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ink/ink228.xml" ContentType="application/inkml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39" r:id="rId3"/>
    <p:sldId id="258" r:id="rId4"/>
    <p:sldId id="331" r:id="rId5"/>
    <p:sldId id="332" r:id="rId6"/>
    <p:sldId id="315" r:id="rId7"/>
    <p:sldId id="318" r:id="rId8"/>
    <p:sldId id="333" r:id="rId9"/>
    <p:sldId id="319" r:id="rId10"/>
    <p:sldId id="320" r:id="rId11"/>
    <p:sldId id="334" r:id="rId12"/>
    <p:sldId id="327" r:id="rId13"/>
    <p:sldId id="323" r:id="rId14"/>
    <p:sldId id="328" r:id="rId15"/>
    <p:sldId id="336" r:id="rId16"/>
    <p:sldId id="329" r:id="rId17"/>
    <p:sldId id="321" r:id="rId18"/>
    <p:sldId id="325" r:id="rId19"/>
    <p:sldId id="326" r:id="rId20"/>
    <p:sldId id="340" r:id="rId21"/>
    <p:sldId id="330" r:id="rId22"/>
    <p:sldId id="310" r:id="rId23"/>
    <p:sldId id="311" r:id="rId24"/>
    <p:sldId id="33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F3DD4-1152-0153-1C07-1657430079AF}" v="23" dt="2023-03-26T21:17:0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3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1056 1 4488 0 0,'-234'90'60'0'0,"155"-51"-28"0"0,-55 36-15 0 0,113-62-14 0 0,1 1-1 0 0,1 1 0 0 0,0 1 1 0 0,0 1-1 0 0,2 0 0 0 0,0 1 1 0 0,2 1-1 0 0,-22 33 1 0 0,6-9 3 0 0,-63 82 10 0 0,-16 33 6 0 0,85-119-18 0 0,-38 84 1 0 0,53-98-3 0 0,2 1 1 0 0,0 0-1 0 0,1 1 1 0 0,2-1 0 0 0,0 1-1 0 0,2 0 1 0 0,1 0-1 0 0,2 1 1 0 0,2 30-1 0 0,-1-46 1 0 0,0 0-1 0 0,1-1 1 0 0,0 1-1 0 0,0 0 0 0 0,6 12 1 0 0,46 108 14 0 0,-45-111-9 0 0,2-1 0 0 0,0-1 0 0 0,1 1 0 0 0,24 28 0 0 0,-22-30-5 0 0,5 6 0 0 0,-8-8-2 0 0,0-1 0 0 0,2-1 1 0 0,-1 0-1 0 0,2 0 0 0 0,0-1 1 0 0,31 21-1 0 0,-26-22 21 0 0,0-2 1 0 0,0 0-1 0 0,2-1 0 0 0,-1-1 1 0 0,1 0-1 0 0,0-2 1 0 0,0-1-1 0 0,1 0 0 0 0,0-2 1 0 0,0 0-1 0 0,0-1 1 0 0,0-2-1 0 0,0 0 0 0 0,28-5 1 0 0,85-16 176 0 0,-118 17-112 0 0,0 0 1 0 0,0-1 0 0 0,-1-1-1 0 0,29-14 1 0 0,116-70 201 0 0,-142 79-228 0 0,-1-1 0 0 0,1-1 0 0 0,-2-1 0 0 0,0-1 0 0 0,23-25 0 0 0,-28 27 33 0 0,14-16 390 0 0,44-62-1 0 0,-62 79-278 0 0,0 0 0 0 0,-1-1 0 0 0,-1 0 0 0 0,6-16 0 0 0,3-16 170 0 0,9-48 0 0 0,-21 75-312 0 0,0 0 1 0 0,-1 0 0 0 0,-1 0-1 0 0,0 0 1 0 0,-2 0 0 0 0,-3-27 0 0 0,2 28 28 0 0,-1-9 93 0 0,-1 0 0 0 0,-2 1 0 0 0,0-1 0 0 0,-16-37-1 0 0,15 47-13 0 0,-1 0 0 0 0,-1 1-1 0 0,0 0 1 0 0,-19-23 0 0 0,-113-129 478 0 0,118 142-538 0 0,-1 2 0 0 0,-1 0 0 0 0,-37-26 0 0 0,-175-107 234 0 0,218 144-331 0 0,-1 2-1 0 0,-1 1 1 0 0,0 0-1 0 0,0 1 1 0 0,-40-8 0 0 0,-30 1 50 0 0,-139-5 1 0 0,73 9-6 0 0,12-4-1674 0 0,116 12-6714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6:3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1043 178 7552 0 0,'-12'-6'-504'0'0,"-40"-18"-38"0"0,46 21 405 0 0,-1 1-1 0 0,1 0 0 0 0,-1 0 0 0 0,-9-1 0 0 0,8 1 36 0 0,-4 0 26 0 0,0 0 0 0 0,0 0 0 0 0,-1 1-1 0 0,1 1 1 0 0,0 0 0 0 0,0 1 0 0 0,0 0-1 0 0,-22 5 1 0 0,11 1 73 0 0,1 2 0 0 0,0 0 0 0 0,0 1 0 0 0,1 1 0 0 0,1 1 0 0 0,-35 26 0 0 0,50-34 0 0 0,-19 17 77 0 0,-44 47-1 0 0,50-47-44 0 0,-12 11 7 0 0,1 1 0 0 0,3 2-1 0 0,-27 43 1 0 0,-6 22 101 0 0,-74 113 662 0 0,42-78-285 0 0,83-124-420 0 0,0 1 0 0 0,1 0 0 0 0,0 0 0 0 0,1 0 0 0 0,1 1 0 0 0,0 0 0 0 0,1 0 0 0 0,0 0 0 0 0,1 1 0 0 0,-2 19 0 0 0,4-31-87 0 0,-4 22 24 0 0,1 0 0 0 0,2 1-1 0 0,0-1 1 0 0,1 1 0 0 0,1-1 0 0 0,2 1-1 0 0,0-1 1 0 0,2 0 0 0 0,8 32-1 0 0,0-20 143 0 0,0-1-1 0 0,3 0 0 0 0,0-2 0 0 0,2 0 0 0 0,2 0 1 0 0,31 41-1 0 0,-1-11-135 0 0,69 69 0 0 0,-75-89 109 0 0,50 38 0 0 0,-72-65-87 0 0,0-1 0 0 0,2-1 0 0 0,-1-1 0 0 0,2-1 0 0 0,26 10 0 0 0,-12-10 27 0 0,0-1 0 0 0,1-2 0 0 0,0-1 1 0 0,1-2-1 0 0,0-2 0 0 0,0-2 0 0 0,0-1 0 0 0,46-6 1 0 0,-58 2 12 0 0,0-2 0 0 0,47-15 0 0 0,-55 13 78 0 0,0-1 0 0 0,33-17 0 0 0,107-74 276 0 0,-148 91-423 0 0,0-1 1 0 0,0-1-1 0 0,-1 0 0 0 0,-1-1 1 0 0,1 0-1 0 0,-2 0 1 0 0,0-1-1 0 0,0 0 0 0 0,-1-1 1 0 0,11-23-1 0 0,-12 22 27 0 0,20-41 400 0 0,-2-2 1 0 0,25-91 0 0 0,-40 110-347 0 0,-1 0 0 0 0,-3-1 0 0 0,-1 0 0 0 0,0-55 0 0 0,-4 60-79 0 0,-2 0 0 0 0,-1 0 0 0 0,-2 0 0 0 0,-1 1 1 0 0,-15-49-1 0 0,13 51 5 0 0,-9-38 185 0 0,-4 0 1 0 0,-34-82-1 0 0,36 111-174 0 0,-2 1 0 0 0,-2 1 1 0 0,-1 1-1 0 0,-2 1 0 0 0,-33-37 0 0 0,47 60-26 0 0,-1 1 0 0 0,0 0-1 0 0,-1 0 1 0 0,-1 2 0 0 0,0-1-1 0 0,0 2 1 0 0,-30-16 0 0 0,-217-100 166 0 0,63 44-80 0 0,-83-24-35 0 0,152 50-2080 0 0,112 47-8099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4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13040 0 0,'0'0'-818'0'0,"2"9"-926"0"0,80 286 564 0 0,-21-126 1219 0 0,-39-102 33 0 0,-9-37 71 0 0,-11-28-128 0 0,-1-1 1 0 0,0 1 0 0 0,1 0 0 0 0,-1-1-1 0 0,1 0 1 0 0,-1 1 0 0 0,1-1 0 0 0,-1 0-1 0 0,3 1 1 0 0,-2-1 2 0 0,0-1 0 0 0,0 0 0 0 0,0 0 0 0 0,-1 0-1 0 0,1 0 1 0 0,0 0 0 0 0,0-1 0 0 0,0 1 0 0 0,0-1 0 0 0,-1 1 0 0 0,1-1 0 0 0,0 1 0 0 0,-1-1-1 0 0,1 0 1 0 0,0 0 0 0 0,2-1 0 0 0,30-22 197 0 0,-27 19-165 0 0,46-37 785 0 0,-2-2 0 0 0,88-99-1 0 0,-58 51 288 0 0,-54 65-650 0 0,-22 21 592 0 0,-2 28-776 0 0,-11 92 83 0 0,8-96-310 0 0,1 0 1 0 0,0-1-1 0 0,1 1 0 0 0,7 25 0 0 0,-8-40-46 0 0,0 0 1 0 0,1 0 0 0 0,-1 0-1 0 0,0 0 1 0 0,1-1 0 0 0,0 1-1 0 0,0 0 1 0 0,0-1 0 0 0,0 1-1 0 0,0-1 1 0 0,3 4 0 0 0,14 10 54 0 0,26 19 1 0 0,-38-30-56 0 0,1-1 0 0 0,-1 1 0 0 0,1-1 1 0 0,0-1-1 0 0,15 6 0 0 0,80 20 66 0 0,-92-27-72 0 0,-1 0 1 0 0,1-1-1 0 0,-1 0 0 0 0,1 0 1 0 0,-1-1-1 0 0,1-1 0 0 0,0 0 1 0 0,-1 0-1 0 0,1-1 0 0 0,-1 0 0 0 0,0-1 1 0 0,18-7-1 0 0,-11 4-5 0 0,-3 1 6 0 0,-1 0 0 0 0,1-1 0 0 0,-2-1 0 0 0,1 0 0 0 0,0-1 0 0 0,-1-1-1 0 0,-1 1 1 0 0,0-2 0 0 0,0 0 0 0 0,0 0 0 0 0,-1-1 0 0 0,14-20-1 0 0,-18 22 0 0 0,-1 1 0 0 0,0-1 0 0 0,-1 0 0 0 0,0 0 0 0 0,0-1 0 0 0,-1 1 0 0 0,-1-1 0 0 0,3-15-1 0 0,-4 20-1 0 0,0 0-1 0 0,-1-1 0 0 0,0 1 0 0 0,0-1 0 0 0,-1 1 1 0 0,1 0-1 0 0,-1-1 0 0 0,0 1 0 0 0,-1 0 0 0 0,-1-6 0 0 0,-37-101 20 0 0,-42-60-16 0 0,18 41-10 0 0,52 102-2169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4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64 8904 0 0,'0'0'398'0'0,"-8"9"-204"0"0,-161 258 234 0 0,147-230-375 0 0,-13 22-18 0 0,3 2-1 0 0,-24 65 1 0 0,47-104-23 0 0,-57 156 24 0 0,59-153-32 0 0,2 0 0 0 0,0 0 0 0 0,2 1 0 0 0,1 0 0 0 0,2 45 0 0 0,14 44 31 0 0,-13-107-28 0 0,1-1 0 0 0,0 1-1 0 0,0-1 1 0 0,1 1 0 0 0,0-1 0 0 0,1 0 0 0 0,-1 0 0 0 0,1 0 0 0 0,0-1 0 0 0,9 10 0 0 0,16 19 24 0 0,44 38 0 0 0,-68-67-23 0 0,1-1-1 0 0,0 0 1 0 0,0-1-1 0 0,0 1 0 0 0,1-1 1 0 0,-1 0-1 0 0,1-1 0 0 0,0 0 1 0 0,0 0-1 0 0,13 3 1 0 0,18 4 42 0 0,58 8 1 0 0,-85-17-26 0 0,1 0 0 0 0,-1-1 1 0 0,0 0-1 0 0,0 0 0 0 0,19-4 0 0 0,-13-1 21 0 0,1-1 1 0 0,22-10-1 0 0,-29 11-35 0 0,-10 5-10 0 0,53-23 30 0 0,88-52 0 0 0,-123 65 60 0 0,-1-2 0 0 0,-1 0 0 0 0,0-1 0 0 0,-1-1 0 0 0,0 0 0 0 0,27-33 0 0 0,-39 42-39 0 0,0-1 0 0 0,0 0 0 0 0,-1 0 0 0 0,0 0 0 0 0,0 0 0 0 0,-1 0-1 0 0,0-1 1 0 0,0 1 0 0 0,1-8 0 0 0,-3 14-52 0 0,6-25 71 0 0,-1 0 1 0 0,-1-1-1 0 0,-2 1 0 0 0,0-1 0 0 0,-2 1 0 0 0,-4-43 1 0 0,-2 24 157 0 0,-1 1 1 0 0,-3 0 0 0 0,-18-53-1 0 0,21 76-13 0 0,-1 1 0 0 0,-16-27 0 0 0,-62-94 310 0 0,11 36-68 0 0,-41-42-83 0 0,39 55-227 0 0,68 81-113 0 0,-1 1 0 0 0,-1 0 1 0 0,-15-11-1 0 0,19 16-18 0 0,-1 0 0 0 0,0 1 0 0 0,0 0 0 0 0,0 0 0 0 0,0 1-1 0 0,-1 0 1 0 0,1 1 0 0 0,-1-1 0 0 0,1 2 0 0 0,-1-1 0 0 0,-13 2 0 0 0,-5-2-28 0 0,-42 1-1993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4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9624 0 0,'0'0'0'0'0,"141"7"-1344"0"0,-80-2-232 0 0,143 9 8 0 0,-128-17 1160 0 0,159-16 8 0 0,-167 12 400 0 0,-10-2-192 0 0,-7-3 8 0 0,-2-10-8 0 0,-5-4 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4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44 321 8904 0 0,'0'0'-80'0'0,"-2"7"-71"0"0,-16 60-709 0 0,7 13 833 0 0,-2 108 1 0 0,15-126 146 0 0,8 42 54 0 0,-8-90-99 0 0,0 1-1 0 0,1-1 0 0 0,6 16 1 0 0,26 66 266 0 0,-33-90-297 0 0,1 0 0 0 0,-1-1 0 0 0,1 1-1 0 0,0-1 1 0 0,1 0 0 0 0,-1 0 0 0 0,1 0 0 0 0,6 7 0 0 0,4 1 89 0 0,1 0 0 0 0,19 13 1 0 0,-32-25-116 0 0,0 1 0 0 0,0-1 1 0 0,1 0-1 0 0,-1 1 0 0 0,1-1 1 0 0,-1 0-1 0 0,1-1 0 0 0,0 1 1 0 0,-1 0-1 0 0,1-1 0 0 0,0 1 1 0 0,0-1-1 0 0,-1 0 0 0 0,1 0 1 0 0,0 0-1 0 0,0 0 0 0 0,-1 0 1 0 0,1-1-1 0 0,4 0 0 0 0,19-6 153 0 0,38-14 0 0 0,-56 19-125 0 0,0-2 0 0 0,0 1 0 0 0,0-1 1 0 0,0-1-1 0 0,-1 1 0 0 0,0-1 0 0 0,0 0 1 0 0,0-1-1 0 0,0 0 0 0 0,7-8 0 0 0,-9 9-29 0 0,88-97 67 0 0,-21 8 553 0 0,-63 79-442 0 0,0-1 0 0 0,0 1 0 0 0,-2-1 0 0 0,10-28 0 0 0,-14 37-94 0 0,-2 0 1 0 0,1 0-1 0 0,0-1 0 0 0,-1 1 1 0 0,-1 0-1 0 0,1-1 1 0 0,-2-7-1 0 0,2-23 416 0 0,-1 21-172 0 0,0 13 13 0 0,-6 33 107 0 0,4-20-413 0 0,1 7 48 0 0,-1-1 0 0 0,2 0 0 0 0,0 0 0 0 0,3 23 0 0 0,10 81 103 0 0,-13-115-187 0 0,1 1 0 0 0,-1 0 1 0 0,1 0-1 0 0,0 0 0 0 0,1-1 1 0 0,-1 1-1 0 0,1-1 0 0 0,0 1 1 0 0,0-1-1 0 0,0 1 0 0 0,6 6 1 0 0,1 0 47 0 0,1 0 1 0 0,22 18 0 0 0,-30-27-56 0 0,0-1 1 0 0,0 1-1 0 0,0-1 0 0 0,0 1 0 0 0,1-1 0 0 0,-1 0 1 0 0,0 0-1 0 0,0 0 0 0 0,1 0 0 0 0,-1-1 0 0 0,1 1 0 0 0,-1 0 1 0 0,1-1-1 0 0,-1 0 0 0 0,1 0 0 0 0,-1 0 0 0 0,1 0 1 0 0,4 0-1 0 0,4-1 16 0 0,0 1-8 0 0,1-1-1 0 0,-1 0 0 0 0,1-1 0 0 0,-1-1 1 0 0,1 1-1 0 0,-1-2 0 0 0,0 1 0 0 0,-1-2 1 0 0,14-6-1 0 0,-9 3 17 0 0,-1-1-1 0 0,1-1 1 0 0,-2 0 0 0 0,0 0 0 0 0,0-2 0 0 0,-1 1 0 0 0,0-2-1 0 0,-1 0 1 0 0,0 0 0 0 0,-1-1 0 0 0,-1 0 0 0 0,15-30-1 0 0,-11 20-3 0 0,-2 2 30 0 0,-1 0-1 0 0,-1 0 0 0 0,0-1 0 0 0,5-25 0 0 0,15-79 28 0 0,-23 98-68 0 0,-1 0 0 0 0,-2-1 0 0 0,-1 1 1 0 0,-1-1-1 0 0,-3-31 0 0 0,-2 33-7 0 0,-1 1 1 0 0,-1 0-1 0 0,-2 0 0 0 0,0 0 1 0 0,-15-29-1 0 0,-6-8-2195 0 0,23 49-8710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5:1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123 316 7824 0 0,'-22'-8'107'0'0,"17"6"-6"0"0,-1 0-1 0 0,1 0 1 0 0,-1-1 0 0 0,1 1-1 0 0,0-2 1 0 0,-1 1-1 0 0,-6-7 1 0 0,-1-2 390 0 0,1 0 1 0 0,-12-18-1 0 0,24 29-478 0 0,-1 1 0 0 0,1-1-1 0 0,0 0 1 0 0,0 1 0 0 0,0-1 0 0 0,0 0-1 0 0,0 0 1 0 0,0 0 0 0 0,0 1-1 0 0,0-1 1 0 0,0 0 0 0 0,0 0-1 0 0,0 1 1 0 0,0-1 0 0 0,1 0-1 0 0,-1 0 1 0 0,0 1 0 0 0,0-1-1 0 0,1 0 1 0 0,-1 1 0 0 0,1-1 0 0 0,-1 0-1 0 0,0 1 1 0 0,1-1 0 0 0,-1 1-1 0 0,2-2 1 0 0,-1 1-6 0 0,0 1 1 0 0,0-1-1 0 0,0 0 1 0 0,0 1-1 0 0,0-1 0 0 0,0 1 1 0 0,0-1-1 0 0,0 1 1 0 0,0 0-1 0 0,0-1 0 0 0,0 1 1 0 0,0 0-1 0 0,0 0 1 0 0,0-1-1 0 0,0 1 0 0 0,0 0 1 0 0,0 0-1 0 0,1 0 0 0 0,-1 1 1 0 0,0-1-1 0 0,0 0 1 0 0,0 0-1 0 0,0 1 0 0 0,2-1 1 0 0,2 1 4 0 0,163 36 38 0 0,4 1 14 0 0,187-10 69 0 0,3-35 26 0 0,-95-14-12 0 0,-232 18-112 0 0,121-20 224 0 0,77-28-30 0 0,-83 9 114 0 0,38-20 46 0 0,-103 36 20 0 0,97-16-1 0 0,-149 36-375 0 0,2-2 9 0 0,0 2 0 0 0,62-2 0 0 0,-45 12-4 0 0,-28-1-49 0 0,-8-1-22 0 0,-1 0 1 0 0,0 1 0 0 0,0 1 0 0 0,0 1 0 0 0,0 0 0 0 0,0 1 0 0 0,14 8 0 0 0,88 39-1791 0 0,-90-40-6394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5:1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96 223 8544 0 0,'-75'-121'-1167'0'0,"75"120"1080"0"0,-1 1 0 0 0,0-1-1 0 0,0 0 1 0 0,0 0 0 0 0,1 1 0 0 0,-1-1-1 0 0,0 0 1 0 0,0 1 0 0 0,0-1-1 0 0,0 1 1 0 0,0-1 0 0 0,0 1 0 0 0,-2-1-1 0 0,-3 4-266 0 0,6 10 299 0 0,1-3 89 0 0,4 15 59 0 0,-2-17-22 0 0,1-2-1 0 0,0 1 1 0 0,0 0 0 0 0,9 10-1 0 0,1 1 40 0 0,-4-4 4 0 0,0-1 0 0 0,1 0 0 0 0,1-1 0 0 0,0 0 0 0 0,1-1 0 0 0,0 0 0 0 0,23 14 0 0 0,-9-10 35 0 0,1-1 0 0 0,0-1 0 0 0,52 15 0 0 0,-42-15-121 0 0,45 14 262 0 0,150 28-1 0 0,77-17 389 0 0,-106-25-36 0 0,1-9 0 0 0,390-44 1 0 0,-382 12-267 0 0,-16-8 394 0 0,110-36-214 0 0,-33-10 264 0 0,-220 63-722 0 0,1 0-46 0 0,249-78 13 0 0,-218 74 52 0 0,-30 10 36 0 0,-1-3 0 0 0,76-32 0 0 0,-62 11-1804 0 0,-56 29-7427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0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24575,'4'0'0,"10"0"0,27 8 0,17 4 0,5-2 0,2-1 0,-3-3 0,2 2 0,1-1 0,8-1 0,8-2 0,12-1 0,6-2 0,-13 4 0,-22 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5:3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24575,'1083'34'0,"-1031"-30"0,-26-3 0,0 1 0,43 11 0,-69-13 0,1 0 0,0 0 0,-1 0 0,1 0 0,-1 0 0,1 0 0,0 0 0,-1 0 0,1 0 0,-1 0 0,1 1 0,-1-1 0,1 0 0,0 1 0,-1-1 0,1 0 0,-1 1 0,1-1 0,-1 0 0,0 1 0,1-1 0,-1 1 0,1-1 0,-1 1 0,0-1 0,1 1 0,-1-1 0,0 1 0,0 0 0,1 0 0,-16 10 0,-36 3 0,-79-2 0,-241-10 0,171-5 0,174 2 0,0-2 0,-44-9 0,63 9 0,9 0 0,21-6 0,37-2 0,188-30 0,-8 1 0,-218 37 0,-25 2 0,-36 1 0,29 0 0,-267 1-1365,234-1-5461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3:0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24575,'0'4'0,"0"10"0,0 6 0,0 9 0,0 0-8191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3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24575,'0'5'0,"0"4"0,0 7 0,-9 3 0,-15-1 0,-12-7 0,0-7-8191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6:3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8280 0 0,'6'-3'-7'0'0,"16"-7"-74"0"0,0 0 0 0 0,1 1 0 0 0,1 1 0 0 0,-1 1-1 0 0,27-4 1 0 0,129-12-58 0 0,-149 20 172 0 0,170-24 234 0 0,-51 6 128 0 0,-116 17-271 0 0,328-45 1086 0 0,-284 33-773 0 0,51-13-108 0 0,-42 8-58 0 0,24-5-23 0 0,-9 5 29 0 0,-91 19-226 0 0,-36 13-12 0 0,-77 24-1457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2:5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24575,'2'14'0,"1"0"0,1 0 0,-1-1 0,2 0 0,0 0 0,1 0 0,10 17 0,-4-4 0,19 39 0,-3 1 0,32 118 0,41 288 0,-100-471 0,8 32 0,-3-23 0,-2-22 0,4-130 0,-9 106 0,2 1 0,2 1 0,1-1 0,10-42 0,-2 40 0,1-1 0,2 2 0,30-53 0,-33 69 0,0 1 0,1 0 0,0 1 0,2 1 0,0 0 0,1 1 0,26-20 0,-98 93 0,10-9 0,-141 111 0,123-110 0,3 3 0,-98 107 0,159-159 0,-34 51 0,32-50 0,1 1 0,0 0 0,1 0 0,-1 1 0,0-1 0,0 0 0,1 0 0,0 0 0,-1 0 0,1 0 0,0 1 0,0-1 0,0 0 0,0 0 0,0 1 0,1-1 0,-1 0 0,1 0 0,-1 0 0,1 0 0,0 0 0,0 0 0,0 0 0,0 0 0,2 3 0,10 7 0,0-1 0,1 0 0,0-1 0,1-1 0,0 0 0,1-1 0,19 8 0,-13-6 0,89 43-455,-2 5 0,180 128 0,-221-132-6371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2:5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24575,'-1'25'0,"-1"54"0,2-73 0,0-1 0,1 0 0,-1 1 0,1-1 0,1 1 0,-1-1 0,1 0 0,0 0 0,0 0 0,0 0 0,5 7 0,-5-10 0,0 0 0,0 0 0,1 0 0,-1-1 0,1 1 0,0-1 0,-1 1 0,1-1 0,0 0 0,0 0 0,0 0 0,0-1 0,0 1 0,0-1 0,0 1 0,0-1 0,0 0 0,0 0 0,0 0 0,0-1 0,0 1 0,0-1 0,0 1 0,0-1 0,0 0 0,0 0 0,-1-1 0,6-2 0,1 0 0,1-1 0,-1 0 0,-1-1 0,1 0 0,-1 0 0,0-1 0,9-10 0,-10 9 0,-1 0 0,-1-1 0,1 0 0,-1 0 0,4-13 0,0 4 0,-9 17 0,0 1 0,0 0 0,1 0 0,-1 0 0,0 0 0,0 0 0,0 0 0,1 0 0,-1 0 0,0 0 0,0 0 0,0 0 0,1 0 0,-1 0 0,0 0 0,0 0 0,1 0 0,-1 0 0,0 0 0,0 0 0,0 0 0,1 0 0,-1 0 0,0 1 0,0-1 0,0 0 0,0 0 0,1 0 0,-1 0 0,0 0 0,0 1 0,0-1 0,0 0 0,0 0 0,1 0 0,-1 0 0,0 1 0,0-1 0,0 0 0,0 0 0,0 0 0,0 1 0,0-1 0,0 0 0,0 0 0,0 1 0,0-1 0,0 0 0,0 0 0,0 0 0,0 1 0,7 14 0,8 31 0,-8-20 0,2-1 0,24 49 0,-31-69 0,0-1 0,1 0 0,-1 1 0,1-1 0,0 0 0,0 0 0,1-1 0,-1 1 0,1-1 0,0 0 0,0 1 0,0-2 0,0 1 0,1 0 0,-1-1 0,1 0 0,-1 0 0,1 0 0,0-1 0,0 0 0,0 1 0,5-1 0,-7-1 6,-1 0-1,1 0 1,0 0-1,-1 0 0,1-1 1,0 1-1,-1-1 1,1 0-1,-1 0 1,1 0-1,-1 0 1,1 0-1,-1-1 0,0 1 1,0 0-1,1-1 1,-1 0-1,0 0 1,0 0-1,-1 1 1,3-4-1,-1 0-154,0 0 1,0 0-1,-1 0 1,0 0-1,0 0 1,0 0-1,-1-1 1,0 1-1,1-7 1,1-15-6678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2:5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24575,'-5'5'0,"-1"0"0,0-1 0,-1 1 0,1-1 0,-1-1 0,-10 5 0,-20 12 0,19-8 0,0 1 0,1 1 0,1 0 0,0 1 0,1 1 0,1 1 0,0 0 0,-22 37 0,28-40 0,1 0 0,1 1 0,0 0 0,1 0 0,1 0 0,1 1 0,0 0 0,0-1 0,2 1 0,0 0 0,1 0 0,0 0 0,5 24 0,-2-23 0,1-1 0,1 1 0,1-1 0,0-1 0,1 1 0,1-1 0,15 23 0,81 95 0,-52-72 0,-44-50 0,289 374 0,-285-367 0,-1 1 0,-1 0 0,-1 0 0,-1 1 0,0 0 0,-2 1 0,0 0 0,-2 0 0,0 0 0,-1 0 0,-1 1 0,-1-1 0,-1 1 0,-1-1 0,-1 1 0,-7 36 0,6-48 0,-1 0 0,1-1 0,-2 0 0,1 0 0,-1 0 0,0 0 0,-8 9 0,7-10 0,0 1 0,0-1 0,1 2 0,1-1 0,-1 0 0,1 1 0,-3 11 0,3 4 0,1 1 0,1-1 0,1 0 0,4 40 0,19 108 0,-12-109 0,42 185 0,-33-175 0,-3 1 0,12 149 0,-55 257 0,0-105 0,26-363 0,1 1 0,0 0 0,1-1 0,1 1 0,0-1 0,1 1 0,0-1 0,1 0 0,0 0 0,1-1 0,1 1 0,0-1 0,0 0 0,1 0 0,1-1 0,0 0 0,1 0 0,0-1 0,0 0 0,13 9 0,-3-2 0,2-1 0,-1-1 0,28 14 0,-40-24 0,1-1 0,1 0 0,-1 0 0,1-1 0,-1 0 0,1-1 0,0 0 0,0 0 0,0-1 0,0-1 0,11 0 0,-16-1 0,0 0 0,0 0 0,0-1 0,-1 0 0,1 0 0,-1 0 0,0 0 0,1-1 0,-1 0 0,0 0 0,0 0 0,-1 0 0,1 0 0,-1-1 0,1 0 0,-1 0 0,0 1 0,2-7 0,8-11 0,-1 0 0,13-33 0,-14 29 0,42-97-1365,-34 72-5461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3:3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24575,'0'-4'0,"5"-2"0,4 1 0,11-4 0,0 1-8191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3:3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24575,'0'5'0,"13"5"0,16 5 0,30 13 0,12 2 0,12-5 0,17-6 0,12-2 0,1-4 0,-12-4 0,-17-4 0,-20-3 0,-21-1-8191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3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1 553 24575,'66'-3'0,"0"-3"0,-1-3 0,0-2 0,90-29 0,-125 31 0,0-1 0,-1-1 0,0-1 0,51-32 0,-70 38 0,-2 0 0,1-1 0,-1 0 0,0 0 0,0-1 0,-1 0 0,0 0 0,0-1 0,-1 0 0,0 0 0,-1 0 0,0-1 0,0 1 0,-1-1 0,0-1 0,-1 1 0,4-20 0,-5 14 0,1-1 0,-2 0 0,0 0 0,-2 1 0,1-1 0,-2 0 0,0 0 0,-1 1 0,-8-25 0,10 39 0,0 0 0,0 0 0,0 0 0,0 0 0,0 0 0,-1 0 0,1 1 0,-1-1 0,1 0 0,-1 1 0,0-1 0,1 1 0,-1-1 0,0 1 0,0 0 0,0 0 0,0 0 0,0 0 0,0 0 0,-3 0 0,1 0 0,0 1 0,-1-1 0,1 1 0,0 0 0,0 1 0,0-1 0,0 1 0,0 0 0,0-1 0,-6 4 0,-8 4 0,1 0 0,0 1 0,-29 21 0,39-25 0,-10 7 0,0 0 0,1 1 0,1 0 0,-23 26 0,31-30 0,0 0 0,1 1 0,1 0 0,-1 0 0,2 0 0,-1 1 0,1-1 0,1 1 0,0 0 0,-1 12 0,-8 55 0,4-1 0,3 1 0,7 109 0,-2-182 0,1 0 0,0 0 0,0 0 0,0 0 0,0 0 0,1 0 0,0 0 0,0-1 0,0 1 0,1-1 0,0 1 0,0-1 0,0 0 0,0 0 0,0 0 0,1 0 0,0-1 0,0 0 0,0 1 0,0-1 0,0-1 0,0 1 0,1-1 0,0 1 0,-1-1 0,1 0 0,7 1 0,11 3 0,1-2 0,0 0 0,0-1 0,38-1 0,-48-2 0,16 1 0,226-3 0,-253 2-62,-1 0 0,0 0 0,0 0 0,0-1 0,0 1 0,1-1 0,-1 1 0,0-1 0,0 0 0,0 0 0,0 0 0,0 0-1,0 0 1,-1 0 0,1-1 0,0 1 0,-1-1 0,1 1 0,0-1 0,-1 1 0,2-4 0,8-17-6764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3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69 24575,'-2'25'0,"0"0"0,-7 28 0,-3 37 0,11-77 0,1 0 0,1 0 0,0 0 0,1-1 0,1 1 0,-1-1 0,2 1 0,0-1 0,1 0 0,0 0 0,0 0 0,1-1 0,1 0 0,0 0 0,0-1 0,1 1 0,1-2 0,13 14 0,-20-22 0,6 9 0,1-1 0,0-1 0,1 1 0,0-2 0,13 8 0,-21-13 0,0-1 0,0 0 0,1 0 0,-1 0 0,0 0 0,1 0 0,-1-1 0,1 1 0,-1-1 0,1 0 0,0 1 0,-1-1 0,1 0 0,-1 0 0,1-1 0,-1 1 0,1-1 0,-1 1 0,1-1 0,-1 0 0,1 0 0,-1 0 0,0 0 0,1 0 0,-1 0 0,0-1 0,0 1 0,0-1 0,0 0 0,0 1 0,0-1 0,1-3 0,6-5 0,-2-1 0,1-1 0,-2 0 0,0 0 0,0 0 0,5-16 0,21-84 0,-31 107 0,1-2 0,0-1 0,-1 1 0,0 0 0,0 0 0,-1-1 0,0 1 0,0 0 0,-1 0 0,0-1 0,0 1 0,-1 0 0,1 0 0,-2 0 0,1 0 0,-1 1 0,-3-8 0,-2 3 0,0-1 0,-1 1 0,0 1 0,0 0 0,-1 0 0,0 1 0,-16-11 0,-87-57-1365,62 46-5461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3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24575,'4'0'0,"19"0"0,18 0 0,23 0 0,14 4 0,5 2 0,-1-1 0,9-1 0,-2 0 0,1-2 0,-6-1 0,-14-1 0,-18-4 0,-18-2-8191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5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24575,'0'-4'0,"17"-2"0,18 5 0,21 3 0,30 4 0,42 6 0,34 5 0,23 0 0,-16-3 0,-32-4 0,-43-4 0,-47-2 0,-40-3 0,-20-1-8191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5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24575,'17'0'0,"31"4"0,20 6 0,6 5 0,13 5 0,21 2 0,21 3 0,-7-4 0,-23-5-8191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6:3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8088 0 0,'18'-9'-23'0'0,"62"-29"-24"0"0,-64 31 7 0 0,1 1-1 0 0,-1 1 0 0 0,21-3 1 0 0,119-24-120 0 0,-38 16 129 0 0,53 6 56 0 0,-41 3 78 0 0,58-2 24 0 0,-74 6 3 0 0,20 8 8 0 0,-45-5-14 0 0,84-9 0 0 0,-155 9-287 0 0,0-2 0 0 0,0 0-1 0 0,0 0 1 0 0,0-2 0 0 0,32-10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5:1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1534 24575,'3'-2'0,"1"1"0,0-1 0,-1 0 0,1 0 0,-1-1 0,0 1 0,0-1 0,0 1 0,0-1 0,4-6 0,4-2 0,293-265 0,315-309 0,-108 3-1365,-474 534-5461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5:1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24575,'4'0'0,"2"4"0,-1 18 0,-9 15 0,-4 4 0,-1 13 0,-12 5 0,-1 1 0,6-9 0,11-14 0,6-13-8191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5:1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24575,'9'5'0,"19"1"0,14-1 0,16-1 0,7 0 0,14-2 0,23-1 0,28-1 0,30 4 0,25 6 0,4 0 0,-31 0-8191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5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24575,'8'-4'0,"25"-6"0,18-2 0,23 2 0,15-6 0,13-4 0,8-4 0,4-5 0,-7 2 0,-10 1 0,-12 1 0,-13 4 0,-10 6 0,-7 6 0,-8 4 0,-13-1 0,-12 0-8191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5:4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24575,'0'1'0,"1"0"0,-1 0 0,1 0 0,-1 0 0,1 0 0,0 0 0,-1 0 0,1 0 0,0 0 0,0 0 0,0 0 0,-1 0 0,1-1 0,0 1 0,0 0 0,0-1 0,0 1 0,1 0 0,-1-1 0,0 0 0,0 1 0,0-1 0,0 0 0,1 1 0,-1-1 0,0 0 0,2 0 0,41 4 0,-38-4 0,56 0 0,77-10 0,4 0 0,509 6-365,-523 4-635,-95 1-5826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5:4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24575,'35'-2'0,"0"-2"0,-1-1 0,38-11 0,10-1 0,24-5 0,-64 11 0,1 3 0,59-5 0,394 10 1,-298 5-1367,-144-2-5460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6:4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1460 386 24575,'-250'-2'0,"-287"5"0,472 1 0,0 2 0,-105 25 0,132-21 0,1 1 0,0 2 0,1 1 0,0 2 0,-58 37 0,86-48 0,2 0 0,-1 0 0,0 0 0,1 1 0,0 0 0,1 1 0,-1-1 0,1 1 0,0 0 0,1 1 0,0-1 0,0 1 0,0-1 0,1 1 0,1 0 0,-1 0 0,-1 11 0,1 6 0,1 0 0,2 0 0,0 0 0,6 39 0,-4-42 0,0 0 0,2 1 0,1-1 0,1-1 0,0 1 0,2-1 0,0 0 0,2 0 0,0-1 0,1-1 0,1 0 0,1 0 0,0-1 0,2-1 0,0 0 0,1-1 0,0-1 0,1 0 0,1-1 0,22 13 0,-18-14 0,142 87 0,187 82 0,-325-172 0,0-1 0,0-2 0,1 0 0,-1-2 0,1-1 0,34 1 0,164-11 0,-199 4 0,-8 1 0,0 0 0,0-2 0,0 0 0,-1-1 0,1-1 0,-1 0 0,0-1 0,0-1 0,-1-1 0,0 0 0,-1-1 0,1-1 0,-2 0 0,1-1 0,-2-1 0,1 0 0,-2-1 0,0 0 0,0-1 0,19-30 0,20-42 0,56-130 0,-83 165 0,10-26 0,37-118 0,-58 152 0,-3 0 0,-2 0 0,-1-1 0,1-74 0,-8 106 0,-1-1 0,0 1 0,-1-1 0,0 1 0,-1-1 0,-1 1 0,0 0 0,0 1 0,-1-1 0,-1 1 0,1 0 0,-12-15 0,6 12 0,-1 1 0,0 0 0,-1 0 0,0 2 0,-1-1 0,0 2 0,-30-17 0,-11 0 0,-2 4 0,0 2 0,-2 2 0,-61-11 0,94 24 0,-231-44-1365,186 38-5461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4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24575,'8'0'0,"8"0"0,13 0 0,19 0 0,22 0 0,20 0 0,9 0 0,-14-4 0,-21-10 0,-21-3-8191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4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24575,'9'0'0,"23"4"0,20 2 0,21 4 0,7 0 0,12-2 0,-7-1 0,-16-3-8191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4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24575,'-1'1'0,"0"-1"0,0 1 0,0-1 0,0 1 0,0 0 0,0-1 0,0 1 0,0 0 0,0 0 0,0-1 0,0 1 0,1 0 0,-1 0 0,0 0 0,0 0 0,1 0 0,-1 0 0,1 1 0,-1-1 0,1 0 0,-1 0 0,1 0 0,0 0 0,0 1 0,-1-1 0,1 0 0,0 2 0,-4 41 0,4-39 0,-1 17 0,-1 11 0,1-1 0,6 61 0,-3-84 0,0 1 0,0 0 0,1-1 0,0 0 0,0 1 0,1-1 0,1 0 0,-1-1 0,2 1 0,-1-1 0,1 0 0,0 0 0,13 12 0,-4-6 0,0-1 0,1-1 0,1 0 0,0-1 0,1-1 0,0 0 0,0-2 0,39 13 0,-50-19 0,1 0 0,0 0 0,0-1 0,0-1 0,0 1 0,0-1 0,0 0 0,0-1 0,0 0 0,-1 0 0,1-1 0,0 0 0,0 0 0,-1-1 0,0 0 0,1 0 0,-1-1 0,0 0 0,-1 0 0,1-1 0,-1 1 0,1-1 0,-2-1 0,1 1 0,6-8 0,-2-1 0,-1-1 0,0 0 0,-1 0 0,0 0 0,-1-1 0,-1-1 0,0 1 0,-2-1 0,4-17 0,-1-8 0,5-82 0,-14 157 0,3 0 0,0 0 0,2 0 0,1-1 0,12 43 0,-13-65 0,0 1 0,1-1 0,0 0 0,0 0 0,1 0 0,1 0 0,0-1 0,0 0 0,0 0 0,1 0 0,1-1 0,-1 0 0,1-1 0,1 0 0,-1 0 0,1 0 0,1-1 0,-1-1 0,19 9 0,-2-6 0,-1 0 0,1-2 0,0 0 0,36 1 0,-47-5 0,-1-2 0,1 0 0,0 0 0,0-2 0,0 0 0,0 0 0,-1-1 0,1-1 0,16-7 0,-22 6 0,-1-1 0,0 1 0,0-2 0,0 1 0,-1-1 0,0 0 0,0 0 0,-1-1 0,0 0 0,0 0 0,-1-1 0,0 0 0,0 0 0,-1 0 0,0 0 0,-1 0 0,5-20 0,1-13 0,-1-1 0,3-72 0,-11 108 0,3-42-1365,-2 10-5461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6:3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238 151 7736 0 0,'-5'1'-120'0'0,"-2"-1"64"0"0,4 0 5 0 0,0 1 0 0 0,0-1 0 0 0,0 0 0 0 0,0 1 0 0 0,1-1 0 0 0,-1 1 0 0 0,0 0-1 0 0,0 0 1 0 0,0 0 0 0 0,-2 2 0 0 0,-3 1-8 0 0,0 0 0 0 0,1 0 0 0 0,-1 0 0 0 0,1 1 0 0 0,1 0 0 0 0,-1 1 0 0 0,1 0 0 0 0,-1 0 0 0 0,-7 10 0 0 0,0 3 57 0 0,0 2 1 0 0,1-1-1 0 0,1 1 0 0 0,-9 24 1 0 0,9-17 14 0 0,6-15 18 0 0,1 0 1 0 0,-8 25 0 0 0,12-32-21 0 0,0 0 1 0 0,1 0 0 0 0,-1 0-1 0 0,1-1 1 0 0,0 1 0 0 0,0 0-1 0 0,1 0 1 0 0,0 0-1 0 0,0 0 1 0 0,3 10 0 0 0,20 39 132 0 0,-23-52-133 0 0,0-1 0 0 0,1 0 1 0 0,-1 1-1 0 0,1-1 0 0 0,-1 0 0 0 0,1 0 0 0 0,0 0 1 0 0,0 0-1 0 0,0 0 0 0 0,0 0 0 0 0,0-1 1 0 0,0 1-1 0 0,4 1 0 0 0,50 24 182 0 0,-52-26-159 0 0,0 1-1 0 0,-1-1 1 0 0,1 0-1 0 0,0 0 1 0 0,0-1-1 0 0,0 1 1 0 0,0-1-1 0 0,8 0 1 0 0,-1 0 35 0 0,1-1 0 0 0,0-1-1 0 0,0 0 1 0 0,21-6 0 0 0,-27 6-24 0 0,0-1-1 0 0,0 1 0 0 0,0-1 0 0 0,0 0 1 0 0,-1-1-1 0 0,1 1 0 0 0,-1-1 0 0 0,0 0 1 0 0,0 0-1 0 0,0-1 0 0 0,-1 0 0 0 0,5-5 1 0 0,-3 0 45 0 0,0 0 0 0 0,-1 0 1 0 0,0 0-1 0 0,-1 0 0 0 0,0-1 0 0 0,0 0 1 0 0,-1 0-1 0 0,2-21 0 0 0,-1 6 91 0 0,-3-1 0 0 0,0-31-1 0 0,-2 44-112 0 0,0 0 0 0 0,-5-19 0 0 0,-14-59 99 0 0,-6 3-30 0 0,21 76-357 0 0,1-1 0 0 0,0 1 1 0 0,1-1-1 0 0,1 0 0 0 0,-2-17 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6:4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702 128 24575,'0'-2'0,"0"0"0,-1 0 0,1 1 0,0-1 0,-1 0 0,0 0 0,1 0 0,-1 1 0,0-1 0,0 1 0,0-1 0,0 0 0,0 1 0,0 0 0,0-1 0,0 1 0,-1 0 0,1-1 0,-1 1 0,1 0 0,-1 0 0,1 0 0,-1 0 0,0 0 0,1 1 0,-1-1 0,0 0 0,0 1 0,-2-1 0,-7-2 0,0 1 0,0 1 0,-19-1 0,19 1 0,-12 0 0,-1 1 0,1 1 0,-1 1 0,1 1 0,-1 1 0,1 1 0,-35 12 0,42-11 0,0 1 0,1 1 0,-1 0 0,1 2 0,1-1 0,0 2 0,0 0 0,1 0 0,1 1 0,0 1 0,-12 15 0,1 5 0,2 1 0,0 2 0,3 0 0,1 1 0,1 0 0,3 1 0,1 1 0,1 0 0,-8 66 0,7 17 0,6 228 0,7-324 0,1 0 0,1-1 0,1 1 0,1-1 0,17 48 0,-17-59 0,1-1 0,0 0 0,1 0 0,1-1 0,0 0 0,0 0 0,1-1 0,1 0 0,0 0 0,0-1 0,1-1 0,15 11 0,44 23 0,3-3 0,2-2 0,92 31 0,-127-56 0,1-1 0,1-2 0,0-2 0,83 4 0,175-15 0,-146-2 0,-93 5 0,-11 1 0,-1-2 0,1-3 0,74-14 0,-111 15 0,-1 0 0,0-1 0,0 0 0,0-1 0,0 0 0,-1-1 0,1 0 0,-2-1 0,1 0 0,-1-1 0,0 0 0,0-1 0,-1 0 0,0 0 0,-1-1 0,0 0 0,-1 0 0,11-21 0,-7 7 0,-2-1 0,-1 0 0,-1 0 0,-1-1 0,-1 0 0,2-39 0,-5-164 0,-3 174 0,0 23 0,1-36 0,-4 0 0,-13-76 0,13 123 0,-2-1 0,0 1 0,-1 0 0,-1 0 0,-1 1 0,0 0 0,-2 1 0,-1 0 0,0 1 0,-24-28 0,2 12 0,-1 1 0,-2 2 0,-1 1 0,-1 3 0,-1 1 0,-2 1 0,-47-19 0,-322-109 0,289 112 0,-85-19-1365,165 52-5461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6:3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24575,'0'17'0,"4"27"0,2 19 0,-1 15 0,0 19 0,-2 3 0,-1 5 0,-1 10 0,-1 7 0,0 3 0,0-2 0,0-1 0,-1-17 0,1-30 0,-4-50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0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24575,'16'105'0,"-6"366"0,-9-227 0,-1-243 0,0 25 0,1 0 0,1 0 0,8 35 0,-10-60 0,0 0 0,0 0 0,0 0 0,1 0 0,-1 0 0,0 0 0,0-1 0,1 1 0,-1 0 0,1 0 0,-1 0 0,1 0 0,-1-1 0,1 1 0,-1 0 0,1 0 0,0-1 0,-1 1 0,1 0 0,1 0 0,6-13 0,1-38 0,4-374 0,-7 111 0,10-50 0,-16 359 0,0 0 0,0 0 0,0 0 0,1 0 0,0 0 0,0 0 0,0 0 0,1 0 0,-1 0 0,1 1 0,0-1 0,0 0 0,0 1 0,0 0 0,4-5 0,-3 6 0,-1 1 0,0 0 0,1 0 0,-1 0 0,1 0 0,-1 0 0,1 0 0,0 1 0,-1-1 0,1 1 0,0 0 0,-1 0 0,1 0 0,0 0 0,-1 0 0,1 0 0,0 1 0,-1-1 0,1 1 0,-1 0 0,1 0 0,-1 0 0,1 0 0,3 3 0,58 28 0,98 67 0,-37-21 0,263 114 0,-349-175 0,227 126 0,-215-114 0,-48-27 0,-1-1 0,1 1 0,0-1 0,0 1 0,-1 0 0,1 0 0,-1 0 0,1 0 0,-1 0 0,0 1 0,0-1 0,0 1 0,0 0 0,0-1 0,-1 1 0,3 5 0,-4-5 0,0-1 0,-1 1 0,1-1 0,-1 1 0,0-1 0,1 0 0,-1 1 0,0-1 0,0 0 0,-1 0 0,1 0 0,0 0 0,-1 0 0,1 0 0,-1 0 0,0 0 0,1 0 0,-1-1 0,0 1 0,0-1 0,0 1 0,0-1 0,-1 0 0,-2 2 0,-132 74 0,12-8 0,16 0 0,-235 131 0,337-197 0,-236 101 0,211-92 0,-1-3 0,0 0 0,-1-2 0,0-2 0,-57 2 0,88-7-99,-33 1 331,23 2-501,13-3 249,-1 0 0,1 0 0,0 0 0,0 0-1,0 0 1,0 0 0,0 0 0,0 1 0,0-1 0,-1 0-1,1 0 1,0 0 0,0 0 0,0 0 0,0 0 0,0 0 0,0 0-1,0 0 1,0 1 0,0-1 0,0 0 0,0 0 0,-1 0 0,1 0-1,0 0 1,0 0 0,0 0 0,0 1 0,0-1 0,0 0-1,0 0 1,0 0 0,0 0 0,0 0 0,0 0 0,0 1 0,0-1-1,0 0 1,1 0 0,-1 0 0,0 0 0,0 0 0,0 0 0,0 1-1,0-1 1,0 0 0,0 0 0,0 0 0,0 0 0,0 0-1,0 0 1,1 0 0,-1 0 0,0 0 0,0 0 0,0 1 0,0-1-1,0 0 1,0 0 0,1 0 0,13 9-6806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0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24575,'0'4'0,"4"14"0,11 13 0,1 9 0,-1 7 0,-3 12 0,-4 8 0,-3 2 0,-3 6 0,-1 7 0,-1 7 0,-1 5 0,1-1 0,-1-12 0,1-20-8191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1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24575,'-2'0'0,"-1"1"0,1 0 0,-1 0 0,1 0 0,-1 0 0,1 0 0,0 0 0,-1 1 0,1-1 0,0 1 0,0 0 0,0-1 0,0 1 0,0 0 0,1 0 0,-1 0 0,1 1 0,-1-1 0,1 0 0,-2 4 0,-23 52 0,9 3 0,-16 102 0,15-65 0,18-94 0,-1 0 0,0 0 0,0 0 0,0-1 0,0 1 0,0-1 0,0 1 0,-1-1 0,0 1 0,0-1 0,0 0 0,0 1 0,-4 3 0,5-7 0,0 1 0,1-1 0,-1 0 0,0 1 0,0-1 0,0 0 0,1 0 0,-1 1 0,0-1 0,0 0 0,0 0 0,0 0 0,1 0 0,-1 0 0,0 0 0,0 0 0,0-1 0,0 1 0,1 0 0,-1 0 0,-1-1 0,-24-19 0,10 4 0,-1 0 0,-20-15 0,31 27 0,1 0 0,-1 1 0,0 0 0,1 0 0,-1 0 0,-1 0 0,1 1 0,0 0 0,-1 0 0,1 1 0,-1 0 0,-6-1 0,11 3 0,0-1 0,0 1 0,0-1 0,0 1 0,0 0 0,0 0 0,0-1 0,0 2 0,0-1 0,1 0 0,-1 0 0,0 0 0,1 1 0,-1-1 0,1 1 0,-1-1 0,1 1 0,0 0 0,0 0 0,0-1 0,0 1 0,0 0 0,0 0 0,0 0 0,1 0 0,-1 0 0,1 0 0,-1 0 0,1 0 0,0 0 0,0 0 0,0 1 0,0 2 0,-1 2 0,1 0 0,0 0 0,1 0 0,-1 0 0,1-1 0,1 1 0,-1 0 0,1-1 0,3 9 0,-1-10 0,-1-1 0,0 1 0,1-1 0,0 0 0,0 0 0,0 0 0,1 0 0,-1-1 0,1 0 0,0 0 0,0 0 0,0 0 0,0-1 0,0 0 0,1 0 0,-1 0 0,1-1 0,6 2 0,12 1 0,1-2 0,46 1 0,-48-3 0,381-6-1365,-355 5-5461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1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24575,'8'0'0,"16"0"0,12 0 0,8 0 0,6 0 0,6 0 0,-2 0 0,-1 0 0,-6 0 0,2 0 0,10 0 0,7 0 0,9 0 0,1 0 0,-13 0-8191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1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24575,'1'1'0,"-1"0"0,0 0 0,1 0 0,0 0 0,-1 1 0,1-1 0,0 0 0,0 0 0,-1 0 0,1 0 0,0-1 0,0 1 0,0 0 0,0 0 0,0 0 0,0-1 0,0 1 0,1-1 0,-1 1 0,0-1 0,0 1 0,0-1 0,1 1 0,-1-1 0,0 0 0,0 0 0,1 0 0,0 0 0,46 4 0,-42-3 0,416-13 0,-136-1 0,-16 12 0,237-8 0,-384 0 0,-1-5 0,134-32 0,-223 38-455,0 2 0,56-2 0,-58 7-6371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1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24575,'114'-1'0,"162"5"0,-237-1 0,1 2 0,-1 1 0,0 2 0,65 23 0,-99-29 0,0 0 0,1 0 0,-1 1 0,0 0 0,0 0 0,-1 0 0,1 0 0,-1 1 0,1 0 0,-1 0 0,0 0 0,-1 0 0,1 1 0,-1-1 0,0 1 0,4 7 0,-6-9 0,0 0 0,-1 0 0,1 0 0,-1 0 0,0 0 0,0 0 0,0 0 0,0 0 0,0 0 0,-1 0 0,1 0 0,-1 0 0,0 0 0,0 0 0,0 0 0,0 0 0,0-1 0,-1 1 0,1 0 0,-1-1 0,0 1 0,0-1 0,0 1 0,0-1 0,0 0 0,0 0 0,-1 0 0,1 0 0,-1-1 0,1 1 0,-6 2 0,-66 35 89,34-20-1543,16-6-5372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1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24575,'4'12'0,"6"14"0,1 9 0,-1 9 0,-3 4 0,-2 7 0,2 3 0,0 8 0,3 2 0,-4-20 0,-3-18-8191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1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24575,'3'2'0,"0"-1"0,0 1 0,-1 0 0,1 0 0,-1 0 0,0 0 0,1 0 0,-1 0 0,0 1 0,0-1 0,0 1 0,-1-1 0,1 1 0,0 0 0,1 4 0,-1-3 0,9 18 0,0 0 0,-2 0 0,0 1 0,9 42 0,10 101 0,-6-31 0,-15-107 0,-5-20 0,1 0 0,-1 0 0,-1 0 0,1 1 0,-1-1 0,-1 0 0,1 1 0,-2 12 0,-6-29 0,-4-22 0,1 0 0,2 0 0,0 0 0,2-1 0,-1-33 0,-4-164 0,11 204 0,0 14 0,0 0 0,0 0 0,1 0 0,0 0 0,1 1 0,0-1 0,1 0 0,6-15 0,-7 21 0,1 0 0,-1 0 0,1 0 0,0 0 0,0 1 0,0-1 0,0 1 0,1 0 0,-1 0 0,1 0 0,0 0 0,0 1 0,0-1 0,0 1 0,0 0 0,0 0 0,1 1 0,-1-1 0,1 1 0,7-1 0,2 1 0,0 0 0,0 0 0,0 2 0,0 0 0,-1 0 0,1 1 0,0 1 0,-1 1 0,14 4 0,121 55 0,-107-45 0,-22-9 0,37 15 0,0 3 0,-2 3 0,75 53 0,-124-80 0,-1 1 0,0-1 0,0 1 0,0 0 0,-1 0 0,1 0 0,-1 1 0,0-1 0,0 1 0,2 5 0,-5-8 0,1 0 0,0 0 0,-1 1 0,0-1 0,0 0 0,0 1 0,0-1 0,0 0 0,0 1 0,0-1 0,-1 0 0,1 1 0,-1-1 0,0 0 0,0 0 0,0 1 0,0-1 0,0 0 0,0 0 0,0 0 0,-1 0 0,1-1 0,-1 1 0,-2 3 0,-10 8 0,-1 0 0,0-1 0,-1 0 0,0-2 0,0 0 0,-21 9 0,-116 45 0,83-37 0,2 1 0,-242 90 0,249-103-1365,17-11-5461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6:3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1363 78 6656 0 0,'-17'-9'-318'0'0,"-55"-26"62"0"0,58 29 104 0 0,-1 1-1 0 0,0 0 0 0 0,0 0 0 0 0,0 2 1 0 0,0 0-1 0 0,-1 1 0 0 0,0 0 0 0 0,-27 2 0 0 0,12-1-63 0 0,-3-1 210 0 0,0 3 1 0 0,-40 4 0 0 0,17 0 74 0 0,-75 8 75 0 0,111-10-53 0 0,0 0-1 0 0,-31 10 1 0 0,-72 29 210 0 0,116-39-268 0 0,0 0-1 0 0,1 0 1 0 0,-1 1-1 0 0,1 1 0 0 0,0-1 1 0 0,0 1-1 0 0,0 0 1 0 0,-7 7-1 0 0,3-2 5 0 0,-12 11 31 0 0,0 2-1 0 0,2 0 0 0 0,-25 34 1 0 0,-162 237 520 0 0,198-280-517 0 0,2 0 1 0 0,0 0 0 0 0,-11 28-1 0 0,-30 93 191 0 0,42-117-234 0 0,2 0 0 0 0,0 1-1 0 0,1-1 1 0 0,1 1 0 0 0,1 0 0 0 0,0 25 0 0 0,2-31-2 0 0,-3 104 221 0 0,4-97-87 0 0,0 1 0 0 0,6 33 0 0 0,-5-43-127 0 0,9 48 130 0 0,34 105-1 0 0,-34-132-89 0 0,1 7 77 0 0,2-2 0 0 0,1 1 0 0 0,2-2 0 0 0,1 0-1 0 0,41 57 1 0 0,35 35 197 0 0,-27-40 22 0 0,29 34-1 0 0,-88-112-320 0 0,1 0-1 0 0,0-1 0 0 0,0 0 0 0 0,1-1 1 0 0,0 1-1 0 0,12 5 0 0 0,97 56 225 0 0,-104-62-241 0 0,0-1 1 0 0,1-1-1 0 0,-1 0 0 0 0,1-1 1 0 0,0-1-1 0 0,1 0 0 0 0,-1-1 0 0 0,1-1 1 0 0,20 0-1 0 0,-15 0 5 0 0,-2-2 74 0 0,0 0 0 0 0,1-1 1 0 0,-1 0-1 0 0,-1-2 0 0 0,30-7 0 0 0,-41 8-92 0 0,50-14 355 0 0,32-17-154 0 0,-80 28-172 0 0,1 1-1 0 0,-1-1 1 0 0,14-10 0 0 0,41-31 130 0 0,-59 41-157 0 0,-1 0 0 0 0,0 0 1 0 0,1 0-1 0 0,-1 0 0 0 0,5-9 0 0 0,-7 10-11 0 0,10-14 31 0 0,0 0-1 0 0,-2-1 1 0 0,18-39 0 0 0,17-75-1710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1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24575,'4'-8'0,"15"-3"0,12 0 0,17-2 0,19 2 0,18 2 0,3 3 0,9-2 0,3 0 0,-5-2 0,-20 0-8191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2:4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24575,'4'7'0,"-1"-1"0,1 1 0,-1 0 0,-1 0 0,1 0 0,-1 0 0,-1 0 0,1 0 0,-1 1 0,0-1 0,-1 12 0,3 9 0,68 759 0,-70-843 0,2 0 0,2 0 0,3 1 0,3 0 0,1 0 0,3 1 0,3 1 0,33-70 0,-33 93 0,3 2 0,0 0 0,1 1 0,2 2 0,1 0 0,51-39 0,-33 28 0,53-58 0,-92 85 0,-17 14 0,-21 17 0,-38 45 0,-70 83 0,133-139 0,2 0 0,-1 0 0,1 1 0,1 0 0,0 0 0,1 0 0,0 1 0,1 0 0,0 0 0,1 0 0,-2 24 0,1 11 0,6 96 0,2-62 0,-5-48 0,2 0 0,1 0 0,1 0 0,3-1 0,0 1 0,15 40 0,-20-70 0,2 0 0,-1 0 0,0-1 0,1 1 0,-1 0 0,1-1 0,0 0 0,0 0 0,1 0 0,-1 0 0,0 0 0,1-1 0,0 1 0,0-1 0,0 0 0,0 0 0,0 0 0,0-1 0,0 0 0,7 2 0,7 0 0,1 0 0,0-2 0,29 0 0,-11-1 0,94 4-1365,-77-2-5461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2:4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24575,'0'12'0,"0"18"0,4 7 0,2 11 0,3 5 0,1-2 0,-2-6 0,3-14 0,-2-17 0,-1-19 0,1-22 0,5-14 0,-2-5 0,-1 2 0,-4 3 0,-2 9-8191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1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2 369 24575,'-1'-13'0,"1"0"0,0 0 0,0 1 0,2-1 0,-1 0 0,2 1 0,0-1 0,0 1 0,1 0 0,0 0 0,1 0 0,1 1 0,8-14 0,2 2 0,1 1 0,1 1 0,23-21 0,-32 33 0,1 1 0,0 0 0,0 1 0,0 0 0,1 1 0,0 0 0,0 0 0,1 1 0,15-4 0,-24 8 0,1 0 0,-1 1 0,0-1 0,1 1 0,-1-1 0,0 1 0,1 0 0,-1 1 0,0-1 0,1 0 0,-1 1 0,0 0 0,0 0 0,1 0 0,-1 0 0,0 0 0,0 1 0,0-1 0,0 1 0,-1 0 0,4 3 0,-2-1 0,0 0 0,0 1 0,0 0 0,-1 0 0,0 0 0,0 0 0,0 1 0,-1-1 0,0 1 0,3 11 0,1 10 0,-2-1 0,-1 1 0,-1 0 0,-2 28 0,-5 163 0,3 172 0,2-384 0,0-1 0,1 0 0,-1 0 0,1 1 0,1-1 0,-1 0 0,1 0 0,0 0 0,0 0 0,0 0 0,0-1 0,5 7 0,-6-10 0,1 0 0,-1 1 0,1-1 0,0 0 0,-1 0 0,1 0 0,0 0 0,0 0 0,0 0 0,0-1 0,0 1 0,0-1 0,0 1 0,0-1 0,0 0 0,0 1 0,0-1 0,0 0 0,0-1 0,0 1 0,0 0 0,0 0 0,0-1 0,0 1 0,0-1 0,0 0 0,0 0 0,0 0 0,0 0 0,0 0 0,-1 0 0,1 0 0,3-3 0,8-5 0,-1-1 0,0 0 0,0-1 0,-1-1 0,-1 1 0,0-2 0,0 1 0,-1-1 0,-1-1 0,0 0 0,-1 0 0,0 0 0,8-29 0,1-16 0,-2-1 0,8-77 0,-10 59 0,3-4-1365,-1 17-5461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1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24575,'4'0'0,"10"0"0,16 0 0,23 0 0,24 0 0,12 0 0,-1-4 0,-16-2-8191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1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24575,'21'4'0,"15"6"0,23 5 0,15 0 0,15 2 0,22-2 0,22 1 0,19-3 0,-23-12 0,-31-10 0,-34-3-8191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3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236 562 24575,'100'-4'0,"-1"-5"0,144-31 0,-227 37 0,118-29 0,-122 28 0,-1 0 0,0 0 0,0-1 0,0 0 0,0-1 0,-1 0 0,0-1 0,0 0 0,8-9 0,-14 11 0,0 0 0,-1-1 0,0 1 0,0 0 0,-1-1 0,1 0 0,-1 0 0,0 1 0,-1-1 0,0 0 0,1-1 0,-2 1 0,1 0 0,-1 0 0,0 0 0,0 0 0,-1-1 0,-1-5 0,-1-10 0,-2 1 0,0 0 0,-14-33 0,14 40 0,0 1 0,-2 0 0,1 1 0,-2 0 0,-11-16 0,14 22 0,0 1 0,0 0 0,-1 0 0,1 0 0,-1 0 0,0 1 0,-1 0 0,1 0 0,-1 1 0,0 0 0,0 0 0,-8-2 0,-30-4 0,-1 2 0,1 2 0,-1 2 0,0 1 0,0 3 0,-73 11 0,88-7 0,-1 1 0,1 2 0,0 1 0,-37 16 0,48-16 0,1 0 0,0 2 0,0 0 0,1 1 0,1 0 0,0 2 0,-18 18 0,30-28 0,0 1 0,1 0 0,-1 1 0,1-1 0,0 1 0,1-1 0,-1 1 0,1 0 0,1 1 0,-1-1 0,1 0 0,0 1 0,0 0 0,1-1 0,0 1 0,0 0 0,0-1 0,1 1 0,0 0 0,1 0 0,-1 0 0,1-1 0,0 1 0,1 0 0,0-1 0,0 1 0,0-1 0,1 0 0,0 0 0,0 0 0,1 0 0,-1 0 0,1-1 0,6 7 0,8 7-76,1-1 1,1-1-1,0 0 0,2-2 0,0 0 0,0-1 0,1-2 0,1 0 1,0-2-1,1 0 0,0-2 0,0 0 0,0-2 0,1-1 1,0-1-1,1-1 0,38-1 0,-24-2-6750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3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24575,'0'-4'0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3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24575,'-1'0'0,"1"0"0,-1 0 0,0 0 0,1 0 0,-1 0 0,1 0 0,-1 0 0,0 1 0,1-1 0,-1 0 0,1 0 0,-1 1 0,1-1 0,-1 0 0,1 1 0,-1-1 0,1 0 0,-1 1 0,1-1 0,0 1 0,-1-1 0,1 1 0,0-1 0,-1 1 0,1-1 0,0 1 0,-1-1 0,1 1 0,0-1 0,0 1 0,0-1 0,0 1 0,-1 0 0,1-1 0,0 1 0,0-1 0,0 1 0,0 0 0,0-1 0,0 1 0,1-1 0,-1 1 0,0 0 0,0-1 0,0 1 0,0-1 0,1 1 0,-1-1 0,0 1 0,1-1 0,-1 1 0,0-1 0,1 1 0,17 29 0,28 18 0,75 61 0,-109-99 0,1-1 0,0-1 0,1 0 0,-1-1 0,2 0 0,-1-1 0,29 8 0,115 16 0,-53-13 0,-82-11-273,1-1 0,0-2 0,1 0 0,38-1 0,-28-6-6553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4:3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81 141 24575,'-17'390'0,"8"-244"0,2-108 0,-1-23 0,8-15 0,0 0 0,-1 0 0,1 0 0,0 0 0,-1 0 0,1 0 0,0 0 0,-1 0 0,1 0 0,0 0 0,0 0 0,-1 0 0,1 0 0,0 0 0,-1 0 0,1 0 0,0 0 0,0-1 0,-1 1 0,1 0 0,0 0 0,-1 0 0,1-1 0,0 1 0,0 0 0,0 0 0,-1 0 0,1-1 0,0 1 0,0 0 0,0-1 0,0 1 0,0 0 0,-1 0 0,1-1 0,0 1 0,0 0 0,0-1 0,0 1 0,0 0 0,0-1 0,0 1 0,0-1 0,-7-27 0,1 0 0,1 0 0,1-1 0,2 0 0,2-52 0,-1 25 0,-1-12 0,-1 14 0,2 0 0,3 0 0,11-65 0,-12 113 0,0-1 0,0 0 0,1 1 0,1-1 0,-1 1 0,1 0 0,0-1 0,0 1 0,1 0 0,7-10 0,-9 15 0,0-1 0,0 1 0,0 0 0,0-1 0,0 1 0,0 0 0,1 0 0,-1 0 0,0 1 0,1-1 0,-1 0 0,0 1 0,1 0 0,-1-1 0,1 1 0,-1 0 0,0 0 0,1 1 0,-1-1 0,1 0 0,-1 1 0,0-1 0,1 1 0,-1 0 0,0 0 0,0 0 0,1 0 0,-1 0 0,0 0 0,0 1 0,0-1 0,3 4 0,9 6 0,0 1 0,0 1 0,-2 0 0,1 1 0,-2 0 0,0 1 0,0 0 0,-2 1 0,0 0 0,0 1 0,-2-1 0,0 2 0,8 30 0,-15-28-1365,-4-10-5461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6:3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9088 0 0,'160'18'-41'0'0,"78"2"-190"0"0,-224-19 221 0 0,0 0-1 0 0,-1 1 1 0 0,1 1 0 0 0,-1 0 0 0 0,23 8-1 0 0,-36-10 25 0 0,1-1 0 0 0,-1 1 0 0 0,1-1 0 0 0,-1 1 0 0 0,1-1 0 0 0,-1 1 0 0 0,1-1-1 0 0,-1 1 1 0 0,1-1 0 0 0,-1 1 0 0 0,0 0 0 0 0,1-1 0 0 0,-1 1 0 0 0,0 0 0 0 0,1-1-1 0 0,-1 1 1 0 0,0 0 0 0 0,0-1 0 0 0,0 2 0 0 0,0-2 22 0 0,0 1-27 0 0,1-1 1 0 0,-1 0 0 0 0,0 1 0 0 0,0-1 0 0 0,0 1-1 0 0,0-1 1 0 0,0 0 0 0 0,0 1 0 0 0,0-1 0 0 0,0 1-1 0 0,-1-1 1 0 0,1 0 0 0 0,0 1 0 0 0,0-1-1 0 0,0 1 1 0 0,0-1 0 0 0,0 0 0 0 0,-1 1 0 0 0,1-1-1 0 0,0 0 1 0 0,0 1 0 0 0,-1-1 0 0 0,1 0-1 0 0,0 0 1 0 0,0 1 0 0 0,-1-1 0 0 0,1 0 0 0 0,0 0-1 0 0,-1 1 1 0 0,-58 81 677 0 0,-8 1-338 0 0,-12 2 194 0 0,59-65-507 0 0,-28 36 0 0 0,43-49-5 0 0,1-1 0 0 0,1 1 1 0 0,-1 0-1 0 0,1 0 1 0 0,0 0-1 0 0,1 0 1 0 0,0 0-1 0 0,-2 13 0 0 0,5-12-53 0 0,0-6-1294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3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1487 24575,'1235'0'0,"-1219"1"0,0-2 0,0 1 0,0-2 0,0 0 0,18-5 0,-30 5 0,1 0 0,-1 1 0,0-1 0,0-1 0,0 1 0,0-1 0,0 1 0,0-1 0,-1 0 0,1-1 0,-1 1 0,0-1 0,0 1 0,0-1 0,0 0 0,-1 0 0,0 0 0,0 0 0,0 0 0,0-1 0,0 1 0,0-7 0,5-26 0,-2 0 0,-2 0 0,-1-1 0,-2 1 0,-5-42 0,2 17 0,-46-463 0,12 175 0,35 317 0,2 18 0,-1 0 0,-1 0 0,0 1 0,-7-26 0,8 36 0,0 1 0,-1 0 0,1 0 0,-1 0 0,0 0 0,0 0 0,0 0 0,0 0 0,0 1 0,0-1 0,-1 1 0,1 0 0,-1-1 0,0 1 0,0 0 0,0 1 0,0-1 0,0 0 0,0 1 0,0 0 0,0 0 0,0 0 0,-1 0 0,1 0 0,-6 0 0,-59-3 0,-1 3 0,-70 8 0,11 0 0,-903-1 0,671-7 0,135-9 0,220 9 0,1 0 0,-1 1 0,0-1 0,1 1 0,-1 1 0,0-1 0,1 0 0,-1 1 0,0 0 0,1 0 0,-1 1 0,-6 2 0,9-2 0,0 0 0,-1 0 0,1 0 0,0 0 0,0 1 0,0-1 0,0 1 0,1-1 0,-1 1 0,1 0 0,0-1 0,-1 1 0,1 0 0,0 0 0,1 0 0,-1 0 0,0 0 0,1 0 0,0 6 0,-4 63 0,8 118 0,1-77 0,29 436 0,-27-499 0,1-1 0,18 59 0,-23-100 0,1 0 0,0-1 0,0 1 0,1-1 0,-1 0 0,2 0 0,-1-1 0,1 1 0,0-1 0,0 0 0,1-1 0,-1 0 0,14 8 0,9 4 0,1-1 0,32 12 0,-60-27 0,66 25 0,2-2 0,109 21 0,149 9 0,-213-40-682,186-3-1,-268-12-6143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0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917 1 24575,'-1'8'0,"0"0"0,0 1 0,-1-1 0,0 0 0,0 0 0,-1 0 0,0 0 0,-1-1 0,0 1 0,0-1 0,-10 14 0,-6 5 0,-40 39 0,45-49 0,-46 43 0,-3-2 0,-113 77 0,-157 75 0,309-195 0,23-12 0,0-1 0,-1 1 0,1-1 0,0 0 0,-1 1 0,1-1 0,-1 0 0,0-1 0,1 1 0,-1 0 0,0-1 0,1 0 0,-1 1 0,0-1 0,0 0 0,1 0 0,-1-1 0,0 1 0,1-1 0,-1 1 0,-2-2 0,2 0 0,0 0 0,0 0 0,0-1 0,0 1 0,1-1 0,-1 1 0,1-1 0,0 0 0,0 0 0,0 0 0,0 0 0,0-1 0,1 1 0,-1 0 0,0-7 0,-12-36-1365,5 0-5461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0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24575,'4'1'0,"0"1"0,0 0 0,0 0 0,-1 0 0,1 0 0,-1 1 0,0 0 0,0-1 0,0 1 0,4 4 0,5 4 0,147 127 0,131 100 0,-219-183-455,-2 2 0,85 93 0,-142-138-6371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24575,'13'0'0,"17"0"0,24 0 0,16 0 0,17-4 0,15-2 0,-2 1 0,-8 0 0,-9 2 0,-17 1-8191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2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24575,'-4'0'0,"-2"5"0,1 5 0,0 9 0,2 6 0,1 12 0,1 7 0,1 6 0,0 1 0,0 2 0,0 4 0,0 5 0,1-4 0,-1-3 0,0 2 0,0-1 0,-9-5 0,-2-11-8191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2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24575,'27'0'0,"7"-1"0,0 2 0,58 9 0,-79-7 0,0 0 0,-1 1 0,0 0 0,0 1 0,0 1 0,0 0 0,-1 0 0,0 1 0,0 0 0,16 16 0,140 143 0,-95-92 0,131 107 0,-162-151 0,1-2 0,78 39 0,-116-65 0,2 1 0,0-1 0,0 2 0,0-1 0,0 1 0,7 5 0,-13-8 0,0-1 0,0 0 0,0 0 0,0 0 0,0 0 0,1 1 0,-1-1 0,0 0 0,0 0 0,0 0 0,0 0 0,0 1 0,0-1 0,0 0 0,0 0 0,0 0 0,0 1 0,0-1 0,0 0 0,0 0 0,0 0 0,0 1 0,0-1 0,0 0 0,0 0 0,0 0 0,0 1 0,0-1 0,-1 0 0,1 0 0,0 0 0,0 0 0,0 1 0,0-1 0,0 0 0,0 0 0,-1 0 0,1 0 0,0 0 0,0 1 0,0-1 0,0 0 0,-1 0 0,1 0 0,0 0 0,0 0 0,0 0 0,-1 0 0,1 0 0,0 0 0,0 0 0,0 0 0,-1 0 0,-20 5 0,-26-1 0,-232-6 0,-76 3 0,290 6-341,1 3 0,0 3-1,-70 24 1,93-25-6485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2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24575,'0'13'0,"0"21"0,0 13 0,0 3 0,0 2 0,0 4 0,0-3 0,0-6 0,0-12-8191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2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24575,'0'-5'0,"4"0"0,14-1 0,13 2 0,18 1 0,13 1 0,5 1 0,12 0 0,9 1 0,16 0 0,11 1 0,2-1 0,-1 0 0,-7 0 0,-11 0 0,-12 0 0,-17 0 0,-21 0-8191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2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9 0,0 19 0,0 15 0,0 8 0,0 5 0,0 5 0,0-6 0,0-13-8191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7:2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24575,'0'24'0,"2"15"0,-3 1 0,-1-1 0,-2 0 0,-15 68 0,19-105 0,-1-1 0,1 1 0,0-1 0,-1 1 0,1-1 0,-1 1 0,1-1 0,-1 0 0,0 1 0,1-1 0,-1 0 0,0 1 0,0-1 0,0 0 0,0 0 0,0 0 0,0 0 0,0 0 0,0 0 0,-1 0 0,1 0 0,0-1 0,-1 1 0,1 0 0,0-1 0,-1 1 0,1-1 0,-1 1 0,1-1 0,-1 0 0,1 1 0,-1-1 0,-1 0 0,-2-2 0,-1 1 0,1-1 0,-1-1 0,1 1 0,0 0 0,0-1 0,-7-5 0,8 4 0,-1 1 0,0 0 0,0 1 0,0-1 0,0 1 0,0 0 0,0 0 0,-7-1 0,10 3 0,1 1 0,-1-1 0,0 0 0,1 1 0,-1-1 0,0 1 0,1-1 0,-1 1 0,1 0 0,-1-1 0,1 1 0,-1 0 0,1 0 0,-1 0 0,1 0 0,0 1 0,0-1 0,0 0 0,-1 0 0,1 1 0,0-1 0,1 1 0,-1-1 0,0 1 0,0-1 0,1 1 0,-1 0 0,1-1 0,-1 1 0,1 0 0,0-1 0,-1 3 0,0-2 0,0 0 0,1 1 0,-1-1 0,0 0 0,1 1 0,-1-1 0,1 0 0,0 1 0,0-1 0,0 0 0,0 1 0,0-1 0,1 0 0,-1 1 0,0-1 0,1 0 0,0 1 0,0-1 0,0 0 0,0 0 0,0 0 0,0 0 0,0 0 0,1 0 0,-1 0 0,1 0 0,-1 0 0,1-1 0,0 1 0,3 2 0,-2-3 0,0 0 0,1 1 0,-1-2 0,1 1 0,-1 0 0,1-1 0,-1 1 0,1-1 0,0 0 0,-1 0 0,1 0 0,-1-1 0,1 0 0,-1 1 0,1-1 0,-1 0 0,1 0 0,-1-1 0,6-2 0,13-10-1365,-5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6:4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37 160 8280 0 0,'-13'48'-44'0'0,"1"-5"40"0"0,9-23 125 0 0,0-1 0 0 0,-1 30 0 0 0,3-25 1 0 0,1-18-59 0 0,0-1 1 0 0,0 1-1 0 0,0 0 1 0 0,1 0-1 0 0,-1-1 1 0 0,4 10-1 0 0,16 45 422 0 0,-19-58-448 0 0,0 1 0 0 0,0-1-1 0 0,0 0 1 0 0,0 1-1 0 0,1-1 1 0 0,-1 0-1 0 0,1 0 1 0 0,-1 0 0 0 0,1 0-1 0 0,0 0 1 0 0,0 0-1 0 0,0 0 1 0 0,3 1-1 0 0,5 4 132 0 0,0 0-1 0 0,19 7 1 0 0,-26-13-135 0 0,0 0 0 0 0,0 0 0 0 0,0 0 0 0 0,0 0 0 0 0,0-1 0 0 0,0 1 0 0 0,0-1 0 0 0,0 0 0 0 0,0 0 0 0 0,0 0-1 0 0,1-1 1 0 0,-1 1 0 0 0,4-2 0 0 0,76-16 401 0 0,-73 16-380 0 0,-1-1 0 0 0,0-1 0 0 0,0 1 1 0 0,0-1-1 0 0,8-6 0 0 0,70-43 198 0 0,-64 37-165 0 0,-1-1 1 0 0,0-1-1 0 0,-1-1 1 0 0,19-21-1 0 0,21-20 391 0 0,-54 49-111 0 0,-12 21 180 0 0,-22 82-247 0 0,25-87-284 0 0,1 1-1 0 0,0-1 0 0 0,1 1 1 0 0,-1-1-1 0 0,1 1 0 0 0,0-1 1 0 0,1 7-1 0 0,9 57 113 0 0,-9-65-119 0 0,0 0 0 0 0,-1 0 1 0 0,1 0-1 0 0,0 0 0 0 0,1 0 1 0 0,-1-1-1 0 0,1 1 0 0 0,0 0 1 0 0,0-1-1 0 0,0 0 0 0 0,0 1 0 0 0,0-1 1 0 0,1 0-1 0 0,-1 0 0 0 0,1 0 1 0 0,0 0-1 0 0,0-1 0 0 0,7 5 0 0 0,-4-3 12 0 0,-5-2-16 0 0,1-1 0 0 0,-1-1-1 0 0,1 1 1 0 0,-1 0 0 0 0,1 0-1 0 0,-1-1 1 0 0,1 1 0 0 0,0 0 0 0 0,-1-1-1 0 0,1 0 1 0 0,0 1 0 0 0,-1-1-1 0 0,1 0 1 0 0,0 0 0 0 0,0 0-1 0 0,-1 0 1 0 0,1 0 0 0 0,3-1 0 0 0,56-9 96 0 0,-55 9-82 0 0,0-1 1 0 0,0 0-1 0 0,-1 0 0 0 0,1-1 1 0 0,-1 1-1 0 0,0-1 0 0 0,8-6 1 0 0,65-48 120 0 0,-70 51-128 0 0,0 0 0 0 0,0-1 1 0 0,-1 0-1 0 0,0 0 0 0 0,0 0 1 0 0,-1-1-1 0 0,0 0 1 0 0,-1-1-1 0 0,1 1 0 0 0,3-11 1 0 0,-7 13-4 0 0,0 1 0 0 0,-1-2 1 0 0,0 1-1 0 0,0 0 0 0 0,0 0 1 0 0,-1 0-1 0 0,1 0 0 0 0,-2 0 1 0 0,1-1-1 0 0,-1 1 0 0 0,0 0 1 0 0,0 0-1 0 0,0 0 0 0 0,-5-11 1 0 0,-32-76 19 0 0,23 60 166 0 0,-6-12-1264 0 0,-18-57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8:3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5 0,0 4 0,0 4 0,0 2 0,4-4 0,2-5-8191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8:41.9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2917 176 24575,'-6'-5'0,"-1"0"0,0 0 0,0 1 0,0 0 0,0 0 0,-1 0 0,1 1 0,-13-3 0,-5-3 0,-41-12 0,-2 3 0,0 3 0,0 3 0,-74-4 0,-59-10 0,143 17 0,0 4 0,0 1 0,-1 4 0,-59 6 0,29 5 0,-166 42 0,172-28 0,2 4 0,1 3 0,-106 58 0,69-22 0,-155 119 0,246-167 0,0 1 0,2 1 0,0 1 0,2 1 0,0 2 0,2 0 0,1 1 0,-31 57 0,-33 70 0,46-90 0,-49 117 0,22-44 0,5-17 0,58-116 0,-88 242 0,79-209 0,2-1 0,1 1 0,2 1 0,-1 74 0,7 158 0,2 65 0,-1-298 0,1-1 0,10 45 0,-10-66 0,1-1 0,1 0 0,0-1 0,0 1 0,2-1 0,0 0 0,0 0 0,15 17 0,35 33 0,4-2 0,2-4 0,102 73 0,-93-82 0,2-3 0,83 38 0,-136-72 0,132 61 0,270 86 0,-85-82 0,-231-55 0,24 0 0,213 8 0,136-28 0,-243-3 0,-203 0 0,-1-2 0,0 0 0,0-3 0,-1 0 0,1-2 0,-2-2 0,1 0 0,53-30 0,-3-6 0,138-103 0,-200 136 0,0-2 0,-2 0 0,1 0 0,-2-2 0,29-38 0,25-54 0,108-227 0,-149 264 0,-3-1 0,-3-1 0,-4-1 0,-3-1 0,9-111 0,-14 14 0,-15-239 0,-3 340 0,-3 0 0,-3 1 0,-3 1 0,-3 0 0,-35-84 0,16 64 0,-4 2 0,-5 1 0,-77-113 0,-42-15 0,137 183 0,-2 1 0,-49-39 0,68 63 0,1 1 0,-1 1 0,0 0 0,-1 1 0,0 0 0,0 1 0,0 0 0,-21-4 0,-107-9 0,102 14 0,-515-25-1365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8:44.2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24575,'0'4'0,"4"6"0,2 6 0,0 3 0,-2 12 0,-1 14 0,3 11 0,1 5 0,-1-4 0,-2-7 0,-1-13-8191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8:52.15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1326 24575,'18'-12'0,"0"-1"0,-2 0 0,0-1 0,0-1 0,-1-1 0,-1 0 0,21-30 0,1 0 0,45-43 0,3 3 0,5 5 0,104-75 0,-134 110 0,-2-2 0,-1-3 0,-4-2 0,67-85 0,-115 133 0,1-1 0,-1 0 0,-1-1 0,1 1 0,-1-1 0,0 1 0,3-15 0,-6 20 0,0 0 0,1 0 0,-1 0 0,0 0 0,0 0 0,0 0 0,0 0 0,-1-1 0,1 1 0,0 0 0,0 0 0,-1 0 0,1 0 0,-1 0 0,1 0 0,-1 0 0,1 0 0,-1 0 0,1 0 0,-1 1 0,-1-3 0,0 2 0,0 0 0,0 0 0,0 0 0,0 0 0,0 0 0,-1 1 0,1-1 0,0 1 0,0-1 0,-1 1 0,1 0 0,0 0 0,0 0 0,-5 0 0,-16 3 0,0 2 0,1 0 0,0 1 0,0 1 0,0 1 0,-26 14 0,-48 16 0,94-37 0,0-1 0,1 1 0,-1 0 0,0-1 0,0 0 0,0 1 0,0-1 0,0 0 0,0 0 0,0 0 0,0 0 0,0 0 0,0-1 0,0 1 0,0-1 0,-3 0 0,3-10 0,15-8 0,7 1 0,1 1 0,1 1 0,1 2 0,0 0 0,0 1 0,39-15 0,-17 7 0,52-25 0,3 4 0,1 4 0,179-42 0,-268 78 0,0-1 0,0 1 0,1 1 0,-1 0 0,1 1 0,16 2 0,-26-2 0,0 1 0,0 0 0,1 0 0,-1 0 0,0 0 0,0 1 0,0 0 0,0-1 0,0 1 0,-1 0 0,1 0 0,0 0 0,-1 1 0,1-1 0,-1 1 0,0-1 0,0 1 0,0 0 0,0-1 0,-1 1 0,1 0 0,-1 1 0,1-1 0,-1 0 0,0 0 0,0 0 0,0 5 0,5 26 0,-2-1 0,-1 1 0,-1-1 0,-4 43 0,-23 133 0,20-179-195,-1 0 0,-1 0 0,-2 0 0,-1-1 0,-1-1 0,-21 39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8:54.93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1 130 24575,'0'8'0,"0"12"0,0 11 0,0 8 0,0 2 0,0-2 0,4-7 0,14-22 0,4-25 0,-2-19 0,1-8 0,-1-1 0,7-6 0,1-2 0,6 2 0,5 10 0,0 11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21.41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0 525 24575,'7'0'0,"0"-1"0,-1 0 0,1-1 0,-1 0 0,10-3 0,11-4 0,382-121 0,-210 61 0,-165 59 0,0 2 0,0 1 0,1 2 0,45-2 0,140 10 0,-67 2 0,-81-7 0,-35 1 0,-1 0 0,0 2 0,1 2 0,50 11 0,-30-1 0,1-2 0,0-3 0,0-3 0,0-2 0,0-2 0,86-10 0,-124 4 0,1-1 0,-1-1 0,-1 0 0,1-2 0,-1 0 0,-1-1 0,0-1 0,24-19 0,-11 9 0,40-20 0,198-77 0,-248 109 0,1 1 0,0 0 0,0 2 0,0 1 0,1 0 0,30-1 0,139 4 0,-111 4 0,-53 1 0,-1 1 0,0 1 0,1 1 0,-2 2 0,1 0 0,-1 2 0,40 21 0,-30-14 0,0-1 0,1-3 0,41 10 0,31-1 0,150 11 0,-212-31 0,0-1 0,0-3 0,0-1 0,-1-3 0,89-22 0,-95 18 0,0 1 0,1 2 0,43-2 0,125 6 0,-191 3 0,187-13 133,-53 1-1631,-117 11-5328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8:59.74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1467 24575,'1'0'0,"-1"1"0,0 0 0,0 0 0,1 0 0,-1 0 0,1 0 0,-1 0 0,1-1 0,-1 1 0,1 0 0,-1 0 0,1-1 0,0 1 0,0 0 0,-1-1 0,1 1 0,0-1 0,0 1 0,0-1 0,-1 1 0,1-1 0,0 1 0,0-1 0,1 1 0,29 7 0,-23-6 0,74 13 0,1-4 0,106 2 0,-5-1 0,98 33 0,56 4 0,-327-48 0,1 0 0,0-1 0,-1-1 0,1 0 0,-1-1 0,12-2 0,-18 2 0,0 1 0,-1-1 0,0 0 0,1 0 0,-1-1 0,0 1 0,0-1 0,0 0 0,-1 0 0,1-1 0,-1 1 0,0-1 0,1 1 0,-2-1 0,1 0 0,0 0 0,2-6 0,2-6 0,-1 1 0,0-2 0,-2 1 0,0-1 0,0 0 0,-2 0 0,1-17 0,-3-129 0,-1 109 0,-4-177 0,-5-482 0,10 708 0,-1 1 0,1 0 0,-1 0 0,1-1 0,-1 1 0,-1 0 0,1 0 0,0 0 0,-1 0 0,0 0 0,0 0 0,0 1 0,0-1 0,-1 1 0,0-1 0,1 1 0,-1 0 0,0 0 0,-1 0 0,1 0 0,0 1 0,-8-5 0,-4-1 0,-1 1 0,0 0 0,0 1 0,-23-5 0,22 6 0,-303-58 0,136 32 0,155 25 0,-18-4 0,-1 1 0,1 3 0,-1 2 0,-50 1 0,92 4 0,0 0 0,-1 0 0,1 1 0,0-1 0,0 1 0,0 1 0,0-1 0,1 1 0,-1 0 0,1 0 0,0 1 0,-1 0 0,1-1 0,1 2 0,-1-1 0,1 1 0,-1-1 0,1 1 0,1 0 0,-1 1 0,1-1 0,0 1 0,0-1 0,0 1 0,1 0 0,0 0 0,-2 8 0,-3 17 0,1-1 0,1 1 0,2 0 0,1 39 0,1-45 0,0 400 75,3-211-1515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01.4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 24575,'143'-1'0,"293"11"0,404 8 0,-533-21 0,814 3-1365,-1078 0-5461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39.4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29 24575,'0'-1'0,"0"0"0,1 1 0,-1-1 0,0 0 0,1 1 0,-1-1 0,1 1 0,-1-1 0,1 0 0,-1 1 0,1-1 0,-1 1 0,1 0 0,-1-1 0,1 1 0,0 0 0,-1-1 0,1 1 0,0 0 0,-1-1 0,1 1 0,0 0 0,0 0 0,-1 0 0,2 0 0,25-4 0,-23 3 0,157-10 0,166 9 0,-162 4 0,271 11 0,-34 0 0,105-11 0,640 16 0,1332 13-248,-1883-32-869,-427 1-5709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40.0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1102 0 24575,'-57'60'0,"30"-30"0,-1-2 0,-43 35 0,-293 167 0,125-86 0,-49 60 0,288-203-1,0 0-1,-1-1 0,1 1 1,-1-1-1,1 1 1,0-1-1,-1 0 0,1 1 1,-1-1-1,0 1 0,1-1 1,-1 0-1,1 0 1,-1 1-1,0-1 0,1 0 1,-1 0-1,1 0 1,-1 1-1,0-1 0,1 0 1,-1 0-1,0 0 0,1 0 1,-1 0-1,0 0 1,1 0-1,-1-1 0,0 1 1,1 0-1,-1 0 1,0 0-1,1-1 0,-1 1 1,1 0-1,-2-1 0,1-1 13,0 0 0,1 0 0,-1 0 0,0 0 0,1 0 0,-1 0-1,1 0 1,0 0 0,-1 0 0,1 0 0,0 0 0,1-2 0,8-64-1282,-9 67 1095,12-55-6650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1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 0 0,'0'0'0'0'0,"21"0"0"0"0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40.5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16 24575,'1'-1'0,"-1"1"0,0-1 0,0 0 0,0 0 0,1 1 0,-1-1 0,0 0 0,1 0 0,-1 1 0,1-1 0,-1 0 0,1 1 0,-1-1 0,1 1 0,-1-1 0,1 1 0,0-1 0,-1 1 0,1-1 0,0 1 0,-1-1 0,1 1 0,0 0 0,-1-1 0,1 1 0,0 0 0,0 0 0,0 0 0,-1 0 0,1-1 0,0 1 0,0 0 0,0 0 0,-1 1 0,1-1 0,0 0 0,0 0 0,1 1 0,32 6 0,-14 3 0,-1 0 0,-1 1 0,0 1 0,0 1 0,23 22 0,-7-7 0,86 78 0,143 163 0,-95-90 0,-164-176-56,14 15-380,-1 0-1,25 36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44.28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734 0 24575,'0'9'0,"0"19"0,0 10 0,-5 19 0,-5 13 0,-13 6 0,-12 9 0,-21 5 0,-10 2 0,-1-8 0,-3 0 0,3-3 0,0 7 0,2 1 0,1-2 0,10-11 0,6-15 0,11-18-8191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44.7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24575,'4'8'0,"15"20"0,16 31 0,28 26 0,28 24 0,4 6 0,1 5 0,7 8 0,15 2 0,8 10 0,5 1 0,-21-18 0,-24-26 0,-23-26 0,-22-24-8191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46.0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148 29 24575,'28'12'0,"1"-1"0,0-2 0,1-1 0,0-1 0,42 5 0,156 2 0,-207-13 0,600 1 0,-244-4 0,-809-28 0,328 20 0,-972-50 0,2054 58 0,-475 4 0,-301-2-1365,-32 0-5461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50.74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24575,'8'4'0,"3"19"0,4 13 0,-1 18 0,2 25 0,2 20 0,2 19 0,-2 6 0,-4-5 0,-1-10 0,3-11 0,-2-10 0,-4-15 0,-3-11 0,-2-17-8191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51.41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154 1 24575,'17'1'0,"-1"2"0,0 0 0,0 0 0,0 2 0,-1 0 0,0 0 0,23 13 0,33 11 0,188 37 0,-180-50 0,-2 4 0,0 3 0,92 42 0,-154-58 0,-1 0 0,-1 1 0,1 1 0,-1 1 0,15 14 0,-25-21 0,0-1 0,0 1 0,-1-1 0,1 1 0,-1 0 0,0 0 0,0 0 0,0 0 0,0 1 0,0-1 0,-1 0 0,1 1 0,-1-1 0,0 1 0,0 0 0,0-1 0,-1 1 0,1 0 0,-1-1 0,0 1 0,0 0 0,0 0 0,-1-1 0,1 1 0,-1 0 0,0-1 0,0 1 0,-3 5 0,-4 5 0,0-1 0,-2 0 0,1 0 0,-2-1 0,0 0 0,-17 14 0,-83 59 0,98-76 0,-162 104 0,-225 107 0,104-62 0,281-150-119,-26 18 369,39-25-333,0 0 0,1 0 0,-1 1 0,1-1-1,-1 1 1,1-1 0,0 1 0,-1 0 0,1-1 0,0 1 0,0 0 0,0 0 0,0 0-1,1 0 1,-1 0 0,0 0 0,0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51.84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797 1 24575,'-9'8'0,"-27"29"0,-30 24 0,-12 11 0,-13 1 0,-9 6 0,-8 5 0,1 3 0,19-11 0,21-17 0,21-20-8191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52.2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24575,'10'1'0,"0"0"0,0 1 0,0 0 0,-1 1 0,1 0 0,-1 0 0,0 1 0,0 0 0,0 1 0,0 0 0,11 9 0,14 12 0,40 39 0,-61-52 0,94 92 0,156 201 0,-257-298-97,-1-1-1,1 1 1,0-1-1,1 0 1,-1 0-1,1-1 1,1 0-1,-1 0 1,1-1-1,0 0 1,1 0-1,-1-1 0,17 7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53.9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1918 24575,'17'-15'0,"1"1"0,1 0 0,1 2 0,-1 0 0,37-15 0,-3 1 0,468-269 0,-415 222 0,-69 45 0,77-42 0,-30 25 0,-2-2 0,-2-4 0,-3-4 0,-2-3 0,122-122 0,-171 151 0,0-2 0,-3 0 0,0-1 0,-2-1 0,-1-2 0,-2 0 0,-2 0 0,17-51 0,-6 6 0,26-86 0,-42 134 32,1 1 0,1 0 0,34-57 1,14-33-1527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54.42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1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1143 138 3232 0 0,'0'-4'431'0'0,"0"1"-366"0"0,0-1 0 0 0,1 0 1 0 0,-2 1-1 0 0,1-1 0 0 0,0 1 1 0 0,-1-1-1 0 0,1 1 0 0 0,-1-1 1 0 0,0 1-1 0 0,0-1 0 0 0,-1 1 1 0 0,1 0-1 0 0,-1 0 0 0 0,0-1 1 0 0,1 1-1 0 0,-1 0 0 0 0,-1 0 1 0 0,1 1-1 0 0,-4-5 0 0 0,-2 1-15 0 0,0 1-1 0 0,0 0 1 0 0,0 0-1 0 0,-1 1 1 0 0,1 0-1 0 0,-1 1 1 0 0,0 0-1 0 0,-10-2 1 0 0,-74-12 471 0 0,89 17-497 0 0,-40-4 209 0 0,0 2 0 0 0,0 2 0 0 0,0 1 0 0 0,0 3 0 0 0,0 2 0 0 0,1 2 0 0 0,0 1 0 0 0,-75 28 0 0 0,108-34-108 0 0,0 1 0 0 0,0 1-1 0 0,1 0 1 0 0,-16 11 0 0 0,9-5-24 0 0,1-1-55 0 0,0 0-1 0 0,1 1 1 0 0,0 1-1 0 0,0 0 1 0 0,2 1-1 0 0,0 1 1 0 0,-14 18-1 0 0,-16 33 210 0 0,2 2 0 0 0,-50 115-1 0 0,87-175-257 0 0,-12 26 84 0 0,1 1 1 0 0,1 1-1 0 0,2 0 1 0 0,1 0-1 0 0,2 1 1 0 0,-3 41-1 0 0,4 66-14 0 0,7-122-19 0 0,1-1 0 0 0,1 0 0 0 0,0 1 0 0 0,7 23 0 0 0,45 152 192 0 0,-44-167-206 0 0,0 1 0 0 0,2-1 0 0 0,1-1 0 0 0,31 48 1 0 0,-37-63-13 0 0,7 10 24 0 0,1 0 1 0 0,1-1-1 0 0,1-1 0 0 0,1-1 1 0 0,1 0-1 0 0,0-1 0 0 0,2-1 0 0 0,0-1 1 0 0,0-1-1 0 0,2 0 0 0 0,0-2 1 0 0,1-1-1 0 0,0-1 0 0 0,41 14 1 0 0,-13-12 19 0 0,1-2 0 0 0,0-3 0 0 0,0-2 0 0 0,1-2 0 0 0,0-3 0 0 0,0-2 0 0 0,0-3 0 0 0,-1-1 0 0 0,81-19 0 0 0,-83 11 39 0 0,0-4 1 0 0,-1-1 0 0 0,92-46-1 0 0,-122 54-10 0 0,0-2-1 0 0,-1-1 0 0 0,0 0 1 0 0,-1-1-1 0 0,0-1 0 0 0,-1-1 1 0 0,-1 0-1 0 0,22-26 1 0 0,-18 19-69 0 0,28-29 2 0 0,49-69 0 0 0,-81 97 56 0 0,-1 0-1 0 0,-1-1 1 0 0,-2 0-1 0 0,18-47 1 0 0,-26 60-16 0 0,0-1 0 0 0,-1 0 0 0 0,0 0 0 0 0,-1 0 0 0 0,0 0 0 0 0,-1 0 0 0 0,-1 0 0 0 0,0 0 1 0 0,0-1-1 0 0,-1 1 0 0 0,-4-21 0 0 0,1 8-58 0 0,0 1 1 0 0,-2-1-1 0 0,0 1 1 0 0,-2 0-1 0 0,0 1 1 0 0,-23-43-1 0 0,6 28 113 0 0,-1 1-1 0 0,-2 1 0 0 0,-55-55 1 0 0,58 68 34 0 0,-35-27 0 0 0,-99-66 94 0 0,138 103-205 0 0,0 1 0 0 0,-1 0 0 0 0,0 1 0 0 0,-30-9 0 0 0,-172-55 150 0 0,195 66-182 0 0,1 1-1 0 0,-1 2 0 0 0,-42-3 1 0 0,-142-5-2 0 0,185 13-19 0 0,1 2 0 0 0,-1 0 0 0 0,-35 8 0 0 0,-125 28-73 0 0,153-29-53 0 0,-47 18 1 0 0,-57 25-128 0 0,79-31-1806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56.1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2148 419 24575,'0'-2'0,"0"0"0,-1 0 0,1 0 0,-1 1 0,0-1 0,0 0 0,0 1 0,0-1 0,0 0 0,0 1 0,0-1 0,0 1 0,0-1 0,-1 1 0,1 0 0,-1-1 0,1 1 0,-1 0 0,-2-1 0,-39-21 0,31 18 0,-487-259 0,477 254 0,-1 1 0,-1 1 0,0 1 0,0 1 0,-26-3 0,-129-8 0,111 12 0,31 2 0,0 1 0,-1 2 0,1 1 0,0 2 0,0 2 0,0 1 0,-61 20 0,11 6 0,1 4 0,-85 49 0,131-59 0,0 1 0,2 2 0,-44 44 0,64-56 0,2 1 0,0 1 0,1 1 0,0 0 0,2 0 0,1 2 0,0-1 0,1 2 0,2-1 0,0 1 0,2 1 0,0-1 0,2 1 0,0 1 0,-1 34 0,2-20 0,-1 0 0,-21 74 0,14-67 0,-9 69 0,14-17 0,3 0 0,12 117 0,-5-187 0,1-1 0,2 1 0,0-1 0,2 0 0,1 0 0,1-1 0,2 0 0,19 34 0,-7-24 0,1 0 0,1-2 0,2 0 0,57 51 0,-68-69 0,251 210 0,-236-204 0,0-1 0,2-1 0,0-2 0,1-2 0,1-1 0,1-1 0,37 8 0,-8-9 0,0-3 0,83 2 0,137-11 0,-199-3 0,-52 1 0,0-3 0,0-1 0,-1-1 0,0-2 0,-1-1 0,1-2 0,-2-1 0,34-18 0,-22 7 0,-1-2 0,-2-1 0,-1-3 0,0-1 0,40-41 0,-59 48 0,-1 0 0,-1-2 0,-2 0 0,0-1 0,-1-1 0,-2 0 0,-1-1 0,-1 0 0,14-53 0,-8 10 0,-3 0 0,10-143 0,-25 213 0,11-226 0,-11 178 0,-3 0 0,-13-78 0,6 85 0,-3 1 0,-1 0 0,-2 1 0,-1 0 0,-3 2 0,-37-57 0,-167-200 0,219 288 0,-23-26 0,-31-41 0,-4 3 0,-88-79 0,143 144-151,1 0-1,-2 0 0,1 1 0,-1 0 1,0 0-1,0 1 0,0 0 1,-15-4-1,-17 1-6674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57.62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3009 247 24575,'-180'-30'0,"30"7"0,-22-13 0,-2 8 0,-217-7 0,334 33 0,-452 7 0,432 1 0,0 3 0,1 4 0,0 3 0,-112 39 0,139-35 0,0 2 0,2 3 0,1 1 0,-53 41 0,34-17 0,3 2 0,-60 65 0,83-75 0,2 2 0,2 2 0,2 0 0,2 3 0,-40 82 0,53-90 0,2 1 0,1 0 0,3 1 0,1 1 0,2 0 0,2 0 0,-1 79 0,18 177 0,0-19 0,-10-229 0,12 89 0,-8-116 0,2 0 0,1 0 0,0 0 0,2-1 0,20 38 0,-5-21 0,2 0 0,1-2 0,38 41 0,107 99 0,-121-132 0,2-3 0,2-2 0,2-2 0,94 49 0,-68-48 0,2-3 0,165 49 0,-162-65 0,1-5 0,0-3 0,112 3 0,274-19 0,-233-3 0,23 6 0,380-15 0,-579 8 0,0-2 0,-1-4 0,0-2 0,-1-4 0,81-32 0,-102 31 0,0-2 0,-2-1 0,0-3 0,-1-1 0,-2-1 0,-1-3 0,-1-1 0,38-43 0,-40 35 0,-2-2 0,-2-1 0,-1-2 0,-3-1 0,-2 0 0,-1-2 0,19-62 0,-19 36 0,-4-2 0,-2-1 0,-5 0 0,5-93 0,-18-784 0,-3 880 0,-21-109 0,20 155 0,-1 1 0,-2 0 0,0 0 0,-2 1 0,-1 0 0,-1 1 0,-22-33 0,22 42 0,0 1 0,-1 0 0,-1 1 0,0 0 0,-1 2 0,0-1 0,-1 2 0,-32-16 0,-13-2 0,-73-23 0,82 32 0,-131-44 0,-3 7 0,-207-33 0,226 63-1365,106 19-5461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58.63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3154 1 24575,'2'310'0,"-15"510"0,-4-647-95,-7 0-1,-9-2 1,-103 318 0,54-267-33,-10-4 1,-162 279 0,170-356 117,-7-4-1,-6-4 1,-6-4 0,-5-5-1,-5-5 1,-5-5-1,-5-5 1,-5-6 0,-189 117-1,209-158 181,-3-4 0,-3-5 0,-1-5 0,-160 43-1,-105 28-151,371-116-18,0 0 0,0-1 0,0 0 0,-1-1 0,-18 1 0,26-2 0,0 0 0,0 0 0,0-1 0,0 1 0,0-1 0,0 1 0,0-1 0,0 0 0,1 0 0,-1 0 0,0 0 0,0 0 0,1 0 0,-1 0 0,0 0 0,1-1 0,0 1 0,-1-1 0,1 1 0,0-1 0,0 0 0,0 1 0,0-1 0,0 0 0,0 0 0,0 0 0,0 0 0,1 0 0,-1 0 0,1 0 0,0 0 0,-1 0 0,1-3 0,0-7-195,0 0 0,0-1 0,1 1 0,1 0 0,0 0 0,5-15 0,7-21-6631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58.99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77 1 24575,'0'8'0,"-4"12"0,-6 10 0,-5 5 0,0 0 0,2-1 0,3-2 0,4 1 0,3 0 0,10-1 0,17-7 0,25-3 0,18-5 0,0-6 0,-1-5 0,-1-3 0,-10-10 0,-15-5-8191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9:59.6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288 268 24575,'-150'257'0,"76"-137"0,33-56 0,41-63 0,-1 0 0,1 0 0,0-1 0,-1 1 0,1 0 0,0-1 0,-1 1 0,1 0 0,-1-1 0,1 1 0,-1 0 0,1-1 0,-1 1 0,1-1 0,-1 1 0,0-1 0,1 1 0,-1-1 0,0 1 0,0-1 0,1 0 0,-1 1 0,0-1 0,0 0 0,1 0 0,-1 0 0,0 1 0,0-1 0,0 0 0,1 0 0,-2 0 0,1-2 0,1 1 0,-1-1 0,1 1 0,0-1 0,-1 1 0,1 0 0,0-1 0,0 1 0,0-1 0,0 1 0,0-1 0,1 1 0,-1-1 0,1-1 0,7-28 0,1 1 0,1 0 0,2 0 0,25-44 0,75-111 0,-96 160 0,93-129 0,-95 135 0,2 1 0,1 1 0,0 1 0,1 1 0,37-25 0,-53 38 0,1 0 0,-1 0 0,1 1 0,0-1 0,0 1 0,-1 0 0,1 0 0,0 0 0,0 0 0,0 0 0,0 1 0,0 0 0,0-1 0,0 1 0,1 0 0,-1 0 0,0 1 0,0-1 0,0 0 0,0 1 0,0 0 0,0 0 0,0 0 0,0 0 0,-1 0 0,1 1 0,0-1 0,-1 1 0,1 0 0,-1 0 0,1 0 0,-1 0 0,0 0 0,2 3 0,6 8 0,-1 0 0,-1 1 0,-1 0 0,0 1 0,8 23 0,162 502 132,-56-153-1629,-90-301-5329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1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24575,'0'152'0,"-30"968"0,-51 296-338,23-311 108,11 23 230,37 2 0,8-849 0,-34 558-17,3-173 5,31-526 12,-6 120 0,4-216-1266,-1-30-5062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1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24575,'1276'-2'0,"1305"5"0,-1139 56-3790,-525-12 2780,155-14 1010,462 19 0,480 54 0,-1308-55 1620,-655-49-6631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24575,'14'-1'0,"1"-1"0,-1 0 0,20-6 0,37-4 0,451 9 68,-267 5-1501,-226-2-5393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24575,'-3'4'0,"0"0"0,1 0 0,-1 0 0,1 0 0,0 1 0,0-1 0,0 1 0,1-1 0,-1 1 0,1 0 0,0-1 0,0 1 0,1 0 0,0 0 0,0 5 0,-1-7 0,1 0 0,0 0 0,1 0 0,-1 1 0,0-1 0,1 0 0,0 0 0,0 0 0,0 0 0,0 0 0,0 0 0,1 0 0,-1 0 0,1-1 0,-1 1 0,1-1 0,0 1 0,0-1 0,1 1 0,-1-1 0,0 0 0,1 0 0,2 2 0,29 11 0,-13-6 0,-1 1 0,-1 0 0,29 21 0,-43-27 0,1 1 0,-1 0 0,0 0 0,-1 0 0,1 0 0,-1 1 0,0 0 0,0 0 0,-1 0 0,0 1 0,0-1 0,0 1 0,-1-1 0,0 1 0,2 10 0,-3-15-5,-1 1 0,0-1 1,1 1-1,-1-1 0,0 1 0,0 0 0,-1-1 0,1 1 0,0-1 0,-1 1 0,0-1 0,1 1 1,-1-1-1,0 1 0,0-1 0,0 0 0,-1 0 0,1 1 0,-3 2 0,1-2 21,0 0-1,0-1 0,-1 0 0,1 1 1,-1-1-1,1 0 0,-1-1 1,0 1-1,1-1 0,-1 1 0,-6 0 1,-11 1-155,0 0 0,1-2 0,-1-1 0,-22-1 0,19 0-617,-26-1-6070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24575,'4'-5'0,"5"-4"0,11-2 0,5-3 0,3 1 0,1 2 0,-1 0 0,4-4 0,1 2 0,-1 3 0,-2 2 0,-2 4 0,-5 2-8191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1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8728 0 0,'191'8'-470'0'0,"96"-2"-1213"0"0,86 2 237 0 0,235 8 2520 0 0,-187-6 611 0 0,-363-9-1830 0 0,92-11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24575,'5'9'0,"13"23"0,12 29 0,2 15 0,11 13 0,4-1 0,2 6 0,-4-1 0,0 2 0,0 9 0,-7 8 0,-11-6 0,-9-42 0,-8-49 0,-6-40 0,-7-33 0,-4-6-8191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24575,'327'-2'0,"370"6"0,-687-4 0,8 0 0,0 1 0,-1 1 0,1 0 0,25 7 0,-39-8 0,-1 0 0,0 1 0,1-1 0,-1 0 0,0 1 0,0 0 0,0-1 0,0 1 0,0 0 0,-1 1 0,1-1 0,0 1 0,-1-1 0,0 1 0,1 0 0,-1-1 0,0 1 0,-1 0 0,1 0 0,0 1 0,-1-1 0,0 0 0,0 1 0,0-1 0,0 0 0,0 1 0,-1-1 0,1 7 0,-1-2 0,-1 0 0,0 0 0,-1 1 0,1-1 0,-1-1 0,-1 1 0,0 0 0,0 0 0,-5 8 0,-44 66 0,48-76 0,-93 118 0,-147 146 0,8-10 0,202-217-63,15-19-371,0-1 0,-35 31 0,33-37-6392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3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70 175 24575,'-9'0'0,"-2"17"0,-4 9 0,1 14 0,2 13 0,4 9 0,7-5 0,13-13 0,16-30 0,8-27 0,-2-23 0,-7-10 0,-8-14 0,-7-10 0,-6-5 0,-3 1 0,-3 10 0,-1 14-8191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3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24575,'0'8'0,"0"8"0,0 5 0,0 3 0,0 1 0,0 2 0,0-5-8191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3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50 24575,'-23'-1'0,"9"1"0,1-1 0,0 2 0,0 0 0,-1 0 0,1 1 0,-13 4 0,23-5 0,0 0 0,0 1 0,0-1 0,1 1 0,-1 0 0,0-1 0,1 1 0,-1 0 0,1 0 0,0 1 0,0-1 0,-1 0 0,1 1 0,1 0 0,-1-1 0,0 1 0,1 0 0,-1 0 0,1 0 0,0 0 0,0 0 0,0 0 0,1 0 0,-1 0 0,1 0 0,-1 0 0,1 1 0,0-1 0,0 0 0,1 5 0,0-3 0,0-1 0,0 1 0,0-1 0,0 1 0,1-1 0,0 0 0,0 0 0,0 0 0,0 0 0,1 0 0,-1 0 0,1-1 0,0 1 0,0-1 0,0 0 0,1 0 0,-1 0 0,1 0 0,0-1 0,-1 1 0,1-1 0,0 0 0,1 0 0,-1 0 0,0-1 0,0 1 0,1-1 0,6 1 0,5 1 0,-1 0 0,1-1 0,0-1 0,0 0 0,0-2 0,0 1 0,15-4 0,-23 3 0,-1 0 0,0 0 0,0-1 0,0 0 0,0 0 0,-1-1 0,1 0 0,0 0 0,-1-1 0,0 1 0,0-1 0,0-1 0,0 1 0,-1-1 0,1 0 0,-1 0 0,-1-1 0,1 1 0,-1-1 0,0 0 0,0-1 0,-1 1 0,1 0 0,-1-1 0,-1 0 0,1 0 0,-1 0 0,-1 0 0,1 0 0,0-8 0,1-30-1365,-3 5-5461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3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24575,'3930'0'0,"-3537"4"0,549 77 0,-489 0 0,14 2 0,-384-71 0,629 87 0,4-39 0,849-51 0,-912-14 0,1739 5-1365,-2281 0-5461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3564 24575,'7'-11'0,"-1"0"0,-1-1 0,0 0 0,0 0 0,-1 0 0,-1 0 0,0-1 0,1-13 0,4-106 0,-7 77 0,7-111 0,38-223 0,-34 327 0,3 0 0,2 1 0,3 1 0,3 1 0,2 1 0,61-101 0,-14 54 0,168-186 0,119-71 0,-323 327 0,15-12 0,3 2 0,1 3 0,81-46 0,187-84 0,-317 169 0,684-344 0,-505 252 0,4 9 0,4 7 0,279-73 0,-194 94 0,18-4 0,-142 28 0,1 6 0,2 6 0,191 0 0,766 18 0,-574 7 0,1757-3-1365,-2215 0-5461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6:3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 24575,'-9'0'0,"-14"8"0,-22 16 0,-19 12 0,-16 12 0,-7 8 0,-1-7 0,9-7 0,11-7 0,16-8-8191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16:3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24575,'4'0'0,"15"4"0,12 15 0,5 12 0,0 5 0,12 9 0,10 5 0,-1 3 0,3-3 0,-5-2 0,-7-5 0,-12-10-8191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1 24575,'-5'12'0,"-18"18"0,-17 16 0,-28 17 0,-28 23 0,-23 22 0,1 2 0,7-9 0,15-15 0,18-16 0,24-20-8191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0:3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5392 0 0,'0'0'0'0'0,"28"0"256"0"0,127 8 0 0 0,-89-4-544 0 0,157 15 8 0 0,-156-14-520 0 0,-7-5 16 0 0,43-8 784 0 0,-62-3 0 0 0,-6-16-272 0 0,16-56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1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10440 0 0,'1082'45'-496'0'0,"-912"-29"475"0"0,332 26 780 0 0,0-37 959 0 0,-439-9-1470 0 0,-1-2 0 0 0,117-27 0 0 0,-164 28-463 0 0,0-1 0 0 0,0-1 1 0 0,0 0-1 0 0,-1-1 0 0 0,-1-1 1 0 0,22-16-1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24575,'5'0'0,"5"0"0,5 0 0,4 0 0,12 0 0,14 17 0,11 23 0,9 16 0,1 9 0,-5 8 0,4 2 0,-10-8 0,-14-12 0,-9-10 0,-7-13 0,-7-13-8191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 24575,'-9'0'0,"-2"-1"0,0 1 0,0 1 0,0 0 0,-1 0 0,-15 5 0,25-5 0,1-1 0,-1 1 0,0 0 0,0 0 0,0 0 0,1 0 0,-1 0 0,0 0 0,1 0 0,-1 0 0,1 1 0,0-1 0,-1 0 0,1 1 0,0 0 0,0-1 0,0 1 0,0 0 0,0-1 0,0 1 0,0 0 0,1 0 0,-1 0 0,1-1 0,-1 1 0,1 0 0,0 0 0,-1 0 0,1 0 0,0 0 0,0 0 0,1 0 0,-1 0 0,0 0 0,1 0 0,-1 0 0,1 0 0,-1 0 0,2 2 0,56 114 0,-50-94 0,0 1 0,-1 0 0,-2 1 0,-1-1 0,0 1 0,-1 34 0,-3-57 0,-1 1 0,1-1 0,-1 1 0,0-1 0,0 0 0,0 1 0,0-1 0,-1 0 0,1 0 0,-1 0 0,0 0 0,0 0 0,0 0 0,0 0 0,0-1 0,-1 1 0,1-1 0,-1 1 0,0-1 0,0 0 0,0 0 0,0 0 0,0-1 0,0 1 0,0-1 0,0 1 0,-1-1 0,1 0 0,-1 0 0,1-1 0,-1 1 0,1-1 0,-5 0 0,-8 2 0,0-2 0,1 0 0,-1-1 0,0-1 0,1 0 0,-19-5 0,-8-6-1365,6 1-5461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24575,'4'0'0,"10"0"0,7 0 0,17 0 0,18 5 0,13 1 0,12-1 0,-9-1-8191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24575,'0'4'0,"-9"6"0,-10 10 0,-7 9 0,-8 1 0,3-6-8191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24575,'-3'0'0,"0"0"0,1 0 0,-1 0 0,0 0 0,1 1 0,-1-1 0,0 1 0,1 0 0,-1 0 0,1 0 0,-1 0 0,1 0 0,0 0 0,-1 1 0,1-1 0,0 1 0,0 0 0,0-1 0,0 1 0,0 0 0,0 0 0,1 0 0,-1 0 0,1 1 0,-1-1 0,1 0 0,0 1 0,0-1 0,0 1 0,0-1 0,0 1 0,1-1 0,-1 1 0,1 0 0,-1-1 0,1 1 0,0 0 0,0-1 0,1 4 0,0 6 0,0 0 0,1 0 0,0 0 0,1 0 0,0-1 0,1 0 0,9 20 0,-4-15 0,1 0 0,1-1 0,0 0 0,17 17 0,23 29 0,-49-57 0,1 0 0,-1 0 0,0 0 0,0 0 0,0 1 0,0-1 0,-1 0 0,1 1 0,-1-1 0,-1 1 0,1 0 0,-1-1 0,1 1 0,-1 0 0,0-1 0,-2 9 0,1-10 0,0 0 0,0 0 0,0-1 0,0 1 0,0 0 0,-1 0 0,1-1 0,-1 1 0,0-1 0,0 0 0,0 0 0,0 1 0,0-1 0,-1 0 0,1-1 0,0 1 0,-1 0 0,0-1 0,1 1 0,-1-1 0,0 0 0,0 0 0,1 0 0,-1 0 0,-6 1 0,-5 0-136,-1 0-1,0 0 1,1-2-1,-1 0 1,0 0-1,1-1 1,-1-1-1,1-1 0,-17-4 1,3-5-6690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24575,'17'0'0,"22"0"0,22-8 0,9-3 0,-3-4 0,-13 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24575,'4'0'0,"14"0"0,22 0 0,11 0 0,10 0 0,17 0 0,2 0 0,1 0 0,4 0 0,-13 0-8191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2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24575,'-4'0'0,"-2"8"0,0 12 0,-2 19 0,-5 15 0,0 12 0,-2 7 0,2-4 0,2-6 0,4-9 0,3-14-8191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4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24575,'17'0'0,"18"0"0,12 0 0,-3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4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24575,'10'0'0,"-3"0"0,0 0 0,0 0 0,0 0 0,-1 1 0,1 0 0,9 3 0,-14-3 0,1 0 0,-1 1 0,1-1 0,-1 1 0,0 0 0,0-1 0,0 1 0,0 0 0,0 0 0,0 0 0,0 1 0,0-1 0,-1 0 0,1 1 0,-1-1 0,0 1 0,0-1 0,0 1 0,1 2 0,4 18 0,0 1 0,-2-1 0,0 1 0,-2-1 0,-1 1 0,0 0 0,-2 0 0,-1 0 0,-1-1 0,-1 1 0,-1-1 0,-12 36 0,-1-7 0,-2-1 0,-3-1 0,-2-1 0,-41 61 0,50-85 0,-1-1 0,-21 21 0,30-37 0,0 0 0,0-1 0,-1 0 0,0 0 0,0-1 0,0 0 0,-1 0 0,-11 4 0,89-15 0,-31 1 0,55-3 0,-85 7 0,-1 1 0,1-1 0,-1 1 0,1 0 0,-1 0 0,1 1 0,-1 0 0,0 0 0,1 0 0,9 7 0,-14-8 0,0 1 0,0-1 0,1 1 0,-1 0 0,-1 0 0,1 0 0,0 0 0,0 0 0,-1 0 0,1 0 0,-1 1 0,0-1 0,0 1 0,0-1 0,0 1 0,0-1 0,0 1 0,-1-1 0,1 4 0,-1-1 0,0 0 0,0 0 0,-1-1 0,1 1 0,-1 0 0,0 0 0,-1-1 0,1 1 0,-1-1 0,-2 5 0,-2 3 0,-1-1 0,0 0 0,0 0 0,-1 0 0,-1-1 0,0-1 0,-10 10 0,-3-3 0,-1 0 0,0-2 0,-1 0 0,-1-2 0,0 0 0,-1-2 0,0-1 0,0-1 0,-1-1 0,0-1 0,0-2 0,0-1 0,-36 1 0,14-10 120,47 6-166,1 0-1,-1 0 1,1 0-1,0-1 1,-1 1 0,1 0-1,0-1 1,-1 1-1,1-1 1,0 0 0,-1 1-1,1-1 1,0 0-1,0 0 1,0 0-1,0 1 1,0-1 0,0 0-1,0-1 1,0 1-1,0 0 1,0 0 0,1 0-1,-1 0 1,0-1-1,1 1 1,-1 0 0,1-1-1,-1 1 1,1 0-1,-1-3 1,8-12-6780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1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510 127 3776 0 0,'-9'-8'-16'0'0,"-2"-4"-6"0"0,4 6-45 0 0,1-1 0 0 0,-2 1-1 0 0,1 0 1 0 0,-1 0 0 0 0,-13-7 0 0 0,-22-14-292 0 0,11 11 224 0 0,-20 1 74 0 0,47 14 59 0 0,-1 0-1 0 0,1 0 1 0 0,-1 0-1 0 0,-9 1 1 0 0,-41 3 5 0 0,50-2-1 0 0,1 0 0 0 0,0 0 0 0 0,0 1 0 0 0,-1 0 0 0 0,1 0 0 0 0,-7 4 0 0 0,-57 29 17 0 0,62-31-9 0 0,0 1 0 0 0,0-1 1 0 0,1 1-1 0 0,-1 0 0 0 0,1 1 0 0 0,0 0 1 0 0,1 0-1 0 0,-1 0 0 0 0,1 0 0 0 0,0 1 1 0 0,1 0-1 0 0,0 0 0 0 0,0 0 1 0 0,0 1-1 0 0,1-1 0 0 0,0 1 0 0 0,0 0 1 0 0,-2 14-1 0 0,4-15 9 0 0,0 0 0 0 0,1 0 0 0 0,0 0 0 0 0,0 0 0 0 0,1 0 0 0 0,0 0 1 0 0,0 0-1 0 0,0 0 0 0 0,1 0 0 0 0,0 0 0 0 0,1 0 0 0 0,-1-1 0 0 0,1 1 0 0 0,0-1 0 0 0,1 0 0 0 0,0 0 0 0 0,0 0 1 0 0,0 0-1 0 0,0-1 0 0 0,7 6 0 0 0,-1-2 15 0 0,0 0 1 0 0,1-1 0 0 0,-1 0-1 0 0,2-1 1 0 0,-1-1-1 0 0,1 1 1 0 0,0-2-1 0 0,1 0 1 0 0,-1 0 0 0 0,1-1-1 0 0,0-1 1 0 0,0 0-1 0 0,0 0 1 0 0,0-2-1 0 0,26 1 1 0 0,-27-2 22 0 0,0-1-1 0 0,0 0 1 0 0,0-1 0 0 0,0-1 0 0 0,0 1-1 0 0,0-2 1 0 0,-1 0 0 0 0,1 0 0 0 0,-1-1-1 0 0,0-1 1 0 0,-1 1 0 0 0,1-2 0 0 0,-1 1 0 0 0,0-2-1 0 0,-1 1 1 0 0,0-1 0 0 0,14-16 0 0 0,-22 23-46 0 0,1 0 1 0 0,-1-1 0 0 0,0 1-1 0 0,0-1 1 0 0,0 0 0 0 0,0 1-1 0 0,0-1 1 0 0,0 0 0 0 0,0 0 0 0 0,-1 0-1 0 0,1 1 1 0 0,0-1 0 0 0,-1 0-1 0 0,0 0 1 0 0,1 0 0 0 0,-1 0 0 0 0,0 0-1 0 0,0 0 1 0 0,0 0 0 0 0,0 0-1 0 0,-1-2 1 0 0,0 1 2 0 0,0 0 0 0 0,-1 1-1 0 0,1-1 1 0 0,-1 1 0 0 0,1-1-1 0 0,-1 1 1 0 0,0 0 0 0 0,0 0-1 0 0,0-1 1 0 0,0 1 0 0 0,0 0-1 0 0,-1 1 1 0 0,-4-4 0 0 0,-56-36-694 0 0,60 38-2720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4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1 24575,'2'18'0,"1"0"0,0 0 0,1 0 0,1-1 0,1 0 0,12 25 0,9 34 0,-13-12 0,-4 0 0,-2 1 0,-2-1 0,-4 1 0,-11 117 0,5-151 0,-1 0 0,-2-1 0,-1 0 0,-1 0 0,-1 0 0,-2-2 0,-1 1 0,-2-2 0,0 0 0,-2 0 0,-27 32 0,15-24 0,-1-2 0,-2-1 0,-1-1 0,-1-2 0,-2-2 0,0-1 0,-51 26 0,72-43 20,-2-1 0,1-1 0,-1 0 0,0-1 0,-19 3 0,27-7-144,0-1 0,0 0 1,0-1-1,0 0 0,0 0 0,0-1 1,0 0-1,0-1 0,0 0 0,1 0 1,-15-6-1,-26-15-6702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4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 24575,'-6'0'0,"-1"1"0,1 0 0,-1 1 0,1-1 0,0 1 0,-1 1 0,1-1 0,0 1 0,0 0 0,-9 7 0,-57 45 0,41-29 0,20-17 0,-38 29 0,-56 55 0,90-77 0,1 0 0,1 0 0,0 1 0,1 1 0,1 0 0,1 1 0,-13 33 0,7-3 0,2 1 0,2 1 0,3 0 0,-5 72 0,9 212 0,6-267 0,-1-24 0,6 130 0,-4-154 0,1 1 0,0-1 0,2 0 0,1-1 0,0 1 0,10 21 0,-12-35-136,-1 0-1,0 0 1,1 0-1,0-1 1,0 0-1,1 0 1,0 0-1,-1 0 0,8 4 1,11 5-6690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37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24575,'1'9'0,"0"0"0,0-1 0,1 1 0,4 14 0,3 9 0,33 223-161,14 372 0,-46 263-289,-10-598 406,-2 1258 44,3-1506 0,0-35 0,0 0 0,-1-1 0,0 1 0,0 0 0,-1-1 0,0 1 0,-1 0 0,-2 8 0,1-18-154,0-9-921,-2-27-5071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3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24575,'1706'-29'-242,"-963"-8"-166,1396-46-396,-1235 77 804,869-23 0,1302-64-2136,-2476 92 2096,497-4-179,-13-38-56,-880 27-492,-70 2-2533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45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24575,'9'4'0,"10"2"0,12 0 0,4-6 0,13-3 0,7-5 0,3 0 0,4 0 0,-1-3 0,-9-3 0,-15 0-8191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4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24575,'17'-6'0,"0"0"0,0 1 0,0 1 0,1 0 0,23-1 0,-14 1 0,-24 3 0,0 1 0,0-1 0,0 1 0,-1 0 0,1 0 0,0 0 0,0 0 0,0 1 0,0-1 0,4 2 0,-6-1 0,-1-1 0,1 1 0,-1-1 0,1 1 0,-1 0 0,1-1 0,-1 1 0,1 0 0,-1-1 0,0 1 0,0 0 0,1 0 0,-1-1 0,0 1 0,0 0 0,0 0 0,0-1 0,0 1 0,0 0 0,0 0 0,0 0 0,0-1 0,0 1 0,0 0 0,0 0 0,0-1 0,-1 1 0,1 0 0,0 0 0,-1-1 0,1 1 0,-1 0 0,1-1 0,0 1 0,-1 0 0,1-1 0,-1 1 0,-1 0 0,1 1 0,0-1 0,0 1 0,0 0 0,0 0 0,0 0 0,0 0 0,0 0 0,1 0 0,-1 0 0,1 0 0,-1 0 0,1 0 0,0 0 0,0 0 0,0 0 0,0 0 0,0 1 0,0-1 0,1 0 0,-1 0 0,1 0 0,-1 0 0,1 0 0,0 0 0,0 0 0,0 0 0,1 1 0,3 2 0,0 0 0,0 0 0,0-1 0,1 1 0,-1-1 0,12 5 0,-11-6 0,-1 0 0,0 0 0,0 1 0,0-1 0,0 1 0,0 0 0,-1 1 0,0-1 0,4 6 0,-7-9 3,-1 0-1,1 0 0,-1 0 0,0 1 0,1-1 1,-1 0-1,0 0 0,0 0 0,0 0 1,0 1-1,0-1 0,0 0 0,0 0 1,0 1-1,0-1 0,0 0 0,-1 0 1,1 0-1,0 0 0,-1 0 0,1 1 1,-1-1-1,0 0 0,1 0 0,-1 0 1,0 0-1,1 0 0,-1-1 0,0 1 1,-1 1-1,-33 23-607,26-19-225,-20 12-5996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4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24575,'1'-2'0,"0"1"0,0-1 0,1 1 0,-1 0 0,0-1 0,1 1 0,-1 0 0,1 0 0,-1 0 0,1 0 0,0 0 0,-1 1 0,1-1 0,0 0 0,0 1 0,-1-1 0,1 1 0,0 0 0,0-1 0,2 1 0,1-1 0,78-17 0,1 4 0,101-4 0,182 11 0,-322 7 0,3095 2-5010,589-3 2047,-2762-23 1919,-9-62 1264,-178-39 559,-611 94-952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4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1983 24575,'2'-13'0,"1"0"0,0 0 0,1 1 0,0 0 0,1-1 0,13-21 0,-15 27 0,6-7 0,0 1 0,2 0 0,-1 1 0,1-1 0,1 2 0,0 0 0,1 0 0,15-9 0,12-11 0,301-234 0,-240 195 0,170-86 0,-140 104 0,-36 16 0,0 1 0,188-43 0,-232 66 0,215-39 0,5-1 0,512-112 0,-385 85 0,-31-24 0,-247 64 0,223-42 0,161 48 0,-472 32 0,469-35 0,-19 1 0,-347 26 0,184-35 0,-208 29 0,117 0 0,0 0 0,1-16 0,-2-10 0,263-84 0,-333 89-1365,-134 29-5461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53.5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649 1410 24575,'-1'-24'0,"-1"1"0,-1 0 0,-1 0 0,-11-34 0,-38-90 0,24 71 0,-317-722 0,321 745 0,11 22 0,10 19 0,-1 1 0,0 0 0,0 0 0,-1 0 0,-1 1 0,1 0 0,-2 0 0,1 1 0,-15-14 0,22 23 0,-1 0 0,0-1 0,1 1 0,-1 0 0,0 0 0,0-1 0,1 1 0,-1 0 0,0 0 0,0 0 0,1 0 0,-1 0 0,0 0 0,0 0 0,0 0 0,1 0 0,-1 0 0,0 1 0,0-1 0,1 0 0,-1 1 0,0-1 0,1 0 0,-1 1 0,0-1 0,1 1 0,-1-1 0,0 1 0,1-1 0,-1 1 0,1-1 0,-1 1 0,1-1 0,-1 1 0,1 0 0,0-1 0,-1 1 0,1 0 0,0 0 0,-1-1 0,1 1 0,0 0 0,0 0 0,0 1 0,-10 41 0,9-38 0,-22 212 0,9-64 0,11-132 0,0-20 0,1-35 0,3-300 0,-1 328 0,0 0 0,1 1 0,-1-1 0,1 0 0,1 0 0,-1 1 0,1-1 0,0 1 0,0-1 0,0 1 0,1 0 0,0 0 0,0 0 0,7-9 0,-6 11 0,0-1 0,1 1 0,-1 0 0,1 0 0,0 1 0,-1-1 0,1 1 0,1 0 0,-1 0 0,0 1 0,0-1 0,1 1 0,-1 1 0,0-1 0,1 1 0,5 0 0,67 3-1365,-45 0-5461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0:58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1 126 24575,'0'-1'0,"0"0"0,1-1 0,-1 1 0,1 0 0,0 0 0,-1 0 0,1 0 0,0 0 0,-1 0 0,1 0 0,0 1 0,0-1 0,0 0 0,0 0 0,0 1 0,0-1 0,0 0 0,0 1 0,0-1 0,0 1 0,0-1 0,0 1 0,1 0 0,-1-1 0,0 1 0,0 0 0,0 0 0,2 0 0,43-5 0,-34 4 0,15-3 0,45-14 0,27-4 0,-18 11 0,383-33 0,640 45 0,-471 53 0,-10 49 0,-114-16 0,1181 131 0,-779-107 0,148-37 0,4-71 0,-614-6 0,2422 2 0,-2656-11 0,-51 1 0,-126 7 30,0 0-1,42-13 1,1 1-1484,-39 10-5372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1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7016 0 0,'0'0'-290'0'0,"6"1"-3"0"0,20 7 30 0 0,59 12-603 0 0,-60-15 726 0 0,0 0-26 0 0,0-1 0 0 0,0-2 0 0 0,0 0 0 0 0,46-4 1 0 0,113-11 422 0 0,-50 1-38 0 0,52-8 38 0 0,-61 7 340 0 0,32-7 103 0 0,-61 14 53 0 0,14 2-43 0 0,-92 3-478 0 0,1 1 0 0 0,27 4 1 0 0,-2-1 58 0 0,-44 6-1359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1:00.3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24575,'8274'0'0,"-7464"50"0,109 19 0,7-62 0,-892-7 0,1865-1 0,-997 44-612,-308-10-120,82-12-409,-402-16-4565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1:01.7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0 489 24575,'492'-28'0,"-221"7"0,535-55 0,-358 29 0,2783-107-831,-2750 158 831,731-10 0,-559-36 339,-22 1 153,318 28-829,-48 2 23,-848 10 314,-29 1 0,0 0 0,0-2 0,0 0 0,-1-2 0,1 0 0,22-9 0,-42 12-105,-1 0 1,1-1-1,-1 1 0,0-1 1,1 0-1,-1 0 0,0 0 0,0-1 1,0 1-1,-1-1 0,4-3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1:03.1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1 214 24575,'191'-9'0,"202"-34"0,-35 1 0,897-15 0,9 57 0,-557 3 0,264-2 0,1027-3 0,-1201-24 0,38 0 0,803 28 0,-1585-2-682,78-10-1,-100 5-6143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1:09.6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1 209 24575,'0'230'0,"0"-263"0,2 1 0,2-1 0,0 1 0,15-48 0,-15 64 0,1 1 0,1-1 0,1 2 0,0-1 0,0 1 0,2 0 0,0 0 0,0 1 0,1 0 0,1 1 0,16-15 0,-20 22 0,0-1 0,0 2 0,1-1 0,0 1 0,0 0 0,0 1 0,0 0 0,1 0 0,-1 0 0,1 1 0,0 1 0,0 0 0,0 0 0,-1 0 0,1 1 0,0 1 0,0-1 0,0 1 0,0 1 0,8 2 0,-7-1 0,0 0 0,0 1 0,0 0 0,-1 1 0,0-1 0,0 2 0,0 0 0,0 0 0,-1 0 0,0 1 0,0 0 0,-1 1 0,0 0 0,0 0 0,-1 0 0,8 14 0,-13-21-16,12 23-434,0 1 0,14 42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1:10.8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24575,'-2'286'0,"5"309"0,0-541 0,2 0 0,3 0 0,3-1 0,31 97 0,-19-72 0,19 121 0,-41-197 0,-1 1 0,1-1 0,-1 0 0,0 1 0,0-1 0,0 1 0,0-1 0,0 1 0,-1-1 0,1 1 0,-1-1 0,0 1 0,0 1 0,0-3 0,0 1 0,1-1 0,-1 0 0,0 0 0,0-1 0,0 1 0,0 0 0,0 0 0,0 0 0,0-1 0,0 1 0,0 0 0,0-1 0,0 1 0,0-1 0,-1 1 0,1-1 0,-2 1 0,-4-1 0,0 1 0,0-1 0,0-1 0,0 0 0,0 0 0,0 0 0,-7-2 0,-7-2 0,20 5 0,1 0 0,-1-1 0,0 1 0,1 0 0,-1 0 0,0 0 0,1 0 0,-1 0 0,0 0 0,0 0 0,1 0 0,-1 0 0,0 0 0,1 0 0,-1 0 0,0 1 0,1-1 0,-1 0 0,0 0 0,1 1 0,-1-1 0,0 1 0,1-1 0,-1 0 0,1 1 0,-1-1 0,1 1 0,-1-1 0,1 1 0,-1-1 0,0 2 0,1-1 0,0 1 0,0 0 0,0-1 0,0 1 0,0-1 0,0 1 0,0 0 0,0-1 0,1 1 0,-1-1 0,1 1 0,-1-1 0,2 3 0,27 45 0,-11-29 0,1 0 0,1-2 0,1 0 0,0-1 0,1-1 0,0-2 0,2 0 0,30 13 0,-48-24 0,0 0 0,0 0 0,0-1 0,1 0 0,-1 0 0,1 0 0,0-1 0,-1 0 0,1-1 0,0 1 0,0-1 0,-1 0 0,1-1 0,12-2 0,-11 0 0,0 0 0,0 0 0,0-1 0,0 0 0,-1-1 0,0 1 0,0-1 0,0-1 0,-1 1 0,1-1 0,5-8 0,14-16 0,-1-1 0,-1-1 0,-2-1 0,-1-2 0,-2 0 0,-1 0 0,-2-2 0,18-61 0,-32 84-125,0 0 0,-1 0 0,0 0 0,-1 0 0,-1 0 0,0 0 0,-1 0 0,-5-17 0,6 27-115,-5-29-6586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1:21.8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325 0 24575,'1'6'0,"0"0"0,0 0 0,0-1 0,1 1 0,0 0 0,0-1 0,3 8 0,5 10 0,57 213 0,-31-99 0,-34-131 0,0 0 0,0 0 0,-1 0 0,0 0 0,-1 1 0,1-1 0,-1 0 0,0 0 0,-2 8 0,2-12 0,-1 0 0,0 0 0,0 1 0,0-1 0,0 0 0,0 0 0,0-1 0,-1 1 0,1 0 0,-1 0 0,1-1 0,-1 1 0,0 0 0,1-1 0,-1 0 0,0 1 0,0-1 0,0 0 0,0 0 0,0 0 0,0 0 0,-1-1 0,1 1 0,0 0 0,0-1 0,0 0 0,-3 1 0,-23 2 0,1-2 0,-1 0 0,-34-5 0,-42 1 0,98 4 0,-1 0 0,1 1 0,-1-1 0,1 1 0,0 0 0,0 1 0,0-1 0,0 1 0,0 1 0,0-1 0,1 1 0,0 0 0,0 0 0,0 0 0,0 1 0,0 0 0,1 0 0,0 0 0,0 0 0,1 1 0,-1-1 0,-3 10 0,0-1 0,1 0 0,1 1 0,0-1 0,1 1 0,0 0 0,1 0 0,1 1 0,0 23 0,1-35 0,1 0 0,0 0 0,1 0 0,-1 0 0,1 0 0,0 0 0,0 0 0,0 0 0,0 0 0,1 0 0,0-1 0,-1 1 0,1-1 0,1 1 0,-1-1 0,0 0 0,1 0 0,0 0 0,-1 0 0,1 0 0,0 0 0,1-1 0,-1 1 0,0-1 0,1 0 0,-1 0 0,1 0 0,0-1 0,0 0 0,-1 1 0,1-1 0,7 1 0,12 1 0,0-1 0,-1-1 0,1-1 0,41-5 0,-17 1 0,-39 4 0,1 0 0,-1-1 0,0-1 0,0 1 0,0-1 0,0 0 0,0-1 0,-1 0 0,1 0 0,-1-1 0,0 0 0,0 0 0,13-10 0,-10 4 0,-1 0 0,0-1 0,0 0 0,-2 0 0,1-1 0,-1 0 0,8-20 0,42-101-1365,-46 101-5461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1:23.9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1124 283 24575,'-58'-22'0,"2"-3"0,-96-56 0,-46-22 0,164 91 0,0 2 0,0 1 0,-1 2 0,0 2 0,-1 1 0,1 1 0,0 2 0,-1 2 0,-37 5 0,61-5 0,0 1 0,0 1 0,0 0 0,1 0 0,-1 2 0,1-1 0,0 1 0,0 1 0,1 0 0,0 0 0,0 1 0,0 0 0,1 1 0,0 0 0,0 1 0,1 0 0,0 0 0,1 1 0,0-1 0,0 2 0,1-1 0,1 1 0,-1 0 0,2 0 0,0 0 0,0 1 0,-3 18 0,-7 58 0,5 0 0,3 1 0,7 89 0,0-116 0,0-31 0,1 0 0,2-1 0,1 1 0,2-1 0,1 0 0,1-1 0,1 0 0,15 28 0,-3-14 0,2-2 0,1 0 0,3-1 0,44 50 0,-61-79 0,1 0 0,0-1 0,1 0 0,0-1 0,0-1 0,1 1 0,0-2 0,0 0 0,1-1 0,0-1 0,0 0 0,0 0 0,0-2 0,21 3 0,24-1 0,-1-2 0,89-6 0,-87 0 0,-1 1 0,0-4 0,80-17 0,-103 14 0,-2-1 0,1-2 0,-1-1 0,-1-2 0,33-20 0,-53 26 0,-1-1 0,-1 0 0,0-1 0,0 0 0,-1-1 0,0 0 0,-1-1 0,-1 0 0,0-1 0,-1 0 0,0 0 0,-1 0 0,-1-1 0,0 0 0,-1-1 0,4-18 0,3-25 0,-2 0 0,3-115 0,-12 155 0,1-202 0,-3 197 0,-2-1 0,0 1 0,-2 0 0,0 0 0,-2 0 0,-17-40 0,20 57 0,-1 0 0,0 0 0,0 0 0,-1 1 0,0 0 0,0 0 0,-1 0 0,0 1 0,1 0 0,-2 0 0,1 1 0,-1 0 0,1 0 0,-16-5 0,-13-3 0,0 2 0,-37-6 0,56 12 0,-382-78 0,391 80-80,-1 0 0,0 1-1,1-1 1,-1 2 0,0-1-1,0 1 1,1 0 0,-1 1-1,0 0 1,0 1 0,1 0 0,-1 0-1,1 0 1,0 1 0,-1 1-1,-10 5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1:45.8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1502 24575,'0'-2'0,"1"1"0,0-1 0,-1 0 0,1 1 0,0-1 0,0 0 0,0 1 0,0-1 0,0 1 0,0 0 0,1-1 0,-1 1 0,0 0 0,1 0 0,-1-1 0,4 0 0,32-21 0,-28 18 0,86-44 0,110-41 0,-100 46 0,694-248 0,20 51 0,65 25 0,-829 209 0,89-2 0,17-1 0,225-25 0,-35 4 0,84-30 0,201-21 0,-238 79 0,-214 7 0,-117-4 0,91 3 0,-1-8 0,181-28 0,77-73 0,-372 94 0,-11 3 0,1 2 0,1 2 0,54-2 0,104 9 0,-74 1 0,-72-2 0,233-8 0,-243 3 0,-1-1 0,1-1 0,-1-3 0,0 0 0,55-24 0,-16 0-1365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23:0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24575,'222'11'0,"299"51"0,-353-38 0,191 25-384,98 12-1152,104 13 548,-380-51 352,2406 288-1872,19-162 1255,-2351-150 1106,-76-2-592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1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8280 0 0,'0'0'0'0'0,"31"3"-400"0"0,114 14 8 0 0,-91-15-552 0 0,120 6 16 0 0,-106-4 568 0 0,152 14 0 0 0,-157-14 144 0 0,88 8 8 0 0,-107-12 112 0 0,48-16 8 0 0,-66 5 88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1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0 5752 0 0,'0'0'-272'0'0,"5"1"-1617"0"0,10 0 1867 0 0,1 1 1 0 0,0 0 0 0 0,-1 1 0 0 0,0 1 0 0 0,0 0 0 0 0,0 1 0 0 0,0 1-1 0 0,-1 0 1 0 0,0 1 0 0 0,0 0 0 0 0,-1 1 0 0 0,0 1 0 0 0,14 12 0 0 0,-10-7 67 0 0,-3-2 9 0 0,0 0 1 0 0,-1 1-1 0 0,-1 0 0 0 0,0 1 1 0 0,12 19-1 0 0,-8-11-1 0 0,5 6 1 0 0,-2 0 0 0 0,-1 2 0 0 0,17 35 0 0 0,-34-62-41 0 0,14 26 138 0 0,-2 0 1 0 0,-1 0-1 0 0,-1 1 1 0 0,-2 0-1 0 0,-1 1 0 0 0,5 37 1 0 0,1 56 164 0 0,-13-111-272 0 0,0 0 0 0 0,-1 0-1 0 0,0 0 1 0 0,-1 0 0 0 0,-1-1 0 0 0,0 1-1 0 0,0 0 1 0 0,-8 21 0 0 0,2-9-32 0 0,0-1 0 0 0,-16 31 1 0 0,17-42-1 0 0,0 0 0 0 0,-1-1 0 0 0,0 0 0 0 0,-1 0 1 0 0,0-1-1 0 0,-20 18 0 0 0,11-15 14 0 0,0 0 1 0 0,-1-2 0 0 0,-1 0-1 0 0,0-1 1 0 0,-1 0-1 0 0,0-2 1 0 0,-1-1-1 0 0,1-1 1 0 0,-34 7 0 0 0,-17-1 20 0 0,-118 5 1 0 0,156-15-48 0 0,-257 2 127 0 0,239-6-36 0 0,13 0 106 0 0,0-1 0 0 0,-44-8 0 0 0,80 9-161 0 0,0 1 0 0 0,0-1 1 0 0,0 0-1 0 0,0 0 0 0 0,0-1 1 0 0,0 1-1 0 0,0 0 0 0 0,0-1 1 0 0,0 0-1 0 0,1 1 0 0 0,-1-1 1 0 0,1 0-1 0 0,0-1 0 0 0,-1 1 1 0 0,-3-5-1 0 0,6 5-15 0 0,0-1 1 0 0,0 0-1 0 0,1 0 0 0 0,-1 1 1 0 0,0-1-1 0 0,1 0 0 0 0,0 1 1 0 0,-1-1-1 0 0,1 1 0 0 0,0-1 1 0 0,2-2-1 0 0,0 0-22 0 0,0 0-1 0 0,0 0 1 0 0,1 0-1 0 0,0 0 1 0 0,0 0 0 0 0,0 1-1 0 0,9-8 1 0 0,39-26-48 0 0,16 6 152 0 0,-67 32-34 0 0,0-1 0 0 0,0 0 0 0 0,0 1 0 0 0,1-1 0 0 0,-1 1 0 0 0,0-1 0 0 0,0 1 0 0 0,1-1-1 0 0,-1 1 1 0 0,0 0 0 0 0,1 0 0 0 0,-1 0 0 0 0,1 0 0 0 0,-1 0 0 0 0,2 0 0 0 0,-3 0-48 0 0,1 0 0 0 0,-1 1 1 0 0,0-1-1 0 0,0 0 0 0 0,1 1 1 0 0,-1-1-1 0 0,0 0 0 0 0,0 1 1 0 0,1-1-1 0 0,-1 0 0 0 0,0 1 1 0 0,0-1-1 0 0,0 0 0 0 0,0 1 0 0 0,1-1 1 0 0,-1 1-1 0 0,0-1 0 0 0,0 0 1 0 0,0 1-1 0 0,0-1 0 0 0,0 1 1 0 0,0-1-1 0 0,0 0 0 0 0,0 1 1 0 0,0-1-1 0 0,0 1 0 0 0,0-1 1 0 0,-1 1-1 0 0,1-1 0 0 0,0 1 0 0 0,-2 6 85 0 0,-1-1-1 0 0,0 1 0 0 0,-6 11 0 0 0,6-13-135 0 0,1-2 37 0 0,1-1 0 0 0,-1 1 0 0 0,1 0 0 0 0,0 0 1 0 0,0 0-1 0 0,0 0 0 0 0,0 0 0 0 0,0 1 0 0 0,1-1 1 0 0,0 0-1 0 0,-1 0 0 0 0,1 0 0 0 0,0 1 0 0 0,1-1 1 0 0,-1 0-1 0 0,0 0 0 0 0,1 0 0 0 0,2 6 0 0 0,-1-5-6 0 0,0 0 0 0 0,0-1 0 0 0,0 1 0 0 0,1-1 0 0 0,0 0 0 0 0,0 1 0 0 0,0-1 0 0 0,0 0 0 0 0,0-1 0 0 0,1 1 0 0 0,-1-1-1 0 0,1 1 1 0 0,7 2 0 0 0,11 6 1 0 0,2-2 0 0 0,-1 0-1 0 0,1-2 1 0 0,1-1 0 0 0,-1-1-1 0 0,1 0 1 0 0,0-2 0 0 0,0-1-1 0 0,34-2 1 0 0,-28 1-3 0 0,-13 0-10 0 0,0-1 1 0 0,1-1-1 0 0,-1-1 1 0 0,22-4-1 0 0,-38 6-31 0 0,-1-12-1313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1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7 4488 0 0,'-4'1'-32'0'0,"-3"-1"13"0"0,2 0-80 0 0,1 1-1 0 0,-1-1 1 0 0,0 1-1 0 0,1 0 0 0 0,-9 3 1 0 0,3 0 58 0 0,0 0 1 0 0,0 1-1 0 0,0 1 0 0 0,1 0 1 0 0,0 0-1 0 0,0 0 0 0 0,1 2 1 0 0,0-1-1 0 0,0 1 1 0 0,0 0-1 0 0,1 0 0 0 0,0 1 1 0 0,1 0-1 0 0,-10 17 0 0 0,9-12 124 0 0,0 1-1 0 0,0 0 0 0 0,1 0 1 0 0,1 1-1 0 0,1-1 0 0 0,0 1 1 0 0,1 0-1 0 0,1 0 0 0 0,0 1 1 0 0,1 19-1 0 0,1-19 38 0 0,-1-9 40 0 0,1 0 1 0 0,1 0-1 0 0,-1 1 1 0 0,1-1-1 0 0,1 0 0 0 0,-1-1 1 0 0,2 1-1 0 0,-1 0 0 0 0,5 10 1 0 0,4 7 276 0 0,15 23 0 0 0,-24-43-377 0 0,1-1-1 0 0,0 0 1 0 0,0 0-1 0 0,1 0 1 0 0,-1 0-1 0 0,1 0 1 0 0,0-1-1 0 0,0 0 1 0 0,8 6-1 0 0,65 37 480 0 0,-74-44-504 0 0,1 0 0 0 0,0 0 1 0 0,0-1-1 0 0,-1 1 0 0 0,1-1 0 0 0,0 0 1 0 0,1 0-1 0 0,-1 0 0 0 0,0-1 1 0 0,0 1-1 0 0,0-1 0 0 0,8-1 0 0 0,13-1 175 0 0,35-9-1 0 0,-55 10-169 0 0,1-1 0 0 0,-1 1 0 0 0,0-1 0 0 0,1 0 0 0 0,-1-1 0 0 0,0 1 0 0 0,0-1 0 0 0,6-5 0 0 0,51-41 252 0 0,-56 44-255 0 0,0-1 0 0 0,0 0 0 0 0,0 0 0 0 0,-1-1 0 0 0,-1 1 0 0 0,1-1 0 0 0,-1 0 0 0 0,0-1 0 0 0,0 1 0 0 0,-1-1 0 0 0,0 1 0 0 0,0-1 0 0 0,-1 0 0 0 0,0 0 0 0 0,-1 0 0 0 0,1 0 0 0 0,-1 0 0 0 0,-1-1 0 0 0,0 1 0 0 0,0 0 0 0 0,-1 0 0 0 0,0-1 0 0 0,0 1 0 0 0,-1 0 0 0 0,0 0 0 0 0,0 0 0 0 0,-4-8 0 0 0,-17-25 182 0 0,-34-36-58 0 0,47 64-117 0 0,-2-1 0 0 0,-13-11 0 0 0,-49-43 75 0 0,67 62-113 0 0,1 0 0 0 0,-1 0 0 0 0,1 1-1 0 0,-1 0 1 0 0,-1 0 0 0 0,1 1 0 0 0,-1 0 0 0 0,0 0 0 0 0,0 1 0 0 0,-13-4 0 0 0,6 3-18 0 0,11 2-39 0 0,0 1 1 0 0,0 0-1 0 0,-1 0 1 0 0,1 0-1 0 0,0 0 1 0 0,-1 1-1 0 0,1 0 0 0 0,-1 0 1 0 0,1 0-1 0 0,-1 0 1 0 0,1 1-1 0 0,0 0 1 0 0,-1 0-1 0 0,1 0 0 0 0,-7 3 1 0 0,0-1-837 0 0,1 0-5862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1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4224 0 0,'0'0'0'0'0,"34"-2"0"0"0,7-3-56 0 0,14 1 0 0 0,0-2 0 0 0,-10 1 8 0 0,2 1-160 0 0,0-6 0 0 0,-6-2 0 0 0,-9-3-8 0 0,-5-1 32 0 0,9-28 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1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86 8816 0 0,'0'0'-639'0'0,"-8"12"-3276"0"0,3-3 3882 0 0,1-1 0 0 0,0 1 0 0 0,1 0 1 0 0,0 0-1 0 0,0 0 0 0 0,1 0 0 0 0,0 0 0 0 0,-1 13 1 0 0,0 4 75 0 0,2-1 0 0 0,2 38 0 0 0,0-55 22 0 0,-1 0 1 0 0,2 0-1 0 0,-1 0 1 0 0,1-1-1 0 0,1 1 1 0 0,-1 0-1 0 0,1-1 1 0 0,0 0-1 0 0,1 0 1 0 0,0 0-1 0 0,0 0 1 0 0,1 0-1 0 0,-1-1 1 0 0,1 0-1 0 0,1 0 1 0 0,6 7-1 0 0,-6-9 25 0 0,-1 0 0 0 0,1 0 0 0 0,0 0 0 0 0,0-1-1 0 0,1 1 1 0 0,-1-2 0 0 0,1 1 0 0 0,0-1 0 0 0,-1 0 0 0 0,1 0-1 0 0,0 0 1 0 0,0-1 0 0 0,0-1 0 0 0,0 1 0 0 0,0-1-1 0 0,0 0 1 0 0,0 0 0 0 0,10-3 0 0 0,-9 2-1 0 0,0 0-1 0 0,0-1 1 0 0,0 0 0 0 0,0-1 0 0 0,0 0 0 0 0,-1 0-1 0 0,1-1 1 0 0,-1 0 0 0 0,0 0 0 0 0,0 0 0 0 0,-1-1-1 0 0,1 0 1 0 0,-1-1 0 0 0,0 1 0 0 0,0-1 0 0 0,-1 0-1 0 0,0-1 1 0 0,0 1 0 0 0,0-1 0 0 0,-1 0 0 0 0,0 0-1 0 0,0 0 1 0 0,-1-1 0 0 0,5-15 0 0 0,-5 12-24 0 0,-1 3 38 0 0,0 1-1 0 0,-1 0 1 0 0,0-1 0 0 0,0 0-1 0 0,-1 1 1 0 0,0-1 0 0 0,-1-12-1 0 0,-11-45 225 0 0,11 60-300 0 0,0 0-1 0 0,-1 1 1 0 0,1-1 0 0 0,-1 1-1 0 0,0-1 1 0 0,-1 1 0 0 0,1 0-1 0 0,-1 0 1 0 0,-4-6 0 0 0,-12-13 101 0 0,-23-22 1 0 0,38 41-111 0 0,-1 0 0 0 0,1 1 1 0 0,-1-1-1 0 0,0 1 0 0 0,0 0 0 0 0,0 0 0 0 0,0 1 0 0 0,0-1 1 0 0,-1 1-1 0 0,-5-1 0 0 0,-92-25 139 0 0,98 27-154 0 0,0 0-1 0 0,0 1 0 0 0,0-1 0 0 0,0 1 0 0 0,0 0 1 0 0,0 0-1 0 0,0 1 0 0 0,0 0 0 0 0,0 0 1 0 0,0 0-1 0 0,-8 3 0 0 0,-71 26-1411 0 0,65-23-5631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2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1753 10 536 0 0,'0'0'-8'0'0,"5"0"-8"0"0,27 0-8 0 0,-30 0 16 0 0,-1 0-63 0 0,6 0 1706 0 0,-7-1-1586 0 0,1 1 1 0 0,-1 0-1 0 0,0 0 1 0 0,0 0-1 0 0,0-1 1 0 0,0 1-1 0 0,0 0 0 0 0,0 0 1 0 0,0-1-1 0 0,0 1 1 0 0,0 0-1 0 0,0 0 1 0 0,0 0-1 0 0,0-1 1 0 0,0 1-1 0 0,0 0 0 0 0,0 0 1 0 0,0-1-1 0 0,0 1 1 0 0,0 0-1 0 0,0 0 1 0 0,0-1-1 0 0,0 1 1 0 0,0 0-1 0 0,0 0 0 0 0,0 0 1 0 0,0-1-1 0 0,-1 1 1 0 0,1 0-1 0 0,0 0 1 0 0,0 0-1 0 0,0 0 1 0 0,0-1-1 0 0,0 1 0 0 0,-1 0 1 0 0,1 0-1 0 0,0 0 1 0 0,0 0-1 0 0,0 0 1 0 0,-1-1-1 0 0,1 1 1 0 0,0 0-1 0 0,0 0 0 0 0,0 0 1 0 0,-1 0-1 0 0,1 0 1 0 0,-1 0-1 0 0,-90 12 783 0 0,75-9-707 0 0,1 0 1 0 0,-1 0-1 0 0,-15 7 0 0 0,11-3 2 0 0,7-4 26 0 0,0 2 0 0 0,0 0 1 0 0,-19 10-1 0 0,13-5-5 0 0,-62 31 459 0 0,-7 2-500 0 0,37-22 74 0 0,-223 85 310 0 0,142-64-458 0 0,-164 45-26 0 0,177-57-7 0 0,85-21 0 0 0,-61 24 0 0 0,63-20 0 0 0,0-2 0 0 0,-53 27 0 0 0,36-13 1 0 0,-2 1 6 0 0,46-24-4 0 0,0 1 0 0 0,-1-1 0 0 0,0 0 1 0 0,1-1-1 0 0,-1 1 0 0 0,0-1 0 0 0,0 0 1 0 0,-7 0-1 0 0,-12 2 126 0 0,24-3-65 0 0,1 0 0 0 0,-1 0 0 0 0,1 1 0 0 0,-1-1 0 0 0,1 0-1 0 0,-1 0 1 0 0,1 0 0 0 0,-1 0 0 0 0,0 0 0 0 0,1 0 0 0 0,-1 0-1 0 0,1 0 1 0 0,-1 0 0 0 0,1 0 0 0 0,-1 0 0 0 0,1 0 0 0 0,-1 0-1 0 0,1 0 1 0 0,-1 0 0 0 0,1 0 0 0 0,-1-1 0 0 0,1 1 0 0 0,-1 0-1 0 0,0-1 1 0 0,15-8 679 0 0,-13 8-595 0 0,17-7 1185 0 0,4 30-1282 0 0,-1 2-1 0 0,-2 0 0 0 0,0 1 0 0 0,-2 1 1 0 0,17 33-1 0 0,-1-3 47 0 0,8 20 62 0 0,-16-27-58 0 0,-8-16-69 0 0,-1-4 18 0 0,23 60 0 0 0,2 38 12 0 0,-17-45-59 0 0,52 130 164 0 0,-58-153 62 0 0,-17-58-223 0 0,-1 0 6 0 0,1 1 1 0 0,-1-1-1 0 0,1 1 0 0 0,-1-1 1 0 0,1 1-1 0 0,-1-1 1 0 0,0 1-1 0 0,0-1 0 0 0,0 1 1 0 0,0-1-1 0 0,0 1 0 0 0,0-1 1 0 0,0 1-1 0 0,-1-1 1 0 0,1 1-1 0 0,-1 2 0 0 0,0-2-18 0 0,-1-3-105 0 0,-1 0 65 0 0,1 0 0 0 0,0 0 0 0 0,-1 0 0 0 0,1 0 0 0 0,0-1-1 0 0,0 1 1 0 0,0-1 0 0 0,0 1 0 0 0,-3-4 0 0 0,-5-3-302 0 0,-14-7-1760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2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33 888 0 0,'0'0'0'0'0,"7"-32"-88"0"0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1:4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88 0 0,'0'0'0'0'0,"40"-15"0"0"0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1773 0 5664 0 0,'0'0'-368'0'0,"-4"2"-1445"0"0,-239 83 757 0 0,51-15 1069 0 0,-117 34 410 0 0,206-66 146 0 0,-57 23-96 0 0,43-16-42 0 0,-42 22-12 0 0,63-27-54 0 0,-18 7-29 0 0,40-18-64 0 0,46-20-197 0 0,-1 0 25 0 0,-53 11-1 0 0,32-17 168 0 0,44-2 113 0 0,0 2-95 0 0,68-27 509 0 0,45-24-481 0 0,-27 11 6 0 0,34-16-3 0 0,-31 18-16 0 0,-49 22-218 0 0,126-40 134 0 0,-43 24-269 0 0,76-24 272 0 0,-174 47-399 0 0,0-2-1 0 0,-1-1 1 0 0,0 0 0 0 0,0-1-1 0 0,-1-1 1 0 0,0-1-1 0 0,21-19 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2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2420 5936 0 0,'0'0'-817'0'0,"-3"-3"81"0"0,-14-17 231 0 0,5 7 70 0 0,-21-30 0 0 0,26 31 407 0 0,1 4 49 0 0,1 0 0 0 0,0 0 0 0 0,1-1 0 0 0,0 0 1 0 0,1 0-1 0 0,-1 0 0 0 0,1 0 0 0 0,1 0 0 0 0,0 0 0 0 0,0-1 0 0 0,0-12 0 0 0,1 2 54 0 0,-1-7 552 0 0,3-48 1 0 0,0 56-480 0 0,14-159 589 0 0,-4 96 125 0 0,35-130 1 0 0,0 31-404 0 0,-34 134-414 0 0,33-117 268 0 0,-32 128-58 0 0,33-67 0 0 0,-37 87-120 0 0,0 1 0 0 0,1 0 1 0 0,20-24-1 0 0,88-88 310 0 0,-30 41-77 0 0,41-23-73 0 0,-98 84-219 0 0,2 2 0 0 0,0 1 0 0 0,2 2 0 0 0,0 1 0 0 0,65-24 0 0 0,-57 25 4 0 0,110-37 240 0 0,3-1 104 0 0,-126 45-341 0 0,-21 8-44 0 0,0 0-1 0 0,-1 0 0 0 0,0-1 1 0 0,0 0-1 0 0,14-9 0 0 0,-19 10-26 0 0,-1 1 0 0 0,1-1-1 0 0,-1 0 1 0 0,0 1 0 0 0,0-1-1 0 0,0 0 1 0 0,0-1 0 0 0,0 1-1 0 0,-1 0 1 0 0,0 0 0 0 0,1-1-1 0 0,-1 1 1 0 0,0-1-1 0 0,-1 1 1 0 0,1-1 0 0 0,-1 1-1 0 0,1-1 1 0 0,-1 1 0 0 0,0-1-1 0 0,-1 1 1 0 0,1-1 0 0 0,0 0-1 0 0,-1 1 1 0 0,-1-6 0 0 0,-2-3-2 0 0,0 1 0 0 0,0 0 0 0 0,-1 0 0 0 0,0 0 0 0 0,-1 1 0 0 0,-11-16 0 0 0,6 11-1 0 0,0 0 0 0 0,-1 1 1 0 0,-1 0-1 0 0,0 1 0 0 0,-19-15 1 0 0,-8 3 9 0 0,19 17 4 0 0,-35-10-1 0 0,52 16-22 0 0,3 1-1 0 0,-1 1 0 0 0,1-1 0 0 0,0 0-1 0 0,-1 1 1 0 0,0-1 0 0 0,1 1 0 0 0,-1 0 0 0 0,1-1 0 0 0,-1 1 0 0 0,1 0 0 0 0,-1 0 0 0 0,0 0-1 0 0,1 0 1 0 0,-1 0 0 0 0,1 0 0 0 0,-1 1 0 0 0,1-1 0 0 0,-1 0 0 0 0,1 1 0 0 0,-1-1 0 0 0,1 1-1 0 0,-1 0 1 0 0,1-1 0 0 0,-1 1 0 0 0,1 0 0 0 0,0 0 0 0 0,-1 0 0 0 0,0 1 0 0 0,-6 8-21 0 0,0 1 1 0 0,0 0 0 0 0,2 0-1 0 0,-1 1 1 0 0,2 0 0 0 0,-9 23-1 0 0,8-16 15 0 0,0-1 0 0 0,2 0 0 0 0,0 1 0 0 0,1 0 0 0 0,0 28 0 0 0,27 207-172 0 0,-9-142 134 0 0,-14-96 45 0 0,-3 6 0 0 0,2-21 0 0 0,-1 0 0 0 0,1 0 0 0 0,0 0 0 0 0,0 0 0 0 0,-1 0 0 0 0,1 0 0 0 0,0 0 0 0 0,-1-1 0 0 0,1 1 0 0 0,-1 0 0 0 0,1 0 0 0 0,-1 0 0 0 0,1-1 0 0 0,-1 1 0 0 0,0 0 0 0 0,1-1 0 0 0,-1 1 0 0 0,0 0 0 0 0,0-1 0 0 0,1 1 0 0 0,-3 0 0 0 0,0-1-5 0 0,0 0 0 0 0,1 0 0 0 0,-1 0 1 0 0,0-1-1 0 0,0 1 0 0 0,0-1 0 0 0,0 0 1 0 0,0 0-1 0 0,1 0 0 0 0,-1 0 0 0 0,0 0 1 0 0,1-1-1 0 0,-1 1 0 0 0,1-1 0 0 0,-1 1 1 0 0,1-1-1 0 0,0 0 0 0 0,0 0 0 0 0,0 0 1 0 0,-3-3-1 0 0,-1-1-15 0 0,0-1-1 0 0,0 1 1 0 0,1-1 0 0 0,0-1 0 0 0,0 1 0 0 0,-4-9-1 0 0,1-8-1483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2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7464 0 0,'0'0'-103'0'0,"4"5"-996"0"0,66 118 1681 0 0,-30-48-186 0 0,-5-15-172 0 0,-12-24 216 0 0,-3 1-1 0 0,-1 1 1 0 0,23 65-1 0 0,-32-73-397 0 0,11 32 143 0 0,22 110-1 0 0,4 70 101 0 0,7 126 5 0 0,-49-322-237 0 0,8 117 227 0 0,-7 10-140 0 0,-5-18 87 0 0,-3-120-207 0 0,-9 47 0 0 0,11-80-17 0 0,0 0-1 0 0,-1-1 1 0 0,1 1 0 0 0,-1-1 0 0 0,1 1 0 0 0,-1-1 0 0 0,1 1 0 0 0,-1-1 0 0 0,0 0 0 0 0,1 1 0 0 0,-1-1 0 0 0,0 0-1 0 0,0 1 1 0 0,0-1 0 0 0,0 0 0 0 0,0 0 0 0 0,0 0 0 0 0,-1 0 0 0 0,1 0 0 0 0,0 0 0 0 0,-1 0 0 0 0,1-1-1 0 0,0 1 1 0 0,-1 0 0 0 0,1-1 0 0 0,-1 1 0 0 0,1-1 0 0 0,-1 1 0 0 0,1-1 0 0 0,-1 0 0 0 0,1 0 0 0 0,-1 1 0 0 0,1-1-1 0 0,-1 0 1 0 0,-1-1 0 0 0,-4 1-6 0 0,0-1-1 0 0,1-1 1 0 0,-1 1-1 0 0,1-1 1 0 0,0 0-1 0 0,-8-4 1 0 0,6 2-26 0 0,1 0 1 0 0,0-1 0 0 0,-1 0 0 0 0,-10-9-1 0 0,-3-3-126 0 0,3 3-117 0 0,0-1 0 0 0,1-1 0 0 0,1 0 1 0 0,-26-33-1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2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99 5040 0 0,'0'0'-65'0'0,"-2"6"-70"0"0,-33 78-509 0 0,-22 48-199 0 0,46-110 850 0 0,5-8 65 0 0,-1 0-1 0 0,-1 0 0 0 0,-14 19 0 0 0,-14 8 244 0 0,30-31-170 0 0,1-3-15 0 0,-18 7 543 0 0,19-12-372 0 0,3-2-279 0 0,1 0-1 0 0,0 1 1 0 0,-1-1 0 0 0,1 0-1 0 0,0 0 1 0 0,-1 0 0 0 0,1 0-1 0 0,0 0 1 0 0,-1 0-1 0 0,1 0 1 0 0,-1 0 0 0 0,1 0-1 0 0,0-1 1 0 0,-1 1 0 0 0,1 0-1 0 0,0 0 1 0 0,-1 0-1 0 0,1 0 1 0 0,0 0 0 0 0,0-1-1 0 0,-1 1 1 0 0,1 0 0 0 0,0 0-1 0 0,-1 0 1 0 0,1-1 0 0 0,0 1-1 0 0,0 0 1 0 0,-1 0-1 0 0,1-1 1 0 0,0 1 0 0 0,0 0-1 0 0,0-1 1 0 0,0 1 0 0 0,-1 0-1 0 0,1-1 1 0 0,1-37 463 0 0,2-1 1 0 0,14-65-1 0 0,-15 92-409 0 0,2-14 259 0 0,1 1 0 0 0,13-37 0 0 0,3-2 365 0 0,1-3-63 0 0,-21 65-586 0 0,-1-1 0 0 0,1 0 0 0 0,0 1 0 0 0,1-1 0 0 0,-1 1 0 0 0,0-1 0 0 0,1 1 0 0 0,-1 0 0 0 0,1-1 0 0 0,0 1 0 0 0,0 0 1 0 0,0 0-1 0 0,0 0 0 0 0,0 0 0 0 0,0 1 0 0 0,0-1 0 0 0,0 1 0 0 0,1-1 0 0 0,-1 1 0 0 0,4-2 0 0 0,-1 1 61 0 0,-5 2-93 0 0,1-1 0 0 0,0 1 0 0 0,-1 0 0 0 0,1 0 0 0 0,-1-1 0 0 0,1 1 0 0 0,-1 0 0 0 0,1 0 0 0 0,0 0 0 0 0,-1 0 0 0 0,1 0 0 0 0,-1-1 0 0 0,1 1 0 0 0,0 0 0 0 0,-1 1 0 0 0,1-1 0 0 0,-1 0 0 0 0,1 0 0 0 0,0 0 0 0 0,-1 0 0 0 0,1 0 0 0 0,-1 0-1 0 0,1 1 1 0 0,-1-1 0 0 0,1 0 0 0 0,0 1 0 0 0,7 4 68 0 0,-1 1 0 0 0,1 0-1 0 0,-1 0 1 0 0,0 1-1 0 0,-1 0 1 0 0,0 0 0 0 0,0 1-1 0 0,9 14 1 0 0,-6-7 8 0 0,0 1 0 0 0,-2 0 0 0 0,0 0 0 0 0,6 19 0 0 0,-5 5 75 0 0,-1 0 1 0 0,2 75-1 0 0,-4-50-70 0 0,-5-60-139 0 0,1 0 1 0 0,0 0 0 0 0,0 0 0 0 0,0 0-1 0 0,1 0 1 0 0,0 0 0 0 0,-1 0 0 0 0,2-1-1 0 0,-1 1 1 0 0,1-1 0 0 0,-1 0 0 0 0,7 8-1 0 0,-4-5-1207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2:5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4719 701 5216 0 0,'0'-14'2'0'0,"-1"-47"31"0"0,1 39 0 0 0,-2-1 1 0 0,-6-25 0 0 0,6 37-15 0 0,-1 1-1 0 0,0-1 0 0 0,-1 0 1 0 0,0 1-1 0 0,-1 0 1 0 0,0 0-1 0 0,0 1 1 0 0,-1-1-1 0 0,0 1 1 0 0,-1 0-1 0 0,0 1 0 0 0,-14-14 1 0 0,12 13-10 0 0,-7-5 37 0 0,0 1 0 0 0,0 1 1 0 0,-2 0-1 0 0,-25-13 0 0 0,-65-33 87 0 0,30 19 7 0 0,-31-11 4 0 0,87 40-85 0 0,-42-11 1 0 0,-73-15 58 0 0,26 16 28 0 0,-60-3 7 0 0,48 7 6 0 0,-54-5-26 0 0,-12 9-28 0 0,168 12-87 0 0,-31-2 15 0 0,-195 7 358 0 0,9 10-197 0 0,180-9-122 0 0,-57 12-1 0 0,-128 34 76 0 0,182-37-13 0 0,-102 39 1 0 0,116-37-100 0 0,-265 101 1 0 0,251-95-15 0 0,-56 22 80 0 0,-163 87-1 0 0,56-6-64 0 0,193-108-32 0 0,1 2-1 0 0,0 1 0 0 0,2 1 0 0 0,0 1 1 0 0,-35 39-1 0 0,51-50-1 0 0,-219 231 55 0 0,160-165-50 0 0,-68 96 1 0 0,108-129 7 0 0,2 0 0 0 0,-44 95 1 0 0,-13 88 50 0 0,67-170-29 0 0,2 0 0 0 0,-13 86 1 0 0,27-127-30 0 0,-11 72 68 0 0,-5 148 0 0 0,20-169 55 0 0,3 1 0 0 0,3-1 0 0 0,3 0 1 0 0,27 97-1 0 0,-20-107-49 0 0,4-1 0 0 0,42 82 0 0 0,-52-117-80 0 0,25 49 44 0 0,65 96 0 0 0,-97-160-41 0 0,206 307 212 0 0,-136-210-65 0 0,4-4-1 0 0,4-4 0 0 0,137 125 1 0 0,-188-193-140 0 0,208 200 10 0 0,-160-144 28 0 0,-43-43-8 0 0,1-3 1 0 0,1-1-1 0 0,3-2 1 0 0,0-2-1 0 0,2-1 1 0 0,54 29-1 0 0,164 80 62 0 0,-11-22-36 0 0,-223-108-53 0 0,47 20 27 0 0,2-3 0 0 0,0-4 0 0 0,2-3 1 0 0,1-3-1 0 0,0-4 0 0 0,99 5 1 0 0,-91-14 10 0 0,0-5 0 0 0,163-19 1 0 0,-232 16-48 0 0,73-9 117 0 0,171-48 1 0 0,-163 27-64 0 0,96-48-1 0 0,-150 61-55 0 0,143-67 166 0 0,207-129 1 0 0,-98 22-66 0 0,-257 167-103 0 0,236-178 47 0 0,-224 165-34 0 0,29-25 35 0 0,97-98 0 0 0,-86 60 46 0 0,143-210 0 0 0,-73 43-53 0 0,-142 233-42 0 0,27-50 12 0 0,-5-2 1 0 0,-3-2 0 0 0,-5-1 0 0 0,38-155 0 0 0,-53 154-5 0 0,14-165 0 0 0,-33 252-8 0 0,4-37 13 0 0,-2-1 0 0 0,-2 1 0 0 0,-2-1 0 0 0,-13-75 0 0 0,14 112-11 0 0,-67-340 118 0 0,40 248 76 0 0,-74-171 0 0 0,85 234-95 0 0,-2 0 1 0 0,-24-34 0 0 0,-123-156 139 0 0,140 193-208 0 0,-1 2 0 0 0,-2 1 0 0 0,-1 1 0 0 0,-61-46-1 0 0,71 60-2 0 0,-31-23 79 0 0,-1 3 0 0 0,-100-51 0 0 0,74 52 36 0 0,-158-47 0 0 0,-35 7 14 0 0,14 13 16 0 0,-155-21-168 0 0,329 67-12 0 0,-120-5 0 0 0,-182 7-22 0 0,181 17-90 0 0,46 20-6 0 0,137-20 114 0 0,-337 64-1935 0 0,338-64-7650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2:5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4584 0 0,'0'0'-183'0'0,"0"-3"-177"0"0,2-13 171 0 0,-2 12-47 0 0,2 2-376 0 0,-2 1 606 0 0,0 1-1 0 0,0-1 1 0 0,0 0-1 0 0,0 1 1 0 0,0-1-1 0 0,0 1 1 0 0,0-1 0 0 0,0 0-1 0 0,0 1 1 0 0,0-1-1 0 0,1 1 1 0 0,-1-1-1 0 0,0 0 1 0 0,0 1-1 0 0,0-1 1 0 0,1 1-1 0 0,-1-1 1 0 0,0 1-1 0 0,1-1 1 0 0,-1 1 0 0 0,1-1-1 0 0,-1 1 1 0 0,0-1-1 0 0,1 1 1 0 0,-1 0-1 0 0,1-1 1 0 0,-1 1-1 0 0,1 0 1 0 0,-1-1-1 0 0,1 1 1 0 0,4-4 13 0 0,0 1 0 0 0,0 0 0 0 0,0 1 0 0 0,1-1 1 0 0,-1 1-1 0 0,1 0 0 0 0,-1 0 0 0 0,9-1 0 0 0,50-6 112 0 0,-48 7-101 0 0,64-3 209 0 0,101 6 0 0 0,10 1 59 0 0,781-17 544 0 0,-843 22-361 0 0,1 5 1 0 0,-1 6-1 0 0,197 53 1 0 0,-323-71-452 0 0,91 31 484 0 0,72 38-111 0 0,-130-53-273 0 0,-1 1 1 0 0,0 2 0 0 0,43 31-1 0 0,-66-43-106 0 0,173 122 36 0 0,-115-77 125 0 0,2-4 0 0 0,132 68 0 0 0,-82-57-86 0 0,-99-48-5 0 0,42 30 0 0 0,48 44 34 0 0,-88-66-61 0 0,-1 1 0 0 0,-1 1 0 0 0,24 28 0 0 0,-26-26-10 0 0,37 40 248 0 0,-53-58-146 0 0,-4-5-120 0 0,-1 1 0 0 0,1-1 1 0 0,-1 0-1 0 0,0 1 0 0 0,1-1 0 0 0,-1 0 1 0 0,0 1-1 0 0,0-1 0 0 0,1 0 0 0 0,-1 1 0 0 0,0-1 1 0 0,0 1-1 0 0,1-1 0 0 0,-1 0 0 0 0,0 1 0 0 0,0-1 1 0 0,0 1-1 0 0,0-1 0 0 0,0 1 0 0 0,0-1 0 0 0,0 1 1 0 0,-4-1-6 0 0,-1 0 0 0 0,1 0 1 0 0,0-1-1 0 0,-1 0 0 0 0,1 0 0 0 0,0 0 1 0 0,-1 0-1 0 0,1-1 0 0 0,0 0 1 0 0,0 0-1 0 0,-7-4 0 0 0,5 2-8 0 0,-29-19 1 0 0,-24-24-29 0 0,55 45 7 0 0,1-1-1 0 0,0 1 1 0 0,0-1 0 0 0,1 0-1 0 0,-1 0 1 0 0,0 0-1 0 0,1 0 1 0 0,0-1-1 0 0,-1 1 1 0 0,2 0-1 0 0,-1-1 1 0 0,0 0 0 0 0,1 1-1 0 0,-1-1 1 0 0,-1-7-1 0 0,2 5 1 0 0,-1-11-1285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2:5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2872 0 0,'0'0'-31'0'0,"5"-2"6"0"0,23-7 2 0 0,0 1 0 0 0,0 2 0 0 0,1 1 0 0 0,0 1 1 0 0,0 1-1 0 0,41 2 0 0 0,-26 6 102 0 0,-1 3 0 0 0,0 1 0 0 0,73 26 0 0 0,-106-32-35 0 0,384 145 3008 0 0,-372-139-2817 0 0,-1 2 1 0 0,27 17-1 0 0,67 50 333 0 0,-87-57-422 0 0,0 1-1 0 0,-2 2 1 0 0,38 42-1 0 0,12 13 309 0 0,-30-40-302 0 0,106 107 294 0 0,-132-125-420 0 0,-5-6 10 0 0,-1 2-1 0 0,0 0 1 0 0,15 25 0 0 0,24 45-27 0 0,-36-57-6 0 0,-2 1-1 0 0,-2 1 0 0 0,19 63 0 0 0,-4-10 3 0 0,-17-49 8 0 0,-1 0 0 0 0,-2 0 1 0 0,6 64-1 0 0,-14-96-12 0 0,9 86 98 0 0,-5-75-70 0 0,0 20 138 0 0,-5-38-224 0 0,0 1 0 0 0,0 0 0 0 0,0-1 0 0 0,0 1 0 0 0,-1 0 0 0 0,1-1 0 0 0,-4-3-1 0 0,4 4-652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2:5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5216 0 0,'6'0'-55'0'0,"3"1"27"0"0,-2-1-87 0 0,0 1 0 0 0,0 1 0 0 0,0-1 0 0 0,0 1 0 0 0,7 3 0 0 0,5 0-101 0 0,-8-2 90 0 0,0 0 0 0 0,0 1 0 0 0,-1 0-1 0 0,0 1 1 0 0,0 0 0 0 0,13 9 0 0 0,-11-7 39 0 0,5 3-26 0 0,0 1 0 0 0,-1 0 0 0 0,0 1-1 0 0,-1 1 1 0 0,0 0 0 0 0,20 24 0 0 0,-10-1 115 0 0,-2 0 1 0 0,-1 2-1 0 0,-2 0 0 0 0,-2 1 0 0 0,15 44 1 0 0,14 34 234 0 0,-4-12-36 0 0,-41-102-221 0 0,4-2-361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2:5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3592 0 0,'0'0'-185'0'0,"5"2"-5"0"0,12 4 51 0 0,0 2 0 0 0,-1 0-1 0 0,0 0 1 0 0,0 2 0 0 0,-1 0 0 0 0,20 17-1 0 0,-12-6 52 0 0,0 2-1 0 0,-1 0 1 0 0,22 33-1 0 0,-10-8 84 0 0,-32-44 6 0 0,0 0 0 0 0,1 0 0 0 0,-1 0 0 0 0,-1 0 0 0 0,1 0 0 0 0,-1 1 0 0 0,2 7 0 0 0,0 1 4 0 0,0 3 7 0 0,-1 0 0 0 0,0 0 0 0 0,-1 25 0 0 0,3 15-253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2:5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2784 0 0,'8'15'-7'0'0,"8"13"12"0"0,19 36-91 0 0,42 108-1 0 0,-71-154 56 0 0,-2-8-31 0 0,-1 0 0 0 0,0 1 0 0 0,0-1 0 0 0,-1 1 0 0 0,-1 0 0 0 0,1 12 0 0 0,0-9-182 0 0,-2-13 230 0 0,1-1 1 0 0,-1 0-1 0 0,0 0 1 0 0,0 1-1 0 0,1-1 1 0 0,-1 0-1 0 0,0 0 1 0 0,0 1 0 0 0,1-1-1 0 0,-1 0 1 0 0,0 0-1 0 0,1 0 1 0 0,-1 0-1 0 0,0 1 1 0 0,1-1-1 0 0,-1 0 1 0 0,0 0 0 0 0,1 0-1 0 0,-1 0 1 0 0,0 0-1 0 0,1 0 1 0 0,-1 0-1 0 0,0 0 1 0 0,1 0-1 0 0,-1 0 1 0 0,1 0 0 0 0,-1 0-1 0 0,0 0 1 0 0,1 0-1 0 0,-1 0 1 0 0,1-1-1 0 0,1 1-1047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0:2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1888 0 0,'17'-14'-14'0'0,"1"0"0"0"0,0 1 1 0 0,0 1-1 0 0,2 1 0 0 0,-1 1 0 0 0,1 1 1 0 0,0 0-1 0 0,29-7 0 0 0,-34 11-19 0 0,-1 2-1 0 0,1 0 1 0 0,0 1-1 0 0,-1 1 1 0 0,1 0-1 0 0,0 0 1 0 0,0 2 0 0 0,0 0-1 0 0,0 1 1 0 0,0 0-1 0 0,-1 1 1 0 0,1 1-1 0 0,16 6 1 0 0,-6 3-200 0 0,-23-11-534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0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364 255 7192 0 0,'-11'0'-303'0'0,"-106"5"-2415"0"0,112-4 2693 0 0,0-1 1 0 0,0 1-1 0 0,0 0 1 0 0,0 1-1 0 0,0-1 1 0 0,0 1 0 0 0,1 0-1 0 0,-1 0 1 0 0,1 1-1 0 0,-9 5 1 0 0,0 0 1 0 0,-20 16 16 0 0,-11 20 22 0 0,42-41-7 0 0,-1-1 1 0 0,0 1 0 0 0,1 0-1 0 0,0 1 1 0 0,0-1 0 0 0,0 0-1 0 0,0 0 1 0 0,0 1 0 0 0,1-1-1 0 0,-1 1 1 0 0,1 0 0 0 0,0-1 0 0 0,0 1-1 0 0,1 0 1 0 0,-1 0 0 0 0,1 4-1 0 0,-1 0 25 0 0,0-6-19 0 0,1 0 0 0 0,0 0 1 0 0,0-1-1 0 0,0 1 1 0 0,0 0-1 0 0,0 0 1 0 0,0-1-1 0 0,1 1 1 0 0,-1 0-1 0 0,1-1 1 0 0,-1 1-1 0 0,1 0 0 0 0,-1-1 1 0 0,1 1-1 0 0,0-1 1 0 0,0 1-1 0 0,0-1 1 0 0,0 1-1 0 0,0-1 1 0 0,0 1-1 0 0,0-1 1 0 0,2 2-1 0 0,0-1 8 0 0,0 1-4 0 0,0-1 0 0 0,0 0-1 0 0,0 0 1 0 0,1-1 0 0 0,-1 1-1 0 0,1-1 1 0 0,-1 1 0 0 0,1-1-1 0 0,0 0 1 0 0,0 0 0 0 0,-1-1 0 0 0,1 1-1 0 0,0-1 1 0 0,7 0 0 0 0,-6 0 11 0 0,0 0 7 0 0,0 0 1 0 0,0 0-1 0 0,0-1 1 0 0,-1 0-1 0 0,7-1 1 0 0,51-15 55 0 0,-58 16-81 0 0,1-1 1 0 0,-1 1 0 0 0,0-1-1 0 0,0 0 1 0 0,0 0 0 0 0,0 0-1 0 0,6-6 1 0 0,0 0 26 0 0,10-8 148 0 0,24-25-1 0 0,-33 31-68 0 0,-4 4 40 0 0,-1-1 0 0 0,0 0 0 0 0,11-14 0 0 0,-14 17-155 0 0,-1 1 161 0 0,1 0-1 0 0,0-1 1 0 0,-1 0 0 0 0,0 1-1 0 0,0-1 1 0 0,0 0-1 0 0,2-5 1 0 0,-6-6-51 0 0,0 11-59 0 0,1 0 0 0 0,-1 0 1 0 0,0 1-1 0 0,0-1 0 0 0,0 1 0 0 0,-1-1 0 0 0,1 1 1 0 0,-1 0-1 0 0,1 0 0 0 0,-1 0 0 0 0,0 0 0 0 0,-1 1 1 0 0,-3-4-1 0 0,0 2 21 0 0,0 0 0 0 0,0 1 1 0 0,0 0-1 0 0,0 0 0 0 0,0 1 1 0 0,-13-3-1 0 0,4 2 31 0 0,-1 1-1 0 0,1 0 1 0 0,-1 2-1 0 0,1 0 1 0 0,-32 4-1 0 0,37-2-5 0 0,5-2-63 0 0,0 1 1 0 0,0 0-1 0 0,0 0 1 0 0,0 1 0 0 0,1 0-1 0 0,-1 0 1 0 0,0 0 0 0 0,1 1-1 0 0,0 0 1 0 0,0 0-1 0 0,0 0 1 0 0,-5 4 0 0 0,-21 17 132 0 0,29-23-160 0 0,1 0 0 0 0,-1 0 0 0 0,1 0 0 0 0,-1 1 0 0 0,1-1 1 0 0,0 0-1 0 0,0 0 0 0 0,0 1 0 0 0,0-1 0 0 0,0 1 0 0 0,0-1 0 0 0,0 1 0 0 0,0 0 0 0 0,1-1 0 0 0,-1 1 1 0 0,0 0-1 0 0,1-1 0 0 0,0 1 0 0 0,-1 0 0 0 0,1 0 0 0 0,0-1 0 0 0,0 1 0 0 0,0 0 0 0 0,0 2 0 0 0,0 2 21 0 0,0-5-24 0 0,0 0 0 0 0,0 1-1 0 0,0-1 1 0 0,1 1-1 0 0,-1-1 1 0 0,0 1-1 0 0,1-1 1 0 0,-1 0 0 0 0,1 1-1 0 0,-1-1 1 0 0,1 0-1 0 0,0 0 1 0 0,-1 1 0 0 0,1-1-1 0 0,2 2 1 0 0,2 5 10 0 0,-1-3-5 0 0,0 1 0 0 0,0-1 0 0 0,1 0 0 0 0,0 0 0 0 0,0-1-1 0 0,0 1 1 0 0,0-1 0 0 0,1 0 0 0 0,-1-1 0 0 0,13 6 0 0 0,57 33 41 0 0,-69-39-47 0 0,0 0 0 0 0,0 0 0 0 0,1-1 0 0 0,-1 0 0 0 0,1 0 1 0 0,8 2-1 0 0,57 4 24 0 0,-68-8-27 0 0,0 0 0 0 0,1 1 0 0 0,-1-2 0 0 0,1 1 0 0 0,-1-1 0 0 0,1 1 0 0 0,-1-1 0 0 0,0-1 0 0 0,5 0 0 0 0,57-26 19 0 0,-59 25-17 0 0,0-1-1 0 0,0 0 1 0 0,0 0-1 0 0,8-8 1 0 0,39-34 13 0 0,-47 39-13 0 0,-1 1 1 0 0,0-1-1 0 0,0 0 1 0 0,0-1-1 0 0,-1 1 1 0 0,0-1-1 0 0,-1 0 1 0 0,0 0-1 0 0,5-13 1 0 0,-5 11-3 0 0,-2 6-2 0 0,-1 0 1 0 0,1 1-1 0 0,-1-1 1 0 0,0 0 0 0 0,0 0-1 0 0,0 0 1 0 0,0 1 0 0 0,-1-1-1 0 0,1 0 1 0 0,-1 0-1 0 0,0 0 1 0 0,0 0 0 0 0,-1 0-1 0 0,1 0 1 0 0,-1 0-1 0 0,0 0 1 0 0,0 0 0 0 0,0 0-1 0 0,0 1 1 0 0,-1-1-1 0 0,0 0 1 0 0,0 1 0 0 0,0-1-1 0 0,0 1 1 0 0,0 0-1 0 0,0 0 1 0 0,-1 0 0 0 0,0 0-1 0 0,0 0 1 0 0,1 0-1 0 0,-2 1 1 0 0,-3-3 0 0 0,-2-1 1 0 0,-1 0 0 0 0,0 1 0 0 0,-1 0 0 0 0,1 1 0 0 0,-1 0 0 0 0,0 1 0 0 0,0 0 0 0 0,0 0 0 0 0,-20-1 0 0 0,23 4 1 0 0,0 0-1 0 0,0 0 1 0 0,0 1 0 0 0,0 0 0 0 0,0 0 0 0 0,1 0 0 0 0,-1 1 0 0 0,0 1 0 0 0,1-1-1 0 0,0 1 1 0 0,-1 0 0 0 0,1 1 0 0 0,0 0 0 0 0,1 0 0 0 0,-1 0 0 0 0,1 1 0 0 0,0 0-1 0 0,0 0 1 0 0,0 1 0 0 0,1 0 0 0 0,-1 0 0 0 0,2 0 0 0 0,-1 0 0 0 0,-4 9 0 0 0,-17 39 38 0 0,25-49-36 0 0,-1-1 0 0 0,1 0 1 0 0,0 0-1 0 0,0 0 0 0 0,0 1 0 0 0,1-1 0 0 0,0 0 0 0 0,0 6 1 0 0,0-5-3 0 0,-1 12 21 0 0,2 0 1 0 0,0 0-1 0 0,1 0 1 0 0,1-1 0 0 0,8 29-1 0 0,-7-34-20 0 0,0-1 0 0 0,1 0 0 0 0,0 0 0 0 0,1-1-1 0 0,0 1 1 0 0,11 13 0 0 0,-14-20 0 0 0,1 1 0 0 0,-1 0 0 0 0,1-1 1 0 0,-1 0-1 0 0,1 0 0 0 0,0 0 0 0 0,0 0 0 0 0,0-1 0 0 0,1 1 0 0 0,-1-1 0 0 0,0 0 1 0 0,1-1-1 0 0,0 1 0 0 0,-1-1 0 0 0,1 0 0 0 0,0 0 0 0 0,0 0 0 0 0,0-1 0 0 0,0 1 1 0 0,5-2-1 0 0,-1 1-1 0 0,-1-1 4 0 0,1 0 0 0 0,-1-1 0 0 0,0 0 0 0 0,1 0 0 0 0,-1-1 0 0 0,15-7 0 0 0,48-23 14 0 0,-63 29-16 0 0,0-1-1 0 0,0 0 1 0 0,-1-1-1 0 0,13-10 1 0 0,49-50 15 0 0,-64 61-20 0 0,0-1 0 0 0,0 0 1 0 0,0 0-1 0 0,-1 0 0 0 0,0-1 0 0 0,0 1 1 0 0,-1-1-1 0 0,1 0 0 0 0,-1 0 1 0 0,-1 0-1 0 0,0-1 0 0 0,0 1 1 0 0,1-8-1 0 0,0 4 0 0 0,-3 8-2 0 0,1 0 1 0 0,-1 0-1 0 0,1 0 1 0 0,-1 0 0 0 0,0 0-1 0 0,0 0 1 0 0,0 0-1 0 0,0 0 1 0 0,-1 0 0 0 0,1 0-1 0 0,-1 0 1 0 0,0 0-1 0 0,0 0 1 0 0,0 1 0 0 0,0-1-1 0 0,0 0 1 0 0,-1 1 0 0 0,1-1-1 0 0,-1 0 1 0 0,0 1-1 0 0,0 0 1 0 0,0-1 0 0 0,0 1-1 0 0,0 0 1 0 0,0 0-1 0 0,0 0 1 0 0,-1 1 0 0 0,1-1-1 0 0,-1 0 1 0 0,-5-2-1 0 0,-5-2-9 0 0,0 1-1 0 0,-1 1 0 0 0,0 0 0 0 0,-28-5 0 0 0,32 7 9 0 0,-14-2-13 0 0,-1 1-1 0 0,1 1 0 0 0,0 1 0 0 0,-1 1 1 0 0,1 1-1 0 0,-1 1 0 0 0,1 1 1 0 0,0 1-1 0 0,0 2 0 0 0,0 0 0 0 0,1 1 1 0 0,-41 19-1 0 0,-28 18 10 0 0,85-40 7 0 0,1 0-1 0 0,-1 0 0 0 0,1 0 1 0 0,0 1-1 0 0,0 0 0 0 0,1 0 1 0 0,-6 7-1 0 0,-48 59 0 0 0,57-69 1 0 0,0 1 0 0 0,0 0 0 0 0,0-1 0 0 0,1 1 0 0 0,-1 0 0 0 0,1 0 0 0 0,-1 0 0 0 0,1 0 0 0 0,0 1 0 0 0,1-1 0 0 0,-1 0 0 0 0,0 0 0 0 0,1 5 0 0 0,2 46 0 0 0,-2-51 0 0 0,1 0 0 0 0,-1 0 0 0 0,1 0 0 0 0,0-1 0 0 0,0 1 0 0 0,0 0 0 0 0,1 0 0 0 0,-1-1 0 0 0,1 1 0 0 0,-1-1 0 0 0,1 1 0 0 0,0-1 0 0 0,0 1 0 0 0,0-1 0 0 0,0 0 0 0 0,1 0 1 0 0,-1 0-1 0 0,0 0 0 0 0,1-1 0 0 0,-1 1 0 0 0,1-1 0 0 0,5 3 0 0 0,2-1 1 0 0,0 0 1 0 0,0 0 0 0 0,0-1-1 0 0,18 2 1 0 0,-25-4-2 0 0,5 1 2 0 0,-2 0-2 0 0,1 0 0 0 0,-1-1 0 0 0,1 1 1 0 0,0-1-1 0 0,-1-1 0 0 0,1 1 0 0 0,-1-1 1 0 0,1 0-1 0 0,-1-1 0 0 0,1 0 1 0 0,-1 0-1 0 0,0 0 0 0 0,12-6 0 0 0,55-35-5 0 0,-68 40 5 0 0,1-1 0 0 0,-1 0-1 0 0,-1 0 1 0 0,1 0 0 0 0,0-1 0 0 0,-1 0 0 0 0,7-9 0 0 0,36-59 0 0 0,-40 62 2 0 0,0 0 0 0 0,-1-1 0 0 0,0 0-1 0 0,0 0 1 0 0,-2-1 0 0 0,0 1 0 0 0,0-1 0 0 0,-1 0 0 0 0,0 0 0 0 0,-1 0 0 0 0,-1-1 0 0 0,0-22 0 0 0,-2 31-1 0 0,0 0-1 0 0,0-1 1 0 0,0 1 0 0 0,-1 0 0 0 0,0 0-1 0 0,0 0 1 0 0,0 0 0 0 0,-1 0-1 0 0,0 1 1 0 0,1-1 0 0 0,-2 1 0 0 0,1-1-1 0 0,0 1 1 0 0,-1 0 0 0 0,0 0-1 0 0,0 1 1 0 0,0-1 0 0 0,0 1-1 0 0,-1 0 1 0 0,-5-3 0 0 0,-10-6-3 0 0,-2 1 1 0 0,1 1-1 0 0,-29-8 0 0 0,42 15 1 0 0,-100-26-1437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0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2064 0 0,'0'0'0'0'0,"-28"7"-288"0"0,12-5 56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0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 88 0 0,'0'0'0'0'0,"-28"0"0"0"0,15-3 0 0 0,-2-8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0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6288 0 0,'0'0'0'0'0,"12"-31"-2584"0"0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0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4312 0 0,'0'0'0'0'0,"23"0"-1792"0"0,-14 0 1520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0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1248 0 0,'0'0'0'0'0,"7"76"-96"0"0,-10-57 96 0 0,-3-1-24 0 0,-16 10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0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5040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0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2607 38 5576 0 0,'0'0'-208'0'0,"-2"-5"-853"0"0,-4-7 633 0 0,0-6 34 0 0,8 15 2349 0 0,-4 5-1555 0 0,-3 2-104 0 0,0 1 0 0 0,1 0 0 0 0,-1 1 0 0 0,1-1 1 0 0,-5 10-1 0 0,5-8-158 0 0,-1 0 1 0 0,1 0 0 0 0,-1-1 0 0 0,-1 0-1 0 0,-10 11 1 0 0,-31 14 136 0 0,0-3-1 0 0,-61 27 1 0 0,51-27-147 0 0,-39 22-1 0 0,67-36-117 0 0,-122 65 50 0 0,-12 11-57 0 0,-26 25-4 0 0,137-80 0 0 0,-2-3 1 0 0,-63 27-1 0 0,-74 15-14 0 0,21-10 6 0 0,-20 4-8 0 0,162-59 10 0 0,-91 28-43 0 0,-64 17 11 0 0,163-47 36 0 0,-1 0-1 0 0,1 1 1 0 0,-26 16 0 0 0,-69 43-5 0 0,70-39 4 0 0,-56 26 0 0 0,55-32 4 0 0,-51 23 16 0 0,79-34 394 0 0,17-10-64 0 0,4-3-86 0 0,4-5-198 0 0,178-162 288 0 0,-182 167-348 0 0,32-32 53 0 0,1 1-1 0 0,2 1 0 0 0,1 3 0 0 0,55-32 0 0 0,104-32 87 0 0,-149 72-98 0 0,67-28 72 0 0,97-39-25 0 0,-47 18-28 0 0,82-31-16 0 0,-56 30-26 0 0,-156 59-13 0 0,98-32 40 0 0,151-27-1 0 0,-191 50 8 0 0,116-44-1 0 0,-195 61-13 0 0,-15 4-40 0 0,0 0 1 0 0,0-1-1 0 0,1 1 0 0 0,-1 0 1 0 0,0 0-1 0 0,0 0 0 0 0,1 0 1 0 0,-1 0-1 0 0,0-1 0 0 0,0 1 1 0 0,1 0-1 0 0,-1 0 0 0 0,0 0 1 0 0,0-1-1 0 0,0 1 0 0 0,0 0 1 0 0,1 0-1 0 0,-1-1 0 0 0,0 1 1 0 0,0 0-1 0 0,0 0 0 0 0,0-1 1 0 0,0 1-1 0 0,0 0 0 0 0,0-1 1 0 0,0 1-1 0 0,0 0 0 0 0,0 0 1 0 0,0-1-1 0 0,0 1 0 0 0,0 0 1 0 0,0 0-1 0 0,0-1 0 0 0,0 1 1 0 0,0 0-1 0 0,0-1 0 0 0,0 1 1 0 0,0 0-1 0 0,0 0 0 0 0,-1-1 1 0 0,1 1-1 0 0,0 0 0 0 0,0 0 1 0 0,0-1-1 0 0,0 1 0 0 0,-1 0 1 0 0,1 0-1 0 0,0 0 0 0 0,0-1 1 0 0,0 1-1 0 0,-1 0 0 0 0,1 0 1 0 0,0 0-1 0 0,0 0 0 0 0,-1 0 1 0 0,1 0-1 0 0,0-1 0 0 0,0 1 1 0 0,-1 0-1 0 0,1 0 0 0 0,0 0 1 0 0,-1 0-1 0 0,0 0 2 0 0,-35-26-1496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4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5392 0 0,'0'0'2252'0'0,"0"5"-1632"0"0,-1 60 88 0 0,8 175 736 0 0,78 318-499 0 0,-40-313-640 0 0,-26-145-215 0 0,-7-34-80 0 0,25 80 1 0 0,16-1 139 0 0,-6-17 81 0 0,-40-112-114 0 0,-11-42-126 0 0,-1-10 0 0 0,-2-34-1531 0 0,5 54-6121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4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1 540 8192 0 0,'0'0'-15'0'0,"4"0"6"0"0,164-7-43 0 0,-43 0 28 0 0,590-45 624 0 0,-612 42-404 0 0,357-54 746 0 0,-396 51-852 0 0,27-5 419 0 0,89-30 0 0 0,47-25 37 0 0,-71 23-157 0 0,48-18-8 0 0,-66 26 30 0 0,43-4-59 0 0,-126 34-227 0 0,1 2 0 0 0,66-3 0 0 0,-95 11-77 0 0,27-2 294 0 0,70 4 0 0 0,-114 1-264 0 0,1 0 1 0 0,-1 1 0 0 0,19 5-1 0 0,60 24 108 0 0,-84-28-163 0 0,0-1 0 0 0,1 1 0 0 0,-1 0 0 0 0,0 0 1 0 0,0 1-1 0 0,-1-1 0 0 0,1 1 0 0 0,-1 0 0 0 0,7 8 1 0 0,2 2 23 0 0,-2-3-19 0 0,-1 1 1 0 0,0 0 0 0 0,0 1-1 0 0,-2 0 1 0 0,1 1-1 0 0,-2 0 1 0 0,10 23 0 0 0,3 19 227 0 0,20 91 0 0 0,-6 33 44 0 0,-4 67-140 0 0,-3-11 120 0 0,-22-199-258 0 0,37 204 49 0 0,-29-171-50 0 0,-6-23 7 0 0,3 0 0 0 0,1-1-1 0 0,30 74 1 0 0,14 5-8 0 0,-17-36 14 0 0,10 34 0 0 0,-37-95-31 0 0,10 26 45 0 0,-1 1 1 0 0,18 90 0 0 0,-37-139-41 0 0,-1 1 0 0 0,0 0 0 0 0,0-1-1 0 0,-1 1 1 0 0,0-1 0 0 0,0 1 0 0 0,0-1 0 0 0,-1 1 0 0 0,0-1-1 0 0,0 0 1 0 0,0 0 0 0 0,-1 0 0 0 0,0 0 0 0 0,0 0 0 0 0,-6 7-1 0 0,6-9 4 0 0,1-1-1 0 0,-1 1 0 0 0,0-1 0 0 0,0 0 0 0 0,0 0 0 0 0,-1-1 1 0 0,-6 6-1 0 0,-58 34 34 0 0,8-13-36 0 0,-41 13-3 0 0,21-13-4 0 0,-55 10-7 0 0,103-31-10 0 0,-61 6 0 0 0,-116 5-30 0 0,58-15-44 0 0,-62-10-16 0 0,48-6-30 0 0,-87-10-10 0 0,77 7-11 0 0,-64-8 1 0 0,84 12 17 0 0,-39 2 16 0 0,63 8 30 0 0,-41 6 21 0 0,-3 9 30 0 0,134-10 37 0 0,7 0 4 0 0,-41 10 0 0 0,59-11-3 0 0,1 0 0 0 0,0-1 0 0 0,-1 0 0 0 0,-20-2 0 0 0,31 0-24 0 0,6-1 14 0 0,1-1 1 0 0,-1 0-1 0 0,1 0 1 0 0,-1 1-1 0 0,1-1 1 0 0,0 1-1 0 0,-1-1 1 0 0,1 1-1 0 0,3-2 1 0 0,15-13-164 0 0,19-42-1965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1:5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 0 0,'0'0'0'0'0,"52"0"0"0"0,-32 2 0 0 0,33 1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4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560 143 8456 0 0,'5'7'-415'0'0,"61"77"-2581"0"0,-66-83 3013 0 0,1-1 0 0 0,-1 1-1 0 0,1 0 1 0 0,0 0 0 0 0,0 0-1 0 0,-1 0 1 0 0,1-1 0 0 0,0 1-1 0 0,0 0 1 0 0,0 0 0 0 0,0-1 0 0 0,0 1-1 0 0,0-1 1 0 0,0 1 0 0 0,0-1-1 0 0,0 0 1 0 0,0 1 0 0 0,0-1 0 0 0,0 0-1 0 0,1 0 1 0 0,-1 1 0 0 0,0-1-1 0 0,0 0 1 0 0,0 0 0 0 0,0 0-1 0 0,2-1 1 0 0,-2 0 47 0 0,0 0-1 0 0,0-1 1 0 0,0 1-1 0 0,-1-1 1 0 0,1 1-1 0 0,0-1 1 0 0,0 1-1 0 0,-1-1 1 0 0,1 1 0 0 0,-1-1-1 0 0,0 1 1 0 0,1-1-1 0 0,-1 0 1 0 0,0 1-1 0 0,0-1 1 0 0,0 0-1 0 0,0 1 1 0 0,0-1-1 0 0,0 0 1 0 0,-1-1-1 0 0,-4-56 676 0 0,5 55-654 0 0,-1-1-1 0 0,0 0 1 0 0,0 0 0 0 0,-1 1-1 0 0,1-1 1 0 0,-1 1 0 0 0,-3-6-1 0 0,-28-47 534 0 0,32 55-583 0 0,-1-1 0 0 0,0 1 0 0 0,0-1 0 0 0,0 1 0 0 0,0 0 0 0 0,0 0 0 0 0,-1 0 0 0 0,1 0 0 0 0,-1 0 0 0 0,1 0 1 0 0,-1 1-1 0 0,-4-3 0 0 0,-49-16 359 0 0,52 19-355 0 0,-1 0 0 0 0,0 0-1 0 0,0 0 1 0 0,0 1 0 0 0,0 0-1 0 0,0 0 1 0 0,-7 1 0 0 0,-62 9 237 0 0,68-9-251 0 0,1 1 0 0 0,-1-1 1 0 0,0 1-1 0 0,1 0 0 0 0,0 1 1 0 0,-1-1-1 0 0,1 1 0 0 0,-8 6 1 0 0,-4 2 18 0 0,-3 2 21 0 0,-24 21-1 0 0,-7 17-8 0 0,0 11 89 0 0,2 3 0 0 0,-40 70 0 0 0,83-126-129 0 0,3-5-5 0 0,0 0 1 0 0,1 0 0 0 0,0 0-1 0 0,0 0 1 0 0,0 1 0 0 0,0-1-1 0 0,1 1 1 0 0,0-1-1 0 0,0 1 1 0 0,0-1 0 0 0,0 1-1 0 0,1-1 1 0 0,0 1 0 0 0,0 6-1 0 0,2 8 20 0 0,1 0-1 0 0,5 21 0 0 0,-6-35-21 0 0,-1 0-1 0 0,1 1 1 0 0,0-1 0 0 0,1 0-1 0 0,-1 0 1 0 0,1 0 0 0 0,0-1-1 0 0,0 1 1 0 0,5 5 0 0 0,59 66 75 0 0,-56-65-67 0 0,-1 0 0 0 0,2-1 1 0 0,14 10-1 0 0,68 43 50 0 0,-85-58-58 0 0,-1 0-1 0 0,1 0 1 0 0,0-1 0 0 0,0 0 0 0 0,14 4 0 0 0,67 13 38 0 0,-83-19-45 0 0,0-1 0 0 0,1 0 0 0 0,-1-1 0 0 0,0 1 0 0 0,0-2 0 0 0,1 1 0 0 0,7-2 0 0 0,79-18 4 0 0,-87 18-6 0 0,-1-1 0 0 0,1 1 0 0 0,-1-1 1 0 0,0-1-1 0 0,0 1 0 0 0,0-1 0 0 0,0 0 0 0 0,-1 0 0 0 0,1-1 0 0 0,-1 0 0 0 0,0 0 0 0 0,-1 0 0 0 0,1 0 0 0 0,-1-1 0 0 0,0 1 0 0 0,0-1 0 0 0,-1 0 0 0 0,0-1 1 0 0,0 1-1 0 0,2-7 0 0 0,0 3 0 0 0,2-10-14 0 0,0 0 0 0 0,-2 0 1 0 0,0-1-1 0 0,-1 1 1 0 0,-1-1-1 0 0,1-23 0 0 0,1-11-1609 0 0,-3 45-5666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4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6840 0 0,'7'18'17'0'0,"44"117"6"0"0,-28-76 1 0 0,3 7 136 0 0,-2 1 0 0 0,20 88 0 0 0,-42-143-75 0 0,-1 0 0 0 0,0 0-1 0 0,-1 0 1 0 0,0 0 0 0 0,-1 0 0 0 0,0 0 0 0 0,-1 0 0 0 0,-3 12 0 0 0,5-22-72 0 0,0 0 1 0 0,0-1-1 0 0,-1 1 1 0 0,1 0-1 0 0,-1-1 1 0 0,1 1-1 0 0,-1-1 1 0 0,1 1-1 0 0,-1-1 1 0 0,0 1-1 0 0,0-1 1 0 0,0 0-1 0 0,0 1 1 0 0,0-1-1 0 0,0 0 1 0 0,0 1-1 0 0,0-1 1 0 0,-1 0-1 0 0,1 0 1 0 0,0 0-1 0 0,-1 0 1 0 0,1 0-1 0 0,-3 0 1 0 0,-2 3 7 0 0,-1-2 0 0 0,0 1 1 0 0,-1-1-1 0 0,1 0 0 0 0,0 0 1 0 0,-1-1-1 0 0,1 0 0 0 0,-1 0 1 0 0,1-1-1 0 0,-1 0 0 0 0,0 0 1 0 0,1-1-1 0 0,-1 1 0 0 0,-8-4 1 0 0,16 4-22 0 0,-15-3-275 0 0,1-2 0 0 0,-1 1 0 0 0,-17-10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5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1 535 6928 0 0,'0'0'0'0'0,"32"3"0"0"0,-5-3 0 0 0,9 0 0 0 0,11 0-32 0 0,2 0 8 0 0,5 0 0 0 0,-1 0 0 0 0,1-3-72 0 0,-1-4 0 0 0,-7-5-8 0 0,-9-2-448 0 0,34-47 96 0 0</inkml:trace>
  <inkml:trace contextRef="#ctx0" brushRef="#br0" timeOffset="1">672 0 6112 0 0,'0'0'-40'0'0,"2"6"-95"0"0,32 189-132 0 0,-23-123 213 0 0,27 120 248 0 0,-30-163-139 0 0,2-1 1 0 0,0 0 0 0 0,2-1-1 0 0,19 32 1 0 0,-28-54-19 0 0,-1 0 1 0 0,1 0-1 0 0,1-1 1 0 0,-1 1-1 0 0,1-1 1 0 0,-1 0-1 0 0,1 0 1 0 0,5 3-1 0 0,-8-6-32 0 0,-1-1 0 0 0,1 0 0 0 0,-1 0 0 0 0,1 1 0 0 0,0-1 0 0 0,-1 0 0 0 0,1 0 0 0 0,0 0 0 0 0,-1 0 0 0 0,1 0 0 0 0,0 0 0 0 0,-1 0 0 0 0,1 0 0 0 0,0 0 0 0 0,-1 0 0 0 0,1 0 0 0 0,-1 0 0 0 0,1 0 0 0 0,0-1 0 0 0,-1 1 0 0 0,1 0 0 0 0,0 0 0 0 0,-1-1 0 0 0,1 1 0 0 0,-1 0 0 0 0,1-1 0 0 0,-1 1 0 0 0,1-1 0 0 0,-1 1 0 0 0,1-1 0 0 0,-1 1 0 0 0,1-1 0 0 0,-1 0 0 0 0,11-17-458 0 0,-10 16 148 0 0,2-4-3860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5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8816 0 0,'0'0'-120'0'0,"4"-4"-119"0"0,3-1 108 0 0,0 1 1 0 0,0-1-1 0 0,1 1 0 0 0,-1 0 0 0 0,1 1 1 0 0,0 0-1 0 0,11-3 0 0 0,67-14-931 0 0,-70 17 982 0 0,166-27 488 0 0,200-5 0 0 0,123 19 1433 0 0,-440 15-1681 0 0,478 22 1431 0 0,-389-11-1164 0 0,53 1 171 0 0,-197-10-544 0 0,0-1 0 0 0,1 0-1 0 0,12-2 1 0 0,-26-15-1543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7912 0 0,'11'36'-10'0'0,"1"0"-49"0"0,-1 1 0 0 0,-3 0 0 0 0,5 40 0 0 0,2 285-89 0 0,-15-321 147 0 0,-8 241 29 0 0,-1-36 116 0 0,8 161 57 0 0,19-89 313 0 0,-12-260-480 0 0,33 228 14 0 0,-23-211 213 0 0,43 123 0 0 0,-56-190-219 0 0,-1-1 1 0 0,1 0 0 0 0,0 0-1 0 0,0 0 1 0 0,1 0 0 0 0,0 0-1 0 0,0-1 1 0 0,1 1 0 0 0,0-1-1 0 0,0 0 1 0 0,0-1 0 0 0,1 1-1 0 0,0-1 1 0 0,7 5 0 0 0,-11-9 187 0 0,-8-16-105 0 0,3 9-99 0 0,-24-34 79 0 0,0 1-85 0 0,-71-131-1285 0 0,91 157-5088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5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7288 0 0,'65'-13'-272'0'0,"73"-12"5"0"0,-26 13 23 0 0,62 2 49 0 0,-28 2 157 0 0,87-6 138 0 0,-63-2 400 0 0,65-14 189 0 0,-63 6 358 0 0,70-14 57 0 0,-74 9-128 0 0,54-13-190 0 0,28-7 44 0 0,-192 36-490 0 0,28-6 458 0 0,136-12 0 0 0,-217 31-760 0 0,0 0 1 0 0,1 0-1 0 0,-1 1 1 0 0,0 0-1 0 0,1 0 1 0 0,-1 1 0 0 0,0-1-1 0 0,0 1 1 0 0,0 0-1 0 0,0 0 1 0 0,-1 1-1 0 0,1-1 1 0 0,-1 1 0 0 0,9 7-1 0 0,-11-8-15 0 0,0-1 0 0 0,1 1 0 0 0,-1 0-1 0 0,-1 0 1 0 0,1 0 0 0 0,0 1 0 0 0,0-1 0 0 0,1 4 0 0 0,5 11-1 0 0,0 0 1 0 0,-2 0 0 0 0,0 0-1 0 0,-1 1 1 0 0,4 26 0 0 0,10 106 55 0 0,-18-137-66 0 0,8 87 36 0 0,10 211-17 0 0,-8-164-23 0 0,11 127 19 0 0,7 7-22 0 0,-11-130 3 0 0,16 86 4 0 0,3-30-9 0 0,-34-189-2 0 0,1-1-1 0 0,11 57 7 0 0,48 143 1 0 0,17-5-22 0 0,-77-204 9 0 0,-1 0 0 0 0,1 0 0 0 0,-2 0 0 0 0,2 13 0 0 0,2 51-23 0 0,-4-66 22 0 0,-1 0 0 0 0,0 0 0 0 0,0 0 0 0 0,-1 0 0 0 0,1 0 0 0 0,-1 0 0 0 0,-1 0 0 0 0,1 0 0 0 0,-1 0 0 0 0,-4 8 0 0 0,3-6 1 0 0,1-3-1 0 0,-1-1 0 0 0,1 1-1 0 0,-1-1 1 0 0,0 0 0 0 0,0 0-1 0 0,0 0 1 0 0,-1 0 0 0 0,0 0-1 0 0,1-1 1 0 0,-1 0 0 0 0,0 0-1 0 0,-1 0 1 0 0,1 0 0 0 0,0 0 0 0 0,-7 2-1 0 0,-5 2-11 0 0,-1-2 0 0 0,1 1 0 0 0,-18 2 0 0 0,12-3 7 0 0,-18 2-8 0 0,0-1 0 0 0,-1-2 1 0 0,-70-2-1 0 0,26-1 9 0 0,-819 66 58 0 0,55 10 207 0 0,638-73-170 0 0,199-4-82 0 0,1 0-2 0 0,-1 0 0 0 0,1-1 0 0 0,0 0 0 0 0,0 0 0 0 0,0-1 0 0 0,0-1 0 0 0,0 0 0 0 0,0 0 0 0 0,1-1 0 0 0,-1-1 0 0 0,1 0 0 0 0,0 0 0 0 0,0-1 0 0 0,1 0 0 0 0,-13-11 0 0 0,19 15-8 0 0,1-1 1 0 0,0 1 0 0 0,0-1 0 0 0,0 1 0 0 0,0-1 0 0 0,0 0 0 0 0,1 0 0 0 0,-1 1 0 0 0,1-1 0 0 0,0 0 0 0 0,0-1 0 0 0,-1-4 0 0 0,-3-15-327 0 0,1 1 1 0 0,1-1 0 0 0,1 0-1 0 0,1 0 1 0 0,2-25-1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5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77 236 8728 0 0,'0'0'-32'0'0,"5"0"-104"0"0,-3 0 132 0 0,-1 0 0 0 0,1 0 0 0 0,0 1 0 0 0,0-1 0 0 0,0 1 0 0 0,0-1 0 0 0,0 1 0 0 0,0 0 0 0 0,-1-1 0 0 0,1 1 0 0 0,0 0 0 0 0,-1 0 0 0 0,1 1 0 0 0,-1-1 0 0 0,1 0 0 0 0,-1 0 0 0 0,1 1 0 0 0,-1-1 0 0 0,2 4 0 0 0,4 5-10 0 0,0 1 0 0 0,-1 0 0 0 0,5 12 0 0 0,1 4 27 0 0,-1 1 1 0 0,-1 0-1 0 0,-1 0 1 0 0,-1 1 0 0 0,3 30-1 0 0,-10-54-12 0 0,6 44 8 0 0,0 69 0 0 0,-7-85 48 0 0,-2 0-1 0 0,-1 0 1 0 0,-2 0 0 0 0,-12 46 0 0 0,16-76-28 0 0,0 1 1 0 0,0 0 0 0 0,0-1 0 0 0,-1 0-1 0 0,0 1 1 0 0,1-1 0 0 0,-1 0-1 0 0,0 0 1 0 0,-1 0 0 0 0,1 0 0 0 0,0 0-1 0 0,-1 0 1 0 0,0-1 0 0 0,-4 4-1 0 0,5-5-5 0 0,0 0-1 0 0,1 0 0 0 0,-1-1 0 0 0,0 1 0 0 0,-1-1 0 0 0,1 1 1 0 0,0-1-1 0 0,0 0 0 0 0,0 1 0 0 0,0-1 0 0 0,0 0 1 0 0,0 0-1 0 0,0-1 0 0 0,0 1 0 0 0,0 0 0 0 0,0-1 0 0 0,0 1 1 0 0,0-1-1 0 0,0 0 0 0 0,0 1 0 0 0,0-1 0 0 0,0 0 0 0 0,0 0 1 0 0,0-1-1 0 0,1 1 0 0 0,-1 0 0 0 0,-3-3 0 0 0,0 0 0 0 0,-15-16 184 0 0,14 11-86 0 0,1 0-1 0 0,0 0 1 0 0,-4-14-1 0 0,-30-86 190 0 0,35 95-262 0 0,0-1 1 0 0,1 1-1 0 0,1-1 0 0 0,0 0 1 0 0,1 1-1 0 0,0-1 1 0 0,1 0-1 0 0,4-24 1 0 0,-1 12 76 0 0,2-22 116 0 0,2 2 0 0 0,3-1 0 0 0,17-54 0 0 0,-22 87-125 0 0,1 0 0 0 0,1 0 0 0 0,11-17 0 0 0,59-86 171 0 0,-73 111-262 0 0,1 1 1 0 0,0 0-1 0 0,1 0 1 0 0,-1 0 0 0 0,1 1-1 0 0,0 0 1 0 0,1 0-1 0 0,-1 0 1 0 0,12-5 0 0 0,89-42 215 0 0,-102 50-228 0 0,0-1-1 0 0,0 2 1 0 0,0-1 0 0 0,1 0-1 0 0,-1 1 1 0 0,1 0 0 0 0,-1 1-1 0 0,0-1 1 0 0,1 1 0 0 0,0 0-1 0 0,8 1 1 0 0,-3 0 5 0 0,3 0 1 0 0,0 0 0 0 0,0 1 0 0 0,0 1 0 0 0,-1 0 0 0 0,1 1 0 0 0,-1 0 0 0 0,0 1 0 0 0,0 1 0 0 0,16 9 0 0 0,1 4 6 0 0,-2 1 1 0 0,42 38-1 0 0,-48-40-22 0 0,-19-14-3 0 0,29 22 28 0 0,46 53 0 0 0,-63-64-16 0 0,-2 0 18 0 0,1 0-1 0 0,-2 0 1 0 0,0 1 0 0 0,-1 1-1 0 0,0 0 1 0 0,9 22 0 0 0,-13-22-20 0 0,-2 1 1 0 0,0 0-1 0 0,-1 0 1 0 0,-1 0-1 0 0,0 0 1 0 0,-1 1-1 0 0,-2 29 1 0 0,0-44-11 0 0,0 16 14 0 0,-2 0 1 0 0,0 0-1 0 0,-1-1 1 0 0,-1 1-1 0 0,-1-1 1 0 0,-1 0-1 0 0,-1 0 1 0 0,0-1-1 0 0,-1 1 1 0 0,-12 18 0 0 0,12-25 6 0 0,0 0 0 0 0,0 0 1 0 0,-1-1-1 0 0,-1 0 0 0 0,0 0 1 0 0,-1-1-1 0 0,0-1 0 0 0,0 0 1 0 0,-1 0-1 0 0,0-1 0 0 0,-1 0 1 0 0,1-1-1 0 0,-23 8 1 0 0,0-2 32 0 0,0-2 0 0 0,-1-1 0 0 0,-1-2 0 0 0,-40 4 0 0 0,33-7-37 0 0,0-1-1 0 0,-84-6 1 0 0,105 0-48 0 0,0 0-1 0 0,1-2 1 0 0,0-1-1 0 0,0-1 1 0 0,0-1-1 0 0,0 0 1 0 0,-28-16 0 0 0,43 19-238 0 0,1 0 0 0 0,0 0 0 0 0,0 0 0 0 0,1-1 0 0 0,-1 0 1 0 0,1 0-1 0 0,-7-10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7736 0 0,'3'9'-88'0'0,"0"-1"60"0"0,-1-4 18 0 0,-1 0 0 0 0,0 0 0 0 0,0 0 0 0 0,0 0 0 0 0,0 0 0 0 0,0 0 0 0 0,-1 0 0 0 0,0 1 0 0 0,1-1 0 0 0,-2 0 0 0 0,1 0 0 0 0,-1 6 0 0 0,-3 7-166 0 0,0 1 0 0 0,-1-1 0 0 0,-1 0 0 0 0,-1 0 0 0 0,0-1 0 0 0,-1 1-1 0 0,-1-2 1 0 0,-16 23 0 0 0,24-37 808 0 0,15-20 229 0 0,-10 12-745 0 0,3-4 109 0 0,-1-2 0 0 0,0 1 0 0 0,6-19 0 0 0,10-30 245 0 0,-20 56-399 0 0,0-1 1 0 0,-1 1 0 0 0,0 0-1 0 0,0-1 1 0 0,0 0 0 0 0,0 1-1 0 0,-1-1 1 0 0,0-6 0 0 0,-1 4 29 0 0,1 8-81 0 0,1-1-1 0 0,-1 0 0 0 0,0 0 0 0 0,0 0 0 0 0,0 0 0 0 0,0 0 0 0 0,-1 1 0 0 0,1-1 1 0 0,0 0-1 0 0,0 0 0 0 0,-1 0 0 0 0,1 0 0 0 0,0 1 0 0 0,-1-1 0 0 0,1 0 0 0 0,0 0 1 0 0,-1 1-1 0 0,1-1 0 0 0,-1 0 0 0 0,0 1 0 0 0,1-1 0 0 0,-1 0 0 0 0,1 1 0 0 0,-2-1 1 0 0,1-1 52 0 0,0 2-66 0 0,1 0 0 0 0,0 0 0 0 0,0 0 0 0 0,0-1 1 0 0,0 1-1 0 0,0 0 0 0 0,-1 0 0 0 0,1 0 0 0 0,0-1 0 0 0,0 1 0 0 0,0 0 0 0 0,-1 0 0 0 0,1 0 1 0 0,0 0-1 0 0,0 0 0 0 0,-1 0 0 0 0,1 0 0 0 0,0-1 0 0 0,0 1 0 0 0,-1 0 0 0 0,1 0 0 0 0,0 0 1 0 0,0 0-1 0 0,-1 0 0 0 0,1 0 0 0 0,0 0 0 0 0,0 0 0 0 0,-1 0 0 0 0,1 0 0 0 0,0 1 0 0 0,0-1 1 0 0,-1 0-1 0 0,1 0 0 0 0,0 0 0 0 0,-1 0 0 0 0,-6 0 56 0 0,4 0-45 0 0,0 1 1 0 0,0-1-1 0 0,0 1 0 0 0,0-1 1 0 0,0 1-1 0 0,0 0 1 0 0,0 0-1 0 0,0 0 0 0 0,0 0 1 0 0,0 1-1 0 0,1-1 0 0 0,-1 1 1 0 0,1-1-1 0 0,-1 1 1 0 0,1 0-1 0 0,-1 0 0 0 0,-1 3 1 0 0,-56 47 115 0 0,51-42-112 0 0,1-1 0 0 0,0 1 0 0 0,0 0 0 0 0,1 1 0 0 0,0 0 1 0 0,1 0-1 0 0,1 0 0 0 0,0 1 0 0 0,0 0 0 0 0,-6 23 0 0 0,9-26 9 0 0,0 1 1 0 0,0-1-1 0 0,-1 17 0 0 0,1-3 0 0 0,0-7-9 0 0,1 0 0 0 0,0 0-1 0 0,1 0 1 0 0,1 0 0 0 0,0 0 0 0 0,2 0 0 0 0,4 18-1 0 0,0-11 2 0 0,1 0-1 0 0,1 0 0 0 0,1-1 1 0 0,15 26-1 0 0,-15-29-18 0 0,3 3 10 0 0,1 0 1 0 0,0-1-1 0 0,2-1 1 0 0,0 0 0 0 0,1-1-1 0 0,1 0 1 0 0,1-2-1 0 0,0 0 1 0 0,1-1-1 0 0,43 24 1 0 0,-41-27-1 0 0,1-2 0 0 0,0-1 0 0 0,0-1 0 0 0,1-1 0 0 0,0-1 0 0 0,1-1 0 0 0,0-1-1 0 0,0-1 1 0 0,43 1 0 0 0,-65-5-14 0 0,33-3 8 0 0,-34 3-9 0 0,0-1 0 0 0,0 1-1 0 0,0-1 1 0 0,0 1-1 0 0,-1-1 1 0 0,1 0 0 0 0,0 0-1 0 0,-1 0 1 0 0,1 0-1 0 0,-1 0 1 0 0,1-1-1 0 0,-1 1 1 0 0,1 0 0 0 0,-1-1-1 0 0,0 1 1 0 0,0-1-1 0 0,2-2 1 0 0,16-42-1546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5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1837 176 8904 0 0,'7'-5'1'0'0,"0"-1"0"0"0,0 2 1 0 0,1-1-1 0 0,8-4 0 0 0,27-8 1 0 0,-37 15-2 0 0,24-10 34 0 0,1 1 0 0 0,0 2 0 0 0,35-6 0 0 0,-15 8 302 0 0,75-22 0 0 0,-71 13 276 0 0,71-11 0 0 0,-121 26-572 0 0,0 1 0 0 0,-1-1 0 0 0,1 1 0 0 0,0 0 0 0 0,0 0 0 0 0,-1 1 0 0 0,1-1 1 0 0,0 1-1 0 0,-1 0 0 0 0,1 0 0 0 0,0 1 0 0 0,-1-1 0 0 0,0 1 0 0 0,1 0 0 0 0,-1 0 0 0 0,0 0 0 0 0,0 1 1 0 0,0 0-1 0 0,0 0 0 0 0,-1 0 0 0 0,1 0 0 0 0,-1 0 0 0 0,1 1 0 0 0,3 6 0 0 0,3 2 40 0 0,0 0-1 0 0,-2 1 0 0 0,0 1 0 0 0,0-1 1 0 0,-1 1-1 0 0,-1 1 0 0 0,0-1 0 0 0,6 28 1 0 0,-11-39-76 0 0,11 52 60 0 0,11 110 0 0 0,-11 22 265 0 0,-7 43-215 0 0,-5-162-100 0 0,-2 93 50 0 0,3 63 100 0 0,16 72-99 0 0,-9-193-30 0 0,8 105 10 0 0,4 39-18 0 0,5 35 93 0 0,22 363 211 0 0,-46-628-327 0 0,12 189 104 0 0,4 120 680 0 0,-14-168-478 0 0,-4 256 621 0 0,-1-383-880 0 0,1 76 311 0 0,12 64-226 0 0,-7-111-98 0 0,33 288 193 0 0,-24-256-219 0 0,-3-4-4 0 0,5 10 0 0 0,-13-86-7 0 0,0-2 0 0 0,1 1 0 0 0,0-1 1 0 0,1 1-1 0 0,9 18 0 0 0,-13-28-4 0 0,1 1-1 0 0,-1-1 0 0 0,0 0 1 0 0,0 1-1 0 0,0-1 0 0 0,0 1 1 0 0,0-1-1 0 0,0 1 1 0 0,0-1-1 0 0,0 0 0 0 0,0 1 1 0 0,-1-1-1 0 0,1 1 1 0 0,-1-1-1 0 0,1 0 0 0 0,-1 0 1 0 0,1 1-1 0 0,-1-1 1 0 0,0 0-1 0 0,0 0 0 0 0,0 1 1 0 0,-1 0-1 0 0,-22 22-69 0 0,13-16 46 0 0,-1 0-1 0 0,0-1 1 0 0,0-1-1 0 0,0 0 1 0 0,-1 0-1 0 0,1-1 1 0 0,-1-1-1 0 0,-1 0 1 0 0,-21 3-1 0 0,-1-2-30 0 0,0-2 0 0 0,-54-2 0 0 0,-172-16-198 0 0,-45 0 157 0 0,-256 47 68 0 0,27 0 8 0 0,-157-49 8 0 0,624 15 5 0 0,41 2-11 0 0,0-1 0 0 0,-1-1 0 0 0,1-2 0 0 0,-29-7 0 0 0,55 11-82 0 0,1-1-1 0 0,-1 0 1 0 0,1 1 0 0 0,-1-1-1 0 0,1 0 1 0 0,-1 0-1 0 0,1 0 1 0 0,-1 0-1 0 0,1 0 1 0 0,0 0 0 0 0,0 0-1 0 0,-1 0 1 0 0,1-1-1 0 0,0 1 1 0 0,0-1 0 0 0,-1-1-1 0 0,1 2-622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5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3248 7376 0 0,'0'0'-8'0'0,"2"-5"-56"0"0,-2 4 62 0 0,2-5-11 0 0,0-1 0 0 0,0 1-1 0 0,-1 0 1 0 0,0 0 0 0 0,-1-1-1 0 0,1 1 1 0 0,-2-13 0 0 0,2-48-26 0 0,-3-152-54 0 0,-2 179 93 0 0,-15-71 0 0 0,8 59 2 0 0,-48-238 60 0 0,-76-530 1722 0 0,103 554-880 0 0,15 89-838 0 0,-27-207 1832 0 0,33 285-1329 0 0,-16-95-458 0 0,3 77 691 0 0,-42-124 0 0 0,33 141-417 0 0,33 98-401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2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393 107 5488 0 0,'-4'-6'72'0'0,"-1"-2"-48"0"0,3 4-16 0 0,0 0-1 0 0,0 0 1 0 0,0 0-1 0 0,-1 0 1 0 0,0 1-1 0 0,0-1 1 0 0,0 1-1 0 0,0-1 1 0 0,0 1-1 0 0,-1 0 1 0 0,1 0-1 0 0,-1 0 1 0 0,0 1-1 0 0,0 0 1 0 0,0-1-1 0 0,-8-2 1 0 0,3 3-3 0 0,3 0-1 0 0,0 1 0 0 0,0 0 0 0 0,0 0 0 0 0,1 1 0 0 0,-1 0 0 0 0,0 0 0 0 0,0 0 0 0 0,-11 3 0 0 0,-37 4 68 0 0,0 3-1 0 0,-79 24 1 0 0,133-34-62 0 0,0 0 0 0 0,-1 0 1 0 0,1 0-1 0 0,0 0 0 0 0,-1 0 0 0 0,1 0 1 0 0,0 0-1 0 0,-1 0 0 0 0,1 0 1 0 0,0 0-1 0 0,-1 0 0 0 0,1 0 0 0 0,0 0 1 0 0,0 1-1 0 0,-1-1 0 0 0,1 0 1 0 0,0 0-1 0 0,0 0 0 0 0,-1 0 0 0 0,1 1 1 0 0,0-1-1 0 0,0 0 0 0 0,-1 0 0 0 0,1 1 1 0 0,0-1-1 0 0,0 0 0 0 0,0 0 1 0 0,0 1-1 0 0,-1-1 0 0 0,1 0 0 0 0,0 0 1 0 0,0 1-1 0 0,0-1 0 0 0,0 0 1 0 0,0 1-1 0 0,0-1 0 0 0,0 0 0 0 0,0 1 1 0 0,0-1-1 0 0,0 0 0 0 0,0 1 0 0 0,0-1 1 0 0,0 1-1 0 0,11 3 606 0 0,-3-4-521 0 0,0-1 1 0 0,-1 0-1 0 0,1 0 0 0 0,0 0 1 0 0,13-5-1 0 0,47-10 435 0 0,47-3 114 0 0,-49 8-33 0 0,48-5 311 0 0,-83 13-612 0 0,46-6 223 0 0,-54 6-170 0 0,43 0 0 0 0,9 1 379 0 0,105 5 781 0 0,-172-3-1398 0 0,-1 0 0 0 0,0-1 0 0 0,15-1 0 0 0,-19 1-301 0 0,-1 1-1 0 0,1-1 1 0 0,0 1 0 0 0,0 0 0 0 0,0 0 0 0 0,0 0 0 0 0,0 0 0 0 0,-1 1 0 0 0,7 0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5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772 416 8544 0 0,'-43'-36'-477'0'0,"31"27"-52"0"0,0 2 0 0 0,0-1 0 0 0,-22-8 0 0 0,23 12 346 0 0,0 0 1 0 0,-1 0 0 0 0,1 2 0 0 0,-1-1-1 0 0,1 2 1 0 0,-1-1 0 0 0,0 2-1 0 0,0-1 1 0 0,-19 3 0 0 0,-2 2 387 0 0,1 1 1 0 0,0 1-1 0 0,1 2 0 0 0,-1 1 1 0 0,2 1-1 0 0,-1 2 0 0 0,1 1 0 0 0,-50 30 1 0 0,11 4 354 0 0,63-42-418 0 0,-1 0 0 0 0,1 1 0 0 0,0-1 0 0 0,1 1 0 0 0,-1 0 0 0 0,-4 9 0 0 0,-41 67 360 0 0,46-73-476 0 0,1 0 0 0 0,1 0 0 0 0,-1 1-1 0 0,1-1 1 0 0,1 1 0 0 0,0-1 0 0 0,1 1 0 0 0,-2 15 0 0 0,4-6 72 0 0,0 1 0 0 0,6 30 1 0 0,-4-37-58 0 0,-1 1-6 0 0,1 0 1 0 0,1 0-1 0 0,0 0 0 0 0,1 0 0 0 0,0-1 1 0 0,1 0-1 0 0,1 0 0 0 0,0 0 0 0 0,14 18 1 0 0,-13-22-21 0 0,1 1 0 0 0,-1-2 0 0 0,2 1 0 0 0,-1-1 0 0 0,1-1 1 0 0,0 1-1 0 0,1-2 0 0 0,-1 1 0 0 0,1-2 0 0 0,1 1 1 0 0,15 4-1 0 0,-2-2 8 0 0,0-1-1 0 0,1-1 1 0 0,-1-2 0 0 0,1 0 0 0 0,0-2 0 0 0,0-1 0 0 0,34-2-1 0 0,-43-1 2 0 0,0 0-1 0 0,0-1 0 0 0,0-1 0 0 0,-1 0 0 0 0,1-1 0 0 0,-1-1 1 0 0,0-1-1 0 0,-1 0 0 0 0,1-1 0 0 0,-1 0 0 0 0,-1-1 1 0 0,14-12-1 0 0,-16 11 31 0 0,0-1 0 0 0,16-20 0 0 0,57-81 69 0 0,-76 99-112 0 0,-1 0 1 0 0,-1 0-1 0 0,0-1 1 0 0,-1 0-1 0 0,0 0 1 0 0,-2-1-1 0 0,7-29 0 0 0,-7 29 9 0 0,22-117 136 0 0,-24 109-122 0 0,0 0 1 0 0,-1 0-1 0 0,-2 0 0 0 0,-4-30 1 0 0,3 30-18 0 0,0 7 15 0 0,-1 0 0 0 0,0 0 0 0 0,-1 0 0 0 0,-1 1 0 0 0,0 0 0 0 0,-14-27 0 0 0,-36-66 61 0 0,50 99-76 0 0,0 1-1 0 0,-1-1 1 0 0,0 1-1 0 0,0-1 1 0 0,-10-9-1 0 0,-3 0 33 0 0,-31-23 1 0 0,48 39-47 0 0,-1 0 0 0 0,0 0 0 0 0,-1 0 0 0 0,1 1 0 0 0,0-1 0 0 0,0 1 0 0 0,-1 0 0 0 0,1 0 0 0 0,-1 0 0 0 0,1 0 0 0 0,-1 0 0 0 0,1 1 0 0 0,-1 0 0 0 0,1 0 1 0 0,-1 0-1 0 0,-3 0 0 0 0,-98 11 30 0 0,87-7-31 0 0,0 0-1 0 0,1 1 1 0 0,-20 9 0 0 0,-115 45-2 0 0,76-32-1372 0 0,65-23-5488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5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6472 0 0,'0'0'0'0'0,"41"-14"-32"0"0,-10 9-88 0 0,120-6 8 0 0,-94 11 72 0 0,120 19 0 0 0,-117-10 16 0 0,119 20 0 0 0,-114-20 72 0 0,140 17 0 0 0,-144-16-48 0 0,112 5 8 0 0,-111-15-96 0 0,120 0 0 0 0,-124-3-528 0 0,102-1-8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7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5840 0 0,'40'-13'-263'0'0,"-26"9"213"0"0,125-27-373 0 0,-59 16 237 0 0,100-10 161 0 0,39 1 151 0 0,293-18 2263 0 0,-249 29-1058 0 0,-209 7-1139 0 0,-1-2-1 0 0,98-30 0 0 0,-132 31-467 0 0,0-1 1 0 0,0 0-1 0 0,23-16 0 0 0,-33 19-5590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2:4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8088 0 0,'0'0'150'0'0,"7"-2"-4"0"0,31-6 156 0 0,0 1 0 0 0,66-2-1 0 0,87 7 706 0 0,-186 2-982 0 0,500 47 1706 0 0,-483-44-1702 0 0,193 30 184 0 0,-44-5 135 0 0,26 4-158 0 0,-65-12-4 0 0,41 1 10 0 0,-151-18-155 0 0,0-2-1 0 0,0-1 0 0 0,25-2 1 0 0,99-14 99 0 0,54-9 25 0 0,-179 23-149 0 0,0-2 0 0 0,27-7 1 0 0,-38 7-5 0 0,0 0 1 0 0,0 0 0 0 0,-1-1-1 0 0,18-11 1 0 0,-20 11-11 0 0,1-1-1 0 0,-1 1 1 0 0,0-2 0 0 0,0 1 0 0 0,-1-1 0 0 0,0 0-1 0 0,8-11 1 0 0,-11 13-13 0 0,-1 1 0 0 0,0 0 0 0 0,0-1 0 0 0,0 1 0 0 0,0-1 0 0 0,-1 0 0 0 0,0 0 0 0 0,0 1 0 0 0,0-1 0 0 0,-1 0 0 0 0,1 0 0 0 0,-1 0 1 0 0,0 0-1 0 0,-1 0 0 0 0,-1-7 0 0 0,0 1-376 0 0,-1 1 1 0 0,0 0-1 0 0,-1 1 1 0 0,-7-15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2:4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1 672 6024 0 0,'0'0'-809'0'0,"6"6"130"0"0,21 27 152 0 0,35 55-1 0 0,-30-28 396 0 0,-21-38 136 0 0,9 17 26 0 0,-2 2-1 0 0,-2 0 0 0 0,12 45 1 0 0,20 155 105 0 0,-40-190-109 0 0,44 469 1196 0 0,-47-450-904 0 0,6 186 117 0 0,-3-54-428 0 0,-3 79 172 0 0,-4-228-108 0 0,-3 1-1 0 0,-9 53 1 0 0,6-63-43 0 0,1-18-10 0 0,0 0 18 0 0,-2 45 1 0 0,6-64-35 0 0,0-5-2 0 0,0 1 1 0 0,0-1-1 0 0,0 1 0 0 0,0-1 0 0 0,1 1 1 0 0,-1 0-1 0 0,1-1 0 0 0,-1 1 1 0 0,1-1-1 0 0,2 5 0 0 0,4-5 7 0 0,-2-1-7 0 0,6 0 19 0 0,0 0-1 0 0,0 0 1 0 0,1-1 0 0 0,20-3-1 0 0,86-7 82 0 0,-89 6 1 0 0,46-12-1 0 0,102-29 155 0 0,-25 9 72 0 0,86-14 2 0 0,-77 23-57 0 0,55 5-20 0 0,-60 16-40 0 0,68 9-19 0 0,-64 5-50 0 0,60 5-16 0 0,-180-9-79 0 0,62 12 1 0 0,72 25 30 0 0,-140-32-62 0 0,-1 1 0 0 0,-1 2 0 0 0,0 0 0 0 0,0 3-1 0 0,-2 1 1 0 0,0 1 0 0 0,38 28 0 0 0,-68-45-16 0 0,23 16 10 0 0,-1 1 0 0 0,-1 1 1 0 0,19 21-1 0 0,-29-28-14 0 0,-1 0 0 0 0,-1 1 0 0 0,0 1 0 0 0,0 0 0 0 0,-1 0 0 0 0,11 26 0 0 0,-18-37-12 0 0,-4-134-228 0 0,-57-377 227 0 0,2 246 10 0 0,58 260 6 0 0,-19-67-1 0 0,-54-192 8 0 0,-33-31 89 0 0,40 123 118 0 0,-14-49-50 0 0,69 187-122 0 0,1-1 0 0 0,1 0 0 0 0,2 0 0 0 0,-3-40 0 0 0,8 54 5 0 0,-25-253 813 0 0,17 156-491 0 0,8 97-351 0 0,-11-209 27 0 0,27-114 288 0 0,-4 197-293 0 0,-10 79-1424 0 0,-1 57-5562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2:4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2685 103 10080 0 0,'-90'-27'628'0'0,"-2"3"0"0"0,-176-20 0 0 0,149 36-259 0 0,-194 13 1 0 0,-117 43-105 0 0,254-26-183 0 0,-158 29 64 0 0,192-20-105 0 0,46-16 18 0 0,-36-1 9 0 0,-99 8 112 0 0,221-21-180 0 0,-98 5-5 0 0,97-6 5 0 0,-1-1-1 0 0,1 0 1 0 0,-1 0 0 0 0,1-2-1 0 0,0 1 1 0 0,0-1-1 0 0,0-1 1 0 0,-11-5 0 0 0,-9-9-1692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2:5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4366 1649 8992 0 0,'0'0'466'0'0,"-6"-4"-258"0"0,-12-9-57 0 0,-1 1-1 0 0,-1 1 0 0 0,0 0 0 0 0,0 2 1 0 0,-1 0-1 0 0,0 2 0 0 0,0 0 1 0 0,-29-5-1 0 0,16 6-45 0 0,0 2 0 0 0,-1 2 0 0 0,1 0 0 0 0,-67 8 0 0 0,-225 41 143 0 0,177-21-143 0 0,-217 8 0 0 0,19-48-15 0 0,1-24 34 0 0,249 26-83 0 0,-66-12 28 0 0,-38-5 6 0 0,-614-45 385 0 0,650 52-325 0 0,37 4-50 0 0,27 9-1 0 0,-64-10 319 0 0,151 16-241 0 0,0-1 0 0 0,1 0 0 0 0,-24-12 0 0 0,8-4 87 0 0,15 9-147 0 0,1-1 1 0 0,-1-1-1 0 0,2 0 1 0 0,0 0-1 0 0,1-1 1 0 0,-14-21-1 0 0,18 23-109 0 0,-107-179 277 0 0,83 132-49 0 0,-39-109 1 0 0,64 150-216 0 0,-55-181 9 0 0,45 134 34 0 0,-9-92 1 0 0,22 120-59 0 0,1 0-1 0 0,3 0 1 0 0,0-1-1 0 0,10-49 1 0 0,-9 73-169 0 0,3-8-292 0 0,-2 0-1 0 0,0-1 0 0 0,-1-26 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2:5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83 439 9088 0 0,'0'0'-167'0'0,"10"-5"-857"0"0,-3 1 835 0 0,14-6-33 0 0,-1-1-1 0 0,36-26 0 0 0,-36 22 242 0 0,5-4 98 0 0,-1 0 0 0 0,35-36 0 0 0,-54 50-97 0 0,0-1 0 0 0,0 1-1 0 0,-1-1 1 0 0,0 0 0 0 0,0 0-1 0 0,0-1 1 0 0,-1 1-1 0 0,0-1 1 0 0,0 1 0 0 0,0-1-1 0 0,-1 0 1 0 0,0 0 0 0 0,-1 0-1 0 0,1-1 1 0 0,-1 1-1 0 0,-1 0 1 0 0,0-11 0 0 0,-1 11 62 0 0,-1 0 0 0 0,0 0 0 0 0,0 0 0 0 0,-1 0 0 0 0,1 0 0 0 0,-2 1 0 0 0,1-1 0 0 0,-1 1 0 0 0,0 0 0 0 0,0 0 0 0 0,-1 0 0 0 0,1 1 0 0 0,-1 0 1 0 0,-1-1-1 0 0,1 2 0 0 0,-1-1 0 0 0,-7-4 0 0 0,9 6-41 0 0,0 0 1 0 0,0 1-1 0 0,0-1 1 0 0,-1 1-1 0 0,1 0 1 0 0,-1 1-1 0 0,0-1 1 0 0,1 1-1 0 0,-1 0 1 0 0,0 0-1 0 0,0 0 1 0 0,0 0-1 0 0,0 1 1 0 0,0 0-1 0 0,0 0 1 0 0,1 1-1 0 0,-1-1 1 0 0,0 1-1 0 0,0 0 1 0 0,0 0-1 0 0,0 0 1 0 0,1 1-1 0 0,-1 0 1 0 0,1 0-1 0 0,-9 5 1 0 0,-3 6 35 0 0,1 2-1 0 0,0 0 1 0 0,0 0 0 0 0,2 1 0 0 0,0 1 0 0 0,1 0 0 0 0,-14 28-1 0 0,22-38-39 0 0,0 1-1 0 0,1 0 0 0 0,0 0 0 0 0,0 1 0 0 0,-2 11 1 0 0,-15 93 68 0 0,18-99-92 0 0,0 0 0 0 0,1 1 0 0 0,1-1 1 0 0,1 0-1 0 0,0 1 0 0 0,0-1 0 0 0,2 0 0 0 0,0 0 0 0 0,8 24 1 0 0,-11-36-11 0 0,2 6 7 0 0,1 0 1 0 0,0-1 0 0 0,0 1 0 0 0,1-1 0 0 0,0 1-1 0 0,0-1 1 0 0,1-1 0 0 0,0 1 0 0 0,0 0 0 0 0,0-1-1 0 0,1 0 1 0 0,0-1 0 0 0,0 1 0 0 0,0-1 0 0 0,1 0-1 0 0,0 0 1 0 0,0-1 0 0 0,0 0 0 0 0,0 0-1 0 0,1-1 1 0 0,0 0 0 0 0,-1 0 0 0 0,1-1 0 0 0,0 0-1 0 0,0-1 1 0 0,0 1 0 0 0,1-1 0 0 0,-1-1 0 0 0,0 0-1 0 0,0 0 1 0 0,14-2 0 0 0,-3 0-2 0 0,-9 1 1 0 0,1-1 0 0 0,0 0 1 0 0,0 0-1 0 0,-1-1 0 0 0,1 0 0 0 0,-1-1 0 0 0,0-1 1 0 0,0 1-1 0 0,0-2 0 0 0,11-7 0 0 0,92-64 17 0 0,-107 72-28 0 0,0 0 0 0 0,-1 0 0 0 0,0 0 0 0 0,0-1 1 0 0,0 1-1 0 0,-1-1 0 0 0,1 0 0 0 0,-2-1 0 0 0,1 1 0 0 0,5-13 0 0 0,-6 8-6 0 0,0 0 0 0 0,-1 0 0 0 0,0 0 0 0 0,0-19 0 0 0,0 9-3 0 0,1-77-1514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2:5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8640 0 0,'0'53'0'0'0,"15"103"1"0"0,0-80 70 0 0,-14-74 54 0 0,18-59 591 0 0,25-114-391 0 0,-42 166-299 0 0,-1-2 21 0 0,1 0 1 0 0,0 1 0 0 0,1-1 0 0 0,-1 1 0 0 0,1 0 0 0 0,0 0 0 0 0,7-9-1 0 0,-9 13 89 0 0,2 3-69 0 0,1-1-49 0 0,-2 1-1 0 0,0-1 0 0 0,0 1 1 0 0,0 0-1 0 0,0-1 1 0 0,0 1-1 0 0,0 0 0 0 0,-1 0 1 0 0,1 0-1 0 0,0 1 1 0 0,0-1-1 0 0,-1 0 0 0 0,1 1 1 0 0,-1-1-1 0 0,3 3 1 0 0,25 22 158 0 0,-2 2 1 0 0,46 57-1 0 0,22 38-125 0 0,-81-106 4 0 0,1-1 1 0 0,18 15 0 0 0,-27-26-40 0 0,1 0 1 0 0,-1 0-1 0 0,1 0 1 0 0,0-1-1 0 0,1 0 1 0 0,-1 0 0 0 0,1-1-1 0 0,11 4 1 0 0,-17-7-49 0 0,0 0 1 0 0,0 0-1 0 0,0 0 0 0 0,0 0 1 0 0,0 0-1 0 0,0 0 1 0 0,0 0-1 0 0,0-1 1 0 0,0 1-1 0 0,0-1 1 0 0,0 1-1 0 0,0-1 1 0 0,-1 0-1 0 0,1 0 1 0 0,0 0-1 0 0,0 0 1 0 0,-1 0-1 0 0,1 0 0 0 0,-1 0 1 0 0,1 0-1 0 0,-1-1 1 0 0,1 1-1 0 0,-1-1 1 0 0,0 1-1 0 0,0-1 1 0 0,1 1-1 0 0,-1-1 1 0 0,1-2-1 0 0,0 1-492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2:5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248 129 6840 0 0,'1'-14'-15'0'0,"7"-98"-165"0"0,-8 110 237 0 0,-3 3-9 0 0,-1 0 0 0 0,1 0-1 0 0,0 1 1 0 0,0-1 0 0 0,0 1-1 0 0,0 0 1 0 0,0 0-1 0 0,-4 4 1 0 0,-1-1 61 0 0,-18 15 254 0 0,1 0-1 0 0,2 2 1 0 0,0 1 0 0 0,-30 37 0 0 0,46-52-293 0 0,1-2-14 0 0,1 0 1 0 0,0 1 0 0 0,0-1 0 0 0,1 1-1 0 0,-1 0 1 0 0,2 0 0 0 0,-1 1 0 0 0,1-1-1 0 0,0 1 1 0 0,0 0 0 0 0,1-1 0 0 0,0 1-1 0 0,1 0 1 0 0,0 0 0 0 0,-1 16 0 0 0,1-9-23 0 0,-1-1-26 0 0,0 0 0 0 0,1 0-1 0 0,1 0 1 0 0,1 0-1 0 0,0 0 1 0 0,0 0-1 0 0,1 0 1 0 0,7 21-1 0 0,-3-21 31 0 0,0 0 1 0 0,1 0-1 0 0,1 0 0 0 0,1-1 0 0 0,0 0 0 0 0,0 0 0 0 0,1-1 0 0 0,1-1 1 0 0,0 1-1 0 0,0-2 0 0 0,1 0 0 0 0,1 0 0 0 0,-1-1 0 0 0,23 12 0 0 0,-9-7 10 0 0,0-2 0 0 0,1 0-1 0 0,1-2 1 0 0,-1-1-1 0 0,1-1 1 0 0,57 8 0 0 0,-65-14-28 0 0,0-1 1 0 0,1-1 0 0 0,-1 0-1 0 0,0-2 1 0 0,0 0 0 0 0,28-7-1 0 0,-37 6-145 0 0,0 0 0 0 0,1-1-1 0 0,-1 0 1 0 0,-1-1-1 0 0,1 0 1 0 0,-1-1 0 0 0,0 0-1 0 0,0-1 1 0 0,0 0-1 0 0,-1 0 1 0 0,12-12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6:3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10528 0 0,'-6'42'-96'0'0,"-37"230"-328"0"0,39-248 341 0 0,-57 339-517 0 0,56-338 612 0 0,-35 211 7 0 0,16 49 71 0 0,23-249 7 0 0,1 1 0 0 0,7 55 0 0 0,-7-89-77 0 0,1-1 0 0 0,-1 0-1 0 0,0 1 1 0 0,1-1 0 0 0,-1 0 0 0 0,1 0-1 0 0,0 0 1 0 0,0 1 0 0 0,0-1 0 0 0,0 0-1 0 0,0 0 1 0 0,2 2 0 0 0,-3-4-17 0 0,1 0 0 0 0,-1 1 1 0 0,0-1-1 0 0,1 0 0 0 0,-1 0 0 0 0,1 1 1 0 0,-1-1-1 0 0,1 0 0 0 0,-1 0 0 0 0,0 0 0 0 0,1 0 1 0 0,-1 0-1 0 0,1 0 0 0 0,-1 0 0 0 0,1 0 1 0 0,-1 0-1 0 0,1 0 0 0 0,-1 0 0 0 0,1 0 1 0 0,-1 0-1 0 0,0 0 0 0 0,1 0 0 0 0,-1 0 0 0 0,1 0 1 0 0,-1-1-1 0 0,1 1 0 0 0,-1 0 0 0 0,0 0 1 0 0,1-1-1 0 0,-1 1 0 0 0,1 0 0 0 0,-1 0 1 0 0,1-1-1 0 0,2-3 0 0 0,1 0-1 0 0,-1 0 1 0 0,0 0 0 0 0,0 0 0 0 0,-1 0 0 0 0,4-7 0 0 0,3-7-117 0 0,0-2 0 0 0,10-33 0 0 0,-11 31-776 0 0,-3 5-5466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3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8904 0 0,'1'5'240'0'0,"59"439"2794"0"0,-40-206-2709 0 0,-17-177-286 0 0,20 312 380 0 0,-14 19 389 0 0,-16-143-132 0 0,7-241-594 0 0,0 3 35 0 0,-1 0 1 0 0,0 1-1 0 0,-1-1 0 0 0,-5 18 0 0 0,2-21 223 0 0,0-14-55 0 0,1-19-183 0 0,-6-44-2070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3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9536 0 0,'5'0'-7'0'0,"111"0"-41"0"0,-30 0 44 0 0,166 10 535 0 0,-201-7-469 0 0,37-1 637 0 0,0-4 0 0 0,154-23-1 0 0,152-57 1030 0 0,-125 22-957 0 0,-207 48-559 0 0,111-20 292 0 0,-134 26-330 0 0,1 3 1 0 0,52 1 0 0 0,9 12 343 0 0,-99-10-278 0 0,27 1 367 0 0,-25 0-571 0 0,-1 1 0 0 0,1-1 0 0 0,-1 1 0 0 0,0 0 0 0 0,0 0 0 0 0,1 0 1 0 0,-1 1-1 0 0,-1-1 0 0 0,1 1 0 0 0,0-1 0 0 0,-1 1 0 0 0,1 0 0 0 0,-1 0 0 0 0,0 0 0 0 0,0 0 0 0 0,0 1 0 0 0,0-1 0 0 0,-1 1 0 0 0,1-1 0 0 0,-1 1 0 0 0,0-1 0 0 0,0 1 0 0 0,1 7 0 0 0,1 3-14 0 0,0-4 26 0 0,-1 1 0 0 0,0 0 0 0 0,1 22 0 0 0,-1 100 42 0 0,15 287 289 0 0,-3-195-331 0 0,-9-130-30 0 0,10 147 53 0 0,9-14-49 0 0,-24-222-22 0 0,5 62 26 0 0,4 0-1 0 0,21 87 1 0 0,-24-133 3 0 0,0 0-1 0 0,-2 0 1 0 0,3 43 0 0 0,-14-23 145 0 0,7-41-118 0 0,-25 11 10 0 0,-17-3-48 0 0,0-1 0 0 0,0-1 1 0 0,-46-1-1 0 0,-15 2 17 0 0,-21 4-15 0 0,28 1 4 0 0,-48 7 6 0 0,40-10 1 0 0,-48 0-6 0 0,34-4-1 0 0,-57-3-2 0 0,69-3-10 0 0,-25-3 1 0 0,20-1 2 0 0,-9 4-3 0 0,34 6-4 0 0,84-6-62 0 0,-1 0 0 0 0,0 0 0 0 0,0 0 0 0 0,0 1-1 0 0,1-1 1 0 0,-1 1 0 0 0,0 0 0 0 0,1-1 0 0 0,-6 4 0 0 0,4-2-77 0 0,3-3 99 0 0,0 1 0 0 0,1 0 0 0 0,-1-1 1 0 0,0 1-1 0 0,0-1 0 0 0,0 1 0 0 0,0-1 1 0 0,1 1-1 0 0,-1-1 0 0 0,0 0 0 0 0,0 1 1 0 0,1-1-1 0 0,-1 0 0 0 0,0 0 0 0 0,1 0 1 0 0,-1 1-1 0 0,1-1 0 0 0,-1 0 0 0 0,1-1 1 0 0,-2 0-56 0 0,-9-16-2471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4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54 266 1248 0 0,'0'0'3192'0'0,"-6"-2"-1954"0"0,-31-10 31 0 0,32 12-1147 0 0,1 2-30 0 0,2-2 684 0 0,13 3-575 0 0,135 28 158 0 0,-111-26-280 0 0,-1-2 1 0 0,1-1-1 0 0,0-1 0 0 0,57-7 1 0 0,123-28 764 0 0,-183 28-752 0 0,99-19 502 0 0,74-19 2 0 0,-67 9-80 0 0,41-24-27 0 0,-71 26-26 0 0,14 1-18 0 0,-28 9 331 0 0,-93 23-761 0 0,-1 0 0 0 0,0-1 0 0 0,1 1 0 0 0,-1 0 0 0 0,1 0 0 0 0,-1 0 0 0 0,1-1 0 0 0,-1 1 0 0 0,1 0 0 0 0,-1 0 0 0 0,1 0 0 0 0,-1 0 1 0 0,1 0-1 0 0,-1 0 0 0 0,0 0 0 0 0,1 0 0 0 0,-1 0 0 0 0,1 0 0 0 0,-1 1 0 0 0,1-1 0 0 0,-1 0 0 0 0,1 0 0 0 0,-1 0 0 0 0,1 0 0 0 0,-1 1 0 0 0,0-1 0 0 0,1 0 0 0 0,-1 0 0 0 0,0 1 0 0 0,1-1 0 0 0,-1 0 0 0 0,0 1 0 0 0,1-1 0 0 0,-1 1 1 0 0,0-1-1 0 0,1 1 0 0 0,4 6 255 0 0,38 52 32 0 0,18 13-190 0 0,-57-67-106 0 0,1 0-1 0 0,-1 0 0 0 0,1-1 1 0 0,1 0-1 0 0,-1 0 0 0 0,0 0 1 0 0,10 4-1 0 0,-1 0 0 0 0,1-2 0 0 0,28 9 0 0 0,-40-14-9 0 0,0 0 1 0 0,0-1 0 0 0,-1 1 0 0 0,1-1 0 0 0,0 0-1 0 0,0 0 1 0 0,0 0 0 0 0,-1 0 0 0 0,1 0 0 0 0,0 0-1 0 0,0-1 1 0 0,0 0 0 0 0,-1 1 0 0 0,1-1 0 0 0,4-2 0 0 0,-1-1-5 0 0,-1 0 1 0 0,0 0 0 0 0,0-1-1 0 0,0 1 1 0 0,8-10 0 0 0,4-8-368 0 0,-1 0 1 0 0,0-1-1 0 0,-2-1 0 0 0,14-32 1 0 0,-23 44-8946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4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12864 0 0,'0'0'-512'0'0,"5"-1"-2311"0"0,0 0 2841 0 0,-4 0-14 0 0,0 1 1 0 0,0-1-1 0 0,0 1 1 0 0,0 0-1 0 0,-1 0 1 0 0,1-1-1 0 0,0 1 1 0 0,0 0-1 0 0,0 0 1 0 0,0 0-1 0 0,0 0 1 0 0,0 0-1 0 0,0 0 1 0 0,0 0-1 0 0,1 1 1 0 0,0 0 13 0 0,0 0 1 0 0,0 0-1 0 0,-1 0 1 0 0,1 0-1 0 0,-1 1 0 0 0,1-1 1 0 0,-1 1-1 0 0,1-1 1 0 0,-1 1-1 0 0,0-1 1 0 0,0 1-1 0 0,0 0 1 0 0,0 0-1 0 0,1 2 1 0 0,5 9 47 0 0,3 3-11 0 0,-2 1-1 0 0,0 0 0 0 0,0 1 1 0 0,5 21-1 0 0,6 50 439 0 0,-3 1-1 0 0,7 163 1 0 0,-17-110-39 0 0,6 116-51 0 0,24 193 146 0 0,-24-57-77 0 0,-10-296-470 0 0,-3 102 205 0 0,-1-147-174 0 0,1 11-16 0 0,-7 196-1 0 0,-4-68 47 0 0,-1 66 39 0 0,11-182-48 0 0,-5 359 278 0 0,38 163-230 0 0,-2-329 13 0 0,15 65-22 0 0,-14-126 7 0 0,25 211 214 0 0,-47-350-299 0 0,16 249 70 0 0,-12-35-19 0 0,-2-16-28 0 0,9-8 42 0 0,-16-242-67 0 0,0 0 1 0 0,1 0-1 0 0,1-1 1 0 0,7 18-1 0 0,8 24 125 0 0,-14-41-100 0 0,21 57 167 0 0,-23-68-158 0 0,-3-6-27 0 0,0 1 1 0 0,0-1-1 0 0,0 1 0 0 0,0-1 0 0 0,0 1 0 0 0,-1 0 0 0 0,1-1 0 0 0,-1 1 0 0 0,1 0 1 0 0,-1 0-1 0 0,1 2 0 0 0,-1-4-16 0 0,0 0 1 0 0,0 0-1 0 0,0 0 0 0 0,1 0 1 0 0,-1 0-1 0 0,0 0 0 0 0,0 0 1 0 0,1 0-1 0 0,-1 0 0 0 0,0 0 1 0 0,0 0-1 0 0,1 0 0 0 0,-1 0 1 0 0,0 0-1 0 0,0 0 0 0 0,1 0 1 0 0,-1 0-1 0 0,0 0 0 0 0,0 0 1 0 0,0 0-1 0 0,1 0 0 0 0,-1 0 1 0 0,0 0-1 0 0,0 0 0 0 0,1 0 1 0 0,-1-1-1 0 0,0 1 0 0 0,0 0 1 0 0,0 0-1 0 0,0 0 0 0 0,1 0 1 0 0,-1-1-1 0 0,0 1 0 0 0,0 0 1 0 0,0 0-1 0 0,0 0 0 0 0,1-1 1 0 0,7-6-11 0 0,-6 5-51 0 0,-1 0 1 0 0,1 0-1 0 0,-1 0 1 0 0,0 0-1 0 0,0 0 1 0 0,0 0-1 0 0,0 0 1 0 0,0-1-1 0 0,0 1 1 0 0,-1 0-1 0 0,1 0 1 0 0,-1-1-1 0 0,1 1 1 0 0,-1-3 0 0 0,1-1-1125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4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1286 6840 0 0,'0'0'-39'0'0,"4"0"6"0"0,204 12-494 0 0,-84-12 523 0 0,344-8 832 0 0,153-46 809 0 0,-160-2-855 0 0,-303 37-369 0 0,99-13-154 0 0,-69 9-38 0 0,80-13 8 0 0,-76 9-3 0 0,75-10-9 0 0,-74 10-25 0 0,77-11-4 0 0,-73 15-11 0 0,88-2-13 0 0,-73 6-22 0 0,91-10-29 0 0,2-1-26 0 0,466-42 314 0 0,-342 33-178 0 0,-39 5-19 0 0,144-14 105 0 0,-267 26-90 0 0,-94 7 1 0 0,133-9-32 0 0,-87 7 0 0 0,88-5 6 0 0,-79 1 12 0 0,104-15-1 0 0,-85 7-12 0 0,105-14-11 0 0,-108 12-17 0 0,94-15 6 0 0,-103 16 17 0 0,90-7-28 0 0,-46 13-64 0 0,-236 21-64 0 0,1190-105 794 0 0,-655 53-571 0 0,-408 39-191 0 0,305-20 54 0 0,-222 30-82 0 0,462 31 544 0 0,-641-14-427 0 0,89 26-1 0 0,-86-18-42 0 0,84 25 78 0 0,-83-14 0 0 0,34 23-68 0 0,-106-50-108 0 0,1 0 1 0 0,-1 1-1 0 0,0 0 0 0 0,0 0 0 0 0,-1 1 1 0 0,1-1-1 0 0,-1 1 0 0 0,0 1 0 0 0,5 5 1 0 0,52 76 99 0 0,-49-66-84 0 0,-1 1 0 0 0,-1 0 1 0 0,0 0-1 0 0,-2 1 0 0 0,12 48 1 0 0,0-1 41 0 0,18 46 51 0 0,4 33-50 0 0,26 83-30 0 0,6 19 24 0 0,-58-193-51 0 0,37 169-6 0 0,-3 77 36 0 0,-46-261-30 0 0,63 551 50 0 0,-65-557-63 0 0,50 560 65 0 0,-17-69-57 0 0,-41 113 62 0 0,4-597-64 0 0,-8 271 13 0 0,8-274-14 0 0,12 412 20 0 0,21-115-12 0 0,-28-298-14 0 0,39 268 2 0 0,-32-242-1 0 0,40 223 12 0 0,-4-65-5 0 0,14 69-1 0 0,-13 72-6 0 0,-32-64-1 0 0,-14-126 2 0 0,9 168 3 0 0,31 70-4 0 0,-40-399-1 0 0,50 316 2 0 0,66 257 4 0 0,-71-336-6 0 0,10 56-6 0 0,-13-43 3 0 0,37 99-74 0 0,-62-294 46 0 0,-15-55 13 0 0,0 0 0 0 0,-1 0 0 0 0,-1 1-1 0 0,2 19 1 0 0,-4-17 0 0 0,1-14 11 0 0,-1 1 0 0 0,0-1 0 0 0,0 0 0 0 0,0 1 0 0 0,0-1 0 0 0,-1 0 0 0 0,1 0 0 0 0,-1 0 0 0 0,-2 6 0 0 0,1-1-6 0 0,-2 0 0 0 0,1-1 0 0 0,-1 1 0 0 0,0 0 0 0 0,0-1-1 0 0,-1 0 1 0 0,0 0 0 0 0,-1 0 0 0 0,1-1 0 0 0,-1 0-1 0 0,0 0 1 0 0,-1 0 0 0 0,0-1 0 0 0,0 0 0 0 0,0 0 0 0 0,-9 4-1 0 0,6-5-42 0 0,0 0-1 0 0,-1-1 1 0 0,0-1-1 0 0,1 0 0 0 0,-1 0 1 0 0,-20 0-1 0 0,-67-7-421 0 0,23 0-254 0 0,-249-1-358 0 0,231 8 914 0 0,-140 2 37 0 0,105-4 115 0 0,-68 3-6 0 0,-130 7 40 0 0,208-7-10 0 0,-130 6 0 0 0,-746 64 59 0 0,539-36-46 0 0,-94-20 27 0 0,0-28 5 0 0,510 9-44 0 0,-146-3 1 0 0,-567-13 6 0 0,-495 25-9 0 0,138-14 1 0 0,296-25 50 0 0,-53-1 14 0 0,-71 11 76 0 0,718 10-92 0 0,-170-17-7 0 0,119 1-8 0 0,-97-16-2 0 0,119 16-4 0 0,-82-7 1 0 0,-194-23 14 0 0,-524-24 21 0 0,646 60-32 0 0,3-29 123 0 0,349 41-100 0 0,0-3-1 0 0,-54-22 0 0 0,-103-55 101 0 0,167 73-136 0 0,11 5 21 0 0,1-1 1 0 0,0-2-1 0 0,-37-26 1 0 0,-49-40 33 0 0,-7-21 66 0 0,96 79-122 0 0,-56-41 0 0 0,68 56-7 0 0,-27-20 53 0 0,-55-27 0 0 0,81 47-51 0 0,0 0-1 0 0,0-1 0 0 0,1-1 1 0 0,0 0-1 0 0,1 0 0 0 0,0-2 1 0 0,1 1-1 0 0,0-2 0 0 0,1 1 0 0 0,0-1 1 0 0,1-1-1 0 0,0 0 0 0 0,2 0 1 0 0,-1-1-1 0 0,-8-26 0 0 0,5 8 7 0 0,2 0 0 0 0,2-1 0 0 0,0 1-1 0 0,3-1 1 0 0,1 0 0 0 0,1-56 0 0 0,24-116 119 0 0,0 21-28 0 0,-22 170-92 0 0,6-100 103 0 0,-10-122-1 0 0,-9 98 10 0 0,-32-138 0 0 0,35 234-89 0 0,-25-65 0 0 0,-128-283 133 0 0,130 332-156 0 0,-44-60 0 0 0,-46-46-8 0 0,68 92-11 0 0,-2-6-2426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5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6928 0 0,'122'-8'267'0'0,"-31"1"-52"0"0,209-13 37 0 0,-127 6-187 0 0,189 8 1 0 0,-335 8-68 0 0,-5 0-9 0 0,-1-1-1 0 0,1-1 1 0 0,0-1 0 0 0,-1-1-1 0 0,0-1 1 0 0,23-6 0 0 0,33-12-1016 0 0,-59 16-3754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5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7192 0 0,'0'0'-192'0'0,"2"6"0"0"0,7 22-199 0 0,1-1 0 0 0,1 0 0 0 0,1 0 0 0 0,1-1 0 0 0,19 26 1 0 0,-24-41 358 0 0,0 0 1 0 0,1-1 0 0 0,0 0-1 0 0,0 0 1 0 0,1-1 0 0 0,0 0-1 0 0,1-1 1 0 0,0 0 0 0 0,0-1 0 0 0,20 9-1 0 0,-26-13 75 0 0,0-1 0 0 0,1-1 0 0 0,-1 1 0 0 0,0-1 0 0 0,1 0-1 0 0,-1 0 1 0 0,1 0 0 0 0,-1-1 0 0 0,0 0 0 0 0,1 0 0 0 0,-1 0 0 0 0,1-1-1 0 0,-1 0 1 0 0,1 0 0 0 0,-1 0 0 0 0,0-1 0 0 0,0 1 0 0 0,1-1 0 0 0,-1 0-1 0 0,0-1 1 0 0,-1 0 0 0 0,1 1 0 0 0,0-1 0 0 0,-1-1 0 0 0,0 1 0 0 0,0-1-1 0 0,0 1 1 0 0,5-7 0 0 0,-3 2 151 0 0,0 0 0 0 0,-1 0-1 0 0,0-1 1 0 0,0 0 0 0 0,-1 0-1 0 0,6-16 1 0 0,-7 16 2 0 0,3-7 317 0 0,0 0 1 0 0,-1-1-1 0 0,3-19 0 0 0,-5 19-283 0 0,0 8-97 0 0,-2-1 1 0 0,1 1-1 0 0,-2-1 1 0 0,1 0-1 0 0,-2-10 1 0 0,1 15-15 0 0,0 0 0 0 0,0 0 0 0 0,0 0 0 0 0,1 0 0 0 0,0-1 0 0 0,0 1 0 0 0,0 0 1 0 0,0 0-1 0 0,5-8 0 0 0,-6 11 630 0 0,0 5-445 0 0,-6 32-174 0 0,2 1 1 0 0,1 39 0 0 0,0-15 20 0 0,2-44-91 0 0,1 0 0 0 0,0-1 0 0 0,0 1 0 0 0,2 0 0 0 0,0-1 0 0 0,6 24 0 0 0,-6-35-43 0 0,-1 0-1 0 0,0 0 0 0 0,1 0 0 0 0,0 0 0 0 0,0 0 0 0 0,0 0 0 0 0,1 0 0 0 0,-1 0 0 0 0,1-1 1 0 0,0 0-1 0 0,0 1 0 0 0,0-1 0 0 0,1 0 0 0 0,-1 0 0 0 0,0-1 0 0 0,1 1 0 0 0,0-1 0 0 0,0 0 1 0 0,0 0-1 0 0,0 0 0 0 0,0 0 0 0 0,0 0 0 0 0,0-1 0 0 0,1 0 0 0 0,-1 0 0 0 0,0 0 0 0 0,6 0 1 0 0,3-1 10 0 0,0-1 0 0 0,1 0 1 0 0,-1 0-1 0 0,0-1 0 0 0,0-1 1 0 0,0 0-1 0 0,-1-1 1 0 0,14-6-1 0 0,3-2 27 0 0,-1-2 0 0 0,34-21 0 0 0,-56 30-47 0 0,-1 3 3 0 0,0-1 0 0 0,0-1-1 0 0,0 1 1 0 0,-1-1 0 0 0,0 0 0 0 0,0 0 0 0 0,0 0-1 0 0,0 0 1 0 0,0-1 0 0 0,-1 1 0 0 0,0-1-1 0 0,3-5 1 0 0,4-11 15 0 0,12-32 0 0 0,-20 45-20 0 0,0 0 1 0 0,0 0 0 0 0,0 0 0 0 0,-1 0 0 0 0,-1 0 0 0 0,1-9 0 0 0,-1-36 17 0 0,1-80 17 0 0,0 125-36 0 0,0 0 0 0 0,0 0 0 0 0,0 0 0 0 0,1 0 0 0 0,0 1 0 0 0,1-1 0 0 0,0 1 0 0 0,0-1 0 0 0,0 1 0 0 0,1 0 0 0 0,0 0 0 0 0,1 0 0 0 0,5-7 0 0 0,-3 6-452 0 0,0 0 1 0 0,-1-1 0 0 0,6-11-1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5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1405 54 7824 0 0,'-520'-20'2221'0'0,"210"20"-989"0"0,125-3-781 0 0,144 3-241 0 0,0-2 0 0 0,0-2 1 0 0,-43-10-1 0 0,80 13-156 0 0,-7-2 157 0 0,0 1 0 0 0,0 0 0 0 0,-18 0 1 0 0,18 2-59 0 0,-26 3 154 0 0,33-2-263 0 0,-1 1 0 0 0,0 0 0 0 0,0 0 0 0 0,1 1 1 0 0,-1-1-1 0 0,-7 7 0 0 0,-16 7-1937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5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228 413 9088 0 0,'3'-4'-104'0'0,"41"-57"-983"0"0,-14 6 422 0 0,-26 47 665 0 0,0 1 0 0 0,0-1 0 0 0,-1 1 0 0 0,-1-1 0 0 0,1 0 0 0 0,-1 0 0 0 0,-1 0 0 0 0,1-1 0 0 0,-1-11 0 0 0,1 0 41 0 0,-1 14 15 0 0,-1-1 0 0 0,0 0 0 0 0,0 1 0 0 0,-1-12 0 0 0,-10-43 216 0 0,10 57-229 0 0,0 1 0 0 0,0-1 0 0 0,0 0 0 0 0,-1 1 0 0 0,1-1-1 0 0,-1 1 1 0 0,0-1 0 0 0,0 1 0 0 0,0 0 0 0 0,-1 0 0 0 0,1 0 0 0 0,-1 0 0 0 0,0 0-1 0 0,0 1 1 0 0,1-1 0 0 0,-2 1 0 0 0,1 0 0 0 0,0-1 0 0 0,0 1 0 0 0,-5-1 0 0 0,1 0 57 0 0,0 1 0 0 0,0 0 0 0 0,0 0 0 0 0,0 1 0 0 0,0 0 0 0 0,-1 0 0 0 0,-10 1 0 0 0,14 0-25 0 0,0 0 0 0 0,0 1-1 0 0,0-1 1 0 0,0 1 0 0 0,0 0-1 0 0,0 0 1 0 0,-5 2 0 0 0,-9 4 101 0 0,-27 14 1 0 0,41-19-155 0 0,1 0 1 0 0,0 1-1 0 0,0-1 0 0 0,0 0 1 0 0,0 1-1 0 0,0 0 1 0 0,1 0-1 0 0,-1-1 0 0 0,1 2 1 0 0,0-1-1 0 0,0 0 0 0 0,-3 6 1 0 0,-5 9 32 0 0,1 0-1 0 0,0 1 1 0 0,2 0 0 0 0,0 1 0 0 0,1 0 0 0 0,-6 37 0 0 0,9-22 22 0 0,2-1 1 0 0,1 0-1 0 0,2 1 1 0 0,2-1-1 0 0,7 36 1 0 0,-8-57-56 0 0,0-1 0 0 0,1 0 0 0 0,0 0 1 0 0,1 0-1 0 0,12 22 0 0 0,-6-14-3 0 0,-7-11-9 0 0,1-1 0 0 0,-1 0 1 0 0,1 0-1 0 0,1 0 0 0 0,-1-1 0 0 0,1 0 0 0 0,1 0 1 0 0,-1 0-1 0 0,10 7 0 0 0,-2-2 20 0 0,-11-9-12 0 0,0-1 0 0 0,1 1 0 0 0,-1-1 0 0 0,1 1 0 0 0,-1-1 0 0 0,1 0 0 0 0,0 0 1 0 0,6 2-1 0 0,51 14 166 0 0,-58-17-172 0 0,0 0 0 0 0,0-1 0 0 0,0 0 1 0 0,0 0-1 0 0,0 0 0 0 0,-1 0 0 0 0,1 0 1 0 0,0 0-1 0 0,0-1 0 0 0,0 1 1 0 0,0-1-1 0 0,-1 0 0 0 0,1 0 0 0 0,4-2 1 0 0,11-5 26 0 0,1 0 1 0 0,-2-1-1 0 0,1-1 0 0 0,25-21 1 0 0,-25 18 5 0 0,0-1 0 0 0,-1-1 0 0 0,20-24 0 0 0,-30 31-34 0 0,-1-1 1 0 0,-1 1-1 0 0,1-1 1 0 0,-1 0-1 0 0,-1-1 1 0 0,0 1 0 0 0,0-1-1 0 0,-1 1 1 0 0,0-1-1 0 0,2-18 1 0 0,2-39-1631 0 0,-6 52-6474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5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8280 0 0,'11'11'0'0'0,"0"1"0"0"0,-1 1 0 0 0,-1-1 0 0 0,0 1 0 0 0,11 24 0 0 0,-16-30 7 0 0,-1 1 0 0 0,-1-1 0 0 0,1 1-1 0 0,0 8 1 0 0,25 139 57 0 0,10 203 407 0 0,-36-285-154 0 0,-16-86-298 0 0,2-3-1163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6:3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 11064 0 0,'78'-17'-16'0'0,"80"-15"-18"0"0,-29 6-67 0 0,72-21 12 0 0,-44 4 98 0 0,75-29 50 0 0,-78 28 82 0 0,56-8-2 0 0,117-24 206 0 0,-183 44-117 0 0,91-13 99 0 0,-173 37-108 0 0,112-1-1 0 0,-165 9-183 0 0,1 1 1 0 0,0 0 0 0 0,-1 1-1 0 0,1 0 1 0 0,-1 0-1 0 0,0 1 1 0 0,15 5-1 0 0,-19-5-5 0 0,1 0 0 0 0,-1 0-1 0 0,0 1 1 0 0,0 0 0 0 0,0-1-1 0 0,0 2 1 0 0,-1-1 0 0 0,1 0-1 0 0,-1 1 1 0 0,0 0 0 0 0,-1 0-1 0 0,1 0 1 0 0,-1 0 0 0 0,5 10-1 0 0,3 13 77 0 0,0 1-1 0 0,-2 0 1 0 0,-1 0 0 0 0,6 40-1 0 0,13 205 19 0 0,-19-181-30 0 0,13 83 166 0 0,-18-150-254 0 0,29 180 8 0 0,12-40 49 0 0,-2-12 178 0 0,-30-100-154 0 0,38 189-5 0 0,-44-208 51 0 0,-1 1 1 0 0,-2 0-1 0 0,-2 0 0 0 0,-6 70 1 0 0,5-103-103 0 0,-1 1 0 0 0,1-1 0 0 0,-1 0 0 0 0,0 0 0 0 0,0 0 0 0 0,0 0 0 0 0,0 0 0 0 0,-1 0 0 0 0,1 0 0 0 0,-1-1 1 0 0,0 1-1 0 0,0 0 0 0 0,-4 3 0 0 0,1 0 16 0 0,-17 14 132 0 0,8-10-119 0 0,5-4-35 0 0,1 0 1 0 0,-2-1-1 0 0,1 0 1 0 0,0 0-1 0 0,-1-1 1 0 0,-11 3-1 0 0,-61 22 22 0 0,72-26-39 0 0,0-1 0 0 0,0 1 0 0 0,0-2 0 0 0,-17 2 0 0 0,13-3-3 0 0,-173 4 49 0 0,31-4-26 0 0,22 9-8 0 0,-86 19 2 0 0,40-2 4 0 0,-96 18 4 0 0,92-16 2 0 0,-48 6-5 0 0,99-13-22 0 0,-8 0-5 0 0,119-17 0 0 0,1-2 0 0 0,-1 0 0 0 0,1-1 0 0 0,-29-3 0 0 0,38 1-1 0 0,10 1 1 0 0,1 0 0 0 0,-1 0-1 0 0,0 0 1 0 0,0-1 0 0 0,1 1 0 0 0,-1 0-1 0 0,0-1 1 0 0,1 1 0 0 0,-1-1 0 0 0,1 1-1 0 0,-1-1 1 0 0,1 0 0 0 0,-1 1-1 0 0,1-1 1 0 0,-1 0 0 0 0,1 0 0 0 0,0 0-1 0 0,-1-1 1 0 0,0 0 0 0 0,-3-3-1 0 0,3 3-1 0 0,0 0 0 0 0,0 0 0 0 0,0-1 0 0 0,0 1 1 0 0,0-1-1 0 0,1 1 0 0 0,-1-1 0 0 0,-1-5 0 0 0,1 4-8 0 0,1-1 0 0 0,1 1-1 0 0,-1-1 1 0 0,1 1 0 0 0,-1-1 0 0 0,1 1-1 0 0,1-1 1 0 0,-1 1 0 0 0,1-1-1 0 0,1-7 1 0 0,5-20-535 0 0,2-1 0 0 0,1 1-1 0 0,18-37 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5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1 416 10168 0 0,'0'0'0'0'0,"47"4"0"0"0,-31-5-64 0 0,28-17 8 0 0,-31 6-416 0 0,2-7 16 0 0,14-29 456 0 0,-11 20 0 0 0,-2 2-704 0 0,1-4-8 0 0,2 1 8 0 0,0 3-8 0 0</inkml:trace>
  <inkml:trace contextRef="#ctx0" brushRef="#br0" timeOffset="1">366 1 4584 0 0,'0'0'-47'0'0,"-2"14"-458"0"0,-1-9 434 0 0,-1 3 45 0 0,1-1 0 0 0,0 1 1 0 0,0 0-1 0 0,-2 12 0 0 0,-60 314 729 0 0,57-280-509 0 0,-11 133 630 0 0,17-152-691 0 0,0 0 227 0 0,1 1 0 0 0,3 0 0 0 0,5 40 0 0 0,13 54 154 0 0,-8-79-287 0 0,-12-49-344 0 0,2 0-1 0 0,-1 0 1 0 0,0 1 0 0 0,0-1 0 0 0,1 0 0 0 0,-1 0-1 0 0,4 3 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5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36 2688 0 0,'0'0'0'0'0,"-34"0"0"0"0,-7-2-128 0 0,-6-4 8 0 0,-1 2-8 0 0,1 1 8 0 0,6-1 32 0 0,1-1 0 0 0,0 2 0 0 0,1 2 0 0 0,-1-2 16 0 0,1 0 0 0 0,-1 2-8 0 0,3 1 16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5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88 0 0,'92'1'0'0'0,"204"-9"0"0"0,-99-2 3 0 0,-21 2 19 0 0,336-55 684 0 0,-192 19 430 0 0,-204 30-667 0 0,394-54 1443 0 0,-111 28-1125 0 0,-220 27-574 0 0,225-15 347 0 0,-255 21 233 0 0,-42 1-369 0 0,-65 3-89 0 0,44 3 0 0 0,-57 1-192 0 0,-8-1 10 0 0,-4 0-3 0 0,-1 1 0 0 0,1 0-1 0 0,28 7 1 0 0,-39-7-112 0 0,0 0 0 0 0,1 0 0 0 0,-1 1 0 0 0,0 0 0 0 0,0 1 0 0 0,0-1-1 0 0,-1 1 1 0 0,1 0 0 0 0,0 1 0 0 0,-1-1 0 0 0,0 1 0 0 0,0 0-1 0 0,0 0 1 0 0,0 1 0 0 0,-1-1 0 0 0,0 1 0 0 0,4 6 0 0 0,-6-9-118 0 0,-10-3-1234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5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24 1888 0 0,'0'0'0'0'0,"-59"-6"0"0"0,-7 0-64 0 0,-7 2 8 0 0,4 1 0 0 0,1 1 0 0 0,-2-1-8 0 0,-2 3 16 0 0,-1 0 0 0 0,-5 3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5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7104 0 0,'7'124'-725'0'0,"31"170"-1"0"0,-28-232 618 0 0,-8-48 100 0 0,36 255-210 0 0,3 138 192 0 0,-8 18-7 0 0,-26-327 24 0 0,-1-12 8 0 0,13 142 38 0 0,-18-222-4 0 0,0 0 1 0 0,0 0 0 0 0,1-1-1 0 0,0 1 1 0 0,0 0 0 0 0,5 9-1 0 0,-5-13 46 0 0,-17-38 241 0 0,-74-335-425 0 0,76 313-462 0 0,6 27-3194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3:5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58 398 6840 0 0,'0'0'-39'0'0,"6"-1"-48"0"0,82-18-352 0 0,58-9 248 0 0,874-97 2369 0 0,-230 24 240 0 0,-485 31-1670 0 0,-192 42-376 0 0,-73 19-107 0 0,45-5 0 0 0,-69 12-13 0 0,0 1-1 0 0,0 1 1 0 0,0 1-1 0 0,0 0 1 0 0,30 7 0 0 0,-44-8-209 0 0,-1 1 0 0 0,0 0 0 0 0,0 0 0 0 0,0-1 0 0 0,0 1 1 0 0,0 0-1 0 0,0 0 0 0 0,0 0 0 0 0,-1 0 0 0 0,1 0 0 0 0,0 0 1 0 0,0 1-1 0 0,-1-1 0 0 0,1 0 0 0 0,-1 0 0 0 0,1 0 0 0 0,0 2 1 0 0,5 24 292 0 0,-3 7-220 0 0,-2 0 0 0 0,-1 0 0 0 0,-2 0 0 0 0,-7 42 0 0 0,-1 5 39 0 0,-6 222-67 0 0,32 62 184 0 0,-9-175-213 0 0,-6-164-45 0 0,2 264 150 0 0,-12 87 151 0 0,6-289-274 0 0,2-82-39 0 0,1 180 48 0 0,19 27-85 0 0,-17-197 34 0 0,9 107-215 0 0,-10-121 144 0 0,-1 0-49 0 0,0 1 74 0 0,1-1-1 0 0,-1 0 1 0 0,1 1-1 0 0,0-1 1 0 0,-1 0 0 0 0,1 0-1 0 0,2 4 1 0 0,4 16-237 0 0,-7-21 227 0 0,1-1-9 0 0,-1 1 57 0 0,0-1 0 0 0,1 1 0 0 0,-1-1 0 0 0,0 1 0 0 0,0-1 0 0 0,1 1 0 0 0,-1-1 0 0 0,0 1 0 0 0,0-1 0 0 0,0 1 0 0 0,0-1 0 0 0,1 1 0 0 0,-1-1 0 0 0,0 1 0 0 0,0-1 0 0 0,0 1 0 0 0,0 0 0 0 0,0-1-1 0 0,0 1 1 0 0,-1-1 0 0 0,1 1 0 0 0,0-1 0 0 0,0 1 0 0 0,0-1 0 0 0,0 1 0 0 0,-1-1 0 0 0,1 1 0 0 0,0-1 0 0 0,-1 1 0 0 0,1-1 0 0 0,0 1 0 0 0,-1-1 0 0 0,1 0 0 0 0,0 1 0 0 0,-1-1 0 0 0,0 1 0 0 0,-75-13-62 0 0,-32-4 79 0 0,-569-1 279 0 0,349 21-152 0 0,-534 25 112 0 0,443 20-114 0 0,239-26-72 0 0,124-12-44 0 0,45-8-18 0 0,0 0 0 0 0,-1-1-1 0 0,0 0 1 0 0,1-1-1 0 0,-24 0 1 0 0,34-2-55 0 0,0 1 1 0 0,-1 0-1 0 0,1 0 1 0 0,0-1-1 0 0,-1 1 1 0 0,1-1-1 0 0,0 1 0 0 0,0-1 1 0 0,-1 0-1 0 0,1 1 1 0 0,0-1-1 0 0,0 0 1 0 0,0 0-1 0 0,0 0 1 0 0,0 0-1 0 0,0 0 1 0 0,0 0-1 0 0,0 0 0 0 0,0 0 1 0 0,-1-3-1 0 0,1 2-789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0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1135 198 6928 0 0,'-12'-10'7'0'0,"0"1"0"0"0,-1 1 0 0 0,0 0 0 0 0,-1 1 1 0 0,1 0-1 0 0,-1 1 0 0 0,-1 1 0 0 0,1 0 0 0 0,-1 1 0 0 0,0 0 0 0 0,0 1 0 0 0,0 1 1 0 0,-17-1-1 0 0,9 3 4 0 0,0 1 1 0 0,0 1 0 0 0,0 0-1 0 0,1 2 1 0 0,-1 1 0 0 0,1 0-1 0 0,-31 13 1 0 0,33-10 3 0 0,4-3 5 0 0,1 2 0 0 0,0 0-1 0 0,0 1 1 0 0,0 0 0 0 0,-14 12-1 0 0,16-11-13 0 0,-19 12-5 0 0,1 2 1 0 0,1 1 0 0 0,-26 28-1 0 0,-30 40 57 0 0,-120 165 0 0 0,197-243-53 0 0,-2 1 26 0 0,0 1-1 0 0,1 1 1 0 0,1 0-1 0 0,-10 26 1 0 0,-23 76 66 0 0,37-104-89 0 0,0 0 1 0 0,2 0-1 0 0,0 0 0 0 0,1 0 0 0 0,0 0 1 0 0,1 1-1 0 0,1-1 0 0 0,0 1 0 0 0,5 23 1 0 0,-4-30-4 0 0,0 0 0 0 0,1 0-1 0 0,0 0 1 0 0,0 0 0 0 0,1-1 0 0 0,0 1 0 0 0,1-1 0 0 0,0 0 0 0 0,0 0 0 0 0,1 0 0 0 0,0-1 0 0 0,0 1 0 0 0,1-1-1 0 0,0 0 1 0 0,0-1 0 0 0,1 0 0 0 0,-1 1 0 0 0,1-2 0 0 0,1 1 0 0 0,-1-1 0 0 0,1-1 0 0 0,0 1 0 0 0,0-1-1 0 0,0 0 1 0 0,0-1 0 0 0,1 0 0 0 0,0-1 0 0 0,0 1 0 0 0,-1-2 0 0 0,16 2 0 0 0,3 0 13 0 0,0-1 1 0 0,0-2-1 0 0,-1 0 0 0 0,1-2 1 0 0,0-1-1 0 0,0-1 1 0 0,-1-1-1 0 0,0-2 1 0 0,0 0-1 0 0,48-22 0 0 0,-60 22 4 0 0,-1-1 0 0 0,0 0 0 0 0,15-13 0 0 0,-14 11-10 0 0,25-21 15 0 0,-2-1 0 0 0,53-57 1 0 0,-46 43 92 0 0,-3-3 0 0 0,-1-1 0 0 0,58-99 0 0 0,-81 117-33 0 0,0 0 0 0 0,-3 0 0 0 0,0-2 0 0 0,-3 0 0 0 0,12-52 0 0 0,-20 73-78 0 0,7-40 10 0 0,4-66 1 0 0,-13 100 58 0 0,0-1-1 0 0,-2 0 0 0 0,0 0 1 0 0,-1 1-1 0 0,-1-1 0 0 0,-6-22 1 0 0,7 34-39 0 0,-1 0 1 0 0,0 0 0 0 0,0 1 0 0 0,-1-1 0 0 0,0 1-1 0 0,-1-1 1 0 0,1 1 0 0 0,-1 1 0 0 0,-1-1-1 0 0,1 1 1 0 0,-1-1 0 0 0,0 2 0 0 0,-1-1-1 0 0,1 1 1 0 0,-1 0 0 0 0,-13-8 0 0 0,7 7 6 0 0,-1 1 1 0 0,0 0 0 0 0,0 0 0 0 0,0 2-1 0 0,0-1 1 0 0,-1 2 0 0 0,1 0-1 0 0,-1 1 1 0 0,1 0 0 0 0,-1 1 0 0 0,0 1-1 0 0,1 0 1 0 0,-1 1 0 0 0,0 1-1 0 0,1 0 1 0 0,-16 6 0 0 0,13-3-155 0 0,0 0-1 0 0,0 2 1 0 0,0 0 0 0 0,1 1 0 0 0,0 0-1 0 0,1 1 1 0 0,0 1 0 0 0,0 1-1 0 0,1 0 1 0 0,1 0 0 0 0,0 2 0 0 0,-11 14-1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0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5488 0 0,'0'0'-305'0'0,"1"4"-18"0"0,6 36-605 0 0,29 129 452 0 0,-7-52 1219 0 0,-20-80-694 0 0,50 242 370 0 0,-20 18 434 0 0,-16-46 81 0 0,-10-89 36 0 0,19 209-148 0 0,-8-115-407 0 0,-11-40 15 0 0,-12-197-407 0 0,-1 31 48 0 0,-2 1 0 0 0,-10 58-1 0 0,4-43 20 0 0,-19 122 152 0 0,17-126-68 0 0,-34 202 215 0 0,28-192-309 0 0,5-17 129 0 0,5-45-31 0 0,6-10-148 0 0,-1 1 1 0 0,1-1 0 0 0,-1 1-1 0 0,1-1 1 0 0,0 0 0 0 0,-1 1-1 0 0,1-1 1 0 0,-1 1 0 0 0,1-1-1 0 0,0 1 1 0 0,-1 0 0 0 0,1-1-1 0 0,0 1 1 0 0,0-1 0 0 0,-1 1-1 0 0,1-1 1 0 0,0 1 0 0 0,0 0-1 0 0,0-1 1 0 0,0 1 0 0 0,0-1-1 0 0,0 1 1 0 0,0 0 0 0 0,0-1-1 0 0,0 1 1 0 0,0 0 0 0 0,0-1-1 0 0,0 1 1 0 0,0-1 0 0 0,1 1-1 0 0,-1 0 1 0 0,0-1 0 0 0,0 1-1 0 0,1-1 1 0 0,-1 1 0 0 0,31 12 27 0 0,0-2 0 0 0,59 13 0 0 0,72 4 21 0 0,-59-11-36 0 0,313 46 46 0 0,-236-38-13 0 0,346 3 0 0 0,-232-39 36 0 0,-287 11-111 0 0,22-3 9 0 0,-1-1 0 0 0,29-7 0 0 0,-57 11-24 0 0,1-1 1 0 0,-1 0 0 0 0,0 0 0 0 0,1 1-1 0 0,-1-1 1 0 0,0 0 0 0 0,0 1 0 0 0,0-1-1 0 0,1 0 1 0 0,-1 0 0 0 0,0 1-1 0 0,0-1 1 0 0,0 0 0 0 0,0 0 0 0 0,0 0-1 0 0,0 1 1 0 0,-1-1 0 0 0,1 0 0 0 0,0 0-1 0 0,0 1 1 0 0,-1-1 0 0 0,1-1 0 0 0,0 2-2 0 0,-13-22-245 0 0,-10-13-1274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0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1248 0 0,'-4'0'-48'0'0,"-14"0"0"0"0,14 0 1 0 0,12 9-130 0 0,5 2 189 0 0,1-1 0 0 0,1 0 1 0 0,0 0-1 0 0,1-2 0 0 0,-1 0 0 0 0,21 7 1 0 0,-12-5 37 0 0,5 2 340 0 0,1-1-1 0 0,0-1 1 0 0,52 8 0 0 0,96 0 1508 0 0,-153-16-1622 0 0,120 0 1845 0 0,-136-3-1900 0 0,-1 1-1 0 0,1 1 0 0 0,0-1 0 0 0,-1 1 0 0 0,1 1 0 0 0,-1 0 0 0 0,0 0 1 0 0,10 4-1 0 0,-18-6-208 0 0,0 0-1 0 0,1 0 1 0 0,-1 0 0 0 0,1 1 0 0 0,-1-1 0 0 0,1 0 0 0 0,-1 0 0 0 0,0 0 0 0 0,1 1 0 0 0,-1-1-1 0 0,0 0 1 0 0,1 1 0 0 0,-1-1 0 0 0,0 0 0 0 0,1 1 0 0 0,-1-1 0 0 0,0 0 0 0 0,0 1-1 0 0,1-1 1 0 0,-1 0 0 0 0,0 1 0 0 0,0-1 0 0 0,0 1 0 0 0,1-1 0 0 0,-1 1 0 0 0,-5 3-1117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0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6024 0 0,'0'0'152'0'0,"23"-24"-3504"0"0,29 12 3352 0 0,1-2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36:3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846 113 6928 0 0,'5'-6'-346'0'0,"-1"-1"212"0"0,-2 3-10 0 0,1 0 0 0 0,0 0 0 0 0,0 1 0 0 0,0-1 0 0 0,0 1 0 0 0,0-1 0 0 0,0 1 0 0 0,1 0 0 0 0,6-4 0 0 0,2-2-264 0 0,-8 5 320 0 0,0 1 0 0 0,1-1 0 0 0,-1 1 0 0 0,1 1 0 0 0,0-1 0 0 0,0 1 0 0 0,0-1 0 0 0,0 1 0 0 0,9-1 0 0 0,1-3 66 0 0,-9 3 16 0 0,1 1 1 0 0,0 0-1 0 0,1 1 0 0 0,-1-1 0 0 0,0 1 0 0 0,14 0 0 0 0,-5-1 10 0 0,-10 1 3 0 0,1 0 0 0 0,-1 1 0 0 0,1 0 0 0 0,0 0 0 0 0,-1 0 0 0 0,1 1 1 0 0,-1 0-1 0 0,0 0 0 0 0,1 1 0 0 0,-1 0 0 0 0,0 0 0 0 0,10 5 0 0 0,18 7 31 0 0,0 1 1 0 0,47 31-1 0 0,-35-15 97 0 0,57 49-1 0 0,-92-70-79 0 0,-1 0 0 0 0,0 0-1 0 0,-1 1 1 0 0,0 0 0 0 0,10 16-1 0 0,69 120 138 0 0,-77-126-175 0 0,0 0-1 0 0,-2 0 1 0 0,0 0-1 0 0,-1 1 1 0 0,-2 1-1 0 0,0-1 1 0 0,2 25 0 0 0,-7-45-15 0 0,24 146 141 0 0,-21-116-13 0 0,0 59 1 0 0,-10 87 5 0 0,3-135-100 0 0,-1 1 0 0 0,-17 70 0 0 0,20-109-32 0 0,-15 69 147 0 0,-28 74-1 0 0,22-88-102 0 0,-45 83-1 0 0,63-134-47 0 0,-20 35 19 0 0,0-1 0 0 0,-46 57 0 0 0,-28 29 64 0 0,85-113-54 0 0,-1 0-1 0 0,-1-2 1 0 0,0 1 0 0 0,-22 15 0 0 0,-121 79 61 0 0,140-98-70 0 0,1-1-1 0 0,-1-1 1 0 0,-1 0-1 0 0,-34 10 1 0 0,-132 31 78 0 0,173-47-84 0 0,0 0-1 0 0,-1-2 0 0 0,1 1 0 0 0,0-1 1 0 0,-25-2-1 0 0,26-2-1 0 0,0 0 0 0 0,0 0 0 0 0,0-1-1 0 0,1 0 1 0 0,-11-7 0 0 0,-14-6-6 0 0,1-1 1 0 0,-60-44-1 0 0,70 43 7 0 0,1-2-1 0 0,1-1 1 0 0,-35-44 0 0 0,42 48-2 0 0,-2-3 14 0 0,1-1 0 0 0,-14-24 0 0 0,-51-99 12 0 0,65 115-28 0 0,2 0 0 0 0,1 0-1 0 0,1-1 1 0 0,-13-55-1 0 0,23 78-5 0 0,0 0 0 0 0,-5-18 13 0 0,1-1 0 0 0,-3-48 1 0 0,5 42-14 0 0,1 0-5 0 0,1 1 1 0 0,2-1-1 0 0,4-43 0 0 0,2 25-6 0 0,20-79 0 0 0,-7 69-847 0 0,-16 51-3418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1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687 520 8904 0 0,'13'-50'255'0'0,"15"-75"380"0"0,-27 123-615 0 0,3-18 57 0 0,0-1-1 0 0,-1 1 1 0 0,-1-1 0 0 0,0 1 0 0 0,-3-34-1 0 0,0 38 4 0 0,-1 0-1 0 0,0 1 1 0 0,-8-28-1 0 0,8 36-49 0 0,0 0 0 0 0,-1 1-1 0 0,0-1 1 0 0,0 0 0 0 0,-1 1 0 0 0,0 0 0 0 0,0 0-1 0 0,0 0 1 0 0,-1 0 0 0 0,-6-6 0 0 0,8 9-17 0 0,-1 1 0 0 0,1 0 0 0 0,0 0 0 0 0,-1 0 0 0 0,0 0-1 0 0,1 1 1 0 0,-1-1 0 0 0,0 1 0 0 0,0 0 0 0 0,0 0 0 0 0,1 0 0 0 0,-1 1 0 0 0,0-1 0 0 0,0 1 0 0 0,0 0 0 0 0,0 0 0 0 0,-5 1 0 0 0,-3 1 4 0 0,0 0 1 0 0,-1 1-1 0 0,1 1 0 0 0,-21 8 1 0 0,-34 19-2 0 0,60-27-15 0 0,1 0 1 0 0,-1 0 0 0 0,1 0 0 0 0,0 1-1 0 0,0 0 1 0 0,-6 7 0 0 0,-48 57-4 0 0,56-63 3 0 0,0 0 0 0 0,0 0 0 0 0,1 0-1 0 0,0 0 1 0 0,0 1 0 0 0,1-1-1 0 0,-1 1 1 0 0,1-1 0 0 0,1 1 0 0 0,0 0-1 0 0,-1 0 1 0 0,2 0 0 0 0,-1 0 0 0 0,1 0-1 0 0,0 0 1 0 0,1 0 0 0 0,0 0 0 0 0,2 10-1 0 0,-1-6 0 0 0,0 2 0 0 0,1-1 0 0 0,0 1 0 0 0,1-1 0 0 0,1 0 0 0 0,0 0 0 0 0,0-1 0 0 0,1 1-1 0 0,1-1 1 0 0,-1-1 0 0 0,2 1 0 0 0,13 14 0 0 0,6 3 4 0 0,2-1 0 0 0,40 30-1 0 0,-63-52-1 0 0,45 36 18 0 0,41 39 5 0 0,-81-71-16 0 0,-1 1-1 0 0,0 0 1 0 0,-1 1-1 0 0,0 0 1 0 0,-1 1-1 0 0,13 23 1 0 0,-13-22-5 0 0,75 139 7 0 0,-74-135-1 0 0,-1-3 6 0 0,0 1 1 0 0,-1 0-1 0 0,0 1 1 0 0,-1 0-1 0 0,-1 0 1 0 0,0 0-1 0 0,-1 0 1 0 0,-1 1-1 0 0,-1 0 1 0 0,0-1-1 0 0,-1 21 1 0 0,-12 83 73 0 0,9-102-78 0 0,-2 0-1 0 0,0 0 1 0 0,0 0 0 0 0,-2-1-1 0 0,0 0 1 0 0,-1 0-1 0 0,-1-1 1 0 0,-11 18-1 0 0,14-24-1 0 0,-8 12 17 0 0,0-2 0 0 0,-1 0 1 0 0,0 0-1 0 0,-2-2 0 0 0,-1 0 1 0 0,0 0-1 0 0,-1-2 0 0 0,-23 18 1 0 0,12-15 23 0 0,0-1 0 0 0,-1-1 0 0 0,-1-2 0 0 0,0-1 0 0 0,-40 12 0 0 0,16-6 35 0 0,-46 14 142 0 0,92-31-200 0 0,-1-2 1 0 0,1 1-1 0 0,0-1 0 0 0,-1 0 1 0 0,1-1-1 0 0,-1 0 0 0 0,1-1 1 0 0,-16-2-1 0 0,20 2-23 0 0,0-1-1 0 0,-1 1 1 0 0,1-1-1 0 0,0-1 1 0 0,0 1-1 0 0,1-1 1 0 0,-1 0 0 0 0,0 0-1 0 0,1 0 1 0 0,-5-4-1 0 0,-3-6 8 0 0,0 0 0 0 0,-15-21 1 0 0,-58-97-1644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1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2073 79 3776 0 0,'-14'-9'-1'0'0,"1"0"1"0"0,-1 2-1 0 0,-1-1 0 0 0,0 2 1 0 0,0 0-1 0 0,0 1 0 0 0,0 0 1 0 0,-31-4-1 0 0,-11 2-30 0 0,-65-1 0 0 0,116 8 27 0 0,-59 2-33 0 0,1 3 0 0 0,-114 22 1 0 0,168-25 33 0 0,-372 98-128 0 0,380-100 131 0 0,-102 33-35 0 0,-51 19 6 0 0,129-42 26 0 0,0 1 0 0 0,1 1 1 0 0,1 1-1 0 0,0 1 0 0 0,0 1 0 0 0,-23 21 0 0 0,20-15 3 0 0,-213 165 1 0 0,200-152 9 0 0,-43 46 0 0 0,72-68-2 0 0,0 0 0 0 0,1 0 0 0 0,0 1-1 0 0,1 0 1 0 0,1 1 0 0 0,-11 22 0 0 0,17-32-7 0 0,-14 27 1 0 0,2 1 0 0 0,-20 64 1 0 0,24-63 29 0 0,2 1-1 0 0,2 0 1 0 0,0 0 0 0 0,3 1 0 0 0,0 54 0 0 0,4-71-11 0 0,0 20 54 0 0,1-1-1 0 0,12 57 1 0 0,-5-48-3 0 0,30 84 0 0 0,-32-112-48 0 0,0-1 1 0 0,1 1 0 0 0,1-1-1 0 0,1-1 1 0 0,0 0-1 0 0,1 0 1 0 0,1-1 0 0 0,0-1-1 0 0,17 16 1 0 0,-11-14 20 0 0,1-1 0 0 0,0-1-1 0 0,1-1 1 0 0,1-1 0 0 0,0-1 0 0 0,28 11 0 0 0,214 70 564 0 0,-168-73-230 0 0,68 2-155 0 0,-113-16-48 0 0,0-3 0 0 0,-1-1 1 0 0,1-3-1 0 0,96-15 0 0 0,-54-5 327 0 0,122-44 1 0 0,-171 51-381 0 0,262-98 783 0 0,-272 100-851 0 0,2 0 140 0 0,0-3 0 0 0,46-27 0 0 0,37-30 69 0 0,-106 65-221 0 0,0 0 0 0 0,-1-1 1 0 0,0 0-1 0 0,0-1 0 0 0,-1 0 0 0 0,0-1 0 0 0,-1 0 0 0 0,0-1 1 0 0,-1 1-1 0 0,0-2 0 0 0,8-17 0 0 0,-6 11-58 0 0,3-4 63 0 0,-1 0 1 0 0,-1-1-1 0 0,8-26 1 0 0,-14 32-2 0 0,-1 0-1 0 0,-1 0 1 0 0,-1 0-1 0 0,0-1 1 0 0,-2-21-1 0 0,-1 2 28 0 0,-2 0 0 0 0,-2 0 0 0 0,-1 0-1 0 0,-13-38 1 0 0,11 42-65 0 0,-2-6-4 0 0,-2 1-1 0 0,-21-46 1 0 0,-36-57 89 0 0,53 110-67 0 0,-39-66 71 0 0,-42-58-72 0 0,73 116-21 0 0,-44-51 0 0 0,56 78-1 0 0,0 1 0 0 0,-1 0 0 0 0,-1 1 1 0 0,0 0-1 0 0,-19-11 0 0 0,27 18-3 0 0,-1 0 0 0 0,0 0 1 0 0,0 1-1 0 0,0 0 0 0 0,0 0 0 0 0,-1 0 1 0 0,1 1-1 0 0,-1 1 0 0 0,1-1 0 0 0,-1 1 0 0 0,-10 0 1 0 0,1-1-2 0 0,-15 0-12 0 0,1 2 0 0 0,-1 1 0 0 0,-40 6 0 0 0,-120 17-47 0 0,147-16 8 0 0,-61 19 1 0 0,-123 41-104 0 0,53-11-163 0 0,-71 19-1262 0 0,189-58-4899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3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 0 0,'0'0'0'0'0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3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2566 248 5576 0 0,'0'-4'-17'0'0,"0"-1"1"0"0,0 0-1 0 0,0 1 1 0 0,-1-1-1 0 0,0 1 1 0 0,0-1-1 0 0,0 1 1 0 0,-1 0-1 0 0,1-1 1 0 0,-1 1-1 0 0,0 0 1 0 0,-1 0-1 0 0,1 0 1 0 0,0 0-1 0 0,-4-3 1 0 0,1 0 6 0 0,-1 1 0 0 0,1 0 1 0 0,-1 0-1 0 0,0 1 0 0 0,-1-1 1 0 0,1 1-1 0 0,-1 1 0 0 0,0-1 0 0 0,0 1 1 0 0,-1 0-1 0 0,1 1 0 0 0,-1 0 1 0 0,-9-3-1 0 0,-38-8 321 0 0,-1 2 0 0 0,-1 2 0 0 0,-96-4 0 0 0,112 11-85 0 0,-174-6 873 0 0,163 10-795 0 0,0 3-1 0 0,-59 11 1 0 0,-554 139 1376 0 0,614-138-1584 0 0,2 2 1 0 0,-74 40-1 0 0,60-20 35 0 0,40-23-107 0 0,-14 11 42 0 0,-61 54 0 0 0,-81 92 27 0 0,166-160-86 0 0,-31 27 42 0 0,2 2 0 0 0,-40 52 1 0 0,68-75-42 0 0,3-6 10 0 0,1 1 0 0 0,1 0 0 0 0,-15 29 0 0 0,8-10 9 0 0,1 0 1 0 0,-20 67-1 0 0,27-74-26 0 0,-4 17 8 0 0,-7 45-1 0 0,17-75-5 0 0,0-1-1 0 0,1 1 1 0 0,0-1 0 0 0,1 0-1 0 0,1 1 1 0 0,0-1-1 0 0,0 1 1 0 0,1-1 0 0 0,6 19-1 0 0,2-7 1 0 0,2-1 0 0 0,0 0-1 0 0,24 31 1 0 0,-18-29 0 0 0,26 26 0 0 0,-22-26-2 0 0,20 23 0 0 0,25 21 3 0 0,-60-61-5 0 0,1 0 0 0 0,-1-1 1 0 0,1 0-1 0 0,16 9 0 0 0,12 4-2 0 0,1-1 1 0 0,61 20-1 0 0,-18-17-34 0 0,0-3 0 0 0,2-4 0 0 0,0-3 0 0 0,141 0 0 0 0,436-47-285 0 0,-640 33 317 0 0,1 0 0 0 0,23-8-1 0 0,77-28 13 0 0,-25 1-4 0 0,48-30-3 0 0,53-23 19 0 0,95-52 34 0 0,-217 105-31 0 0,67-43 25 0 0,-131 74-37 0 0,1-2 1 0 0,-1 1-1 0 0,16-19 0 0 0,58-74 37 0 0,-73 86-31 0 0,-1 0 0 0 0,0 0 0 0 0,-1-1 0 0 0,-1 0 0 0 0,-1-1 0 0 0,0 0 0 0 0,-1 0 0 0 0,7-35 0 0 0,-8 31-21 0 0,1 2 49 0 0,-2 0-1 0 0,0 0 1 0 0,-1 0 0 0 0,-1-1 0 0 0,-1 1 0 0 0,0-1 0 0 0,-2 1 0 0 0,0-1 0 0 0,-1 1-1 0 0,-5-20 1 0 0,5 29-16 0 0,-7-40 202 0 0,-24-71-1 0 0,-28-41 48 0 0,56 150-275 0 0,-2-5 37 0 0,-1 0 0 0 0,-1 1 0 0 0,0 0 0 0 0,-2 1 0 0 0,1 0 0 0 0,-2 0 0 0 0,0 1 0 0 0,-1 1 0 0 0,0 0 0 0 0,-1 0 0 0 0,-22-14 0 0 0,-1 4 118 0 0,-1 2-1 0 0,0 1 1 0 0,-60-21-1 0 0,10 9 224 0 0,-78-16-69 0 0,140 41-239 0 0,-1 1 1 0 0,0 2-1 0 0,-33-1 0 0 0,-156-3 179 0 0,43 10-173 0 0,140-1-56 0 0,-30 3 16 0 0,-91 18 1 0 0,-59 25 58 0 0,44-8-62 0 0,80-20-76 0 0,-82 16-187 0 0,132-29 147 0 0,1-2-1 0 0,-59-2 1 0 0,70-5-1010 0 0,-45-9 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3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620 184 5216 0 0,'0'0'481'0'0,"0"-8"-76"0"0,1 0-316 0 0,0 4-50 0 0,-1 0 1 0 0,1 0-1 0 0,-1 0 0 0 0,0 0 0 0 0,0 0 1 0 0,0 0-1 0 0,-1 0 0 0 0,1 0 1 0 0,-1 0-1 0 0,0 1 0 0 0,-2-7 0 0 0,1 7 87 0 0,0 1-1 0 0,-1-1 1 0 0,1 1-1 0 0,0 0 0 0 0,-1-1 1 0 0,1 1-1 0 0,-1 0 0 0 0,0 0 1 0 0,0 1-1 0 0,1-1 1 0 0,-1 1-1 0 0,0-1 0 0 0,-1 1 1 0 0,1 0-1 0 0,0 0 0 0 0,0 0 1 0 0,0 1-1 0 0,-5-1 1 0 0,-6-1 53 0 0,-1 1 0 0 0,0 1 0 0 0,-15 1 0 0 0,10 0-122 0 0,9-1 3 0 0,1 0 0 0 0,-1 1 0 0 0,0 1 0 0 0,1 0 0 0 0,0 0 0 0 0,-1 1 0 0 0,1 0 0 0 0,-15 8 0 0 0,-70 33 138 0 0,87-40-167 0 0,1 1 0 0 0,-1-1 1 0 0,1 1-1 0 0,0 1 0 0 0,0-1 0 0 0,1 1 1 0 0,-1 0-1 0 0,1 1 0 0 0,0 0 1 0 0,-6 10-1 0 0,6-9-14 0 0,-17 23 19 0 0,2 2-1 0 0,1 0 1 0 0,2 1 0 0 0,-22 58 0 0 0,34-74-16 0 0,-1 1 32 0 0,0 1 0 0 0,2 1 0 0 0,-4 29 0 0 0,4-22-26 0 0,-1 5-3 0 0,2 1 0 0 0,1 0-1 0 0,3 67 1 0 0,2-57 33 0 0,15 74 0 0 0,-14-104-41 0 0,1 0 0 0 0,0-1 0 0 0,0 0 0 0 0,2 0 0 0 0,-1 0 0 0 0,2 0 1 0 0,0-1-1 0 0,0 0 0 0 0,14 17 0 0 0,-14-22-6 0 0,0-1 0 0 0,1 0 0 0 0,-1 0 1 0 0,1-1-1 0 0,0 0 0 0 0,1 0 0 0 0,-1-1 0 0 0,1 0 1 0 0,0 0-1 0 0,0-1 0 0 0,0-1 0 0 0,0 1 1 0 0,0-1-1 0 0,1-1 0 0 0,-1 0 0 0 0,16 0 0 0 0,-2-1 9 0 0,1-1 0 0 0,-1-1-1 0 0,1-1 1 0 0,-1-1 0 0 0,35-12-1 0 0,-43 11-3 0 0,0 0-1 0 0,0-1 1 0 0,0-1 0 0 0,16-11-1 0 0,121-86 33 0 0,-137 92-40 0 0,0-1 1 0 0,0 0-1 0 0,-1-1 1 0 0,-1 0-1 0 0,0-1 1 0 0,20-32-1 0 0,-23 32 5 0 0,50-78 184 0 0,77-160 0 0 0,-133 242-132 0 0,0-1 1 0 0,0 1-1 0 0,-1-1 0 0 0,0 0 0 0 0,0-14 0 0 0,9-109 208 0 0,-11 120-222 0 0,0 0 1 0 0,-1 1-1 0 0,-1-1 1 0 0,0 0 0 0 0,-1 0-1 0 0,0 1 1 0 0,-2-1-1 0 0,1 1 1 0 0,-8-17 0 0 0,8 23-2 0 0,-1-1 1 0 0,1 1 0 0 0,-2 0 0 0 0,1 1-1 0 0,-1-1 1 0 0,0 1 0 0 0,-1 0 0 0 0,0 0-1 0 0,0 0 1 0 0,0 1 0 0 0,-1 0 0 0 0,0 0-1 0 0,0 1 1 0 0,0 0 0 0 0,-1 0 0 0 0,0 1-1 0 0,0 0 1 0 0,0 0 0 0 0,-10-3 0 0 0,6 3 3 0 0,-1 1 1 0 0,0 1 0 0 0,0 0-1 0 0,0 0 1 0 0,0 2 0 0 0,0-1-1 0 0,0 2 1 0 0,0 0 0 0 0,0 0-1 0 0,0 1 1 0 0,0 1 0 0 0,-18 6 0 0 0,-74 32-1913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3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11336 0 0,'4'-3'6'0'0,"11"-6"-4"0"0,2 0 0 0 0,-1 0-1 0 0,1 2 1 0 0,0 0 0 0 0,23-5-1 0 0,96-18 0 0 0,184-6 420 0 0,-280 33-314 0 0,-18 0-256 0 0,-1-2 1 0 0,1 0-1 0 0,-1-1 1 0 0,-1-1-1 0 0,1-1 1 0 0,-1 0 0 0 0,27-17-1 0 0,-37 18-7496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3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5576 0 0,'6'-5'-528'0'0,"2"-3"349"0"0,-3 2 78 0 0,2 0 0 0 0,-1 1-1 0 0,1 0 1 0 0,0 0 0 0 0,0 1 0 0 0,10-6 0 0 0,-11 7 75 0 0,37-20-125 0 0,65-27 0 0 0,-43 25 251 0 0,130-33-1 0 0,-117 39-32 0 0,0 3 1 0 0,106-8 0 0 0,158-13 547 0 0,647-61 1183 0 0,-437 79-146 0 0,-394 24-626 0 0,234 38 0 0 0,-47 23 827 0 0,-118-17-1073 0 0,-83-14-157 0 0,26 15-58 0 0,-60-18-136 0 0,22 8-37 0 0,-114-35-278 0 0,0 1-1 0 0,0 1 0 0 0,-1 0 1 0 0,31 19-1 0 0,-28-15-10 0 0,-15-8-49 0 0,1 0 1 0 0,-1 1 0 0 0,0-1 0 0 0,0 1 0 0 0,0 0 0 0 0,-1 0 0 0 0,1 0 0 0 0,4 7 0 0 0,-4-5 11 0 0,0-1 71 0 0,-3 1-27 0 0,-4-46-268 0 0,-5-70-2017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3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10080 0 0,'0'0'-24'0'0,"5"3"-223"0"0,84 53 202 0 0,88 60 1097 0 0,-172-113-922 0 0,0 1 0 0 0,0 0 1 0 0,0 0-1 0 0,-1 0 1 0 0,0 0-1 0 0,0 0 0 0 0,0 1 1 0 0,0 0-1 0 0,-1 0 0 0 0,0 0 1 0 0,0 0-1 0 0,0 1 1 0 0,2 6-1 0 0,0-1 83 0 0,-3-7-160 0 0,-1 0 0 0 0,1 0 0 0 0,-1 0 0 0 0,0 0 0 0 0,0 1 0 0 0,0-1 0 0 0,0 0 0 0 0,-1 1 0 0 0,0-1 0 0 0,0 1 0 0 0,0-1 0 0 0,0 0 0 0 0,-1 1 0 0 0,-1 4 0 0 0,-1 13 73 0 0,1-8-41 0 0,0 1 1 0 0,-1 0-1 0 0,-1-1 1 0 0,-1 0-1 0 0,-5 14 1 0 0,-19 43 120 0 0,25-62-166 0 0,-1 0-1 0 0,0-1 1 0 0,0 1 0 0 0,0-1-1 0 0,-1 0 1 0 0,-1-1 0 0 0,1 0-1 0 0,-1 0 1 0 0,0 0-1 0 0,-1-1 1 0 0,1 0 0 0 0,-1 0-1 0 0,-13 6 1 0 0,21-11-41 0 0,-1-1 1 0 0,0 1-1 0 0,1-1 1 0 0,-1 1-1 0 0,0-1 1 0 0,0 0-1 0 0,1 1 1 0 0,-1-1-1 0 0,0 0 1 0 0,0 1-1 0 0,0-1 1 0 0,1 0-1 0 0,-1 0 1 0 0,0 0-1 0 0,0 0 1 0 0,-1 0-1 0 0,-2-7-62 0 0,7-6-1810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3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8368 0 0,'0'0'-8'0'0,"4"5"-138"0"0,6 9 124 0 0,0 1 0 0 0,-2 0-1 0 0,1 1 1 0 0,5 17-1 0 0,27 60 298 0 0,-32-73-59 0 0,8 31 0 0 0,13 56 176 0 0,-25-87-266 0 0,1-1-1 0 0,0 0 1 0 0,2 0-1 0 0,0 0 1 0 0,1-1-1 0 0,16 23 1 0 0,-23-37-79 0 0,0-1 1 0 0,1 1 0 0 0,-1-1 0 0 0,1 1-1 0 0,0-1 1 0 0,0 0 0 0 0,0 0-1 0 0,1 0 1 0 0,-1 0 0 0 0,1-1 0 0 0,-1 1-1 0 0,1-1 1 0 0,0 0 0 0 0,0 0 0 0 0,0 0-1 0 0,0-1 1 0 0,0 1 0 0 0,0-1-1 0 0,1 0 1 0 0,-1 0 0 0 0,0-1 0 0 0,1 1-1 0 0,-1-1 1 0 0,0 0 0 0 0,1 0-1 0 0,-1-1 1 0 0,0 1 0 0 0,7-2 0 0 0,54-15 218 0 0,-58 15-223 0 0,-1-1 0 0 0,0 1 0 0 0,0-1 0 0 0,0 0 1 0 0,0-1-1 0 0,6-4 0 0 0,57-45 282 0 0,-61 45-255 0 0,0 1-1 0 0,0-1 1 0 0,-1 0-1 0 0,8-10 1 0 0,77-112 321 0 0,47-63 697 0 0,-82 105-440 0 0,0-11-328 0 0,-17 30-63 0 0,16-24-34 0 0,-48 81-186 0 0,0-1 1 0 0,1 2 0 0 0,0-1-1 0 0,1 1 1 0 0,15-13 0 0 0,3-3-2079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9T16:44:4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8992 0 0,'0'0'785'0'0,"5"-3"-492"0"0,33-23 121 0 0,1 2-1 0 0,74-34 0 0 0,-32 22-87 0 0,69-29-114 0 0,-58 22-35 0 0,13-11 3 0 0,24-11 153 0 0,-126 63-313 0 0,1 1 0 0 0,-1-1-1 0 0,1 1 1 0 0,-1 0-1 0 0,1 0 1 0 0,6-1 0 0 0,4 6 93 0 0,-10-2-82 0 0,-3-2-24 0 0,-1 0 0 0 0,0 1 0 0 0,1-1 0 0 0,-1 0 0 0 0,0 1 1 0 0,0-1-1 0 0,1 1 0 0 0,-1-1 0 0 0,0 0 0 0 0,0 1 0 0 0,1-1 1 0 0,-1 1-1 0 0,0-1 0 0 0,0 1 0 0 0,0-1 0 0 0,0 1 0 0 0,0-1 1 0 0,0 1-1 0 0,0-1 0 0 0,0 1 0 0 0,0-1 0 0 0,0 1 0 0 0,0-1 0 0 0,0 1 1 0 0,0-1-1 0 0,0 0 0 0 0,0 1 0 0 0,0-1 0 0 0,-1 1 0 0 0,1-1 1 0 0,0 1-1 0 0,0-1 0 0 0,-1 1 0 0 0,1-1 0 0 0,0 0 0 0 0,0 1 1 0 0,-1-1-1 0 0,1 0 0 0 0,-1 1 0 0 0,1 0 3 0 0,-15 17 14 0 0,-30 29 0 0 0,16-17 21 0 0,5-7-5 0 0,-1-1 0 0 0,-1-1 0 0 0,0-1-1 0 0,-45 25 1 0 0,-124 53 106 0 0,136-71-96 0 0,20-10-20 0 0,22-10 13 0 0,-26 15 0 0 0,41-21-10 0 0,23-4 76 0 0,248-111 88 0 0,-191 78-151 0 0,68-37 60 0 0,14-8 75 0 0,-39 26-28 0 0,-105 47-67 0 0,1 2 1 0 0,1-1 0 0 0,25-4-1 0 0,-30 8-19 0 0,-2 3 204 0 0,-13 7-123 0 0,-17 14-52 0 0,15-16-77 0 0,-14 14 66 0 0,-27 28 171 0 0,-68 55 0 0 0,78-74-112 0 0,-33 33 0 0 0,57-50-96 0 0,1 0 1 0 0,0 2-1 0 0,0-1 0 0 0,1 1 1 0 0,0 0-1 0 0,-7 17 0 0 0,16-29-34 0 0,-1 1-1 0 0,0-1 1 0 0,1 1-1 0 0,-1-1 0 0 0,1 0 1 0 0,-1 1-1 0 0,1 0 1 0 0,0-1-1 0 0,-1 1 0 0 0,1-1 1 0 0,0 1-1 0 0,0-1 1 0 0,0 1-1 0 0,0-1 0 0 0,1 1 1 0 0,-1-1-1 0 0,0 1 1 0 0,1 1-1 0 0,0-2-7 0 0,0 0 1 0 0,0 0-1 0 0,0 0 0 0 0,0 0 0 0 0,0 0 1 0 0,0 0-1 0 0,0-1 0 0 0,0 1 1 0 0,1 0-1 0 0,-1-1 0 0 0,0 1 0 0 0,0-1 1 0 0,0 0-1 0 0,1 1 0 0 0,-1-1 1 0 0,0 0-1 0 0,1 0 0 0 0,-1 1 0 0 0,0-1 1 0 0,0 0-1 0 0,1 0 0 0 0,-1-1 1 0 0,3 1-1 0 0,31-5 96 0 0,0-1 0 0 0,55-16 0 0 0,-58 12-598 0 0,1 2 0 0 0,0 1 0 0 0,0 1-1 0 0,40 0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FA155-ADAC-4DBC-9688-6260D6ABE6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95686-0F1E-4BE9-BC3A-7ED40D9A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40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4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7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E3730AB-7AF5-B148-A16D-A2320CD0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E5634C9-69AA-2245-AA53-E6F7E764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9CB5CA64-1CF4-F449-908A-BDA1E699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C367D54-26AC-4AC2-B9E9-6058043B4D3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4FEE61F-D9AB-554F-977D-C0B56110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787C2F7-4ACE-4148-8B80-4A0AC0D5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  <p:pic>
        <p:nvPicPr>
          <p:cNvPr id="26" name="Picture 25" descr="Logo&#10;&#10;Description automatically generated with low confidence">
            <a:extLst>
              <a:ext uri="{FF2B5EF4-FFF2-40B4-BE49-F238E27FC236}">
                <a16:creationId xmlns:a16="http://schemas.microsoft.com/office/drawing/2014/main" id="{844FE198-10C9-E44C-9CE8-46F49054C2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84" y="1078823"/>
            <a:ext cx="1994916" cy="6118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7C8AFE2-ECA2-054D-8A9B-C50C2A2FA4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470" y="383409"/>
            <a:ext cx="1291844" cy="1291844"/>
          </a:xfrm>
          <a:prstGeom prst="rect">
            <a:avLst/>
          </a:prstGeom>
          <a:effectLst>
            <a:outerShdw blurRad="50800" dir="240000" sx="1000" sy="1000" algn="ctr" rotWithShape="0">
              <a:srgbClr val="000000"/>
            </a:outerShdw>
          </a:effectLst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D06F5B3-5574-CB5E-7033-D6D0F682D3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566" y="351492"/>
            <a:ext cx="2186117" cy="6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  <p:sldLayoutId id="2147483700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510.png"/><Relationship Id="rId7" Type="http://schemas.openxmlformats.org/officeDocument/2006/relationships/image" Target="../media/image36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.xml"/><Relationship Id="rId6" Type="http://schemas.openxmlformats.org/officeDocument/2006/relationships/image" Target="../media/image350.png"/><Relationship Id="rId5" Type="http://schemas.openxmlformats.org/officeDocument/2006/relationships/image" Target="../media/image250.png"/><Relationship Id="rId4" Type="http://schemas.openxmlformats.org/officeDocument/2006/relationships/image" Target="../media/image1610.png"/><Relationship Id="rId9" Type="http://schemas.openxmlformats.org/officeDocument/2006/relationships/image" Target="../media/image3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12" Type="http://schemas.openxmlformats.org/officeDocument/2006/relationships/image" Target="../media/image48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Relationship Id="rId6" Type="http://schemas.openxmlformats.org/officeDocument/2006/relationships/image" Target="../media/image421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0.png"/><Relationship Id="rId4" Type="http://schemas.openxmlformats.org/officeDocument/2006/relationships/image" Target="../media/image401.png"/><Relationship Id="rId9" Type="http://schemas.openxmlformats.org/officeDocument/2006/relationships/image" Target="../media/image4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.xml"/><Relationship Id="rId4" Type="http://schemas.openxmlformats.org/officeDocument/2006/relationships/image" Target="../media/image1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1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1.xml"/><Relationship Id="rId6" Type="http://schemas.openxmlformats.org/officeDocument/2006/relationships/image" Target="../media/image411.png"/><Relationship Id="rId9" Type="http://schemas.openxmlformats.org/officeDocument/2006/relationships/image" Target="../media/image1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5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Relationship Id="rId6" Type="http://schemas.openxmlformats.org/officeDocument/2006/relationships/image" Target="../media/image4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Relationship Id="rId4" Type="http://schemas.openxmlformats.org/officeDocument/2006/relationships/image" Target="../media/image52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1" Type="http://schemas.openxmlformats.org/officeDocument/2006/relationships/image" Target="../media/image16.png"/><Relationship Id="rId42" Type="http://schemas.openxmlformats.org/officeDocument/2006/relationships/customXml" Target="../ink/ink21.xml"/><Relationship Id="rId63" Type="http://schemas.openxmlformats.org/officeDocument/2006/relationships/image" Target="../media/image37.png"/><Relationship Id="rId84" Type="http://schemas.openxmlformats.org/officeDocument/2006/relationships/image" Target="../media/image47.png"/><Relationship Id="rId138" Type="http://schemas.openxmlformats.org/officeDocument/2006/relationships/customXml" Target="../ink/ink70.xml"/><Relationship Id="rId159" Type="http://schemas.openxmlformats.org/officeDocument/2006/relationships/image" Target="../media/image84.png"/><Relationship Id="rId170" Type="http://schemas.openxmlformats.org/officeDocument/2006/relationships/customXml" Target="../ink/ink86.xml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107" Type="http://schemas.openxmlformats.org/officeDocument/2006/relationships/image" Target="../media/image58.png"/><Relationship Id="rId11" Type="http://schemas.openxmlformats.org/officeDocument/2006/relationships/image" Target="../media/image11.png"/><Relationship Id="rId32" Type="http://schemas.openxmlformats.org/officeDocument/2006/relationships/customXml" Target="../ink/ink16.xml"/><Relationship Id="rId53" Type="http://schemas.openxmlformats.org/officeDocument/2006/relationships/image" Target="../media/image32.png"/><Relationship Id="rId74" Type="http://schemas.openxmlformats.org/officeDocument/2006/relationships/customXml" Target="../ink/ink37.xml"/><Relationship Id="rId128" Type="http://schemas.openxmlformats.org/officeDocument/2006/relationships/customXml" Target="../ink/ink65.xml"/><Relationship Id="rId149" Type="http://schemas.openxmlformats.org/officeDocument/2006/relationships/image" Target="../media/image79.png"/><Relationship Id="rId5" Type="http://schemas.openxmlformats.org/officeDocument/2006/relationships/image" Target="../media/image8.png"/><Relationship Id="rId95" Type="http://schemas.openxmlformats.org/officeDocument/2006/relationships/image" Target="../media/image52.png"/><Relationship Id="rId160" Type="http://schemas.openxmlformats.org/officeDocument/2006/relationships/customXml" Target="../ink/ink81.xml"/><Relationship Id="rId181" Type="http://schemas.openxmlformats.org/officeDocument/2006/relationships/image" Target="../media/image95.png"/><Relationship Id="rId22" Type="http://schemas.openxmlformats.org/officeDocument/2006/relationships/customXml" Target="../ink/ink11.xml"/><Relationship Id="rId43" Type="http://schemas.openxmlformats.org/officeDocument/2006/relationships/image" Target="../media/image27.png"/><Relationship Id="rId64" Type="http://schemas.openxmlformats.org/officeDocument/2006/relationships/customXml" Target="../ink/ink32.xml"/><Relationship Id="rId118" Type="http://schemas.openxmlformats.org/officeDocument/2006/relationships/customXml" Target="../ink/ink60.xml"/><Relationship Id="rId139" Type="http://schemas.openxmlformats.org/officeDocument/2006/relationships/image" Target="../media/image74.png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171" Type="http://schemas.openxmlformats.org/officeDocument/2006/relationships/image" Target="../media/image90.png"/><Relationship Id="rId192" Type="http://schemas.openxmlformats.org/officeDocument/2006/relationships/image" Target="../media/image100.png"/><Relationship Id="rId206" Type="http://schemas.openxmlformats.org/officeDocument/2006/relationships/image" Target="../media/image107.png"/><Relationship Id="rId12" Type="http://schemas.openxmlformats.org/officeDocument/2006/relationships/customXml" Target="../ink/ink6.xml"/><Relationship Id="rId33" Type="http://schemas.openxmlformats.org/officeDocument/2006/relationships/image" Target="../media/image22.png"/><Relationship Id="rId108" Type="http://schemas.openxmlformats.org/officeDocument/2006/relationships/customXml" Target="../ink/ink55.xml"/><Relationship Id="rId129" Type="http://schemas.openxmlformats.org/officeDocument/2006/relationships/image" Target="../media/image69.png"/><Relationship Id="rId54" Type="http://schemas.openxmlformats.org/officeDocument/2006/relationships/customXml" Target="../ink/ink27.xml"/><Relationship Id="rId75" Type="http://schemas.openxmlformats.org/officeDocument/2006/relationships/image" Target="../media/image43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85.png"/><Relationship Id="rId182" Type="http://schemas.openxmlformats.org/officeDocument/2006/relationships/customXml" Target="../ink/ink92.xml"/><Relationship Id="rId6" Type="http://schemas.openxmlformats.org/officeDocument/2006/relationships/customXml" Target="../ink/ink3.xml"/><Relationship Id="rId23" Type="http://schemas.openxmlformats.org/officeDocument/2006/relationships/image" Target="../media/image17.png"/><Relationship Id="rId119" Type="http://schemas.openxmlformats.org/officeDocument/2006/relationships/image" Target="../media/image64.png"/><Relationship Id="rId44" Type="http://schemas.openxmlformats.org/officeDocument/2006/relationships/customXml" Target="../ink/ink22.xml"/><Relationship Id="rId65" Type="http://schemas.openxmlformats.org/officeDocument/2006/relationships/image" Target="../media/image38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80.png"/><Relationship Id="rId172" Type="http://schemas.openxmlformats.org/officeDocument/2006/relationships/customXml" Target="../ink/ink87.xml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13" Type="http://schemas.openxmlformats.org/officeDocument/2006/relationships/image" Target="../media/image12.png"/><Relationship Id="rId109" Type="http://schemas.openxmlformats.org/officeDocument/2006/relationships/image" Target="../media/image59.png"/><Relationship Id="rId34" Type="http://schemas.openxmlformats.org/officeDocument/2006/relationships/customXml" Target="../ink/ink17.xml"/><Relationship Id="rId55" Type="http://schemas.openxmlformats.org/officeDocument/2006/relationships/image" Target="../media/image33.png"/><Relationship Id="rId76" Type="http://schemas.openxmlformats.org/officeDocument/2006/relationships/customXml" Target="../ink/ink38.xml"/><Relationship Id="rId97" Type="http://schemas.openxmlformats.org/officeDocument/2006/relationships/image" Target="../media/image53.png"/><Relationship Id="rId120" Type="http://schemas.openxmlformats.org/officeDocument/2006/relationships/customXml" Target="../ink/ink61.xml"/><Relationship Id="rId141" Type="http://schemas.openxmlformats.org/officeDocument/2006/relationships/image" Target="../media/image75.png"/><Relationship Id="rId7" Type="http://schemas.openxmlformats.org/officeDocument/2006/relationships/image" Target="../media/image9.png"/><Relationship Id="rId162" Type="http://schemas.openxmlformats.org/officeDocument/2006/relationships/customXml" Target="../ink/ink82.xml"/><Relationship Id="rId183" Type="http://schemas.openxmlformats.org/officeDocument/2006/relationships/customXml" Target="../ink/ink93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66" Type="http://schemas.openxmlformats.org/officeDocument/2006/relationships/customXml" Target="../ink/ink33.xml"/><Relationship Id="rId87" Type="http://schemas.openxmlformats.org/officeDocument/2006/relationships/image" Target="../media/image48.png"/><Relationship Id="rId110" Type="http://schemas.openxmlformats.org/officeDocument/2006/relationships/customXml" Target="../ink/ink56.xml"/><Relationship Id="rId115" Type="http://schemas.openxmlformats.org/officeDocument/2006/relationships/image" Target="../media/image62.png"/><Relationship Id="rId131" Type="http://schemas.openxmlformats.org/officeDocument/2006/relationships/image" Target="../media/image70.png"/><Relationship Id="rId136" Type="http://schemas.openxmlformats.org/officeDocument/2006/relationships/customXml" Target="../ink/ink69.xml"/><Relationship Id="rId157" Type="http://schemas.openxmlformats.org/officeDocument/2006/relationships/image" Target="../media/image83.png"/><Relationship Id="rId178" Type="http://schemas.openxmlformats.org/officeDocument/2006/relationships/customXml" Target="../ink/ink90.xml"/><Relationship Id="rId61" Type="http://schemas.openxmlformats.org/officeDocument/2006/relationships/image" Target="../media/image36.png"/><Relationship Id="rId82" Type="http://schemas.openxmlformats.org/officeDocument/2006/relationships/customXml" Target="../ink/ink41.xml"/><Relationship Id="rId152" Type="http://schemas.openxmlformats.org/officeDocument/2006/relationships/customXml" Target="../ink/ink77.xml"/><Relationship Id="rId173" Type="http://schemas.openxmlformats.org/officeDocument/2006/relationships/image" Target="../media/image91.png"/><Relationship Id="rId194" Type="http://schemas.openxmlformats.org/officeDocument/2006/relationships/image" Target="../media/image101.png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208" Type="http://schemas.openxmlformats.org/officeDocument/2006/relationships/image" Target="../media/image108.png"/><Relationship Id="rId19" Type="http://schemas.openxmlformats.org/officeDocument/2006/relationships/image" Target="../media/image15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56" Type="http://schemas.openxmlformats.org/officeDocument/2006/relationships/customXml" Target="../ink/ink28.xml"/><Relationship Id="rId77" Type="http://schemas.openxmlformats.org/officeDocument/2006/relationships/image" Target="../media/image44.png"/><Relationship Id="rId100" Type="http://schemas.openxmlformats.org/officeDocument/2006/relationships/customXml" Target="../ink/ink51.xml"/><Relationship Id="rId105" Type="http://schemas.openxmlformats.org/officeDocument/2006/relationships/image" Target="../media/image57.png"/><Relationship Id="rId126" Type="http://schemas.openxmlformats.org/officeDocument/2006/relationships/customXml" Target="../ink/ink64.xml"/><Relationship Id="rId147" Type="http://schemas.openxmlformats.org/officeDocument/2006/relationships/image" Target="../media/image78.png"/><Relationship Id="rId168" Type="http://schemas.openxmlformats.org/officeDocument/2006/relationships/customXml" Target="../ink/ink85.xml"/><Relationship Id="rId8" Type="http://schemas.openxmlformats.org/officeDocument/2006/relationships/customXml" Target="../ink/ink4.xml"/><Relationship Id="rId51" Type="http://schemas.openxmlformats.org/officeDocument/2006/relationships/image" Target="../media/image31.png"/><Relationship Id="rId72" Type="http://schemas.openxmlformats.org/officeDocument/2006/relationships/customXml" Target="../ink/ink36.xml"/><Relationship Id="rId93" Type="http://schemas.openxmlformats.org/officeDocument/2006/relationships/image" Target="../media/image51.png"/><Relationship Id="rId98" Type="http://schemas.openxmlformats.org/officeDocument/2006/relationships/customXml" Target="../ink/ink50.xml"/><Relationship Id="rId121" Type="http://schemas.openxmlformats.org/officeDocument/2006/relationships/image" Target="../media/image65.png"/><Relationship Id="rId142" Type="http://schemas.openxmlformats.org/officeDocument/2006/relationships/customXml" Target="../ink/ink72.xml"/><Relationship Id="rId163" Type="http://schemas.openxmlformats.org/officeDocument/2006/relationships/image" Target="../media/image86.png"/><Relationship Id="rId184" Type="http://schemas.openxmlformats.org/officeDocument/2006/relationships/image" Target="../media/image96.png"/><Relationship Id="rId189" Type="http://schemas.openxmlformats.org/officeDocument/2006/relationships/customXml" Target="../ink/ink96.xml"/><Relationship Id="rId3" Type="http://schemas.openxmlformats.org/officeDocument/2006/relationships/image" Target="../media/image7.png"/><Relationship Id="rId25" Type="http://schemas.openxmlformats.org/officeDocument/2006/relationships/image" Target="../media/image18.png"/><Relationship Id="rId46" Type="http://schemas.openxmlformats.org/officeDocument/2006/relationships/customXml" Target="../ink/ink23.xml"/><Relationship Id="rId67" Type="http://schemas.openxmlformats.org/officeDocument/2006/relationships/image" Target="../media/image39.png"/><Relationship Id="rId116" Type="http://schemas.openxmlformats.org/officeDocument/2006/relationships/customXml" Target="../ink/ink59.xml"/><Relationship Id="rId137" Type="http://schemas.openxmlformats.org/officeDocument/2006/relationships/image" Target="../media/image73.png"/><Relationship Id="rId158" Type="http://schemas.openxmlformats.org/officeDocument/2006/relationships/customXml" Target="../ink/ink80.xml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62" Type="http://schemas.openxmlformats.org/officeDocument/2006/relationships/customXml" Target="../ink/ink31.xml"/><Relationship Id="rId83" Type="http://schemas.openxmlformats.org/officeDocument/2006/relationships/customXml" Target="../ink/ink42.xml"/><Relationship Id="rId88" Type="http://schemas.openxmlformats.org/officeDocument/2006/relationships/customXml" Target="../ink/ink45.xml"/><Relationship Id="rId111" Type="http://schemas.openxmlformats.org/officeDocument/2006/relationships/image" Target="../media/image60.png"/><Relationship Id="rId132" Type="http://schemas.openxmlformats.org/officeDocument/2006/relationships/customXml" Target="../ink/ink67.xml"/><Relationship Id="rId153" Type="http://schemas.openxmlformats.org/officeDocument/2006/relationships/image" Target="../media/image81.png"/><Relationship Id="rId174" Type="http://schemas.openxmlformats.org/officeDocument/2006/relationships/customXml" Target="../ink/ink88.xml"/><Relationship Id="rId179" Type="http://schemas.openxmlformats.org/officeDocument/2006/relationships/image" Target="../media/image94.png"/><Relationship Id="rId195" Type="http://schemas.openxmlformats.org/officeDocument/2006/relationships/customXml" Target="../ink/ink99.xml"/><Relationship Id="rId190" Type="http://schemas.openxmlformats.org/officeDocument/2006/relationships/image" Target="../media/image99.png"/><Relationship Id="rId204" Type="http://schemas.openxmlformats.org/officeDocument/2006/relationships/image" Target="../media/image106.png"/><Relationship Id="rId15" Type="http://schemas.openxmlformats.org/officeDocument/2006/relationships/image" Target="../media/image13.png"/><Relationship Id="rId36" Type="http://schemas.openxmlformats.org/officeDocument/2006/relationships/customXml" Target="../ink/ink18.xml"/><Relationship Id="rId57" Type="http://schemas.openxmlformats.org/officeDocument/2006/relationships/image" Target="../media/image34.png"/><Relationship Id="rId106" Type="http://schemas.openxmlformats.org/officeDocument/2006/relationships/customXml" Target="../ink/ink54.xml"/><Relationship Id="rId127" Type="http://schemas.openxmlformats.org/officeDocument/2006/relationships/image" Target="../media/image68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52" Type="http://schemas.openxmlformats.org/officeDocument/2006/relationships/customXml" Target="../ink/ink26.xml"/><Relationship Id="rId73" Type="http://schemas.openxmlformats.org/officeDocument/2006/relationships/image" Target="../media/image42.png"/><Relationship Id="rId78" Type="http://schemas.openxmlformats.org/officeDocument/2006/relationships/customXml" Target="../ink/ink39.xml"/><Relationship Id="rId94" Type="http://schemas.openxmlformats.org/officeDocument/2006/relationships/customXml" Target="../ink/ink48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62.xml"/><Relationship Id="rId143" Type="http://schemas.openxmlformats.org/officeDocument/2006/relationships/image" Target="../media/image76.png"/><Relationship Id="rId148" Type="http://schemas.openxmlformats.org/officeDocument/2006/relationships/customXml" Target="../ink/ink75.xml"/><Relationship Id="rId164" Type="http://schemas.openxmlformats.org/officeDocument/2006/relationships/customXml" Target="../ink/ink83.xml"/><Relationship Id="rId169" Type="http://schemas.openxmlformats.org/officeDocument/2006/relationships/image" Target="../media/image89.png"/><Relationship Id="rId185" Type="http://schemas.openxmlformats.org/officeDocument/2006/relationships/customXml" Target="../ink/ink94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80" Type="http://schemas.openxmlformats.org/officeDocument/2006/relationships/customXml" Target="../ink/ink91.xml"/><Relationship Id="rId26" Type="http://schemas.openxmlformats.org/officeDocument/2006/relationships/customXml" Target="../ink/ink13.xml"/><Relationship Id="rId47" Type="http://schemas.openxmlformats.org/officeDocument/2006/relationships/image" Target="../media/image29.png"/><Relationship Id="rId68" Type="http://schemas.openxmlformats.org/officeDocument/2006/relationships/customXml" Target="../ink/ink34.xml"/><Relationship Id="rId89" Type="http://schemas.openxmlformats.org/officeDocument/2006/relationships/image" Target="../media/image49.png"/><Relationship Id="rId112" Type="http://schemas.openxmlformats.org/officeDocument/2006/relationships/customXml" Target="../ink/ink57.xml"/><Relationship Id="rId133" Type="http://schemas.openxmlformats.org/officeDocument/2006/relationships/image" Target="../media/image71.png"/><Relationship Id="rId154" Type="http://schemas.openxmlformats.org/officeDocument/2006/relationships/customXml" Target="../ink/ink78.xml"/><Relationship Id="rId175" Type="http://schemas.openxmlformats.org/officeDocument/2006/relationships/image" Target="../media/image92.png"/><Relationship Id="rId196" Type="http://schemas.openxmlformats.org/officeDocument/2006/relationships/image" Target="../media/image102.png"/><Relationship Id="rId200" Type="http://schemas.openxmlformats.org/officeDocument/2006/relationships/image" Target="../media/image104.png"/><Relationship Id="rId16" Type="http://schemas.openxmlformats.org/officeDocument/2006/relationships/customXml" Target="../ink/ink8.xml"/><Relationship Id="rId37" Type="http://schemas.openxmlformats.org/officeDocument/2006/relationships/image" Target="../media/image24.png"/><Relationship Id="rId58" Type="http://schemas.openxmlformats.org/officeDocument/2006/relationships/customXml" Target="../ink/ink29.xml"/><Relationship Id="rId79" Type="http://schemas.openxmlformats.org/officeDocument/2006/relationships/image" Target="../media/image45.png"/><Relationship Id="rId102" Type="http://schemas.openxmlformats.org/officeDocument/2006/relationships/customXml" Target="../ink/ink52.xml"/><Relationship Id="rId123" Type="http://schemas.openxmlformats.org/officeDocument/2006/relationships/image" Target="../media/image66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7.png"/><Relationship Id="rId186" Type="http://schemas.openxmlformats.org/officeDocument/2006/relationships/image" Target="../media/image97.png"/><Relationship Id="rId27" Type="http://schemas.openxmlformats.org/officeDocument/2006/relationships/image" Target="../media/image19.png"/><Relationship Id="rId48" Type="http://schemas.openxmlformats.org/officeDocument/2006/relationships/customXml" Target="../ink/ink24.xml"/><Relationship Id="rId69" Type="http://schemas.openxmlformats.org/officeDocument/2006/relationships/image" Target="../media/image40.png"/><Relationship Id="rId113" Type="http://schemas.openxmlformats.org/officeDocument/2006/relationships/image" Target="../media/image61.png"/><Relationship Id="rId134" Type="http://schemas.openxmlformats.org/officeDocument/2006/relationships/customXml" Target="../ink/ink68.xml"/><Relationship Id="rId80" Type="http://schemas.openxmlformats.org/officeDocument/2006/relationships/customXml" Target="../ink/ink40.xml"/><Relationship Id="rId155" Type="http://schemas.openxmlformats.org/officeDocument/2006/relationships/image" Target="../media/image82.png"/><Relationship Id="rId176" Type="http://schemas.openxmlformats.org/officeDocument/2006/relationships/customXml" Target="../ink/ink89.xml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17" Type="http://schemas.openxmlformats.org/officeDocument/2006/relationships/image" Target="../media/image14.png"/><Relationship Id="rId38" Type="http://schemas.openxmlformats.org/officeDocument/2006/relationships/customXml" Target="../ink/ink19.xml"/><Relationship Id="rId59" Type="http://schemas.openxmlformats.org/officeDocument/2006/relationships/image" Target="../media/image35.png"/><Relationship Id="rId103" Type="http://schemas.openxmlformats.org/officeDocument/2006/relationships/image" Target="../media/image56.png"/><Relationship Id="rId124" Type="http://schemas.openxmlformats.org/officeDocument/2006/relationships/customXml" Target="../ink/ink63.xml"/><Relationship Id="rId70" Type="http://schemas.openxmlformats.org/officeDocument/2006/relationships/customXml" Target="../ink/ink35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4.xml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32.xml"/><Relationship Id="rId28" Type="http://schemas.openxmlformats.org/officeDocument/2006/relationships/customXml" Target="../ink/ink14.xml"/><Relationship Id="rId49" Type="http://schemas.openxmlformats.org/officeDocument/2006/relationships/image" Target="../media/image30.png"/><Relationship Id="rId114" Type="http://schemas.openxmlformats.org/officeDocument/2006/relationships/customXml" Target="../ink/ink58.xml"/><Relationship Id="rId60" Type="http://schemas.openxmlformats.org/officeDocument/2006/relationships/customXml" Target="../ink/ink30.xml"/><Relationship Id="rId81" Type="http://schemas.openxmlformats.org/officeDocument/2006/relationships/image" Target="../media/image46.png"/><Relationship Id="rId135" Type="http://schemas.openxmlformats.org/officeDocument/2006/relationships/image" Target="../media/image72.png"/><Relationship Id="rId156" Type="http://schemas.openxmlformats.org/officeDocument/2006/relationships/customXml" Target="../ink/ink79.xml"/><Relationship Id="rId177" Type="http://schemas.openxmlformats.org/officeDocument/2006/relationships/image" Target="../media/image93.png"/><Relationship Id="rId198" Type="http://schemas.openxmlformats.org/officeDocument/2006/relationships/image" Target="../media/image103.png"/><Relationship Id="rId202" Type="http://schemas.openxmlformats.org/officeDocument/2006/relationships/image" Target="../media/image105.png"/><Relationship Id="rId18" Type="http://schemas.openxmlformats.org/officeDocument/2006/relationships/customXml" Target="../ink/ink9.xml"/><Relationship Id="rId39" Type="http://schemas.openxmlformats.org/officeDocument/2006/relationships/image" Target="../media/image25.png"/><Relationship Id="rId50" Type="http://schemas.openxmlformats.org/officeDocument/2006/relationships/customXml" Target="../ink/ink25.xml"/><Relationship Id="rId104" Type="http://schemas.openxmlformats.org/officeDocument/2006/relationships/customXml" Target="../ink/ink53.xml"/><Relationship Id="rId125" Type="http://schemas.openxmlformats.org/officeDocument/2006/relationships/image" Target="../media/image67.png"/><Relationship Id="rId146" Type="http://schemas.openxmlformats.org/officeDocument/2006/relationships/customXml" Target="../ink/ink74.xml"/><Relationship Id="rId167" Type="http://schemas.openxmlformats.org/officeDocument/2006/relationships/image" Target="../media/image88.png"/><Relationship Id="rId188" Type="http://schemas.openxmlformats.org/officeDocument/2006/relationships/image" Target="../media/image98.png"/><Relationship Id="rId71" Type="http://schemas.openxmlformats.org/officeDocument/2006/relationships/image" Target="../media/image41.png"/><Relationship Id="rId92" Type="http://schemas.openxmlformats.org/officeDocument/2006/relationships/customXml" Target="../ink/ink47.xml"/><Relationship Id="rId2" Type="http://schemas.openxmlformats.org/officeDocument/2006/relationships/customXml" Target="../ink/ink1.xml"/><Relationship Id="rId29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.png"/><Relationship Id="rId21" Type="http://schemas.openxmlformats.org/officeDocument/2006/relationships/image" Target="../media/image125.png"/><Relationship Id="rId42" Type="http://schemas.openxmlformats.org/officeDocument/2006/relationships/customXml" Target="../ink/ink126.xml"/><Relationship Id="rId63" Type="http://schemas.openxmlformats.org/officeDocument/2006/relationships/image" Target="../media/image147.png"/><Relationship Id="rId84" Type="http://schemas.openxmlformats.org/officeDocument/2006/relationships/customXml" Target="../ink/ink147.xml"/><Relationship Id="rId138" Type="http://schemas.openxmlformats.org/officeDocument/2006/relationships/customXml" Target="../ink/ink174.xml"/><Relationship Id="rId159" Type="http://schemas.openxmlformats.org/officeDocument/2006/relationships/image" Target="../media/image195.png"/><Relationship Id="rId170" Type="http://schemas.openxmlformats.org/officeDocument/2006/relationships/customXml" Target="../ink/ink190.xml"/><Relationship Id="rId191" Type="http://schemas.openxmlformats.org/officeDocument/2006/relationships/image" Target="../media/image211.png"/><Relationship Id="rId205" Type="http://schemas.openxmlformats.org/officeDocument/2006/relationships/image" Target="../media/image218.png"/><Relationship Id="rId226" Type="http://schemas.openxmlformats.org/officeDocument/2006/relationships/customXml" Target="../ink/ink218.xml"/><Relationship Id="rId107" Type="http://schemas.openxmlformats.org/officeDocument/2006/relationships/image" Target="../media/image169.png"/><Relationship Id="rId11" Type="http://schemas.openxmlformats.org/officeDocument/2006/relationships/image" Target="../media/image118.png"/><Relationship Id="rId32" Type="http://schemas.openxmlformats.org/officeDocument/2006/relationships/customXml" Target="../ink/ink121.xml"/><Relationship Id="rId53" Type="http://schemas.openxmlformats.org/officeDocument/2006/relationships/image" Target="../media/image142.png"/><Relationship Id="rId74" Type="http://schemas.openxmlformats.org/officeDocument/2006/relationships/customXml" Target="../ink/ink142.xml"/><Relationship Id="rId128" Type="http://schemas.openxmlformats.org/officeDocument/2006/relationships/customXml" Target="../ink/ink169.xml"/><Relationship Id="rId149" Type="http://schemas.openxmlformats.org/officeDocument/2006/relationships/image" Target="../media/image190.png"/><Relationship Id="rId5" Type="http://schemas.openxmlformats.org/officeDocument/2006/relationships/image" Target="../media/image115.png"/><Relationship Id="rId95" Type="http://schemas.openxmlformats.org/officeDocument/2006/relationships/image" Target="../media/image163.png"/><Relationship Id="rId160" Type="http://schemas.openxmlformats.org/officeDocument/2006/relationships/customXml" Target="../ink/ink185.xml"/><Relationship Id="rId181" Type="http://schemas.openxmlformats.org/officeDocument/2006/relationships/image" Target="../media/image206.png"/><Relationship Id="rId216" Type="http://schemas.openxmlformats.org/officeDocument/2006/relationships/customXml" Target="../ink/ink213.xml"/><Relationship Id="rId237" Type="http://schemas.openxmlformats.org/officeDocument/2006/relationships/image" Target="../media/image234.png"/><Relationship Id="rId22" Type="http://schemas.openxmlformats.org/officeDocument/2006/relationships/customXml" Target="../ink/ink116.xml"/><Relationship Id="rId43" Type="http://schemas.openxmlformats.org/officeDocument/2006/relationships/image" Target="../media/image136.png"/><Relationship Id="rId64" Type="http://schemas.openxmlformats.org/officeDocument/2006/relationships/customXml" Target="../ink/ink137.xml"/><Relationship Id="rId118" Type="http://schemas.openxmlformats.org/officeDocument/2006/relationships/customXml" Target="../ink/ink164.xml"/><Relationship Id="rId139" Type="http://schemas.openxmlformats.org/officeDocument/2006/relationships/image" Target="../media/image185.png"/><Relationship Id="rId85" Type="http://schemas.openxmlformats.org/officeDocument/2006/relationships/image" Target="../media/image50.png"/><Relationship Id="rId150" Type="http://schemas.openxmlformats.org/officeDocument/2006/relationships/customXml" Target="../ink/ink180.xml"/><Relationship Id="rId171" Type="http://schemas.openxmlformats.org/officeDocument/2006/relationships/image" Target="../media/image201.png"/><Relationship Id="rId192" Type="http://schemas.openxmlformats.org/officeDocument/2006/relationships/customXml" Target="../ink/ink201.xml"/><Relationship Id="rId206" Type="http://schemas.openxmlformats.org/officeDocument/2006/relationships/customXml" Target="../ink/ink208.xml"/><Relationship Id="rId227" Type="http://schemas.openxmlformats.org/officeDocument/2006/relationships/image" Target="../media/image229.png"/><Relationship Id="rId12" Type="http://schemas.openxmlformats.org/officeDocument/2006/relationships/customXml" Target="../ink/ink111.xml"/><Relationship Id="rId33" Type="http://schemas.openxmlformats.org/officeDocument/2006/relationships/image" Target="../media/image131.png"/><Relationship Id="rId108" Type="http://schemas.openxmlformats.org/officeDocument/2006/relationships/customXml" Target="../ink/ink159.xml"/><Relationship Id="rId129" Type="http://schemas.openxmlformats.org/officeDocument/2006/relationships/image" Target="../media/image180.png"/><Relationship Id="rId54" Type="http://schemas.openxmlformats.org/officeDocument/2006/relationships/customXml" Target="../ink/ink132.xml"/><Relationship Id="rId75" Type="http://schemas.openxmlformats.org/officeDocument/2006/relationships/image" Target="../media/image153.png"/><Relationship Id="rId96" Type="http://schemas.openxmlformats.org/officeDocument/2006/relationships/customXml" Target="../ink/ink153.xml"/><Relationship Id="rId140" Type="http://schemas.openxmlformats.org/officeDocument/2006/relationships/customXml" Target="../ink/ink175.xml"/><Relationship Id="rId161" Type="http://schemas.openxmlformats.org/officeDocument/2006/relationships/image" Target="../media/image196.png"/><Relationship Id="rId182" Type="http://schemas.openxmlformats.org/officeDocument/2006/relationships/customXml" Target="../ink/ink196.xml"/><Relationship Id="rId217" Type="http://schemas.openxmlformats.org/officeDocument/2006/relationships/image" Target="../media/image224.png"/><Relationship Id="rId6" Type="http://schemas.openxmlformats.org/officeDocument/2006/relationships/customXml" Target="../ink/ink108.xml"/><Relationship Id="rId238" Type="http://schemas.openxmlformats.org/officeDocument/2006/relationships/customXml" Target="../ink/ink224.xml"/><Relationship Id="rId23" Type="http://schemas.openxmlformats.org/officeDocument/2006/relationships/image" Target="../media/image126.png"/><Relationship Id="rId119" Type="http://schemas.openxmlformats.org/officeDocument/2006/relationships/image" Target="../media/image175.png"/><Relationship Id="rId44" Type="http://schemas.openxmlformats.org/officeDocument/2006/relationships/customXml" Target="../ink/ink127.xml"/><Relationship Id="rId65" Type="http://schemas.openxmlformats.org/officeDocument/2006/relationships/image" Target="../media/image148.png"/><Relationship Id="rId86" Type="http://schemas.openxmlformats.org/officeDocument/2006/relationships/customXml" Target="../ink/ink148.xml"/><Relationship Id="rId130" Type="http://schemas.openxmlformats.org/officeDocument/2006/relationships/customXml" Target="../ink/ink170.xml"/><Relationship Id="rId151" Type="http://schemas.openxmlformats.org/officeDocument/2006/relationships/image" Target="../media/image191.png"/><Relationship Id="rId172" Type="http://schemas.openxmlformats.org/officeDocument/2006/relationships/customXml" Target="../ink/ink191.xml"/><Relationship Id="rId193" Type="http://schemas.openxmlformats.org/officeDocument/2006/relationships/image" Target="../media/image212.png"/><Relationship Id="rId207" Type="http://schemas.openxmlformats.org/officeDocument/2006/relationships/image" Target="../media/image219.png"/><Relationship Id="rId228" Type="http://schemas.openxmlformats.org/officeDocument/2006/relationships/customXml" Target="../ink/ink219.xml"/><Relationship Id="rId13" Type="http://schemas.openxmlformats.org/officeDocument/2006/relationships/image" Target="../media/image119.png"/><Relationship Id="rId109" Type="http://schemas.openxmlformats.org/officeDocument/2006/relationships/image" Target="../media/image170.png"/><Relationship Id="rId34" Type="http://schemas.openxmlformats.org/officeDocument/2006/relationships/customXml" Target="../ink/ink122.xml"/><Relationship Id="rId55" Type="http://schemas.openxmlformats.org/officeDocument/2006/relationships/image" Target="../media/image143.png"/><Relationship Id="rId76" Type="http://schemas.openxmlformats.org/officeDocument/2006/relationships/customXml" Target="../ink/ink143.xml"/><Relationship Id="rId97" Type="http://schemas.openxmlformats.org/officeDocument/2006/relationships/image" Target="../media/image164.png"/><Relationship Id="rId120" Type="http://schemas.openxmlformats.org/officeDocument/2006/relationships/customXml" Target="../ink/ink165.xml"/><Relationship Id="rId141" Type="http://schemas.openxmlformats.org/officeDocument/2006/relationships/image" Target="../media/image186.png"/><Relationship Id="rId7" Type="http://schemas.openxmlformats.org/officeDocument/2006/relationships/image" Target="../media/image116.png"/><Relationship Id="rId162" Type="http://schemas.openxmlformats.org/officeDocument/2006/relationships/customXml" Target="../ink/ink186.xml"/><Relationship Id="rId183" Type="http://schemas.openxmlformats.org/officeDocument/2006/relationships/image" Target="../media/image207.png"/><Relationship Id="rId218" Type="http://schemas.openxmlformats.org/officeDocument/2006/relationships/customXml" Target="../ink/ink214.xml"/><Relationship Id="rId239" Type="http://schemas.openxmlformats.org/officeDocument/2006/relationships/image" Target="../media/image235.png"/><Relationship Id="rId24" Type="http://schemas.openxmlformats.org/officeDocument/2006/relationships/customXml" Target="../ink/ink117.xml"/><Relationship Id="rId45" Type="http://schemas.openxmlformats.org/officeDocument/2006/relationships/image" Target="../media/image137.png"/><Relationship Id="rId66" Type="http://schemas.openxmlformats.org/officeDocument/2006/relationships/customXml" Target="../ink/ink138.xml"/><Relationship Id="rId87" Type="http://schemas.openxmlformats.org/officeDocument/2006/relationships/image" Target="../media/image158.png"/><Relationship Id="rId110" Type="http://schemas.openxmlformats.org/officeDocument/2006/relationships/customXml" Target="../ink/ink160.xml"/><Relationship Id="rId131" Type="http://schemas.openxmlformats.org/officeDocument/2006/relationships/image" Target="../media/image181.png"/><Relationship Id="rId152" Type="http://schemas.openxmlformats.org/officeDocument/2006/relationships/customXml" Target="../ink/ink181.xml"/><Relationship Id="rId173" Type="http://schemas.openxmlformats.org/officeDocument/2006/relationships/image" Target="../media/image202.png"/><Relationship Id="rId194" Type="http://schemas.openxmlformats.org/officeDocument/2006/relationships/customXml" Target="../ink/ink202.xml"/><Relationship Id="rId208" Type="http://schemas.openxmlformats.org/officeDocument/2006/relationships/customXml" Target="../ink/ink209.xml"/><Relationship Id="rId229" Type="http://schemas.openxmlformats.org/officeDocument/2006/relationships/image" Target="../media/image230.png"/><Relationship Id="rId240" Type="http://schemas.openxmlformats.org/officeDocument/2006/relationships/customXml" Target="../ink/ink225.xml"/><Relationship Id="rId14" Type="http://schemas.openxmlformats.org/officeDocument/2006/relationships/customXml" Target="../ink/ink112.xml"/><Relationship Id="rId35" Type="http://schemas.openxmlformats.org/officeDocument/2006/relationships/image" Target="../media/image132.png"/><Relationship Id="rId56" Type="http://schemas.openxmlformats.org/officeDocument/2006/relationships/customXml" Target="../ink/ink133.xml"/><Relationship Id="rId77" Type="http://schemas.openxmlformats.org/officeDocument/2006/relationships/image" Target="../media/image154.png"/><Relationship Id="rId100" Type="http://schemas.openxmlformats.org/officeDocument/2006/relationships/customXml" Target="../ink/ink155.xml"/><Relationship Id="rId8" Type="http://schemas.openxmlformats.org/officeDocument/2006/relationships/customXml" Target="../ink/ink109.xml"/><Relationship Id="rId98" Type="http://schemas.openxmlformats.org/officeDocument/2006/relationships/customXml" Target="../ink/ink154.xml"/><Relationship Id="rId121" Type="http://schemas.openxmlformats.org/officeDocument/2006/relationships/image" Target="../media/image176.png"/><Relationship Id="rId142" Type="http://schemas.openxmlformats.org/officeDocument/2006/relationships/customXml" Target="../ink/ink176.xml"/><Relationship Id="rId163" Type="http://schemas.openxmlformats.org/officeDocument/2006/relationships/image" Target="../media/image197.png"/><Relationship Id="rId184" Type="http://schemas.openxmlformats.org/officeDocument/2006/relationships/customXml" Target="../ink/ink197.xml"/><Relationship Id="rId219" Type="http://schemas.openxmlformats.org/officeDocument/2006/relationships/image" Target="../media/image225.png"/><Relationship Id="rId230" Type="http://schemas.openxmlformats.org/officeDocument/2006/relationships/customXml" Target="../ink/ink220.xml"/><Relationship Id="rId25" Type="http://schemas.openxmlformats.org/officeDocument/2006/relationships/image" Target="../media/image127.png"/><Relationship Id="rId46" Type="http://schemas.openxmlformats.org/officeDocument/2006/relationships/customXml" Target="../ink/ink128.xml"/><Relationship Id="rId67" Type="http://schemas.openxmlformats.org/officeDocument/2006/relationships/image" Target="../media/image149.png"/><Relationship Id="rId88" Type="http://schemas.openxmlformats.org/officeDocument/2006/relationships/customXml" Target="../ink/ink149.xml"/><Relationship Id="rId111" Type="http://schemas.openxmlformats.org/officeDocument/2006/relationships/image" Target="../media/image171.png"/><Relationship Id="rId132" Type="http://schemas.openxmlformats.org/officeDocument/2006/relationships/customXml" Target="../ink/ink171.xml"/><Relationship Id="rId153" Type="http://schemas.openxmlformats.org/officeDocument/2006/relationships/image" Target="../media/image192.png"/><Relationship Id="rId174" Type="http://schemas.openxmlformats.org/officeDocument/2006/relationships/customXml" Target="../ink/ink192.xml"/><Relationship Id="rId195" Type="http://schemas.openxmlformats.org/officeDocument/2006/relationships/image" Target="../media/image213.png"/><Relationship Id="rId209" Type="http://schemas.openxmlformats.org/officeDocument/2006/relationships/image" Target="../media/image220.png"/><Relationship Id="rId220" Type="http://schemas.openxmlformats.org/officeDocument/2006/relationships/customXml" Target="../ink/ink215.xml"/><Relationship Id="rId241" Type="http://schemas.openxmlformats.org/officeDocument/2006/relationships/image" Target="../media/image236.png"/><Relationship Id="rId15" Type="http://schemas.openxmlformats.org/officeDocument/2006/relationships/image" Target="../media/image122.png"/><Relationship Id="rId36" Type="http://schemas.openxmlformats.org/officeDocument/2006/relationships/customXml" Target="../ink/ink123.xml"/><Relationship Id="rId57" Type="http://schemas.openxmlformats.org/officeDocument/2006/relationships/image" Target="../media/image144.png"/><Relationship Id="rId10" Type="http://schemas.openxmlformats.org/officeDocument/2006/relationships/customXml" Target="../ink/ink110.xml"/><Relationship Id="rId31" Type="http://schemas.openxmlformats.org/officeDocument/2006/relationships/image" Target="../media/image130.png"/><Relationship Id="rId52" Type="http://schemas.openxmlformats.org/officeDocument/2006/relationships/customXml" Target="../ink/ink131.xml"/><Relationship Id="rId73" Type="http://schemas.openxmlformats.org/officeDocument/2006/relationships/image" Target="../media/image152.png"/><Relationship Id="rId78" Type="http://schemas.openxmlformats.org/officeDocument/2006/relationships/customXml" Target="../ink/ink144.xml"/><Relationship Id="rId94" Type="http://schemas.openxmlformats.org/officeDocument/2006/relationships/customXml" Target="../ink/ink152.xml"/><Relationship Id="rId99" Type="http://schemas.openxmlformats.org/officeDocument/2006/relationships/image" Target="../media/image165.png"/><Relationship Id="rId101" Type="http://schemas.openxmlformats.org/officeDocument/2006/relationships/image" Target="../media/image166.png"/><Relationship Id="rId122" Type="http://schemas.openxmlformats.org/officeDocument/2006/relationships/customXml" Target="../ink/ink166.xml"/><Relationship Id="rId143" Type="http://schemas.openxmlformats.org/officeDocument/2006/relationships/image" Target="../media/image187.png"/><Relationship Id="rId148" Type="http://schemas.openxmlformats.org/officeDocument/2006/relationships/customXml" Target="../ink/ink179.xml"/><Relationship Id="rId164" Type="http://schemas.openxmlformats.org/officeDocument/2006/relationships/customXml" Target="../ink/ink187.xml"/><Relationship Id="rId169" Type="http://schemas.openxmlformats.org/officeDocument/2006/relationships/image" Target="../media/image200.png"/><Relationship Id="rId185" Type="http://schemas.openxmlformats.org/officeDocument/2006/relationships/image" Target="../media/image208.png"/><Relationship Id="rId4" Type="http://schemas.openxmlformats.org/officeDocument/2006/relationships/customXml" Target="../ink/ink107.xml"/><Relationship Id="rId9" Type="http://schemas.openxmlformats.org/officeDocument/2006/relationships/image" Target="../media/image117.png"/><Relationship Id="rId180" Type="http://schemas.openxmlformats.org/officeDocument/2006/relationships/customXml" Target="../ink/ink195.xml"/><Relationship Id="rId210" Type="http://schemas.openxmlformats.org/officeDocument/2006/relationships/customXml" Target="../ink/ink210.xml"/><Relationship Id="rId215" Type="http://schemas.openxmlformats.org/officeDocument/2006/relationships/image" Target="../media/image223.png"/><Relationship Id="rId236" Type="http://schemas.openxmlformats.org/officeDocument/2006/relationships/customXml" Target="../ink/ink223.xml"/><Relationship Id="rId26" Type="http://schemas.openxmlformats.org/officeDocument/2006/relationships/customXml" Target="../ink/ink118.xml"/><Relationship Id="rId231" Type="http://schemas.openxmlformats.org/officeDocument/2006/relationships/image" Target="../media/image231.png"/><Relationship Id="rId47" Type="http://schemas.openxmlformats.org/officeDocument/2006/relationships/image" Target="../media/image138.png"/><Relationship Id="rId68" Type="http://schemas.openxmlformats.org/officeDocument/2006/relationships/customXml" Target="../ink/ink139.xml"/><Relationship Id="rId89" Type="http://schemas.openxmlformats.org/officeDocument/2006/relationships/image" Target="../media/image159.png"/><Relationship Id="rId112" Type="http://schemas.openxmlformats.org/officeDocument/2006/relationships/customXml" Target="../ink/ink161.xml"/><Relationship Id="rId133" Type="http://schemas.openxmlformats.org/officeDocument/2006/relationships/image" Target="../media/image182.png"/><Relationship Id="rId154" Type="http://schemas.openxmlformats.org/officeDocument/2006/relationships/customXml" Target="../ink/ink182.xml"/><Relationship Id="rId175" Type="http://schemas.openxmlformats.org/officeDocument/2006/relationships/image" Target="../media/image203.png"/><Relationship Id="rId196" Type="http://schemas.openxmlformats.org/officeDocument/2006/relationships/customXml" Target="../ink/ink203.xml"/><Relationship Id="rId200" Type="http://schemas.openxmlformats.org/officeDocument/2006/relationships/customXml" Target="../ink/ink205.xml"/><Relationship Id="rId16" Type="http://schemas.openxmlformats.org/officeDocument/2006/relationships/customXml" Target="../ink/ink113.xml"/><Relationship Id="rId221" Type="http://schemas.openxmlformats.org/officeDocument/2006/relationships/image" Target="../media/image226.png"/><Relationship Id="rId242" Type="http://schemas.openxmlformats.org/officeDocument/2006/relationships/customXml" Target="../ink/ink226.xml"/><Relationship Id="rId37" Type="http://schemas.openxmlformats.org/officeDocument/2006/relationships/image" Target="../media/image133.png"/><Relationship Id="rId58" Type="http://schemas.openxmlformats.org/officeDocument/2006/relationships/customXml" Target="../ink/ink134.xml"/><Relationship Id="rId79" Type="http://schemas.openxmlformats.org/officeDocument/2006/relationships/image" Target="../media/image155.png"/><Relationship Id="rId102" Type="http://schemas.openxmlformats.org/officeDocument/2006/relationships/customXml" Target="../ink/ink156.xml"/><Relationship Id="rId123" Type="http://schemas.openxmlformats.org/officeDocument/2006/relationships/image" Target="../media/image177.png"/><Relationship Id="rId144" Type="http://schemas.openxmlformats.org/officeDocument/2006/relationships/customXml" Target="../ink/ink177.xml"/><Relationship Id="rId90" Type="http://schemas.openxmlformats.org/officeDocument/2006/relationships/customXml" Target="../ink/ink150.xml"/><Relationship Id="rId165" Type="http://schemas.openxmlformats.org/officeDocument/2006/relationships/image" Target="../media/image198.png"/><Relationship Id="rId186" Type="http://schemas.openxmlformats.org/officeDocument/2006/relationships/customXml" Target="../ink/ink198.xml"/><Relationship Id="rId211" Type="http://schemas.openxmlformats.org/officeDocument/2006/relationships/image" Target="../media/image221.png"/><Relationship Id="rId232" Type="http://schemas.openxmlformats.org/officeDocument/2006/relationships/customXml" Target="../ink/ink221.xml"/><Relationship Id="rId27" Type="http://schemas.openxmlformats.org/officeDocument/2006/relationships/image" Target="../media/image128.png"/><Relationship Id="rId48" Type="http://schemas.openxmlformats.org/officeDocument/2006/relationships/customXml" Target="../ink/ink129.xml"/><Relationship Id="rId69" Type="http://schemas.openxmlformats.org/officeDocument/2006/relationships/image" Target="../media/image150.png"/><Relationship Id="rId113" Type="http://schemas.openxmlformats.org/officeDocument/2006/relationships/image" Target="../media/image172.png"/><Relationship Id="rId134" Type="http://schemas.openxmlformats.org/officeDocument/2006/relationships/customXml" Target="../ink/ink172.xml"/><Relationship Id="rId80" Type="http://schemas.openxmlformats.org/officeDocument/2006/relationships/customXml" Target="../ink/ink145.xml"/><Relationship Id="rId155" Type="http://schemas.openxmlformats.org/officeDocument/2006/relationships/image" Target="../media/image193.png"/><Relationship Id="rId176" Type="http://schemas.openxmlformats.org/officeDocument/2006/relationships/customXml" Target="../ink/ink193.xml"/><Relationship Id="rId197" Type="http://schemas.openxmlformats.org/officeDocument/2006/relationships/image" Target="../media/image214.png"/><Relationship Id="rId201" Type="http://schemas.openxmlformats.org/officeDocument/2006/relationships/image" Target="../media/image216.png"/><Relationship Id="rId222" Type="http://schemas.openxmlformats.org/officeDocument/2006/relationships/customXml" Target="../ink/ink216.xml"/><Relationship Id="rId243" Type="http://schemas.openxmlformats.org/officeDocument/2006/relationships/image" Target="../media/image237.png"/><Relationship Id="rId17" Type="http://schemas.openxmlformats.org/officeDocument/2006/relationships/image" Target="../media/image123.png"/><Relationship Id="rId38" Type="http://schemas.openxmlformats.org/officeDocument/2006/relationships/customXml" Target="../ink/ink124.xml"/><Relationship Id="rId59" Type="http://schemas.openxmlformats.org/officeDocument/2006/relationships/image" Target="../media/image145.png"/><Relationship Id="rId103" Type="http://schemas.openxmlformats.org/officeDocument/2006/relationships/image" Target="../media/image167.png"/><Relationship Id="rId124" Type="http://schemas.openxmlformats.org/officeDocument/2006/relationships/customXml" Target="../ink/ink167.xml"/><Relationship Id="rId70" Type="http://schemas.openxmlformats.org/officeDocument/2006/relationships/customXml" Target="../ink/ink140.xml"/><Relationship Id="rId91" Type="http://schemas.openxmlformats.org/officeDocument/2006/relationships/image" Target="../media/image161.png"/><Relationship Id="rId145" Type="http://schemas.openxmlformats.org/officeDocument/2006/relationships/image" Target="../media/image188.png"/><Relationship Id="rId166" Type="http://schemas.openxmlformats.org/officeDocument/2006/relationships/customXml" Target="../ink/ink188.xml"/><Relationship Id="rId187" Type="http://schemas.openxmlformats.org/officeDocument/2006/relationships/image" Target="../media/image209.png"/><Relationship Id="rId1" Type="http://schemas.openxmlformats.org/officeDocument/2006/relationships/slideLayout" Target="../slideLayouts/slideLayout30.xml"/><Relationship Id="rId212" Type="http://schemas.openxmlformats.org/officeDocument/2006/relationships/customXml" Target="../ink/ink211.xml"/><Relationship Id="rId233" Type="http://schemas.openxmlformats.org/officeDocument/2006/relationships/image" Target="../media/image232.png"/><Relationship Id="rId28" Type="http://schemas.openxmlformats.org/officeDocument/2006/relationships/customXml" Target="../ink/ink119.xml"/><Relationship Id="rId49" Type="http://schemas.openxmlformats.org/officeDocument/2006/relationships/image" Target="../media/image139.png"/><Relationship Id="rId114" Type="http://schemas.openxmlformats.org/officeDocument/2006/relationships/customXml" Target="../ink/ink162.xml"/><Relationship Id="rId60" Type="http://schemas.openxmlformats.org/officeDocument/2006/relationships/customXml" Target="../ink/ink135.xml"/><Relationship Id="rId81" Type="http://schemas.openxmlformats.org/officeDocument/2006/relationships/image" Target="../media/image156.png"/><Relationship Id="rId135" Type="http://schemas.openxmlformats.org/officeDocument/2006/relationships/image" Target="../media/image183.png"/><Relationship Id="rId156" Type="http://schemas.openxmlformats.org/officeDocument/2006/relationships/customXml" Target="../ink/ink183.xml"/><Relationship Id="rId177" Type="http://schemas.openxmlformats.org/officeDocument/2006/relationships/image" Target="../media/image204.png"/><Relationship Id="rId198" Type="http://schemas.openxmlformats.org/officeDocument/2006/relationships/customXml" Target="../ink/ink204.xml"/><Relationship Id="rId202" Type="http://schemas.openxmlformats.org/officeDocument/2006/relationships/customXml" Target="../ink/ink206.xml"/><Relationship Id="rId223" Type="http://schemas.openxmlformats.org/officeDocument/2006/relationships/image" Target="../media/image227.png"/><Relationship Id="rId244" Type="http://schemas.openxmlformats.org/officeDocument/2006/relationships/customXml" Target="../ink/ink227.xml"/><Relationship Id="rId18" Type="http://schemas.openxmlformats.org/officeDocument/2006/relationships/customXml" Target="../ink/ink114.xml"/><Relationship Id="rId39" Type="http://schemas.openxmlformats.org/officeDocument/2006/relationships/image" Target="../media/image134.png"/><Relationship Id="rId50" Type="http://schemas.openxmlformats.org/officeDocument/2006/relationships/customXml" Target="../ink/ink130.xml"/><Relationship Id="rId104" Type="http://schemas.openxmlformats.org/officeDocument/2006/relationships/customXml" Target="../ink/ink157.xml"/><Relationship Id="rId125" Type="http://schemas.openxmlformats.org/officeDocument/2006/relationships/image" Target="../media/image178.png"/><Relationship Id="rId146" Type="http://schemas.openxmlformats.org/officeDocument/2006/relationships/customXml" Target="../ink/ink178.xml"/><Relationship Id="rId167" Type="http://schemas.openxmlformats.org/officeDocument/2006/relationships/image" Target="../media/image199.png"/><Relationship Id="rId188" Type="http://schemas.openxmlformats.org/officeDocument/2006/relationships/customXml" Target="../ink/ink199.xml"/><Relationship Id="rId71" Type="http://schemas.openxmlformats.org/officeDocument/2006/relationships/image" Target="../media/image151.png"/><Relationship Id="rId92" Type="http://schemas.openxmlformats.org/officeDocument/2006/relationships/customXml" Target="../ink/ink151.xml"/><Relationship Id="rId213" Type="http://schemas.openxmlformats.org/officeDocument/2006/relationships/image" Target="../media/image222.png"/><Relationship Id="rId234" Type="http://schemas.openxmlformats.org/officeDocument/2006/relationships/customXml" Target="../ink/ink222.xml"/><Relationship Id="rId2" Type="http://schemas.openxmlformats.org/officeDocument/2006/relationships/customXml" Target="../ink/ink106.xml"/><Relationship Id="rId29" Type="http://schemas.openxmlformats.org/officeDocument/2006/relationships/image" Target="../media/image129.png"/><Relationship Id="rId40" Type="http://schemas.openxmlformats.org/officeDocument/2006/relationships/customXml" Target="../ink/ink125.xml"/><Relationship Id="rId115" Type="http://schemas.openxmlformats.org/officeDocument/2006/relationships/image" Target="../media/image173.png"/><Relationship Id="rId136" Type="http://schemas.openxmlformats.org/officeDocument/2006/relationships/customXml" Target="../ink/ink173.xml"/><Relationship Id="rId157" Type="http://schemas.openxmlformats.org/officeDocument/2006/relationships/image" Target="../media/image194.png"/><Relationship Id="rId178" Type="http://schemas.openxmlformats.org/officeDocument/2006/relationships/customXml" Target="../ink/ink194.xml"/><Relationship Id="rId61" Type="http://schemas.openxmlformats.org/officeDocument/2006/relationships/image" Target="../media/image146.png"/><Relationship Id="rId82" Type="http://schemas.openxmlformats.org/officeDocument/2006/relationships/customXml" Target="../ink/ink146.xml"/><Relationship Id="rId199" Type="http://schemas.openxmlformats.org/officeDocument/2006/relationships/image" Target="../media/image215.png"/><Relationship Id="rId203" Type="http://schemas.openxmlformats.org/officeDocument/2006/relationships/image" Target="../media/image217.png"/><Relationship Id="rId19" Type="http://schemas.openxmlformats.org/officeDocument/2006/relationships/image" Target="../media/image124.png"/><Relationship Id="rId224" Type="http://schemas.openxmlformats.org/officeDocument/2006/relationships/customXml" Target="../ink/ink217.xml"/><Relationship Id="rId245" Type="http://schemas.openxmlformats.org/officeDocument/2006/relationships/image" Target="../media/image238.png"/><Relationship Id="rId30" Type="http://schemas.openxmlformats.org/officeDocument/2006/relationships/customXml" Target="../ink/ink120.xml"/><Relationship Id="rId105" Type="http://schemas.openxmlformats.org/officeDocument/2006/relationships/image" Target="../media/image168.png"/><Relationship Id="rId126" Type="http://schemas.openxmlformats.org/officeDocument/2006/relationships/customXml" Target="../ink/ink168.xml"/><Relationship Id="rId147" Type="http://schemas.openxmlformats.org/officeDocument/2006/relationships/image" Target="../media/image189.png"/><Relationship Id="rId168" Type="http://schemas.openxmlformats.org/officeDocument/2006/relationships/customXml" Target="../ink/ink189.xml"/><Relationship Id="rId51" Type="http://schemas.openxmlformats.org/officeDocument/2006/relationships/image" Target="../media/image141.png"/><Relationship Id="rId72" Type="http://schemas.openxmlformats.org/officeDocument/2006/relationships/customXml" Target="../ink/ink141.xml"/><Relationship Id="rId93" Type="http://schemas.openxmlformats.org/officeDocument/2006/relationships/image" Target="../media/image162.png"/><Relationship Id="rId189" Type="http://schemas.openxmlformats.org/officeDocument/2006/relationships/image" Target="../media/image210.png"/><Relationship Id="rId3" Type="http://schemas.openxmlformats.org/officeDocument/2006/relationships/image" Target="../media/image114.png"/><Relationship Id="rId214" Type="http://schemas.openxmlformats.org/officeDocument/2006/relationships/customXml" Target="../ink/ink212.xml"/><Relationship Id="rId235" Type="http://schemas.openxmlformats.org/officeDocument/2006/relationships/image" Target="../media/image233.png"/><Relationship Id="rId116" Type="http://schemas.openxmlformats.org/officeDocument/2006/relationships/customXml" Target="../ink/ink163.xml"/><Relationship Id="rId137" Type="http://schemas.openxmlformats.org/officeDocument/2006/relationships/image" Target="../media/image184.png"/><Relationship Id="rId158" Type="http://schemas.openxmlformats.org/officeDocument/2006/relationships/customXml" Target="../ink/ink184.xml"/><Relationship Id="rId20" Type="http://schemas.openxmlformats.org/officeDocument/2006/relationships/customXml" Target="../ink/ink115.xml"/><Relationship Id="rId41" Type="http://schemas.openxmlformats.org/officeDocument/2006/relationships/image" Target="../media/image135.png"/><Relationship Id="rId62" Type="http://schemas.openxmlformats.org/officeDocument/2006/relationships/customXml" Target="../ink/ink136.xml"/><Relationship Id="rId83" Type="http://schemas.openxmlformats.org/officeDocument/2006/relationships/image" Target="../media/image157.png"/><Relationship Id="rId179" Type="http://schemas.openxmlformats.org/officeDocument/2006/relationships/image" Target="../media/image205.png"/><Relationship Id="rId190" Type="http://schemas.openxmlformats.org/officeDocument/2006/relationships/customXml" Target="../ink/ink200.xml"/><Relationship Id="rId204" Type="http://schemas.openxmlformats.org/officeDocument/2006/relationships/customXml" Target="../ink/ink207.xml"/><Relationship Id="rId225" Type="http://schemas.openxmlformats.org/officeDocument/2006/relationships/image" Target="../media/image228.png"/><Relationship Id="rId106" Type="http://schemas.openxmlformats.org/officeDocument/2006/relationships/customXml" Target="../ink/ink158.xml"/><Relationship Id="rId127" Type="http://schemas.openxmlformats.org/officeDocument/2006/relationships/image" Target="../media/image17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5.xml"/><Relationship Id="rId5" Type="http://schemas.openxmlformats.org/officeDocument/2006/relationships/image" Target="../media/image239.png"/><Relationship Id="rId4" Type="http://schemas.openxmlformats.org/officeDocument/2006/relationships/customXml" Target="../ink/ink2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.xml"/><Relationship Id="rId4" Type="http://schemas.openxmlformats.org/officeDocument/2006/relationships/hyperlink" Target="http://wiki.ros.org/roslaunch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1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Relationship Id="rId11" Type="http://schemas.openxmlformats.org/officeDocument/2006/relationships/image" Target="../media/image140.png"/><Relationship Id="rId10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0.png"/><Relationship Id="rId13" Type="http://schemas.openxmlformats.org/officeDocument/2006/relationships/image" Target="../media/image2210.png"/><Relationship Id="rId3" Type="http://schemas.openxmlformats.org/officeDocument/2006/relationships/image" Target="../media/image1010.png"/><Relationship Id="rId7" Type="http://schemas.openxmlformats.org/officeDocument/2006/relationships/image" Target="../media/image160.png"/><Relationship Id="rId12" Type="http://schemas.openxmlformats.org/officeDocument/2006/relationships/image" Target="../media/image211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Relationship Id="rId11" Type="http://schemas.openxmlformats.org/officeDocument/2006/relationships/image" Target="../media/image2010.png"/><Relationship Id="rId15" Type="http://schemas.openxmlformats.org/officeDocument/2006/relationships/image" Target="../media/image240.png"/><Relationship Id="rId10" Type="http://schemas.openxmlformats.org/officeDocument/2006/relationships/image" Target="../media/image1910.png"/><Relationship Id="rId4" Type="http://schemas.openxmlformats.org/officeDocument/2006/relationships/image" Target="../media/image112.png"/><Relationship Id="rId9" Type="http://schemas.openxmlformats.org/officeDocument/2006/relationships/image" Target="../media/image1810.png"/><Relationship Id="rId14" Type="http://schemas.openxmlformats.org/officeDocument/2006/relationships/image" Target="../media/image2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3" Type="http://schemas.openxmlformats.org/officeDocument/2006/relationships/image" Target="../media/image1210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Relationship Id="rId11" Type="http://schemas.openxmlformats.org/officeDocument/2006/relationships/image" Target="../media/image300.png"/><Relationship Id="rId15" Type="http://schemas.openxmlformats.org/officeDocument/2006/relationships/image" Target="../media/image340.png"/><Relationship Id="rId10" Type="http://schemas.openxmlformats.org/officeDocument/2006/relationships/image" Target="../media/image290.png"/><Relationship Id="rId4" Type="http://schemas.openxmlformats.org/officeDocument/2006/relationships/image" Target="../media/image112.png"/><Relationship Id="rId9" Type="http://schemas.openxmlformats.org/officeDocument/2006/relationships/image" Target="../media/image280.png"/><Relationship Id="rId14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10.png"/><Relationship Id="rId3" Type="http://schemas.openxmlformats.org/officeDocument/2006/relationships/image" Target="../media/image1410.png"/><Relationship Id="rId12" Type="http://schemas.openxmlformats.org/officeDocument/2006/relationships/image" Target="../media/image2010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40.png"/><Relationship Id="rId1" Type="http://schemas.openxmlformats.org/officeDocument/2006/relationships/tags" Target="../tags/tag6.xml"/><Relationship Id="rId11" Type="http://schemas.openxmlformats.org/officeDocument/2006/relationships/image" Target="../media/image1910.png"/><Relationship Id="rId15" Type="http://schemas.openxmlformats.org/officeDocument/2006/relationships/image" Target="../media/image2310.png"/><Relationship Id="rId10" Type="http://schemas.openxmlformats.org/officeDocument/2006/relationships/image" Target="../media/image1810.png"/><Relationship Id="rId4" Type="http://schemas.openxmlformats.org/officeDocument/2006/relationships/image" Target="../media/image112.png"/><Relationship Id="rId9" Type="http://schemas.openxmlformats.org/officeDocument/2006/relationships/image" Target="../media/image1710.png"/><Relationship Id="rId14" Type="http://schemas.openxmlformats.org/officeDocument/2006/relationships/image" Target="../media/image2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917B-1894-DF88-2D96-0FCB36C47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Closed Loop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9BA25-F031-3529-D061-DDE165630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Mobile Robot Control</a:t>
            </a:r>
          </a:p>
        </p:txBody>
      </p:sp>
    </p:spTree>
    <p:extLst>
      <p:ext uri="{BB962C8B-B14F-4D97-AF65-F5344CB8AC3E}">
        <p14:creationId xmlns:p14="http://schemas.microsoft.com/office/powerpoint/2010/main" val="22992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E15F-C885-4550-A0C3-FCFF6A83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198810-41E8-4AE4-9363-8625FAD99DED}"/>
              </a:ext>
            </a:extLst>
          </p:cNvPr>
          <p:cNvGrpSpPr/>
          <p:nvPr/>
        </p:nvGrpSpPr>
        <p:grpSpPr>
          <a:xfrm>
            <a:off x="461409" y="2575674"/>
            <a:ext cx="6097772" cy="2580271"/>
            <a:chOff x="6527363" y="2679979"/>
            <a:chExt cx="6097772" cy="25802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2D784A-69EB-40BE-93CD-84F9CD6AD008}"/>
                    </a:ext>
                  </a:extLst>
                </p:cNvPr>
                <p:cNvSpPr txBox="1"/>
                <p:nvPr/>
              </p:nvSpPr>
              <p:spPr>
                <a:xfrm>
                  <a:off x="6527363" y="3572480"/>
                  <a:ext cx="5528930" cy="16877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en-GB" sz="28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GB" sz="28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lang="en-GB" sz="28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  <m:func>
                          <m:funcPr>
                            <m:ctrlPr>
                              <a:rPr lang="en-GB" sz="28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GB" sz="2800" dirty="0">
                    <a:solidFill>
                      <a:prstClr val="black"/>
                    </a:solidFill>
                  </a:endParaRPr>
                </a:p>
                <a:p>
                  <a:pPr lvl="0">
                    <a:lnSpc>
                      <a:spcPct val="90000"/>
                    </a:lnSpc>
                    <a:spcBef>
                      <a:spcPts val="1000"/>
                    </a:spcBef>
                  </a:pPr>
                  <a:endParaRPr lang="en-GB" sz="2800" dirty="0">
                    <a:solidFill>
                      <a:prstClr val="black"/>
                    </a:solidFill>
                  </a:endParaRPr>
                </a:p>
                <a:p>
                  <a:pPr lvl="0">
                    <a:lnSpc>
                      <a:spcPct val="90000"/>
                    </a:lnSpc>
                    <a:spcBef>
                      <a:spcPts val="1000"/>
                    </a:spcBef>
                  </a:pPr>
                  <a:endParaRPr lang="en-GB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2D784A-69EB-40BE-93CD-84F9CD6AD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363" y="3572480"/>
                  <a:ext cx="5528930" cy="16877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345AED-B3CA-434C-9C19-549756D27289}"/>
                    </a:ext>
                  </a:extLst>
                </p:cNvPr>
                <p:cNvSpPr txBox="1"/>
                <p:nvPr/>
              </p:nvSpPr>
              <p:spPr>
                <a:xfrm>
                  <a:off x="6527363" y="2679979"/>
                  <a:ext cx="6097772" cy="7564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+1</m:t>
                            </m:r>
                          </m:sub>
                        </m:sSub>
                        <m:r>
                          <a:rPr kumimoji="0" lang="en-GB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GB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f>
                          <m:fPr>
                            <m:ctrlP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𝑙</m:t>
                            </m:r>
                          </m:den>
                        </m:f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</m:oMath>
                    </m:oMathPara>
                  </a14:m>
                  <a:endPara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345AED-B3CA-434C-9C19-549756D27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363" y="2679979"/>
                  <a:ext cx="6097772" cy="7564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F0C2D-9F9E-459D-9809-EEBEB83AFDDB}"/>
              </a:ext>
            </a:extLst>
          </p:cNvPr>
          <p:cNvSpPr/>
          <p:nvPr/>
        </p:nvSpPr>
        <p:spPr>
          <a:xfrm>
            <a:off x="1658178" y="2483284"/>
            <a:ext cx="456869" cy="27006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92B68E-867A-4BB0-AA6F-9D5C71E95B8D}"/>
              </a:ext>
            </a:extLst>
          </p:cNvPr>
          <p:cNvSpPr/>
          <p:nvPr/>
        </p:nvSpPr>
        <p:spPr>
          <a:xfrm>
            <a:off x="2455455" y="2483286"/>
            <a:ext cx="261643" cy="27006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BF3E4-DB02-4AE8-9E23-7684586CF726}"/>
              </a:ext>
            </a:extLst>
          </p:cNvPr>
          <p:cNvSpPr/>
          <p:nvPr/>
        </p:nvSpPr>
        <p:spPr>
          <a:xfrm>
            <a:off x="3257965" y="3016582"/>
            <a:ext cx="307601" cy="3155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D8C67-FA4A-4F2A-A007-8F3698723B4F}"/>
              </a:ext>
            </a:extLst>
          </p:cNvPr>
          <p:cNvSpPr/>
          <p:nvPr/>
        </p:nvSpPr>
        <p:spPr>
          <a:xfrm>
            <a:off x="2717097" y="2575674"/>
            <a:ext cx="1343025" cy="3518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24FD9-FFCC-40F7-A4CB-FA575F285E07}"/>
              </a:ext>
            </a:extLst>
          </p:cNvPr>
          <p:cNvSpPr/>
          <p:nvPr/>
        </p:nvSpPr>
        <p:spPr>
          <a:xfrm>
            <a:off x="2717097" y="3483029"/>
            <a:ext cx="1343025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B747C9-6D3C-44ED-921D-C6E49DDAF1D1}"/>
                  </a:ext>
                </a:extLst>
              </p:cNvPr>
              <p:cNvSpPr txBox="1"/>
              <p:nvPr/>
            </p:nvSpPr>
            <p:spPr>
              <a:xfrm>
                <a:off x="463181" y="4259526"/>
                <a:ext cx="6096000" cy="872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f>
                        <m:fPr>
                          <m:ctrl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  <m:r>
                        <m:rPr>
                          <m:lit/>
                        </m:rP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func>
                        <m:funcPr>
                          <m:ctrl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B747C9-6D3C-44ED-921D-C6E49DDA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81" y="4259526"/>
                <a:ext cx="6096000" cy="872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B944326-EEB5-4F0B-BBB9-EA92DCC4F685}"/>
              </a:ext>
            </a:extLst>
          </p:cNvPr>
          <p:cNvSpPr/>
          <p:nvPr/>
        </p:nvSpPr>
        <p:spPr>
          <a:xfrm>
            <a:off x="2717097" y="4355211"/>
            <a:ext cx="1343025" cy="3724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F3F59-6AFE-4548-9C4C-392676B4A703}"/>
              </a:ext>
            </a:extLst>
          </p:cNvPr>
          <p:cNvSpPr/>
          <p:nvPr/>
        </p:nvSpPr>
        <p:spPr>
          <a:xfrm>
            <a:off x="4060123" y="2760344"/>
            <a:ext cx="449080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2160EA-A077-4060-9F94-B330397E9168}"/>
              </a:ext>
            </a:extLst>
          </p:cNvPr>
          <p:cNvSpPr/>
          <p:nvPr/>
        </p:nvSpPr>
        <p:spPr>
          <a:xfrm>
            <a:off x="4060123" y="3675645"/>
            <a:ext cx="449080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88099-CB63-4857-873E-656A5E2487B4}"/>
              </a:ext>
            </a:extLst>
          </p:cNvPr>
          <p:cNvSpPr/>
          <p:nvPr/>
        </p:nvSpPr>
        <p:spPr>
          <a:xfrm>
            <a:off x="4060122" y="4531709"/>
            <a:ext cx="449080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E7CB1-B778-47C6-9DF3-FC6F9FF9CDDD}"/>
              </a:ext>
            </a:extLst>
          </p:cNvPr>
          <p:cNvSpPr/>
          <p:nvPr/>
        </p:nvSpPr>
        <p:spPr>
          <a:xfrm>
            <a:off x="5061024" y="3577509"/>
            <a:ext cx="386390" cy="14691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C06399-6A44-43F7-9F5A-BF93A8B682E4}"/>
                  </a:ext>
                </a:extLst>
              </p:cNvPr>
              <p:cNvSpPr txBox="1"/>
              <p:nvPr/>
            </p:nvSpPr>
            <p:spPr>
              <a:xfrm>
                <a:off x="6188149" y="1846444"/>
                <a:ext cx="5465135" cy="92333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Robot Location: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Pose of the robot at timestep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(m, m, rad). Stored in memory, initial value 0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C06399-6A44-43F7-9F5A-BF93A8B6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49" y="1846444"/>
                <a:ext cx="5465135" cy="923330"/>
              </a:xfrm>
              <a:prstGeom prst="rect">
                <a:avLst/>
              </a:prstGeom>
              <a:blipFill>
                <a:blip r:embed="rId6"/>
                <a:stretch>
                  <a:fillRect l="-554" t="-1911" r="-1550" b="-7643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D1C6E0-82A3-4F18-9D53-CFD1DA900433}"/>
                  </a:ext>
                </a:extLst>
              </p:cNvPr>
              <p:cNvSpPr txBox="1"/>
              <p:nvPr/>
            </p:nvSpPr>
            <p:spPr>
              <a:xfrm>
                <a:off x="6188150" y="2910290"/>
                <a:ext cx="5465134" cy="92333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Robot Constants:</a:t>
                </a:r>
              </a:p>
              <a:p>
                <a14:m>
                  <m:oMath xmlns:m="http://schemas.openxmlformats.org/officeDocument/2006/math"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Wheel radius = 0.05 m</a:t>
                </a:r>
              </a:p>
              <a:p>
                <a14:m>
                  <m:oMath xmlns:m="http://schemas.openxmlformats.org/officeDocument/2006/math"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Distance between robot wheels = 0.19 m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D1C6E0-82A3-4F18-9D53-CFD1DA900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50" y="2910290"/>
                <a:ext cx="5465134" cy="923330"/>
              </a:xfrm>
              <a:prstGeom prst="rect">
                <a:avLst/>
              </a:prstGeom>
              <a:blipFill>
                <a:blip r:embed="rId7"/>
                <a:stretch>
                  <a:fillRect l="-554" t="-1266" b="-759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D49506-ECF4-45B8-B6EE-B3C962952144}"/>
                  </a:ext>
                </a:extLst>
              </p:cNvPr>
              <p:cNvSpPr txBox="1"/>
              <p:nvPr/>
            </p:nvSpPr>
            <p:spPr>
              <a:xfrm>
                <a:off x="6188150" y="3978296"/>
                <a:ext cx="5465134" cy="92333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Measured variables</a:t>
                </a:r>
              </a:p>
              <a:p>
                <a:r>
                  <a:rPr lang="en-GB" b="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GB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GB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GB" b="0" i="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Wheel velocity (rad/s)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Time between samples (s)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D49506-ECF4-45B8-B6EE-B3C962952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50" y="3978296"/>
                <a:ext cx="5465134" cy="923330"/>
              </a:xfrm>
              <a:prstGeom prst="rect">
                <a:avLst/>
              </a:prstGeom>
              <a:blipFill>
                <a:blip r:embed="rId8"/>
                <a:stretch>
                  <a:fillRect l="-554" t="-1911" b="-828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440D12F0-91A3-44F0-9F2E-A69DB7ECB03C}"/>
              </a:ext>
            </a:extLst>
          </p:cNvPr>
          <p:cNvSpPr/>
          <p:nvPr/>
        </p:nvSpPr>
        <p:spPr>
          <a:xfrm>
            <a:off x="491495" y="2483284"/>
            <a:ext cx="826275" cy="27006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1617D0-61C2-45E8-8801-244B992C5E03}"/>
                  </a:ext>
                </a:extLst>
              </p:cNvPr>
              <p:cNvSpPr txBox="1"/>
              <p:nvPr/>
            </p:nvSpPr>
            <p:spPr>
              <a:xfrm>
                <a:off x="5759594" y="5259933"/>
                <a:ext cx="65836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Values of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must be contained within a single circle:</a:t>
                </a:r>
              </a:p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Either: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1617D0-61C2-45E8-8801-244B992C5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94" y="5259933"/>
                <a:ext cx="6583680" cy="1477328"/>
              </a:xfrm>
              <a:prstGeom prst="rect">
                <a:avLst/>
              </a:prstGeom>
              <a:blipFill>
                <a:blip r:embed="rId9"/>
                <a:stretch>
                  <a:fillRect l="-833" t="-2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168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110">
        <p:fade/>
      </p:transition>
    </mc:Choice>
    <mc:Fallback xmlns="">
      <p:transition spd="med" advTm="1041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/>
    </p:bldLst>
  </p:timing>
  <p:extLst>
    <p:ext uri="{E180D4A7-C9FB-4DFB-919C-405C955672EB}">
      <p14:showEvtLst xmlns:p14="http://schemas.microsoft.com/office/powerpoint/2010/main">
        <p14:playEvt time="2" objId="3"/>
        <p14:stopEvt time="101553" objId="3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3C1C-BA43-4BB1-A09B-048B3D2D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5B74-5DD3-457B-8C02-B2C6925B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Implement a ROS node that computes the robot location using the encoder data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It should subscribe to </a:t>
            </a:r>
            <a:r>
              <a:rPr lang="en-GB" dirty="0">
                <a:latin typeface="Courier Std" panose="02070409020205020404" pitchFamily="49" charset="0"/>
              </a:rPr>
              <a:t>/</a:t>
            </a:r>
            <a:r>
              <a:rPr lang="en-GB" dirty="0" err="1">
                <a:latin typeface="Courier Std" panose="02070409020205020404" pitchFamily="49" charset="0"/>
              </a:rPr>
              <a:t>wl</a:t>
            </a:r>
            <a:r>
              <a:rPr lang="en-GB" dirty="0">
                <a:latin typeface="Courier Std" panose="02070409020205020404" pitchFamily="49" charset="0"/>
              </a:rPr>
              <a:t> </a:t>
            </a:r>
            <a:r>
              <a:rPr lang="en-GB" dirty="0"/>
              <a:t>and </a:t>
            </a:r>
            <a:r>
              <a:rPr lang="en-GB" dirty="0">
                <a:latin typeface="Courier Std" panose="02070409020205020404" pitchFamily="49" charset="0"/>
              </a:rPr>
              <a:t>/</a:t>
            </a:r>
            <a:r>
              <a:rPr lang="en-GB" dirty="0" err="1">
                <a:latin typeface="Courier Std" panose="02070409020205020404" pitchFamily="49" charset="0"/>
              </a:rPr>
              <a:t>wr</a:t>
            </a:r>
            <a:r>
              <a:rPr lang="en-GB" dirty="0"/>
              <a:t>, and publish the data to a suitable set of topics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published messages could be a set floats, or you can combine them in any way you see fit</a:t>
            </a:r>
          </a:p>
        </p:txBody>
      </p:sp>
    </p:spTree>
    <p:extLst>
      <p:ext uri="{BB962C8B-B14F-4D97-AF65-F5344CB8AC3E}">
        <p14:creationId xmlns:p14="http://schemas.microsoft.com/office/powerpoint/2010/main" val="38689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845">
        <p:fade/>
      </p:transition>
    </mc:Choice>
    <mc:Fallback xmlns="">
      <p:transition spd="med" advTm="55845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5"/>
        <p14:stopEvt time="54008" objId="5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70D8DA-489D-4E79-A06E-A0D4AEC50863}"/>
                </a:ext>
              </a:extLst>
            </p:cNvPr>
            <p:cNvSpPr txBox="1"/>
            <p:nvPr/>
          </p:nvSpPr>
          <p:spPr>
            <a:xfrm>
              <a:off x="2247187" y="4848917"/>
              <a:ext cx="1355373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Measured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Output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3182588" y="4414117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9A89F6-8E85-4AF5-B684-04C54492F0E7}"/>
              </a:ext>
            </a:extLst>
          </p:cNvPr>
          <p:cNvGrpSpPr/>
          <p:nvPr/>
        </p:nvGrpSpPr>
        <p:grpSpPr>
          <a:xfrm>
            <a:off x="897813" y="2483325"/>
            <a:ext cx="10396374" cy="3640219"/>
            <a:chOff x="-144005" y="2653702"/>
            <a:chExt cx="8938607" cy="30926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56B3F8B-8292-40EE-9A02-7C6E231CCBFB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34" name="Rounded Rectangle 13">
                <a:extLst>
                  <a:ext uri="{FF2B5EF4-FFF2-40B4-BE49-F238E27FC236}">
                    <a16:creationId xmlns:a16="http://schemas.microsoft.com/office/drawing/2014/main" id="{E8865CA7-D760-4CE8-813C-3F7ACBF31C80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5EDA7-5D41-4D8A-BE65-F7CDEBF76BED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9430DC2-418E-4D55-8B7D-776608412580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6BA6725-3D79-4CDE-9F18-215EBF064DAA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32A198F-1BE8-4241-BD36-3A8D407F3D23}"/>
                  </a:ext>
                </a:extLst>
              </p:cNvPr>
              <p:cNvCxnSpPr>
                <a:cxnSpLocks/>
                <a:endCxn id="37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ECF033F-0154-4643-93F8-9F908E671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08DD89E-CE69-4D84-BEA0-918A113ED236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13">
                <a:extLst>
                  <a:ext uri="{FF2B5EF4-FFF2-40B4-BE49-F238E27FC236}">
                    <a16:creationId xmlns:a16="http://schemas.microsoft.com/office/drawing/2014/main" id="{B4C835BE-58CF-4121-901E-363773D7E8B9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42" name="Rounded Rectangle 13">
                <a:extLst>
                  <a:ext uri="{FF2B5EF4-FFF2-40B4-BE49-F238E27FC236}">
                    <a16:creationId xmlns:a16="http://schemas.microsoft.com/office/drawing/2014/main" id="{D19BD294-F681-43B0-A826-9A027DF8A7E4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Encoders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4E906C0-0856-4900-AACB-56C5AF220E2C}"/>
                  </a:ext>
                </a:extLst>
              </p:cNvPr>
              <p:cNvCxnSpPr>
                <a:cxnSpLocks/>
                <a:stCxn id="37" idx="6"/>
                <a:endCxn id="41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85322F2-A9BE-44E0-BA78-E4E199201F60}"/>
                  </a:ext>
                </a:extLst>
              </p:cNvPr>
              <p:cNvCxnSpPr>
                <a:cxnSpLocks/>
                <a:endCxn id="42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0F10E04-E36A-4FF8-A3B5-7CBA405205D4}"/>
                  </a:ext>
                </a:extLst>
              </p:cNvPr>
              <p:cNvCxnSpPr>
                <a:cxnSpLocks/>
                <a:stCxn id="42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EAEECC-CEE0-491F-8FDC-E33EA12EC6E4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8D4A07-8A0C-4D91-8479-605BBF574D0B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C50472-94F6-426F-81DF-BA1B433A996A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D60A9C-E3DE-43D2-BD0F-0E69D94F8A65}"/>
                    </a:ext>
                  </a:extLst>
                </p:cNvPr>
                <p:cNvSpPr txBox="1"/>
                <p:nvPr/>
              </p:nvSpPr>
              <p:spPr>
                <a:xfrm>
                  <a:off x="2247187" y="4584369"/>
                  <a:ext cx="1355373" cy="392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D60A9C-E3DE-43D2-BD0F-0E69D94F8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187" y="4584369"/>
                  <a:ext cx="1355373" cy="392214"/>
                </a:xfrm>
                <a:prstGeom prst="rect">
                  <a:avLst/>
                </a:prstGeom>
                <a:blipFill>
                  <a:blip r:embed="rId3"/>
                  <a:stretch>
                    <a:fillRect l="-7752" r="-3101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5C33BE-EBC3-4DC5-A9DD-D97F9F9D2735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1467B6-E45E-455C-92E6-12EC1F47AD25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4AB224-1E9C-4517-A5F5-6DAF86CA6C4F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D963C43D-57F5-4D9B-AED4-8347E905F11E}"/>
              </a:ext>
            </a:extLst>
          </p:cNvPr>
          <p:cNvSpPr/>
          <p:nvPr/>
        </p:nvSpPr>
        <p:spPr>
          <a:xfrm>
            <a:off x="897813" y="1968165"/>
            <a:ext cx="3335293" cy="17758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87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149">
        <p:fade/>
      </p:transition>
    </mc:Choice>
    <mc:Fallback xmlns="">
      <p:transition spd="med" advTm="671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8" grpId="0" animBg="1"/>
    </p:bldLst>
  </p:timing>
  <p:extLst>
    <p:ext uri="{E180D4A7-C9FB-4DFB-919C-405C955672EB}">
      <p14:showEvtLst xmlns:p14="http://schemas.microsoft.com/office/powerpoint/2010/main">
        <p14:playEvt time="308" objId="3"/>
        <p14:stopEvt time="65702" objId="3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6C10-C9A1-4E88-AE89-61CF9A48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Error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EC4D384-691C-484B-9B7D-0C6D1802C6B6}"/>
              </a:ext>
            </a:extLst>
          </p:cNvPr>
          <p:cNvSpPr/>
          <p:nvPr/>
        </p:nvSpPr>
        <p:spPr>
          <a:xfrm rot="2495147">
            <a:off x="908420" y="2859638"/>
            <a:ext cx="786809" cy="1105786"/>
          </a:xfrm>
          <a:prstGeom prst="triangl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1357F5-4049-42F0-AECF-2AE913EE3703}"/>
              </a:ext>
            </a:extLst>
          </p:cNvPr>
          <p:cNvSpPr/>
          <p:nvPr/>
        </p:nvSpPr>
        <p:spPr>
          <a:xfrm>
            <a:off x="7242987" y="1690688"/>
            <a:ext cx="276447" cy="276447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D2178-8BA7-4EEF-9C9A-7263984BC731}"/>
                  </a:ext>
                </a:extLst>
              </p:cNvPr>
              <p:cNvSpPr txBox="1"/>
              <p:nvPr/>
            </p:nvSpPr>
            <p:spPr>
              <a:xfrm>
                <a:off x="132242" y="4246682"/>
                <a:ext cx="23980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Robot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D2178-8BA7-4EEF-9C9A-7263984B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2" y="4246682"/>
                <a:ext cx="2398028" cy="830997"/>
              </a:xfrm>
              <a:prstGeom prst="rect">
                <a:avLst/>
              </a:prstGeom>
              <a:blipFill>
                <a:blip r:embed="rId3"/>
                <a:stretch>
                  <a:fillRect l="-1272" t="-6618" r="-1018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EE759-41BD-4174-8436-A27E7B67190E}"/>
                  </a:ext>
                </a:extLst>
              </p:cNvPr>
              <p:cNvSpPr txBox="1"/>
              <p:nvPr/>
            </p:nvSpPr>
            <p:spPr>
              <a:xfrm>
                <a:off x="7258067" y="2090980"/>
                <a:ext cx="24036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Target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EE759-41BD-4174-8436-A27E7B67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67" y="2090980"/>
                <a:ext cx="2403663" cy="830997"/>
              </a:xfrm>
              <a:prstGeom prst="rect">
                <a:avLst/>
              </a:prstGeom>
              <a:blipFill>
                <a:blip r:embed="rId4"/>
                <a:stretch>
                  <a:fillRect l="-2284" t="-6618" r="-1777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4D721C-88B9-4293-A824-E30E605189F7}"/>
              </a:ext>
            </a:extLst>
          </p:cNvPr>
          <p:cNvCxnSpPr>
            <a:cxnSpLocks/>
          </p:cNvCxnSpPr>
          <p:nvPr/>
        </p:nvCxnSpPr>
        <p:spPr>
          <a:xfrm flipV="1">
            <a:off x="1219835" y="1822457"/>
            <a:ext cx="6166803" cy="17023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D2F7B1-E95B-46C1-BC53-68A4A6982BF6}"/>
              </a:ext>
            </a:extLst>
          </p:cNvPr>
          <p:cNvCxnSpPr>
            <a:cxnSpLocks/>
          </p:cNvCxnSpPr>
          <p:nvPr/>
        </p:nvCxnSpPr>
        <p:spPr>
          <a:xfrm flipV="1">
            <a:off x="1219835" y="3436112"/>
            <a:ext cx="6161374" cy="95105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9A0160-74DE-445F-BE0B-6BA470D8033B}"/>
                  </a:ext>
                </a:extLst>
              </p:cNvPr>
              <p:cNvSpPr txBox="1"/>
              <p:nvPr/>
            </p:nvSpPr>
            <p:spPr>
              <a:xfrm>
                <a:off x="3310774" y="2992538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9A0160-74DE-445F-BE0B-6BA470D8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74" y="2992538"/>
                <a:ext cx="88215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188DD-6028-419C-A17F-CD8492A90B52}"/>
              </a:ext>
            </a:extLst>
          </p:cNvPr>
          <p:cNvCxnSpPr>
            <a:cxnSpLocks/>
          </p:cNvCxnSpPr>
          <p:nvPr/>
        </p:nvCxnSpPr>
        <p:spPr>
          <a:xfrm flipV="1">
            <a:off x="1061634" y="1389354"/>
            <a:ext cx="6063637" cy="168902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4ECBB5-C7F3-48F6-BBF9-B328DFED961C}"/>
              </a:ext>
            </a:extLst>
          </p:cNvPr>
          <p:cNvCxnSpPr>
            <a:cxnSpLocks/>
          </p:cNvCxnSpPr>
          <p:nvPr/>
        </p:nvCxnSpPr>
        <p:spPr>
          <a:xfrm flipV="1">
            <a:off x="1219835" y="1690688"/>
            <a:ext cx="1587587" cy="18340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E194569-6C21-4FC7-9D7F-CB2D181A180D}"/>
              </a:ext>
            </a:extLst>
          </p:cNvPr>
          <p:cNvSpPr/>
          <p:nvPr/>
        </p:nvSpPr>
        <p:spPr>
          <a:xfrm rot="424639">
            <a:off x="-777165" y="1572718"/>
            <a:ext cx="3458483" cy="3463208"/>
          </a:xfrm>
          <a:prstGeom prst="arc">
            <a:avLst>
              <a:gd name="adj1" fmla="val 18918973"/>
              <a:gd name="adj2" fmla="val 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9E0E9F0-5EB1-450B-976F-D9E3175082CF}"/>
              </a:ext>
            </a:extLst>
          </p:cNvPr>
          <p:cNvSpPr/>
          <p:nvPr/>
        </p:nvSpPr>
        <p:spPr>
          <a:xfrm rot="424639">
            <a:off x="-53265" y="1578840"/>
            <a:ext cx="3458483" cy="3463208"/>
          </a:xfrm>
          <a:prstGeom prst="arc">
            <a:avLst>
              <a:gd name="adj1" fmla="val 20419723"/>
              <a:gd name="adj2" fmla="val 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B9DEED-26AA-48E6-B9AB-B3105D9F6356}"/>
                  </a:ext>
                </a:extLst>
              </p:cNvPr>
              <p:cNvSpPr txBox="1"/>
              <p:nvPr/>
            </p:nvSpPr>
            <p:spPr>
              <a:xfrm>
                <a:off x="2530270" y="2556172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B9DEED-26AA-48E6-B9AB-B3105D9F6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70" y="2556172"/>
                <a:ext cx="882158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C8DB-CEA8-450B-902D-0E813C2B6F4F}"/>
                  </a:ext>
                </a:extLst>
              </p:cNvPr>
              <p:cNvSpPr txBox="1"/>
              <p:nvPr/>
            </p:nvSpPr>
            <p:spPr>
              <a:xfrm rot="20660465">
                <a:off x="3756996" y="1528498"/>
                <a:ext cx="2024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C8DB-CEA8-450B-902D-0E813C2B6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60465">
                <a:off x="3756996" y="1528498"/>
                <a:ext cx="202481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F5018B-4014-4AA0-A52B-15C18A4EB8C3}"/>
                  </a:ext>
                </a:extLst>
              </p:cNvPr>
              <p:cNvSpPr txBox="1"/>
              <p:nvPr/>
            </p:nvSpPr>
            <p:spPr>
              <a:xfrm>
                <a:off x="4738071" y="5463341"/>
                <a:ext cx="5819677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F5018B-4014-4AA0-A52B-15C18A4EB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071" y="5463341"/>
                <a:ext cx="5819677" cy="6141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428ED6-E4AE-4E3F-8505-7894AB0C98C9}"/>
                  </a:ext>
                </a:extLst>
              </p:cNvPr>
              <p:cNvSpPr txBox="1"/>
              <p:nvPr/>
            </p:nvSpPr>
            <p:spPr>
              <a:xfrm>
                <a:off x="4738071" y="4816069"/>
                <a:ext cx="5819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GB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428ED6-E4AE-4E3F-8505-7894AB0C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071" y="4816069"/>
                <a:ext cx="581967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44A49AF5-9206-4D74-827D-A552AEC94221}"/>
              </a:ext>
            </a:extLst>
          </p:cNvPr>
          <p:cNvSpPr/>
          <p:nvPr/>
        </p:nvSpPr>
        <p:spPr>
          <a:xfrm>
            <a:off x="-94990" y="1352861"/>
            <a:ext cx="3458483" cy="3463208"/>
          </a:xfrm>
          <a:prstGeom prst="arc">
            <a:avLst>
              <a:gd name="adj1" fmla="val 18654632"/>
              <a:gd name="adj2" fmla="val 21245799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2B9A7A-4955-4487-A292-74F46FFF7BE0}"/>
                  </a:ext>
                </a:extLst>
              </p:cNvPr>
              <p:cNvSpPr txBox="1"/>
              <p:nvPr/>
            </p:nvSpPr>
            <p:spPr>
              <a:xfrm rot="21436956">
                <a:off x="2312891" y="1813523"/>
                <a:ext cx="2024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2B9A7A-4955-4487-A292-74F46FFF7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6956">
                <a:off x="2312891" y="1813523"/>
                <a:ext cx="202481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5EBBE7-FF76-43E6-86C0-5C12FA0D22E2}"/>
              </a:ext>
            </a:extLst>
          </p:cNvPr>
          <p:cNvCxnSpPr>
            <a:cxnSpLocks/>
          </p:cNvCxnSpPr>
          <p:nvPr/>
        </p:nvCxnSpPr>
        <p:spPr>
          <a:xfrm flipV="1">
            <a:off x="1209626" y="1775491"/>
            <a:ext cx="1" cy="1765267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0FB18C-FFA7-46FC-B51B-B593D7E8DF9F}"/>
                  </a:ext>
                </a:extLst>
              </p:cNvPr>
              <p:cNvSpPr txBox="1"/>
              <p:nvPr/>
            </p:nvSpPr>
            <p:spPr>
              <a:xfrm>
                <a:off x="7125271" y="3381241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0FB18C-FFA7-46FC-B51B-B593D7E8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71" y="3381241"/>
                <a:ext cx="882158" cy="461665"/>
              </a:xfrm>
              <a:prstGeom prst="rect">
                <a:avLst/>
              </a:prstGeom>
              <a:blipFill>
                <a:blip r:embed="rId11"/>
                <a:stretch>
                  <a:fillRect r="-4828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11D36C-C174-4F75-A8C5-A621B5607053}"/>
                  </a:ext>
                </a:extLst>
              </p:cNvPr>
              <p:cNvSpPr txBox="1"/>
              <p:nvPr/>
            </p:nvSpPr>
            <p:spPr>
              <a:xfrm>
                <a:off x="268635" y="1726498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11D36C-C174-4F75-A8C5-A621B5607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35" y="1726498"/>
                <a:ext cx="882158" cy="461665"/>
              </a:xfrm>
              <a:prstGeom prst="rect">
                <a:avLst/>
              </a:prstGeom>
              <a:blipFill>
                <a:blip r:embed="rId12"/>
                <a:stretch>
                  <a:fillRect l="-1379" r="-5517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7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365">
        <p:fade/>
      </p:transition>
    </mc:Choice>
    <mc:Fallback xmlns="">
      <p:transition spd="med" advTm="1243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/>
      <p:bldP spid="28" grpId="0"/>
      <p:bldP spid="29" grpId="0"/>
      <p:bldP spid="30" grpId="0" animBg="1"/>
      <p:bldP spid="30" grpId="1" animBg="1"/>
      <p:bldP spid="31" grpId="0"/>
      <p:bldP spid="31" grpId="1"/>
      <p:bldP spid="36" grpId="0"/>
      <p:bldP spid="37" grpId="0"/>
    </p:bldLst>
  </p:timing>
  <p:extLst>
    <p:ext uri="{E180D4A7-C9FB-4DFB-919C-405C955672EB}">
      <p14:showEvtLst xmlns:p14="http://schemas.microsoft.com/office/powerpoint/2010/main">
        <p14:playEvt time="1" objId="3"/>
        <p14:stopEvt time="121144" objId="3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5591-1B1B-4309-8212-E6A6C15C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atan2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C1C82-4B29-4035-BA7C-D22981EE1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133" y="1446302"/>
                <a:ext cx="10879667" cy="473066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1800" dirty="0"/>
                  <a:t>The atan2 function is a special form of arctan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GB" sz="1800" dirty="0"/>
              </a:p>
              <a:p>
                <a:pPr>
                  <a:lnSpc>
                    <a:spcPct val="170000"/>
                  </a:lnSpc>
                </a:pPr>
                <a:r>
                  <a:rPr lang="en-GB" sz="1800" dirty="0"/>
                  <a:t>It takes two arguments,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800" dirty="0"/>
                  <a:t>, and returns the angle to the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800" dirty="0"/>
                  <a:t> axis:</a:t>
                </a:r>
              </a:p>
              <a:p>
                <a:pPr>
                  <a:lnSpc>
                    <a:spcPct val="170000"/>
                  </a:lnSpc>
                </a:pPr>
                <a:endParaRPr lang="en-GB" sz="1800" dirty="0"/>
              </a:p>
              <a:p>
                <a:pPr>
                  <a:lnSpc>
                    <a:spcPct val="170000"/>
                  </a:lnSpc>
                </a:pPr>
                <a:endParaRPr lang="en-GB" sz="1800" dirty="0"/>
              </a:p>
              <a:p>
                <a:pPr>
                  <a:lnSpc>
                    <a:spcPct val="170000"/>
                  </a:lnSpc>
                </a:pPr>
                <a:endParaRPr lang="en-GB" sz="1800" dirty="0"/>
              </a:p>
              <a:p>
                <a:pPr>
                  <a:lnSpc>
                    <a:spcPct val="170000"/>
                  </a:lnSpc>
                </a:pPr>
                <a:r>
                  <a:rPr lang="en-GB" sz="1800" dirty="0"/>
                  <a:t>It is included in most maths libraries, but it is recommended to use </a:t>
                </a:r>
                <a:r>
                  <a:rPr lang="en-GB" sz="1800" dirty="0" err="1"/>
                  <a:t>numpy</a:t>
                </a:r>
                <a:r>
                  <a:rPr lang="en-GB" sz="1800" dirty="0"/>
                  <a:t>, as </a:t>
                </a:r>
                <a:r>
                  <a:rPr lang="en-GB" sz="1800" dirty="0" err="1"/>
                  <a:t>numpy</a:t>
                </a:r>
                <a:r>
                  <a:rPr lang="en-GB" sz="1800" dirty="0"/>
                  <a:t> will be necessary later on in the course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800" dirty="0">
                    <a:latin typeface="Courier Std" panose="02070409020205020404" pitchFamily="49" charset="0"/>
                  </a:rPr>
                  <a:t>import </a:t>
                </a:r>
                <a:r>
                  <a:rPr lang="en-GB" sz="1800" dirty="0" err="1">
                    <a:latin typeface="Courier Std" panose="02070409020205020404" pitchFamily="49" charset="0"/>
                  </a:rPr>
                  <a:t>numpy</a:t>
                </a:r>
                <a:endParaRPr lang="en-GB" sz="1800" dirty="0">
                  <a:latin typeface="Courier Std" panose="02070409020205020404" pitchFamily="49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800" dirty="0">
                    <a:latin typeface="Courier Std" panose="02070409020205020404" pitchFamily="49" charset="0"/>
                  </a:rPr>
                  <a:t>theta = numpy.arctan2(</a:t>
                </a:r>
                <a:r>
                  <a:rPr lang="en-GB" sz="1800" dirty="0" err="1">
                    <a:latin typeface="Courier Std" panose="02070409020205020404" pitchFamily="49" charset="0"/>
                  </a:rPr>
                  <a:t>y,x</a:t>
                </a:r>
                <a:r>
                  <a:rPr lang="en-GB" sz="1800" dirty="0">
                    <a:latin typeface="Courier Std" panose="020704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C1C82-4B29-4035-BA7C-D22981EE1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133" y="1446302"/>
                <a:ext cx="10879667" cy="4730661"/>
              </a:xfrm>
              <a:blipFill>
                <a:blip r:embed="rId3"/>
                <a:stretch>
                  <a:fillRect l="-392" b="-3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6FAE0EFD-B273-9B0D-BD18-E357EBF42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782" y="2647083"/>
            <a:ext cx="6547222" cy="1758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36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490">
        <p:fade/>
      </p:transition>
    </mc:Choice>
    <mc:Fallback xmlns="">
      <p:transition spd="med" advTm="444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3053" objId="13"/>
        <p14:stopEvt time="37320" objId="13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D59C-44F7-40E9-8063-6A8B7D9C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74CB-CD3A-47ED-B076-4CB2BC7D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Modify the previous node to publish ed and </a:t>
            </a:r>
            <a:r>
              <a:rPr lang="en-GB" dirty="0" err="1"/>
              <a:t>etheta</a:t>
            </a:r>
            <a:r>
              <a:rPr lang="en-GB" dirty="0"/>
              <a:t>. </a:t>
            </a:r>
          </a:p>
          <a:p>
            <a:pPr>
              <a:lnSpc>
                <a:spcPct val="150000"/>
              </a:lnSpc>
            </a:pPr>
            <a:r>
              <a:rPr lang="en-GB" dirty="0"/>
              <a:t>Set a target, and drive the robot around, checking that the angle to the target and the distance from the target are updated correctly</a:t>
            </a:r>
          </a:p>
          <a:p>
            <a:pPr>
              <a:lnSpc>
                <a:spcPct val="150000"/>
              </a:lnSpc>
            </a:pPr>
            <a:r>
              <a:rPr lang="en-GB" dirty="0"/>
              <a:t>Remember to wrap all angles to within 1 circle</a:t>
            </a:r>
          </a:p>
        </p:txBody>
      </p:sp>
    </p:spTree>
    <p:extLst>
      <p:ext uri="{BB962C8B-B14F-4D97-AF65-F5344CB8AC3E}">
        <p14:creationId xmlns:p14="http://schemas.microsoft.com/office/powerpoint/2010/main" val="147179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424">
        <p:fade/>
      </p:transition>
    </mc:Choice>
    <mc:Fallback xmlns="">
      <p:transition spd="med" advTm="39424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4"/>
        <p14:stopEvt time="36967" objId="4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Encoders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897813" y="1968165"/>
            <a:ext cx="3335293" cy="17758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A468AE-CB85-4716-9620-C23BD1072C96}"/>
                  </a:ext>
                </a:extLst>
              </p:cNvPr>
              <p:cNvSpPr txBox="1"/>
              <p:nvPr/>
            </p:nvSpPr>
            <p:spPr>
              <a:xfrm>
                <a:off x="3719418" y="4993855"/>
                <a:ext cx="15764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A468AE-CB85-4716-9620-C23BD107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18" y="4993855"/>
                <a:ext cx="1576416" cy="461665"/>
              </a:xfrm>
              <a:prstGeom prst="rect">
                <a:avLst/>
              </a:prstGeom>
              <a:blipFill>
                <a:blip r:embed="rId6"/>
                <a:stretch>
                  <a:fillRect l="-7336" r="-3089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995F29B-334F-4530-A456-22317644FB7C}"/>
              </a:ext>
            </a:extLst>
          </p:cNvPr>
          <p:cNvGrpSpPr/>
          <p:nvPr/>
        </p:nvGrpSpPr>
        <p:grpSpPr>
          <a:xfrm>
            <a:off x="917761" y="2203942"/>
            <a:ext cx="10376426" cy="3912459"/>
            <a:chOff x="-126854" y="2422417"/>
            <a:chExt cx="8921456" cy="332388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5FF749-27DE-439C-B0AC-41FAEA81E5ED}"/>
                </a:ext>
              </a:extLst>
            </p:cNvPr>
            <p:cNvGrpSpPr/>
            <p:nvPr/>
          </p:nvGrpSpPr>
          <p:grpSpPr>
            <a:xfrm>
              <a:off x="-126854" y="2501240"/>
              <a:ext cx="8921456" cy="3245062"/>
              <a:chOff x="1193803" y="2119464"/>
              <a:chExt cx="8921456" cy="3245062"/>
            </a:xfrm>
          </p:grpSpPr>
          <p:sp>
            <p:nvSpPr>
              <p:cNvPr id="56" name="Rounded Rectangle 13">
                <a:extLst>
                  <a:ext uri="{FF2B5EF4-FFF2-40B4-BE49-F238E27FC236}">
                    <a16:creationId xmlns:a16="http://schemas.microsoft.com/office/drawing/2014/main" id="{3DC2717C-2635-4684-8438-00B899CBCEE7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A116C3F-83DE-49D1-87B1-37BE69235895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98B8586-C0F4-4C7F-A7E2-FD6673980C51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930D2BE-3251-4B4A-A018-52E035A5E1D6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9F77EA2-A85B-4E48-8278-56F93B0EA28B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E7D08E6-F068-480F-A995-7AFC8FB25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032AB7C-6E94-4B2D-94DF-98C308FCFD21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ounded Rectangle 13">
                <a:extLst>
                  <a:ext uri="{FF2B5EF4-FFF2-40B4-BE49-F238E27FC236}">
                    <a16:creationId xmlns:a16="http://schemas.microsoft.com/office/drawing/2014/main" id="{A24CAD08-C9BD-4C60-8C16-44A726CD3335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64" name="Rounded Rectangle 13">
                <a:extLst>
                  <a:ext uri="{FF2B5EF4-FFF2-40B4-BE49-F238E27FC236}">
                    <a16:creationId xmlns:a16="http://schemas.microsoft.com/office/drawing/2014/main" id="{A1697BCD-7B2C-49DD-97D1-CF4D70A35CFA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Encoders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7FD5484-1438-4577-BBBE-3F2AE9A5FB92}"/>
                  </a:ext>
                </a:extLst>
              </p:cNvPr>
              <p:cNvCxnSpPr>
                <a:cxnSpLocks/>
                <a:stCxn id="59" idx="6"/>
                <a:endCxn id="63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019EA9A-011B-491B-97DD-EF53A833CD51}"/>
                  </a:ext>
                </a:extLst>
              </p:cNvPr>
              <p:cNvCxnSpPr>
                <a:cxnSpLocks/>
                <a:endCxn id="64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9DC33EE-378C-49A3-A263-BAF826C53E3B}"/>
                  </a:ext>
                </a:extLst>
              </p:cNvPr>
              <p:cNvCxnSpPr>
                <a:cxnSpLocks/>
                <a:stCxn id="64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377890-0AE8-4E34-9113-945BDABB5035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AB398AE-9288-46F7-A961-42F5675EC39D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803" y="2119464"/>
                    <a:ext cx="1312962" cy="39221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AB398AE-9288-46F7-A961-42F5675EC3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3803" y="2119464"/>
                    <a:ext cx="1312962" cy="39221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5C6FF7-1CD1-48D6-8349-843DCE4D6EFD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482582A-48AC-42FE-BAC8-6714B7666A3C}"/>
                    </a:ext>
                  </a:extLst>
                </p:cNvPr>
                <p:cNvSpPr txBox="1"/>
                <p:nvPr/>
              </p:nvSpPr>
              <p:spPr>
                <a:xfrm>
                  <a:off x="2281958" y="4793145"/>
                  <a:ext cx="1355373" cy="392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70D8DA-489D-4E79-A06E-A0D4AEC50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958" y="4793145"/>
                  <a:ext cx="1355373" cy="392214"/>
                </a:xfrm>
                <a:prstGeom prst="rect">
                  <a:avLst/>
                </a:prstGeom>
                <a:blipFill>
                  <a:blip r:embed="rId8"/>
                  <a:stretch>
                    <a:fillRect l="-7336" r="-3089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61E30F-ABE2-4FFE-B928-4C4ABB5C097C}"/>
                    </a:ext>
                  </a:extLst>
                </p:cNvPr>
                <p:cNvSpPr txBox="1"/>
                <p:nvPr/>
              </p:nvSpPr>
              <p:spPr>
                <a:xfrm>
                  <a:off x="1447689" y="2422417"/>
                  <a:ext cx="1312962" cy="392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61E30F-ABE2-4FFE-B928-4C4ABB5C0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689" y="2422417"/>
                  <a:ext cx="1312962" cy="392214"/>
                </a:xfrm>
                <a:prstGeom prst="rect">
                  <a:avLst/>
                </a:prstGeom>
                <a:blipFill>
                  <a:blip r:embed="rId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F5AC92-CC62-4A87-928A-0C0182A7A240}"/>
                </a:ext>
              </a:extLst>
            </p:cNvPr>
            <p:cNvSpPr txBox="1"/>
            <p:nvPr/>
          </p:nvSpPr>
          <p:spPr>
            <a:xfrm>
              <a:off x="715637" y="2753528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C662A3-F2C3-49CA-B2F2-BA131FDB00E2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A8835BBD-2A33-46C9-A3BD-CB178EFEBBBA}"/>
              </a:ext>
            </a:extLst>
          </p:cNvPr>
          <p:cNvSpPr/>
          <p:nvPr/>
        </p:nvSpPr>
        <p:spPr>
          <a:xfrm>
            <a:off x="3666181" y="2162177"/>
            <a:ext cx="3456420" cy="20004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4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940">
        <p:fade/>
      </p:transition>
    </mc:Choice>
    <mc:Fallback xmlns="">
      <p:transition spd="med" advTm="309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0" grpId="0" animBg="1"/>
    </p:bldLst>
  </p:timing>
  <p:extLst>
    <p:ext uri="{E180D4A7-C9FB-4DFB-919C-405C955672EB}">
      <p14:showEvtLst xmlns:p14="http://schemas.microsoft.com/office/powerpoint/2010/main">
        <p14:playEvt time="141" objId="7"/>
        <p14:stopEvt time="26624" objId="7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A574-6183-4688-BC02-A3757507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71CDF-18C3-42C2-8B51-40BBE5D6F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800" dirty="0"/>
                  <a:t>Since the robot is inherently stable, a simple PID scheme should be sufficient.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Start with a pair of proportional controllers: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18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… and add integral and derivative elements if necessary.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71CDF-18C3-42C2-8B51-40BBE5D6F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45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439">
        <p:fade/>
      </p:transition>
    </mc:Choice>
    <mc:Fallback xmlns="">
      <p:transition spd="med" advTm="614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2" objId="4"/>
        <p14:stopEvt time="54669" objId="4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E45A-320E-480F-9E4F-E8B68D7C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ROS setup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0279D8-4136-4ECB-86E7-3E72D4AE3AFE}"/>
              </a:ext>
            </a:extLst>
          </p:cNvPr>
          <p:cNvGrpSpPr/>
          <p:nvPr/>
        </p:nvGrpSpPr>
        <p:grpSpPr>
          <a:xfrm>
            <a:off x="-276728" y="2210339"/>
            <a:ext cx="3103624" cy="3167674"/>
            <a:chOff x="8459376" y="2309933"/>
            <a:chExt cx="3103624" cy="3167674"/>
          </a:xfrm>
        </p:grpSpPr>
        <p:sp>
          <p:nvSpPr>
            <p:cNvPr id="4" name="Rounded Rectangle 13">
              <a:extLst>
                <a:ext uri="{FF2B5EF4-FFF2-40B4-BE49-F238E27FC236}">
                  <a16:creationId xmlns:a16="http://schemas.microsoft.com/office/drawing/2014/main" id="{A80E4F17-93FD-4046-8C05-CC6F5A5E75C6}"/>
                </a:ext>
              </a:extLst>
            </p:cNvPr>
            <p:cNvSpPr/>
            <p:nvPr/>
          </p:nvSpPr>
          <p:spPr>
            <a:xfrm>
              <a:off x="9547080" y="2415473"/>
              <a:ext cx="1609161" cy="1079368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Robot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  <p:sp>
          <p:nvSpPr>
            <p:cNvPr id="5" name="Rounded Rectangle 13">
              <a:extLst>
                <a:ext uri="{FF2B5EF4-FFF2-40B4-BE49-F238E27FC236}">
                  <a16:creationId xmlns:a16="http://schemas.microsoft.com/office/drawing/2014/main" id="{187904DE-21B0-4F1D-9049-E3CCDD3D7509}"/>
                </a:ext>
              </a:extLst>
            </p:cNvPr>
            <p:cNvSpPr/>
            <p:nvPr/>
          </p:nvSpPr>
          <p:spPr>
            <a:xfrm>
              <a:off x="9547079" y="4398239"/>
              <a:ext cx="1609161" cy="1079368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Controller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24DB40A2-5A38-4060-AE43-C3F8636DC56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518765" y="2689785"/>
              <a:ext cx="19282" cy="2516832"/>
            </a:xfrm>
            <a:prstGeom prst="curvedConnector3">
              <a:avLst>
                <a:gd name="adj1" fmla="val -27252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01BC29EF-67DA-4516-847C-6FD502C6B8D0}"/>
                </a:ext>
              </a:extLst>
            </p:cNvPr>
            <p:cNvCxnSpPr>
              <a:cxnSpLocks/>
              <a:stCxn id="5" idx="3"/>
              <a:endCxn id="4" idx="3"/>
            </p:cNvCxnSpPr>
            <p:nvPr/>
          </p:nvCxnSpPr>
          <p:spPr>
            <a:xfrm flipV="1">
              <a:off x="11156240" y="2955157"/>
              <a:ext cx="1" cy="1982766"/>
            </a:xfrm>
            <a:prstGeom prst="curvedConnector3">
              <a:avLst>
                <a:gd name="adj1" fmla="val 228601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BCB75970-C53D-4BF7-AF47-EC73816411A7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9547080" y="2955157"/>
              <a:ext cx="1" cy="1982766"/>
            </a:xfrm>
            <a:prstGeom prst="curvedConnector3">
              <a:avLst>
                <a:gd name="adj1" fmla="val 228601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7D94C-CAC4-4EBA-9E57-FDA3962FF6BB}"/>
                </a:ext>
              </a:extLst>
            </p:cNvPr>
            <p:cNvSpPr txBox="1"/>
            <p:nvPr/>
          </p:nvSpPr>
          <p:spPr>
            <a:xfrm>
              <a:off x="9045367" y="3445866"/>
              <a:ext cx="11976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/</a:t>
              </a:r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wl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B63120-E52F-4C57-9DFC-506F1865E7C4}"/>
                </a:ext>
              </a:extLst>
            </p:cNvPr>
            <p:cNvSpPr txBox="1"/>
            <p:nvPr/>
          </p:nvSpPr>
          <p:spPr>
            <a:xfrm>
              <a:off x="8459376" y="2309933"/>
              <a:ext cx="11976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/</a:t>
              </a:r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wr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71726-CF5D-4AAA-849C-DF761B9EDB2B}"/>
                </a:ext>
              </a:extLst>
            </p:cNvPr>
            <p:cNvSpPr txBox="1"/>
            <p:nvPr/>
          </p:nvSpPr>
          <p:spPr>
            <a:xfrm>
              <a:off x="9661573" y="3864576"/>
              <a:ext cx="19014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/cmd_vel</a:t>
              </a:r>
            </a:p>
          </p:txBody>
        </p:sp>
      </p:grp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15FAC801-64DE-4D47-B8E6-07E2FB5BE3B5}"/>
              </a:ext>
            </a:extLst>
          </p:cNvPr>
          <p:cNvSpPr/>
          <p:nvPr/>
        </p:nvSpPr>
        <p:spPr>
          <a:xfrm>
            <a:off x="6731179" y="1771988"/>
            <a:ext cx="2575779" cy="1407798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 wheel speeds to estimate robot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EE1E74-9622-4997-8589-F5B2826DEB15}"/>
                  </a:ext>
                </a:extLst>
              </p:cNvPr>
              <p:cNvSpPr/>
              <p:nvPr/>
            </p:nvSpPr>
            <p:spPr>
              <a:xfrm>
                <a:off x="9306958" y="3261086"/>
                <a:ext cx="2575779" cy="140779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Compute the error in distance and angle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EE1E74-9622-4997-8589-F5B2826DE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958" y="3261086"/>
                <a:ext cx="2575779" cy="1407798"/>
              </a:xfrm>
              <a:prstGeom prst="roundRect">
                <a:avLst/>
              </a:prstGeom>
              <a:blipFill>
                <a:blip r:embed="rId6"/>
                <a:stretch>
                  <a:fillRect b="-418"/>
                </a:stretch>
              </a:blip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540F922A-5A6A-441A-814A-030F2B14929B}"/>
              </a:ext>
            </a:extLst>
          </p:cNvPr>
          <p:cNvSpPr/>
          <p:nvPr/>
        </p:nvSpPr>
        <p:spPr>
          <a:xfrm>
            <a:off x="3520221" y="1447765"/>
            <a:ext cx="2575779" cy="1407798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Subscribe to wheel speeds 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wr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wl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urier Std" panose="020704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3">
                <a:extLst>
                  <a:ext uri="{FF2B5EF4-FFF2-40B4-BE49-F238E27FC236}">
                    <a16:creationId xmlns:a16="http://schemas.microsoft.com/office/drawing/2014/main" id="{E3CC4A9F-5AE9-4832-B982-40185A1A59E8}"/>
                  </a:ext>
                </a:extLst>
              </p:cNvPr>
              <p:cNvSpPr/>
              <p:nvPr/>
            </p:nvSpPr>
            <p:spPr>
              <a:xfrm>
                <a:off x="6677949" y="4674114"/>
                <a:ext cx="2575779" cy="140779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GB" sz="2400" dirty="0">
                    <a:solidFill>
                      <a:schemeClr val="accent6">
                        <a:lumMod val="75000"/>
                      </a:schemeClr>
                    </a:solidFill>
                  </a:rPr>
                  <a:t>Apply PID controllers to get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ounded Rectangle 13">
                <a:extLst>
                  <a:ext uri="{FF2B5EF4-FFF2-40B4-BE49-F238E27FC236}">
                    <a16:creationId xmlns:a16="http://schemas.microsoft.com/office/drawing/2014/main" id="{E3CC4A9F-5AE9-4832-B982-40185A1A5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49" y="4674114"/>
                <a:ext cx="2575779" cy="1407798"/>
              </a:xfrm>
              <a:prstGeom prst="roundRect">
                <a:avLst/>
              </a:prstGeom>
              <a:blipFill>
                <a:blip r:embed="rId7"/>
                <a:stretch>
                  <a:fillRect r="-2088" b="-418"/>
                </a:stretch>
              </a:blip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3">
                <a:extLst>
                  <a:ext uri="{FF2B5EF4-FFF2-40B4-BE49-F238E27FC236}">
                    <a16:creationId xmlns:a16="http://schemas.microsoft.com/office/drawing/2014/main" id="{975CFE21-C1E3-4771-8BDB-E23F4AF3D217}"/>
                  </a:ext>
                </a:extLst>
              </p:cNvPr>
              <p:cNvSpPr/>
              <p:nvPr/>
            </p:nvSpPr>
            <p:spPr>
              <a:xfrm>
                <a:off x="3520221" y="5107023"/>
                <a:ext cx="2575779" cy="140779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GB" sz="2400" dirty="0">
                    <a:solidFill>
                      <a:schemeClr val="accent6">
                        <a:lumMod val="75000"/>
                      </a:schemeClr>
                    </a:solidFill>
                  </a:rPr>
                  <a:t>Publish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to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ourier Std" panose="02070409020205020404" pitchFamily="49" charset="0"/>
                  </a:rPr>
                  <a:t>/cmd_vel</a:t>
                </a:r>
              </a:p>
            </p:txBody>
          </p:sp>
        </mc:Choice>
        <mc:Fallback xmlns="">
          <p:sp>
            <p:nvSpPr>
              <p:cNvPr id="18" name="Rounded Rectangle 13">
                <a:extLst>
                  <a:ext uri="{FF2B5EF4-FFF2-40B4-BE49-F238E27FC236}">
                    <a16:creationId xmlns:a16="http://schemas.microsoft.com/office/drawing/2014/main" id="{975CFE21-C1E3-4771-8BDB-E23F4AF3D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221" y="5107023"/>
                <a:ext cx="2575779" cy="140779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904710A-8DEC-471B-A9E5-DDF2E2E0358C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6096000" y="2151664"/>
            <a:ext cx="635179" cy="32422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F49DEA6-24FA-43E0-BEC0-525A41E7DB50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rot="10800000" flipV="1">
            <a:off x="6096001" y="5378012"/>
            <a:ext cx="581949" cy="43290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778CDC9-B4CC-4D29-8B6C-614BF62C7640}"/>
              </a:ext>
            </a:extLst>
          </p:cNvPr>
          <p:cNvCxnSpPr>
            <a:cxnSpLocks/>
            <a:stCxn id="14" idx="2"/>
            <a:endCxn id="16" idx="3"/>
          </p:cNvCxnSpPr>
          <p:nvPr/>
        </p:nvCxnSpPr>
        <p:spPr>
          <a:xfrm rot="5400000">
            <a:off x="9569724" y="4352888"/>
            <a:ext cx="709129" cy="13411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1A3650C-6C66-4253-96EA-A9CE42423B65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9306958" y="2475887"/>
            <a:ext cx="1287890" cy="78519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2DED660-CD87-4682-985F-BCF23DCE87CE}"/>
              </a:ext>
            </a:extLst>
          </p:cNvPr>
          <p:cNvSpPr/>
          <p:nvPr/>
        </p:nvSpPr>
        <p:spPr>
          <a:xfrm>
            <a:off x="522514" y="4177672"/>
            <a:ext cx="2137560" cy="130920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BCBB59-27E5-478C-A76B-C720C8BD9075}"/>
              </a:ext>
            </a:extLst>
          </p:cNvPr>
          <p:cNvSpPr/>
          <p:nvPr/>
        </p:nvSpPr>
        <p:spPr>
          <a:xfrm>
            <a:off x="3348648" y="1316396"/>
            <a:ext cx="8740431" cy="531003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BFE2AD-261D-4948-A567-639B2C2AD2F3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2660074" y="3971414"/>
            <a:ext cx="688574" cy="860860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64E3A8-BDC7-4BED-98F3-EA8663CF007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15556" y="5378013"/>
            <a:ext cx="0" cy="483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9B0A8F-1401-47EA-847D-102EDB45C43C}"/>
              </a:ext>
            </a:extLst>
          </p:cNvPr>
          <p:cNvSpPr txBox="1"/>
          <p:nvPr/>
        </p:nvSpPr>
        <p:spPr>
          <a:xfrm>
            <a:off x="664841" y="5809355"/>
            <a:ext cx="19014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Target Position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1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7093">
        <p:fade/>
      </p:transition>
    </mc:Choice>
    <mc:Fallback xmlns="">
      <p:transition spd="med" advTm="1270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39" grpId="0" animBg="1"/>
      <p:bldP spid="40" grpId="0" animBg="1"/>
      <p:bldP spid="31" grpId="0"/>
    </p:bldLst>
  </p:timing>
  <p:extLst>
    <p:ext uri="{E180D4A7-C9FB-4DFB-919C-405C955672EB}">
      <p14:showEvtLst xmlns:p14="http://schemas.microsoft.com/office/powerpoint/2010/main">
        <p14:playEvt time="2" objId="22"/>
        <p14:stopEvt time="125097" objId="22"/>
      </p14:showEvt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D9FB-9BCB-4EA0-BDAC-053D0856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0FCB-9C09-4C26-8EF3-BE9196BDF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GB" dirty="0"/>
                  <a:t>Write and test your node with the PuzzleBot off the ground: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GB" dirty="0"/>
                  <a:t>Use this to check the basics of your code are working correctly, such as the sign (+/-) of your controller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endParaRPr lang="en-GB" dirty="0"/>
              </a:p>
              <a:p>
                <a:pPr lvl="1">
                  <a:lnSpc>
                    <a:spcPct val="160000"/>
                  </a:lnSpc>
                </a:pPr>
                <a:r>
                  <a:rPr lang="en-GB" dirty="0"/>
                  <a:t>Does the robot turn towards the goal?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GB" dirty="0"/>
                  <a:t>Does the robot move towards or away from the goal?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dirty="0"/>
                  <a:t>Tune one of the controllers at a time. You may find it easier to 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dirty="0"/>
                  <a:t> first, while setting your robot to move with a fixed forward speed.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dirty="0"/>
                  <a:t>If in doubt, </a:t>
                </a:r>
                <a:r>
                  <a:rPr lang="en-GB" i="1" dirty="0"/>
                  <a:t>lower</a:t>
                </a:r>
                <a:r>
                  <a:rPr lang="en-GB" dirty="0"/>
                  <a:t> the value of the control constants.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dirty="0"/>
                  <a:t>You may find it helpful to use a launch file to load your controller constants in from a </a:t>
                </a:r>
                <a:r>
                  <a:rPr lang="en-GB" dirty="0" err="1"/>
                  <a:t>config.yaml</a:t>
                </a:r>
                <a:r>
                  <a:rPr lang="en-GB" dirty="0"/>
                  <a:t> file.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0FCB-9C09-4C26-8EF3-BE9196BDF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01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881">
        <p:fade/>
      </p:transition>
    </mc:Choice>
    <mc:Fallback xmlns="">
      <p:transition spd="med" advTm="1088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1" objId="4"/>
        <p14:stopEvt time="10696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FE183CB-FA65-6409-5898-5F2B5C68210E}"/>
                  </a:ext>
                </a:extLst>
              </p14:cNvPr>
              <p14:cNvContentPartPr/>
              <p14:nvPr/>
            </p14:nvContentPartPr>
            <p14:xfrm>
              <a:off x="8533599" y="2076157"/>
              <a:ext cx="517320" cy="632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FE183CB-FA65-6409-5898-5F2B5C682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4959" y="2067517"/>
                <a:ext cx="53496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7AC2605-B0BE-9E7A-7033-2980D60AE9A5}"/>
                  </a:ext>
                </a:extLst>
              </p14:cNvPr>
              <p14:cNvContentPartPr/>
              <p14:nvPr/>
            </p14:nvContentPartPr>
            <p14:xfrm>
              <a:off x="6718119" y="2115757"/>
              <a:ext cx="299160" cy="468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7AC2605-B0BE-9E7A-7033-2980D60AE9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9479" y="2107117"/>
                <a:ext cx="3168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A9A2A1C-5FE1-412E-6AC6-5705E6BC3087}"/>
                  </a:ext>
                </a:extLst>
              </p14:cNvPr>
              <p14:cNvContentPartPr/>
              <p14:nvPr/>
            </p14:nvContentPartPr>
            <p14:xfrm>
              <a:off x="9149199" y="4452877"/>
              <a:ext cx="14760" cy="57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A9A2A1C-5FE1-412E-6AC6-5705E6BC30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40199" y="4443877"/>
                <a:ext cx="324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C036271-55A7-44C7-1113-A91B79B6B595}"/>
                  </a:ext>
                </a:extLst>
              </p14:cNvPr>
              <p14:cNvContentPartPr/>
              <p14:nvPr/>
            </p14:nvContentPartPr>
            <p14:xfrm>
              <a:off x="4437159" y="2095597"/>
              <a:ext cx="162000" cy="450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C036271-55A7-44C7-1113-A91B79B6B5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8159" y="2086597"/>
                <a:ext cx="1796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9C90921-A3EB-56E1-D9D0-AFEF978AB20C}"/>
                  </a:ext>
                </a:extLst>
              </p14:cNvPr>
              <p14:cNvContentPartPr/>
              <p14:nvPr/>
            </p14:nvContentPartPr>
            <p14:xfrm>
              <a:off x="7603359" y="1495117"/>
              <a:ext cx="45360" cy="25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9C90921-A3EB-56E1-D9D0-AFEF978AB2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4359" y="1486477"/>
                <a:ext cx="63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CF9AD77-8C8E-3B4F-5941-A079171C4930}"/>
                  </a:ext>
                </a:extLst>
              </p14:cNvPr>
              <p14:cNvContentPartPr/>
              <p14:nvPr/>
            </p14:nvContentPartPr>
            <p14:xfrm>
              <a:off x="6621279" y="2009197"/>
              <a:ext cx="347400" cy="388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CF9AD77-8C8E-3B4F-5941-A079171C49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12639" y="2000557"/>
                <a:ext cx="36504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D1A2739-6716-D72C-0015-4083F3814D68}"/>
              </a:ext>
            </a:extLst>
          </p:cNvPr>
          <p:cNvGrpSpPr/>
          <p:nvPr/>
        </p:nvGrpSpPr>
        <p:grpSpPr>
          <a:xfrm>
            <a:off x="93399" y="154837"/>
            <a:ext cx="11478240" cy="5177160"/>
            <a:chOff x="93399" y="154837"/>
            <a:chExt cx="11478240" cy="51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12C4C3-FBFA-B62C-5383-D9CAFD937544}"/>
                    </a:ext>
                  </a:extLst>
                </p14:cNvPr>
                <p14:cNvContentPartPr/>
                <p14:nvPr/>
              </p14:nvContentPartPr>
              <p14:xfrm>
                <a:off x="9254319" y="528877"/>
                <a:ext cx="66600" cy="520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12C4C3-FBFA-B62C-5383-D9CAFD9375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45679" y="519877"/>
                  <a:ext cx="842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466C69-4CE8-1F34-8BA3-5F7B089F3A31}"/>
                    </a:ext>
                  </a:extLst>
                </p14:cNvPr>
                <p14:cNvContentPartPr/>
                <p14:nvPr/>
              </p14:nvContentPartPr>
              <p14:xfrm>
                <a:off x="9310119" y="331597"/>
                <a:ext cx="982800" cy="82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466C69-4CE8-1F34-8BA3-5F7B089F3A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01119" y="322597"/>
                  <a:ext cx="1000440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871145-D63B-1CDE-5DAB-C9B09E091A16}"/>
                    </a:ext>
                  </a:extLst>
                </p14:cNvPr>
                <p14:cNvContentPartPr/>
                <p14:nvPr/>
              </p14:nvContentPartPr>
              <p14:xfrm>
                <a:off x="9982959" y="252757"/>
                <a:ext cx="613080" cy="846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871145-D63B-1CDE-5DAB-C9B09E091A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74319" y="244117"/>
                  <a:ext cx="63072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4155DA-2652-DE6C-832C-B4B3BA678FF7}"/>
                    </a:ext>
                  </a:extLst>
                </p14:cNvPr>
                <p14:cNvContentPartPr/>
                <p14:nvPr/>
              </p14:nvContentPartPr>
              <p14:xfrm>
                <a:off x="10029759" y="235477"/>
                <a:ext cx="603360" cy="774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4155DA-2652-DE6C-832C-B4B3BA678F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20759" y="226477"/>
                  <a:ext cx="62100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858070-52EA-9FD8-5BFC-09A54A58828A}"/>
                    </a:ext>
                  </a:extLst>
                </p14:cNvPr>
                <p14:cNvContentPartPr/>
                <p14:nvPr/>
              </p14:nvContentPartPr>
              <p14:xfrm>
                <a:off x="10350879" y="489637"/>
                <a:ext cx="588240" cy="108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858070-52EA-9FD8-5BFC-09A54A5882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41879" y="480997"/>
                  <a:ext cx="605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A3947E-BD5E-C409-AA34-758EDB53E60C}"/>
                    </a:ext>
                  </a:extLst>
                </p14:cNvPr>
                <p14:cNvContentPartPr/>
                <p14:nvPr/>
              </p14:nvContentPartPr>
              <p14:xfrm>
                <a:off x="10359159" y="589717"/>
                <a:ext cx="575280" cy="64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A3947E-BD5E-C409-AA34-758EDB53E6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50519" y="581077"/>
                  <a:ext cx="592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F2AED8-46FE-D277-6356-6123E40437C9}"/>
                    </a:ext>
                  </a:extLst>
                </p14:cNvPr>
                <p14:cNvContentPartPr/>
                <p14:nvPr/>
              </p14:nvContentPartPr>
              <p14:xfrm>
                <a:off x="10867479" y="395317"/>
                <a:ext cx="129960" cy="227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F2AED8-46FE-D277-6356-6123E40437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58839" y="386677"/>
                  <a:ext cx="147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EDE292-E20A-B709-865C-E2C6620CD2DC}"/>
                    </a:ext>
                  </a:extLst>
                </p14:cNvPr>
                <p14:cNvContentPartPr/>
                <p14:nvPr/>
              </p14:nvContentPartPr>
              <p14:xfrm>
                <a:off x="10665879" y="154837"/>
                <a:ext cx="520560" cy="802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EDE292-E20A-B709-865C-E2C6620CD2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56879" y="145837"/>
                  <a:ext cx="53820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B7BDAF-7477-C2D8-0162-5E30858EAB51}"/>
                    </a:ext>
                  </a:extLst>
                </p14:cNvPr>
                <p14:cNvContentPartPr/>
                <p14:nvPr/>
              </p14:nvContentPartPr>
              <p14:xfrm>
                <a:off x="11042799" y="790957"/>
                <a:ext cx="183600" cy="178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B7BDAF-7477-C2D8-0162-5E30858EAB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033799" y="782317"/>
                  <a:ext cx="201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7018EB-8398-679F-8570-F863E8DAB66C}"/>
                    </a:ext>
                  </a:extLst>
                </p14:cNvPr>
                <p14:cNvContentPartPr/>
                <p14:nvPr/>
              </p14:nvContentPartPr>
              <p14:xfrm>
                <a:off x="11244399" y="471277"/>
                <a:ext cx="327240" cy="201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7018EB-8398-679F-8570-F863E8DAB6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5759" y="462277"/>
                  <a:ext cx="344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053D10-9F43-7ECF-02ED-BB0E4021AE44}"/>
                    </a:ext>
                  </a:extLst>
                </p14:cNvPr>
                <p14:cNvContentPartPr/>
                <p14:nvPr/>
              </p14:nvContentPartPr>
              <p14:xfrm>
                <a:off x="9689559" y="2239957"/>
                <a:ext cx="792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053D10-9F43-7ECF-02ED-BB0E4021AE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80559" y="2230957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3FEA4AC-4CC2-FB18-85A6-B4D8FC33C93D}"/>
                    </a:ext>
                  </a:extLst>
                </p14:cNvPr>
                <p14:cNvContentPartPr/>
                <p14:nvPr/>
              </p14:nvContentPartPr>
              <p14:xfrm>
                <a:off x="9404439" y="2093077"/>
                <a:ext cx="673200" cy="658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3FEA4AC-4CC2-FB18-85A6-B4D8FC33C9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95799" y="2084437"/>
                  <a:ext cx="69084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94CECE-91E0-6348-7440-3D34A007EF26}"/>
                    </a:ext>
                  </a:extLst>
                </p14:cNvPr>
                <p14:cNvContentPartPr/>
                <p14:nvPr/>
              </p14:nvContentPartPr>
              <p14:xfrm>
                <a:off x="8920959" y="2117197"/>
                <a:ext cx="752040" cy="18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94CECE-91E0-6348-7440-3D34A007EF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12319" y="2108557"/>
                  <a:ext cx="769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D060117-EFED-F972-1128-EE6DB27FEFFB}"/>
                    </a:ext>
                  </a:extLst>
                </p14:cNvPr>
                <p14:cNvContentPartPr/>
                <p14:nvPr/>
              </p14:nvContentPartPr>
              <p14:xfrm>
                <a:off x="8788479" y="2705077"/>
                <a:ext cx="965880" cy="39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060117-EFED-F972-1128-EE6DB27FEFF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79839" y="2696437"/>
                  <a:ext cx="983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06EB8B6-D512-6AF5-E71F-9AB5CBA2C0BC}"/>
                    </a:ext>
                  </a:extLst>
                </p14:cNvPr>
                <p14:cNvContentPartPr/>
                <p14:nvPr/>
              </p14:nvContentPartPr>
              <p14:xfrm>
                <a:off x="9623319" y="2422117"/>
                <a:ext cx="183600" cy="149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06EB8B6-D512-6AF5-E71F-9AB5CBA2C0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14679" y="2413477"/>
                  <a:ext cx="201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97D8C4F-2485-5C02-37E7-8FA928C9E377}"/>
                    </a:ext>
                  </a:extLst>
                </p14:cNvPr>
                <p14:cNvContentPartPr/>
                <p14:nvPr/>
              </p14:nvContentPartPr>
              <p14:xfrm>
                <a:off x="9654279" y="2450557"/>
                <a:ext cx="515880" cy="32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97D8C4F-2485-5C02-37E7-8FA928C9E3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5279" y="2441557"/>
                  <a:ext cx="533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88BF14B-779E-AE50-897B-B2410EC3B5D0}"/>
                    </a:ext>
                  </a:extLst>
                </p14:cNvPr>
                <p14:cNvContentPartPr/>
                <p14:nvPr/>
              </p14:nvContentPartPr>
              <p14:xfrm>
                <a:off x="9630879" y="2583397"/>
                <a:ext cx="385200" cy="24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88BF14B-779E-AE50-897B-B2410EC3B5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22239" y="2574397"/>
                  <a:ext cx="402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9D247DE-F286-D887-77DC-AC00FBE8A29D}"/>
                    </a:ext>
                  </a:extLst>
                </p14:cNvPr>
                <p14:cNvContentPartPr/>
                <p14:nvPr/>
              </p14:nvContentPartPr>
              <p14:xfrm>
                <a:off x="10077999" y="2304757"/>
                <a:ext cx="438480" cy="454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9D247DE-F286-D887-77DC-AC00FBE8A2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68999" y="2295757"/>
                  <a:ext cx="4561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3D24883-0948-6E5C-081C-DE7E4BEB9736}"/>
                    </a:ext>
                  </a:extLst>
                </p14:cNvPr>
                <p14:cNvContentPartPr/>
                <p14:nvPr/>
              </p14:nvContentPartPr>
              <p14:xfrm>
                <a:off x="10562199" y="2417797"/>
                <a:ext cx="180000" cy="219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3D24883-0948-6E5C-081C-DE7E4BEB97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53199" y="2409157"/>
                  <a:ext cx="197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0FD297E-CEBE-C170-4A86-621058C6ECC4}"/>
                    </a:ext>
                  </a:extLst>
                </p14:cNvPr>
                <p14:cNvContentPartPr/>
                <p14:nvPr/>
              </p14:nvContentPartPr>
              <p14:xfrm>
                <a:off x="10624119" y="2492677"/>
                <a:ext cx="165960" cy="44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0FD297E-CEBE-C170-4A86-621058C6E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15479" y="2483677"/>
                  <a:ext cx="183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5602D0B-57E0-DC55-06AC-AEB00586FA87}"/>
                    </a:ext>
                  </a:extLst>
                </p14:cNvPr>
                <p14:cNvContentPartPr/>
                <p14:nvPr/>
              </p14:nvContentPartPr>
              <p14:xfrm>
                <a:off x="9963879" y="2388997"/>
                <a:ext cx="155880" cy="169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5602D0B-57E0-DC55-06AC-AEB00586FA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55239" y="2379997"/>
                  <a:ext cx="173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09FAAB-BA8D-CFF9-2F33-5E4FF4CFF0D7}"/>
                    </a:ext>
                  </a:extLst>
                </p14:cNvPr>
                <p14:cNvContentPartPr/>
                <p14:nvPr/>
              </p14:nvContentPartPr>
              <p14:xfrm>
                <a:off x="9447999" y="2423917"/>
                <a:ext cx="648720" cy="584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09FAAB-BA8D-CFF9-2F33-5E4FF4CFF0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9359" y="2415277"/>
                  <a:ext cx="6663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5E8BB8D-3E9D-C5DE-C68A-4FC464B8FC44}"/>
                    </a:ext>
                  </a:extLst>
                </p14:cNvPr>
                <p14:cNvContentPartPr/>
                <p14:nvPr/>
              </p14:nvContentPartPr>
              <p14:xfrm>
                <a:off x="9455199" y="2698957"/>
                <a:ext cx="2880" cy="11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5E8BB8D-3E9D-C5DE-C68A-4FC464B8FC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559" y="2690317"/>
                  <a:ext cx="20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721BA1C-8ACD-B406-CB7E-92B6F74B205B}"/>
                    </a:ext>
                  </a:extLst>
                </p14:cNvPr>
                <p14:cNvContentPartPr/>
                <p14:nvPr/>
              </p14:nvContentPartPr>
              <p14:xfrm>
                <a:off x="9396519" y="2459917"/>
                <a:ext cx="638280" cy="228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721BA1C-8ACD-B406-CB7E-92B6F74B20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87879" y="2450917"/>
                  <a:ext cx="655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F7AA17-4D09-2494-E3E6-F2E124D920CC}"/>
                    </a:ext>
                  </a:extLst>
                </p14:cNvPr>
                <p14:cNvContentPartPr/>
                <p14:nvPr/>
              </p14:nvContentPartPr>
              <p14:xfrm>
                <a:off x="9527559" y="1731277"/>
                <a:ext cx="493560" cy="871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F7AA17-4D09-2494-E3E6-F2E124D920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18919" y="1722637"/>
                  <a:ext cx="51120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1990202-5964-08A3-3F31-34F2E83363C0}"/>
                    </a:ext>
                  </a:extLst>
                </p14:cNvPr>
                <p14:cNvContentPartPr/>
                <p14:nvPr/>
              </p14:nvContentPartPr>
              <p14:xfrm>
                <a:off x="9920319" y="1752517"/>
                <a:ext cx="163440" cy="734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1990202-5964-08A3-3F31-34F2E83363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11319" y="1743877"/>
                  <a:ext cx="18108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1BAF630-5887-2400-74F3-1C682779CA73}"/>
                    </a:ext>
                  </a:extLst>
                </p14:cNvPr>
                <p14:cNvContentPartPr/>
                <p14:nvPr/>
              </p14:nvContentPartPr>
              <p14:xfrm>
                <a:off x="9877479" y="1750357"/>
                <a:ext cx="119160" cy="183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1BAF630-5887-2400-74F3-1C682779CA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68479" y="1741357"/>
                  <a:ext cx="136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62D9ED1-90BC-66F3-8C9B-E75427006357}"/>
                    </a:ext>
                  </a:extLst>
                </p14:cNvPr>
                <p14:cNvContentPartPr/>
                <p14:nvPr/>
              </p14:nvContentPartPr>
              <p14:xfrm>
                <a:off x="8852199" y="3458917"/>
                <a:ext cx="2260080" cy="1873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62D9ED1-90BC-66F3-8C9B-E754270063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43199" y="3449917"/>
                  <a:ext cx="2277720" cy="18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D4C02DB-6C2E-F5DD-9E45-84C3FB66D9CB}"/>
                    </a:ext>
                  </a:extLst>
                </p14:cNvPr>
                <p14:cNvContentPartPr/>
                <p14:nvPr/>
              </p14:nvContentPartPr>
              <p14:xfrm>
                <a:off x="9525399" y="3597517"/>
                <a:ext cx="1371240" cy="384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D4C02DB-6C2E-F5DD-9E45-84C3FB66D9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16759" y="3588517"/>
                  <a:ext cx="13888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BD3A0C7-3E34-716B-993D-A81FDCE335E7}"/>
                    </a:ext>
                  </a:extLst>
                </p14:cNvPr>
                <p14:cNvContentPartPr/>
                <p14:nvPr/>
              </p14:nvContentPartPr>
              <p14:xfrm>
                <a:off x="10177719" y="3809197"/>
                <a:ext cx="660240" cy="560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BD3A0C7-3E34-716B-993D-A81FDCE335E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69079" y="3800197"/>
                  <a:ext cx="6778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C4A0731-2F7F-E446-DC01-751C29877CB4}"/>
                    </a:ext>
                  </a:extLst>
                </p14:cNvPr>
                <p14:cNvContentPartPr/>
                <p14:nvPr/>
              </p14:nvContentPartPr>
              <p14:xfrm>
                <a:off x="10400919" y="4103317"/>
                <a:ext cx="198720" cy="239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C4A0731-2F7F-E446-DC01-751C29877C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92279" y="4094677"/>
                  <a:ext cx="216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D85AD7B-5B34-CB07-DF9E-84C10DAFE7C9}"/>
                    </a:ext>
                  </a:extLst>
                </p14:cNvPr>
                <p14:cNvContentPartPr/>
                <p14:nvPr/>
              </p14:nvContentPartPr>
              <p14:xfrm>
                <a:off x="10362039" y="4212757"/>
                <a:ext cx="113400" cy="162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D85AD7B-5B34-CB07-DF9E-84C10DAFE7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53039" y="4203757"/>
                  <a:ext cx="131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EAB8A45-D225-C35B-760B-5A3EAA21ADC8}"/>
                    </a:ext>
                  </a:extLst>
                </p14:cNvPr>
                <p14:cNvContentPartPr/>
                <p14:nvPr/>
              </p14:nvContentPartPr>
              <p14:xfrm>
                <a:off x="10237479" y="4334437"/>
                <a:ext cx="63000" cy="144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EAB8A45-D225-C35B-760B-5A3EAA21ADC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28479" y="4325797"/>
                  <a:ext cx="80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E9CAA25-84E6-7B6C-2F14-4F389C4ADC41}"/>
                    </a:ext>
                  </a:extLst>
                </p14:cNvPr>
                <p14:cNvContentPartPr/>
                <p14:nvPr/>
              </p14:nvContentPartPr>
              <p14:xfrm>
                <a:off x="9843279" y="4246957"/>
                <a:ext cx="261720" cy="1958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E9CAA25-84E6-7B6C-2F14-4F389C4ADC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34639" y="4238317"/>
                  <a:ext cx="279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23EA5B2-D02D-F5F9-ED05-44AA49619406}"/>
                    </a:ext>
                  </a:extLst>
                </p14:cNvPr>
                <p14:cNvContentPartPr/>
                <p14:nvPr/>
              </p14:nvContentPartPr>
              <p14:xfrm>
                <a:off x="10789359" y="3941677"/>
                <a:ext cx="16200" cy="3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23EA5B2-D02D-F5F9-ED05-44AA496194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80719" y="3933037"/>
                  <a:ext cx="33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A99280C-6BC2-D75E-F719-FC5052B810AB}"/>
                    </a:ext>
                  </a:extLst>
                </p14:cNvPr>
                <p14:cNvContentPartPr/>
                <p14:nvPr/>
              </p14:nvContentPartPr>
              <p14:xfrm>
                <a:off x="10718799" y="4044277"/>
                <a:ext cx="20520" cy="5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A99280C-6BC2-D75E-F719-FC5052B810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09799" y="403527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D217915-166D-A514-F994-72DDE51AE8D7}"/>
                    </a:ext>
                  </a:extLst>
                </p14:cNvPr>
                <p14:cNvContentPartPr/>
                <p14:nvPr/>
              </p14:nvContentPartPr>
              <p14:xfrm>
                <a:off x="10529079" y="4170277"/>
                <a:ext cx="4680" cy="11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D217915-166D-A514-F994-72DDE51AE8D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20439" y="4161637"/>
                  <a:ext cx="22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835CC0B-C2A8-0C5F-7DA6-8807885E44BC}"/>
                    </a:ext>
                  </a:extLst>
                </p14:cNvPr>
                <p14:cNvContentPartPr/>
                <p14:nvPr/>
              </p14:nvContentPartPr>
              <p14:xfrm>
                <a:off x="10433679" y="4243357"/>
                <a:ext cx="1188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835CC0B-C2A8-0C5F-7DA6-8807885E44B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25039" y="4234357"/>
                  <a:ext cx="29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45E34D6-2F0F-6347-5597-01AEEC17EA9B}"/>
                    </a:ext>
                  </a:extLst>
                </p14:cNvPr>
                <p14:cNvContentPartPr/>
                <p14:nvPr/>
              </p14:nvContentPartPr>
              <p14:xfrm>
                <a:off x="10371039" y="4376557"/>
                <a:ext cx="11520" cy="51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45E34D6-2F0F-6347-5597-01AEEC17EA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62039" y="4367917"/>
                  <a:ext cx="29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0C8C60A-72AF-3B74-A0D9-36348A00B0B8}"/>
                    </a:ext>
                  </a:extLst>
                </p14:cNvPr>
                <p14:cNvContentPartPr/>
                <p14:nvPr/>
              </p14:nvContentPartPr>
              <p14:xfrm>
                <a:off x="10270599" y="4443157"/>
                <a:ext cx="360" cy="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0C8C60A-72AF-3B74-A0D9-36348A00B0B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61959" y="44345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0FDE117-8959-3577-DCC9-EB6ABF86C113}"/>
                    </a:ext>
                  </a:extLst>
                </p14:cNvPr>
                <p14:cNvContentPartPr/>
                <p14:nvPr/>
              </p14:nvContentPartPr>
              <p14:xfrm>
                <a:off x="10024359" y="3978397"/>
                <a:ext cx="938520" cy="4640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0FDE117-8959-3577-DCC9-EB6ABF86C1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15359" y="3969397"/>
                  <a:ext cx="9561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E969993-398C-4665-7D19-FE07CCC2CDFE}"/>
                    </a:ext>
                  </a:extLst>
                </p14:cNvPr>
                <p14:cNvContentPartPr/>
                <p14:nvPr/>
              </p14:nvContentPartPr>
              <p14:xfrm>
                <a:off x="3987879" y="1738477"/>
                <a:ext cx="112680" cy="617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E969993-398C-4665-7D19-FE07CCC2CD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78879" y="1729477"/>
                  <a:ext cx="13032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7C472B3-6228-FA0A-71A2-E09FFF3B419D}"/>
                    </a:ext>
                  </a:extLst>
                </p14:cNvPr>
                <p14:cNvContentPartPr/>
                <p14:nvPr/>
              </p14:nvContentPartPr>
              <p14:xfrm>
                <a:off x="3960519" y="1473517"/>
                <a:ext cx="1463760" cy="965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7C472B3-6228-FA0A-71A2-E09FFF3B419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51879" y="1464877"/>
                  <a:ext cx="148140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DCEEACE-2527-D137-882F-957D210D1CB9}"/>
                    </a:ext>
                  </a:extLst>
                </p14:cNvPr>
                <p14:cNvContentPartPr/>
                <p14:nvPr/>
              </p14:nvContentPartPr>
              <p14:xfrm>
                <a:off x="4324839" y="1935037"/>
                <a:ext cx="264240" cy="313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DCEEACE-2527-D137-882F-957D210D1C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16199" y="1926397"/>
                  <a:ext cx="2818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9AEBD0-F391-7BCD-9B84-FCEADC2E2A80}"/>
                    </a:ext>
                  </a:extLst>
                </p14:cNvPr>
                <p14:cNvContentPartPr/>
                <p14:nvPr/>
              </p14:nvContentPartPr>
              <p14:xfrm>
                <a:off x="4677639" y="1915597"/>
                <a:ext cx="82080" cy="241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9AEBD0-F391-7BCD-9B84-FCEADC2E2A8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68999" y="1906957"/>
                  <a:ext cx="99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8E1A294-C02D-5B3C-E9FA-02337C796646}"/>
                    </a:ext>
                  </a:extLst>
                </p14:cNvPr>
                <p14:cNvContentPartPr/>
                <p14:nvPr/>
              </p14:nvContentPartPr>
              <p14:xfrm>
                <a:off x="4639119" y="1873117"/>
                <a:ext cx="323280" cy="245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8E1A294-C02D-5B3C-E9FA-02337C7966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30479" y="1864117"/>
                  <a:ext cx="3409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0DACDA-6C9E-294A-7CC0-3CDCB8676C3C}"/>
                    </a:ext>
                  </a:extLst>
                </p14:cNvPr>
                <p14:cNvContentPartPr/>
                <p14:nvPr/>
              </p14:nvContentPartPr>
              <p14:xfrm>
                <a:off x="5337159" y="1848277"/>
                <a:ext cx="817200" cy="51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0DACDA-6C9E-294A-7CC0-3CDCB8676C3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28159" y="1839637"/>
                  <a:ext cx="834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04BBBEC-D4F6-C8E8-D05C-EFCD22AA1451}"/>
                    </a:ext>
                  </a:extLst>
                </p14:cNvPr>
                <p14:cNvContentPartPr/>
                <p14:nvPr/>
              </p14:nvContentPartPr>
              <p14:xfrm>
                <a:off x="6205839" y="1388557"/>
                <a:ext cx="94680" cy="935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04BBBEC-D4F6-C8E8-D05C-EFCD22AA145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96839" y="1379557"/>
                  <a:ext cx="112320" cy="9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27BBB6-12B5-F23B-3F34-5ED590FEC9F5}"/>
                    </a:ext>
                  </a:extLst>
                </p14:cNvPr>
                <p14:cNvContentPartPr/>
                <p14:nvPr/>
              </p14:nvContentPartPr>
              <p14:xfrm>
                <a:off x="6183159" y="1227637"/>
                <a:ext cx="1159200" cy="1101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27BBB6-12B5-F23B-3F34-5ED590FEC9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74159" y="1218997"/>
                  <a:ext cx="1176840" cy="11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87C070E-A720-2EBF-0EBF-A77DB747DD8B}"/>
                    </a:ext>
                  </a:extLst>
                </p14:cNvPr>
                <p14:cNvContentPartPr/>
                <p14:nvPr/>
              </p14:nvContentPartPr>
              <p14:xfrm>
                <a:off x="6585639" y="1526077"/>
                <a:ext cx="352800" cy="372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87C070E-A720-2EBF-0EBF-A77DB747DD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76639" y="1517437"/>
                  <a:ext cx="370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E055AC7-9AC8-0D72-ABDB-6C0B147CA86D}"/>
                    </a:ext>
                  </a:extLst>
                </p14:cNvPr>
                <p14:cNvContentPartPr/>
                <p14:nvPr/>
              </p14:nvContentPartPr>
              <p14:xfrm>
                <a:off x="6896319" y="1540117"/>
                <a:ext cx="245160" cy="330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E055AC7-9AC8-0D72-ABDB-6C0B147CA8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7319" y="1531117"/>
                  <a:ext cx="2628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8E9D784-962D-372F-DCA6-AE2AD4D363EF}"/>
                    </a:ext>
                  </a:extLst>
                </p14:cNvPr>
                <p14:cNvContentPartPr/>
                <p14:nvPr/>
              </p14:nvContentPartPr>
              <p14:xfrm>
                <a:off x="6565839" y="1661437"/>
                <a:ext cx="1068120" cy="1954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8E9D784-962D-372F-DCA6-AE2AD4D363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56839" y="1652437"/>
                  <a:ext cx="1085760" cy="19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F296EF4-2813-357F-0DC0-9AE03DF1EB6E}"/>
                    </a:ext>
                  </a:extLst>
                </p14:cNvPr>
                <p14:cNvContentPartPr/>
                <p14:nvPr/>
              </p14:nvContentPartPr>
              <p14:xfrm>
                <a:off x="3083919" y="2225557"/>
                <a:ext cx="174600" cy="1169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F296EF4-2813-357F-0DC0-9AE03DF1EB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75279" y="2216557"/>
                  <a:ext cx="192240" cy="11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3EFCC68-CEDA-1965-9FB4-87AF14D18543}"/>
                    </a:ext>
                  </a:extLst>
                </p14:cNvPr>
                <p14:cNvContentPartPr/>
                <p14:nvPr/>
              </p14:nvContentPartPr>
              <p14:xfrm>
                <a:off x="2956479" y="1962397"/>
                <a:ext cx="324360" cy="392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3EFCC68-CEDA-1965-9FB4-87AF14D1854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47479" y="1953757"/>
                  <a:ext cx="3420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53EC32D-0530-D6A6-F037-E788713788E5}"/>
                    </a:ext>
                  </a:extLst>
                </p14:cNvPr>
                <p14:cNvContentPartPr/>
                <p14:nvPr/>
              </p14:nvContentPartPr>
              <p14:xfrm>
                <a:off x="2528079" y="2199637"/>
                <a:ext cx="598680" cy="42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53EC32D-0530-D6A6-F037-E788713788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19439" y="2190997"/>
                  <a:ext cx="616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C8174A9-F6AD-5B90-701A-61B3EC17B389}"/>
                    </a:ext>
                  </a:extLst>
                </p14:cNvPr>
                <p14:cNvContentPartPr/>
                <p14:nvPr/>
              </p14:nvContentPartPr>
              <p14:xfrm>
                <a:off x="3348879" y="2088757"/>
                <a:ext cx="652680" cy="97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C8174A9-F6AD-5B90-701A-61B3EC17B38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39879" y="2080117"/>
                  <a:ext cx="670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EAA9480-F161-4334-FA5E-1EBCF787AB32}"/>
                    </a:ext>
                  </a:extLst>
                </p14:cNvPr>
                <p14:cNvContentPartPr/>
                <p14:nvPr/>
              </p14:nvContentPartPr>
              <p14:xfrm>
                <a:off x="5483319" y="3161917"/>
                <a:ext cx="897840" cy="108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EAA9480-F161-4334-FA5E-1EBCF787AB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74319" y="3152917"/>
                  <a:ext cx="915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C8FF2C3-52C4-57D9-CA81-1EE4E37C21D3}"/>
                    </a:ext>
                  </a:extLst>
                </p14:cNvPr>
                <p14:cNvContentPartPr/>
                <p14:nvPr/>
              </p14:nvContentPartPr>
              <p14:xfrm>
                <a:off x="5431839" y="3073717"/>
                <a:ext cx="1129320" cy="1203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C8FF2C3-52C4-57D9-CA81-1EE4E37C21D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23199" y="3064717"/>
                  <a:ext cx="1146960" cy="12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EE23F5C-D1B2-DD7E-8B55-41A47658AA1C}"/>
                    </a:ext>
                  </a:extLst>
                </p14:cNvPr>
                <p14:cNvContentPartPr/>
                <p14:nvPr/>
              </p14:nvContentPartPr>
              <p14:xfrm>
                <a:off x="4582239" y="3617317"/>
                <a:ext cx="966600" cy="77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EE23F5C-D1B2-DD7E-8B55-41A47658AA1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73599" y="3608317"/>
                  <a:ext cx="984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922F12E-8681-C03E-01E9-247C3A794390}"/>
                    </a:ext>
                  </a:extLst>
                </p14:cNvPr>
                <p14:cNvContentPartPr/>
                <p14:nvPr/>
              </p14:nvContentPartPr>
              <p14:xfrm>
                <a:off x="3210279" y="3072277"/>
                <a:ext cx="1571760" cy="595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922F12E-8681-C03E-01E9-247C3A79439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01279" y="3063637"/>
                  <a:ext cx="158940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6844435-18A6-22EC-822D-38EB94961A8D}"/>
                    </a:ext>
                  </a:extLst>
                </p14:cNvPr>
                <p14:cNvContentPartPr/>
                <p14:nvPr/>
              </p14:nvContentPartPr>
              <p14:xfrm>
                <a:off x="5657919" y="3354877"/>
                <a:ext cx="203040" cy="235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6844435-18A6-22EC-822D-38EB94961A8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48919" y="3345877"/>
                  <a:ext cx="2206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F23541-BD5A-D6B9-EA37-1DF05999D20B}"/>
                    </a:ext>
                  </a:extLst>
                </p14:cNvPr>
                <p14:cNvContentPartPr/>
                <p14:nvPr/>
              </p14:nvContentPartPr>
              <p14:xfrm>
                <a:off x="5872839" y="3453157"/>
                <a:ext cx="206280" cy="139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F23541-BD5A-D6B9-EA37-1DF05999D2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63839" y="3444157"/>
                  <a:ext cx="223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74C1181-9BBE-F1A4-EB28-E8C6917D5A6C}"/>
                    </a:ext>
                  </a:extLst>
                </p14:cNvPr>
                <p14:cNvContentPartPr/>
                <p14:nvPr/>
              </p14:nvContentPartPr>
              <p14:xfrm>
                <a:off x="6023679" y="3382237"/>
                <a:ext cx="264600" cy="268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74C1181-9BBE-F1A4-EB28-E8C6917D5A6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14679" y="3373597"/>
                  <a:ext cx="2822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413445C-B649-EFFF-C448-85F700717E3D}"/>
                    </a:ext>
                  </a:extLst>
                </p14:cNvPr>
                <p14:cNvContentPartPr/>
                <p14:nvPr/>
              </p14:nvContentPartPr>
              <p14:xfrm>
                <a:off x="955959" y="1945837"/>
                <a:ext cx="42120" cy="667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413445C-B649-EFFF-C448-85F700717E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6959" y="1937197"/>
                  <a:ext cx="5976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AD3FCD9-2487-E79B-E80E-308E0F769887}"/>
                    </a:ext>
                  </a:extLst>
                </p14:cNvPr>
                <p14:cNvContentPartPr/>
                <p14:nvPr/>
              </p14:nvContentPartPr>
              <p14:xfrm>
                <a:off x="904839" y="1850077"/>
                <a:ext cx="844200" cy="759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AD3FCD9-2487-E79B-E80E-308E0F7698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5839" y="1841077"/>
                  <a:ext cx="86184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E4F4FC9-1803-D3C7-219E-BC6D55FE5372}"/>
                    </a:ext>
                  </a:extLst>
                </p14:cNvPr>
                <p14:cNvContentPartPr/>
                <p14:nvPr/>
              </p14:nvContentPartPr>
              <p14:xfrm>
                <a:off x="1739319" y="2170117"/>
                <a:ext cx="735480" cy="108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E4F4FC9-1803-D3C7-219E-BC6D55FE537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30319" y="2161117"/>
                  <a:ext cx="753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04EBE90-E419-8090-8CD2-4A17E2C93271}"/>
                    </a:ext>
                  </a:extLst>
                </p14:cNvPr>
                <p14:cNvContentPartPr/>
                <p14:nvPr/>
              </p14:nvContentPartPr>
              <p14:xfrm>
                <a:off x="2455719" y="1276597"/>
                <a:ext cx="204840" cy="2445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04EBE90-E419-8090-8CD2-4A17E2C9327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47079" y="1267957"/>
                  <a:ext cx="222480" cy="24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CB538A3-FB61-2279-C425-EB34C88F7E28}"/>
                    </a:ext>
                  </a:extLst>
                </p14:cNvPr>
                <p14:cNvContentPartPr/>
                <p14:nvPr/>
              </p14:nvContentPartPr>
              <p14:xfrm>
                <a:off x="2528079" y="752077"/>
                <a:ext cx="5985360" cy="39600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CB538A3-FB61-2279-C425-EB34C88F7E2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19439" y="743437"/>
                  <a:ext cx="6003000" cy="39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48FBF5B-452F-E9B2-84ED-941B13A36F99}"/>
                    </a:ext>
                  </a:extLst>
                </p14:cNvPr>
                <p14:cNvContentPartPr/>
                <p14:nvPr/>
              </p14:nvContentPartPr>
              <p14:xfrm>
                <a:off x="2343039" y="2259757"/>
                <a:ext cx="483840" cy="33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48FBF5B-452F-E9B2-84ED-941B13A36F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34039" y="2251117"/>
                  <a:ext cx="501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741A08F-BC0D-AA5E-6D8F-C7071009F748}"/>
                    </a:ext>
                  </a:extLst>
                </p14:cNvPr>
                <p14:cNvContentPartPr/>
                <p14:nvPr/>
              </p14:nvContentPartPr>
              <p14:xfrm>
                <a:off x="2138199" y="1893277"/>
                <a:ext cx="351000" cy="2268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741A08F-BC0D-AA5E-6D8F-C7071009F74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29199" y="1884637"/>
                  <a:ext cx="3686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EAC0831-1495-FFB9-4A74-C7EE9399EBDA}"/>
                    </a:ext>
                  </a:extLst>
                </p14:cNvPr>
                <p14:cNvContentPartPr/>
                <p14:nvPr/>
              </p14:nvContentPartPr>
              <p14:xfrm>
                <a:off x="312999" y="2266597"/>
                <a:ext cx="506160" cy="19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EAC0831-1495-FFB9-4A74-C7EE9399EBD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4359" y="2257957"/>
                  <a:ext cx="523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7EA5F8A-79CA-9D96-A945-BD3E2795F72D}"/>
                    </a:ext>
                  </a:extLst>
                </p14:cNvPr>
                <p14:cNvContentPartPr/>
                <p14:nvPr/>
              </p14:nvContentPartPr>
              <p14:xfrm>
                <a:off x="1162239" y="2143477"/>
                <a:ext cx="199440" cy="2678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7EA5F8A-79CA-9D96-A945-BD3E2795F72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53239" y="2134837"/>
                  <a:ext cx="2170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8B4724B-60E3-582C-BABD-D85DE6A5BD71}"/>
                    </a:ext>
                  </a:extLst>
                </p14:cNvPr>
                <p14:cNvContentPartPr/>
                <p14:nvPr/>
              </p14:nvContentPartPr>
              <p14:xfrm>
                <a:off x="1471119" y="2063917"/>
                <a:ext cx="55080" cy="263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8B4724B-60E3-582C-BABD-D85DE6A5BD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62119" y="2055277"/>
                  <a:ext cx="727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0476B4D-AB6C-532C-7B18-A71D98163705}"/>
                    </a:ext>
                  </a:extLst>
                </p14:cNvPr>
                <p14:cNvContentPartPr/>
                <p14:nvPr/>
              </p14:nvContentPartPr>
              <p14:xfrm>
                <a:off x="1478319" y="2055997"/>
                <a:ext cx="131760" cy="383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0476B4D-AB6C-532C-7B18-A71D981637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69679" y="2047357"/>
                  <a:ext cx="1494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2E0AE7D-073D-2EF2-CDF8-F8C0CCA441E2}"/>
                    </a:ext>
                  </a:extLst>
                </p14:cNvPr>
                <p14:cNvContentPartPr/>
                <p14:nvPr/>
              </p14:nvContentPartPr>
              <p14:xfrm>
                <a:off x="2183559" y="3653677"/>
                <a:ext cx="191880" cy="129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2E0AE7D-073D-2EF2-CDF8-F8C0CCA441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74559" y="3645037"/>
                  <a:ext cx="20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D18C784-7212-F0AE-C0D0-75F27567262E}"/>
                    </a:ext>
                  </a:extLst>
                </p14:cNvPr>
                <p14:cNvContentPartPr/>
                <p14:nvPr/>
              </p14:nvContentPartPr>
              <p14:xfrm>
                <a:off x="1988799" y="3551077"/>
                <a:ext cx="1379880" cy="1126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D18C784-7212-F0AE-C0D0-75F27567262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79799" y="3542437"/>
                  <a:ext cx="1397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C4C8880-EAE0-E898-4E6A-B1AB70307691}"/>
                    </a:ext>
                  </a:extLst>
                </p14:cNvPr>
                <p14:cNvContentPartPr/>
                <p14:nvPr/>
              </p14:nvContentPartPr>
              <p14:xfrm>
                <a:off x="2055399" y="3643237"/>
                <a:ext cx="226080" cy="86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C4C8880-EAE0-E898-4E6A-B1AB703076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46399" y="3634237"/>
                  <a:ext cx="243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300D806-F22A-B85F-4A6C-1551A5C46746}"/>
                    </a:ext>
                  </a:extLst>
                </p14:cNvPr>
                <p14:cNvContentPartPr/>
                <p14:nvPr/>
              </p14:nvContentPartPr>
              <p14:xfrm>
                <a:off x="1123359" y="3277477"/>
                <a:ext cx="78840" cy="7412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300D806-F22A-B85F-4A6C-1551A5C4674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14359" y="3268477"/>
                  <a:ext cx="9648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A1EF164-E829-BB9C-95B7-FE26C3734484}"/>
                    </a:ext>
                  </a:extLst>
                </p14:cNvPr>
                <p14:cNvContentPartPr/>
                <p14:nvPr/>
              </p14:nvContentPartPr>
              <p14:xfrm>
                <a:off x="1051359" y="3120517"/>
                <a:ext cx="1019160" cy="965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A1EF164-E829-BB9C-95B7-FE26C373448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2719" y="3111517"/>
                  <a:ext cx="1036800" cy="9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2510579-2DB6-4930-8695-8297258E2B46}"/>
                    </a:ext>
                  </a:extLst>
                </p14:cNvPr>
                <p14:cNvContentPartPr/>
                <p14:nvPr/>
              </p14:nvContentPartPr>
              <p14:xfrm>
                <a:off x="197079" y="2050597"/>
                <a:ext cx="408960" cy="470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2510579-2DB6-4930-8695-8297258E2B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8079" y="2041597"/>
                  <a:ext cx="4266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64BB641-0B13-D1EB-AB9F-DAA8CFCFEB60}"/>
                    </a:ext>
                  </a:extLst>
                </p14:cNvPr>
                <p14:cNvContentPartPr/>
                <p14:nvPr/>
              </p14:nvContentPartPr>
              <p14:xfrm>
                <a:off x="410919" y="2435077"/>
                <a:ext cx="757440" cy="1214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64BB641-0B13-D1EB-AB9F-DAA8CFCFEB6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1919" y="2426077"/>
                  <a:ext cx="775080" cy="12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834771E-50E2-FD1E-F1B6-6C4DEEBFB43F}"/>
                    </a:ext>
                  </a:extLst>
                </p14:cNvPr>
                <p14:cNvContentPartPr/>
                <p14:nvPr/>
              </p14:nvContentPartPr>
              <p14:xfrm>
                <a:off x="93399" y="2243557"/>
                <a:ext cx="277200" cy="684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834771E-50E2-FD1E-F1B6-6C4DEEBFB43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759" y="2234557"/>
                  <a:ext cx="294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490B216-27FF-F918-C93E-BC71D96C0563}"/>
                    </a:ext>
                  </a:extLst>
                </p14:cNvPr>
                <p14:cNvContentPartPr/>
                <p14:nvPr/>
              </p14:nvContentPartPr>
              <p14:xfrm>
                <a:off x="1484079" y="2593837"/>
                <a:ext cx="46440" cy="18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490B216-27FF-F918-C93E-BC71D96C056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75439" y="2585197"/>
                  <a:ext cx="6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0B0BA2E-087A-95CF-7276-27266AFC5C06}"/>
                    </a:ext>
                  </a:extLst>
                </p14:cNvPr>
                <p14:cNvContentPartPr/>
                <p14:nvPr/>
              </p14:nvContentPartPr>
              <p14:xfrm>
                <a:off x="1386879" y="3199717"/>
                <a:ext cx="327960" cy="667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0B0BA2E-087A-95CF-7276-27266AFC5C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78239" y="3190717"/>
                  <a:ext cx="34560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55AC72C-AA8B-6B2F-B601-78246D2B22AD}"/>
                    </a:ext>
                  </a:extLst>
                </p14:cNvPr>
                <p14:cNvContentPartPr/>
                <p14:nvPr/>
              </p14:nvContentPartPr>
              <p14:xfrm>
                <a:off x="1899879" y="1666477"/>
                <a:ext cx="856080" cy="7095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55AC72C-AA8B-6B2F-B601-78246D2B22A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90879" y="1657477"/>
                  <a:ext cx="87372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AFA10DC-3D86-D0E3-F59D-604360F8DB89}"/>
                    </a:ext>
                  </a:extLst>
                </p14:cNvPr>
                <p14:cNvContentPartPr/>
                <p14:nvPr/>
              </p14:nvContentPartPr>
              <p14:xfrm>
                <a:off x="3016239" y="1869877"/>
                <a:ext cx="360" cy="3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AFA10DC-3D86-D0E3-F59D-604360F8DB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07599" y="18608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1AF0334-E95F-3F0C-47D4-F7E157F52113}"/>
                    </a:ext>
                  </a:extLst>
                </p14:cNvPr>
                <p14:cNvContentPartPr/>
                <p14:nvPr/>
              </p14:nvContentPartPr>
              <p14:xfrm>
                <a:off x="4175799" y="1589077"/>
                <a:ext cx="1115280" cy="683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1AF0334-E95F-3F0C-47D4-F7E157F5211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166799" y="1580437"/>
                  <a:ext cx="113292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CFF7FA1-EBD7-62B9-F9BB-925FFD96FAF1}"/>
                    </a:ext>
                  </a:extLst>
                </p14:cNvPr>
                <p14:cNvContentPartPr/>
                <p14:nvPr/>
              </p14:nvContentPartPr>
              <p14:xfrm>
                <a:off x="3143679" y="1224757"/>
                <a:ext cx="369360" cy="4266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CFF7FA1-EBD7-62B9-F9BB-925FFD96FAF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135039" y="1215757"/>
                  <a:ext cx="3870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8254676-95C3-14C0-D64E-7F4B6140BDC7}"/>
                    </a:ext>
                  </a:extLst>
                </p14:cNvPr>
                <p14:cNvContentPartPr/>
                <p14:nvPr/>
              </p14:nvContentPartPr>
              <p14:xfrm>
                <a:off x="3160959" y="1396837"/>
                <a:ext cx="298080" cy="72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8254676-95C3-14C0-D64E-7F4B6140BDC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52319" y="1388197"/>
                  <a:ext cx="315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EDB26D3-ABAB-268D-81DC-03D8BE53F39D}"/>
                    </a:ext>
                  </a:extLst>
                </p14:cNvPr>
                <p14:cNvContentPartPr/>
                <p14:nvPr/>
              </p14:nvContentPartPr>
              <p14:xfrm>
                <a:off x="3586479" y="1207117"/>
                <a:ext cx="1652040" cy="1584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EDB26D3-ABAB-268D-81DC-03D8BE53F39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577479" y="1198477"/>
                  <a:ext cx="1669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B7C6696-4D49-0D6A-FE53-76663D785D9C}"/>
                    </a:ext>
                  </a:extLst>
                </p14:cNvPr>
                <p14:cNvContentPartPr/>
                <p14:nvPr/>
              </p14:nvContentPartPr>
              <p14:xfrm>
                <a:off x="5113599" y="1167517"/>
                <a:ext cx="123840" cy="2278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B7C6696-4D49-0D6A-FE53-76663D785D9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04959" y="1158517"/>
                  <a:ext cx="141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DD0B3E6-7442-D1F5-ACA7-AD837A893731}"/>
                    </a:ext>
                  </a:extLst>
                </p14:cNvPr>
                <p14:cNvContentPartPr/>
                <p14:nvPr/>
              </p14:nvContentPartPr>
              <p14:xfrm>
                <a:off x="5438679" y="1052677"/>
                <a:ext cx="396000" cy="3348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DD0B3E6-7442-D1F5-ACA7-AD837A89373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30039" y="1044037"/>
                  <a:ext cx="4136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5423EFF-6C76-0B21-9FC9-F9EBB86AE4F0}"/>
                    </a:ext>
                  </a:extLst>
                </p14:cNvPr>
                <p14:cNvContentPartPr/>
                <p14:nvPr/>
              </p14:nvContentPartPr>
              <p14:xfrm>
                <a:off x="3135759" y="1323757"/>
                <a:ext cx="400320" cy="165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5423EFF-6C76-0B21-9FC9-F9EBB86AE4F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126759" y="1314757"/>
                  <a:ext cx="417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7E40784-0686-5904-4774-2A65D8493162}"/>
                    </a:ext>
                  </a:extLst>
                </p14:cNvPr>
                <p14:cNvContentPartPr/>
                <p14:nvPr/>
              </p14:nvContentPartPr>
              <p14:xfrm>
                <a:off x="3644799" y="1229077"/>
                <a:ext cx="456120" cy="273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7E40784-0686-5904-4774-2A65D849316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36159" y="1220437"/>
                  <a:ext cx="473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CA99FEA-8235-E25D-660B-F3DB482FBC62}"/>
                    </a:ext>
                  </a:extLst>
                </p14:cNvPr>
                <p14:cNvContentPartPr/>
                <p14:nvPr/>
              </p14:nvContentPartPr>
              <p14:xfrm>
                <a:off x="489399" y="1258597"/>
                <a:ext cx="338040" cy="507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CA99FEA-8235-E25D-660B-F3DB482FBC6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0759" y="1249957"/>
                  <a:ext cx="35568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456B82A-927B-F05A-1CD9-EFBA64C79E37}"/>
                    </a:ext>
                  </a:extLst>
                </p14:cNvPr>
                <p14:cNvContentPartPr/>
                <p14:nvPr/>
              </p14:nvContentPartPr>
              <p14:xfrm>
                <a:off x="471039" y="1486837"/>
                <a:ext cx="355680" cy="356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456B82A-927B-F05A-1CD9-EFBA64C79E3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62039" y="1477837"/>
                  <a:ext cx="373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E3B55F9-97A6-BFC5-7123-80D8C1447E69}"/>
                    </a:ext>
                  </a:extLst>
                </p14:cNvPr>
                <p14:cNvContentPartPr/>
                <p14:nvPr/>
              </p14:nvContentPartPr>
              <p14:xfrm>
                <a:off x="1713039" y="1156357"/>
                <a:ext cx="422640" cy="4024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E3B55F9-97A6-BFC5-7123-80D8C1447E6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704039" y="1147357"/>
                  <a:ext cx="4402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7159D93-54CB-FA8D-BBC4-0F2EEFEA75F2}"/>
                    </a:ext>
                  </a:extLst>
                </p14:cNvPr>
                <p14:cNvContentPartPr/>
                <p14:nvPr/>
              </p14:nvContentPartPr>
              <p14:xfrm>
                <a:off x="932559" y="2804797"/>
                <a:ext cx="1062720" cy="114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7159D93-54CB-FA8D-BBC4-0F2EEFEA75F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23919" y="2795797"/>
                  <a:ext cx="1080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0F1C454-7D39-7434-C7BB-0F3A9D64E978}"/>
                    </a:ext>
                  </a:extLst>
                </p14:cNvPr>
                <p14:cNvContentPartPr/>
                <p14:nvPr/>
              </p14:nvContentPartPr>
              <p14:xfrm>
                <a:off x="4176879" y="2530117"/>
                <a:ext cx="1371960" cy="1936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0F1C454-7D39-7434-C7BB-0F3A9D64E97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168239" y="2521117"/>
                  <a:ext cx="1389600" cy="21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757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17F3F67-E3DD-2BB6-85B6-57E63C5021D3}"/>
                  </a:ext>
                </a:extLst>
              </p14:cNvPr>
              <p14:cNvContentPartPr/>
              <p14:nvPr/>
            </p14:nvContentPartPr>
            <p14:xfrm>
              <a:off x="8731624" y="3209280"/>
              <a:ext cx="336240" cy="309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17F3F67-E3DD-2BB6-85B6-57E63C502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2984" y="3200640"/>
                <a:ext cx="353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0F3A588-7C74-85FE-56E6-9BF2A4D3A107}"/>
                  </a:ext>
                </a:extLst>
              </p14:cNvPr>
              <p14:cNvContentPartPr/>
              <p14:nvPr/>
            </p14:nvContentPartPr>
            <p14:xfrm>
              <a:off x="8794264" y="3907680"/>
              <a:ext cx="457920" cy="471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0F3A588-7C74-85FE-56E6-9BF2A4D3A1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5264" y="3899040"/>
                <a:ext cx="4755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8476439-0E67-7171-ADDD-36B6E305E0A3}"/>
                  </a:ext>
                </a:extLst>
              </p14:cNvPr>
              <p14:cNvContentPartPr/>
              <p14:nvPr/>
            </p14:nvContentPartPr>
            <p14:xfrm>
              <a:off x="5333584" y="3854760"/>
              <a:ext cx="360" cy="349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8476439-0E67-7171-ADDD-36B6E305E0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4584" y="3846120"/>
                <a:ext cx="180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BECC7A9-9285-31C6-C767-4AADBFA5499A}"/>
                  </a:ext>
                </a:extLst>
              </p14:cNvPr>
              <p14:cNvContentPartPr/>
              <p14:nvPr/>
            </p14:nvContentPartPr>
            <p14:xfrm>
              <a:off x="6865024" y="4043040"/>
              <a:ext cx="37800" cy="298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BECC7A9-9285-31C6-C767-4AADBFA549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6024" y="4034040"/>
                <a:ext cx="55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52C9096-7404-40EB-98F8-3F52633A1060}"/>
                  </a:ext>
                </a:extLst>
              </p14:cNvPr>
              <p14:cNvContentPartPr/>
              <p14:nvPr/>
            </p14:nvContentPartPr>
            <p14:xfrm>
              <a:off x="8769784" y="3397560"/>
              <a:ext cx="268560" cy="4777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52C9096-7404-40EB-98F8-3F52633A10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61144" y="3388560"/>
                <a:ext cx="2862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0685A7D-B4BA-AA4E-2FAD-6D6023BACC9F}"/>
                  </a:ext>
                </a:extLst>
              </p14:cNvPr>
              <p14:cNvContentPartPr/>
              <p14:nvPr/>
            </p14:nvContentPartPr>
            <p14:xfrm>
              <a:off x="9061744" y="3684120"/>
              <a:ext cx="173160" cy="1098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0685A7D-B4BA-AA4E-2FAD-6D6023BACC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53104" y="3675480"/>
                <a:ext cx="1908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9E9C96D-6FA8-54EC-3695-36E72493FAC2}"/>
                  </a:ext>
                </a:extLst>
              </p14:cNvPr>
              <p14:cNvContentPartPr/>
              <p14:nvPr/>
            </p14:nvContentPartPr>
            <p14:xfrm>
              <a:off x="8281624" y="2626440"/>
              <a:ext cx="417960" cy="14457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9E9C96D-6FA8-54EC-3695-36E72493FA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72984" y="2617800"/>
                <a:ext cx="435600" cy="14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362A691-BBCF-B50B-D3A8-9B7725463BDE}"/>
                  </a:ext>
                </a:extLst>
              </p14:cNvPr>
              <p14:cNvContentPartPr/>
              <p14:nvPr/>
            </p14:nvContentPartPr>
            <p14:xfrm>
              <a:off x="8928904" y="3287040"/>
              <a:ext cx="19800" cy="122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362A691-BBCF-B50B-D3A8-9B7725463B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19904" y="3278400"/>
                <a:ext cx="374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E39CF8-CF5B-04DC-665A-0B407661243E}"/>
                  </a:ext>
                </a:extLst>
              </p14:cNvPr>
              <p14:cNvContentPartPr/>
              <p14:nvPr/>
            </p14:nvContentPartPr>
            <p14:xfrm>
              <a:off x="8784904" y="3809760"/>
              <a:ext cx="314280" cy="648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E39CF8-CF5B-04DC-665A-0B40766124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76264" y="3800760"/>
                <a:ext cx="3319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94B7943-BE48-BEBE-64B6-DB9A46F07918}"/>
                  </a:ext>
                </a:extLst>
              </p14:cNvPr>
              <p14:cNvContentPartPr/>
              <p14:nvPr/>
            </p14:nvContentPartPr>
            <p14:xfrm>
              <a:off x="9529024" y="3449760"/>
              <a:ext cx="342360" cy="2984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94B7943-BE48-BEBE-64B6-DB9A46F079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20384" y="3440760"/>
                <a:ext cx="3600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8E6A2E6-DAA8-E519-3D49-35F637094FB3}"/>
                  </a:ext>
                </a:extLst>
              </p14:cNvPr>
              <p14:cNvContentPartPr/>
              <p14:nvPr/>
            </p14:nvContentPartPr>
            <p14:xfrm>
              <a:off x="9950584" y="3579000"/>
              <a:ext cx="122760" cy="2041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8E6A2E6-DAA8-E519-3D49-35F637094F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41584" y="3570000"/>
                <a:ext cx="1404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302C654-6ADB-6034-9BEE-434ACE2F2E6E}"/>
                  </a:ext>
                </a:extLst>
              </p14:cNvPr>
              <p14:cNvContentPartPr/>
              <p14:nvPr/>
            </p14:nvContentPartPr>
            <p14:xfrm>
              <a:off x="9950584" y="3684120"/>
              <a:ext cx="318600" cy="100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302C654-6ADB-6034-9BEE-434ACE2F2E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41584" y="3675480"/>
                <a:ext cx="336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4E2DCD63-666F-501E-6F9D-1B68165EA9CC}"/>
                  </a:ext>
                </a:extLst>
              </p14:cNvPr>
              <p14:cNvContentPartPr/>
              <p14:nvPr/>
            </p14:nvContentPartPr>
            <p14:xfrm>
              <a:off x="8955184" y="3859800"/>
              <a:ext cx="404640" cy="324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4E2DCD63-666F-501E-6F9D-1B68165EA9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46544" y="3850800"/>
                <a:ext cx="422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2C5FFD2-1029-D792-7D07-984B1F4AF60E}"/>
                  </a:ext>
                </a:extLst>
              </p14:cNvPr>
              <p14:cNvContentPartPr/>
              <p14:nvPr/>
            </p14:nvContentPartPr>
            <p14:xfrm>
              <a:off x="9700024" y="3890400"/>
              <a:ext cx="271080" cy="486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2C5FFD2-1029-D792-7D07-984B1F4AF6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91024" y="3881760"/>
                <a:ext cx="2887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4CFE312-112C-7C98-B863-78AD6C33F0F4}"/>
                  </a:ext>
                </a:extLst>
              </p14:cNvPr>
              <p14:cNvContentPartPr/>
              <p14:nvPr/>
            </p14:nvContentPartPr>
            <p14:xfrm>
              <a:off x="9762304" y="3454800"/>
              <a:ext cx="548280" cy="5522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4CFE312-112C-7C98-B863-78AD6C33F0F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53664" y="3446160"/>
                <a:ext cx="56592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7686860-EE3F-451D-FE34-C1FE49FED874}"/>
                  </a:ext>
                </a:extLst>
              </p14:cNvPr>
              <p14:cNvContentPartPr/>
              <p14:nvPr/>
            </p14:nvContentPartPr>
            <p14:xfrm>
              <a:off x="10283944" y="3442200"/>
              <a:ext cx="31320" cy="1407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7686860-EE3F-451D-FE34-C1FE49FED8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75304" y="3433560"/>
                <a:ext cx="489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4C68372-79C7-035E-95AB-86A3017D99E8}"/>
                  </a:ext>
                </a:extLst>
              </p14:cNvPr>
              <p14:cNvContentPartPr/>
              <p14:nvPr/>
            </p14:nvContentPartPr>
            <p14:xfrm>
              <a:off x="7673584" y="3845760"/>
              <a:ext cx="433800" cy="219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4C68372-79C7-035E-95AB-86A3017D99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64584" y="3836760"/>
                <a:ext cx="451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C83E023-3A8A-AD9C-6FE4-6CCBA7A119F4}"/>
                  </a:ext>
                </a:extLst>
              </p14:cNvPr>
              <p14:cNvContentPartPr/>
              <p14:nvPr/>
            </p14:nvContentPartPr>
            <p14:xfrm>
              <a:off x="9663664" y="3831360"/>
              <a:ext cx="418680" cy="954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C83E023-3A8A-AD9C-6FE4-6CCBA7A119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55024" y="3822360"/>
                <a:ext cx="4363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CE36300D-736C-7E1B-9BD5-2700ED510451}"/>
                  </a:ext>
                </a:extLst>
              </p14:cNvPr>
              <p14:cNvContentPartPr/>
              <p14:nvPr/>
            </p14:nvContentPartPr>
            <p14:xfrm>
              <a:off x="8874904" y="3953040"/>
              <a:ext cx="445320" cy="90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CE36300D-736C-7E1B-9BD5-2700ED5104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66264" y="3944400"/>
                <a:ext cx="462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5F79644-EC07-06CA-31C9-E64D5B42FE11}"/>
                  </a:ext>
                </a:extLst>
              </p14:cNvPr>
              <p14:cNvContentPartPr/>
              <p14:nvPr/>
            </p14:nvContentPartPr>
            <p14:xfrm>
              <a:off x="7736584" y="3872040"/>
              <a:ext cx="468000" cy="367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5F79644-EC07-06CA-31C9-E64D5B42FE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27584" y="3863040"/>
                <a:ext cx="4856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0BF8E6C-6648-C29D-8ED9-18B3CC06ACDF}"/>
                  </a:ext>
                </a:extLst>
              </p14:cNvPr>
              <p14:cNvContentPartPr/>
              <p14:nvPr/>
            </p14:nvContentPartPr>
            <p14:xfrm>
              <a:off x="7659544" y="3321240"/>
              <a:ext cx="697680" cy="5738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0BF8E6C-6648-C29D-8ED9-18B3CC06AC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50904" y="3312240"/>
                <a:ext cx="715320" cy="59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375B24FD-7A41-1EA8-02C0-5BBC260EFAEA}"/>
              </a:ext>
            </a:extLst>
          </p:cNvPr>
          <p:cNvGrpSpPr/>
          <p:nvPr/>
        </p:nvGrpSpPr>
        <p:grpSpPr>
          <a:xfrm>
            <a:off x="7716784" y="3270840"/>
            <a:ext cx="743760" cy="632880"/>
            <a:chOff x="7716784" y="3270840"/>
            <a:chExt cx="743760" cy="63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94FCE51-F503-BBCA-E771-AFB5A5695D4F}"/>
                    </a:ext>
                  </a:extLst>
                </p14:cNvPr>
                <p14:cNvContentPartPr/>
                <p14:nvPr/>
              </p14:nvContentPartPr>
              <p14:xfrm>
                <a:off x="8229424" y="3797160"/>
                <a:ext cx="199080" cy="12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94FCE51-F503-BBCA-E771-AFB5A5695D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20784" y="3788160"/>
                  <a:ext cx="216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7AA699B-BB36-BE47-A19D-20FFA5ECAD65}"/>
                    </a:ext>
                  </a:extLst>
                </p14:cNvPr>
                <p14:cNvContentPartPr/>
                <p14:nvPr/>
              </p14:nvContentPartPr>
              <p14:xfrm>
                <a:off x="8283424" y="3657120"/>
                <a:ext cx="177120" cy="180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7AA699B-BB36-BE47-A19D-20FFA5ECAD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74424" y="3648480"/>
                  <a:ext cx="194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792DB37-7894-7836-0CAC-15AEF7BB5CA5}"/>
                    </a:ext>
                  </a:extLst>
                </p14:cNvPr>
                <p14:cNvContentPartPr/>
                <p14:nvPr/>
              </p14:nvContentPartPr>
              <p14:xfrm>
                <a:off x="7806784" y="3540840"/>
                <a:ext cx="433440" cy="200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792DB37-7894-7836-0CAC-15AEF7BB5C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98144" y="3531840"/>
                  <a:ext cx="451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53A633C-39D8-A550-58D8-B6A3FB1E3FB9}"/>
                    </a:ext>
                  </a:extLst>
                </p14:cNvPr>
                <p14:cNvContentPartPr/>
                <p14:nvPr/>
              </p14:nvContentPartPr>
              <p14:xfrm>
                <a:off x="7716784" y="3270840"/>
                <a:ext cx="678960" cy="6328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53A633C-39D8-A550-58D8-B6A3FB1E3F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07784" y="3262200"/>
                  <a:ext cx="696600" cy="65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743164D-27A5-2FE1-368A-E4A5C0DFDC57}"/>
                  </a:ext>
                </a:extLst>
              </p14:cNvPr>
              <p14:cNvContentPartPr/>
              <p14:nvPr/>
            </p14:nvContentPartPr>
            <p14:xfrm>
              <a:off x="4033984" y="1084560"/>
              <a:ext cx="10080" cy="4741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743164D-27A5-2FE1-368A-E4A5C0DFDC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25344" y="1075560"/>
                <a:ext cx="2772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85988395-9180-F11D-0AC1-9FE14637155F}"/>
                  </a:ext>
                </a:extLst>
              </p14:cNvPr>
              <p14:cNvContentPartPr/>
              <p14:nvPr/>
            </p14:nvContentPartPr>
            <p14:xfrm>
              <a:off x="6983464" y="1035960"/>
              <a:ext cx="478800" cy="4622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85988395-9180-F11D-0AC1-9FE1463715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74464" y="1027320"/>
                <a:ext cx="496440" cy="47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4AAD42F-9445-A3D1-BD30-F0A9CD4E1EB0}"/>
              </a:ext>
            </a:extLst>
          </p:cNvPr>
          <p:cNvGrpSpPr/>
          <p:nvPr/>
        </p:nvGrpSpPr>
        <p:grpSpPr>
          <a:xfrm>
            <a:off x="8855104" y="1676040"/>
            <a:ext cx="882000" cy="478080"/>
            <a:chOff x="8855104" y="1676040"/>
            <a:chExt cx="882000" cy="47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018F658-8882-BBE6-2423-0E4CFB59B005}"/>
                    </a:ext>
                  </a:extLst>
                </p14:cNvPr>
                <p14:cNvContentPartPr/>
                <p14:nvPr/>
              </p14:nvContentPartPr>
              <p14:xfrm>
                <a:off x="9708664" y="1676040"/>
                <a:ext cx="28440" cy="3283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018F658-8882-BBE6-2423-0E4CFB59B0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99664" y="1667400"/>
                  <a:ext cx="46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3A1E312-CB0E-502A-8193-95B8502F4226}"/>
                    </a:ext>
                  </a:extLst>
                </p14:cNvPr>
                <p14:cNvContentPartPr/>
                <p14:nvPr/>
              </p14:nvContentPartPr>
              <p14:xfrm>
                <a:off x="8855104" y="1953960"/>
                <a:ext cx="253080" cy="2001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3A1E312-CB0E-502A-8193-95B8502F42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46104" y="1945320"/>
                  <a:ext cx="27072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96707816-4314-E460-827F-AAF097A16764}"/>
                  </a:ext>
                </a:extLst>
              </p14:cNvPr>
              <p14:cNvContentPartPr/>
              <p14:nvPr/>
            </p14:nvContentPartPr>
            <p14:xfrm>
              <a:off x="8086144" y="3146280"/>
              <a:ext cx="274320" cy="3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96707816-4314-E460-827F-AAF097A1676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77504" y="3137640"/>
                <a:ext cx="2919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6AAEB7B-9A32-20D8-7325-A9000A822D00}"/>
              </a:ext>
            </a:extLst>
          </p:cNvPr>
          <p:cNvGrpSpPr/>
          <p:nvPr/>
        </p:nvGrpSpPr>
        <p:grpSpPr>
          <a:xfrm>
            <a:off x="7225384" y="815280"/>
            <a:ext cx="909000" cy="153000"/>
            <a:chOff x="7225384" y="815280"/>
            <a:chExt cx="90900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5711983-124C-C1B9-2564-13FAA6D49A73}"/>
                    </a:ext>
                  </a:extLst>
                </p14:cNvPr>
                <p14:cNvContentPartPr/>
                <p14:nvPr/>
              </p14:nvContentPartPr>
              <p14:xfrm>
                <a:off x="7225384" y="922560"/>
                <a:ext cx="812160" cy="457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5711983-124C-C1B9-2564-13FAA6D49A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16384" y="913560"/>
                  <a:ext cx="829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B13C604-F74F-975B-B050-33E78EE68E43}"/>
                    </a:ext>
                  </a:extLst>
                </p14:cNvPr>
                <p14:cNvContentPartPr/>
                <p14:nvPr/>
              </p14:nvContentPartPr>
              <p14:xfrm>
                <a:off x="7870864" y="815280"/>
                <a:ext cx="263520" cy="1015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B13C604-F74F-975B-B050-33E78EE68E4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61864" y="806280"/>
                  <a:ext cx="28116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884180E6-38FD-6666-4032-F5E1684E7634}"/>
              </a:ext>
            </a:extLst>
          </p:cNvPr>
          <p:cNvGrpSpPr/>
          <p:nvPr/>
        </p:nvGrpSpPr>
        <p:grpSpPr>
          <a:xfrm>
            <a:off x="7835224" y="1101840"/>
            <a:ext cx="322920" cy="261720"/>
            <a:chOff x="7835224" y="1101840"/>
            <a:chExt cx="32292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A169545-903C-7CFB-C266-94988A9F06A7}"/>
                    </a:ext>
                  </a:extLst>
                </p14:cNvPr>
                <p14:cNvContentPartPr/>
                <p14:nvPr/>
              </p14:nvContentPartPr>
              <p14:xfrm>
                <a:off x="7835224" y="1120560"/>
                <a:ext cx="28800" cy="1771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A169545-903C-7CFB-C266-94988A9F06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26224" y="1111920"/>
                  <a:ext cx="46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55150E7-BAE8-85A2-2E85-F71BA1275B67}"/>
                    </a:ext>
                  </a:extLst>
                </p14:cNvPr>
                <p14:cNvContentPartPr/>
                <p14:nvPr/>
              </p14:nvContentPartPr>
              <p14:xfrm>
                <a:off x="7835224" y="1101840"/>
                <a:ext cx="322920" cy="2617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55150E7-BAE8-85A2-2E85-F71BA1275B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26224" y="1092840"/>
                  <a:ext cx="34056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868F1EAF-215E-ABD9-5666-D3E299C65BE3}"/>
                  </a:ext>
                </a:extLst>
              </p14:cNvPr>
              <p14:cNvContentPartPr/>
              <p14:nvPr/>
            </p14:nvContentPartPr>
            <p14:xfrm>
              <a:off x="8112784" y="3197760"/>
              <a:ext cx="255600" cy="385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868F1EAF-215E-ABD9-5666-D3E299C65BE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03784" y="3189120"/>
                <a:ext cx="2732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94154F1-E80B-EFA7-B39E-2DF212E7E54A}"/>
              </a:ext>
            </a:extLst>
          </p:cNvPr>
          <p:cNvGrpSpPr/>
          <p:nvPr/>
        </p:nvGrpSpPr>
        <p:grpSpPr>
          <a:xfrm>
            <a:off x="7749544" y="2655960"/>
            <a:ext cx="2273760" cy="555120"/>
            <a:chOff x="7749544" y="2655960"/>
            <a:chExt cx="2273760" cy="55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2D53067-82B0-20E5-2EEA-E8046671FC9A}"/>
                    </a:ext>
                  </a:extLst>
                </p14:cNvPr>
                <p14:cNvContentPartPr/>
                <p14:nvPr/>
              </p14:nvContentPartPr>
              <p14:xfrm>
                <a:off x="8847904" y="2745240"/>
                <a:ext cx="246960" cy="374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2D53067-82B0-20E5-2EEA-E8046671FC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39264" y="2736600"/>
                  <a:ext cx="2646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B093396-3910-0DE3-FE9D-54B5837AD764}"/>
                    </a:ext>
                  </a:extLst>
                </p14:cNvPr>
                <p14:cNvContentPartPr/>
                <p14:nvPr/>
              </p14:nvContentPartPr>
              <p14:xfrm>
                <a:off x="9153184" y="3038640"/>
                <a:ext cx="44640" cy="116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B093396-3910-0DE3-FE9D-54B5837AD7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44184" y="3030000"/>
                  <a:ext cx="62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7994D7D-F091-3542-1F3C-CF768BCD3845}"/>
                    </a:ext>
                  </a:extLst>
                </p14:cNvPr>
                <p14:cNvContentPartPr/>
                <p14:nvPr/>
              </p14:nvContentPartPr>
              <p14:xfrm>
                <a:off x="8013424" y="2807520"/>
                <a:ext cx="253080" cy="339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7994D7D-F091-3542-1F3C-CF768BCD384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04784" y="2798520"/>
                  <a:ext cx="2707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1049FA0-358B-9A79-08F9-1899BD57714F}"/>
                    </a:ext>
                  </a:extLst>
                </p14:cNvPr>
                <p14:cNvContentPartPr/>
                <p14:nvPr/>
              </p14:nvContentPartPr>
              <p14:xfrm>
                <a:off x="8552344" y="3044040"/>
                <a:ext cx="154080" cy="3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1049FA0-358B-9A79-08F9-1899BD5771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43344" y="3035400"/>
                  <a:ext cx="171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3963757-9DFE-8239-92C7-0E52CA5E5A80}"/>
                    </a:ext>
                  </a:extLst>
                </p14:cNvPr>
                <p14:cNvContentPartPr/>
                <p14:nvPr/>
              </p14:nvContentPartPr>
              <p14:xfrm>
                <a:off x="8596984" y="2931360"/>
                <a:ext cx="348480" cy="38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3963757-9DFE-8239-92C7-0E52CA5E5A8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88344" y="2922720"/>
                  <a:ext cx="366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78B215D-8836-B2A3-57C9-E86106DA1321}"/>
                    </a:ext>
                  </a:extLst>
                </p14:cNvPr>
                <p14:cNvContentPartPr/>
                <p14:nvPr/>
              </p14:nvContentPartPr>
              <p14:xfrm>
                <a:off x="9381784" y="2774040"/>
                <a:ext cx="351000" cy="213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78B215D-8836-B2A3-57C9-E86106DA13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72784" y="2765040"/>
                  <a:ext cx="368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E94F720-E56D-A1DC-101B-373A1B07E6D5}"/>
                    </a:ext>
                  </a:extLst>
                </p14:cNvPr>
                <p14:cNvContentPartPr/>
                <p14:nvPr/>
              </p14:nvContentPartPr>
              <p14:xfrm>
                <a:off x="9592024" y="2983920"/>
                <a:ext cx="360" cy="18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E94F720-E56D-A1DC-101B-373A1B07E6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83384" y="297492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F9B3F9D-CC18-0371-9D45-81DBCC0A0847}"/>
                    </a:ext>
                  </a:extLst>
                </p14:cNvPr>
                <p14:cNvContentPartPr/>
                <p14:nvPr/>
              </p14:nvContentPartPr>
              <p14:xfrm>
                <a:off x="9523984" y="2976000"/>
                <a:ext cx="282240" cy="124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F9B3F9D-CC18-0371-9D45-81DBCC0A084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14984" y="2967360"/>
                  <a:ext cx="299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5A18941-46C7-FC35-C37B-3F8A454734F4}"/>
                    </a:ext>
                  </a:extLst>
                </p14:cNvPr>
                <p14:cNvContentPartPr/>
                <p14:nvPr/>
              </p14:nvContentPartPr>
              <p14:xfrm>
                <a:off x="9921424" y="2925600"/>
                <a:ext cx="101880" cy="263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5A18941-46C7-FC35-C37B-3F8A454734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12424" y="2916600"/>
                  <a:ext cx="119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B415E98-EF47-0BC7-3E26-8E99D60C76E3}"/>
                    </a:ext>
                  </a:extLst>
                </p14:cNvPr>
                <p14:cNvContentPartPr/>
                <p14:nvPr/>
              </p14:nvContentPartPr>
              <p14:xfrm>
                <a:off x="7749544" y="2655960"/>
                <a:ext cx="828000" cy="5551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B415E98-EF47-0BC7-3E26-8E99D60C76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40904" y="2646960"/>
                  <a:ext cx="845640" cy="57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4C9DA979-26B4-3C82-1C00-FECED0B1C0F8}"/>
              </a:ext>
            </a:extLst>
          </p:cNvPr>
          <p:cNvGrpSpPr/>
          <p:nvPr/>
        </p:nvGrpSpPr>
        <p:grpSpPr>
          <a:xfrm>
            <a:off x="8865904" y="645360"/>
            <a:ext cx="1040040" cy="675000"/>
            <a:chOff x="8865904" y="645360"/>
            <a:chExt cx="1040040" cy="6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00181D8-1986-B028-381F-C7BA1AE97682}"/>
                    </a:ext>
                  </a:extLst>
                </p14:cNvPr>
                <p14:cNvContentPartPr/>
                <p14:nvPr/>
              </p14:nvContentPartPr>
              <p14:xfrm>
                <a:off x="9575824" y="1030560"/>
                <a:ext cx="330120" cy="2530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00181D8-1986-B028-381F-C7BA1AE9768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67184" y="1021920"/>
                  <a:ext cx="347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BC2E5CF-7299-4F9F-071C-EE4F6F3457FC}"/>
                    </a:ext>
                  </a:extLst>
                </p14:cNvPr>
                <p14:cNvContentPartPr/>
                <p14:nvPr/>
              </p14:nvContentPartPr>
              <p14:xfrm>
                <a:off x="9574384" y="1066560"/>
                <a:ext cx="291600" cy="2487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BC2E5CF-7299-4F9F-071C-EE4F6F3457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65384" y="1057920"/>
                  <a:ext cx="309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AA83771-239C-9B45-6376-A7DDEF5752B9}"/>
                    </a:ext>
                  </a:extLst>
                </p14:cNvPr>
                <p14:cNvContentPartPr/>
                <p14:nvPr/>
              </p14:nvContentPartPr>
              <p14:xfrm>
                <a:off x="9646024" y="1210200"/>
                <a:ext cx="251280" cy="9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AA83771-239C-9B45-6376-A7DDEF5752B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37024" y="1201200"/>
                  <a:ext cx="268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24680B7-A2F4-8F02-BEE1-7F3079C8B117}"/>
                    </a:ext>
                  </a:extLst>
                </p14:cNvPr>
                <p14:cNvContentPartPr/>
                <p14:nvPr/>
              </p14:nvContentPartPr>
              <p14:xfrm>
                <a:off x="8876704" y="1057560"/>
                <a:ext cx="16560" cy="2628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24680B7-A2F4-8F02-BEE1-7F3079C8B11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67704" y="1048560"/>
                  <a:ext cx="34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9FF2E76-D8F2-0E75-E85C-0411ECF1A929}"/>
                    </a:ext>
                  </a:extLst>
                </p14:cNvPr>
                <p14:cNvContentPartPr/>
                <p14:nvPr/>
              </p14:nvContentPartPr>
              <p14:xfrm>
                <a:off x="8865904" y="1039560"/>
                <a:ext cx="387720" cy="2714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9FF2E76-D8F2-0E75-E85C-0411ECF1A9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57264" y="1030560"/>
                  <a:ext cx="4053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ACF5B10-DF2C-5ED4-F595-1DA324C7E81E}"/>
                    </a:ext>
                  </a:extLst>
                </p14:cNvPr>
                <p14:cNvContentPartPr/>
                <p14:nvPr/>
              </p14:nvContentPartPr>
              <p14:xfrm>
                <a:off x="9080824" y="806640"/>
                <a:ext cx="360" cy="1396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ACF5B10-DF2C-5ED4-F595-1DA324C7E8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72184" y="797640"/>
                  <a:ext cx="18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7578902-2337-FDD5-62CD-A810A8ECC58B}"/>
                    </a:ext>
                  </a:extLst>
                </p14:cNvPr>
                <p14:cNvContentPartPr/>
                <p14:nvPr/>
              </p14:nvContentPartPr>
              <p14:xfrm>
                <a:off x="9080824" y="940920"/>
                <a:ext cx="454320" cy="100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7578902-2337-FDD5-62CD-A810A8ECC5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72184" y="931920"/>
                  <a:ext cx="471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DFAB672-FDD9-9F7E-25CF-622FD6461871}"/>
                    </a:ext>
                  </a:extLst>
                </p14:cNvPr>
                <p14:cNvContentPartPr/>
                <p14:nvPr/>
              </p14:nvContentPartPr>
              <p14:xfrm>
                <a:off x="9547384" y="824640"/>
                <a:ext cx="360" cy="1584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DFAB672-FDD9-9F7E-25CF-622FD64618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38744" y="816000"/>
                  <a:ext cx="18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6EBEAF7-338E-BE52-06FF-59EB20A3A256}"/>
                    </a:ext>
                  </a:extLst>
                </p14:cNvPr>
                <p14:cNvContentPartPr/>
                <p14:nvPr/>
              </p14:nvContentPartPr>
              <p14:xfrm>
                <a:off x="9339304" y="645360"/>
                <a:ext cx="74160" cy="1400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6EBEAF7-338E-BE52-06FF-59EB20A3A2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30664" y="636720"/>
                  <a:ext cx="91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19DF5CD-2E8E-915B-9D58-252D9DE5EC33}"/>
                    </a:ext>
                  </a:extLst>
                </p14:cNvPr>
                <p14:cNvContentPartPr/>
                <p14:nvPr/>
              </p14:nvContentPartPr>
              <p14:xfrm>
                <a:off x="9045184" y="1156200"/>
                <a:ext cx="3960" cy="486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19DF5CD-2E8E-915B-9D58-252D9DE5EC3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36544" y="1147200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BFC72665-F688-13E2-C871-6B6BA7E1A7BF}"/>
              </a:ext>
            </a:extLst>
          </p:cNvPr>
          <p:cNvGrpSpPr/>
          <p:nvPr/>
        </p:nvGrpSpPr>
        <p:grpSpPr>
          <a:xfrm>
            <a:off x="7171384" y="429720"/>
            <a:ext cx="3250440" cy="1337400"/>
            <a:chOff x="7171384" y="429720"/>
            <a:chExt cx="3250440" cy="13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6475D5A-E28F-F3D3-A14E-856F88E6F9AD}"/>
                    </a:ext>
                  </a:extLst>
                </p14:cNvPr>
                <p14:cNvContentPartPr/>
                <p14:nvPr/>
              </p14:nvContentPartPr>
              <p14:xfrm>
                <a:off x="8828824" y="429720"/>
                <a:ext cx="1499400" cy="13374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6475D5A-E28F-F3D3-A14E-856F88E6F9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93184" y="394080"/>
                  <a:ext cx="1571040" cy="14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B4D01B0-81F3-06B2-4B26-593E9EB0D798}"/>
                    </a:ext>
                  </a:extLst>
                </p14:cNvPr>
                <p14:cNvContentPartPr/>
                <p14:nvPr/>
              </p14:nvContentPartPr>
              <p14:xfrm>
                <a:off x="8856544" y="1075200"/>
                <a:ext cx="18000" cy="1396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B4D01B0-81F3-06B2-4B26-593E9EB0D7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20904" y="1039560"/>
                  <a:ext cx="89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7BC7350-86C3-D0C6-BD3D-F903390FC141}"/>
                    </a:ext>
                  </a:extLst>
                </p14:cNvPr>
                <p14:cNvContentPartPr/>
                <p14:nvPr/>
              </p14:nvContentPartPr>
              <p14:xfrm>
                <a:off x="9824944" y="732840"/>
                <a:ext cx="596880" cy="4777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7BC7350-86C3-D0C6-BD3D-F903390FC1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88944" y="696840"/>
                  <a:ext cx="6685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193A41B-4E29-AE89-39BA-4585D10AC013}"/>
                    </a:ext>
                  </a:extLst>
                </p14:cNvPr>
                <p14:cNvContentPartPr/>
                <p14:nvPr/>
              </p14:nvContentPartPr>
              <p14:xfrm>
                <a:off x="10094224" y="1235040"/>
                <a:ext cx="98280" cy="1263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193A41B-4E29-AE89-39BA-4585D10AC01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58584" y="1199040"/>
                  <a:ext cx="169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6C20C47-FE7B-F949-10C7-9C9CEFC000FC}"/>
                    </a:ext>
                  </a:extLst>
                </p14:cNvPr>
                <p14:cNvContentPartPr/>
                <p14:nvPr/>
              </p14:nvContentPartPr>
              <p14:xfrm>
                <a:off x="7171384" y="1092840"/>
                <a:ext cx="1836000" cy="1893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6C20C47-FE7B-F949-10C7-9C9CEFC000F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35384" y="1056840"/>
                  <a:ext cx="190764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C04074C-7279-B20F-7534-DBE93DCE835F}"/>
              </a:ext>
            </a:extLst>
          </p:cNvPr>
          <p:cNvGrpSpPr/>
          <p:nvPr/>
        </p:nvGrpSpPr>
        <p:grpSpPr>
          <a:xfrm>
            <a:off x="7306024" y="1442760"/>
            <a:ext cx="4062240" cy="3850200"/>
            <a:chOff x="7306024" y="1442760"/>
            <a:chExt cx="4062240" cy="38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041865A-30AD-6598-DF8E-3EA2BA859E7C}"/>
                    </a:ext>
                  </a:extLst>
                </p14:cNvPr>
                <p14:cNvContentPartPr/>
                <p14:nvPr/>
              </p14:nvContentPartPr>
              <p14:xfrm>
                <a:off x="7843864" y="2672520"/>
                <a:ext cx="508320" cy="5907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041865A-30AD-6598-DF8E-3EA2BA859E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07864" y="2636520"/>
                  <a:ext cx="5799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2B9AE31-F765-E486-4979-46AFA181D56D}"/>
                    </a:ext>
                  </a:extLst>
                </p14:cNvPr>
                <p14:cNvContentPartPr/>
                <p14:nvPr/>
              </p14:nvContentPartPr>
              <p14:xfrm>
                <a:off x="7879864" y="1442760"/>
                <a:ext cx="1041120" cy="104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2B9AE31-F765-E486-4979-46AFA181D5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44224" y="1407120"/>
                  <a:ext cx="1112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DC8E0DD-2165-4A10-A4EA-B9AB7D1579E1}"/>
                    </a:ext>
                  </a:extLst>
                </p14:cNvPr>
                <p14:cNvContentPartPr/>
                <p14:nvPr/>
              </p14:nvContentPartPr>
              <p14:xfrm>
                <a:off x="7306024" y="2231160"/>
                <a:ext cx="2316960" cy="288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DC8E0DD-2165-4A10-A4EA-B9AB7D1579E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70384" y="2195160"/>
                  <a:ext cx="2388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6EEB066-729B-2637-2657-B71BA3CF6837}"/>
                    </a:ext>
                  </a:extLst>
                </p14:cNvPr>
                <p14:cNvContentPartPr/>
                <p14:nvPr/>
              </p14:nvContentPartPr>
              <p14:xfrm>
                <a:off x="9500584" y="2070600"/>
                <a:ext cx="396720" cy="2764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6EEB066-729B-2637-2657-B71BA3CF68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64584" y="2034600"/>
                  <a:ext cx="4683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136EC01-6593-F1C5-9EE0-E0426A0188F2}"/>
                    </a:ext>
                  </a:extLst>
                </p14:cNvPr>
                <p14:cNvContentPartPr/>
                <p14:nvPr/>
              </p14:nvContentPartPr>
              <p14:xfrm>
                <a:off x="9574384" y="2064840"/>
                <a:ext cx="309600" cy="2790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136EC01-6593-F1C5-9EE0-E0426A0188F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38384" y="2028840"/>
                  <a:ext cx="381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D2EEC36-8444-CA1C-AB6A-F97725A7D8BF}"/>
                    </a:ext>
                  </a:extLst>
                </p14:cNvPr>
                <p14:cNvContentPartPr/>
                <p14:nvPr/>
              </p14:nvContentPartPr>
              <p14:xfrm>
                <a:off x="10412824" y="1900320"/>
                <a:ext cx="264600" cy="4460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D2EEC36-8444-CA1C-AB6A-F97725A7D8B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76824" y="1864320"/>
                  <a:ext cx="3362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35BFDA7-7CCF-B699-0034-11963F591AFB}"/>
                    </a:ext>
                  </a:extLst>
                </p14:cNvPr>
                <p14:cNvContentPartPr/>
                <p14:nvPr/>
              </p14:nvContentPartPr>
              <p14:xfrm>
                <a:off x="10425784" y="1918680"/>
                <a:ext cx="425520" cy="5047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35BFDA7-7CCF-B699-0034-11963F591AF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89784" y="1882680"/>
                  <a:ext cx="49716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1247827-EC54-4DB6-760A-9FD1612208CC}"/>
                    </a:ext>
                  </a:extLst>
                </p14:cNvPr>
                <p14:cNvContentPartPr/>
                <p14:nvPr/>
              </p14:nvContentPartPr>
              <p14:xfrm>
                <a:off x="9781024" y="2446080"/>
                <a:ext cx="667440" cy="378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1247827-EC54-4DB6-760A-9FD1612208C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45384" y="2410440"/>
                  <a:ext cx="739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9501054-92EF-61E9-5C1F-D8E3CED7A6FC}"/>
                    </a:ext>
                  </a:extLst>
                </p14:cNvPr>
                <p14:cNvContentPartPr/>
                <p14:nvPr/>
              </p14:nvContentPartPr>
              <p14:xfrm>
                <a:off x="7637944" y="4885440"/>
                <a:ext cx="72000" cy="4075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9501054-92EF-61E9-5C1F-D8E3CED7A6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02304" y="4849800"/>
                  <a:ext cx="1436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5D0BF45-35B7-2F75-FBA0-368AC8C09200}"/>
                    </a:ext>
                  </a:extLst>
                </p14:cNvPr>
                <p14:cNvContentPartPr/>
                <p14:nvPr/>
              </p14:nvContentPartPr>
              <p14:xfrm>
                <a:off x="7689784" y="4840800"/>
                <a:ext cx="420120" cy="4269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5D0BF45-35B7-2F75-FBA0-368AC8C0920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53784" y="4805160"/>
                  <a:ext cx="49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BEEE69F-98BC-6E13-13D7-B8FFAD292BD2}"/>
                    </a:ext>
                  </a:extLst>
                </p14:cNvPr>
                <p14:cNvContentPartPr/>
                <p14:nvPr/>
              </p14:nvContentPartPr>
              <p14:xfrm>
                <a:off x="8937904" y="4293960"/>
                <a:ext cx="286920" cy="2437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BEEE69F-98BC-6E13-13D7-B8FFAD292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02264" y="4258320"/>
                  <a:ext cx="358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01B757D-A3FF-CA01-6087-F5F402E263D7}"/>
                    </a:ext>
                  </a:extLst>
                </p14:cNvPr>
                <p14:cNvContentPartPr/>
                <p14:nvPr/>
              </p14:nvContentPartPr>
              <p14:xfrm>
                <a:off x="8892904" y="4365600"/>
                <a:ext cx="263520" cy="2358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01B757D-A3FF-CA01-6087-F5F402E263D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56904" y="4329960"/>
                  <a:ext cx="3351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18A9B83-5FC6-58D7-5AEF-83EA5F20519C}"/>
                    </a:ext>
                  </a:extLst>
                </p14:cNvPr>
                <p14:cNvContentPartPr/>
                <p14:nvPr/>
              </p14:nvContentPartPr>
              <p14:xfrm>
                <a:off x="7852864" y="4392600"/>
                <a:ext cx="722160" cy="6908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18A9B83-5FC6-58D7-5AEF-83EA5F2051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7224" y="4356600"/>
                  <a:ext cx="79380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BB5A242-6600-4D35-B6D7-732187437837}"/>
                    </a:ext>
                  </a:extLst>
                </p14:cNvPr>
                <p14:cNvContentPartPr/>
                <p14:nvPr/>
              </p14:nvContentPartPr>
              <p14:xfrm>
                <a:off x="8569984" y="4240320"/>
                <a:ext cx="360" cy="3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BB5A242-6600-4D35-B6D7-73218743783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34344" y="42043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711563C-1219-C4EC-4F47-0021F844B944}"/>
                    </a:ext>
                  </a:extLst>
                </p14:cNvPr>
                <p14:cNvContentPartPr/>
                <p14:nvPr/>
              </p14:nvContentPartPr>
              <p14:xfrm>
                <a:off x="8567824" y="3946200"/>
                <a:ext cx="866880" cy="8776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711563C-1219-C4EC-4F47-0021F844B9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31824" y="3910560"/>
                  <a:ext cx="938520" cy="9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2BF3C3C-064A-A046-2248-3739F553A194}"/>
                    </a:ext>
                  </a:extLst>
                </p14:cNvPr>
                <p14:cNvContentPartPr/>
                <p14:nvPr/>
              </p14:nvContentPartPr>
              <p14:xfrm>
                <a:off x="9755464" y="1614120"/>
                <a:ext cx="1612800" cy="11505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2BF3C3C-064A-A046-2248-3739F553A19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19824" y="1578120"/>
                  <a:ext cx="1684440" cy="12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1C746B7-6996-381D-18B2-CB79D2E7E625}"/>
                    </a:ext>
                  </a:extLst>
                </p14:cNvPr>
                <p14:cNvContentPartPr/>
                <p14:nvPr/>
              </p14:nvContentPartPr>
              <p14:xfrm>
                <a:off x="9684904" y="2761080"/>
                <a:ext cx="1136520" cy="17452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1C746B7-6996-381D-18B2-CB79D2E7E62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49264" y="2725440"/>
                  <a:ext cx="1208160" cy="18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F3DA486-F9A2-7F6D-4B67-0322567A3A82}"/>
                    </a:ext>
                  </a:extLst>
                </p14:cNvPr>
                <p14:cNvContentPartPr/>
                <p14:nvPr/>
              </p14:nvContentPartPr>
              <p14:xfrm>
                <a:off x="9680944" y="4392600"/>
                <a:ext cx="158760" cy="1360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F3DA486-F9A2-7F6D-4B67-0322567A3A8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45304" y="4356960"/>
                  <a:ext cx="230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89287D4-A8B4-FF85-0A86-65F1E3E37492}"/>
                    </a:ext>
                  </a:extLst>
                </p14:cNvPr>
                <p14:cNvContentPartPr/>
                <p14:nvPr/>
              </p14:nvContentPartPr>
              <p14:xfrm>
                <a:off x="10582384" y="2924520"/>
                <a:ext cx="337320" cy="4132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89287D4-A8B4-FF85-0A86-65F1E3E3749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46384" y="2888520"/>
                  <a:ext cx="408960" cy="48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DC67F003-3048-4DFE-B6FF-47099DEE76C9}"/>
              </a:ext>
            </a:extLst>
          </p:cNvPr>
          <p:cNvGrpSpPr/>
          <p:nvPr/>
        </p:nvGrpSpPr>
        <p:grpSpPr>
          <a:xfrm>
            <a:off x="546304" y="1424400"/>
            <a:ext cx="4865400" cy="3426480"/>
            <a:chOff x="546304" y="1424400"/>
            <a:chExt cx="4865400" cy="342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3AA1847-031A-038F-C5AF-B55D90CA29C5}"/>
                    </a:ext>
                  </a:extLst>
                </p14:cNvPr>
                <p14:cNvContentPartPr/>
                <p14:nvPr/>
              </p14:nvContentPartPr>
              <p14:xfrm>
                <a:off x="737464" y="1864680"/>
                <a:ext cx="114120" cy="29862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3AA1847-031A-038F-C5AF-B55D90CA29C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8824" y="1855680"/>
                  <a:ext cx="131760" cy="30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0A59F69-059D-DFA1-D559-6610D476212D}"/>
                    </a:ext>
                  </a:extLst>
                </p14:cNvPr>
                <p14:cNvContentPartPr/>
                <p14:nvPr/>
              </p14:nvContentPartPr>
              <p14:xfrm>
                <a:off x="546304" y="4445880"/>
                <a:ext cx="4173840" cy="1274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0A59F69-059D-DFA1-D559-6610D476212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7664" y="4436880"/>
                  <a:ext cx="4191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E52B8C5-12C1-830C-EF8C-96AFA2D03917}"/>
                    </a:ext>
                  </a:extLst>
                </p14:cNvPr>
                <p14:cNvContentPartPr/>
                <p14:nvPr/>
              </p14:nvContentPartPr>
              <p14:xfrm>
                <a:off x="761944" y="2589360"/>
                <a:ext cx="343800" cy="104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E52B8C5-12C1-830C-EF8C-96AFA2D0391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3304" y="2580720"/>
                  <a:ext cx="361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204CB32-86F7-EB46-E604-6019EEB14514}"/>
                    </a:ext>
                  </a:extLst>
                </p14:cNvPr>
                <p14:cNvContentPartPr/>
                <p14:nvPr/>
              </p14:nvContentPartPr>
              <p14:xfrm>
                <a:off x="601384" y="2447160"/>
                <a:ext cx="94320" cy="1468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204CB32-86F7-EB46-E604-6019EEB1451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2384" y="2438160"/>
                  <a:ext cx="111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1AB5A6CA-4EBF-1E12-E932-28AE127520CE}"/>
                    </a:ext>
                  </a:extLst>
                </p14:cNvPr>
                <p14:cNvContentPartPr/>
                <p14:nvPr/>
              </p14:nvContentPartPr>
              <p14:xfrm>
                <a:off x="591664" y="2410800"/>
                <a:ext cx="115920" cy="457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1AB5A6CA-4EBF-1E12-E932-28AE127520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3024" y="2402160"/>
                  <a:ext cx="133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8177096-4332-C0D9-E3CA-DE63D029C41C}"/>
                    </a:ext>
                  </a:extLst>
                </p14:cNvPr>
                <p14:cNvContentPartPr/>
                <p14:nvPr/>
              </p14:nvContentPartPr>
              <p14:xfrm>
                <a:off x="3890704" y="1425120"/>
                <a:ext cx="164520" cy="3740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8177096-4332-C0D9-E3CA-DE63D029C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81704" y="1416120"/>
                  <a:ext cx="182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67106BE-A3B7-4BCD-2C80-C76652E8ADBC}"/>
                    </a:ext>
                  </a:extLst>
                </p14:cNvPr>
                <p14:cNvContentPartPr/>
                <p14:nvPr/>
              </p14:nvContentPartPr>
              <p14:xfrm>
                <a:off x="3970984" y="1424400"/>
                <a:ext cx="436320" cy="3920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67106BE-A3B7-4BCD-2C80-C76652E8ADB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61984" y="1415400"/>
                  <a:ext cx="4539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91F8378-2D9C-6499-2884-CF9E018BBA1F}"/>
                    </a:ext>
                  </a:extLst>
                </p14:cNvPr>
                <p14:cNvContentPartPr/>
                <p14:nvPr/>
              </p14:nvContentPartPr>
              <p14:xfrm>
                <a:off x="4322704" y="1622400"/>
                <a:ext cx="64080" cy="1756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91F8378-2D9C-6499-2884-CF9E018BBA1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13704" y="1613400"/>
                  <a:ext cx="81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0628BEC-1BEB-6117-85CD-BFD281C2713B}"/>
                    </a:ext>
                  </a:extLst>
                </p14:cNvPr>
                <p14:cNvContentPartPr/>
                <p14:nvPr/>
              </p14:nvContentPartPr>
              <p14:xfrm>
                <a:off x="4410544" y="1747680"/>
                <a:ext cx="360" cy="522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0628BEC-1BEB-6117-85CD-BFD281C2713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01904" y="1739040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24D51EBE-4E67-0F74-C75B-F32CCC83E83C}"/>
                    </a:ext>
                  </a:extLst>
                </p14:cNvPr>
                <p14:cNvContentPartPr/>
                <p14:nvPr/>
              </p14:nvContentPartPr>
              <p14:xfrm>
                <a:off x="4543384" y="1622760"/>
                <a:ext cx="140400" cy="8748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24D51EBE-4E67-0F74-C75B-F32CCC83E83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34384" y="1614120"/>
                  <a:ext cx="158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E58CDF7-B784-7F63-0DC9-DBF75B044A6A}"/>
                    </a:ext>
                  </a:extLst>
                </p14:cNvPr>
                <p14:cNvContentPartPr/>
                <p14:nvPr/>
              </p14:nvContentPartPr>
              <p14:xfrm>
                <a:off x="941224" y="2608800"/>
                <a:ext cx="4470480" cy="1548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E58CDF7-B784-7F63-0DC9-DBF75B044A6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2584" y="2599800"/>
                  <a:ext cx="4488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63490A9-5632-8CF3-7C49-82DE0598B4B0}"/>
                    </a:ext>
                  </a:extLst>
                </p14:cNvPr>
                <p14:cNvContentPartPr/>
                <p14:nvPr/>
              </p14:nvContentPartPr>
              <p14:xfrm>
                <a:off x="681304" y="3172200"/>
                <a:ext cx="3162960" cy="12830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63490A9-5632-8CF3-7C49-82DE0598B4B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2304" y="3163560"/>
                  <a:ext cx="3180600" cy="130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E8F65D77-25F0-187C-DBC2-63DDA8B49F6F}"/>
              </a:ext>
            </a:extLst>
          </p:cNvPr>
          <p:cNvGrpSpPr/>
          <p:nvPr/>
        </p:nvGrpSpPr>
        <p:grpSpPr>
          <a:xfrm>
            <a:off x="5468224" y="170160"/>
            <a:ext cx="1407960" cy="647640"/>
            <a:chOff x="5468224" y="170160"/>
            <a:chExt cx="1407960" cy="64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7C67311-050C-2172-ADA3-6B0415649659}"/>
                    </a:ext>
                  </a:extLst>
                </p14:cNvPr>
                <p14:cNvContentPartPr/>
                <p14:nvPr/>
              </p14:nvContentPartPr>
              <p14:xfrm>
                <a:off x="6661624" y="170160"/>
                <a:ext cx="214560" cy="117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7C67311-050C-2172-ADA3-6B041564965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52624" y="161520"/>
                  <a:ext cx="232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7035B68-FDD8-8991-D11A-199137ABCF30}"/>
                    </a:ext>
                  </a:extLst>
                </p14:cNvPr>
                <p14:cNvContentPartPr/>
                <p14:nvPr/>
              </p14:nvContentPartPr>
              <p14:xfrm>
                <a:off x="6606904" y="187800"/>
                <a:ext cx="176040" cy="1486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7035B68-FDD8-8991-D11A-199137ABCF3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97904" y="179160"/>
                  <a:ext cx="193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20B0D7C-D0F3-5640-9E97-7D45901BCB58}"/>
                    </a:ext>
                  </a:extLst>
                </p14:cNvPr>
                <p14:cNvContentPartPr/>
                <p14:nvPr/>
              </p14:nvContentPartPr>
              <p14:xfrm>
                <a:off x="5509264" y="313440"/>
                <a:ext cx="291240" cy="2746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20B0D7C-D0F3-5640-9E97-7D45901BCB5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00624" y="304800"/>
                  <a:ext cx="3088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1CEC7E5-05B0-72A8-D129-6F6988923A49}"/>
                    </a:ext>
                  </a:extLst>
                </p14:cNvPr>
                <p14:cNvContentPartPr/>
                <p14:nvPr/>
              </p14:nvContentPartPr>
              <p14:xfrm>
                <a:off x="5495224" y="456720"/>
                <a:ext cx="219600" cy="1965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1CEC7E5-05B0-72A8-D129-6F6988923A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86224" y="448080"/>
                  <a:ext cx="237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AB169BB-8D55-209D-4F0B-5ED179A1F669}"/>
                    </a:ext>
                  </a:extLst>
                </p14:cNvPr>
                <p14:cNvContentPartPr/>
                <p14:nvPr/>
              </p14:nvContentPartPr>
              <p14:xfrm>
                <a:off x="5956744" y="376440"/>
                <a:ext cx="112680" cy="1735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AB169BB-8D55-209D-4F0B-5ED179A1F66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47744" y="367440"/>
                  <a:ext cx="130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009755AC-9188-E17E-CC7A-81E3C567B30B}"/>
                    </a:ext>
                  </a:extLst>
                </p14:cNvPr>
                <p14:cNvContentPartPr/>
                <p14:nvPr/>
              </p14:nvContentPartPr>
              <p14:xfrm>
                <a:off x="6024424" y="340440"/>
                <a:ext cx="128160" cy="75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009755AC-9188-E17E-CC7A-81E3C567B30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15424" y="331440"/>
                  <a:ext cx="145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DBA89C8-5407-C03D-9BD4-5B912774521D}"/>
                    </a:ext>
                  </a:extLst>
                </p14:cNvPr>
                <p14:cNvContentPartPr/>
                <p14:nvPr/>
              </p14:nvContentPartPr>
              <p14:xfrm>
                <a:off x="6214144" y="672360"/>
                <a:ext cx="43200" cy="424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DBA89C8-5407-C03D-9BD4-5B912774521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05504" y="663360"/>
                  <a:ext cx="60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0F9BFC-B084-8602-AC2E-F7B0A75C4578}"/>
                    </a:ext>
                  </a:extLst>
                </p14:cNvPr>
                <p14:cNvContentPartPr/>
                <p14:nvPr/>
              </p14:nvContentPartPr>
              <p14:xfrm>
                <a:off x="6473344" y="322440"/>
                <a:ext cx="90360" cy="1735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0F9BFC-B084-8602-AC2E-F7B0A75C457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64344" y="313800"/>
                  <a:ext cx="108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C06EEEDC-5CAB-05F2-09B0-1F10C7A6E221}"/>
                    </a:ext>
                  </a:extLst>
                </p14:cNvPr>
                <p14:cNvContentPartPr/>
                <p14:nvPr/>
              </p14:nvContentPartPr>
              <p14:xfrm>
                <a:off x="6633544" y="376800"/>
                <a:ext cx="111240" cy="180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C06EEEDC-5CAB-05F2-09B0-1F10C7A6E22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24904" y="367800"/>
                  <a:ext cx="128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79133BD-81F0-A532-3F17-7D6DB84808CA}"/>
                    </a:ext>
                  </a:extLst>
                </p14:cNvPr>
                <p14:cNvContentPartPr/>
                <p14:nvPr/>
              </p14:nvContentPartPr>
              <p14:xfrm>
                <a:off x="5468224" y="546720"/>
                <a:ext cx="205560" cy="3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79133BD-81F0-A532-3F17-7D6DB84808C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59584" y="538080"/>
                  <a:ext cx="223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C599DD9-5D63-7108-DF2D-A29B69D9E642}"/>
                    </a:ext>
                  </a:extLst>
                </p14:cNvPr>
                <p14:cNvContentPartPr/>
                <p14:nvPr/>
              </p14:nvContentPartPr>
              <p14:xfrm>
                <a:off x="5611504" y="412080"/>
                <a:ext cx="36360" cy="1753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C599DD9-5D63-7108-DF2D-A29B69D9E6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02864" y="403440"/>
                  <a:ext cx="54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3C48CE97-2167-8027-558C-AB9769EC5162}"/>
                    </a:ext>
                  </a:extLst>
                </p14:cNvPr>
                <p14:cNvContentPartPr/>
                <p14:nvPr/>
              </p14:nvContentPartPr>
              <p14:xfrm>
                <a:off x="6373984" y="636360"/>
                <a:ext cx="51840" cy="3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3C48CE97-2167-8027-558C-AB9769EC516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64984" y="627360"/>
                  <a:ext cx="6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A13DB8A0-011A-E5FF-EB45-68E45F04AAB6}"/>
                    </a:ext>
                  </a:extLst>
                </p14:cNvPr>
                <p14:cNvContentPartPr/>
                <p14:nvPr/>
              </p14:nvContentPartPr>
              <p14:xfrm>
                <a:off x="6268144" y="322440"/>
                <a:ext cx="214560" cy="4316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A13DB8A0-011A-E5FF-EB45-68E45F04AAB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59144" y="313800"/>
                  <a:ext cx="2322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16A83849-CFF7-EF27-6B0A-10888A8A1B28}"/>
                    </a:ext>
                  </a:extLst>
                </p14:cNvPr>
                <p14:cNvContentPartPr/>
                <p14:nvPr/>
              </p14:nvContentPartPr>
              <p14:xfrm>
                <a:off x="6447784" y="214800"/>
                <a:ext cx="278640" cy="5122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16A83849-CFF7-EF27-6B0A-10888A8A1B2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439144" y="206160"/>
                  <a:ext cx="2962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9B096DC-6DED-3059-5DD2-7E5D79AA3E41}"/>
                    </a:ext>
                  </a:extLst>
                </p14:cNvPr>
                <p14:cNvContentPartPr/>
                <p14:nvPr/>
              </p14:nvContentPartPr>
              <p14:xfrm>
                <a:off x="5843344" y="241800"/>
                <a:ext cx="190080" cy="5760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9B096DC-6DED-3059-5DD2-7E5D79AA3E4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34344" y="233160"/>
                  <a:ext cx="207720" cy="59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A8E343DD-F3BE-7976-DC94-15D8EB39A742}"/>
              </a:ext>
            </a:extLst>
          </p:cNvPr>
          <p:cNvGrpSpPr/>
          <p:nvPr/>
        </p:nvGrpSpPr>
        <p:grpSpPr>
          <a:xfrm>
            <a:off x="295744" y="5450280"/>
            <a:ext cx="4844160" cy="1380600"/>
            <a:chOff x="295744" y="5450280"/>
            <a:chExt cx="4844160" cy="13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8EDC164-CA19-2B6F-9B8D-FB25726F919A}"/>
                    </a:ext>
                  </a:extLst>
                </p14:cNvPr>
                <p14:cNvContentPartPr/>
                <p14:nvPr/>
              </p14:nvContentPartPr>
              <p14:xfrm>
                <a:off x="546304" y="5450280"/>
                <a:ext cx="46800" cy="13806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8EDC164-CA19-2B6F-9B8D-FB25726F919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7664" y="5441280"/>
                  <a:ext cx="64440" cy="13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C9FDCE25-8A1A-D469-395F-25471E343695}"/>
                    </a:ext>
                  </a:extLst>
                </p14:cNvPr>
                <p14:cNvContentPartPr/>
                <p14:nvPr/>
              </p14:nvContentPartPr>
              <p14:xfrm>
                <a:off x="295744" y="6388800"/>
                <a:ext cx="4844160" cy="1285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C9FDCE25-8A1A-D469-395F-25471E34369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7104" y="6380160"/>
                  <a:ext cx="4861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398A849-9613-C6AE-3C6C-66716DF88577}"/>
                    </a:ext>
                  </a:extLst>
                </p14:cNvPr>
                <p14:cNvContentPartPr/>
                <p14:nvPr/>
              </p14:nvContentPartPr>
              <p14:xfrm>
                <a:off x="546304" y="5656560"/>
                <a:ext cx="168480" cy="237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398A849-9613-C6AE-3C6C-66716DF8857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7664" y="5647560"/>
                  <a:ext cx="186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D3AF019-408D-1ED9-B91F-35E54FEC41C4}"/>
                    </a:ext>
                  </a:extLst>
                </p14:cNvPr>
                <p14:cNvContentPartPr/>
                <p14:nvPr/>
              </p14:nvContentPartPr>
              <p14:xfrm>
                <a:off x="412384" y="5625960"/>
                <a:ext cx="104760" cy="9108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D3AF019-408D-1ED9-B91F-35E54FEC41C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3384" y="5616960"/>
                  <a:ext cx="122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B5F49C3-6375-A7FE-65D6-9C84E20529A2}"/>
                    </a:ext>
                  </a:extLst>
                </p14:cNvPr>
                <p14:cNvContentPartPr/>
                <p14:nvPr/>
              </p14:nvContentPartPr>
              <p14:xfrm>
                <a:off x="636304" y="5605440"/>
                <a:ext cx="3797280" cy="1234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B5F49C3-6375-A7FE-65D6-9C84E20529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7664" y="5596440"/>
                  <a:ext cx="3814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389D7762-52FA-C326-D2E4-057652B60BFF}"/>
                    </a:ext>
                  </a:extLst>
                </p14:cNvPr>
                <p14:cNvContentPartPr/>
                <p14:nvPr/>
              </p14:nvContentPartPr>
              <p14:xfrm>
                <a:off x="564664" y="5821800"/>
                <a:ext cx="2800800" cy="7138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389D7762-52FA-C326-D2E4-057652B60BF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6024" y="5813160"/>
                  <a:ext cx="2818440" cy="73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518CA844-2B36-8508-BAF4-254D19609739}"/>
                  </a:ext>
                </a:extLst>
              </p14:cNvPr>
              <p14:cNvContentPartPr/>
              <p14:nvPr/>
            </p14:nvContentPartPr>
            <p14:xfrm>
              <a:off x="9403384" y="4844400"/>
              <a:ext cx="234000" cy="50760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518CA844-2B36-8508-BAF4-254D1960973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367384" y="4808760"/>
                <a:ext cx="30564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89BABF49-C7E7-97EE-776F-D732AB78335F}"/>
                  </a:ext>
                </a:extLst>
              </p14:cNvPr>
              <p14:cNvContentPartPr/>
              <p14:nvPr/>
            </p14:nvContentPartPr>
            <p14:xfrm>
              <a:off x="905224" y="2213880"/>
              <a:ext cx="4463640" cy="23472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89BABF49-C7E7-97EE-776F-D732AB78335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69584" y="2178240"/>
                <a:ext cx="45352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E1E2C0D1-CFC3-000C-6DA5-7BD8D0FE0EBD}"/>
                  </a:ext>
                </a:extLst>
              </p14:cNvPr>
              <p14:cNvContentPartPr/>
              <p14:nvPr/>
            </p14:nvContentPartPr>
            <p14:xfrm>
              <a:off x="743584" y="2994000"/>
              <a:ext cx="5511240" cy="8208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E1E2C0D1-CFC3-000C-6DA5-7BD8D0FE0EB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07944" y="2958000"/>
                <a:ext cx="558288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3" name="Group 392">
            <a:extLst>
              <a:ext uri="{FF2B5EF4-FFF2-40B4-BE49-F238E27FC236}">
                <a16:creationId xmlns:a16="http://schemas.microsoft.com/office/drawing/2014/main" id="{E727D85E-112C-EFAE-023F-59EF6E4506C4}"/>
              </a:ext>
            </a:extLst>
          </p:cNvPr>
          <p:cNvGrpSpPr/>
          <p:nvPr/>
        </p:nvGrpSpPr>
        <p:grpSpPr>
          <a:xfrm>
            <a:off x="555664" y="5106480"/>
            <a:ext cx="4615920" cy="837360"/>
            <a:chOff x="555664" y="5106480"/>
            <a:chExt cx="4615920" cy="83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1F5AFD51-1F4A-B6F6-9F19-BD5EE87CD5E1}"/>
                    </a:ext>
                  </a:extLst>
                </p14:cNvPr>
                <p14:cNvContentPartPr/>
                <p14:nvPr/>
              </p14:nvContentPartPr>
              <p14:xfrm>
                <a:off x="555664" y="5184960"/>
                <a:ext cx="3729240" cy="1760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1F5AFD51-1F4A-B6F6-9F19-BD5EE87CD5E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19664" y="5149320"/>
                  <a:ext cx="3800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FF03AF1A-C93F-F34C-08CE-AB8F713138C2}"/>
                    </a:ext>
                  </a:extLst>
                </p14:cNvPr>
                <p14:cNvContentPartPr/>
                <p14:nvPr/>
              </p14:nvContentPartPr>
              <p14:xfrm>
                <a:off x="573304" y="5866440"/>
                <a:ext cx="3824280" cy="774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FF03AF1A-C93F-F34C-08CE-AB8F713138C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37664" y="5830440"/>
                  <a:ext cx="3895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85BF189E-06BF-EBDE-E849-C9185A75CEE0}"/>
                    </a:ext>
                  </a:extLst>
                </p14:cNvPr>
                <p14:cNvContentPartPr/>
                <p14:nvPr/>
              </p14:nvContentPartPr>
              <p14:xfrm>
                <a:off x="4490824" y="5106480"/>
                <a:ext cx="190800" cy="1584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85BF189E-06BF-EBDE-E849-C9185A75CEE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55184" y="5070480"/>
                  <a:ext cx="262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6A61C8F-3F32-4285-799F-F26D64511F8F}"/>
                    </a:ext>
                  </a:extLst>
                </p14:cNvPr>
                <p14:cNvContentPartPr/>
                <p14:nvPr/>
              </p14:nvContentPartPr>
              <p14:xfrm>
                <a:off x="4661104" y="5136720"/>
                <a:ext cx="243720" cy="6580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6A61C8F-3F32-4285-799F-F26D64511F8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625104" y="5100720"/>
                  <a:ext cx="31536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E54D478F-48AC-FF5F-2844-ED0B6D44640B}"/>
                    </a:ext>
                  </a:extLst>
                </p14:cNvPr>
                <p14:cNvContentPartPr/>
                <p14:nvPr/>
              </p14:nvContentPartPr>
              <p14:xfrm>
                <a:off x="4974664" y="5145360"/>
                <a:ext cx="196920" cy="3272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E54D478F-48AC-FF5F-2844-ED0B6D44640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38664" y="5109360"/>
                  <a:ext cx="268560" cy="39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990FC83B-A626-4369-3CBD-09E252F7005E}"/>
                  </a:ext>
                </a:extLst>
              </p14:cNvPr>
              <p14:cNvContentPartPr/>
              <p14:nvPr/>
            </p14:nvContentPartPr>
            <p14:xfrm>
              <a:off x="8748544" y="4201080"/>
              <a:ext cx="541080" cy="50868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990FC83B-A626-4369-3CBD-09E252F7005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712544" y="4165440"/>
                <a:ext cx="6127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45B22418-FC88-7303-1AED-24D24AA37D0B}"/>
                  </a:ext>
                </a:extLst>
              </p14:cNvPr>
              <p14:cNvContentPartPr/>
              <p14:nvPr/>
            </p14:nvContentPartPr>
            <p14:xfrm>
              <a:off x="1084504" y="5752320"/>
              <a:ext cx="2903760" cy="54108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45B22418-FC88-7303-1AED-24D24AA37D0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48864" y="5716680"/>
                <a:ext cx="2975400" cy="6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25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AD8C-A4A7-4F80-BB82-637982E1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7F0D-7A25-48F8-88A7-DB57F989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GB" dirty="0"/>
              <a:t>It will not be possible to tune the controllers such that the robot moves perfectly into position.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You will need a threshold after which your algorithm decides it has successfully arrived.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Suggested initial threshold: 10 cm</a:t>
            </a:r>
          </a:p>
          <a:p>
            <a:pPr>
              <a:lnSpc>
                <a:spcPct val="160000"/>
              </a:lnSpc>
            </a:pPr>
            <a:r>
              <a:rPr lang="en-GB" dirty="0"/>
              <a:t>Additionally, if you measure the position of the robot, it will likely not match up with the measurement computed from the encoders.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This is inevitable due to additive noise in the encoder readings.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The solution to this is to use sensors that can measure the position of the robot relative to its environment.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0F3683-3060-46A0-F1E1-4320057519C0}"/>
                  </a:ext>
                </a:extLst>
              </p14:cNvPr>
              <p14:cNvContentPartPr/>
              <p14:nvPr/>
            </p14:nvContentPartPr>
            <p14:xfrm>
              <a:off x="1666984" y="1048920"/>
              <a:ext cx="2914920" cy="27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0F3683-3060-46A0-F1E1-4320057519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8344" y="1039920"/>
                <a:ext cx="2932560" cy="292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4823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1834">
        <p:fade/>
      </p:transition>
    </mc:Choice>
    <mc:Fallback xmlns="">
      <p:transition spd="med" advTm="1018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>
    <p:ext uri="{E180D4A7-C9FB-4DFB-919C-405C955672EB}">
      <p14:showEvtLst xmlns:p14="http://schemas.microsoft.com/office/powerpoint/2010/main">
        <p14:playEvt time="1" objId="4"/>
        <p14:stopEvt time="99253" objId="4"/>
      </p14:showEvt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ROS Tools</a:t>
            </a:r>
            <a:br>
              <a:rPr lang="en-US" dirty="0"/>
            </a:br>
            <a:r>
              <a:rPr lang="en-US" sz="3200" dirty="0"/>
              <a:t>ROS Launch Syntax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25263-BC60-2C45-A687-164DA9EC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598702"/>
            <a:ext cx="11637818" cy="473066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800" dirty="0"/>
              <a:t>Launch files are sets of commands written in xml that allow executing various scripts at the same time. </a:t>
            </a:r>
          </a:p>
          <a:p>
            <a:pPr algn="just">
              <a:lnSpc>
                <a:spcPct val="160000"/>
              </a:lnSpc>
            </a:pPr>
            <a:r>
              <a:rPr lang="en-US" sz="1800" dirty="0"/>
              <a:t>The general syntaxis is the following 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&lt;?xml version=“1.0”?&gt;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&lt;launch&gt;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	[Body of the 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launchfile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&lt;/launch&gt;</a:t>
            </a: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60000"/>
              </a:lnSpc>
            </a:pPr>
            <a:r>
              <a:rPr lang="en-US" sz="1800" dirty="0"/>
              <a:t>This syntaxis allows to run any object used within the ROS architecture and has a wide variety of tools that allow to parametrize the launch file so that it can be adapted to the requirements of you project. </a:t>
            </a:r>
          </a:p>
          <a:p>
            <a:pPr algn="just">
              <a:lnSpc>
                <a:spcPct val="160000"/>
              </a:lnSpc>
            </a:pPr>
            <a:r>
              <a:rPr lang="en-US" sz="1800" dirty="0"/>
              <a:t>An extensive documentation can be found in </a:t>
            </a:r>
            <a:r>
              <a:rPr lang="en-US" sz="1800" dirty="0">
                <a:hlinkClick r:id="rId4"/>
              </a:rPr>
              <a:t>http://wiki.ros.org/roslaunch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2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805">
        <p:fade/>
      </p:transition>
    </mc:Choice>
    <mc:Fallback xmlns="">
      <p:transition spd="med" advTm="488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  <p:extLst>
    <p:ext uri="{E180D4A7-C9FB-4DFB-919C-405C955672EB}">
      <p14:showEvtLst xmlns:p14="http://schemas.microsoft.com/office/powerpoint/2010/main">
        <p14:playEvt time="1" objId="3"/>
        <p14:stopEvt time="44634" objId="3"/>
      </p14:showEvt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ROS Tools</a:t>
            </a:r>
            <a:br>
              <a:rPr lang="en-US" dirty="0"/>
            </a:br>
            <a:r>
              <a:rPr lang="en-US" sz="3200" dirty="0"/>
              <a:t>ROS Launch code tools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25263-BC60-2C45-A687-164DA9EC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Running a node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&lt;node name=“listener” 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pkg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=“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basic_comms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” type=“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listener.py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” output=“screen”/&gt;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Running another file or launch file 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&lt;include file="$(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dirname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other.launch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/&gt;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Set parameters </a:t>
            </a:r>
            <a:endParaRPr lang="en-GB" sz="2400" dirty="0">
              <a:solidFill>
                <a:srgbClr val="FF0000"/>
              </a:solidFill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publish_frequency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type="double" value="10.0" /&gt;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Pass </a:t>
            </a:r>
            <a:r>
              <a:rPr lang="en-GB" sz="2400" dirty="0" err="1"/>
              <a:t>args</a:t>
            </a:r>
            <a:r>
              <a:rPr lang="en-GB" sz="2400" dirty="0"/>
              <a:t> to the launch file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arg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 name=”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camera_id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value=”cam_3" /&gt;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Load files into the system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rosparam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 command="load" file="$(find 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package_name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)/config/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file_name.yaml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" /&gt;</a:t>
            </a: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9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265">
        <p:fade/>
      </p:transition>
    </mc:Choice>
    <mc:Fallback xmlns="">
      <p:transition spd="med" advTm="972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  <p:extLst>
    <p:ext uri="{E180D4A7-C9FB-4DFB-919C-405C955672EB}">
      <p14:showEvtLst xmlns:p14="http://schemas.microsoft.com/office/powerpoint/2010/main">
        <p14:playEvt time="1" objId="3"/>
        <p14:stopEvt time="96679" objId="3"/>
      </p14:showEvt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6C10-C9A1-4E88-AE89-61CF9A48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AD2A013-8DEF-71A9-058D-82219530F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4267" y="2556933"/>
            <a:ext cx="9263466" cy="34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936">
        <p:fade/>
      </p:transition>
    </mc:Choice>
    <mc:Fallback xmlns="">
      <p:transition spd="med" advTm="28936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3"/>
        <p14:stopEvt time="27746" objId="3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E501-8F48-F75C-7A8F-D8FA32E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B103F1-7E32-2087-C2DA-C9070B0B0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267" y="2252133"/>
            <a:ext cx="9263466" cy="34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2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Plant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Output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70D8DA-489D-4E79-A06E-A0D4AEC50863}"/>
                </a:ext>
              </a:extLst>
            </p:cNvPr>
            <p:cNvSpPr txBox="1"/>
            <p:nvPr/>
          </p:nvSpPr>
          <p:spPr>
            <a:xfrm>
              <a:off x="2247187" y="4848917"/>
              <a:ext cx="1355373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Measured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Output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6613427" y="2104712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8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520">
        <p:fade/>
      </p:transition>
    </mc:Choice>
    <mc:Fallback xmlns="">
      <p:transition spd="med" advTm="195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  <p:extLst>
    <p:ext uri="{E180D4A7-C9FB-4DFB-919C-405C955672EB}">
      <p14:showEvtLst xmlns:p14="http://schemas.microsoft.com/office/powerpoint/2010/main">
        <p14:playEvt time="1" objId="8"/>
        <p14:stopEvt time="19520" objId="8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70D8DA-489D-4E79-A06E-A0D4AEC50863}"/>
                </a:ext>
              </a:extLst>
            </p:cNvPr>
            <p:cNvSpPr txBox="1"/>
            <p:nvPr/>
          </p:nvSpPr>
          <p:spPr>
            <a:xfrm>
              <a:off x="2247187" y="4848917"/>
              <a:ext cx="1355373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Measured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Output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6613427" y="2104712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BFC397-47F3-45B6-89F8-93457C61A4F9}"/>
              </a:ext>
            </a:extLst>
          </p:cNvPr>
          <p:cNvSpPr/>
          <p:nvPr/>
        </p:nvSpPr>
        <p:spPr>
          <a:xfrm>
            <a:off x="3182588" y="4414117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4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21">
        <p:fade/>
      </p:transition>
    </mc:Choice>
    <mc:Fallback xmlns="">
      <p:transition spd="med" advTm="193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  <p:extLst>
    <p:ext uri="{E180D4A7-C9FB-4DFB-919C-405C955672EB}">
      <p14:showEvtLst xmlns:p14="http://schemas.microsoft.com/office/powerpoint/2010/main">
        <p14:playEvt time="12" objId="3"/>
        <p14:stopEvt time="17200" objId="3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45A013-8821-4FF5-8AA3-11E14515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FC185DC-EE63-49C6-9AD5-B3B16FB7E2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514" r="81934" b="63317"/>
          <a:stretch/>
        </p:blipFill>
        <p:spPr>
          <a:xfrm>
            <a:off x="595250" y="2185057"/>
            <a:ext cx="3560075" cy="3073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7FB378-0B8E-42FF-BE97-01D956CBA749}"/>
                  </a:ext>
                </a:extLst>
              </p:cNvPr>
              <p:cNvSpPr txBox="1"/>
              <p:nvPr/>
            </p:nvSpPr>
            <p:spPr>
              <a:xfrm>
                <a:off x="9032654" y="3050966"/>
                <a:ext cx="25519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𝑊h𝑒𝑒𝑙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𝑊h𝑒𝑒𝑙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7FB378-0B8E-42FF-BE97-01D956CBA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654" y="3050966"/>
                <a:ext cx="2551940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17DBCED-9520-49B9-AFA4-4F18ABF80228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H="1" flipV="1">
            <a:off x="1687611" y="4757421"/>
            <a:ext cx="3949037" cy="694682"/>
          </a:xfrm>
          <a:prstGeom prst="curvedConnector3">
            <a:avLst>
              <a:gd name="adj1" fmla="val 720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E5FAAAD-8317-4A60-80B8-40D95EE36E56}"/>
              </a:ext>
            </a:extLst>
          </p:cNvPr>
          <p:cNvSpPr/>
          <p:nvPr/>
        </p:nvSpPr>
        <p:spPr>
          <a:xfrm>
            <a:off x="1435100" y="4318001"/>
            <a:ext cx="252512" cy="878840"/>
          </a:xfrm>
          <a:prstGeom prst="rightBrace">
            <a:avLst>
              <a:gd name="adj1" fmla="val 7170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6FD569-8BCC-40EC-9ED4-37BCED81A38A}"/>
              </a:ext>
            </a:extLst>
          </p:cNvPr>
          <p:cNvGrpSpPr/>
          <p:nvPr/>
        </p:nvGrpSpPr>
        <p:grpSpPr>
          <a:xfrm>
            <a:off x="5494719" y="2009431"/>
            <a:ext cx="3560075" cy="3749297"/>
            <a:chOff x="2930652" y="-90727"/>
            <a:chExt cx="6400800" cy="6715364"/>
          </a:xfrm>
        </p:grpSpPr>
        <p:pic>
          <p:nvPicPr>
            <p:cNvPr id="30" name="Picture 29" descr="A close-up of a leaf&#10;&#10;Description automatically generated with medium confidence">
              <a:extLst>
                <a:ext uri="{FF2B5EF4-FFF2-40B4-BE49-F238E27FC236}">
                  <a16:creationId xmlns:a16="http://schemas.microsoft.com/office/drawing/2014/main" id="{AB28A874-78A4-4889-B827-31585DD41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83" y="681037"/>
              <a:ext cx="5476126" cy="548640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540BA9-8308-4222-8FBA-DE7806F0405B}"/>
                </a:ext>
              </a:extLst>
            </p:cNvPr>
            <p:cNvCxnSpPr>
              <a:cxnSpLocks/>
            </p:cNvCxnSpPr>
            <p:nvPr/>
          </p:nvCxnSpPr>
          <p:spPr>
            <a:xfrm>
              <a:off x="6095616" y="681037"/>
              <a:ext cx="27432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410F677-44DF-48C1-840E-C6906309FD6C}"/>
                </a:ext>
              </a:extLst>
            </p:cNvPr>
            <p:cNvSpPr/>
            <p:nvPr/>
          </p:nvSpPr>
          <p:spPr>
            <a:xfrm rot="10800000">
              <a:off x="2930652" y="223837"/>
              <a:ext cx="6400800" cy="6400800"/>
            </a:xfrm>
            <a:prstGeom prst="arc">
              <a:avLst>
                <a:gd name="adj1" fmla="val 16181770"/>
                <a:gd name="adj2" fmla="val 1879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C284B2C-47B8-4E33-8A78-E170B99502B8}"/>
                    </a:ext>
                  </a:extLst>
                </p:cNvPr>
                <p:cNvSpPr txBox="1"/>
                <p:nvPr/>
              </p:nvSpPr>
              <p:spPr>
                <a:xfrm>
                  <a:off x="3259393" y="5624276"/>
                  <a:ext cx="315215" cy="7717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C284B2C-47B8-4E33-8A78-E170B9950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393" y="5624276"/>
                  <a:ext cx="315215" cy="771761"/>
                </a:xfrm>
                <a:prstGeom prst="rect">
                  <a:avLst/>
                </a:prstGeom>
                <a:blipFill>
                  <a:blip r:embed="rId9"/>
                  <a:stretch>
                    <a:fillRect r="-379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4FD3566-89BE-430D-860A-34FAA4AAFB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1302" y="1512916"/>
              <a:ext cx="1909944" cy="191132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1BE72D7-8BA2-4506-A3C1-0B273F213587}"/>
                    </a:ext>
                  </a:extLst>
                </p:cNvPr>
                <p:cNvSpPr txBox="1"/>
                <p:nvPr/>
              </p:nvSpPr>
              <p:spPr>
                <a:xfrm>
                  <a:off x="6949703" y="-90727"/>
                  <a:ext cx="517512" cy="771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1BE72D7-8BA2-4506-A3C1-0B273F213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703" y="-90727"/>
                  <a:ext cx="517512" cy="7717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7AFD5-91B5-486C-917C-ADAA07634A89}"/>
                    </a:ext>
                  </a:extLst>
                </p:cNvPr>
                <p:cNvSpPr txBox="1"/>
                <p:nvPr/>
              </p:nvSpPr>
              <p:spPr>
                <a:xfrm>
                  <a:off x="5427408" y="2049709"/>
                  <a:ext cx="469554" cy="771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7AFD5-91B5-486C-917C-ADAA07634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408" y="2049709"/>
                  <a:ext cx="469554" cy="7717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2271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015">
        <p:fade/>
      </p:transition>
    </mc:Choice>
    <mc:Fallback xmlns="">
      <p:transition spd="med" advTm="44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5" grpId="0" animBg="1"/>
    </p:bldLst>
  </p:timing>
  <p:extLst>
    <p:ext uri="{E180D4A7-C9FB-4DFB-919C-405C955672EB}">
      <p14:showEvtLst xmlns:p14="http://schemas.microsoft.com/office/powerpoint/2010/main">
        <p14:playEvt time="0" objId="2"/>
        <p14:stopEvt time="41565" objId="2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2D09-4F06-4014-A88E-7E8834D4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4992" y="1825625"/>
                <a:ext cx="560221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4992" y="1825625"/>
                <a:ext cx="5602218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B4E2F4A-7DD2-4B1C-BB8A-EF3331A6AC2D}"/>
              </a:ext>
            </a:extLst>
          </p:cNvPr>
          <p:cNvGrpSpPr/>
          <p:nvPr/>
        </p:nvGrpSpPr>
        <p:grpSpPr>
          <a:xfrm>
            <a:off x="537286" y="1874197"/>
            <a:ext cx="5984584" cy="4696685"/>
            <a:chOff x="3738563" y="1543782"/>
            <a:chExt cx="4504337" cy="353499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3339B1E-131B-4AF4-B8D7-5F393DBF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3691721">
              <a:off x="5201147" y="2665124"/>
              <a:ext cx="1260628" cy="1184101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E90BF4-46E8-4499-99B7-8BD1D45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4157663" y="1593021"/>
              <a:ext cx="0" cy="342704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6E36B9-6B29-412F-ACEE-A48270C85561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63" y="4710113"/>
              <a:ext cx="438626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3BE0AE-E304-46E9-9074-9073D6E2751A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V="1">
              <a:off x="6272788" y="2472357"/>
              <a:ext cx="432918" cy="39016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9889DD4A-07E2-4805-8B56-F7B556A3CFE0}"/>
                </a:ext>
              </a:extLst>
            </p:cNvPr>
            <p:cNvSpPr/>
            <p:nvPr/>
          </p:nvSpPr>
          <p:spPr>
            <a:xfrm rot="11051507">
              <a:off x="5088907" y="2655824"/>
              <a:ext cx="1293987" cy="1395409"/>
            </a:xfrm>
            <a:prstGeom prst="arc">
              <a:avLst>
                <a:gd name="adj1" fmla="val 15473942"/>
                <a:gd name="adj2" fmla="val 0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/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/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/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/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F1E8B0-991B-4D2E-AA2D-D5E136D7A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933" y="2269323"/>
              <a:ext cx="891582" cy="791793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C0A9F2-70A4-4EC8-9BB7-2096CAEE121A}"/>
                </a:ext>
              </a:extLst>
            </p:cNvPr>
            <p:cNvSpPr/>
            <p:nvPr/>
          </p:nvSpPr>
          <p:spPr>
            <a:xfrm>
              <a:off x="6000502" y="2985112"/>
              <a:ext cx="121699" cy="1216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41D04C-731F-44E3-AC96-56DB6115C0C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6061352" y="3106811"/>
              <a:ext cx="0" cy="160330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309DEF-FBAE-42AA-BB61-3B23F5966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3864" y="3031674"/>
              <a:ext cx="2884636" cy="2268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A1FF115-F79E-4612-A5EC-BD3D0EC8B109}"/>
                </a:ext>
              </a:extLst>
            </p:cNvPr>
            <p:cNvSpPr/>
            <p:nvPr/>
          </p:nvSpPr>
          <p:spPr>
            <a:xfrm>
              <a:off x="6019906" y="2734134"/>
              <a:ext cx="610859" cy="610859"/>
            </a:xfrm>
            <a:prstGeom prst="arc">
              <a:avLst>
                <a:gd name="adj1" fmla="val 17326407"/>
                <a:gd name="adj2" fmla="val 2157008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/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2F00B8-505A-43AC-8F13-F9CEC29F3E56}"/>
                </a:ext>
              </a:extLst>
            </p:cNvPr>
            <p:cNvSpPr txBox="1"/>
            <p:nvPr/>
          </p:nvSpPr>
          <p:spPr>
            <a:xfrm>
              <a:off x="6753773" y="2073918"/>
              <a:ext cx="49" cy="208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/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/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D7AB8F-AC47-4FD9-9191-7798F66F2E1A}"/>
              </a:ext>
            </a:extLst>
          </p:cNvPr>
          <p:cNvCxnSpPr>
            <a:cxnSpLocks/>
          </p:cNvCxnSpPr>
          <p:nvPr/>
        </p:nvCxnSpPr>
        <p:spPr>
          <a:xfrm flipV="1">
            <a:off x="3427061" y="2884287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F4FD33-712A-4E6C-8309-B2A8674443F5}"/>
              </a:ext>
            </a:extLst>
          </p:cNvPr>
          <p:cNvCxnSpPr>
            <a:cxnSpLocks/>
          </p:cNvCxnSpPr>
          <p:nvPr/>
        </p:nvCxnSpPr>
        <p:spPr>
          <a:xfrm flipV="1">
            <a:off x="4378162" y="3951000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/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/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021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983">
        <p:fade/>
      </p:transition>
    </mc:Choice>
    <mc:Fallback xmlns="">
      <p:transition spd="med" advTm="289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>
    <p:ext uri="{E180D4A7-C9FB-4DFB-919C-405C955672EB}">
      <p14:showEvtLst xmlns:p14="http://schemas.microsoft.com/office/powerpoint/2010/main">
        <p14:playEvt time="1" objId="4"/>
        <p14:stopEvt time="26154" objId="4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2D09-4F06-4014-A88E-7E8834D4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3741" y="1840595"/>
                <a:ext cx="5180156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741" y="1840595"/>
                <a:ext cx="518015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B4E2F4A-7DD2-4B1C-BB8A-EF3331A6AC2D}"/>
              </a:ext>
            </a:extLst>
          </p:cNvPr>
          <p:cNvGrpSpPr/>
          <p:nvPr/>
        </p:nvGrpSpPr>
        <p:grpSpPr>
          <a:xfrm>
            <a:off x="537286" y="1874197"/>
            <a:ext cx="5984584" cy="4696685"/>
            <a:chOff x="3738563" y="1543782"/>
            <a:chExt cx="4504337" cy="353499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3339B1E-131B-4AF4-B8D7-5F393DBF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3691721">
              <a:off x="5201147" y="2665124"/>
              <a:ext cx="1260628" cy="1184101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E90BF4-46E8-4499-99B7-8BD1D45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4157663" y="1593021"/>
              <a:ext cx="0" cy="342704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6E36B9-6B29-412F-ACEE-A48270C85561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63" y="4710113"/>
              <a:ext cx="438626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3BE0AE-E304-46E9-9074-9073D6E2751A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V="1">
              <a:off x="6272788" y="2472357"/>
              <a:ext cx="432918" cy="39016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9889DD4A-07E2-4805-8B56-F7B556A3CFE0}"/>
                </a:ext>
              </a:extLst>
            </p:cNvPr>
            <p:cNvSpPr/>
            <p:nvPr/>
          </p:nvSpPr>
          <p:spPr>
            <a:xfrm rot="11051507">
              <a:off x="5088907" y="2655824"/>
              <a:ext cx="1293987" cy="1395409"/>
            </a:xfrm>
            <a:prstGeom prst="arc">
              <a:avLst>
                <a:gd name="adj1" fmla="val 15473942"/>
                <a:gd name="adj2" fmla="val 0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/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/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/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/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F1E8B0-991B-4D2E-AA2D-D5E136D7A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933" y="2269323"/>
              <a:ext cx="891582" cy="791793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C0A9F2-70A4-4EC8-9BB7-2096CAEE121A}"/>
                </a:ext>
              </a:extLst>
            </p:cNvPr>
            <p:cNvSpPr/>
            <p:nvPr/>
          </p:nvSpPr>
          <p:spPr>
            <a:xfrm>
              <a:off x="6000502" y="2985112"/>
              <a:ext cx="121699" cy="1216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41D04C-731F-44E3-AC96-56DB6115C0C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6061352" y="3106811"/>
              <a:ext cx="0" cy="160330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309DEF-FBAE-42AA-BB61-3B23F5966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3864" y="3031674"/>
              <a:ext cx="2884636" cy="2268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A1FF115-F79E-4612-A5EC-BD3D0EC8B109}"/>
                </a:ext>
              </a:extLst>
            </p:cNvPr>
            <p:cNvSpPr/>
            <p:nvPr/>
          </p:nvSpPr>
          <p:spPr>
            <a:xfrm>
              <a:off x="6019906" y="2734134"/>
              <a:ext cx="610859" cy="610859"/>
            </a:xfrm>
            <a:prstGeom prst="arc">
              <a:avLst>
                <a:gd name="adj1" fmla="val 17326407"/>
                <a:gd name="adj2" fmla="val 2157008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/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2F00B8-505A-43AC-8F13-F9CEC29F3E56}"/>
                </a:ext>
              </a:extLst>
            </p:cNvPr>
            <p:cNvSpPr txBox="1"/>
            <p:nvPr/>
          </p:nvSpPr>
          <p:spPr>
            <a:xfrm>
              <a:off x="6753773" y="2073918"/>
              <a:ext cx="49" cy="208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/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/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D7AB8F-AC47-4FD9-9191-7798F66F2E1A}"/>
              </a:ext>
            </a:extLst>
          </p:cNvPr>
          <p:cNvCxnSpPr>
            <a:cxnSpLocks/>
          </p:cNvCxnSpPr>
          <p:nvPr/>
        </p:nvCxnSpPr>
        <p:spPr>
          <a:xfrm flipV="1">
            <a:off x="3427061" y="2884287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F4FD33-712A-4E6C-8309-B2A8674443F5}"/>
              </a:ext>
            </a:extLst>
          </p:cNvPr>
          <p:cNvCxnSpPr>
            <a:cxnSpLocks/>
          </p:cNvCxnSpPr>
          <p:nvPr/>
        </p:nvCxnSpPr>
        <p:spPr>
          <a:xfrm flipV="1">
            <a:off x="4378162" y="3951000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/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/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49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941">
        <p:fade/>
      </p:transition>
    </mc:Choice>
    <mc:Fallback xmlns="">
      <p:transition spd="med" advTm="349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1" objId="4"/>
        <p14:stopEvt time="33336" objId="4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45EB-CCC5-4484-8CF4-12512B91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98C10-5911-96D6-9BCA-8A39AE1EB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5832" y="2040577"/>
                <a:ext cx="5386974" cy="4351338"/>
              </a:xfrm>
            </p:spPr>
            <p:txBody>
              <a:bodyPr/>
              <a:lstStyle/>
              <a:p>
                <a:pPr marL="0" lv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GB" sz="28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lit/>
                        </m:rP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sz="28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GB" sz="28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m:rPr>
                          <m:lit/>
                        </m:rP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kumimoji="0" lang="en-GB" sz="28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f>
                        <m:fPr>
                          <m:ctrl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den>
                      </m:f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98C10-5911-96D6-9BCA-8A39AE1EB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5832" y="2040577"/>
                <a:ext cx="538697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85F4218-A68A-41B6-80E6-E2C308B5336B}"/>
              </a:ext>
            </a:extLst>
          </p:cNvPr>
          <p:cNvGrpSpPr/>
          <p:nvPr/>
        </p:nvGrpSpPr>
        <p:grpSpPr>
          <a:xfrm>
            <a:off x="537286" y="1874197"/>
            <a:ext cx="5984584" cy="4696685"/>
            <a:chOff x="3738563" y="1543782"/>
            <a:chExt cx="4504337" cy="35349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B73B15-E9CD-443D-8009-1ACCEEDFE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3691721">
              <a:off x="5201147" y="2665124"/>
              <a:ext cx="1260628" cy="118410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3B5742-4CF8-4106-9C0C-FF36C0F29FCB}"/>
                </a:ext>
              </a:extLst>
            </p:cNvPr>
            <p:cNvCxnSpPr>
              <a:cxnSpLocks/>
            </p:cNvCxnSpPr>
            <p:nvPr/>
          </p:nvCxnSpPr>
          <p:spPr>
            <a:xfrm>
              <a:off x="4157663" y="1593021"/>
              <a:ext cx="0" cy="342704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07D157-E46B-4FD9-B3BD-EAA6A10C665A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63" y="4710113"/>
              <a:ext cx="438626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839ED9-9EF3-46DD-883E-22BD15C326B2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V="1">
              <a:off x="6272788" y="2472357"/>
              <a:ext cx="432918" cy="39016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A184D920-125F-4487-B488-AB55DEA73EE1}"/>
                </a:ext>
              </a:extLst>
            </p:cNvPr>
            <p:cNvSpPr/>
            <p:nvPr/>
          </p:nvSpPr>
          <p:spPr>
            <a:xfrm rot="11051507">
              <a:off x="5088907" y="2655824"/>
              <a:ext cx="1293987" cy="1395409"/>
            </a:xfrm>
            <a:prstGeom prst="arc">
              <a:avLst>
                <a:gd name="adj1" fmla="val 15473942"/>
                <a:gd name="adj2" fmla="val 0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44DE3C9-40F3-4408-B5BE-5F7CE47CA4D5}"/>
                    </a:ext>
                  </a:extLst>
                </p:cNvPr>
                <p:cNvSpPr txBox="1"/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44DE3C9-40F3-4408-B5BE-5F7CE47CA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202552-2642-4A3E-A1A6-E38090384BB9}"/>
                    </a:ext>
                  </a:extLst>
                </p:cNvPr>
                <p:cNvSpPr txBox="1"/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202552-2642-4A3E-A1A6-E38090384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8057E2-D587-4821-BB0D-13155B3482A3}"/>
                    </a:ext>
                  </a:extLst>
                </p:cNvPr>
                <p:cNvSpPr txBox="1"/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8057E2-D587-4821-BB0D-13155B348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41D809-5523-4A90-8286-3E247E607675}"/>
                    </a:ext>
                  </a:extLst>
                </p:cNvPr>
                <p:cNvSpPr txBox="1"/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41D809-5523-4A90-8286-3E247E607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5B4D64-9188-4E36-AA58-3328E6BFD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933" y="2269323"/>
              <a:ext cx="891582" cy="791793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96A9E3-4229-4536-9534-7985F4BA7AE6}"/>
                </a:ext>
              </a:extLst>
            </p:cNvPr>
            <p:cNvSpPr/>
            <p:nvPr/>
          </p:nvSpPr>
          <p:spPr>
            <a:xfrm>
              <a:off x="6000502" y="2985112"/>
              <a:ext cx="121699" cy="1216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749584-0DC4-42AE-B6CB-B69A31844122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>
              <a:off x="6061352" y="3106811"/>
              <a:ext cx="0" cy="160330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CDF6E6-2506-4074-8A88-68A1BF6AA8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3864" y="3031674"/>
              <a:ext cx="2884636" cy="2268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FB20767-2C9C-40DB-89F6-4E94D3F60B0F}"/>
                </a:ext>
              </a:extLst>
            </p:cNvPr>
            <p:cNvSpPr/>
            <p:nvPr/>
          </p:nvSpPr>
          <p:spPr>
            <a:xfrm>
              <a:off x="6019906" y="2734134"/>
              <a:ext cx="610859" cy="610859"/>
            </a:xfrm>
            <a:prstGeom prst="arc">
              <a:avLst>
                <a:gd name="adj1" fmla="val 17326407"/>
                <a:gd name="adj2" fmla="val 2157008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E69E25-C222-418F-8619-9D9918ED901E}"/>
                    </a:ext>
                  </a:extLst>
                </p:cNvPr>
                <p:cNvSpPr txBox="1"/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E69E25-C222-418F-8619-9D9918ED9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52F325-F8BF-463B-BC0F-690221FD2A84}"/>
                </a:ext>
              </a:extLst>
            </p:cNvPr>
            <p:cNvSpPr txBox="1"/>
            <p:nvPr/>
          </p:nvSpPr>
          <p:spPr>
            <a:xfrm>
              <a:off x="6753773" y="2073918"/>
              <a:ext cx="49" cy="208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28C9CF-3CB6-4736-BC7F-BECA0ED1FA2C}"/>
                    </a:ext>
                  </a:extLst>
                </p:cNvPr>
                <p:cNvSpPr txBox="1"/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28C9CF-3CB6-4736-BC7F-BECA0ED1F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50575F-1A4B-4D5E-8255-83C17BAC14FB}"/>
                    </a:ext>
                  </a:extLst>
                </p:cNvPr>
                <p:cNvSpPr txBox="1"/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50575F-1A4B-4D5E-8255-83C17BAC1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6A4679-D9F2-416F-AA0D-C9E2FB713D74}"/>
              </a:ext>
            </a:extLst>
          </p:cNvPr>
          <p:cNvCxnSpPr>
            <a:cxnSpLocks/>
          </p:cNvCxnSpPr>
          <p:nvPr/>
        </p:nvCxnSpPr>
        <p:spPr>
          <a:xfrm flipV="1">
            <a:off x="3427061" y="2884287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B5363C-1C09-41F8-B968-A225A0EE8A3D}"/>
              </a:ext>
            </a:extLst>
          </p:cNvPr>
          <p:cNvCxnSpPr>
            <a:cxnSpLocks/>
          </p:cNvCxnSpPr>
          <p:nvPr/>
        </p:nvCxnSpPr>
        <p:spPr>
          <a:xfrm flipV="1">
            <a:off x="4378162" y="3951000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B060F0-1C28-41CB-B8E8-5E51B0B9F500}"/>
                  </a:ext>
                </a:extLst>
              </p:cNvPr>
              <p:cNvSpPr txBox="1"/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B060F0-1C28-41CB-B8E8-5E51B0B9F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AB8F76-4E6E-41CD-9B3A-C95A8C5E850E}"/>
                  </a:ext>
                </a:extLst>
              </p:cNvPr>
              <p:cNvSpPr txBox="1"/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AB8F76-4E6E-41CD-9B3A-C95A8C5E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356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602">
        <p:fade/>
      </p:transition>
    </mc:Choice>
    <mc:Fallback xmlns="">
      <p:transition spd="med" advTm="38602">
        <p:fade/>
      </p:transition>
    </mc:Fallback>
  </mc:AlternateContent>
  <p:extLst>
    <p:ext uri="{E180D4A7-C9FB-4DFB-919C-405C955672EB}">
      <p14:showEvtLst xmlns:p14="http://schemas.microsoft.com/office/powerpoint/2010/main">
        <p14:playEvt time="2" objId="3"/>
        <p14:stopEvt time="28801" objId="3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6.2|7.1|5.3|6.7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5.9|2.5|33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|35.5|12.1|4.7|7.4|7.4|14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.4|40.2|24|16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4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5.5|3.5|15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6.3|16.7|13.8|1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1.6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23.9|17.8|2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17|13.3|7|12.8|20.8|12.4|8.5"/>
</p:tagLst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264</TotalTime>
  <Words>1127</Words>
  <Application>Microsoft Office PowerPoint</Application>
  <PresentationFormat>Widescreen</PresentationFormat>
  <Paragraphs>234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Courier Std</vt:lpstr>
      <vt:lpstr>Nexa Bold</vt:lpstr>
      <vt:lpstr>Nexa Light</vt:lpstr>
      <vt:lpstr>Nexa-Bold</vt:lpstr>
      <vt:lpstr>Nexa-Book</vt:lpstr>
      <vt:lpstr>Nexa-Light</vt:lpstr>
      <vt:lpstr>MCR2 Theme</vt:lpstr>
      <vt:lpstr>Closed Loop Control</vt:lpstr>
      <vt:lpstr>PowerPoint Presentation</vt:lpstr>
      <vt:lpstr>The Task</vt:lpstr>
      <vt:lpstr>The Control System</vt:lpstr>
      <vt:lpstr>The Control System</vt:lpstr>
      <vt:lpstr>Determining the Robot Position</vt:lpstr>
      <vt:lpstr>Determining the Robot Position</vt:lpstr>
      <vt:lpstr>Determining the Robot Position</vt:lpstr>
      <vt:lpstr>Determining the Robot Position</vt:lpstr>
      <vt:lpstr>Determining the Robot Position</vt:lpstr>
      <vt:lpstr>Activity</vt:lpstr>
      <vt:lpstr>The Control System</vt:lpstr>
      <vt:lpstr>The Error</vt:lpstr>
      <vt:lpstr>atan2</vt:lpstr>
      <vt:lpstr>Activity</vt:lpstr>
      <vt:lpstr>The Control System</vt:lpstr>
      <vt:lpstr>The Controller</vt:lpstr>
      <vt:lpstr>ROS setup</vt:lpstr>
      <vt:lpstr>Tips and Tricks</vt:lpstr>
      <vt:lpstr>PowerPoint Presentation</vt:lpstr>
      <vt:lpstr>Accuracy</vt:lpstr>
      <vt:lpstr>ROS Tools ROS Launch Syntax</vt:lpstr>
      <vt:lpstr>ROS Tools ROS Launch code tools</vt:lpstr>
      <vt:lpstr>The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Closed Loop Control</dc:title>
  <dc:creator>Mario Martinez</dc:creator>
  <cp:lastModifiedBy>Mario Martinez</cp:lastModifiedBy>
  <cp:revision>2</cp:revision>
  <dcterms:created xsi:type="dcterms:W3CDTF">2023-04-16T19:04:27Z</dcterms:created>
  <dcterms:modified xsi:type="dcterms:W3CDTF">2023-10-09T20:56:57Z</dcterms:modified>
</cp:coreProperties>
</file>