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5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Create a node to drive the gazebo simulated robot in a square path of a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Use the same node to move the real robot in a square of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open loop controller must be </a:t>
            </a:r>
            <a:r>
              <a:rPr lang="en-GB" sz="11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be, auto-tunned 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user selects the speed or the time to finish the path (square figure) and the controller must estimate either the velocities, acceleration or time required.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take into consideration, perturbation, nonlinearities and noise.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6193598" y="1961738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9420266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 /Gazebo Simulation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6773105" y="2959533"/>
            <a:ext cx="279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/puzzlebot_1/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base_controller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E5E51-6223-1B5E-D50F-51C451006951}"/>
              </a:ext>
            </a:extLst>
          </p:cNvPr>
          <p:cNvSpPr txBox="1"/>
          <p:nvPr/>
        </p:nvSpPr>
        <p:spPr>
          <a:xfrm>
            <a:off x="5906883" y="1707676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</p:cNvCxnSpPr>
          <p:nvPr/>
        </p:nvCxnSpPr>
        <p:spPr>
          <a:xfrm>
            <a:off x="8753483" y="4657776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FFA20-DE38-88F6-9C0F-9606BD5D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8231723" y="4302849"/>
            <a:ext cx="839278" cy="7741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</p:cNvCxnSpPr>
          <p:nvPr/>
        </p:nvCxnSpPr>
        <p:spPr>
          <a:xfrm>
            <a:off x="10108222" y="4657776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</p:cNvCxnSpPr>
          <p:nvPr/>
        </p:nvCxnSpPr>
        <p:spPr>
          <a:xfrm flipH="1">
            <a:off x="8651362" y="6029132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</p:cNvCxnSpPr>
          <p:nvPr/>
        </p:nvCxnSpPr>
        <p:spPr>
          <a:xfrm flipV="1">
            <a:off x="8664264" y="4657776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187648CA-F334-E1AD-CDBD-6B645934C94A}"/>
              </a:ext>
            </a:extLst>
          </p:cNvPr>
          <p:cNvSpPr/>
          <p:nvPr/>
        </p:nvSpPr>
        <p:spPr>
          <a:xfrm>
            <a:off x="7992215" y="3965735"/>
            <a:ext cx="2856103" cy="262126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457A4E0-9837-F36B-2095-4E782AFA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1128" y="2336573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9B207-F200-5EE8-725F-EC20EB2E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9688583" y="1438531"/>
            <a:ext cx="839278" cy="77418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stCxn id="7" idx="6"/>
            <a:endCxn id="28" idx="0"/>
          </p:cNvCxnSpPr>
          <p:nvPr/>
        </p:nvCxnSpPr>
        <p:spPr>
          <a:xfrm flipV="1">
            <a:off x="7405445" y="1825625"/>
            <a:ext cx="2315683" cy="512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7405445" y="2338199"/>
            <a:ext cx="2315683" cy="455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1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15</cp:revision>
  <dcterms:created xsi:type="dcterms:W3CDTF">2022-11-10T18:38:46Z</dcterms:created>
  <dcterms:modified xsi:type="dcterms:W3CDTF">2024-03-07T18:24:59Z</dcterms:modified>
</cp:coreProperties>
</file>