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7" r:id="rId3"/>
    <p:sldId id="314" r:id="rId4"/>
    <p:sldId id="316" r:id="rId5"/>
    <p:sldId id="322" r:id="rId6"/>
    <p:sldId id="325" r:id="rId7"/>
    <p:sldId id="323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CD7-3F0B-0FF6-644E-EB4B1E7E2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839C-532F-2BC1-0EB0-6160EFA5B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Motor Dynamical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357170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5470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Bold" panose="02000000000000000000" pitchFamily="50" charset="0"/>
                  </a:rPr>
                  <a:t>Introduction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this activity, the student will learn how to simulate a DC motor using its dynamical model and visualise the model’s output in RVIZ.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node: “</a:t>
                </a:r>
                <a:r>
                  <a:rPr lang="en-GB" sz="1600" dirty="0" err="1"/>
                  <a:t>motor_sim</a:t>
                </a:r>
                <a:r>
                  <a:rPr lang="en-GB" sz="1600" dirty="0"/>
                  <a:t>” will be developed.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“</a:t>
                </a:r>
                <a:r>
                  <a:rPr lang="en-GB" sz="1600" dirty="0" err="1"/>
                  <a:t>motor_sim</a:t>
                </a:r>
                <a:r>
                  <a:rPr lang="en-GB" sz="1600" dirty="0"/>
                  <a:t>” Node: Simulate a DC motor using its dynamical model. The input to the model is the voltage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600" dirty="0"/>
                  <a:t>), and the output is the angular velocity of the motor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1600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5470" y="1825625"/>
                <a:ext cx="5181600" cy="4351338"/>
              </a:xfrm>
              <a:blipFill>
                <a:blip r:embed="rId2"/>
                <a:stretch>
                  <a:fillRect l="-706" r="-1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6FD6C9-E856-256E-D941-A5DFFA6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2B1008-24CC-06B1-13FA-92C27E0447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563964"/>
            <a:ext cx="5181600" cy="8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Download the package called “</a:t>
            </a:r>
            <a:r>
              <a:rPr lang="en-GB" sz="1600" dirty="0" err="1"/>
              <a:t>motor_sim</a:t>
            </a:r>
            <a:r>
              <a:rPr lang="en-GB" sz="1600" dirty="0"/>
              <a:t>”, from the folder “/Week4/Activity1/” to your “</a:t>
            </a:r>
            <a:r>
              <a:rPr lang="en-GB" sz="1600" dirty="0" err="1"/>
              <a:t>catkin_ws</a:t>
            </a:r>
            <a:r>
              <a:rPr lang="en-GB" sz="1600" dirty="0"/>
              <a:t>”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Create a node called “</a:t>
            </a:r>
            <a:r>
              <a:rPr lang="en-GB" sz="1600" i="1" dirty="0"/>
              <a:t>motor_sim.py””</a:t>
            </a:r>
            <a:r>
              <a:rPr lang="en-GB" sz="1600" dirty="0"/>
              <a:t> inside the scripts folder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touch motor_sim.py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Do not forget to give executable permission to the file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buNone/>
            </a:pPr>
            <a:r>
              <a:rPr lang="en-GB" sz="1200" dirty="0" err="1">
                <a:latin typeface="Consolas" panose="020B0609020204030204" pitchFamily="49" charset="0"/>
              </a:rPr>
              <a:t>sudo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chmod</a:t>
            </a:r>
            <a:r>
              <a:rPr lang="en-GB" sz="1200" dirty="0">
                <a:latin typeface="Consolas" panose="020B0609020204030204" pitchFamily="49" charset="0"/>
              </a:rPr>
              <a:t> +x motor_sim.py</a:t>
            </a:r>
          </a:p>
          <a:p>
            <a:pPr marL="0" indent="0" algn="ctr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Modify the CMake file to include the newly created node to the 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catkin_install_python</a:t>
            </a:r>
            <a:r>
              <a:rPr lang="en-GB" sz="1200" dirty="0">
                <a:latin typeface="Consolas" panose="020B0609020204030204" pitchFamily="49" charset="0"/>
              </a:rPr>
              <a:t>(PROGRAMS scripts/motor_sim.py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  DESTINATION ${CATKIN_PACKAGE_BIN_DESTINATION})</a:t>
            </a:r>
          </a:p>
          <a:p>
            <a:pPr marL="0" indent="0" algn="ctr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6000" dirty="0"/>
                  <a:t>Open the file </a:t>
                </a:r>
                <a:r>
                  <a:rPr lang="en-GB" sz="6000" i="1" dirty="0"/>
                  <a:t>motor_sim.py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6000" dirty="0"/>
                  <a:t>Simulate the dynamics of a DC motor, using the DC motor dynamical model.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&amp;=−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60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6000" dirty="0"/>
                  <a:t>where: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sz="6000" dirty="0"/>
                  <a:t> is the moment of inertia of the rotor,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6000" dirty="0"/>
                  <a:t> is the damping ration of the mechanical system,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6000" dirty="0"/>
                  <a:t> is the electric resistance,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6000" dirty="0"/>
                  <a:t> is the electric inductance,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6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6000" dirty="0"/>
                  <a:t> are the electromotive force constants,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6000" dirty="0"/>
                  <a:t> is the load,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6000" dirty="0"/>
                  <a:t> is the source voltage (or the input),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6000" dirty="0"/>
                  <a:t> is the rotating speed (the output).</a:t>
                </a:r>
              </a:p>
              <a:p>
                <a:pPr marL="0" indent="0">
                  <a:buNone/>
                </a:pPr>
                <a:r>
                  <a:rPr lang="en-GB" sz="1600" dirty="0"/>
                  <a:t> </a:t>
                </a:r>
              </a:p>
              <a:p>
                <a:pPr marL="0" indent="0" algn="ctr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  <a:blipFill>
                <a:blip r:embed="rId2"/>
                <a:stretch>
                  <a:fillRect l="-426" r="-1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3BC6-C770-59F5-C9E3-03DD0A99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742" y="1597025"/>
            <a:ext cx="5326034" cy="48840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#Motor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R = 6.0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L =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k1 = 0.04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k2 = k1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J = 0.00008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b = 0.00025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m 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#Motor governing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err="1">
                <a:latin typeface="Consolas" panose="020B0609020204030204" pitchFamily="49" charset="0"/>
              </a:rPr>
              <a:t>current_dot</a:t>
            </a:r>
            <a:r>
              <a:rPr lang="en-GB" sz="1400" dirty="0">
                <a:latin typeface="Consolas" panose="020B0609020204030204" pitchFamily="49" charset="0"/>
              </a:rPr>
              <a:t> = -(R/L)*current-(k1/L)*omega+(1/L)*(u)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current += </a:t>
            </a:r>
            <a:r>
              <a:rPr lang="en-GB" sz="1400" dirty="0" err="1">
                <a:latin typeface="Consolas" panose="020B0609020204030204" pitchFamily="49" charset="0"/>
              </a:rPr>
              <a:t>current_dot</a:t>
            </a:r>
            <a:r>
              <a:rPr lang="en-GB" sz="1400" dirty="0">
                <a:latin typeface="Consolas" panose="020B0609020204030204" pitchFamily="49" charset="0"/>
              </a:rPr>
              <a:t>*dt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err="1">
                <a:latin typeface="Consolas" panose="020B0609020204030204" pitchFamily="49" charset="0"/>
              </a:rPr>
              <a:t>omega_dot</a:t>
            </a:r>
            <a:r>
              <a:rPr lang="en-GB" sz="1400" dirty="0">
                <a:latin typeface="Consolas" panose="020B0609020204030204" pitchFamily="49" charset="0"/>
              </a:rPr>
              <a:t> = (k2/J)*current-(b/J)*omega-(1/J)*m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omega += </a:t>
            </a:r>
            <a:r>
              <a:rPr lang="en-GB" sz="1400" dirty="0" err="1">
                <a:latin typeface="Consolas" panose="020B0609020204030204" pitchFamily="49" charset="0"/>
              </a:rPr>
              <a:t>omega_dot</a:t>
            </a:r>
            <a:r>
              <a:rPr lang="en-GB" sz="1400" dirty="0">
                <a:latin typeface="Consolas" panose="020B0609020204030204" pitchFamily="49" charset="0"/>
              </a:rPr>
              <a:t>*dt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40854-8224-8860-D540-AB8CD330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28" y="1597025"/>
            <a:ext cx="523691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094" y="1446302"/>
            <a:ext cx="5535707" cy="54116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Subscribe the model to the topic “/</a:t>
            </a:r>
            <a:r>
              <a:rPr lang="en-GB" sz="1400" dirty="0" err="1"/>
              <a:t>motor_input</a:t>
            </a:r>
            <a:r>
              <a:rPr lang="en-GB" sz="1400" dirty="0"/>
              <a:t>” and publish the model’s output in the topic “/</a:t>
            </a:r>
            <a:r>
              <a:rPr lang="en-GB" sz="1400" dirty="0" err="1"/>
              <a:t>motor_output</a:t>
            </a:r>
            <a:r>
              <a:rPr lang="en-GB" sz="1400" dirty="0"/>
              <a:t>”.</a:t>
            </a:r>
          </a:p>
          <a:p>
            <a:pPr lvl="1">
              <a:lnSpc>
                <a:spcPct val="170000"/>
              </a:lnSpc>
            </a:pPr>
            <a:r>
              <a:rPr lang="en-GB" sz="1400" dirty="0"/>
              <a:t>Both messages can be Float32 messages.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Make sure to add print some values to verify the program is working properly (debug).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Compile the program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cd ~/</a:t>
            </a:r>
            <a:r>
              <a:rPr lang="en-GB" sz="1400" dirty="0" err="1">
                <a:latin typeface="Consolas" panose="020B0609020204030204" pitchFamily="49" charset="0"/>
              </a:rPr>
              <a:t>catkin_ws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catkin_make</a:t>
            </a: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r>
              <a:rPr lang="en-GB" sz="1400" dirty="0"/>
              <a:t>Start ROS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roscore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1" y="1366926"/>
                <a:ext cx="6065622" cy="575777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400" dirty="0"/>
                  <a:t>Run the node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en-GB" sz="1400" dirty="0" err="1">
                    <a:latin typeface="Consolas" panose="020B0609020204030204" pitchFamily="49" charset="0"/>
                  </a:rPr>
                  <a:t>rosrun</a:t>
                </a:r>
                <a:r>
                  <a:rPr lang="en-GB" sz="1400" dirty="0">
                    <a:latin typeface="Consolas" panose="020B0609020204030204" pitchFamily="49" charset="0"/>
                  </a:rPr>
                  <a:t>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motor_sim</a:t>
                </a:r>
                <a:r>
                  <a:rPr lang="en-GB" sz="1400" dirty="0">
                    <a:latin typeface="Consolas" panose="020B0609020204030204" pitchFamily="49" charset="0"/>
                  </a:rPr>
                  <a:t> motor_sim.py 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Open the </a:t>
                </a:r>
                <a:r>
                  <a:rPr lang="en-GB" sz="1400" dirty="0" err="1"/>
                  <a:t>rqt_plot</a:t>
                </a:r>
                <a:r>
                  <a:rPr lang="en-GB" sz="1400" dirty="0"/>
                  <a:t> to verify the results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Publish a value in the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topic in the range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=[−1,1]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457200" lvl="1" indent="0" algn="ctr">
                  <a:lnSpc>
                    <a:spcPct val="170000"/>
                  </a:lnSpc>
                  <a:buNone/>
                </a:pPr>
                <a:r>
                  <a:rPr lang="en-GB" sz="14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1400" dirty="0">
                    <a:latin typeface="Consolas" panose="020B0609020204030204" pitchFamily="49" charset="0"/>
                  </a:rPr>
                  <a:t> pub /</a:t>
                </a:r>
                <a:r>
                  <a:rPr lang="en-GB" sz="1400" dirty="0" err="1">
                    <a:latin typeface="Consolas" panose="020B0609020204030204" pitchFamily="49" charset="0"/>
                  </a:rPr>
                  <a:t>motor_input</a:t>
                </a:r>
                <a:r>
                  <a:rPr lang="en-GB" sz="1400" dirty="0">
                    <a:latin typeface="Consolas" panose="020B0609020204030204" pitchFamily="49" charset="0"/>
                  </a:rPr>
                  <a:t> std_msgs/Float32 "data: 0.3"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Verify the results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GB" sz="1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1" y="1366926"/>
                <a:ext cx="6065622" cy="5757773"/>
              </a:xfrm>
              <a:blipFill>
                <a:blip r:embed="rId2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F0F55-DD1F-9C9F-086E-B8D2131A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23" y="4545442"/>
            <a:ext cx="4294096" cy="21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8230-C669-AD3B-FCD2-D21E37F6A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FA8F7-9FDD-A937-4ED3-FDEFDA24B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2: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4076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3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Use the “</a:t>
            </a:r>
            <a:r>
              <a:rPr lang="en-GB" sz="1600" i="1" dirty="0"/>
              <a:t>motor_JointPub.py”</a:t>
            </a:r>
            <a:r>
              <a:rPr lang="en-GB" sz="1600" dirty="0"/>
              <a:t>  to publish the data to the joints of the model.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Add the newly created node “motor_sim.py” to the launch file “</a:t>
            </a:r>
            <a:r>
              <a:rPr lang="en-GB" sz="1600" dirty="0" err="1"/>
              <a:t>motor_sim.launch</a:t>
            </a:r>
            <a:r>
              <a:rPr lang="en-GB" sz="1600" dirty="0"/>
              <a:t>”.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BB5A-980D-E42A-2306-0C0914F36C2B}"/>
              </a:ext>
            </a:extLst>
          </p:cNvPr>
          <p:cNvSpPr txBox="1">
            <a:spLocks/>
          </p:cNvSpPr>
          <p:nvPr/>
        </p:nvSpPr>
        <p:spPr>
          <a:xfrm>
            <a:off x="582706" y="2416169"/>
            <a:ext cx="11447930" cy="40696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&lt;?xml version="1.0"?&gt;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&lt;launch&gt;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 Load URDF--&gt;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&lt;arg name="motor_urdf" default="$(find links_act)/urdf/dc_motor.urdf"/&gt;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&lt;!--Set URDF file as a robot_description parameter--&gt;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&lt;param name="robot_description" command="cat $(arg motor_urdf)"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&lt;!--Initialise robot_state_publisher--&gt;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&lt;node pkg="robot_state_publisher" type="robot_state_publisher" name="motor_urdf_pub"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&lt;/node&gt;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&lt;!--Initialise motor joint publisher--&gt;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&lt;node pkg="motor_sim" type="motor_JointPub.py" name="motor_JointPub"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&lt;!--Initialise motor dynamical simulation--&gt;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&lt;node pkg="motor_sim" type="motor_sim.py" name="motor_Sim"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&lt;/launch&gt;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4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2BB754-6064-EEBF-EB58-CAB940DAE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6476" y="2151063"/>
            <a:ext cx="10711447" cy="40703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</p:spTree>
    <p:extLst>
      <p:ext uri="{BB962C8B-B14F-4D97-AF65-F5344CB8AC3E}">
        <p14:creationId xmlns:p14="http://schemas.microsoft.com/office/powerpoint/2010/main" val="2015078300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238</TotalTime>
  <Words>759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Activity</vt:lpstr>
      <vt:lpstr>Activity</vt:lpstr>
      <vt:lpstr>Motor Simulation in RVIZ</vt:lpstr>
      <vt:lpstr>Motor Simulation in RVIZ</vt:lpstr>
      <vt:lpstr>Motor Simulation in RVIZ</vt:lpstr>
      <vt:lpstr>Activity</vt:lpstr>
      <vt:lpstr>Motor Simulation in RVIZ</vt:lpstr>
      <vt:lpstr>Motor Simulation in RVIZ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Mario Martinez</dc:creator>
  <cp:lastModifiedBy>Mario Martinez</cp:lastModifiedBy>
  <cp:revision>6</cp:revision>
  <dcterms:created xsi:type="dcterms:W3CDTF">2023-09-25T10:53:13Z</dcterms:created>
  <dcterms:modified xsi:type="dcterms:W3CDTF">2024-02-09T10:43:25Z</dcterms:modified>
</cp:coreProperties>
</file>