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343" r:id="rId8"/>
    <p:sldId id="34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FD9D1-21F0-49EA-AF58-BA5BCD85EF5A}" v="1" dt="2023-04-16T19:06:08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BF3FD9D1-21F0-49EA-AF58-BA5BCD85EF5A}"/>
    <pc:docChg chg="undo custSel addSld modSld">
      <pc:chgData name="Mario Martinez" userId="3a8698ea-445f-4751-a923-c95ba728fd8c" providerId="ADAL" clId="{BF3FD9D1-21F0-49EA-AF58-BA5BCD85EF5A}" dt="2023-04-16T19:06:08.359" v="4"/>
      <pc:docMkLst>
        <pc:docMk/>
      </pc:docMkLst>
      <pc:sldChg chg="addSp delSp mod">
        <pc:chgData name="Mario Martinez" userId="3a8698ea-445f-4751-a923-c95ba728fd8c" providerId="ADAL" clId="{BF3FD9D1-21F0-49EA-AF58-BA5BCD85EF5A}" dt="2023-04-16T19:06:01.292" v="3" actId="22"/>
        <pc:sldMkLst>
          <pc:docMk/>
          <pc:sldMk cId="1465360025" sldId="261"/>
        </pc:sldMkLst>
        <pc:spChg chg="add del">
          <ac:chgData name="Mario Martinez" userId="3a8698ea-445f-4751-a923-c95ba728fd8c" providerId="ADAL" clId="{BF3FD9D1-21F0-49EA-AF58-BA5BCD85EF5A}" dt="2023-04-16T19:05:58.180" v="1" actId="22"/>
          <ac:spMkLst>
            <pc:docMk/>
            <pc:sldMk cId="1465360025" sldId="261"/>
            <ac:spMk id="12" creationId="{4736D6A5-B92F-70F5-C37C-E8E90399CC7B}"/>
          </ac:spMkLst>
        </pc:spChg>
        <pc:spChg chg="add del">
          <ac:chgData name="Mario Martinez" userId="3a8698ea-445f-4751-a923-c95ba728fd8c" providerId="ADAL" clId="{BF3FD9D1-21F0-49EA-AF58-BA5BCD85EF5A}" dt="2023-04-16T19:06:01.292" v="3" actId="22"/>
          <ac:spMkLst>
            <pc:docMk/>
            <pc:sldMk cId="1465360025" sldId="261"/>
            <ac:spMk id="14" creationId="{880C0461-3D25-7BA5-4305-4C45BDC5BACC}"/>
          </ac:spMkLst>
        </pc:spChg>
      </pc:sldChg>
      <pc:sldChg chg="add">
        <pc:chgData name="Mario Martinez" userId="3a8698ea-445f-4751-a923-c95ba728fd8c" providerId="ADAL" clId="{BF3FD9D1-21F0-49EA-AF58-BA5BCD85EF5A}" dt="2023-04-16T19:06:08.359" v="4"/>
        <pc:sldMkLst>
          <pc:docMk/>
          <pc:sldMk cId="3260189706" sldId="3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DAA0-7AC9-5D1B-E0C3-914879F0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behaviour of the closed loop control in robotics.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34C8B-FAC4-CFCB-AB83-F7F8E63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C98D7-BAE4-D477-981F-6753B1E55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059" y="1825625"/>
            <a:ext cx="5161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97000"/>
                <a:ext cx="5181600" cy="534026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3000" b="1" dirty="0"/>
                  <a:t>Final Challenge- Part 1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/>
                  <a:t>The task consists of using a PID (P, PI or PID) control to move the robot to different positions in the space.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/>
                  <a:t>This task must be implemented using the Gazebo Puzzlebot Simulator or the real robot.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/>
                  <a:t>No template is given for this activity (it is a challenge) except for the Gazebo Simulator. The student must create their own nodes and packages in ROS (VM or dual booting is allowed).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/>
                  <a:t>The robot must follow a square shape path of side length 2m.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3000" dirty="0"/>
                  <a:t>The initial pose of the robot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00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GB" sz="3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0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sz="3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0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3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000" dirty="0"/>
                  <a:t> respectively.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97000"/>
                <a:ext cx="5181600" cy="5340261"/>
              </a:xfrm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7A0CC9B-541E-BE93-9D80-219538ECF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5201" y="2315604"/>
            <a:ext cx="4395597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181600" cy="53402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closed loop controller must be </a:t>
            </a:r>
            <a:r>
              <a:rPr lang="en-GB" sz="16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controller must be tunned properly.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controller must take into consideration, perturbation, nonlinearities and noise.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encouraged, but not required, for the student to use a config file or a parameter in the launch file to establish the goal targets such that they can be changed outside the code (not hardcoded). 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63F4C6-846D-7409-2E64-F34E360FE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1408" y="2379617"/>
            <a:ext cx="4243184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97000"/>
                <a:ext cx="6528122" cy="5340261"/>
              </a:xfrm>
            </p:spPr>
            <p:txBody>
              <a:bodyPr>
                <a:normAutofit fontScale="25000" lnSpcReduction="20000"/>
              </a:bodyPr>
              <a:lstStyle/>
              <a:p>
                <a:pPr marL="285750" indent="-285750">
                  <a:lnSpc>
                    <a:spcPct val="170000"/>
                  </a:lnSpc>
                </a:pPr>
                <a:r>
                  <a:rPr lang="en-GB" sz="4800" b="1" dirty="0"/>
                  <a:t>Final Challenge - Part 2 (Optional)</a:t>
                </a:r>
                <a:endParaRPr lang="en-GB" sz="4800" dirty="0"/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4800" dirty="0"/>
                  <a:t>The task consists of using a PID (P, PI or PID) control to move the robot to different positions in the space.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4800" dirty="0"/>
                  <a:t>This task must be implemented using the Gazebo Puzzlebot Simulator or the real robot.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4800" dirty="0"/>
                  <a:t>The student must create a path generator node, that publishes the current and next goal once the robot completes the current goal.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4800" dirty="0"/>
                  <a:t>The number of targets </a:t>
                </a:r>
                <a14:m>
                  <m:oMath xmlns:m="http://schemas.openxmlformats.org/officeDocument/2006/math">
                    <m:r>
                      <a:rPr lang="en-US" sz="4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800" dirty="0"/>
                  <a:t>can be specified by each student (minimum required: 3 different positions, excluding the initial position).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4800" dirty="0"/>
                  <a:t>The initial pose of the robot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  <m:r>
                              <a:rPr lang="en-US" sz="4800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GB" sz="4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48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sz="48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4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4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4800" dirty="0"/>
                  <a:t> respectively.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endParaRPr lang="en-GB" sz="4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97000"/>
                <a:ext cx="6528122" cy="53402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 (optional)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6B566C-DFB2-8500-5FFC-AD3FF1CA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69318"/>
            <a:ext cx="5181600" cy="2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3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299" y="1397000"/>
            <a:ext cx="5181600" cy="53402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closed loop controller must be </a:t>
            </a:r>
            <a:r>
              <a:rPr lang="en-GB" sz="16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student must define what is robustness and implement strategies to achieve it with the controller.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controller must take into consideration, perturbation, nonlinearities and noise.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controller must be tunned properly.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encouraged, but not required, for the student to use a config file or a parameter in the launch file to establish the goal targets such that they can be changed outside the code (not hardcoded). 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 (optional)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110085-A385-FA58-2FDA-4A8E9BB4A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0899" y="2408541"/>
            <a:ext cx="6672577" cy="31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699B9-54DA-9DE2-51AE-A98BB7776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student must submit a video showing their results.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Duration: Under 4 min. (If longer, increase speed)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Show face, name and student ID number.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Video on YouTube (Unlisted)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Video in English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2B7EE2-0D2B-D010-15BF-C7E9625ACA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3327372"/>
              </p:ext>
            </p:extLst>
          </p:nvPr>
        </p:nvGraphicFramePr>
        <p:xfrm>
          <a:off x="6172200" y="1825625"/>
          <a:ext cx="5181600" cy="4332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272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exa Bold" panose="02000000000000000000" pitchFamily="50" charset="0"/>
                        </a:rPr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Brief introduction (problem to be solved, solution strategy, team tasks, etc.) </a:t>
                      </a:r>
                      <a:endParaRPr lang="en-GB" sz="14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Explain how the program works (launch files, libraries made, the structure of the project, etc.) </a:t>
                      </a:r>
                      <a:endParaRPr lang="en-GB" sz="14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Show the results of the root being controlled, and the methodology followed to solve it. </a:t>
                      </a:r>
                      <a:endParaRPr lang="en-GB" sz="14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Explain briefly the block diagram of the implemented algorithm.</a:t>
                      </a:r>
                      <a:endParaRPr lang="en-GB" sz="14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Analysis of the robot’s behaviour. What is expected? Is the behaviour good? Why? Advantages/disadvantages of this type of control? Problems with this type of control?</a:t>
                      </a:r>
                      <a:endParaRPr lang="en-GB" sz="14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7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 brief set of conclusions from the task.</a:t>
                      </a:r>
                      <a:endParaRPr lang="en-GB" sz="14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777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CEF72C7-A833-6C7D-933C-AFCDCCB3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0841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16</TotalTime>
  <Words>788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Final Challenge</vt:lpstr>
      <vt:lpstr>Final Challenge</vt:lpstr>
      <vt:lpstr>Final Challenge</vt:lpstr>
      <vt:lpstr>Final Challenge (optional)</vt:lpstr>
      <vt:lpstr>Final Challenge (optional)</vt:lpstr>
      <vt:lpstr>Deliverables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3</cp:revision>
  <dcterms:created xsi:type="dcterms:W3CDTF">2023-04-16T17:01:03Z</dcterms:created>
  <dcterms:modified xsi:type="dcterms:W3CDTF">2024-03-12T03:26:26Z</dcterms:modified>
</cp:coreProperties>
</file>