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6" r:id="rId3"/>
    <p:sldId id="345" r:id="rId4"/>
    <p:sldId id="352" r:id="rId5"/>
    <p:sldId id="353" r:id="rId6"/>
    <p:sldId id="343" r:id="rId7"/>
    <p:sldId id="348" r:id="rId8"/>
    <p:sldId id="357" r:id="rId9"/>
    <p:sldId id="358" r:id="rId10"/>
    <p:sldId id="355" r:id="rId11"/>
    <p:sldId id="354" r:id="rId12"/>
    <p:sldId id="35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ros.org/en/melodic/api/sensor_msgs/html/msg/Range.html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parkfun.com/products/15569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4F2-8062-132D-0C92-BA591DDAD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36B9D-37D8-C829-E837-39277D5F1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7634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Be creative!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Generate a node on the computer that subscribes to the “/distance” topic and use the information of the sensor to perform a simple task in ROS, e.g., Distance alarm, parking sensor, etc.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Must be implemented using ROS.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report must clearly define and describe the task (1/2 a page to 1 page maximum added to the report).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Usage of diagrams, images flowcharts is encouraged.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 video (YouTube) showing how it works must be presented.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8CF8BD04-E7AA-639A-0DA1-DE705218B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212" y="2629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1 (extra marks, not mandatory)</a:t>
            </a:r>
          </a:p>
        </p:txBody>
      </p:sp>
      <p:pic>
        <p:nvPicPr>
          <p:cNvPr id="10" name="Graphic 9" descr="Head with gears outline">
            <a:extLst>
              <a:ext uri="{FF2B5EF4-FFF2-40B4-BE49-F238E27FC236}">
                <a16:creationId xmlns:a16="http://schemas.microsoft.com/office/drawing/2014/main" id="{04B875D3-A5A7-381C-C544-F45632ED7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565" y="3086894"/>
            <a:ext cx="1920847" cy="19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 Extension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Publish the measurement using an appropriate standardized message for range measurements in ROS.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“Range” is the typical standard message in the “</a:t>
            </a:r>
            <a:r>
              <a:rPr lang="en-GB" sz="1400" dirty="0" err="1"/>
              <a:t>sensor_msgs</a:t>
            </a:r>
            <a:r>
              <a:rPr lang="en-GB" sz="1400" dirty="0"/>
              <a:t>” library. More information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1: call the library on the Arduino as follows “</a:t>
            </a:r>
            <a:r>
              <a:rPr lang="en-GB" sz="1400" i="1" dirty="0"/>
              <a:t>#include &lt;</a:t>
            </a:r>
            <a:r>
              <a:rPr lang="en-GB" sz="1400" i="1" dirty="0" err="1"/>
              <a:t>sensor_msgs</a:t>
            </a:r>
            <a:r>
              <a:rPr lang="en-GB" sz="1400" i="1" dirty="0"/>
              <a:t>/</a:t>
            </a:r>
            <a:r>
              <a:rPr lang="en-GB" sz="1400" i="1" dirty="0" err="1"/>
              <a:t>Range.h</a:t>
            </a:r>
            <a:r>
              <a:rPr lang="en-GB" sz="1400" i="1" dirty="0"/>
              <a:t>&gt;”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2: Do not forget the time stamp of the message, you can define it as follows,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i="1" dirty="0"/>
              <a:t>“</a:t>
            </a:r>
            <a:r>
              <a:rPr lang="en-GB" sz="1400" i="1" dirty="0" err="1"/>
              <a:t>message_name.header.stamp</a:t>
            </a:r>
            <a:r>
              <a:rPr lang="en-GB" sz="1400" i="1" dirty="0"/>
              <a:t> =  </a:t>
            </a:r>
            <a:r>
              <a:rPr lang="en-GB" sz="1400" i="1" dirty="0" err="1"/>
              <a:t>nh.now</a:t>
            </a:r>
            <a:r>
              <a:rPr lang="en-GB" sz="1400" i="1" dirty="0"/>
              <a:t>();”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Where </a:t>
            </a:r>
            <a:r>
              <a:rPr lang="en-GB" sz="1400" dirty="0" err="1"/>
              <a:t>nh.now</a:t>
            </a:r>
            <a:r>
              <a:rPr lang="en-GB" sz="1400" dirty="0"/>
              <a:t>() is the ROS time inside the library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dirty="0"/>
              <a:t>	“#include &lt;</a:t>
            </a:r>
            <a:r>
              <a:rPr lang="en-GB" sz="1400" dirty="0" err="1"/>
              <a:t>ros</a:t>
            </a:r>
            <a:r>
              <a:rPr lang="en-GB" sz="1400" dirty="0"/>
              <a:t>/</a:t>
            </a:r>
            <a:r>
              <a:rPr lang="en-GB" sz="1400" dirty="0" err="1"/>
              <a:t>time.h</a:t>
            </a:r>
            <a:r>
              <a:rPr lang="en-GB" sz="1400" dirty="0"/>
              <a:t>&gt;”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results of this task must be included in the report in less than 1/2 page.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2 (not mandatory, no extra marks)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6926D9-974D-C999-AA20-BB504200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3" y="0"/>
            <a:ext cx="685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challenge,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 contains partially or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 to ask only about the theoretical aspect of the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libraries except for standard libraries such as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libraries,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if the students provide the reasons and a detailed explanation of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respect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robot to be used in the following sessions by the students are the EAI Smart Robots.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robot contains several ultrasonic sensor modules.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Such sensors are typically used for obstacle avoidance or other “reactive” navigation techniques.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98260C-2A8F-BAD7-9D7A-1CCB71A51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4970"/>
            <a:ext cx="5181600" cy="4052648"/>
          </a:xfrm>
        </p:spPr>
      </p:pic>
    </p:spTree>
    <p:extLst>
      <p:ext uri="{BB962C8B-B14F-4D97-AF65-F5344CB8AC3E}">
        <p14:creationId xmlns:p14="http://schemas.microsoft.com/office/powerpoint/2010/main" val="7560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These sensors are typically connected to low-level control devices in a master-slave architecture, such as microcontrollers or other embedded solutions; to save processing time and allow the computer to focus on more complex tasks.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activity involves creating a ROS node to communicate an ultrasonic sensor with the computer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sensor will be read using a microcontroller (Arduino Board) as an intermediary to save the computer's processing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See the following slides for requirements.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AF8FB1-890A-FA89-4D4F-D5CD3127A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743200"/>
            <a:ext cx="5846887" cy="2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 student must be able to visualize the data provided by an ultrasonic sensor using 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To do this, the student must program a node that publishes the data obtained by the microcontroller from the ultrasonic sensor.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Connect a sonar to the Arduino module and publish the data range of the sonar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develop the communication libraries for the communication between the sonar and the Arduino. More information about the manufacturer’s protocol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communication must be performed via serial, using the </a:t>
            </a:r>
            <a:r>
              <a:rPr lang="en-GB" sz="1400" dirty="0" err="1"/>
              <a:t>rosserial</a:t>
            </a:r>
            <a:r>
              <a:rPr lang="en-GB" sz="1400" dirty="0"/>
              <a:t> library for Arduino.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E44EA6-36AE-99F3-6DEF-D497606BF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959" y="2466976"/>
            <a:ext cx="6815137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The information from the sensor must be published using the topic “/distance”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measurement must be published using a Float32 message.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 must be plotted using any visualizer available such as: “</a:t>
            </a:r>
            <a:r>
              <a:rPr lang="en-GB" sz="1400" dirty="0" err="1"/>
              <a:t>rqt_plot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nodes and topics must be visualized using the “</a:t>
            </a:r>
            <a:r>
              <a:rPr lang="en-GB" sz="1400" dirty="0" err="1"/>
              <a:t>rqt_graph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 3: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9FEB0-C07D-2CA5-13B5-FAAF4B6DB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830527"/>
            <a:ext cx="5181600" cy="41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Connection Diagrams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D5C7D84-39BC-BF93-C3AB-58FDA678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8" y="1446302"/>
            <a:ext cx="11254191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5600" b="1" dirty="0">
                <a:latin typeface="Nexa Bold" panose="02000000000000000000" pitchFamily="50" charset="0"/>
              </a:rPr>
              <a:t>REPORT</a:t>
            </a:r>
            <a:endParaRPr lang="en-GB" sz="4400" b="1" dirty="0">
              <a:latin typeface="Nexa Bold" panose="02000000000000000000" pitchFamily="50" charset="0"/>
            </a:endParaRPr>
          </a:p>
          <a:p>
            <a:pPr>
              <a:lnSpc>
                <a:spcPct val="170000"/>
              </a:lnSpc>
            </a:pPr>
            <a:r>
              <a:rPr lang="en-GB" sz="4400" dirty="0"/>
              <a:t>Maximum number of pages: 2 pages, not including presentation.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Presentation: Include name, student ID, and team name.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Minimum font size: 11 pt.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Appendix: No.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type: Individual.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design: Single-column or two columns.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Format: PDF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Content Details: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Each task must be included in a different section.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It is recommended to use diagrams, figures, tables, etc.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reflections, conclusions, y recommendations of each result in detail.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references using the IEEE format.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Important: Results and/or figures that do not contain information or detailed explanations will be penalized.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5711686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Teams: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form teams for this mini-challenge. The teams will be the same as in other classes of this concentration.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 teams must be multidisciplinary.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respectfully help each other to understand all the topics.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team must manage the project, using a project management methodology, and present it in the report. 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The methodology selected can be simple, E.g., Waterfall, Agile, Kanban, etc.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993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11449878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Rubric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problem and why is essential.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project management strategy selected (use diagrams, flow chart)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diagrams explaining how the project management strategy was implemented.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describe concretely, why this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was selected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code, and how it works? Constraints? Advantages, and disadvantages? etc. 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explain the code using diagrams, flowcharts, etc.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proposed solutions' constraints, advantages, and disadvantages.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 used to verify and analyse the behaviour of the algorithms, showing the performance of the sensor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plots used to verify the behaviour of the algorithm estimated robot position over time, control input, etc.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 on the sensor’s performance and propose solutions (What problems can be expected? Solutions/improvements?)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provide a small reflection on the problems that can occur using their algorithm with ROS.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is expected to explain the physical phenomena that make obtaining measurements difficult, if applicable.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propose some solutions on how to solve these issues.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presentation, references, and clarity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must be clear for the reader, well organised, and with a good presentation and references.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700" b="1" dirty="0">
              <a:latin typeface="Nexa Bold" panose="02000000000000000000" pitchFamily="50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770401391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176</TotalTime>
  <Words>1204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Symbol</vt:lpstr>
      <vt:lpstr>MCR2 Theme</vt:lpstr>
      <vt:lpstr>Challenges</vt:lpstr>
      <vt:lpstr>Mini Challenge 3</vt:lpstr>
      <vt:lpstr>Mini Challenge 3</vt:lpstr>
      <vt:lpstr>Mini Challenge 3</vt:lpstr>
      <vt:lpstr>Mini Challenge 3</vt:lpstr>
      <vt:lpstr>Mini Challenge 3: Requirements</vt:lpstr>
      <vt:lpstr>Mini Challenge 3: Connection Diagrams</vt:lpstr>
      <vt:lpstr>Deliverables</vt:lpstr>
      <vt:lpstr>Deliverables</vt:lpstr>
      <vt:lpstr>Mini Challenge 3: Extension 1 (extra marks, not mandatory)</vt:lpstr>
      <vt:lpstr>Mini Challenge 3: Extension 2 (not mandatory, no extra marks)</vt:lpstr>
      <vt:lpstr>PowerPoint Presentation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5</cp:revision>
  <dcterms:created xsi:type="dcterms:W3CDTF">2023-08-18T12:49:03Z</dcterms:created>
  <dcterms:modified xsi:type="dcterms:W3CDTF">2023-08-18T16:30:21Z</dcterms:modified>
</cp:coreProperties>
</file>