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ACF5-E785-8EDA-6936-DD2FDF63E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Dynamical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3CA59-D0D7-65C6-031D-A5A86C742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Review…</a:t>
            </a:r>
          </a:p>
        </p:txBody>
      </p:sp>
    </p:spTree>
    <p:extLst>
      <p:ext uri="{BB962C8B-B14F-4D97-AF65-F5344CB8AC3E}">
        <p14:creationId xmlns:p14="http://schemas.microsoft.com/office/powerpoint/2010/main" val="203653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2BD38F-DB2F-A334-8E9E-328FDD5DA5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F217D-3110-FDA5-8E21-838F9DCA4F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F703A6-D5B7-82BE-27E1-576A882E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Dynamical Systems</a:t>
            </a:r>
          </a:p>
        </p:txBody>
      </p:sp>
    </p:spTree>
    <p:extLst>
      <p:ext uri="{BB962C8B-B14F-4D97-AF65-F5344CB8AC3E}">
        <p14:creationId xmlns:p14="http://schemas.microsoft.com/office/powerpoint/2010/main" val="3943540491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1C2F4BA-8CD1-424B-B5B5-360BB9C4429E}" vid="{4383FA9D-3BE3-4AD1-B8EA-46A5EDA21D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MCR2_PowerPoint_Template</Template>
  <TotalTime>77</TotalTime>
  <Words>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Nexa Bold</vt:lpstr>
      <vt:lpstr>Nexa-Bold</vt:lpstr>
      <vt:lpstr>Nexa-Book</vt:lpstr>
      <vt:lpstr>Nexa-Light</vt:lpstr>
      <vt:lpstr>MCR2 Theme</vt:lpstr>
      <vt:lpstr>Dynamical Systems</vt:lpstr>
      <vt:lpstr>Dynamical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Martinez</dc:creator>
  <cp:lastModifiedBy>Mario Martinez</cp:lastModifiedBy>
  <cp:revision>2</cp:revision>
  <dcterms:created xsi:type="dcterms:W3CDTF">2024-03-25T16:50:11Z</dcterms:created>
  <dcterms:modified xsi:type="dcterms:W3CDTF">2024-03-25T18:07:44Z</dcterms:modified>
</cp:coreProperties>
</file>