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461" r:id="rId11"/>
    <p:sldId id="268" r:id="rId12"/>
    <p:sldId id="267" r:id="rId13"/>
    <p:sldId id="269" r:id="rId14"/>
    <p:sldId id="462" r:id="rId15"/>
    <p:sldId id="270" r:id="rId16"/>
    <p:sldId id="271" r:id="rId17"/>
    <p:sldId id="272" r:id="rId18"/>
    <p:sldId id="273" r:id="rId19"/>
    <p:sldId id="458" r:id="rId20"/>
    <p:sldId id="459" r:id="rId21"/>
    <p:sldId id="460" r:id="rId22"/>
    <p:sldId id="463" r:id="rId23"/>
    <p:sldId id="464" r:id="rId24"/>
    <p:sldId id="465" r:id="rId25"/>
    <p:sldId id="466" r:id="rId26"/>
    <p:sldId id="338" r:id="rId27"/>
    <p:sldId id="348" r:id="rId28"/>
    <p:sldId id="473" r:id="rId29"/>
    <p:sldId id="474" r:id="rId30"/>
    <p:sldId id="4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  <a:srgbClr val="00C4F2"/>
    <a:srgbClr val="01CC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5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8:1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6112 0 0,'0'0'17'0'0,"-5"1"6"0"0,2 0-20 0 0,1-1 4 0 0,-1 1 0 0 0,1-1 1 0 0,0 1-1 0 0,-1 0 0 0 0,1 0 0 0 0,0 0 1 0 0,0 0-1 0 0,0 0 0 0 0,0 0 0 0 0,0 0 0 0 0,0 1 1 0 0,0-1-1 0 0,0 1 0 0 0,0 0 0 0 0,-2 2 0 0 0,-19 22 138 0 0,1-5-103 0 0,21-20-39 0 0,-16 19-1138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8:1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10216 0 0,'0'0'489'0'0,"4"-3"-464"0"0,0 1-8 0 0,-1 0 0 0 0,1 0 0 0 0,-1 1-1 0 0,1-1 1 0 0,0 1 0 0 0,0 0-1 0 0,0 0 1 0 0,0 0 0 0 0,0 1 0 0 0,0-1-1 0 0,0 1 1 0 0,0 0 0 0 0,0 0 0 0 0,0 1-1 0 0,0-1 1 0 0,0 1 0 0 0,0-1 0 0 0,0 1-1 0 0,7 3 1 0 0,-8-3 6 0 0,8 3 128 0 0,0 0 0 0 0,17 9 0 0 0,-24-10-69 0 0,-1 0 0 0 0,1-1 0 0 0,0 1 0 0 0,-1 0-1 0 0,1 1 1 0 0,-1-1 0 0 0,0 1 0 0 0,0-1 0 0 0,4 9 0 0 0,-2-2 61 0 0,1 1 0 0 0,-2 1-1 0 0,0-1 1 0 0,0 1 0 0 0,-1 0 0 0 0,0 0 0 0 0,-1 0 0 0 0,-1 0 0 0 0,1 0 0 0 0,-2 0 0 0 0,0 1 0 0 0,-1-1 0 0 0,0 0 0 0 0,0 0 0 0 0,-1 0 0 0 0,-1 0 0 0 0,0 0 0 0 0,-1 0 0 0 0,0-1 0 0 0,-1 0 0 0 0,0 0 0 0 0,-9 14 0 0 0,-23 35 324 0 0,24-41-311 0 0,0-2 0 0 0,-26 29 0 0 0,-37 27-2007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1:56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3328 0 0,'0'0'0'0'0</inkml:trace>
  <inkml:trace contextRef="#ctx0" brushRef="#br0" timeOffset="1">389 32 3592 0 0,'0'0'0'0'0,"36"-24"0"0"0,-19 17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5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182 181 352 0 0,'11'-10'313'0'0,"-3"1"-221"0"0,0 3-69 0 0,-7 5-15 0 0,0 0-1 0 0,-1 1 1 0 0,1-1-1 0 0,0 1 1 0 0,-1-1-1 0 0,1 0 1 0 0,0 0 0 0 0,-1 1-1 0 0,1-1 1 0 0,-1 0-1 0 0,1 0 1 0 0,-1 0-1 0 0,1 0 1 0 0,-1 0 0 0 0,0 1-1 0 0,0-1 1 0 0,1 0-1 0 0,-1 0 1 0 0,0 0-1 0 0,0 0 1 0 0,0 0-1 0 0,0 0 1 0 0,0 0 0 0 0,0 0-1 0 0,0 0 1 0 0,0 0-1 0 0,0 0 1 0 0,-1 0-1 0 0,1 0 1 0 0,0 0 0 0 0,0 0-1 0 0,-1 1 1 0 0,1-1-1 0 0,-1 0 1 0 0,1 0-1 0 0,-1 0 1 0 0,1 0 0 0 0,-1 1-1 0 0,0-2 1 0 0,-1-1 31 0 0,-1 0 0 0 0,1 1 0 0 0,-1-1 0 0 0,1 1 0 0 0,-1-1 0 0 0,0 1 0 0 0,0 0 0 0 0,0 0 0 0 0,-5-2 0 0 0,4 2 12 0 0,-1 0 0 0 0,1 0 0 0 0,-1 1 0 0 0,0-1 0 0 0,0 1 0 0 0,0 0 0 0 0,1 1 0 0 0,-1-1 1 0 0,0 1-1 0 0,0 0 0 0 0,0 0 0 0 0,0 1 0 0 0,0-1 0 0 0,0 1 0 0 0,0 0 0 0 0,1 0 0 0 0,-1 1 0 0 0,0 0 0 0 0,1-1 0 0 0,-1 1 0 0 0,1 1 0 0 0,0-1 0 0 0,-1 1 0 0 0,1 0 0 0 0,-4 3 0 0 0,2-1 8 0 0,1 0 1 0 0,0 0-1 0 0,0 1 1 0 0,1 0-1 0 0,-1-1 1 0 0,1 1-1 0 0,0 1 0 0 0,1-1 1 0 0,0 0-1 0 0,0 1 1 0 0,-4 12-1 0 0,7-17-36 0 0,-1-1 0 0 0,1 1 0 0 0,0 0 0 0 0,0-1 0 0 0,0 1 0 0 0,0 0 0 0 0,0-1-1 0 0,0 1 1 0 0,1 0 0 0 0,-1-1 0 0 0,0 1 0 0 0,1 0 0 0 0,-1-1 0 0 0,1 1 0 0 0,0-1 0 0 0,0 1 0 0 0,-1-1 0 0 0,1 1-1 0 0,0-1 1 0 0,0 0 0 0 0,0 1 0 0 0,0-1 0 0 0,1 0 0 0 0,-1 0 0 0 0,0 0 0 0 0,0 0 0 0 0,1 0 0 0 0,-1 0-1 0 0,3 1 1 0 0,-1 0 17 0 0,0 0-1 0 0,1-1 0 0 0,-1 1 1 0 0,0-1-1 0 0,1 0 0 0 0,-1 0 1 0 0,1-1-1 0 0,0 1 0 0 0,-1-1 1 0 0,1 1-1 0 0,-1-1 1 0 0,6 0-1 0 0,0-2 27 0 0,1-1 0 0 0,-1 1 0 0 0,0-1 0 0 0,0-1-1 0 0,-1 0 1 0 0,10-5 0 0 0,50-34 321 0 0,-45 28-211 0 0,-16 9-95 0 0,0 1-1 0 0,0-1 1 0 0,0 0 0 0 0,-1 0 0 0 0,0-1-1 0 0,0 0 1 0 0,0 0 0 0 0,-1-1 0 0 0,0 1 0 0 0,-1-1-1 0 0,5-10 1 0 0,-8 17-28 0 0,0 0 0 0 0,-1 0 0 0 0,1-1 0 0 0,-1 1 0 0 0,1 0 0 0 0,-1 0 0 0 0,1 0 0 0 0,-1-1 0 0 0,0 1 0 0 0,1 0 1 0 0,-1 0-1 0 0,0-1 0 0 0,0 1 0 0 0,0 0 0 0 0,0 0 0 0 0,0-1 0 0 0,-1 1 0 0 0,1 0 0 0 0,0 0 0 0 0,-1-2 0 0 0,0 2-11 0 0,0-1 1 0 0,-1 1-1 0 0,1-1 1 0 0,0 1-1 0 0,-1-1 1 0 0,1 1-1 0 0,-1 0 1 0 0,0 0-1 0 0,1 0 1 0 0,-3-1-1 0 0,3 2-42 0 0,-1-1 37 0 0,-1 0-1 0 0,0 0 0 0 0,0 0 0 0 0,0 1 0 0 0,0-1 0 0 0,0 1 0 0 0,0 0 0 0 0,0 0 0 0 0,0 0 1 0 0,0 0-1 0 0,0 0 0 0 0,-5 2 0 0 0,-32 10 241 0 0,37-11-252 0 0,0 0 0 0 0,0 1 0 0 0,0 0 0 0 0,0-1 1 0 0,0 1-1 0 0,1 0 0 0 0,-1 0 0 0 0,1 0 0 0 0,-1 1 0 0 0,1-1 0 0 0,0 0 0 0 0,0 1 0 0 0,0 0 1 0 0,0-1-1 0 0,0 1 0 0 0,1 0 0 0 0,-1 0 0 0 0,1 0 0 0 0,0 0 0 0 0,0 0 0 0 0,0 0 0 0 0,0 1 0 0 0,1-1 1 0 0,-1 0-1 0 0,1 0 0 0 0,0 1 0 0 0,-1-1 0 0 0,2 0 0 0 0,-1 1 0 0 0,0-1 0 0 0,1 0 0 0 0,-1 0 0 0 0,1 0 1 0 0,2 7-1 0 0,-2-9-16 0 0,0 0 1 0 0,-1 0 0 0 0,1 0 0 0 0,0 0 0 0 0,0 0-1 0 0,0 0 1 0 0,0 0 0 0 0,0 0 0 0 0,0-1 0 0 0,0 1-1 0 0,0 0 1 0 0,0-1 0 0 0,0 1 0 0 0,1 0-1 0 0,-1-1 1 0 0,0 0 0 0 0,0 1 0 0 0,1-1 0 0 0,-1 0-1 0 0,0 1 1 0 0,2-1 0 0 0,26 1 111 0 0,-19-3-83 0 0,0 0 1 0 0,0 0 0 0 0,0-1 0 0 0,0 0-1 0 0,-1 0 1 0 0,1-1 0 0 0,-1-1-1 0 0,13-8 1 0 0,-17 10 38 0 0,0 0 1 0 0,-1-1-1 0 0,1 0 0 0 0,-1 0 1 0 0,0 0-1 0 0,0 0 0 0 0,0 0 1 0 0,-1-1-1 0 0,1 0 0 0 0,-1 0 1 0 0,0 0-1 0 0,-1 0 0 0 0,1 0 0 0 0,-1-1 1 0 0,0 1-1 0 0,1-7 0 0 0,-3 12-44 0 0,0-1-1 0 0,0 0 1 0 0,0 0-1 0 0,0 0 0 0 0,0 0 1 0 0,0 0-1 0 0,0 0 1 0 0,-1 0-1 0 0,1 1 1 0 0,0-1-1 0 0,-1 0 0 0 0,1 0 1 0 0,-1 0-1 0 0,1 1 1 0 0,-1-1-1 0 0,1 0 0 0 0,-1 0 1 0 0,1 1-1 0 0,-1-1 1 0 0,0 0-1 0 0,-1 0 1 0 0,-15-9 367 0 0,11 8-356 0 0,-1 0 1 0 0,0 0-1 0 0,0 1 1 0 0,1 0-1 0 0,-1 1 1 0 0,0 0 0 0 0,0 0-1 0 0,0 0 1 0 0,0 1-1 0 0,0 0 1 0 0,0 0 0 0 0,0 1-1 0 0,1-1 1 0 0,-9 5-1 0 0,-4 1 39 0 0,1 2 0 0 0,0 0 0 0 0,-27 18 0 0 0,36-21-47 0 0,1 0 1 0 0,0 0-1 0 0,-9 11 1 0 0,14-14-32 0 0,1 0 0 0 0,-1 0-1 0 0,1 0 1 0 0,0 0 0 0 0,0 0 0 0 0,0 1 0 0 0,0-1-1 0 0,1 0 1 0 0,-1 1 0 0 0,1 0 0 0 0,-1 4 0 0 0,3 1-1793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5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88 0 0,'0'0'0'0'0,"-33"20"0"0"0,18-10 0 0 0,1-1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6:0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8192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9:2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88 0 0,'0'0'533'0'0,"4"-1"-594"0"0,7-2 53 0 0,-1 1 0 0 0,1 1 0 0 0,0 0-1 0 0,12 0 1 0 0,-3 0 0 0 0,-10-1 5 0 0,-1 0 0 0 0,1 0 0 0 0,0-1 1 0 0,16-7-1 0 0,19-5-74 0 0,-43 15-223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9:3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 0 0,'0'0'776'0'0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5:3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71 6288 0 0,'-3'-4'-23'0'0,"-1"-1"-1"0"0,0-1-1 0 0,0 1 1 0 0,-1 1-1 0 0,1-1 1 0 0,-1 1-1 0 0,0 0 1 0 0,-1 0 0 0 0,1 0-1 0 0,-1 1 1 0 0,1-1-1 0 0,-1 1 1 0 0,0 1-1 0 0,0-1 1 0 0,-1 1-1 0 0,1 0 1 0 0,0 1 0 0 0,-1-1-1 0 0,1 1 1 0 0,-1 1-1 0 0,-6-1 1 0 0,-111 0-1268 0 0,119 1-1912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263 345 24575,'-26'-1'0,"6"0"0,0 1 0,0 1 0,0 1 0,-32 7 0,47-8 0,1 0 0,0 1 0,-1-1 0,1 1 0,0 0 0,0 0 0,0 0 0,1 1 0,-1 0 0,0-1 0,1 1 0,0 0 0,-1 1 0,1-1 0,1 0 0,-1 1 0,0 0 0,1 0 0,0 0 0,0 0 0,0 0 0,0 0 0,1 0 0,0 1 0,-1-1 0,1 6 0,0-8 0,1 0 0,0 0 0,0 0 0,0 0 0,0 1 0,0-1 0,0 0 0,1 0 0,-1 0 0,1 0 0,-1 0 0,1 0 0,0 0 0,0 0 0,0 0 0,0-1 0,0 1 0,0 0 0,1 0 0,1 2 0,0-2 0,0 1 0,1-1 0,-1 0 0,0 0 0,1 0 0,-1 0 0,1-1 0,0 1 0,-1-1 0,7 1 0,-3 0 0,1-1 0,-1 0 0,0-1 0,1 0 0,-1 0 0,0 0 0,1-1 0,-1 0 0,0 0 0,0-1 0,13-4 0,-11 0 0,1 0 0,-2 0 0,1 0 0,-1-1 0,12-12 0,33-43 0,-51 59 0,3-4 0,-1 1 0,0-1 0,0 0 0,0 0 0,-1 0 0,0-1 0,0 1 0,1-9 0,-3 14 0,0 0 0,-1 0 0,0 1 0,1-1 0,-1 0 0,0 0 0,0 1 0,0-1 0,0 0 0,0 0 0,-1 1 0,1-1 0,0 0 0,-1 0 0,1 1 0,-1-1 0,0 1 0,0-1 0,1 0 0,-1 1 0,0-1 0,0 1 0,0 0 0,-1-1 0,1 1 0,0 0 0,0 0 0,-1-1 0,1 1 0,-1 0 0,1 0 0,-1 1 0,1-1 0,-1 0 0,0 0 0,1 1 0,-1-1 0,0 1 0,1 0 0,-1-1 0,-2 1 0,-2-1 0,1 0 0,-1 1 0,0 0 0,0 0 0,1 0 0,-1 1 0,0-1 0,1 1 0,-1 1 0,1-1 0,-1 1 0,-5 2 0,7-1 0,0-1 0,0 1 0,0 0 0,1 0 0,-1 1 0,1-1 0,-1 1 0,1-1 0,0 1 0,1 0 0,-1 0 0,1 1 0,0-1 0,-4 9 0,0 5 0,1 0 0,0 0 0,2 1 0,-3 32 0,4-11 0,4 48 0,-2-86 0,0 1 0,0 0 0,1-1 0,-1 1 0,1 0 0,-1-1 0,1 1 0,0 0 0,0-1 0,0 0 0,0 1 0,1-1 0,-1 1 0,1-1 0,2 3 0,-2-4 0,-1 0 0,1 0 0,0 0 0,0 0 0,0 0 0,0 0 0,0-1 0,-1 1 0,1-1 0,0 1 0,0-1 0,0 0 0,0 0 0,0 0 0,1 0 0,-1 0 0,0-1 0,0 1 0,-1 0 0,1-1 0,3 0 0,13-6 0,-1 1 0,0-2 0,0 0 0,-1-1 0,0-1 0,0-1 0,-1 0 0,-1 0 0,0-2 0,0 0 0,-2 0 0,14-18 0,-22 25 0,0-1 0,-1 1 0,0-1 0,0 0 0,0 0 0,-1 0 0,0 0 0,0 0 0,-1 0 0,1-12 0,-2 16 0,1 0 0,-2 0 0,1 0 0,0 0 0,-1 0 0,1 0 0,-1 0 0,0 0 0,0 0 0,0 0 0,0 1 0,0-1 0,-1 0 0,1 1 0,-1-1 0,0 1 0,0-1 0,0 1 0,0 0 0,0 0 0,0 0 0,0 0 0,-1 0 0,1 1 0,-1-1 0,1 1 0,-1-1 0,-4 0 0,-10-3 0,-1 1 0,1 1 0,-1 1 0,0 0 0,1 1 0,-1 1 0,0 1 0,-31 5 0,44-5 0,0 0 0,1 0 0,-1 1 0,1-1 0,0 1 0,-1 1 0,1-1 0,0 0 0,0 1 0,0 0 0,0 0 0,1 0 0,-1 0 0,1 1 0,0-1 0,0 1 0,0 0 0,-4 7 0,6-8 0,-1 1 0,1-1 0,-1 1 0,1 0 0,0-1 0,1 1 0,-1 0 0,1 0 0,0-1 0,-1 1 0,2 0 0,-1 0 0,0 0 0,1 0 0,0-1 0,-1 1 0,2 0 0,-1-1 0,0 1 0,1-1 0,-1 1 0,1-1 0,3 5 0,1-1 0,0 1 0,1-1 0,-1 0 0,1-1 0,1 0 0,-1 0 0,1 0 0,0-1 0,1 0 0,-1-1 0,1 0 0,0 0 0,0-1 0,0 0 0,17 3 0,-20-5 0,0 0 0,0 0 0,1-1 0,-1 1 0,0-2 0,0 1 0,0-1 0,0 0 0,0 0 0,0 0 0,0-1 0,-1 0 0,1 0 0,0-1 0,-1 1 0,0-1 0,1 0 0,-1-1 0,-1 1 0,1-1 0,0 0 0,-1 0 0,0-1 0,0 1 0,7-11 0,-4 3 0,-1 0 0,-1-1 0,1 0 0,-2 0 0,0 0 0,4-25 0,4-85 0,-12 117 0,1 0 0,-1-1 0,0 0 0,0 1 0,-1-1 0,0 1 0,0-1 0,0 0 0,-3-6 0,3 11 0,0 0 0,0 0 0,0 0 0,-1 0 0,1 0 0,0 0 0,-1 1 0,1-1 0,-1 0 0,1 1 0,-1 0 0,0-1 0,0 1 0,0 0 0,1 0 0,-1 0 0,0 0 0,-1 0 0,1 0 0,0 0 0,0 1 0,0-1 0,0 1 0,0 0 0,-1 0 0,1-1 0,-4 2 0,-7 0 0,-1 1 0,1 0 0,0 1 0,0 1 0,0 0 0,0 0 0,1 1 0,0 1 0,0 0 0,0 1 0,1 0 0,0 1 0,0 0 0,1 1 0,0 0 0,-15 18 0,22-24 0,1 1 0,-1-1 0,1 1 0,0 0 0,0 0 0,1 0 0,-1 0 0,1 0 0,0 0 0,0 0 0,0 1 0,0-1 0,1 0 0,0 1 0,0-1 0,0 0 0,0 1 0,1-1 0,-1 0 0,1 1 0,2 5 0,0-4 0,0-1 0,0 1 0,0-1 0,1 1 0,0-1 0,0 0 0,0 0 0,1-1 0,0 1 0,-1-1 0,2 0 0,-1 0 0,10 5 0,-5-4 0,1 0 0,-1 0 0,0-1 0,1 0 0,0-1 0,0 0 0,0-1 0,0 0 0,1-1 0,-1 0 0,0-1 0,1 0 0,-1-1 0,18-3 0,-19 2 0,-1-1 0,0 0 0,-1 0 0,1-1 0,0 0 0,-1 0 0,0-1 0,0 0 0,0-1 0,-1 1 0,0-2 0,0 1 0,0-1 0,-1 0 0,0 0 0,0-1 0,7-13 0,-4 3 0,-2 1 0,0-1 0,-1-1 0,-1 1 0,-1-1 0,-1 0 0,0 0 0,-1 0 0,-1-1 0,-1 1 0,-1 0 0,-3-21 0,4 37 0,-1-1 0,0 0 0,0 0 0,0 1 0,0-1 0,-1 0 0,1 1 0,-1-1 0,0 1 0,0 0 0,0 0 0,0-1 0,-1 1 0,1 1 0,-1-1 0,-3-3 0,1 3 0,0 0 0,1 0 0,-1 1 0,0-1 0,-1 1 0,1 0 0,0 1 0,0-1 0,-1 1 0,-6 0 0,-5 0 0,-1 0 0,1 2 0,0 0 0,0 1 0,0 1 0,-22 6 0,21-4 0,1 0 0,0 1 0,0 1 0,1 1 0,0 0 0,0 1 0,-19 15 0,28-18 0,0 0 0,0 1 0,0 0 0,1 0 0,0 0 0,0 1 0,1 0 0,0 0 0,1 0 0,-1 1 0,2 0 0,-1 0 0,1 0 0,0 0 0,-2 16 0,4-13 0,0 0 0,0 1 0,1-1 0,1 1 0,0-1 0,1 1 0,3 13 0,-4-22 0,0 0 0,0-1 0,0 1 0,1 0 0,-1-1 0,1 1 0,0-1 0,0 1 0,0-1 0,0 0 0,0 0 0,1 0 0,0 0 0,-1 0 0,1-1 0,0 1 0,0-1 0,1 0 0,-1 0 0,0 0 0,1 0 0,-1 0 0,1-1 0,0 0 0,0 0 0,-1 0 0,5 1 0,1-1 0,0-1 0,0 0 0,0 0 0,0-1 0,-1 0 0,1 0 0,0-1 0,-1 0 0,1-1 0,13-5 0,-16 4 0,1 0 0,-1 0 0,0 0 0,0-1 0,-1 0 0,0 0 0,1 0 0,-2 0 0,1-1 0,-1 0 0,0 0 0,0 0 0,4-10 0,-1-1 0,0 0 0,-2-1 0,0 1 0,-1-1 0,-1 0 0,-1 0 0,0 0 0,-1 0 0,-3-34 0,1 50 0,1 1 0,0-1 0,-1 0 0,1 1 0,-1-1 0,1 0 0,-1 1 0,0-1 0,1 1 0,-1-1 0,0 1 0,0-1 0,0 1 0,0-1 0,-1 1 0,1 0 0,0 0 0,-1 0 0,1 0 0,0 0 0,-1 0 0,1 0 0,-1 0 0,0 0 0,1 1 0,-1-1 0,0 1 0,1-1 0,-1 1 0,-2-1 0,-6 0 0,1 1 0,-1 0 0,1 0 0,-15 2 0,13-1 0,-147 22 0,141-20 0,1 2 0,0 0 0,0 1 0,0 0 0,1 1 0,-1 1 0,-19 15 0,32-21 0,0 0 0,0 0 0,0 1 0,1-1 0,0 1 0,-1 0 0,1 0 0,0 0 0,0 0 0,0 0 0,1 0 0,-1 0 0,1 1 0,0-1 0,-1 1 0,2-1 0,-1 1 0,0-1 0,1 1 0,-1-1 0,1 1 0,0 0 0,1-1 0,-1 1 0,0-1 0,3 8 0,-1-3 0,1 0 0,1 0 0,-1 0 0,1 0 0,1 0 0,0-1 0,0 0 0,0 0 0,12 13 0,-2-6 0,0 0 0,1 0 0,1-2 0,0 0 0,0-1 0,1 0 0,1-2 0,0 0 0,0-1 0,0-1 0,1-1 0,28 6 0,-43-12 0,0 1 0,1-1 0,-1 0 0,0 0 0,0 0 0,1-1 0,-1 0 0,0 0 0,0 0 0,0-1 0,0 0 0,0 0 0,0 0 0,5-3 0,-4 0 0,0 1 0,-1-1 0,1 0 0,-1 0 0,0 0 0,0-1 0,0 0 0,-1 0 0,4-7 0,1-4 0,-2 1 0,0-1 0,-1 0 0,-1-1 0,0 1 0,-1-1 0,1-24 0,-4 36 0,0 0 0,-1 0 0,0 1 0,0-1 0,-1 0 0,1 0 0,-1 0 0,-1 1 0,-1-7 0,2 9 0,0 1 0,-1 0 0,1 0 0,-1 0 0,1 0 0,-1 0 0,0 0 0,1 0 0,-1 0 0,0 1 0,0-1 0,0 1 0,0 0 0,-1-1 0,1 1 0,0 0 0,-1 0 0,1 0 0,0 1 0,-1-1 0,1 0 0,-1 1 0,-2-1 0,-8 1 0,1 0 0,0 0 0,0 1 0,0 0 0,0 1 0,0 1 0,0 0 0,0 0 0,1 1 0,-1 1 0,1 0 0,-17 10 0,-9 8 0,0 2 0,-35 31 0,64-50 0,-1 1 0,1 1 0,1-1 0,-1 1 0,-10 15 0,17-21 0,-1 1 0,1-1 0,0 1 0,0 0 0,0-1 0,0 1 0,1 0 0,-1 0 0,1 0 0,-1 0 0,1-1 0,0 1 0,0 0 0,0 0 0,1 0 0,-1 0 0,1 0 0,-1-1 0,1 1 0,0 0 0,0 0 0,0-1 0,1 1 0,-1-1 0,1 1 0,1 2 0,4 4 0,1 0 0,-1-1 0,2 0 0,-1 0 0,16 10 0,50 31 0,-71-47 0,9 5 0,0 0 0,1 0 0,0-1 0,0-1 0,14 4 0,-23-8 0,-1 0 0,1 0 0,-1-1 0,0 1 0,1-1 0,-1 0 0,1 0 0,-1 0 0,1-1 0,-1 1 0,0-1 0,1 0 0,-1 0 0,0 0 0,1 0 0,-1 0 0,0-1 0,0 0 0,0 1 0,0-1 0,-1 0 0,1-1 0,0 1 0,-1 0 0,1-1 0,1-2 0,6-9 0,0-1 0,-2 0 0,0-1 0,0 1 0,9-32 0,-9 19 0,-1-1 0,6-48 0,-13 75 0,1-8 0,0 0 0,0-1 0,-1 1 0,-2-15 0,2 23 0,-1-1 0,1 1 0,-1-1 0,0 1 0,1 0 0,-1-1 0,0 1 0,0 0 0,-1 0 0,1 0 0,0 0 0,-1 0 0,1 0 0,-1 0 0,0 0 0,0 1 0,1-1 0,-1 0 0,0 1 0,0 0 0,-1-1 0,1 1 0,0 0 0,-4-1 0,-3 0 0,0 0 0,-1 0 0,1 1 0,0 1 0,-1-1 0,1 2 0,-1-1 0,1 1 0,0 1 0,0 0 0,-13 3 0,-7 5 0,-56 27 0,84-36 0,-100 53 0,92-48 0,1 0 0,-1 0 0,1 1 0,0 0 0,1 0 0,0 1 0,0 0 0,-10 16 0,15-21 0,0 1 0,0 0 0,0 0 0,1-1 0,0 1 0,0 0 0,0 1 0,0-1 0,1 0 0,-1 0 0,1 0 0,0 0 0,0 0 0,1 1 0,0 5 0,1-4 0,0 0 0,0-1 0,1 1 0,0-1 0,-1 0 0,2 1 0,-1-1 0,1-1 0,7 9 0,0-2 0,0-2 0,1 1 0,0-1 0,0-1 0,1 0 0,0-1 0,26 10 0,-19-10 0,1-1 0,0-1 0,-1 0 0,2-2 0,-1 0 0,0-1 0,26-2 0,-44-1 0,1 0 0,-1 0 0,0 0 0,1 0 0,-1 0 0,0-1 0,0 1 0,1-1 0,-1 0 0,0 0 0,-1 0 0,1-1 0,0 1 0,-1-1 0,1 1 0,-1-1 0,0 0 0,0 0 0,0 0 0,0 0 0,0 0 0,-1 0 0,0-1 0,1 1 0,-1 0 0,0-1 0,-1 1 0,1-1 0,0-5 0,0 6 0,-1-1 0,1 1 0,-1-1 0,0 1 0,0-1 0,0 1 0,-1-1 0,1 1 0,-1-1 0,1 1 0,-1 0 0,0-1 0,-1 1 0,1 0 0,-1 0 0,1 0 0,-1-1 0,0 2 0,0-1 0,0 0 0,0 0 0,-1 1 0,1-1 0,-1 1 0,0 0 0,1-1 0,-1 1 0,0 1 0,0-1 0,-4-1 0,-2 0 0,-1 1 0,0 1 0,1-1 0,-1 2 0,0-1 0,0 1 0,0 1 0,-17 2 0,8 1 0,0 1 0,1 0 0,-28 12 0,42-15 0,-1 0 0,1 0 0,0 0 0,0 1 0,0 0 0,1 0 0,-1 0 0,0 0 0,1 0 0,0 1 0,0-1 0,-5 9 0,7-10 0,0 0 0,0 0 0,0 0 0,1 1 0,-1-1 0,1 0 0,-1 1 0,1-1 0,0 0 0,0 1 0,0-1 0,0 0 0,0 1 0,1-1 0,-1 0 0,1 1 0,-1-1 0,1 0 0,0 0 0,0 1 0,0-1 0,0 0 0,0 0 0,1 0 0,-1 0 0,0 0 0,3 2 0,-2-2 0,0 1 0,0-1 0,1 1 0,-1-1 0,1 0 0,-1 0 0,1 0 0,0 0 0,0 0 0,0-1 0,0 1 0,0-1 0,0 0 0,0 0 0,0 0 0,0 0 0,1-1 0,-1 1 0,0-1 0,1 0 0,-1 0 0,0 0 0,1 0 0,-1 0 0,0-1 0,1 0 0,-1 1 0,0-1 0,0-1 0,0 1 0,0 0 0,4-3 0,1-1 0,1-1 0,-1 0 0,0 0 0,-1-1 0,1 0 0,-1 0 0,-1-1 0,1 0 0,6-11 0,-5 6 0,-1 0 0,0-1 0,-1 0 0,5-15 0,-9 22 0,0-1 0,0 1 0,-1-1 0,0 0 0,0 1 0,-1-1 0,0 0 0,0 0 0,-2-12 0,1 18 0,0 0 0,0 1 0,1-1 0,-1 0 0,0 1 0,-1-1 0,1 0 0,0 1 0,0-1 0,-1 1 0,1 0 0,0-1 0,-1 1 0,0 0 0,1 0 0,-1 0 0,0 0 0,1 0 0,-1 0 0,0 1 0,0-1 0,0 0 0,0 1 0,0 0 0,0-1 0,0 1 0,0 0 0,0 0 0,-2 0 0,-7 0 0,0 1 0,0 0 0,-20 4 0,19-2 0,1-1 0,0 2 0,0 0 0,0 0 0,0 1 0,0 0 0,1 1 0,-18 13 0,23-15 0,0 0 0,1 1 0,0-1 0,0 1 0,0 0 0,0 0 0,1 0 0,0 1 0,0-1 0,0 1 0,1 0 0,0-1 0,0 1 0,0 0 0,1 0 0,0 1 0,0-1 0,0 10 0,1-1 0,1-1 0,1 1 0,0 0 0,1-1 0,1 1 0,10 25 0,-12-33 0,1 0 0,0-1 0,0 0 0,1 1 0,-1-1 0,2 0 0,-1-1 0,1 1 0,-1-1 0,2 0 0,-1 0 0,0 0 0,1-1 0,0 0 0,0 0 0,7 3 0,-10-5 9,0-1 1,0 0-1,0 0 0,0 0 0,0 0 1,0-1-1,1 1 0,-1-1 0,0 0 0,0 0 1,0 0-1,1 0 0,-1-1 0,0 1 1,0-1-1,0 0 0,0 0 0,0 0 1,0 0-1,0 0 0,0-1 0,0 1 0,-1-1 1,1 0-1,-1 0 0,1 0 0,-1 0 1,1 0-1,-1 0 0,0-1 0,0 1 0,0-1 1,-1 0-1,1 1 0,-1-1 0,3-5 1,0-3-224,1-1 1,-2 0 0,1 0-1,-2-1 1,1 1 0,-2 0-1,1-26 1,-3 19-6613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9:3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2064 0 0,'0'0'40'0'0,"-14"24"-24"0"0,11-12 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6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3504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8:0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2336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9:0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10616 0 0,'0'0'0'0'0,"-6"31"0"0"0,2-11 0 0 0,4 2 0 0 0,4 2-8 0 0,2 3 0 0 0,2-3 0 0 0,2-6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3048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9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5216 0 0,'0'0'0'0'0,"-6"11"0"0"0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0:0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53 1248 0 0,'0'0'72'0'0,"-25"-13"0"0"0,12 7-40 0 0,-2-9 0 0 0,0 4-24 0 0,6 4 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0:0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 0 0,'0'0'0'0'0,"23"0"0"0"0,-4 0 0 0 0,2 0 0 0 0,3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9:5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4136 0 0,'0'0'312'0'0,"12"-26"-200"0"0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1:3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9352 0 0,'0'0'296'0'0,"-29"0"-288"0"0,10 10-8 0 0,2-1 8 0 0,-6 9-128 0 0,-3 5 8 0 0,-1 1-8 0 0,6 0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 24575,'-2'2'0,"0"0"0,0 0 0,0 1 0,0-1 0,0 0 0,1 1 0,-1-1 0,1 1 0,0-1 0,0 1 0,0 0 0,0 0 0,0-1 0,1 1 0,-1 3 0,-1 2 0,-9 44 0,2 1 0,-3 72 0,5-42 0,4-56 0,4-23 0,0-5 0,4-10 0,5-19 0,-6 11 0,43-151 0,-39 145 0,2 0 0,0 1 0,2 0 0,22-34 0,-34 57 0,1-1 0,0 1 0,0 0 0,0 0 0,0 0 0,0 0 0,0 0 0,0 0 0,0 0 0,0 0 0,0 0 0,1 0 0,-1 0 0,0 1 0,1-1 0,-1 1 0,3-1 0,-3 1 0,0 0 0,0 0 0,0 0 0,-1 0 0,1 0 0,0 1 0,0-1 0,0 0 0,0 1 0,0-1 0,-1 0 0,1 1 0,0-1 0,0 1 0,-1 0 0,1-1 0,0 1 0,-1 0 0,1-1 0,1 2 0,1 4 0,0 0 0,0-1 0,0 1 0,-1 0 0,0 0 0,3 10 0,-3 1 0,0 0 0,-1 0 0,0 0 0,-2 0 0,0 0 0,0 0 0,-2 0 0,0-1 0,-1 1 0,-1-1 0,-7 18 0,11-32 0,0 0 0,1 0 0,-1-1 0,0 1 0,-1 0 0,1-1 0,0 1 0,0-1 0,-1 0 0,1 1 0,-1-1 0,1 0 0,-1 0 0,-1 2 0,2-3 0,1 0 0,0 0 0,-1 0 0,1 0 0,0 0 0,0 0 0,-1 0 0,1 0 0,0 0 0,0 0 0,-1 1 0,1-2 0,0 1 0,-1 0 0,1 0 0,0 0 0,0 0 0,-1 0 0,1 0 0,0 0 0,-1 0 0,1 0 0,0 0 0,0-1 0,-1 1 0,1 0 0,0 0 0,0 0 0,0 0 0,-1-1 0,1 1 0,-1-1 0,1 0 0,0 0 0,-1-1 0,1 1 0,0 0 0,0 0 0,0 0 0,0 0 0,0 0 0,0 0 0,0-1 0,0 1 0,1-1 0,-1-2 0,1 0 0,0 0 0,1 0 0,-1 1 0,1-1 0,-1 0 0,1 1 0,0-1 0,3-3 0,-4 7 0,-1-1 0,1 0 0,-1 0 0,1 1 0,0-1 0,-1 0 0,1 1 0,0-1 0,-1 1 0,1-1 0,0 1 0,0-1 0,0 1 0,-1 0 0,1-1 0,0 1 0,0 0 0,0 0 0,0-1 0,0 1 0,0 0 0,-1 0 0,1 0 0,0 0 0,0 0 0,0 0 0,0 0 0,0 1 0,0-1 0,0 0 0,-1 0 0,1 1 0,0-1 0,0 1 0,0-1 0,-1 0 0,1 1 0,0 0 0,0-1 0,-1 1 0,1-1 0,0 1 0,-1 0 0,1-1 0,0 2 0,5 7 0,0-1 0,-1 1 0,0 0 0,-1 0 0,0 1 0,-1 0 0,1-1 0,-2 1 0,1 0 0,-2 0 0,1 0 0,-1 1 0,-1 18 0,-5-11-1365,-2-6-5461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1:3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73 563 3504 0 0,'16'4'35'0'0,"1"-1"-1"0"0,-1 0 1 0 0,30 0 0 0 0,-23-3 73 0 0,1-1 1 0 0,-1-1-1 0 0,0-1 1 0 0,27-7-1 0 0,-42 7 23 0 0,0 0 0 0 0,0 0 0 0 0,0-1 0 0 0,0 0 0 0 0,-1-1 0 0 0,0 0 0 0 0,0 0 0 0 0,0 0 0 0 0,0-1 0 0 0,-1 0 0 0 0,0 0 0 0 0,0 0 0 0 0,-1-1 0 0 0,0 0 0 0 0,6-10 0 0 0,-1 1 160 0 0,-1-2 0 0 0,-1 1 0 0 0,0-1 0 0 0,-1 0 0 0 0,7-35-1 0 0,-12 44-167 0 0,0-1 0 0 0,0 1 0 0 0,-1-1 0 0 0,-1 1 0 0 0,1-1 0 0 0,-2 0 0 0 0,-1-10 0 0 0,2 16-66 0 0,-1 0 1 0 0,0 0-1 0 0,-1 1 0 0 0,1-1 0 0 0,-1 0 1 0 0,1 1-1 0 0,-1-1 0 0 0,0 1 1 0 0,-1-1-1 0 0,1 1 0 0 0,0 0 0 0 0,-1 0 1 0 0,0 0-1 0 0,0 0 0 0 0,0 1 1 0 0,0-1-1 0 0,0 1 0 0 0,0 0 0 0 0,-7-4 1 0 0,6 4-21 0 0,-1-1 0 0 0,-1 1 0 0 0,1 0 1 0 0,0 1-1 0 0,0-1 0 0 0,-1 1 0 0 0,1 0 1 0 0,-1 0-1 0 0,1 1 0 0 0,-1 0 0 0 0,1 0 1 0 0,-1 0-1 0 0,1 0 0 0 0,-1 1 0 0 0,-7 2 1 0 0,3-1-5 0 0,-1 0 1 0 0,0 1-1 0 0,1 0 1 0 0,0 0 0 0 0,0 1-1 0 0,0 1 1 0 0,0 0-1 0 0,1 0 1 0 0,-1 1 0 0 0,2 0-1 0 0,-1 1 1 0 0,0 0-1 0 0,1 0 1 0 0,-12 15 0 0 0,14-15-3 0 0,0-1 0 0 0,1 1 0 0 0,0 1 0 0 0,0-1 0 0 0,1 1-1 0 0,-4 9 1 0 0,7-15-25 0 0,0-1 0 0 0,1 1-1 0 0,-1 0 1 0 0,1 0-1 0 0,0-1 1 0 0,-1 1-1 0 0,1 0 1 0 0,0 0-1 0 0,0-1 1 0 0,0 1 0 0 0,0 0-1 0 0,1 0 1 0 0,-1-1-1 0 0,0 1 1 0 0,1 0-1 0 0,-1-1 1 0 0,1 1-1 0 0,0 0 1 0 0,-1-1 0 0 0,1 1-1 0 0,0-1 1 0 0,0 1-1 0 0,0-1 1 0 0,0 1-1 0 0,0-1 1 0 0,0 0-1 0 0,1 0 1 0 0,-1 1-1 0 0,0-1 1 0 0,1 0 0 0 0,-1 0-1 0 0,1 0 1 0 0,-1 0-1 0 0,1-1 1 0 0,-1 1-1 0 0,1 0 1 0 0,0-1-1 0 0,1 1 1 0 0,16 6 10 0 0,0 0 0 0 0,0-2 0 0 0,0 0 0 0 0,1-2 0 0 0,-1 0 0 0 0,1-1 0 0 0,0-1 0 0 0,0 0 0 0 0,0-2 0 0 0,29-4 0 0 0,-33 2 11 0 0,0 0-1 0 0,-1-1 0 0 0,0-1 0 0 0,0 0 0 0 0,0-1 0 0 0,-1-1 1 0 0,0 0-1 0 0,0-1 0 0 0,0 0 0 0 0,-1-2 0 0 0,0 1 0 0 0,-1-1 0 0 0,19-21 1 0 0,-28 27 5 0 0,1 0 0 0 0,-1-1 0 0 0,0 1 0 0 0,0-1 0 0 0,0 0 1 0 0,-1 0-1 0 0,0 0 0 0 0,0 0 0 0 0,0 0 0 0 0,0-1 0 0 0,-1 1 1 0 0,0 0-1 0 0,0-1 0 0 0,-1 1 0 0 0,1-1 0 0 0,-1 1 0 0 0,0-1 1 0 0,-1 0-1 0 0,-1-9 0 0 0,0 5 41 0 0,-1 1 0 0 0,0 0 0 0 0,-1-1 1 0 0,0 1-1 0 0,0 0 0 0 0,-1 1 0 0 0,0-1 0 0 0,-1 1 0 0 0,0 0 0 0 0,-8-8 1 0 0,10 11-34 0 0,0 0 1 0 0,-1 0 0 0 0,0 0 0 0 0,0 1 0 0 0,-1 0-1 0 0,1 0 1 0 0,-1 0 0 0 0,0 0 0 0 0,0 1 0 0 0,0 0-1 0 0,0 1 1 0 0,0-1 0 0 0,-1 1 0 0 0,1 0 0 0 0,-1 1-1 0 0,0-1 1 0 0,0 1 0 0 0,1 1 0 0 0,-1-1 0 0 0,0 1-1 0 0,0 0 1 0 0,0 1 0 0 0,1 0 0 0 0,-1 0 0 0 0,0 0-1 0 0,1 1 1 0 0,-1 0 0 0 0,1 0 0 0 0,-9 5 0 0 0,-12 5 70 0 0,2 2 0 0 0,0 0 1 0 0,0 2-1 0 0,-38 34 1 0 0,19-11 17 0 0,-52 61 1 0 0,77-78-88 0 0,1 1 0 0 0,-18 29 0 0 0,30-42-29 0 0,0 0 0 0 0,1 1-1 0 0,0 0 1 0 0,1 0 0 0 0,0 0-1 0 0,1 1 1 0 0,-4 22 0 0 0,7-31-12 0 0,-1 0 0 0 0,1 0 0 0 0,0-1 0 0 0,1 1 0 0 0,-1 0 0 0 0,0 0 1 0 0,1 0-1 0 0,0-1 0 0 0,-1 1 0 0 0,1 0 0 0 0,0-1 0 0 0,1 1 1 0 0,-1-1-1 0 0,0 1 0 0 0,1-1 0 0 0,-1 1 0 0 0,1-1 0 0 0,0 0 1 0 0,0 0-1 0 0,-1 0 0 0 0,2 0 0 0 0,-1 0 0 0 0,0 0 0 0 0,0-1 0 0 0,1 1 1 0 0,-1-1-1 0 0,0 1 0 0 0,1-1 0 0 0,0 0 0 0 0,-1 0 0 0 0,1 0 1 0 0,3 1-1 0 0,7 1 1 0 0,0-1 0 0 0,-1 0 0 0 0,1 0 0 0 0,0-1 0 0 0,22-1 0 0 0,8-2 0 0 0,1-2 0 0 0,48-11-1 0 0,-69 10 2 0 0,1-2-1 0 0,-1 0 0 0 0,0-2 0 0 0,-1 0 1 0 0,32-19-1 0 0,-45 22 9 0 0,0 0-1 0 0,0-1 1 0 0,0 0 0 0 0,-1-1 0 0 0,0 0 0 0 0,0 0 0 0 0,12-17-1 0 0,-17 20 8 0 0,1-1 0 0 0,-1 1 0 0 0,-1 0 0 0 0,1-1 0 0 0,-1 1 0 0 0,0-1 0 0 0,0 0 0 0 0,0 0 0 0 0,-1 0 0 0 0,0 0 0 0 0,0 0-1 0 0,-1 0 1 0 0,1 0 0 0 0,-1 0 0 0 0,-2-12 0 0 0,-1 4 32 0 0,-1 0-1 0 0,-1 0 1 0 0,-1 0-1 0 0,1 1 1 0 0,-2-1 0 0 0,0 1-1 0 0,-1 1 1 0 0,0 0-1 0 0,-1 0 1 0 0,-12-14-1 0 0,14 18-12 0 0,-1 1-1 0 0,1-1 1 0 0,-1 2-1 0 0,-1-1 1 0 0,1 1-1 0 0,-1 0 1 0 0,0 1-1 0 0,0 0 1 0 0,-1 0-1 0 0,0 1 1 0 0,0 0-1 0 0,0 1 1 0 0,0 0-1 0 0,0 0 1 0 0,-13 0-1 0 0,18 2-18 0 0,0 1 0 0 0,0 0 0 0 0,0 1 0 0 0,0-1 0 0 0,0 1 0 0 0,0 0 0 0 0,0 0 0 0 0,0 1 0 0 0,0 0 0 0 0,1-1 0 0 0,-1 1 0 0 0,0 1 0 0 0,1-1 0 0 0,-8 6 0 0 0,6-3 3 0 0,0 1 0 0 0,0 0 0 0 0,1-1 0 0 0,-1 2 0 0 0,2-1-1 0 0,-1 1 1 0 0,1-1 0 0 0,-6 13 0 0 0,2-1 7 0 0,1 1 0 0 0,1-1 0 0 0,1 1 0 0 0,0 0 0 0 0,2 0 0 0 0,0 0 0 0 0,0 21 0 0 0,3-29-15 0 0,0 0 1 0 0,0 0 0 0 0,1 0 0 0 0,1 0-1 0 0,0 0 1 0 0,0 0 0 0 0,7 19-1 0 0,-7-26-9 0 0,0 0-1 0 0,0-1 0 0 0,0 1 0 0 0,0 0 1 0 0,1 0-1 0 0,-1-1 0 0 0,1 0 1 0 0,0 1-1 0 0,0-1 0 0 0,0 0 0 0 0,0 0 1 0 0,1-1-1 0 0,-1 1 0 0 0,1-1 0 0 0,0 0 1 0 0,-1 0-1 0 0,1 0 0 0 0,0 0 0 0 0,0 0 1 0 0,0-1-1 0 0,1 0 0 0 0,-1 0 1 0 0,5 1-1 0 0,2-2 0 0 0,-1 0 1 0 0,1 0-1 0 0,0-1 1 0 0,0 0-1 0 0,-1-1 1 0 0,1 0-1 0 0,0-1 1 0 0,-1 0-1 0 0,16-7 1 0 0,-8 2 1 0 0,1-1-1 0 0,-2-1 1 0 0,1 0 0 0 0,19-16-1 0 0,-30 20 0 0 0,-1 0-1 0 0,0 0 0 0 0,0-1 0 0 0,0 1 0 0 0,0-1 0 0 0,-1-1 0 0 0,-1 1 0 0 0,1-1 0 0 0,-1 1 1 0 0,0-1-1 0 0,4-15 0 0 0,-6 17 0 0 0,0 0 0 0 0,-1 0 0 0 0,0 1 0 0 0,-1-1 0 0 0,1 0 0 0 0,-1 0 0 0 0,0 0 0 0 0,0 0 1 0 0,-1 0-1 0 0,0 1 0 0 0,0-1 0 0 0,0 0 0 0 0,-1 0 0 0 0,1 1 0 0 0,-2-1 0 0 0,1 1 0 0 0,0-1 0 0 0,-6-7 0 0 0,-2-1 3 0 0,-1 1 0 0 0,0 0 0 0 0,-1 0 0 0 0,-1 1 0 0 0,0 0 0 0 0,-1 2 0 0 0,0-1 0 0 0,0 2 0 0 0,-1 0 0 0 0,-27-13 0 0 0,-24-3-2318 0 0,53 20-9337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9:5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1 800 0 0,'0'0'0'0'0,"-24"0"0"0"0,15 7-16 0 0,2 4-24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0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34 1888 0 0,'0'0'16'0'0,"-4"-2"-7"0"0,-1 0-9 0 0,0-1 15 0 0,-1 0 0 0 0,1 0 1 0 0,-1 1-1 0 0,0 0 0 0 0,0 0 1 0 0,0 1-1 0 0,-1-1 0 0 0,-5 0 1 0 0,-11 2 55 0 0,-106 4 196 0 0,107-2-234 0 0,0 1 0 0 0,0 1-1 0 0,-38 12 1 0 0,50-12-21 0 0,1 0 0 0 0,-1 1 1 0 0,1 0-1 0 0,0 1 0 0 0,0 0 0 0 0,0 1 0 0 0,-9 8 0 0 0,0 0 22 0 0,18-15-33 0 0,-13 10 48 0 0,0 0-1 0 0,1 1 1 0 0,0 1-1 0 0,1 0 1 0 0,1 0-1 0 0,-15 21 1 0 0,9-7 35 0 0,9-16 9 0 0,0 2-1 0 0,-8 18 1 0 0,13-25-47 0 0,1 0-1 0 0,-1 0 1 0 0,1-1-1 0 0,0 1 1 0 0,0 0 0 0 0,1 0-1 0 0,0 1 1 0 0,0-1 0 0 0,0 0-1 0 0,1 6 1 0 0,3 11 130 0 0,0-1 0 0 0,1 0 0 0 0,1-1 1 0 0,2 1-1 0 0,0-1 0 0 0,0 0 0 0 0,21 32 0 0 0,-19-38-97 0 0,0-1 0 0 0,0 0 1 0 0,1 0-1 0 0,1-1 0 0 0,0-1 0 0 0,0 0 0 0 0,2 0 0 0 0,-1-1 1 0 0,1-1-1 0 0,23 12 0 0 0,-23-15 25 0 0,0 0 0 0 0,1-1 0 0 0,0 0 1 0 0,0-1-1 0 0,0-1 0 0 0,0 0 0 0 0,1-1 0 0 0,28 0 0 0 0,-24-3 90 0 0,0-1 0 0 0,0-1 0 0 0,0-1 0 0 0,-1 0 0 0 0,1-2 0 0 0,26-10-1 0 0,-35 11-66 0 0,1 0 0 0 0,0-1 0 0 0,-1-1 0 0 0,0 0 0 0 0,14-12 0 0 0,19-9 303 0 0,-36 24-338 0 0,0-1-1 0 0,0 0 1 0 0,-1 0-1 0 0,0-1 1 0 0,13-12 0 0 0,-12 9-22 0 0,-1-1 0 0 0,0 0 0 0 0,0 0 0 0 0,-1 0 0 0 0,-1-1 1 0 0,0 0-1 0 0,0 0 0 0 0,-1-1 0 0 0,-1 1 0 0 0,0-1 0 0 0,0 0 0 0 0,-1 1 0 0 0,1-17 1 0 0,-3 12 18 0 0,0 0 1 0 0,-1 0-1 0 0,-1-1 0 0 0,0 1 1 0 0,-1 0-1 0 0,-1 1 1 0 0,-1-1-1 0 0,0 1 1 0 0,-10-22-1 0 0,7 22-5 0 0,0-1 1 0 0,-2 1-1 0 0,1 1 0 0 0,-2-1 1 0 0,0 2-1 0 0,0 0 0 0 0,-2 0 0 0 0,-22-19 1 0 0,24 24-38 0 0,1 1 1 0 0,-2 0 0 0 0,1 0 0 0 0,-1 1-1 0 0,0 0 1 0 0,0 1 0 0 0,-1 1 0 0 0,0 0-1 0 0,1 0 1 0 0,-1 2 0 0 0,-25-3 0 0 0,-2 5-583 0 0,1 3 0 0 0,-74 14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0:3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3:0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2600 0 0,'0'0'1360'0'0,"-9"-24"-56"0"0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1:1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2152 0 0,'0'0'3209'0'0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1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4400 0 0,'0'0'4248'0'0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1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3952 0 0,'0'0'2281'0'0,"0"4"-2170"0"0,0 3-187 0 0,-1 0-1 0 0,0-1 1 0 0,0 1 0 0 0,0-1 0 0 0,-1 1 0 0 0,-2 7-1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11:1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5664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287 131 24575,'-10'0'0,"1"-1"0,1 1 0,-1 1 0,0 0 0,-14 3 0,20-3 0,1 0 0,-1 0 0,0 0 0,1 0 0,0 1 0,-1-1 0,1 1 0,0 0 0,-1-1 0,1 1 0,0 0 0,1 0 0,-1 1 0,0-1 0,0 0 0,1 1 0,0-1 0,-2 4 0,-2 4 0,1 1 0,0-1 0,1 1 0,0 0 0,1 0 0,0 0 0,1 0 0,0 0 0,1 15 0,0-22 0,0 1 0,1 0 0,0 0 0,0-1 0,0 1 0,0 0 0,1-1 0,-1 1 0,1-1 0,1 0 0,-1 1 0,0-1 0,1 0 0,0-1 0,0 1 0,0 0 0,1-1 0,-1 0 0,1 1 0,-1-1 0,1-1 0,0 1 0,9 4 0,-9-6 0,-1 1 0,1-1 0,0 0 0,0 0 0,0-1 0,0 1 0,0-1 0,0 0 0,0 0 0,0 0 0,0 0 0,7-2 0,-4 0 0,0 0 0,1-1 0,-1 0 0,-1 0 0,1-1 0,8-5 0,2-4 0,0 0 0,-1-2 0,25-27 0,-24 22 0,-1 0 0,-2 0 0,0-1 0,-1-1 0,-1 0 0,0-1 0,-2-1 0,-1 1 0,-1-1 0,5-27 0,-12 33 0,-1 18 0,0 0 0,0 0 0,0 0 0,0 0 0,0 0 0,0 0 0,0 0 0,0 0 0,0 0 0,0-1 0,0 1 0,0 0 0,0 0 0,0 0 0,0 0 0,0 0 0,0 0 0,0 0 0,0 0 0,0 0 0,0 0 0,0-1 0,0 1 0,-1 0 0,1 0 0,0 0 0,0 0 0,0 0 0,0 0 0,0 0 0,0 0 0,0 0 0,0 0 0,0 0 0,0 0 0,0 0 0,-1 0 0,1 0 0,0 0 0,0 0 0,0 0 0,0 0 0,0 0 0,0 0 0,0 0 0,0 0 0,0 0 0,-1 0 0,1 0 0,0 0 0,0 0 0,0 0 0,0 0 0,0 0 0,0 0 0,0 0 0,0 0 0,0 0 0,0 0 0,0 0 0,-1 1 0,0 0 0,0 1 0,0 0 0,0 0 0,0 0 0,0 0 0,1 0 0,-1 0 0,0 0 0,1 0 0,-1 5 0,-1 36 0,1 0 0,5 49 0,1 34 0,-6-111 0,-1-1 0,-1 0 0,0 0 0,-1 0 0,0 0 0,-1-1 0,-1 1 0,0-1 0,0 0 0,-2-1 0,1 0 0,-11 12 0,-16 17 0,-70 68 0,100-104 0,-53 50 0,-3-3 0,-106 74 0,164-124 0,-1 0 0,0-1 0,-1 1 0,1-1 0,0 1 0,0-1 0,-1 0 0,-5 1 0,8-2 0,0 0 0,0 0 0,0 0 0,0-1 0,0 1 0,0 0 0,1 0 0,-1-1 0,0 1 0,0 0 0,0-1 0,1 1 0,-1-1 0,0 1 0,0-1 0,1 1 0,-1-1 0,0 1 0,1-1 0,-1 0 0,1 0 0,-1 1 0,1-1 0,-1 0 0,1 0 0,0 1 0,-1-1 0,1 0 0,0 0 0,-1 0 0,1 0 0,0 1 0,0-1 0,0 0 0,0 0 0,0-1 0,-2-62-1365,2 29-5461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4:4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9088 0 0,'-8'0'0'0'0,"7"0"0"0"0,-1 0 1 0 0,0 0 0 0 0,1 0-1 0 0,-1 1 1 0 0,1-1-1 0 0,-1 0 1 0 0,1 1-1 0 0,-1-1 1 0 0,1 1-1 0 0,-1-1 1 0 0,-2 2-1 0 0,1 0 1 0 0,1-1 0 0 0,-1 1 0 0 0,1-1 0 0 0,-1 1 0 0 0,1 0-1 0 0,-1 0 1 0 0,1 0 0 0 0,0 0 0 0 0,0 0 0 0 0,0 1 0 0 0,0-1-1 0 0,1 1 1 0 0,-1-1 0 0 0,1 1 0 0 0,-2 3 0 0 0,-5 8 19 0 0,2-6-6 0 0,1 0 0 0 0,0 0 0 0 0,0 0 1 0 0,1 1-1 0 0,0 0 0 0 0,1 0 0 0 0,-1 0 0 0 0,2 0 0 0 0,-1 0 1 0 0,1 1-1 0 0,1-1 0 0 0,0 1 0 0 0,0-1 0 0 0,1 1 1 0 0,0 0-1 0 0,2 14 0 0 0,-1-23-5 0 0,-1 1-1 0 0,1 0 1 0 0,0 0 0 0 0,0 0-1 0 0,0-1 1 0 0,0 1 0 0 0,0 0-1 0 0,0-1 1 0 0,1 1 0 0 0,-1-1-1 0 0,0 1 1 0 0,1-1 0 0 0,-1 0-1 0 0,1 1 1 0 0,-1-1 0 0 0,1 0-1 0 0,0 0 1 0 0,0 0 0 0 0,-1 0-1 0 0,1-1 1 0 0,0 1 0 0 0,0 0-1 0 0,0-1 1 0 0,0 1 0 0 0,2-1-1 0 0,0 1 6 0 0,0 0-1 0 0,0-1 0 0 0,-1 0 1 0 0,1 0-1 0 0,0 0 0 0 0,0 0 1 0 0,0-1-1 0 0,-1 1 0 0 0,1-1 1 0 0,0 0-1 0 0,0 0 0 0 0,3-2 1 0 0,2-2 12 0 0,0 0 0 0 0,0 0 1 0 0,-1-1-1 0 0,0 0 0 0 0,0 0 0 0 0,13-15 1 0 0,-18 18-6 0 0,0 0 1 0 0,-1-1 0 0 0,1 1 0 0 0,-1-1 0 0 0,0 0 0 0 0,0 1 0 0 0,0-1 0 0 0,-1 0 0 0 0,1 0 0 0 0,-1 0-1 0 0,0 0 1 0 0,0 0 0 0 0,0-1 0 0 0,-1 1 0 0 0,0 0 0 0 0,1 0 0 0 0,-1-1 0 0 0,-1-6 0 0 0,0 10-20 0 0,1-3 58 0 0,0-1 1 0 0,-1 1 0 0 0,1 0-1 0 0,-1-1 1 0 0,-1 1 0 0 0,1 0-1 0 0,0 0 1 0 0,-1 0 0 0 0,0 0-1 0 0,0 0 1 0 0,0 0 0 0 0,-1 0-1 0 0,1 0 1 0 0,-1 1 0 0 0,0 0-1 0 0,-3-4 1 0 0,4 6-35 0 0,1 1-1 0 0,-1-1 1 0 0,0 0-1 0 0,1 1 1 0 0,-1 0-1 0 0,0-1 1 0 0,0 1 0 0 0,1 0-1 0 0,-1 0 1 0 0,0 0-1 0 0,0 0 1 0 0,0 0-1 0 0,1 0 1 0 0,-4 1-1 0 0,-23 8 143 0 0,-32 20 128 0 0,42-20-1043 0 0,-32 14-1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9:5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135 159 4760 0 0,'0'0'0'0'0,"-42"-36"-96"0"0,11 12 0 0 0,5 1 0 0 0,7 5 8 0 0,7 2-40 0 0,8 1 8 0 0,7 3-8 0 0,1-3 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0:0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3952 0 0,'0'0'0'0'0,"-12"-7"-16"0"0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9:1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5:5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6:1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12416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6:1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16831 0 0,'0'0'5026'0'0,"-4"-4"-4901"0"0,-10-12-2 0 0,11 12-6 0 0,-3-4 62 0 0,5 7 541 0 0,4 1-716 0 0,0 0-1 0 0,11 13 26 0 0,22 23 187 0 0,-15-19-3331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5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2152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25:3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24 6656 0 0,'0'0'-16'0'0,"-4"0"-424"0"0,-13 0 433 0 0,9 1 8 0 0,1-1 0 0 0,-1 0 0 0 0,1 0-1 0 0,0-1 1 0 0,-1 0 0 0 0,1 0 0 0 0,-1 0 0 0 0,1-1-1 0 0,-11-4 1 0 0,-20-6-739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0:2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2872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24575,'-1'3'0,"0"-1"0,0 1 0,0-1 0,0 1 0,0 0 0,0-1 0,0 1 0,1 0 0,-1-1 0,1 1 0,0 0 0,0 4 0,0 3 0,-5 119 0,18 196 0,-13-316 0,0-3 0,1 1 0,-1-1 0,1 0 0,1 0 0,-1 0 0,3 7 0,-4-13 0,0 0 0,0 1 0,0-1 0,0 0 0,0 0 0,0 0 0,1 1 0,-1-1 0,0 0 0,0 0 0,0 0 0,0 1 0,1-1 0,-1 0 0,0 0 0,0 0 0,0 0 0,1 0 0,-1 1 0,0-1 0,0 0 0,1 0 0,-1 0 0,0 0 0,0 0 0,1 0 0,-1 0 0,0 0 0,0 0 0,1 0 0,-1 0 0,0 0 0,0 0 0,1 0 0,-1 0 0,0 0 0,0 0 0,1 0 0,-1 0 0,0-1 0,0 1 0,0 0 0,1 0 0,-1 0 0,0 0 0,0 0 0,0-1 0,1 1 0,-1 0 0,0 0 0,0 0 0,0-1 0,0 1 0,0 0 0,1 0 0,-1 0 0,0-1 0,0 1 0,0 0 0,0 0 0,0-1 0,0 1 0,0 0 0,8-18 0,-8 17 0,2-2 0,-1-1 0,1 1 0,-1 0 0,1 0 0,0 0 0,0 0 0,1 0 0,-1 0 0,0 1 0,1-1 0,0 1 0,0-1 0,0 1 0,0 0 0,0 0 0,4-2 0,-1 2 0,-1 0 0,1 0 0,0 1 0,-1 0 0,1 0 0,0 0 0,0 1 0,0-1 0,10 2 0,-8 0 0,0 0 0,0 0 0,-1 1 0,1 0 0,0 1 0,0-1 0,-1 2 0,0-1 0,0 1 0,0 0 0,0 0 0,0 1 0,-1 0 0,0 0 0,8 8 0,-9-5 0,1 1 0,-1 0 0,-1 0 0,0 0 0,0 1 0,-1 0 0,0-1 0,0 1 0,-1 0 0,1 19 0,5 16 0,3-9-1365,-5-22-5461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0:2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88 0 0,'-23'7'0'0'0,"9"2"0"0"0,10-4 0 0 0,1 0 0 0 0,0 0 0 0 0,1 1 0 0 0,-1-1 0 0 0,1 1 0 0 0,0-1 0 0 0,1 1 0 0 0,-1 0 0 0 0,1 0 0 0 0,0 0 0 0 0,0 0 0 0 0,1 0 0 0 0,0 0 0 0 0,1 9 0 0 0,1-3 0 0 0,2 0 0 0 0,-1 0 0 0 0,-1-3-12 0 0,-1-7-48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30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6288 0 0,'0'0'0'0'0,"-24"4"-24"0"0,19 8 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51:4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3416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3:4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9 108 3416 0 0,'0'0'0'0'0,"0"-31"0"0"0,-5 10 8 0 0,1-2-8 0 0,4-9 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4:0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6200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4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135 142 1432 0 0,'0'0'0'0'0,"-39"-41"528"0"0,14 15 0 0 0,-8-8 0 0 0,-4-6 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5:2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4400 0 0,'0'0'112'0'0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8:1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8280 0 0,'0'0'0'0'0,"0"-15"-6216"0"0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6:2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1160 0 0,'0'0'328'0'0,"17"11"8"0"0,-5-6-8 0 0,4 1 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1:51:3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 2424 0 0,'0'0'3'0'0,"-4"-2"-103"0"0,-12-6 29 0 0,12 6-9 0 0,-6 8-607 0 0,8-4-386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7:2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4312 0 0,'0'0'0'0'0,"-17"-3"0"0"0,5 0 8 0 0,-3 0-8 0 0,1 1 8 0 0,2 2-48 0 0,0 0 0 0 0,0 0 0 0 0,0 2 8 0 0,0 1-160 0 0,1 3 8 0 0,3-3-8 0 0,1-1 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9:0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4136 0 0,'0'0'-8'0'0,"0"2"1"0"0,0 8 27 0 0,1 0-1 0 0,1 0 0 0 0,-1-1 1 0 0,2 1-1 0 0,4 14 0 0 0,-1-2 32 0 0,3 19 59 0 0,-6-28-22 0 0,-1-1 1 0 0,1 1 0 0 0,1-1-1 0 0,9 22 1 0 0,-2-25-467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8:4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6656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8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5752 0 0,'0'0'0'0'0,"0"-17"-64"0"0,-2 6 32 0 0,-1 2 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29:4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88 0 0,'0'0'0'0'0,"-20"8"0"0"0,11-1 0 0 0,3 0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18991 0 0,'0'0'0'0'0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0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19343 0 0,'0'0'0'0'0</inkml:trace>
  <inkml:trace contextRef="#ctx0" brushRef="#br0" timeOffset="1">170 0 18183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0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65 3776 0 0,'-4'0'5'0'0,"0"1"-1"0"0,-1-1 1 0 0,1 1-1 0 0,0 0 1 0 0,0 0 0 0 0,0 0-1 0 0,0 1 1 0 0,1 0-1 0 0,-1-1 1 0 0,0 1 0 0 0,1 1-1 0 0,-1-1 1 0 0,1 0 0 0 0,0 1-1 0 0,0 0 1 0 0,0 0-1 0 0,0 0 1 0 0,0 0 0 0 0,0 0-1 0 0,1 0 1 0 0,-1 1 0 0 0,1-1-1 0 0,0 1 1 0 0,0 0-1 0 0,1-1 1 0 0,-1 1 0 0 0,-1 5-1 0 0,3 0 2 0 0,8 0-5 0 0,-6-8-1 0 0,0 0-1 0 0,1 0 1 0 0,-1-1 0 0 0,0 1-1 0 0,1-1 1 0 0,-1 1 0 0 0,1-1 0 0 0,-1 0-1 0 0,1 0 1 0 0,-1 0 0 0 0,1 0-1 0 0,-1 0 1 0 0,1 0 0 0 0,-1-1-1 0 0,1 1 1 0 0,-1-1 0 0 0,0 0 0 0 0,1 0-1 0 0,-1 1 1 0 0,0-2 0 0 0,0 1-1 0 0,1 0 1 0 0,-1 0 0 0 0,0-1-1 0 0,0 1 1 0 0,3-4 0 0 0,-1 2-1 0 0,0 0 1 0 0,0-1-1 0 0,0 0 0 0 0,0 0 1 0 0,-1 0-1 0 0,0 0 0 0 0,1-1 1 0 0,-1 1-1 0 0,-1-1 0 0 0,1 0 1 0 0,3-8-1 0 0,-6 11 7 0 0,1-1 1 0 0,-1 1-1 0 0,0-1 0 0 0,0 1 1 0 0,1-1-1 0 0,-2 1 0 0 0,1-1 1 0 0,0 1-1 0 0,0-1 0 0 0,-1 1 1 0 0,1-1-1 0 0,-1 1 0 0 0,0-1 1 0 0,0 1-1 0 0,0 0 0 0 0,0 0 1 0 0,0-1-1 0 0,-1 1 0 0 0,1 0 1 0 0,-2-2-1 0 0,0 0-73 0 0,-1 1 0 0 0,1 0 1 0 0,0 0-1 0 0,-1 0 0 0 0,0 0 0 0 0,0 0 0 0 0,0 1 1 0 0,-6-4-1 0 0,6 4-2385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1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4760 0 0,'0'0'617'0'0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1:52:5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10256 0 0,'0'0'16'0'0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2:0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0,'0'0'-72'0'0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2:2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72 4672 0 0,'0'0'304'0'0,"-3"-2"-1"0"0,2 2-197 0 0,0-1-68 0 0,0 1-1 0 0,0 0 0 0 0,0-1 1 0 0,0 1-1 0 0,0 0 0 0 0,0-1 0 0 0,0 1 1 0 0,0-1-1 0 0,0 0 0 0 0,0 1 0 0 0,0-1 1 0 0,1 0-1 0 0,-1 1 0 0 0,0-1 1 0 0,0 0-1 0 0,1 0 0 0 0,-1 0 0 0 0,1 0 1 0 0,-1 0-1 0 0,1 0 0 0 0,-1 0 1 0 0,1 0-1 0 0,-1 0 0 0 0,1 0 0 0 0,0 0 1 0 0,0 0-1 0 0,-1 0 0 0 0,1 0 1 0 0,0-1-1 0 0,0-4-211 0 0,0-1 1 0 0,0 1-1 0 0,-1 0 1 0 0,0 0-1 0 0,-2-9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0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1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6928 0 0,'0'0'128'0'0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1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7736 0 0,'0'0'0'0'0,"17"-1"-2976"0"0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1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5040 0 0,'0'0'0'0'0,"25"2"-48"0"0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1:1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 4224 0 0,'-2'0'-271'0'0,"-2"-2"196"0"0,1 1-23 0 0,0 0 1 0 0,1 0-1 0 0,-1 1 1 0 0,0-1 0 0 0,0 1-1 0 0,0-1 1 0 0,0 1 0 0 0,0 0-1 0 0,0 0 1 0 0,-4 1 0 0 0,6-1-30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5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 88 0 0,'0'0'0'0'0,"-26"-6"0"0"0,8-2 0 0 0,-2 2 0 0 0,-3-2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7:5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 88 0 0,'0'0'0'0'0,"-11"-22"0"0"0,4 17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1:56:5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2872 0 0,'0'0'0'0'0,"4"30"-16"0"0,-2-3 8 0 0,1-3 0 0 0,-2-2 0 0 0,2-2-112 0 0,0-1 8 0 0,-1 1-8 0 0,2-2 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8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5576 0 0,'0'0'120'0'0,"3"-4"0"0"0,-1 1-80 0 0,1 0 1 0 0,-1 0 0 0 0,1 1-1 0 0,0-1 1 0 0,0 1 0 0 0,1 0-1 0 0,-1 0 1 0 0,0 0 0 0 0,1 0-1 0 0,-1 0 1 0 0,1 1 0 0 0,-1 0-1 0 0,1 0 1 0 0,0 0 0 0 0,0 0-1 0 0,-1 0 1 0 0,1 1 0 0 0,0-1-1 0 0,0 1 1 0 0,0 0 0 0 0,6 1-1 0 0,30 2 86 0 0,0 2 0 0 0,-1 1-1 0 0,1 2 1 0 0,59 21-1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39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40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3688 0 0,'0'0'115'0'0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40:2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 0 0,'0'0'0'0'0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54:45.3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6112 0 0,'0'0'849'0'0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54:48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0 278 6568 0 0,'0'0'240'0'0,"8"3"-200"0"0,-6-2-37 0 0,1 0 6 0 0,0 1 0 0 0,0-1-1 0 0,0 0 1 0 0,0 0 0 0 0,1 0-1 0 0,-1-1 1 0 0,0 1 0 0 0,0-1-1 0 0,0 0 1 0 0,1 0 0 0 0,-1 0-1 0 0,0 0 1 0 0,0 0 0 0 0,1-1-1 0 0,-1 1 1 0 0,0-1-1 0 0,0 0 1 0 0,4-1 0 0 0,30-15 169 0 0,-1-1 1 0 0,55-37-1 0 0,60-57 360 0 0,-132 95-448 0 0,-12 11-12 0 0,0 0-1 0 0,1 0 0 0 0,-1 0 0 0 0,1 1 0 0 0,14-7 1 0 0,-19 11-47 0 0,-1 0 0 0 0,1 0-1 0 0,-1 1 1 0 0,1-1 0 0 0,0 1 0 0 0,0 0 0 0 0,-1-1 0 0 0,1 1 0 0 0,0 0 0 0 0,0 1 0 0 0,-1-1 0 0 0,1 0 0 0 0,0 1 0 0 0,-1 0 0 0 0,1-1-1 0 0,0 1 1 0 0,-1 0 0 0 0,1 0 0 0 0,-1 1 0 0 0,1-1 0 0 0,-1 0 0 0 0,0 1 0 0 0,0 0 0 0 0,3 2 0 0 0,52 46 375 0 0,-43-35-316 0 0,1-2-1 0 0,0 0 1 0 0,1 0-1 0 0,0-2 1 0 0,1 0 0 0 0,33 16-1 0 0,-37-22-21 0 0,-1 0 1 0 0,1-2-1 0 0,0 1 0 0 0,0-2 1 0 0,0 1-1 0 0,0-2 0 0 0,0 0 0 0 0,0 0 1 0 0,0-2-1 0 0,1 1 0 0 0,-1-2 1 0 0,23-4-1 0 0,-7-2 120 0 0,-1-1 0 0 0,52-22 0 0 0,-65 23-111 0 0,0-1 0 0 0,0 0 0 0 0,-1-1 0 0 0,0-1 0 0 0,-1 0 0 0 0,16-17 0 0 0,-10 7-705 0 0,37-31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56:19.8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88 0 0,'0'0'0'0'0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3:56:21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1 110 88 0 0,'1'-24'0'0'0,"3"9"0"0"0,0 3 0 0 0,0-1 0 0 0,7 1 0 0 0,2-1 0 0 0,6-6-1 0 0,-14 18-3 0 0,-2 1-3 0 0,-1-1-53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2T22:08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11432 0 0,'-28'33'104'0'0,"-5"1"56"0"0,0 2 0 0 0,-5-4 0 0 0,-1 0 0 0 0,-2 0-72 0 0,-9 2 0 0 0,-1-2 0 0 0,10-10 0 0 0,5-10-96 0 0,4-9 0 0 0,7-11 0 0 0,1-6 0 0 0</inkml:trace>
  <inkml:trace contextRef="#ctx0" brushRef="#br0" timeOffset="1">260 26 9536 0 0,'0'0'0'0'0,"21"47"8"0"0,-5-13 0 0 0,8 0 0 0 0,4 2 0 0 0,8 2-8 0 0,2-2 0 0 0,5-2 0 0 0,2-3 8 0 0,0-4-8 0 0,3-7 0 0 0,1-10 0 0 0,-1-10 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67.png"/><Relationship Id="rId18" Type="http://schemas.openxmlformats.org/officeDocument/2006/relationships/customXml" Target="../ink/ink39.xml"/><Relationship Id="rId3" Type="http://schemas.openxmlformats.org/officeDocument/2006/relationships/image" Target="../media/image13.png"/><Relationship Id="rId7" Type="http://schemas.openxmlformats.org/officeDocument/2006/relationships/image" Target="../media/image65.png"/><Relationship Id="rId12" Type="http://schemas.openxmlformats.org/officeDocument/2006/relationships/customXml" Target="../ink/ink35.xml"/><Relationship Id="rId17" Type="http://schemas.openxmlformats.org/officeDocument/2006/relationships/image" Target="../media/image68.png"/><Relationship Id="rId2" Type="http://schemas.openxmlformats.org/officeDocument/2006/relationships/image" Target="../media/image64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32.xml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66.png"/><Relationship Id="rId14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4.xml"/><Relationship Id="rId39" Type="http://schemas.openxmlformats.org/officeDocument/2006/relationships/customXml" Target="../ink/ink49.xml"/><Relationship Id="rId72" Type="http://schemas.openxmlformats.org/officeDocument/2006/relationships/customXml" Target="../ink/ink52.xml"/><Relationship Id="rId3" Type="http://schemas.openxmlformats.org/officeDocument/2006/relationships/image" Target="../media/image13.png"/><Relationship Id="rId21" Type="http://schemas.openxmlformats.org/officeDocument/2006/relationships/image" Target="../media/image75.png"/><Relationship Id="rId17" Type="http://schemas.openxmlformats.org/officeDocument/2006/relationships/customXml" Target="../ink/ink43.xml"/><Relationship Id="rId38" Type="http://schemas.openxmlformats.org/officeDocument/2006/relationships/image" Target="../media/image83.png"/><Relationship Id="rId71" Type="http://schemas.openxmlformats.org/officeDocument/2006/relationships/image" Target="../media/image99.png"/><Relationship Id="rId2" Type="http://schemas.openxmlformats.org/officeDocument/2006/relationships/image" Target="../media/image223.png"/><Relationship Id="rId16" Type="http://schemas.openxmlformats.org/officeDocument/2006/relationships/customXml" Target="../ink/ink42.xml"/><Relationship Id="rId20" Type="http://schemas.openxmlformats.org/officeDocument/2006/relationships/customXml" Target="../ink/ink46.xml"/><Relationship Id="rId70" Type="http://schemas.openxmlformats.org/officeDocument/2006/relationships/customXml" Target="../ink/ink51.xml"/><Relationship Id="rId1" Type="http://schemas.openxmlformats.org/officeDocument/2006/relationships/slideLayout" Target="../slideLayouts/slideLayout22.xml"/><Relationship Id="rId40" Type="http://schemas.openxmlformats.org/officeDocument/2006/relationships/customXml" Target="../ink/ink50.xml"/><Relationship Id="rId15" Type="http://schemas.openxmlformats.org/officeDocument/2006/relationships/image" Target="../media/image74.png"/><Relationship Id="rId5" Type="http://schemas.openxmlformats.org/officeDocument/2006/relationships/image" Target="../media/image16.png"/><Relationship Id="rId23" Type="http://schemas.openxmlformats.org/officeDocument/2006/relationships/customXml" Target="../ink/ink48.xml"/><Relationship Id="rId10" Type="http://schemas.openxmlformats.org/officeDocument/2006/relationships/customXml" Target="../ink/ink41.xml"/><Relationship Id="rId19" Type="http://schemas.openxmlformats.org/officeDocument/2006/relationships/customXml" Target="../ink/ink45.xml"/><Relationship Id="rId4" Type="http://schemas.openxmlformats.org/officeDocument/2006/relationships/customXml" Target="../ink/ink40.xml"/><Relationship Id="rId9" Type="http://schemas.openxmlformats.org/officeDocument/2006/relationships/image" Target="../media/image70.png"/><Relationship Id="rId22" Type="http://schemas.openxmlformats.org/officeDocument/2006/relationships/customXml" Target="../ink/ink47.xml"/><Relationship Id="rId69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13.png"/><Relationship Id="rId7" Type="http://schemas.openxmlformats.org/officeDocument/2006/relationships/image" Target="../media/image183.png"/><Relationship Id="rId12" Type="http://schemas.openxmlformats.org/officeDocument/2006/relationships/customXml" Target="../ink/ink57.xml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54.xml"/><Relationship Id="rId11" Type="http://schemas.openxmlformats.org/officeDocument/2006/relationships/image" Target="../media/image184.png"/><Relationship Id="rId5" Type="http://schemas.openxmlformats.org/officeDocument/2006/relationships/image" Target="../media/image7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59.xml"/><Relationship Id="rId5" Type="http://schemas.openxmlformats.org/officeDocument/2006/relationships/image" Target="../media/image16.png"/><Relationship Id="rId15" Type="http://schemas.openxmlformats.org/officeDocument/2006/relationships/customXml" Target="../ink/ink60.xml"/><Relationship Id="rId61" Type="http://schemas.openxmlformats.org/officeDocument/2006/relationships/image" Target="../media/image382.png"/><Relationship Id="rId4" Type="http://schemas.openxmlformats.org/officeDocument/2006/relationships/customXml" Target="../ink/ink58.xml"/><Relationship Id="rId14" Type="http://schemas.openxmlformats.org/officeDocument/2006/relationships/image" Target="../media/image3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418.png"/><Relationship Id="rId18" Type="http://schemas.openxmlformats.org/officeDocument/2006/relationships/image" Target="../media/image420.png"/><Relationship Id="rId3" Type="http://schemas.openxmlformats.org/officeDocument/2006/relationships/image" Target="../media/image13.png"/><Relationship Id="rId7" Type="http://schemas.openxmlformats.org/officeDocument/2006/relationships/image" Target="../media/image416.png"/><Relationship Id="rId12" Type="http://schemas.openxmlformats.org/officeDocument/2006/relationships/customXml" Target="../ink/ink65.xml"/><Relationship Id="rId17" Type="http://schemas.openxmlformats.org/officeDocument/2006/relationships/customXml" Target="../ink/ink68.xml"/><Relationship Id="rId2" Type="http://schemas.openxmlformats.org/officeDocument/2006/relationships/image" Target="../media/image415.png"/><Relationship Id="rId16" Type="http://schemas.openxmlformats.org/officeDocument/2006/relationships/image" Target="../media/image419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62.xml"/><Relationship Id="rId11" Type="http://schemas.openxmlformats.org/officeDocument/2006/relationships/image" Target="../media/image417.png"/><Relationship Id="rId5" Type="http://schemas.openxmlformats.org/officeDocument/2006/relationships/image" Target="../media/image7.png"/><Relationship Id="rId15" Type="http://schemas.openxmlformats.org/officeDocument/2006/relationships/customXml" Target="../ink/ink67.xml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16.png"/><Relationship Id="rId14" Type="http://schemas.openxmlformats.org/officeDocument/2006/relationships/customXml" Target="../ink/ink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customXml" Target="../ink/ink74.xml"/><Relationship Id="rId18" Type="http://schemas.openxmlformats.org/officeDocument/2006/relationships/customXml" Target="../ink/ink77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customXml" Target="../ink/ink73.xml"/><Relationship Id="rId17" Type="http://schemas.openxmlformats.org/officeDocument/2006/relationships/image" Target="../media/image425.png"/><Relationship Id="rId2" Type="http://schemas.openxmlformats.org/officeDocument/2006/relationships/image" Target="../media/image421.png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22.xml"/><Relationship Id="rId11" Type="http://schemas.openxmlformats.org/officeDocument/2006/relationships/customXml" Target="../ink/ink72.xml"/><Relationship Id="rId15" Type="http://schemas.openxmlformats.org/officeDocument/2006/relationships/image" Target="../media/image424.png"/><Relationship Id="rId10" Type="http://schemas.openxmlformats.org/officeDocument/2006/relationships/image" Target="../media/image423.png"/><Relationship Id="rId19" Type="http://schemas.openxmlformats.org/officeDocument/2006/relationships/image" Target="../media/image426.png"/><Relationship Id="rId4" Type="http://schemas.openxmlformats.org/officeDocument/2006/relationships/customXml" Target="../ink/ink69.xml"/><Relationship Id="rId9" Type="http://schemas.openxmlformats.org/officeDocument/2006/relationships/customXml" Target="../ink/ink71.xml"/><Relationship Id="rId14" Type="http://schemas.openxmlformats.org/officeDocument/2006/relationships/customXml" Target="../ink/ink7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7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79.xml"/><Relationship Id="rId5" Type="http://schemas.openxmlformats.org/officeDocument/2006/relationships/image" Target="../media/image7.png"/><Relationship Id="rId4" Type="http://schemas.openxmlformats.org/officeDocument/2006/relationships/customXml" Target="../ink/ink7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customXml" Target="../ink/ink80.xml"/><Relationship Id="rId7" Type="http://schemas.openxmlformats.org/officeDocument/2006/relationships/image" Target="../media/image493.png"/><Relationship Id="rId2" Type="http://schemas.openxmlformats.org/officeDocument/2006/relationships/image" Target="../media/image492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81.xml"/><Relationship Id="rId11" Type="http://schemas.openxmlformats.org/officeDocument/2006/relationships/customXml" Target="../ink/ink84.xml"/><Relationship Id="rId5" Type="http://schemas.openxmlformats.org/officeDocument/2006/relationships/image" Target="../media/image7.png"/><Relationship Id="rId10" Type="http://schemas.openxmlformats.org/officeDocument/2006/relationships/customXml" Target="../ink/ink83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image" Target="../media/image494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96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image" Target="../media/image510.png"/><Relationship Id="rId3" Type="http://schemas.openxmlformats.org/officeDocument/2006/relationships/image" Target="../media/image504.png"/><Relationship Id="rId7" Type="http://schemas.openxmlformats.org/officeDocument/2006/relationships/customXml" Target="../ink/ink86.xml"/><Relationship Id="rId12" Type="http://schemas.openxmlformats.org/officeDocument/2006/relationships/customXml" Target="../ink/ink89.xml"/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7.png"/><Relationship Id="rId11" Type="http://schemas.openxmlformats.org/officeDocument/2006/relationships/customXml" Target="../ink/ink88.xml"/><Relationship Id="rId5" Type="http://schemas.openxmlformats.org/officeDocument/2006/relationships/image" Target="../media/image23.png"/><Relationship Id="rId10" Type="http://schemas.openxmlformats.org/officeDocument/2006/relationships/image" Target="../media/image509.png"/><Relationship Id="rId4" Type="http://schemas.openxmlformats.org/officeDocument/2006/relationships/image" Target="../media/image21.png"/><Relationship Id="rId9" Type="http://schemas.openxmlformats.org/officeDocument/2006/relationships/customXml" Target="../ink/ink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png"/><Relationship Id="rId2" Type="http://schemas.openxmlformats.org/officeDocument/2006/relationships/image" Target="../media/image51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gif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oleObject" Target="../embeddings/oleObject2.bin"/><Relationship Id="rId3" Type="http://schemas.openxmlformats.org/officeDocument/2006/relationships/image" Target="../media/image525.png"/><Relationship Id="rId7" Type="http://schemas.openxmlformats.org/officeDocument/2006/relationships/image" Target="../media/image529.png"/><Relationship Id="rId12" Type="http://schemas.openxmlformats.org/officeDocument/2006/relationships/image" Target="../media/image534.png"/><Relationship Id="rId2" Type="http://schemas.openxmlformats.org/officeDocument/2006/relationships/image" Target="../media/image32.png"/><Relationship Id="rId16" Type="http://schemas.openxmlformats.org/officeDocument/2006/relationships/image" Target="../media/image53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8.png"/><Relationship Id="rId11" Type="http://schemas.openxmlformats.org/officeDocument/2006/relationships/image" Target="../media/image533.png"/><Relationship Id="rId5" Type="http://schemas.openxmlformats.org/officeDocument/2006/relationships/image" Target="../media/image527.png"/><Relationship Id="rId15" Type="http://schemas.openxmlformats.org/officeDocument/2006/relationships/image" Target="../media/image535.png"/><Relationship Id="rId10" Type="http://schemas.openxmlformats.org/officeDocument/2006/relationships/image" Target="../media/image532.png"/><Relationship Id="rId4" Type="http://schemas.openxmlformats.org/officeDocument/2006/relationships/image" Target="../media/image526.png"/><Relationship Id="rId9" Type="http://schemas.openxmlformats.org/officeDocument/2006/relationships/image" Target="../media/image531.png"/><Relationship Id="rId1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uble_pendulu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gif"/><Relationship Id="rId5" Type="http://schemas.openxmlformats.org/officeDocument/2006/relationships/image" Target="../media/image539.png"/><Relationship Id="rId4" Type="http://schemas.openxmlformats.org/officeDocument/2006/relationships/image" Target="../media/image5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2.png"/><Relationship Id="rId7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3.xml"/><Relationship Id="rId11" Type="http://schemas.openxmlformats.org/officeDocument/2006/relationships/image" Target="../media/image219.png"/><Relationship Id="rId5" Type="http://schemas.openxmlformats.org/officeDocument/2006/relationships/image" Target="../media/image21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9.xml"/><Relationship Id="rId3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7.xml"/><Relationship Id="rId24" Type="http://schemas.openxmlformats.org/officeDocument/2006/relationships/customXml" Target="../ink/ink10.xml"/><Relationship Id="rId32" Type="http://schemas.openxmlformats.org/officeDocument/2006/relationships/customXml" Target="../ink/ink11.xml"/><Relationship Id="rId37" Type="http://schemas.openxmlformats.org/officeDocument/2006/relationships/image" Target="../media/image29.png"/><Relationship Id="rId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customXml" Target="../ink/ink8.xml"/><Relationship Id="rId31" Type="http://schemas.openxmlformats.org/officeDocument/2006/relationships/image" Target="../media/image26.png"/><Relationship Id="rId4" Type="http://schemas.openxmlformats.org/officeDocument/2006/relationships/customXml" Target="../ink/ink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56.png"/><Relationship Id="rId26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customXml" Target="../ink/ink21.xml"/><Relationship Id="rId34" Type="http://schemas.openxmlformats.org/officeDocument/2006/relationships/image" Target="../media/image62.png"/><Relationship Id="rId7" Type="http://schemas.openxmlformats.org/officeDocument/2006/relationships/image" Target="../media/image52.png"/><Relationship Id="rId12" Type="http://schemas.openxmlformats.org/officeDocument/2006/relationships/customXml" Target="../ink/ink16.xml"/><Relationship Id="rId17" Type="http://schemas.openxmlformats.org/officeDocument/2006/relationships/customXml" Target="../ink/ink19.xml"/><Relationship Id="rId25" Type="http://schemas.openxmlformats.org/officeDocument/2006/relationships/customXml" Target="../ink/ink24.xml"/><Relationship Id="rId33" Type="http://schemas.openxmlformats.org/officeDocument/2006/relationships/customXml" Target="../ink/ink29.xml"/><Relationship Id="rId2" Type="http://schemas.openxmlformats.org/officeDocument/2006/relationships/image" Target="../media/image73.png"/><Relationship Id="rId16" Type="http://schemas.openxmlformats.org/officeDocument/2006/relationships/customXml" Target="../ink/ink18.xml"/><Relationship Id="rId20" Type="http://schemas.openxmlformats.org/officeDocument/2006/relationships/image" Target="../media/image57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3.xml"/><Relationship Id="rId11" Type="http://schemas.openxmlformats.org/officeDocument/2006/relationships/image" Target="../media/image54.png"/><Relationship Id="rId24" Type="http://schemas.openxmlformats.org/officeDocument/2006/relationships/image" Target="../media/image58.png"/><Relationship Id="rId32" Type="http://schemas.openxmlformats.org/officeDocument/2006/relationships/image" Target="../media/image61.png"/><Relationship Id="rId5" Type="http://schemas.openxmlformats.org/officeDocument/2006/relationships/image" Target="../media/image7.png"/><Relationship Id="rId15" Type="http://schemas.openxmlformats.org/officeDocument/2006/relationships/image" Target="../media/image55.png"/><Relationship Id="rId23" Type="http://schemas.openxmlformats.org/officeDocument/2006/relationships/customXml" Target="../ink/ink23.xml"/><Relationship Id="rId28" Type="http://schemas.openxmlformats.org/officeDocument/2006/relationships/image" Target="../media/image59.png"/><Relationship Id="rId36" Type="http://schemas.openxmlformats.org/officeDocument/2006/relationships/image" Target="../media/image63.png"/><Relationship Id="rId10" Type="http://schemas.openxmlformats.org/officeDocument/2006/relationships/customXml" Target="../ink/ink15.xml"/><Relationship Id="rId19" Type="http://schemas.openxmlformats.org/officeDocument/2006/relationships/customXml" Target="../ink/ink20.xml"/><Relationship Id="rId31" Type="http://schemas.openxmlformats.org/officeDocument/2006/relationships/customXml" Target="../ink/ink28.xml"/><Relationship Id="rId4" Type="http://schemas.openxmlformats.org/officeDocument/2006/relationships/customXml" Target="../ink/ink12.xml"/><Relationship Id="rId9" Type="http://schemas.openxmlformats.org/officeDocument/2006/relationships/image" Target="../media/image53.png"/><Relationship Id="rId14" Type="http://schemas.openxmlformats.org/officeDocument/2006/relationships/customXml" Target="../ink/ink17.xml"/><Relationship Id="rId22" Type="http://schemas.openxmlformats.org/officeDocument/2006/relationships/customXml" Target="../ink/ink22.xml"/><Relationship Id="rId27" Type="http://schemas.openxmlformats.org/officeDocument/2006/relationships/customXml" Target="../ink/ink26.xml"/><Relationship Id="rId30" Type="http://schemas.openxmlformats.org/officeDocument/2006/relationships/image" Target="../media/image60.png"/><Relationship Id="rId35" Type="http://schemas.openxmlformats.org/officeDocument/2006/relationships/customXml" Target="../ink/ink30.xml"/><Relationship Id="rId8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Link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Dynamical Model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9671" y="1455237"/>
                <a:ext cx="784506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(Potential energy)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1" dirty="0">
                  <a:latin typeface="Nexa Bold" panose="02000000000000000000" pitchFamily="5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Nexa Bold" panose="02000000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It is termed the </a:t>
                </a:r>
                <a:r>
                  <a:rPr lang="en-GB" sz="1800" b="1" dirty="0"/>
                  <a:t>gravity vector</a:t>
                </a:r>
                <a:r>
                  <a:rPr lang="en-GB" sz="1800" dirty="0"/>
                  <a:t> in the equations of motion &amp; represents the torque on each joint due to gravity acting on the point masses.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It is the </a:t>
                </a:r>
                <a:r>
                  <a:rPr lang="en-GB" sz="1800" b="1" dirty="0"/>
                  <a:t>equilibrium torques</a:t>
                </a:r>
                <a:r>
                  <a:rPr lang="en-GB" sz="1800" dirty="0"/>
                  <a:t> (acting at the joints) necessary to hold the “manipulator” at zero acceleration (velocity)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9671" y="1455237"/>
                <a:ext cx="7845067" cy="5282024"/>
              </a:xfr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88971" y="2479504"/>
            <a:ext cx="4183358" cy="32334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CBB722-1191-F88E-4781-0CEF3D53E804}"/>
                  </a:ext>
                </a:extLst>
              </p14:cNvPr>
              <p14:cNvContentPartPr/>
              <p14:nvPr/>
            </p14:nvContentPartPr>
            <p14:xfrm>
              <a:off x="1389641" y="3295738"/>
              <a:ext cx="14760" cy="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CBB722-1191-F88E-4781-0CEF3D53E8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1001" y="3287098"/>
                <a:ext cx="32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3221D5-ABA9-D13B-3F5A-86C220EBD294}"/>
                  </a:ext>
                </a:extLst>
              </p14:cNvPr>
              <p14:cNvContentPartPr/>
              <p14:nvPr/>
            </p14:nvContentPartPr>
            <p14:xfrm>
              <a:off x="10796441" y="3711538"/>
              <a:ext cx="291600" cy="25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3221D5-ABA9-D13B-3F5A-86C220EBD2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87801" y="3702898"/>
                <a:ext cx="309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8945E6-485F-2B84-8844-D56311F5A453}"/>
                  </a:ext>
                </a:extLst>
              </p14:cNvPr>
              <p14:cNvContentPartPr/>
              <p14:nvPr/>
            </p14:nvContentPartPr>
            <p14:xfrm>
              <a:off x="9523841" y="535097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8945E6-485F-2B84-8844-D56311F5A4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5201" y="53419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2D500F7-F8ED-AC65-5FB3-F7D1A427DBE5}"/>
                  </a:ext>
                </a:extLst>
              </p14:cNvPr>
              <p14:cNvContentPartPr/>
              <p14:nvPr/>
            </p14:nvContentPartPr>
            <p14:xfrm>
              <a:off x="3505001" y="3072538"/>
              <a:ext cx="3600" cy="9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2D500F7-F8ED-AC65-5FB3-F7D1A427DB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6361" y="3063538"/>
                <a:ext cx="212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7902378-00C7-F755-2980-D7FBB14C91DC}"/>
              </a:ext>
            </a:extLst>
          </p:cNvPr>
          <p:cNvGrpSpPr/>
          <p:nvPr/>
        </p:nvGrpSpPr>
        <p:grpSpPr>
          <a:xfrm>
            <a:off x="9551921" y="3115378"/>
            <a:ext cx="2151720" cy="1856880"/>
            <a:chOff x="9551921" y="3115378"/>
            <a:chExt cx="2151720" cy="18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5305B0-B0D5-1856-0E07-786E1D7A2C56}"/>
                    </a:ext>
                  </a:extLst>
                </p14:cNvPr>
                <p14:cNvContentPartPr/>
                <p14:nvPr/>
              </p14:nvContentPartPr>
              <p14:xfrm>
                <a:off x="11703281" y="3115378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5305B0-B0D5-1856-0E07-786E1D7A2C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94641" y="31067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1ABC0A-D75D-46B9-0D27-3E12734B952B}"/>
                    </a:ext>
                  </a:extLst>
                </p14:cNvPr>
                <p14:cNvContentPartPr/>
                <p14:nvPr/>
              </p14:nvContentPartPr>
              <p14:xfrm>
                <a:off x="11158601" y="3539098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1ABC0A-D75D-46B9-0D27-3E12734B95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9961" y="35300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CF9A1B-F49C-A586-05A4-C20D9010F377}"/>
                    </a:ext>
                  </a:extLst>
                </p14:cNvPr>
                <p14:cNvContentPartPr/>
                <p14:nvPr/>
              </p14:nvContentPartPr>
              <p14:xfrm>
                <a:off x="10132241" y="4510738"/>
                <a:ext cx="3960" cy="2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CF9A1B-F49C-A586-05A4-C20D9010F3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601" y="4501738"/>
                  <a:ext cx="21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481B99-C9B6-ECED-72DE-6C86B58F3EA9}"/>
                    </a:ext>
                  </a:extLst>
                </p14:cNvPr>
                <p14:cNvContentPartPr/>
                <p14:nvPr/>
              </p14:nvContentPartPr>
              <p14:xfrm>
                <a:off x="9551921" y="4971898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481B99-C9B6-ECED-72DE-6C86B58F3E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43281" y="4963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139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(Velocity Kinematics)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KE depends on the Cartesian </a:t>
                </a:r>
                <a:r>
                  <a:rPr lang="en-GB" sz="1600" b="1" dirty="0"/>
                  <a:t>velocities </a:t>
                </a:r>
                <a:r>
                  <a:rPr lang="en-GB" sz="1600" dirty="0"/>
                  <a:t>of the point masses which we need to express in joint space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.</a:t>
                </a:r>
                <a:endParaRPr lang="en-GB" sz="1500" dirty="0"/>
              </a:p>
              <a:p>
                <a:pPr>
                  <a:lnSpc>
                    <a:spcPct val="150000"/>
                  </a:lnSpc>
                </a:pPr>
                <a:r>
                  <a:rPr lang="en-GB" sz="1500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b="0" i="1" dirty="0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GB" sz="15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GB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GB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8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GB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̇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̇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5930" y="1995122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E05B63-4BD0-430B-27B5-AB16ACD9122D}"/>
                  </a:ext>
                </a:extLst>
              </p14:cNvPr>
              <p14:cNvContentPartPr/>
              <p14:nvPr/>
            </p14:nvContentPartPr>
            <p14:xfrm>
              <a:off x="10368761" y="4064338"/>
              <a:ext cx="78480" cy="93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E05B63-4BD0-430B-27B5-AB16ACD912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59761" y="4055698"/>
                <a:ext cx="96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6461C278-7ADA-A427-FECF-AB4C702A530B}"/>
                  </a:ext>
                </a:extLst>
              </p14:cNvPr>
              <p14:cNvContentPartPr/>
              <p14:nvPr/>
            </p14:nvContentPartPr>
            <p14:xfrm>
              <a:off x="1316561" y="4075858"/>
              <a:ext cx="48960" cy="572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6461C278-7ADA-A427-FECF-AB4C702A5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7921" y="4066858"/>
                <a:ext cx="66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B2F0A4A-8B53-92D1-1249-98CE649A514A}"/>
                  </a:ext>
                </a:extLst>
              </p14:cNvPr>
              <p14:cNvContentPartPr/>
              <p14:nvPr/>
            </p14:nvContentPartPr>
            <p14:xfrm>
              <a:off x="5424161" y="5591818"/>
              <a:ext cx="4680" cy="28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B2F0A4A-8B53-92D1-1249-98CE649A51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5161" y="5583178"/>
                <a:ext cx="223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1019227-1110-AD1B-9CCF-D65E8A3D1ADD}"/>
                  </a:ext>
                </a:extLst>
              </p14:cNvPr>
              <p14:cNvContentPartPr/>
              <p14:nvPr/>
            </p14:nvContentPartPr>
            <p14:xfrm>
              <a:off x="5368721" y="3305098"/>
              <a:ext cx="360" cy="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1019227-1110-AD1B-9CCF-D65E8A3D1A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721" y="32960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7B044F1C-533D-2DD2-9BF5-E5428799C8AA}"/>
                  </a:ext>
                </a:extLst>
              </p14:cNvPr>
              <p14:cNvContentPartPr/>
              <p14:nvPr/>
            </p14:nvContentPartPr>
            <p14:xfrm>
              <a:off x="1125401" y="4495618"/>
              <a:ext cx="360" cy="3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7B044F1C-533D-2DD2-9BF5-E5428799C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761" y="4486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90296A80-CC50-4795-1E80-9F9F602FB959}"/>
                  </a:ext>
                </a:extLst>
              </p14:cNvPr>
              <p14:cNvContentPartPr/>
              <p14:nvPr/>
            </p14:nvContentPartPr>
            <p14:xfrm>
              <a:off x="11583401" y="3764098"/>
              <a:ext cx="360" cy="3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90296A80-CC50-4795-1E80-9F9F602FB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4401" y="37550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415541C-EFC1-9C98-CDC2-469FAF1FB929}"/>
                  </a:ext>
                </a:extLst>
              </p14:cNvPr>
              <p14:cNvContentPartPr/>
              <p14:nvPr/>
            </p14:nvContentPartPr>
            <p14:xfrm>
              <a:off x="8339801" y="4461418"/>
              <a:ext cx="28080" cy="244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415541C-EFC1-9C98-CDC2-469FAF1FB9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31161" y="4452778"/>
                <a:ext cx="4572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2" name="Group 681">
            <a:extLst>
              <a:ext uri="{FF2B5EF4-FFF2-40B4-BE49-F238E27FC236}">
                <a16:creationId xmlns:a16="http://schemas.microsoft.com/office/drawing/2014/main" id="{B34DF576-E899-F942-998E-9E89356DB882}"/>
              </a:ext>
            </a:extLst>
          </p:cNvPr>
          <p:cNvGrpSpPr/>
          <p:nvPr/>
        </p:nvGrpSpPr>
        <p:grpSpPr>
          <a:xfrm>
            <a:off x="4428401" y="3711178"/>
            <a:ext cx="4325400" cy="2084760"/>
            <a:chOff x="4428401" y="3711178"/>
            <a:chExt cx="4325400" cy="20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61A153-01D4-755D-0850-189A9C5A8BEB}"/>
                    </a:ext>
                  </a:extLst>
                </p14:cNvPr>
                <p14:cNvContentPartPr/>
                <p14:nvPr/>
              </p14:nvContentPartPr>
              <p14:xfrm>
                <a:off x="8737601" y="5795578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61A153-01D4-755D-0850-189A9C5A8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28601" y="57865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7B4FDA-AB64-198A-B0B5-9199369689C9}"/>
                    </a:ext>
                  </a:extLst>
                </p14:cNvPr>
                <p14:cNvContentPartPr/>
                <p14:nvPr/>
              </p14:nvContentPartPr>
              <p14:xfrm>
                <a:off x="8701601" y="5755258"/>
                <a:ext cx="5220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7B4FDA-AB64-198A-B0B5-9199369689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92961" y="5746618"/>
                  <a:ext cx="69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5759956-8511-C997-6875-3EB2B26B8F1C}"/>
                    </a:ext>
                  </a:extLst>
                </p14:cNvPr>
                <p14:cNvContentPartPr/>
                <p14:nvPr/>
              </p14:nvContentPartPr>
              <p14:xfrm>
                <a:off x="4504721" y="3711178"/>
                <a:ext cx="360" cy="3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5759956-8511-C997-6875-3EB2B26B8F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5721" y="3702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FA25ECD-BA07-757F-6C52-4B9D6C2C007C}"/>
                    </a:ext>
                  </a:extLst>
                </p14:cNvPr>
                <p14:cNvContentPartPr/>
                <p14:nvPr/>
              </p14:nvContentPartPr>
              <p14:xfrm>
                <a:off x="4428401" y="3730618"/>
                <a:ext cx="22680" cy="56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FA25ECD-BA07-757F-6C52-4B9D6C2C00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19761" y="3721978"/>
                  <a:ext cx="4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653684C4-D3AB-E98E-CFE5-7B6E4AE2B32E}"/>
                    </a:ext>
                  </a:extLst>
                </p14:cNvPr>
                <p14:cNvContentPartPr/>
                <p14:nvPr/>
              </p14:nvContentPartPr>
              <p14:xfrm>
                <a:off x="4436321" y="3751138"/>
                <a:ext cx="10440" cy="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653684C4-D3AB-E98E-CFE5-7B6E4AE2B3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27321" y="3742498"/>
                  <a:ext cx="2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9135133-8FA6-00BE-348D-F15CB030D965}"/>
                    </a:ext>
                  </a:extLst>
                </p14:cNvPr>
                <p14:cNvContentPartPr/>
                <p14:nvPr/>
              </p14:nvContentPartPr>
              <p14:xfrm>
                <a:off x="6455201" y="4849138"/>
                <a:ext cx="360" cy="3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9135133-8FA6-00BE-348D-F15CB030D9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46561" y="4840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KE can then be described as</a:t>
                </a:r>
                <a:endParaRPr lang="en-GB" sz="1800" dirty="0">
                  <a:latin typeface="Nexa Bold" panose="02000000000000000000" pitchFamily="5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>
                  <a:latin typeface="Nexa Bold" panose="02000000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For this case, we assume the inertias of the links Is neglected to make a simpler model.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7766" y="2683380"/>
            <a:ext cx="3765430" cy="2910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B7917C-58A6-C450-251C-A755EF8A9825}"/>
              </a:ext>
            </a:extLst>
          </p:cNvPr>
          <p:cNvGrpSpPr/>
          <p:nvPr/>
        </p:nvGrpSpPr>
        <p:grpSpPr>
          <a:xfrm>
            <a:off x="3560940" y="5406412"/>
            <a:ext cx="7732440" cy="891360"/>
            <a:chOff x="3560940" y="5406412"/>
            <a:chExt cx="7732440" cy="8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8C9117-6EC1-296F-33FE-BC23BE0829B0}"/>
                    </a:ext>
                  </a:extLst>
                </p14:cNvPr>
                <p14:cNvContentPartPr/>
                <p14:nvPr/>
              </p14:nvContentPartPr>
              <p14:xfrm>
                <a:off x="3560940" y="6258532"/>
                <a:ext cx="3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8C9117-6EC1-296F-33FE-BC23BE0829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940" y="6249892"/>
                  <a:ext cx="21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393BDF-3B8D-F411-B078-A0D08834D835}"/>
                    </a:ext>
                  </a:extLst>
                </p14:cNvPr>
                <p14:cNvContentPartPr/>
                <p14:nvPr/>
              </p14:nvContentPartPr>
              <p14:xfrm>
                <a:off x="11293020" y="5738692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393BDF-3B8D-F411-B078-A0D08834D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84020" y="57296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131E55-2DB2-8EF4-2BBE-A97A61A9EBD4}"/>
                    </a:ext>
                  </a:extLst>
                </p14:cNvPr>
                <p14:cNvContentPartPr/>
                <p14:nvPr/>
              </p14:nvContentPartPr>
              <p14:xfrm>
                <a:off x="8140860" y="5406412"/>
                <a:ext cx="48600" cy="51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131E55-2DB2-8EF4-2BBE-A97A61A9EB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32220" y="5397772"/>
                  <a:ext cx="66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8C62B6-76E5-44BE-61BA-DE37D3DB8004}"/>
                    </a:ext>
                  </a:extLst>
                </p14:cNvPr>
                <p14:cNvContentPartPr/>
                <p14:nvPr/>
              </p14:nvContentPartPr>
              <p14:xfrm>
                <a:off x="10584900" y="578549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8C62B6-76E5-44BE-61BA-DE37D3DB8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5900" y="57768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773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433201" cy="528202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2100" dirty="0"/>
                  <a:t>Expressing the KE in terms of the angular velocities: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2100" dirty="0"/>
                  <a:t>This is </a:t>
                </a:r>
                <a:r>
                  <a:rPr lang="en-GB" sz="2100" b="1" dirty="0"/>
                  <a:t>quadratic</a:t>
                </a:r>
                <a:r>
                  <a:rPr lang="en-GB" sz="2100" dirty="0"/>
                  <a:t> in the </a:t>
                </a:r>
                <a:r>
                  <a:rPr lang="en-GB" sz="2100" b="1" dirty="0"/>
                  <a:t>angular velocities</a:t>
                </a:r>
                <a:r>
                  <a:rPr lang="en-GB" sz="2100" dirty="0"/>
                  <a:t> (</a:t>
                </a:r>
                <a:r>
                  <a:rPr lang="en-GB" sz="2100" i="1" dirty="0"/>
                  <a:t>states</a:t>
                </a:r>
                <a:r>
                  <a:rPr lang="en-GB" sz="2100" dirty="0"/>
                  <a:t>)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2100" dirty="0"/>
                  <a:t>The coefficients are functions  of mass, length and the inter-leg angle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1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100" dirty="0"/>
                  <a:t>, it is independent of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1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100" dirty="0"/>
                  <a:t>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2100" dirty="0"/>
                  <a:t>The KE can then be rewritten as </a:t>
                </a:r>
                <a:endParaRPr lang="en-GB" sz="2100" dirty="0">
                  <a:latin typeface="Nexa Bold" panose="02000000000000000000" pitchFamily="50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p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GB" sz="2100" b="1" dirty="0">
                  <a:latin typeface="Nexa Bold" panose="02000000000000000000" pitchFamily="50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GB" sz="2100" dirty="0"/>
                  <a:t>Where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x-IV_mathan" sz="16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6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433201" cy="5282024"/>
              </a:xfrm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7766" y="2683380"/>
            <a:ext cx="3765430" cy="2910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B1D8A8-6BE4-968A-92DE-F2CDACF9556A}"/>
                  </a:ext>
                </a:extLst>
              </p14:cNvPr>
              <p14:cNvContentPartPr/>
              <p14:nvPr/>
            </p14:nvContentPartPr>
            <p14:xfrm>
              <a:off x="5036581" y="3552322"/>
              <a:ext cx="36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B1D8A8-6BE4-968A-92DE-F2CDACF95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7941" y="3543322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F2EADE-F9DB-9579-CDF3-CAC4E1BA2D82}"/>
                  </a:ext>
                </a:extLst>
              </p14:cNvPr>
              <p14:cNvContentPartPr/>
              <p14:nvPr/>
            </p14:nvContentPartPr>
            <p14:xfrm>
              <a:off x="1894231" y="6171473"/>
              <a:ext cx="16560" cy="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F2EADE-F9DB-9579-CDF3-CAC4E1BA2D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85591" y="6162833"/>
                <a:ext cx="34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F4FF644-2ED7-A066-AC45-7D1EFC1760B8}"/>
                  </a:ext>
                </a:extLst>
              </p14:cNvPr>
              <p14:cNvContentPartPr/>
              <p14:nvPr/>
            </p14:nvContentPartPr>
            <p14:xfrm>
              <a:off x="2220391" y="5777273"/>
              <a:ext cx="52200" cy="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F4FF644-2ED7-A066-AC45-7D1EFC1760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11391" y="5768633"/>
                <a:ext cx="6984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31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433201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  <a:r>
                  <a:rPr lang="en-GB" sz="1600" dirty="0"/>
                  <a:t> </a:t>
                </a: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2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2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2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2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x-IV_mathan" sz="14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4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is the </a:t>
                </a:r>
                <a:r>
                  <a:rPr lang="en-GB" sz="1600" b="1" dirty="0"/>
                  <a:t>mass-inertia matrix</a:t>
                </a:r>
                <a:r>
                  <a:rPr lang="en-GB" sz="1600" dirty="0"/>
                  <a:t>, it depends only on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600" dirty="0"/>
                  <a:t> (inter-leg angle)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Each element is of the form of an inertia (mass*length</a:t>
                </a:r>
                <a:r>
                  <a:rPr lang="en-GB" sz="1600" baseline="30000" dirty="0"/>
                  <a:t>2</a:t>
                </a:r>
                <a:r>
                  <a:rPr lang="en-GB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Non-zero link inertias would add to the appropriate elements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433201" cy="5282024"/>
              </a:xfr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7766" y="2683380"/>
            <a:ext cx="3765430" cy="2910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00D7A6-869F-2CC6-3077-06CE976AA754}"/>
                  </a:ext>
                </a:extLst>
              </p14:cNvPr>
              <p14:cNvContentPartPr/>
              <p14:nvPr/>
            </p14:nvContentPartPr>
            <p14:xfrm>
              <a:off x="648901" y="2413680"/>
              <a:ext cx="23760" cy="83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00D7A6-869F-2CC6-3077-06CE976AA7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261" y="2404680"/>
                <a:ext cx="4140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104D9AB-AAF3-CE4B-07A3-5B2F708BEB96}"/>
              </a:ext>
            </a:extLst>
          </p:cNvPr>
          <p:cNvGrpSpPr/>
          <p:nvPr/>
        </p:nvGrpSpPr>
        <p:grpSpPr>
          <a:xfrm>
            <a:off x="3532501" y="4513920"/>
            <a:ext cx="1098360" cy="1191240"/>
            <a:chOff x="3532501" y="4513920"/>
            <a:chExt cx="1098360" cy="11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584466-4AC6-9205-186C-4AA0C4EDAC45}"/>
                    </a:ext>
                  </a:extLst>
                </p14:cNvPr>
                <p14:cNvContentPartPr/>
                <p14:nvPr/>
              </p14:nvContentPartPr>
              <p14:xfrm>
                <a:off x="4273381" y="519000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584466-4AC6-9205-186C-4AA0C4EDAC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4741" y="5181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A02E6-AAD4-5D26-BC9C-C9E953935778}"/>
                    </a:ext>
                  </a:extLst>
                </p14:cNvPr>
                <p14:cNvContentPartPr/>
                <p14:nvPr/>
              </p14:nvContentPartPr>
              <p14:xfrm>
                <a:off x="4628701" y="4513920"/>
                <a:ext cx="216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A02E6-AAD4-5D26-BC9C-C9E9539357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0061" y="4504920"/>
                  <a:ext cx="19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8E927D-4129-2C8B-86C9-4A7A783762D3}"/>
                    </a:ext>
                  </a:extLst>
                </p14:cNvPr>
                <p14:cNvContentPartPr/>
                <p14:nvPr/>
              </p14:nvContentPartPr>
              <p14:xfrm>
                <a:off x="3532501" y="5696880"/>
                <a:ext cx="12960" cy="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8E927D-4129-2C8B-86C9-4A7A783762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3861" y="5687880"/>
                  <a:ext cx="306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A2B88B-B947-A1CD-4562-E574142D27B9}"/>
                  </a:ext>
                </a:extLst>
              </p14:cNvPr>
              <p14:cNvContentPartPr/>
              <p14:nvPr/>
            </p14:nvContentPartPr>
            <p14:xfrm>
              <a:off x="4479939" y="5478623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A2B88B-B947-A1CD-4562-E574142D27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0939" y="54696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E66975A-0ABA-4194-DDBE-928E74A490B7}"/>
                  </a:ext>
                </a:extLst>
              </p14:cNvPr>
              <p14:cNvContentPartPr/>
              <p14:nvPr/>
            </p14:nvContentPartPr>
            <p14:xfrm>
              <a:off x="4504023" y="5429282"/>
              <a:ext cx="61560" cy="11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E66975A-0ABA-4194-DDBE-928E74A490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95023" y="5420282"/>
                <a:ext cx="79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F748740-650C-E999-FC8A-C25559B8676F}"/>
                  </a:ext>
                </a:extLst>
              </p14:cNvPr>
              <p14:cNvContentPartPr/>
              <p14:nvPr/>
            </p14:nvContentPartPr>
            <p14:xfrm>
              <a:off x="1551083" y="2033287"/>
              <a:ext cx="43200" cy="57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F748740-650C-E999-FC8A-C25559B867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2083" y="2024287"/>
                <a:ext cx="6084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1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Replacing the Kinetic energy in the Euler-Lagrange equation we obtain</a:t>
                </a:r>
                <a:endParaRPr lang="en-GB" sz="1800" dirty="0">
                  <a:latin typeface="Nexa Bold" panose="02000000000000000000" pitchFamily="50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𝐾𝐸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d>
                        <m:d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𝐾𝐸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br>
                  <a:rPr lang="en-GB" sz="1800" dirty="0"/>
                </a:b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𝐾𝐸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GB" sz="1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br>
                  <a:rPr lang="en-GB" sz="1800" dirty="0"/>
                </a:b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This gives us the </a:t>
                </a:r>
                <a:r>
                  <a:rPr lang="en-GB" sz="1600" b="1" dirty="0"/>
                  <a:t>angular acceleration</a:t>
                </a:r>
                <a:r>
                  <a:rPr lang="en-GB" sz="1600" dirty="0"/>
                  <a:t> term (multiplied by mass-inertia matrix, as well as one component of the centripetal / centrifugal rotating frames term which is </a:t>
                </a:r>
                <a:r>
                  <a:rPr lang="en-GB" sz="1600" b="1" dirty="0"/>
                  <a:t>quadratic</a:t>
                </a:r>
                <a:r>
                  <a:rPr lang="en-GB" sz="1600" dirty="0"/>
                  <a:t> in the </a:t>
                </a:r>
                <a:r>
                  <a:rPr lang="en-GB" sz="1600" b="1" dirty="0"/>
                  <a:t>angular velocities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Nexa Bold" panose="02000000000000000000" pitchFamily="50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  <a:blipFill>
                <a:blip r:embed="rId2"/>
                <a:stretch>
                  <a:fillRect l="-622" r="-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7766" y="2683380"/>
            <a:ext cx="3765430" cy="2910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85448B-3BCB-547A-53BE-19BDD343831C}"/>
                  </a:ext>
                </a:extLst>
              </p14:cNvPr>
              <p14:cNvContentPartPr/>
              <p14:nvPr/>
            </p14:nvContentPartPr>
            <p14:xfrm>
              <a:off x="2151680" y="442671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85448B-3BCB-547A-53BE-19BDD34383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2680" y="44180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4106E1-F900-EAED-F159-0BF5D55772F7}"/>
                  </a:ext>
                </a:extLst>
              </p14:cNvPr>
              <p14:cNvContentPartPr/>
              <p14:nvPr/>
            </p14:nvContentPartPr>
            <p14:xfrm>
              <a:off x="6584720" y="3822278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4106E1-F900-EAED-F159-0BF5D5577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6080" y="38132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A2EF6D4-379C-E2FE-0A27-BCDE937B9186}"/>
                  </a:ext>
                </a:extLst>
              </p14:cNvPr>
              <p14:cNvContentPartPr/>
              <p14:nvPr/>
            </p14:nvContentPartPr>
            <p14:xfrm>
              <a:off x="7406960" y="3210278"/>
              <a:ext cx="10800" cy="26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A2EF6D4-379C-E2FE-0A27-BCDE937B91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7960" y="3201278"/>
                <a:ext cx="284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434142-EE7D-4B32-7F7B-1454F6B1F67E}"/>
              </a:ext>
            </a:extLst>
          </p:cNvPr>
          <p:cNvGrpSpPr/>
          <p:nvPr/>
        </p:nvGrpSpPr>
        <p:grpSpPr>
          <a:xfrm>
            <a:off x="2190200" y="4308998"/>
            <a:ext cx="2633426" cy="451926"/>
            <a:chOff x="2190200" y="4308998"/>
            <a:chExt cx="2633426" cy="4519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F6E695-ACD3-7256-33C2-0C851A97C313}"/>
                    </a:ext>
                  </a:extLst>
                </p14:cNvPr>
                <p14:cNvContentPartPr/>
                <p14:nvPr/>
              </p14:nvContentPartPr>
              <p14:xfrm>
                <a:off x="2190200" y="452103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F6E695-ACD3-7256-33C2-0C851A97C3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1200" y="4512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9639F8-5E85-C965-2FC0-C95DDF155116}"/>
                    </a:ext>
                  </a:extLst>
                </p14:cNvPr>
                <p14:cNvContentPartPr/>
                <p14:nvPr/>
              </p14:nvContentPartPr>
              <p14:xfrm>
                <a:off x="2693480" y="432879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9639F8-5E85-C965-2FC0-C95DDF1551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4480" y="43197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3BB1D-8524-AE6D-55CD-F4E79773844B}"/>
                    </a:ext>
                  </a:extLst>
                </p14:cNvPr>
                <p14:cNvContentPartPr/>
                <p14:nvPr/>
              </p14:nvContentPartPr>
              <p14:xfrm>
                <a:off x="2698880" y="4371278"/>
                <a:ext cx="6480" cy="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3BB1D-8524-AE6D-55CD-F4E7977384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0240" y="4362278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E85C9C-E800-B2F5-B7AE-7DB1FC2274A4}"/>
                    </a:ext>
                  </a:extLst>
                </p14:cNvPr>
                <p14:cNvContentPartPr/>
                <p14:nvPr/>
              </p14:nvContentPartPr>
              <p14:xfrm>
                <a:off x="2711840" y="4382438"/>
                <a:ext cx="9360" cy="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E85C9C-E800-B2F5-B7AE-7DB1FC2274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3200" y="4373798"/>
                  <a:ext cx="27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789EAA-11C2-CD65-DA33-6984663A5ADD}"/>
                    </a:ext>
                  </a:extLst>
                </p14:cNvPr>
                <p14:cNvContentPartPr/>
                <p14:nvPr/>
              </p14:nvContentPartPr>
              <p14:xfrm>
                <a:off x="2699960" y="4308998"/>
                <a:ext cx="16200" cy="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789EAA-11C2-CD65-DA33-6984663A5A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1320" y="4300358"/>
                  <a:ext cx="33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879D2A7-545A-22A0-0D15-486C8B91BD48}"/>
                    </a:ext>
                  </a:extLst>
                </p14:cNvPr>
                <p14:cNvContentPartPr/>
                <p14:nvPr/>
              </p14:nvContentPartPr>
              <p14:xfrm>
                <a:off x="4791946" y="4750484"/>
                <a:ext cx="31680" cy="1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879D2A7-545A-22A0-0D15-486C8B91BD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2946" y="4741484"/>
                  <a:ext cx="4932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170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Let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1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en-GB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GB" sz="1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𝐾𝐸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GB" sz="1800" b="1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 smtClean="0">
                          <a:effectLst/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GB" sz="1600" dirty="0"/>
                </a:b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6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en-GB" sz="1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1600" dirty="0"/>
                </a:b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Nexa Bold" panose="02000000000000000000" pitchFamily="50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7766" y="2683380"/>
            <a:ext cx="3765430" cy="2910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E4B65F-E31F-8A42-2091-1EB1B2009BF8}"/>
                  </a:ext>
                </a:extLst>
              </p14:cNvPr>
              <p14:cNvContentPartPr/>
              <p14:nvPr/>
            </p14:nvContentPartPr>
            <p14:xfrm>
              <a:off x="5620951" y="5174993"/>
              <a:ext cx="6480" cy="10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E4B65F-E31F-8A42-2091-1EB1B2009B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1951" y="5166353"/>
                <a:ext cx="2412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1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8" y="1455237"/>
                <a:ext cx="1112977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(Kinetic Energy)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And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𝐾𝐸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GB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𝐾𝐸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𝐾𝐸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sz="16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1600" dirty="0"/>
                </a:b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Putting everything together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6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6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8" y="1455237"/>
                <a:ext cx="11129777" cy="5282024"/>
              </a:xfrm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AC2108-6758-515B-175F-5A3B1524736B}"/>
                  </a:ext>
                </a:extLst>
              </p14:cNvPr>
              <p14:cNvContentPartPr/>
              <p14:nvPr/>
            </p14:nvContentPartPr>
            <p14:xfrm>
              <a:off x="3899431" y="3451313"/>
              <a:ext cx="123480" cy="1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AC2108-6758-515B-175F-5A3B152473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0791" y="3442313"/>
                <a:ext cx="141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86AD4F-8899-6FED-A891-EF8614AED627}"/>
                  </a:ext>
                </a:extLst>
              </p14:cNvPr>
              <p14:cNvContentPartPr/>
              <p14:nvPr/>
            </p14:nvContentPartPr>
            <p14:xfrm>
              <a:off x="7758807" y="458185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86AD4F-8899-6FED-A891-EF8614AED6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9807" y="45728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EB2687-7113-B853-6F7C-222223292421}"/>
                  </a:ext>
                </a:extLst>
              </p14:cNvPr>
              <p14:cNvContentPartPr/>
              <p14:nvPr/>
            </p14:nvContentPartPr>
            <p14:xfrm>
              <a:off x="6169421" y="569137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EB2687-7113-B853-6F7C-2222232924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0781" y="56827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E6C4BA-DDF0-F4E3-FEB5-257B64F2FE80}"/>
                  </a:ext>
                </a:extLst>
              </p14:cNvPr>
              <p14:cNvContentPartPr/>
              <p14:nvPr/>
            </p14:nvContentPartPr>
            <p14:xfrm>
              <a:off x="8295221" y="5724136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E6C4BA-DDF0-F4E3-FEB5-257B64F2FE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6581" y="57151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0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8" y="1455237"/>
                <a:ext cx="954296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8" y="1455237"/>
                <a:ext cx="9542967" cy="5282024"/>
              </a:xfrm>
              <a:blipFill>
                <a:blip r:embed="rId2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ED036F-9D32-1173-C1EE-201D984BEF68}"/>
              </a:ext>
            </a:extLst>
          </p:cNvPr>
          <p:cNvSpPr txBox="1"/>
          <p:nvPr/>
        </p:nvSpPr>
        <p:spPr>
          <a:xfrm>
            <a:off x="3486747" y="5943838"/>
            <a:ext cx="354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/>
              <a:t>Vector of applied (joint) </a:t>
            </a:r>
            <a:r>
              <a:rPr lang="en-GB" sz="1600" b="1" dirty="0"/>
              <a:t>torques</a:t>
            </a:r>
            <a:r>
              <a:rPr lang="en-GB" sz="1600" dirty="0"/>
              <a:t>.  For the </a:t>
            </a:r>
            <a:r>
              <a:rPr lang="en-GB" sz="1600" b="1" dirty="0"/>
              <a:t>passive</a:t>
            </a:r>
            <a:r>
              <a:rPr lang="en-GB" sz="1600" dirty="0"/>
              <a:t> compass gait, this is zero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4350C-D9A1-EE6C-3A84-D3064AA5776A}"/>
              </a:ext>
            </a:extLst>
          </p:cNvPr>
          <p:cNvSpPr txBox="1"/>
          <p:nvPr/>
        </p:nvSpPr>
        <p:spPr>
          <a:xfrm>
            <a:off x="6434231" y="5150415"/>
            <a:ext cx="382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/>
              <a:t>Gravity vector</a:t>
            </a:r>
            <a:r>
              <a:rPr lang="en-GB" sz="1600" dirty="0"/>
              <a:t>. Torques required to counteract gravity (force*length)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DA00E-C35F-B227-4CB9-2B1B6842E50F}"/>
              </a:ext>
            </a:extLst>
          </p:cNvPr>
          <p:cNvSpPr txBox="1"/>
          <p:nvPr/>
        </p:nvSpPr>
        <p:spPr>
          <a:xfrm>
            <a:off x="6408447" y="4319418"/>
            <a:ext cx="415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/>
              <a:t>Centrifugal / centripetal </a:t>
            </a:r>
            <a:r>
              <a:rPr lang="en-GB" sz="1600" dirty="0"/>
              <a:t>vector of rotational forces</a:t>
            </a:r>
          </a:p>
          <a:p>
            <a:pPr algn="r"/>
            <a:r>
              <a:rPr lang="en-GB" sz="1600" dirty="0"/>
              <a:t>(mass*length</a:t>
            </a:r>
            <a:r>
              <a:rPr lang="en-GB" sz="1600" baseline="30000" dirty="0"/>
              <a:t>2</a:t>
            </a:r>
            <a:r>
              <a:rPr lang="en-GB" sz="1600" dirty="0"/>
              <a:t>*velocity</a:t>
            </a:r>
            <a:r>
              <a:rPr lang="en-GB" sz="1600" baseline="30000" dirty="0"/>
              <a:t>2</a:t>
            </a:r>
            <a:r>
              <a:rPr lang="en-GB" sz="1600" dirty="0"/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977FC-3BF6-3803-235F-4C9517F74F33}"/>
              </a:ext>
            </a:extLst>
          </p:cNvPr>
          <p:cNvSpPr txBox="1"/>
          <p:nvPr/>
        </p:nvSpPr>
        <p:spPr>
          <a:xfrm>
            <a:off x="9663545" y="3429000"/>
            <a:ext cx="230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/>
              <a:t>Mass (inertia)</a:t>
            </a:r>
            <a:r>
              <a:rPr lang="en-GB" sz="1600" dirty="0"/>
              <a:t> matrix (mass*length</a:t>
            </a:r>
            <a:r>
              <a:rPr lang="en-GB" sz="1600" baseline="30000" dirty="0"/>
              <a:t>2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88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88" y="152399"/>
            <a:ext cx="6703512" cy="1175359"/>
          </a:xfrm>
        </p:spPr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21" y="1565752"/>
            <a:ext cx="10188879" cy="49087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While a little complex, the equations of motion of the compass gait (double link, planar) robot can be derived using Euler-Lagrange.  It is difficult to do this using a simple balance approach.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equations of motion contain the non-linear, 2</a:t>
            </a:r>
            <a:r>
              <a:rPr lang="en-GB" sz="1600" baseline="30000" dirty="0"/>
              <a:t>nd</a:t>
            </a:r>
            <a:r>
              <a:rPr lang="en-GB" sz="1600" dirty="0"/>
              <a:t> order relationships between the applied joint torques (inputs) and the joint angles (accelerations) (outputs)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1821-BADF-9786-9EC4-6CD00C19F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For this section, we’ll concentrate on a simple </a:t>
            </a:r>
            <a:r>
              <a:rPr lang="en-GB" sz="1600" i="1" dirty="0"/>
              <a:t>2-link manipulator.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Some of the equations &amp; analyses are surprisingly complex.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Is one of the most used configurations in the industry.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Can also be used to model legged robots.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Exhibits many of the basic locomotion problems associated with more complex skeleton models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87256-4FE8-E000-4584-ABBEBFF89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599" y="2595724"/>
            <a:ext cx="1865196" cy="30955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6" name="Picture 4" descr="asimo (honda, japan)">
            <a:extLst>
              <a:ext uri="{FF2B5EF4-FFF2-40B4-BE49-F238E27FC236}">
                <a16:creationId xmlns:a16="http://schemas.microsoft.com/office/drawing/2014/main" id="{B040C582-4E90-087B-A6E2-5A179854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12" y="2907804"/>
            <a:ext cx="1817104" cy="25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A52E110F-0FB7-C588-D36C-51786E0A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6956" y="5691284"/>
            <a:ext cx="2037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ASIMO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(Honda, Japan)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13F105C-3F28-C9A1-1824-48F1E210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219" y="5691284"/>
            <a:ext cx="1369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IRB_5720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(ABB)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2E8A96-1B8F-029D-F7D4-FD3960D45D58}"/>
                  </a:ext>
                </a:extLst>
              </p14:cNvPr>
              <p14:cNvContentPartPr/>
              <p14:nvPr/>
            </p14:nvContentPartPr>
            <p14:xfrm>
              <a:off x="9943241" y="388152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2E8A96-1B8F-029D-F7D4-FD3960D45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4601" y="38728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38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BFC30E-6CD7-0CE4-7127-4493105B2A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To gain some </a:t>
                </a:r>
                <a:r>
                  <a:rPr lang="en-GB" sz="1600" b="1" dirty="0"/>
                  <a:t>insight</a:t>
                </a:r>
                <a:r>
                  <a:rPr lang="en-GB" sz="1600" dirty="0"/>
                  <a:t> into the actual behaviour of the </a:t>
                </a:r>
                <a:r>
                  <a:rPr lang="en-GB" sz="1600" b="1" dirty="0"/>
                  <a:t>swing phase dynamics</a:t>
                </a:r>
                <a:r>
                  <a:rPr lang="en-GB" sz="1600" dirty="0"/>
                  <a:t>, we can </a:t>
                </a:r>
              </a:p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GB" sz="1600" b="1" dirty="0"/>
                  <a:t>Analysing</a:t>
                </a:r>
                <a:r>
                  <a:rPr lang="en-GB" sz="1600" dirty="0"/>
                  <a:t> bits of the ODE, </a:t>
                </a:r>
              </a:p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GB" sz="1600" b="1" dirty="0"/>
                  <a:t>Simulating</a:t>
                </a:r>
                <a:r>
                  <a:rPr lang="en-GB" sz="1600" dirty="0"/>
                  <a:t> the non-linear behaviour</a:t>
                </a:r>
              </a:p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GB" sz="1600" b="1" dirty="0"/>
                  <a:t>Linearized analysis</a:t>
                </a:r>
                <a:r>
                  <a:rPr lang="en-GB" sz="1600" dirty="0"/>
                  <a:t> about operating points.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In this section, the analysis will be on the ODE’s parts: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x-IV_matha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60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0BFC30E-6CD7-0CE4-7127-4493105B2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170C58-E25D-A24D-11D5-D64AD2BFB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We typically assume the other terms on the left hand size are zero and analyse each term independently 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Simulate</a:t>
            </a:r>
            <a:r>
              <a:rPr lang="en-GB" sz="1600" dirty="0"/>
              <a:t> the </a:t>
            </a:r>
            <a:r>
              <a:rPr lang="en-GB" sz="1600" b="1" dirty="0"/>
              <a:t>autonomous behaviour</a:t>
            </a:r>
          </a:p>
          <a:p>
            <a:pPr marL="857250" lvl="1" indent="-457200">
              <a:lnSpc>
                <a:spcPct val="150000"/>
              </a:lnSpc>
            </a:pPr>
            <a:r>
              <a:rPr lang="en-GB" sz="1600" dirty="0"/>
              <a:t>Implement in ROS/Simulink/</a:t>
            </a:r>
            <a:r>
              <a:rPr lang="en-GB" sz="1600" dirty="0" err="1"/>
              <a:t>Matlab</a:t>
            </a:r>
            <a:endParaRPr lang="en-GB" sz="1600" dirty="0"/>
          </a:p>
          <a:p>
            <a:pPr marL="857250" lvl="1" indent="-457200">
              <a:lnSpc>
                <a:spcPct val="150000"/>
              </a:lnSpc>
            </a:pPr>
            <a:r>
              <a:rPr lang="en-GB" sz="1600" dirty="0"/>
              <a:t>Analyse autonomous response</a:t>
            </a:r>
          </a:p>
          <a:p>
            <a:endParaRPr lang="en-GB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6D497-AB55-2009-C05D-77599B7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Interpreting &amp; Simulating the Model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D95C9-7FAA-0B63-885F-F1D7290720DB}"/>
              </a:ext>
            </a:extLst>
          </p:cNvPr>
          <p:cNvSpPr txBox="1"/>
          <p:nvPr/>
        </p:nvSpPr>
        <p:spPr>
          <a:xfrm>
            <a:off x="1617953" y="5366052"/>
            <a:ext cx="1108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Mass-Inertia</a:t>
            </a:r>
          </a:p>
          <a:p>
            <a:r>
              <a:rPr lang="en-GB" sz="1400" i="1" dirty="0"/>
              <a:t>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20552-51A1-D3FA-CB42-732DE9D6CE19}"/>
              </a:ext>
            </a:extLst>
          </p:cNvPr>
          <p:cNvSpPr txBox="1"/>
          <p:nvPr/>
        </p:nvSpPr>
        <p:spPr>
          <a:xfrm>
            <a:off x="2836223" y="5366052"/>
            <a:ext cx="1216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Rotational</a:t>
            </a:r>
          </a:p>
          <a:p>
            <a:r>
              <a:rPr lang="en-GB" sz="1400" i="1" dirty="0"/>
              <a:t>effects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13472-3905-B72B-942F-CF6DA1AECF08}"/>
              </a:ext>
            </a:extLst>
          </p:cNvPr>
          <p:cNvSpPr txBox="1"/>
          <p:nvPr/>
        </p:nvSpPr>
        <p:spPr>
          <a:xfrm>
            <a:off x="3829790" y="5367142"/>
            <a:ext cx="886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Gravity </a:t>
            </a:r>
          </a:p>
          <a:p>
            <a:r>
              <a:rPr lang="en-GB" sz="1400" i="1" dirty="0"/>
              <a:t>vector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5187D8-5A32-95C1-F92F-0ADEE2F8D990}"/>
              </a:ext>
            </a:extLst>
          </p:cNvPr>
          <p:cNvCxnSpPr/>
          <p:nvPr/>
        </p:nvCxnSpPr>
        <p:spPr>
          <a:xfrm>
            <a:off x="1898073" y="5347853"/>
            <a:ext cx="82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CDD3A-C7CE-B9E4-132C-2C1C30FEC626}"/>
              </a:ext>
            </a:extLst>
          </p:cNvPr>
          <p:cNvCxnSpPr/>
          <p:nvPr/>
        </p:nvCxnSpPr>
        <p:spPr>
          <a:xfrm>
            <a:off x="2903981" y="5347853"/>
            <a:ext cx="82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501C21-5718-7C8C-A24C-7FA32FB2C8A6}"/>
              </a:ext>
            </a:extLst>
          </p:cNvPr>
          <p:cNvCxnSpPr/>
          <p:nvPr/>
        </p:nvCxnSpPr>
        <p:spPr>
          <a:xfrm>
            <a:off x="3782752" y="5340929"/>
            <a:ext cx="82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8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1450" y="1825625"/>
                <a:ext cx="60007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-Bold" panose="01000000000000000000" pitchFamily="2" charset="0"/>
                  </a:rPr>
                  <a:t>Gravity Vector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x-IV_matha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sz="160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x-IV_mathan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60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To gain an insight into the gravity vector  </a:t>
                </a:r>
                <a14:m>
                  <m:oMath xmlns:m="http://schemas.openxmlformats.org/officeDocument/2006/math"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, assume that the system is in equilibrium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endParaRPr lang="en-GB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It is termed the gravity vector.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Represents the torque on each joint due to gravity acting on the point masses.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1450" y="1825625"/>
                <a:ext cx="6000750" cy="4351338"/>
              </a:xfrm>
              <a:blipFill>
                <a:blip r:embed="rId2"/>
                <a:stretch>
                  <a:fillRect l="-812" r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8C0-F312-B32B-B916-598910C3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940" y="1825625"/>
            <a:ext cx="497586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1600" dirty="0"/>
              <a:t>It represents the </a:t>
            </a:r>
            <a:r>
              <a:rPr lang="en-GB" sz="1600" b="1" dirty="0"/>
              <a:t>equilibrium torques</a:t>
            </a:r>
            <a:r>
              <a:rPr lang="en-GB" sz="1600" dirty="0"/>
              <a:t> (acting at the joints) necessary to hold the “manipulator” at zero acceleration (velocity)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A direct generalization of the same concept for the single link manipulator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C988DF-26DD-80F8-C22B-73D4CCEE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Gravity Vector &amp; Equilibrium Torque</a:t>
            </a:r>
            <a:endParaRPr lang="en-GB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4EFBC1A-FCA5-902B-39A7-D80FDCDD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44" y="4001294"/>
            <a:ext cx="3051452" cy="2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1450" y="1825625"/>
                <a:ext cx="60007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-Bold" panose="01000000000000000000" pitchFamily="2" charset="0"/>
                  </a:rPr>
                  <a:t>Examples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b="1" dirty="0"/>
                  <a:t>Vertical Upright</a:t>
                </a:r>
                <a:r>
                  <a:rPr lang="en-GB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600" dirty="0"/>
                  <a:t>): The equilibrium joint torques are both </a:t>
                </a:r>
                <a:r>
                  <a:rPr lang="en-GB" sz="1600" b="1" dirty="0"/>
                  <a:t>zero </a:t>
                </a:r>
                <a:r>
                  <a:rPr lang="en-GB" sz="1600" dirty="0"/>
                  <a:t>as the legs are in an unstable equilibrium configuration.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1450" y="1825625"/>
                <a:ext cx="6000750" cy="4351338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7940" y="1825625"/>
                <a:ext cx="4975860" cy="435133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GB" sz="1600" b="1" dirty="0"/>
                  <a:t>Max Static Torque Position</a:t>
                </a:r>
                <a:r>
                  <a:rPr lang="en-GB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600" dirty="0"/>
                  <a:t>): This represents a (static) posture. The calculated torques assume zero velocity which isn’t a realistic part of the cycle, but the values for the exemplar manipulator are: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7940" y="1825625"/>
                <a:ext cx="4975860" cy="4351338"/>
              </a:xfrm>
              <a:blipFill>
                <a:blip r:embed="rId3"/>
                <a:stretch>
                  <a:fillRect l="-1224" r="-1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0C988DF-26DD-80F8-C22B-73D4CCEE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Examples Equilibrium Torque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DD241-DB2B-9BA8-2698-DD3D11AC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85" y="3880555"/>
            <a:ext cx="1847008" cy="285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0D72F-4476-F37F-BC2A-6FE0DC24D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78" y="5115373"/>
            <a:ext cx="4803162" cy="1061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3DACC8-8FEA-EF1B-8B51-1EBDF7167715}"/>
                  </a:ext>
                </a:extLst>
              </p:cNvPr>
              <p:cNvSpPr txBox="1"/>
              <p:nvPr/>
            </p:nvSpPr>
            <p:spPr>
              <a:xfrm>
                <a:off x="6172200" y="4001294"/>
                <a:ext cx="504456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3DACC8-8FEA-EF1B-8B51-1EBDF7167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01294"/>
                <a:ext cx="5044561" cy="640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2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1450" y="1825625"/>
                <a:ext cx="620649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-Bold" panose="01000000000000000000" pitchFamily="2" charset="0"/>
                  </a:rPr>
                  <a:t>Mass Inertia Matrix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2300" dirty="0"/>
                  <a:t>To understand the torque – angular acceleration map, assume we’re in the horizontal plane (</a:t>
                </a:r>
                <a14:m>
                  <m:oMath xmlns:m="http://schemas.openxmlformats.org/officeDocument/2006/math">
                    <m:r>
                      <a:rPr lang="en-GB" sz="2300" i="1" dirty="0">
                        <a:latin typeface="Cambria Math"/>
                      </a:rPr>
                      <m:t>𝑔</m:t>
                    </m:r>
                    <m:r>
                      <a:rPr lang="en-GB" sz="23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GB" sz="2300" dirty="0"/>
                  <a:t>) (top of a table) and at zero speed, so </a:t>
                </a:r>
                <a14:m>
                  <m:oMath xmlns:m="http://schemas.openxmlformats.org/officeDocument/2006/math">
                    <m:r>
                      <a:rPr lang="en-GB" sz="2300" b="1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GB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̈"/>
                        <m:ctrlPr>
                          <a:rPr lang="en-GB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3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3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</m:oMath>
                </a14:m>
                <a:endParaRPr lang="en-GB" sz="23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1450" y="1825625"/>
                <a:ext cx="6206490" cy="4351338"/>
              </a:xfrm>
              <a:blipFill>
                <a:blip r:embed="rId2"/>
                <a:stretch>
                  <a:fillRect l="-393" r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7940" y="1825625"/>
                <a:ext cx="497586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GB" sz="1600" dirty="0"/>
                  <a:t> is the inertia of a </a:t>
                </a:r>
                <a:r>
                  <a:rPr lang="en-GB" sz="1600" b="1" dirty="0"/>
                  <a:t>single, rotating point mass</a:t>
                </a:r>
                <a:r>
                  <a:rPr lang="en-GB" sz="1600" dirty="0"/>
                  <a:t>.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sz="1600" dirty="0"/>
                  <a:t> is the inertia of </a:t>
                </a:r>
                <a:r>
                  <a:rPr lang="en-GB" sz="1600" b="1" dirty="0"/>
                  <a:t>4 point masses</a:t>
                </a:r>
                <a:r>
                  <a:rPr lang="en-GB" sz="1600" dirty="0"/>
                  <a:t> &amp; depends on the </a:t>
                </a:r>
                <a:r>
                  <a:rPr lang="en-GB" sz="1600" i="1" dirty="0"/>
                  <a:t>q</a:t>
                </a:r>
                <a:r>
                  <a:rPr lang="en-GB" sz="1600" baseline="-25000" dirty="0"/>
                  <a:t>2</a:t>
                </a:r>
                <a:r>
                  <a:rPr lang="en-GB" sz="1600" dirty="0"/>
                  <a:t> using the law of cosines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𝑎𝑏𝑐𝑜𝑠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)</a:t>
                </a:r>
                <a:endParaRPr lang="el-G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7940" y="1825625"/>
                <a:ext cx="4975860" cy="4351338"/>
              </a:xfrm>
              <a:blipFill>
                <a:blip r:embed="rId3"/>
                <a:stretch>
                  <a:fillRect l="-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0C988DF-26DD-80F8-C22B-73D4CCEE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Interpreting the Mass Inertia Matrix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2ABFA7-2607-3506-CA7B-0E15018B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79" y="4641597"/>
            <a:ext cx="3806406" cy="160147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1515FC9-06E2-4C1E-50CD-BDC1BD621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771" y="4599019"/>
            <a:ext cx="2976892" cy="2250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433F29C-179E-8DA3-E3B3-C1F6DCB771E7}"/>
                  </a:ext>
                </a:extLst>
              </p:cNvPr>
              <p:cNvSpPr txBox="1"/>
              <p:nvPr/>
            </p:nvSpPr>
            <p:spPr>
              <a:xfrm>
                <a:off x="8075228" y="5356994"/>
                <a:ext cx="4182461" cy="1156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0375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Maximum when </a:t>
                </a:r>
                <a14:m>
                  <m:oMath xmlns:m="http://schemas.openxmlformats.org/officeDocument/2006/math">
                    <m:r>
                      <a: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2=0</m:t>
                    </m:r>
                  </m:oMath>
                </a14:m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 becomes the inertia of the extended link </a:t>
                </a:r>
              </a:p>
              <a:p>
                <a:pPr marL="460375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Minimum when </a:t>
                </a:r>
                <a14:m>
                  <m:oMath xmlns:m="http://schemas.openxmlformats.org/officeDocument/2006/math">
                    <m:r>
                      <a: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2=</m:t>
                    </m:r>
                    <m:r>
                      <a: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433F29C-179E-8DA3-E3B3-C1F6DCB7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8" y="5356994"/>
                <a:ext cx="4182461" cy="1156407"/>
              </a:xfrm>
              <a:prstGeom prst="rect">
                <a:avLst/>
              </a:prstGeom>
              <a:blipFill>
                <a:blip r:embed="rId6"/>
                <a:stretch>
                  <a:fillRect r="-116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1B58EA9-6743-263A-DBC1-4101650F1BEC}"/>
              </a:ext>
            </a:extLst>
          </p:cNvPr>
          <p:cNvGrpSpPr/>
          <p:nvPr/>
        </p:nvGrpSpPr>
        <p:grpSpPr>
          <a:xfrm>
            <a:off x="6843488" y="1204923"/>
            <a:ext cx="2207520" cy="104760"/>
            <a:chOff x="6843488" y="1204923"/>
            <a:chExt cx="220752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7925DA9-F28D-336B-2746-E7A6C06704CB}"/>
                    </a:ext>
                  </a:extLst>
                </p14:cNvPr>
                <p14:cNvContentPartPr/>
                <p14:nvPr/>
              </p14:nvContentPartPr>
              <p14:xfrm>
                <a:off x="6843488" y="1220043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7925DA9-F28D-336B-2746-E7A6C06704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07488" y="118404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ACF06FD-B2C9-6169-C3FE-2311370C0B43}"/>
                    </a:ext>
                  </a:extLst>
                </p14:cNvPr>
                <p14:cNvContentPartPr/>
                <p14:nvPr/>
              </p14:nvContentPartPr>
              <p14:xfrm>
                <a:off x="8599568" y="1204923"/>
                <a:ext cx="451440" cy="104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ACF06FD-B2C9-6169-C3FE-2311370C0B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63568" y="1168923"/>
                  <a:ext cx="5230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1D6A208-EE08-34B0-E7E7-CD7CE35D5C39}"/>
              </a:ext>
            </a:extLst>
          </p:cNvPr>
          <p:cNvGrpSpPr/>
          <p:nvPr/>
        </p:nvGrpSpPr>
        <p:grpSpPr>
          <a:xfrm>
            <a:off x="5951408" y="6547323"/>
            <a:ext cx="88920" cy="167760"/>
            <a:chOff x="5951408" y="6547323"/>
            <a:chExt cx="8892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A38D6AE-8C62-30D1-74F9-698163468952}"/>
                    </a:ext>
                  </a:extLst>
                </p14:cNvPr>
                <p14:cNvContentPartPr/>
                <p14:nvPr/>
              </p14:nvContentPartPr>
              <p14:xfrm>
                <a:off x="5951408" y="6714723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A38D6AE-8C62-30D1-74F9-6981634689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5768" y="66787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940D65B-AFBB-C825-72E0-6F0F9CCB92C4}"/>
                    </a:ext>
                  </a:extLst>
                </p14:cNvPr>
                <p14:cNvContentPartPr/>
                <p14:nvPr/>
              </p14:nvContentPartPr>
              <p14:xfrm>
                <a:off x="6016208" y="6547323"/>
                <a:ext cx="24120" cy="39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940D65B-AFBB-C825-72E0-6F0F9CCB92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0568" y="6511323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960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1450" y="1825625"/>
                <a:ext cx="620649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-Bold" panose="01000000000000000000" pitchFamily="2" charset="0"/>
                  </a:rPr>
                  <a:t>Mass Inertia Matrix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6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6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1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2300" dirty="0"/>
                  <a:t>The symmetric, off-diagonal elements represent the interaction between the 1st torque,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3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300" dirty="0"/>
                  <a:t>, and 2nd angular acceleration,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23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30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23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300" dirty="0"/>
                  <a:t>, and vice versa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2300" dirty="0"/>
                  <a:t>The interaction 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x-IV_matha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x-IV_matha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300" dirty="0"/>
                  <a:t> , can be positive or negative and depends on the relative joint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23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7A3709-CF8B-B2BD-A4CB-28C8AB3F8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1450" y="1825625"/>
                <a:ext cx="6206490" cy="4351338"/>
              </a:xfrm>
              <a:blipFill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7940" y="1825625"/>
                <a:ext cx="581406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tabLst>
                    <a:tab pos="1970088" algn="l"/>
                  </a:tabLst>
                </a:pPr>
                <a:r>
                  <a:rPr lang="en-GB" sz="1100" b="1" dirty="0"/>
                  <a:t>positive gain</a:t>
                </a:r>
                <a:r>
                  <a:rPr lang="en-GB" sz="1100" dirty="0"/>
                  <a:t>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1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1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/>
                      </a:rPr>
                      <m:t>&gt;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100" dirty="0"/>
                  <a:t>  </a:t>
                </a:r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r>
                  <a:rPr lang="en-GB" sz="1100" dirty="0"/>
                  <a:t>maximum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endParaRPr lang="en-GB" sz="1100" dirty="0"/>
              </a:p>
              <a:p>
                <a:pPr>
                  <a:lnSpc>
                    <a:spcPct val="150000"/>
                  </a:lnSpc>
                  <a:tabLst>
                    <a:tab pos="1970088" algn="l"/>
                  </a:tabLst>
                </a:pPr>
                <a:r>
                  <a:rPr lang="en-GB" sz="1100" b="1" dirty="0"/>
                  <a:t>Zero gain</a:t>
                </a:r>
                <a:r>
                  <a:rPr lang="en-GB" sz="1100" dirty="0"/>
                  <a:t> (independent)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1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100" i="1">
                        <a:latin typeface="Cambria Math"/>
                      </a:rPr>
                      <m:t>&gt;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b="1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endParaRPr lang="en-GB" sz="1100" b="1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endParaRPr lang="en-GB" sz="1100" b="1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endParaRPr lang="en-GB" sz="1100" b="1" dirty="0"/>
              </a:p>
              <a:p>
                <a:pPr>
                  <a:lnSpc>
                    <a:spcPct val="150000"/>
                  </a:lnSpc>
                  <a:tabLst>
                    <a:tab pos="1970088" algn="l"/>
                  </a:tabLst>
                </a:pPr>
                <a:r>
                  <a:rPr lang="en-GB" sz="1100" b="1" dirty="0"/>
                  <a:t>Negative</a:t>
                </a:r>
                <a:r>
                  <a:rPr lang="en-GB" sz="1100" dirty="0"/>
                  <a:t> </a:t>
                </a:r>
                <a:r>
                  <a:rPr lang="en-GB" sz="1100" b="1" dirty="0"/>
                  <a:t>gain</a:t>
                </a:r>
                <a:r>
                  <a:rPr lang="en-GB" sz="1100" dirty="0"/>
                  <a:t>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x-IV_matha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x-IV_matha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x-IV_matha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x-IV_matha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x-IV_mathan" sz="11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1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1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100" i="1">
                        <a:latin typeface="Cambria Math"/>
                      </a:rPr>
                      <m:t>&gt;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  <a:p>
                <a:pPr marL="358775" indent="0">
                  <a:lnSpc>
                    <a:spcPct val="150000"/>
                  </a:lnSpc>
                  <a:buNone/>
                  <a:tabLst>
                    <a:tab pos="1970088" algn="l"/>
                  </a:tabLst>
                </a:pPr>
                <a:r>
                  <a:rPr lang="en-GB" sz="1100" dirty="0"/>
                  <a:t>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100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348C0-F312-B32B-B916-598910C3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7940" y="1825625"/>
                <a:ext cx="5814060" cy="4351338"/>
              </a:xfrm>
              <a:blipFill>
                <a:blip r:embed="rId3"/>
                <a:stretch>
                  <a:fillRect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0C988DF-26DD-80F8-C22B-73D4CCEE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Interpreting the Mass Inertia Matrix 1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010A7-3D9C-622E-2837-F2C5A0C4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00" y="2438400"/>
            <a:ext cx="3061626" cy="670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F79618-2B92-0664-AF3A-3EACA819A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300" y="5716749"/>
            <a:ext cx="2883658" cy="1072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73FADC-B629-E9FC-83B0-B5D06372A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891" y="3940070"/>
            <a:ext cx="1789285" cy="1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3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CCF665-0659-590A-C377-249842F82A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8625" y="1825625"/>
                <a:ext cx="55911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16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Always non-zero when there is more than 1 link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b="1" dirty="0"/>
                  <a:t>Centripetal</a:t>
                </a:r>
                <a:r>
                  <a:rPr lang="en-GB" sz="1700" dirty="0"/>
                  <a:t> and </a:t>
                </a:r>
                <a:r>
                  <a:rPr lang="en-GB" sz="1700" b="1" dirty="0" err="1"/>
                  <a:t>coriolis</a:t>
                </a:r>
                <a:r>
                  <a:rPr lang="en-GB" sz="1700" dirty="0"/>
                  <a:t> forces are "effective forces" which are invoked to explain the behaviour of objects from a frame of reference which is rotating.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Centripetal force:</a:t>
                </a:r>
                <a:r>
                  <a:rPr lang="en-GB" sz="1700" i="1" dirty="0"/>
                  <a:t>	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𝑚𝑟</m:t>
                    </m:r>
                    <m:r>
                      <a:rPr lang="en-GB" sz="17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17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700" baseline="300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CCF665-0659-590A-C377-249842F82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8625" y="1825625"/>
                <a:ext cx="5591175" cy="4351338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67C1380-8F3F-AA1C-B410-913A40921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sz="4400" b="1" dirty="0"/>
                  <a:t>Interpreting </a:t>
                </a:r>
                <a14:m>
                  <m:oMath xmlns:m="http://schemas.openxmlformats.org/officeDocument/2006/math">
                    <m:r>
                      <a:rPr lang="en-GB" sz="4400" b="1" i="0" dirty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GB" sz="4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4400" b="1" i="0" dirty="0" err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44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GB" sz="4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1" dirty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4400" b="1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en-GB" sz="4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1" dirty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67C1380-8F3F-AA1C-B410-913A40921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360A94D-BF25-6905-3BF6-CF45248B8203}"/>
              </a:ext>
            </a:extLst>
          </p:cNvPr>
          <p:cNvSpPr/>
          <p:nvPr/>
        </p:nvSpPr>
        <p:spPr>
          <a:xfrm>
            <a:off x="3674491" y="5077673"/>
            <a:ext cx="1352281" cy="89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E6C65-FE5B-96A1-1226-8C842519AB56}"/>
              </a:ext>
            </a:extLst>
          </p:cNvPr>
          <p:cNvSpPr/>
          <p:nvPr/>
        </p:nvSpPr>
        <p:spPr>
          <a:xfrm>
            <a:off x="2433916" y="5077673"/>
            <a:ext cx="1086028" cy="699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FF4530-ED11-108A-1961-412D27CFB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71298"/>
              </p:ext>
            </p:extLst>
          </p:nvPr>
        </p:nvGraphicFramePr>
        <p:xfrm>
          <a:off x="838200" y="5077673"/>
          <a:ext cx="4202112" cy="89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444240" progId="Equation.DSMT4">
                  <p:embed/>
                </p:oleObj>
              </mc:Choice>
              <mc:Fallback>
                <p:oleObj name="Equation" r:id="rId4" imgW="2133360" imgH="44424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77673"/>
                        <a:ext cx="4202112" cy="89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BA906D-9C23-A8E5-7072-5B810250F070}"/>
              </a:ext>
            </a:extLst>
          </p:cNvPr>
          <p:cNvSpPr txBox="1"/>
          <p:nvPr/>
        </p:nvSpPr>
        <p:spPr>
          <a:xfrm>
            <a:off x="779512" y="6131467"/>
            <a:ext cx="247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Centripetal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FDCC5-BCDD-B2B2-B0D2-B78F2F43A5BC}"/>
              </a:ext>
            </a:extLst>
          </p:cNvPr>
          <p:cNvSpPr txBox="1"/>
          <p:nvPr/>
        </p:nvSpPr>
        <p:spPr>
          <a:xfrm>
            <a:off x="3414453" y="6396335"/>
            <a:ext cx="2016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Coriolis effects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CE6EE7-3BB3-C3CF-47A1-642669CCB775}"/>
              </a:ext>
            </a:extLst>
          </p:cNvPr>
          <p:cNvCxnSpPr>
            <a:stCxn id="8" idx="0"/>
          </p:cNvCxnSpPr>
          <p:nvPr/>
        </p:nvCxnSpPr>
        <p:spPr>
          <a:xfrm flipV="1">
            <a:off x="2018345" y="5777451"/>
            <a:ext cx="958585" cy="35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B84F98-E20D-6F77-ADE8-54D31078462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350631" y="5954459"/>
            <a:ext cx="71983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62" descr="http://hyperphysics.phy-astr.gsu.edu/hbase/imgmec/cor.gif">
            <a:extLst>
              <a:ext uri="{FF2B5EF4-FFF2-40B4-BE49-F238E27FC236}">
                <a16:creationId xmlns:a16="http://schemas.microsoft.com/office/drawing/2014/main" id="{B0705810-50D3-60F7-1F56-D3D4B32F4E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"/>
          <a:stretch/>
        </p:blipFill>
        <p:spPr bwMode="auto">
          <a:xfrm>
            <a:off x="7491412" y="2481426"/>
            <a:ext cx="3433763" cy="32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2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461" y="367553"/>
            <a:ext cx="8294914" cy="65610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Non-linear, State Space Swing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451" y="1549830"/>
                <a:ext cx="11205273" cy="51557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 non-linear equations of motion for the swing phase can be re-written in state space (1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order, vector)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Note that even for this very simple system (two links without motor models), neither the equations of motion nor the dynamic behaviour are trivial.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This 4</a:t>
                </a:r>
                <a:r>
                  <a:rPr lang="en-GB" sz="1600" baseline="30000" dirty="0"/>
                  <a:t>th</a:t>
                </a:r>
                <a:r>
                  <a:rPr lang="en-GB" sz="1600" dirty="0"/>
                  <a:t> order (4 states: angles and angular velocities) dynamic system, can be “easily” implemented in </a:t>
                </a:r>
                <a:r>
                  <a:rPr lang="en-GB" sz="1600" dirty="0" err="1"/>
                  <a:t>Matlab</a:t>
                </a:r>
                <a:r>
                  <a:rPr lang="en-GB" sz="1600" dirty="0"/>
                  <a:t> / Simulink by writing the ODE in an .m file and running in </a:t>
                </a:r>
                <a:r>
                  <a:rPr lang="en-GB" sz="1600" dirty="0" err="1"/>
                  <a:t>Matlab</a:t>
                </a:r>
                <a:r>
                  <a:rPr lang="en-GB" sz="1600" dirty="0"/>
                  <a:t>  (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ode45()</a:t>
                </a:r>
                <a:r>
                  <a:rPr lang="en-GB" sz="1600" dirty="0"/>
                  <a:t> function) or in Simulink.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We’ll simulate the natural / autonomous behaviour where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451" y="1549830"/>
                <a:ext cx="11205273" cy="5155769"/>
              </a:xfrm>
              <a:blipFill>
                <a:blip r:embed="rId2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2640013" y="2263775"/>
                <a:ext cx="7472362" cy="142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3" y="2263775"/>
                <a:ext cx="7472362" cy="142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46" y="76200"/>
            <a:ext cx="8834908" cy="1159592"/>
          </a:xfrm>
        </p:spPr>
        <p:txBody>
          <a:bodyPr>
            <a:normAutofit/>
          </a:bodyPr>
          <a:lstStyle/>
          <a:p>
            <a:r>
              <a:rPr lang="en-GB" sz="3600" dirty="0"/>
              <a:t>Swing Phase ODE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133600"/>
            <a:ext cx="106680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dx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u)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dx = zeros(4,1);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ODE parameters</a:t>
            </a:r>
          </a:p>
          <a:p>
            <a:pPr marL="0" indent="0"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5; M = 10; g = 9.8;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 = 1; a = 0.5; b = 0.5;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Define ODE terms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Mm = [M*l^2+m*(l^2+a^2+b^2+2*b*l*cos(x(2))), m*b*(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*cos(x(2))); 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m*b*(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*cos(x(2))), m*b^2];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Cq = [-2*m*b*l*sin(x(2))*x(3)*x(4)-m*b*l*sin(x(2))*x(4)^2; 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m*b*l*sin(x(2))*x(3)^2];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g*[(m*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l+M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*l)*cos(x(1))+m*b*cos(x(1)+x(2)); 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m*b*cos(x(1)+x(2))];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Calculate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xdot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f(x)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dx(1:2) = x(3:4);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dx(3:4)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(Mm)*(u-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3" t="14831" r="50000" b="56594"/>
          <a:stretch/>
        </p:blipFill>
        <p:spPr>
          <a:xfrm>
            <a:off x="5447010" y="762000"/>
            <a:ext cx="5054154" cy="1460090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 rot="19658742">
            <a:off x="4575478" y="2671854"/>
            <a:ext cx="2642027" cy="20987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 rot="4039471">
            <a:off x="8108792" y="2422543"/>
            <a:ext cx="911212" cy="17981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82702" y="2408188"/>
          <a:ext cx="1909098" cy="14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914400" progId="Equation.DSMT4">
                  <p:embed/>
                </p:oleObj>
              </mc:Choice>
              <mc:Fallback>
                <p:oleObj name="Equation" r:id="rId3" imgW="1180800" imgH="914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2702" y="2408188"/>
                        <a:ext cx="1909098" cy="147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7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0" t="24604" r="5432" b="9364"/>
          <a:stretch/>
        </p:blipFill>
        <p:spPr>
          <a:xfrm>
            <a:off x="5157001" y="1061884"/>
            <a:ext cx="5201272" cy="3467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484" y="152400"/>
            <a:ext cx="8170606" cy="909484"/>
          </a:xfrm>
        </p:spPr>
        <p:txBody>
          <a:bodyPr>
            <a:normAutofit/>
          </a:bodyPr>
          <a:lstStyle/>
          <a:p>
            <a:r>
              <a:rPr lang="en-GB" sz="3600" dirty="0"/>
              <a:t>Initial 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692" y="4724400"/>
                <a:ext cx="10068824" cy="1933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link 1 initially falls forward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decreases.  In fact, it is rotating in a clockwise direction and passes the downwards vertical after about 0.8 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link 2 is pulled in and when the stance leg is horizontal, the swing leg also becomes horizontal, before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692" y="4724400"/>
                <a:ext cx="10068824" cy="1933636"/>
              </a:xfrm>
              <a:blipFill>
                <a:blip r:embed="rId3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 flipH="1">
            <a:off x="2712874" y="2552126"/>
            <a:ext cx="595329" cy="1939581"/>
            <a:chOff x="7064612" y="3473063"/>
            <a:chExt cx="595329" cy="1939581"/>
          </a:xfrm>
        </p:grpSpPr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7064612" y="3473063"/>
              <a:ext cx="595329" cy="1939581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7267024" y="4416064"/>
              <a:ext cx="163120" cy="159548"/>
              <a:chOff x="1443" y="3224"/>
              <a:chExt cx="137" cy="134"/>
            </a:xfrm>
          </p:grpSpPr>
          <p:sp>
            <p:nvSpPr>
              <p:cNvPr id="42" name="Oval 19"/>
              <p:cNvSpPr>
                <a:spLocks noChangeArrowheads="1"/>
              </p:cNvSpPr>
              <p:nvPr/>
            </p:nvSpPr>
            <p:spPr bwMode="auto">
              <a:xfrm>
                <a:off x="1443" y="3224"/>
                <a:ext cx="137" cy="134"/>
              </a:xfrm>
              <a:prstGeom prst="ellipse">
                <a:avLst/>
              </a:prstGeom>
              <a:solidFill>
                <a:srgbClr val="FFCC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Oval 20"/>
              <p:cNvSpPr>
                <a:spLocks noChangeArrowheads="1"/>
              </p:cNvSpPr>
              <p:nvPr/>
            </p:nvSpPr>
            <p:spPr bwMode="auto">
              <a:xfrm>
                <a:off x="1443" y="3224"/>
                <a:ext cx="137" cy="134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2589289" y="2203782"/>
            <a:ext cx="196457" cy="621522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860350" y="4492226"/>
            <a:ext cx="1485941" cy="0"/>
          </a:xfrm>
          <a:prstGeom prst="line">
            <a:avLst/>
          </a:prstGeom>
          <a:noFill/>
          <a:ln w="12700" cap="flat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2086959" y="2543607"/>
            <a:ext cx="595329" cy="1939581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280312" y="3495646"/>
            <a:ext cx="163120" cy="159548"/>
            <a:chOff x="1443" y="3224"/>
            <a:chExt cx="137" cy="134"/>
          </a:xfrm>
        </p:grpSpPr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1443" y="3224"/>
              <a:ext cx="137" cy="134"/>
            </a:xfrm>
            <a:prstGeom prst="ellipse">
              <a:avLst/>
            </a:prstGeom>
            <a:solidFill>
              <a:srgbClr val="FFCC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1443" y="3224"/>
              <a:ext cx="137" cy="13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2592264" y="2485968"/>
            <a:ext cx="163120" cy="159548"/>
            <a:chOff x="1705" y="2376"/>
            <a:chExt cx="137" cy="134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1705" y="2376"/>
              <a:ext cx="137" cy="134"/>
            </a:xfrm>
            <a:prstGeom prst="ellipse">
              <a:avLst/>
            </a:prstGeom>
            <a:solidFill>
              <a:srgbClr val="FFCC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1705" y="2376"/>
              <a:ext cx="137" cy="13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1995745" y="4412452"/>
            <a:ext cx="163120" cy="159548"/>
            <a:chOff x="1204" y="3994"/>
            <a:chExt cx="137" cy="134"/>
          </a:xfrm>
        </p:grpSpPr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1205" y="3994"/>
              <a:ext cx="136" cy="134"/>
            </a:xfrm>
            <a:prstGeom prst="ellipse">
              <a:avLst/>
            </a:pr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204" y="3994"/>
              <a:ext cx="137" cy="134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Freeform 19"/>
          <p:cNvSpPr/>
          <p:nvPr/>
        </p:nvSpPr>
        <p:spPr>
          <a:xfrm>
            <a:off x="2193565" y="4104327"/>
            <a:ext cx="315354" cy="394703"/>
          </a:xfrm>
          <a:custGeom>
            <a:avLst/>
            <a:gdLst>
              <a:gd name="connsiteX0" fmla="*/ 452029 w 452029"/>
              <a:gd name="connsiteY0" fmla="*/ 536016 h 536016"/>
              <a:gd name="connsiteX1" fmla="*/ 419372 w 452029"/>
              <a:gd name="connsiteY1" fmla="*/ 307416 h 536016"/>
              <a:gd name="connsiteX2" fmla="*/ 354058 w 452029"/>
              <a:gd name="connsiteY2" fmla="*/ 209445 h 536016"/>
              <a:gd name="connsiteX3" fmla="*/ 179886 w 452029"/>
              <a:gd name="connsiteY3" fmla="*/ 111474 h 536016"/>
              <a:gd name="connsiteX4" fmla="*/ 60143 w 452029"/>
              <a:gd name="connsiteY4" fmla="*/ 78816 h 536016"/>
              <a:gd name="connsiteX0" fmla="*/ 415683 w 415683"/>
              <a:gd name="connsiteY0" fmla="*/ 429898 h 429898"/>
              <a:gd name="connsiteX1" fmla="*/ 383026 w 415683"/>
              <a:gd name="connsiteY1" fmla="*/ 201298 h 429898"/>
              <a:gd name="connsiteX2" fmla="*/ 317712 w 415683"/>
              <a:gd name="connsiteY2" fmla="*/ 103327 h 429898"/>
              <a:gd name="connsiteX3" fmla="*/ 143540 w 415683"/>
              <a:gd name="connsiteY3" fmla="*/ 5356 h 429898"/>
              <a:gd name="connsiteX4" fmla="*/ 66660 w 415683"/>
              <a:gd name="connsiteY4" fmla="*/ 275117 h 429898"/>
              <a:gd name="connsiteX0" fmla="*/ 408901 w 408901"/>
              <a:gd name="connsiteY0" fmla="*/ 436778 h 436778"/>
              <a:gd name="connsiteX1" fmla="*/ 376244 w 408901"/>
              <a:gd name="connsiteY1" fmla="*/ 208178 h 436778"/>
              <a:gd name="connsiteX2" fmla="*/ 310930 w 408901"/>
              <a:gd name="connsiteY2" fmla="*/ 110207 h 436778"/>
              <a:gd name="connsiteX3" fmla="*/ 174858 w 408901"/>
              <a:gd name="connsiteY3" fmla="*/ 5093 h 436778"/>
              <a:gd name="connsiteX4" fmla="*/ 59878 w 408901"/>
              <a:gd name="connsiteY4" fmla="*/ 281997 h 436778"/>
              <a:gd name="connsiteX0" fmla="*/ 409418 w 409418"/>
              <a:gd name="connsiteY0" fmla="*/ 437448 h 437448"/>
              <a:gd name="connsiteX1" fmla="*/ 376761 w 409418"/>
              <a:gd name="connsiteY1" fmla="*/ 208848 h 437448"/>
              <a:gd name="connsiteX2" fmla="*/ 332878 w 409418"/>
              <a:gd name="connsiteY2" fmla="*/ 103733 h 437448"/>
              <a:gd name="connsiteX3" fmla="*/ 175375 w 409418"/>
              <a:gd name="connsiteY3" fmla="*/ 5763 h 437448"/>
              <a:gd name="connsiteX4" fmla="*/ 60395 w 409418"/>
              <a:gd name="connsiteY4" fmla="*/ 282667 h 437448"/>
              <a:gd name="connsiteX0" fmla="*/ 409418 w 409418"/>
              <a:gd name="connsiteY0" fmla="*/ 438077 h 438077"/>
              <a:gd name="connsiteX1" fmla="*/ 395811 w 409418"/>
              <a:gd name="connsiteY1" fmla="*/ 283295 h 438077"/>
              <a:gd name="connsiteX2" fmla="*/ 332878 w 409418"/>
              <a:gd name="connsiteY2" fmla="*/ 104362 h 438077"/>
              <a:gd name="connsiteX3" fmla="*/ 175375 w 409418"/>
              <a:gd name="connsiteY3" fmla="*/ 6392 h 438077"/>
              <a:gd name="connsiteX4" fmla="*/ 60395 w 409418"/>
              <a:gd name="connsiteY4" fmla="*/ 283296 h 438077"/>
              <a:gd name="connsiteX0" fmla="*/ 414180 w 414180"/>
              <a:gd name="connsiteY0" fmla="*/ 471415 h 471415"/>
              <a:gd name="connsiteX1" fmla="*/ 395811 w 414180"/>
              <a:gd name="connsiteY1" fmla="*/ 283295 h 471415"/>
              <a:gd name="connsiteX2" fmla="*/ 332878 w 414180"/>
              <a:gd name="connsiteY2" fmla="*/ 104362 h 471415"/>
              <a:gd name="connsiteX3" fmla="*/ 175375 w 414180"/>
              <a:gd name="connsiteY3" fmla="*/ 6392 h 471415"/>
              <a:gd name="connsiteX4" fmla="*/ 60395 w 414180"/>
              <a:gd name="connsiteY4" fmla="*/ 283296 h 471415"/>
              <a:gd name="connsiteX0" fmla="*/ 474968 w 474968"/>
              <a:gd name="connsiteY0" fmla="*/ 582228 h 582228"/>
              <a:gd name="connsiteX1" fmla="*/ 456599 w 474968"/>
              <a:gd name="connsiteY1" fmla="*/ 394108 h 582228"/>
              <a:gd name="connsiteX2" fmla="*/ 393666 w 474968"/>
              <a:gd name="connsiteY2" fmla="*/ 215175 h 582228"/>
              <a:gd name="connsiteX3" fmla="*/ 236163 w 474968"/>
              <a:gd name="connsiteY3" fmla="*/ 117205 h 582228"/>
              <a:gd name="connsiteX4" fmla="*/ 52127 w 474968"/>
              <a:gd name="connsiteY4" fmla="*/ 77403 h 582228"/>
              <a:gd name="connsiteX0" fmla="*/ 450924 w 582842"/>
              <a:gd name="connsiteY0" fmla="*/ 642562 h 642562"/>
              <a:gd name="connsiteX1" fmla="*/ 432555 w 582842"/>
              <a:gd name="connsiteY1" fmla="*/ 454442 h 642562"/>
              <a:gd name="connsiteX2" fmla="*/ 369622 w 582842"/>
              <a:gd name="connsiteY2" fmla="*/ 275509 h 642562"/>
              <a:gd name="connsiteX3" fmla="*/ 574069 w 582842"/>
              <a:gd name="connsiteY3" fmla="*/ 22758 h 642562"/>
              <a:gd name="connsiteX4" fmla="*/ 28083 w 582842"/>
              <a:gd name="connsiteY4" fmla="*/ 137737 h 642562"/>
              <a:gd name="connsiteX0" fmla="*/ 725394 w 871213"/>
              <a:gd name="connsiteY0" fmla="*/ 638603 h 638603"/>
              <a:gd name="connsiteX1" fmla="*/ 707025 w 871213"/>
              <a:gd name="connsiteY1" fmla="*/ 450483 h 638603"/>
              <a:gd name="connsiteX2" fmla="*/ 644092 w 871213"/>
              <a:gd name="connsiteY2" fmla="*/ 271550 h 638603"/>
              <a:gd name="connsiteX3" fmla="*/ 848539 w 871213"/>
              <a:gd name="connsiteY3" fmla="*/ 18799 h 638603"/>
              <a:gd name="connsiteX4" fmla="*/ 21565 w 871213"/>
              <a:gd name="connsiteY4" fmla="*/ 143303 h 638603"/>
              <a:gd name="connsiteX0" fmla="*/ 703829 w 849648"/>
              <a:gd name="connsiteY0" fmla="*/ 621125 h 621125"/>
              <a:gd name="connsiteX1" fmla="*/ 685460 w 849648"/>
              <a:gd name="connsiteY1" fmla="*/ 433005 h 621125"/>
              <a:gd name="connsiteX2" fmla="*/ 622527 w 849648"/>
              <a:gd name="connsiteY2" fmla="*/ 254072 h 621125"/>
              <a:gd name="connsiteX3" fmla="*/ 826974 w 849648"/>
              <a:gd name="connsiteY3" fmla="*/ 1321 h 621125"/>
              <a:gd name="connsiteX4" fmla="*/ 0 w 849648"/>
              <a:gd name="connsiteY4" fmla="*/ 125825 h 621125"/>
              <a:gd name="connsiteX0" fmla="*/ 420460 w 552277"/>
              <a:gd name="connsiteY0" fmla="*/ 622036 h 622036"/>
              <a:gd name="connsiteX1" fmla="*/ 402091 w 552277"/>
              <a:gd name="connsiteY1" fmla="*/ 433916 h 622036"/>
              <a:gd name="connsiteX2" fmla="*/ 339158 w 552277"/>
              <a:gd name="connsiteY2" fmla="*/ 254983 h 622036"/>
              <a:gd name="connsiteX3" fmla="*/ 543605 w 552277"/>
              <a:gd name="connsiteY3" fmla="*/ 2232 h 622036"/>
              <a:gd name="connsiteX4" fmla="*/ 0 w 552277"/>
              <a:gd name="connsiteY4" fmla="*/ 95780 h 62203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339158 w 420460"/>
              <a:gd name="connsiteY2" fmla="*/ 159203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390185 w 420460"/>
              <a:gd name="connsiteY1" fmla="*/ 27146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390185 w 420460"/>
              <a:gd name="connsiteY1" fmla="*/ 27146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58196 w 420460"/>
              <a:gd name="connsiteY2" fmla="*/ 97290 h 526256"/>
              <a:gd name="connsiteX3" fmla="*/ 0 w 420460"/>
              <a:gd name="connsiteY3" fmla="*/ 0 h 52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60" h="526256">
                <a:moveTo>
                  <a:pt x="420460" y="526256"/>
                </a:moveTo>
                <a:cubicBezTo>
                  <a:pt x="414677" y="439170"/>
                  <a:pt x="431516" y="400105"/>
                  <a:pt x="404472" y="328611"/>
                </a:cubicBezTo>
                <a:cubicBezTo>
                  <a:pt x="377428" y="257117"/>
                  <a:pt x="325608" y="152058"/>
                  <a:pt x="258196" y="97290"/>
                </a:cubicBezTo>
                <a:cubicBezTo>
                  <a:pt x="190784" y="42522"/>
                  <a:pt x="70658" y="33167"/>
                  <a:pt x="0" y="0"/>
                </a:cubicBezTo>
              </a:path>
            </a:pathLst>
          </a:custGeom>
          <a:noFill/>
          <a:ln w="127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rot="17231540">
            <a:off x="2337666" y="2277269"/>
            <a:ext cx="599855" cy="600522"/>
          </a:xfrm>
          <a:custGeom>
            <a:avLst/>
            <a:gdLst>
              <a:gd name="connsiteX0" fmla="*/ 452029 w 452029"/>
              <a:gd name="connsiteY0" fmla="*/ 536016 h 536016"/>
              <a:gd name="connsiteX1" fmla="*/ 419372 w 452029"/>
              <a:gd name="connsiteY1" fmla="*/ 307416 h 536016"/>
              <a:gd name="connsiteX2" fmla="*/ 354058 w 452029"/>
              <a:gd name="connsiteY2" fmla="*/ 209445 h 536016"/>
              <a:gd name="connsiteX3" fmla="*/ 179886 w 452029"/>
              <a:gd name="connsiteY3" fmla="*/ 111474 h 536016"/>
              <a:gd name="connsiteX4" fmla="*/ 60143 w 452029"/>
              <a:gd name="connsiteY4" fmla="*/ 78816 h 536016"/>
              <a:gd name="connsiteX0" fmla="*/ 415683 w 415683"/>
              <a:gd name="connsiteY0" fmla="*/ 429898 h 429898"/>
              <a:gd name="connsiteX1" fmla="*/ 383026 w 415683"/>
              <a:gd name="connsiteY1" fmla="*/ 201298 h 429898"/>
              <a:gd name="connsiteX2" fmla="*/ 317712 w 415683"/>
              <a:gd name="connsiteY2" fmla="*/ 103327 h 429898"/>
              <a:gd name="connsiteX3" fmla="*/ 143540 w 415683"/>
              <a:gd name="connsiteY3" fmla="*/ 5356 h 429898"/>
              <a:gd name="connsiteX4" fmla="*/ 66660 w 415683"/>
              <a:gd name="connsiteY4" fmla="*/ 275117 h 429898"/>
              <a:gd name="connsiteX0" fmla="*/ 408901 w 408901"/>
              <a:gd name="connsiteY0" fmla="*/ 436778 h 436778"/>
              <a:gd name="connsiteX1" fmla="*/ 376244 w 408901"/>
              <a:gd name="connsiteY1" fmla="*/ 208178 h 436778"/>
              <a:gd name="connsiteX2" fmla="*/ 310930 w 408901"/>
              <a:gd name="connsiteY2" fmla="*/ 110207 h 436778"/>
              <a:gd name="connsiteX3" fmla="*/ 174858 w 408901"/>
              <a:gd name="connsiteY3" fmla="*/ 5093 h 436778"/>
              <a:gd name="connsiteX4" fmla="*/ 59878 w 408901"/>
              <a:gd name="connsiteY4" fmla="*/ 281997 h 436778"/>
              <a:gd name="connsiteX0" fmla="*/ 409418 w 409418"/>
              <a:gd name="connsiteY0" fmla="*/ 437448 h 437448"/>
              <a:gd name="connsiteX1" fmla="*/ 376761 w 409418"/>
              <a:gd name="connsiteY1" fmla="*/ 208848 h 437448"/>
              <a:gd name="connsiteX2" fmla="*/ 332878 w 409418"/>
              <a:gd name="connsiteY2" fmla="*/ 103733 h 437448"/>
              <a:gd name="connsiteX3" fmla="*/ 175375 w 409418"/>
              <a:gd name="connsiteY3" fmla="*/ 5763 h 437448"/>
              <a:gd name="connsiteX4" fmla="*/ 60395 w 409418"/>
              <a:gd name="connsiteY4" fmla="*/ 282667 h 437448"/>
              <a:gd name="connsiteX0" fmla="*/ 409418 w 409418"/>
              <a:gd name="connsiteY0" fmla="*/ 438077 h 438077"/>
              <a:gd name="connsiteX1" fmla="*/ 395811 w 409418"/>
              <a:gd name="connsiteY1" fmla="*/ 283295 h 438077"/>
              <a:gd name="connsiteX2" fmla="*/ 332878 w 409418"/>
              <a:gd name="connsiteY2" fmla="*/ 104362 h 438077"/>
              <a:gd name="connsiteX3" fmla="*/ 175375 w 409418"/>
              <a:gd name="connsiteY3" fmla="*/ 6392 h 438077"/>
              <a:gd name="connsiteX4" fmla="*/ 60395 w 409418"/>
              <a:gd name="connsiteY4" fmla="*/ 283296 h 438077"/>
              <a:gd name="connsiteX0" fmla="*/ 414180 w 414180"/>
              <a:gd name="connsiteY0" fmla="*/ 471415 h 471415"/>
              <a:gd name="connsiteX1" fmla="*/ 395811 w 414180"/>
              <a:gd name="connsiteY1" fmla="*/ 283295 h 471415"/>
              <a:gd name="connsiteX2" fmla="*/ 332878 w 414180"/>
              <a:gd name="connsiteY2" fmla="*/ 104362 h 471415"/>
              <a:gd name="connsiteX3" fmla="*/ 175375 w 414180"/>
              <a:gd name="connsiteY3" fmla="*/ 6392 h 471415"/>
              <a:gd name="connsiteX4" fmla="*/ 60395 w 414180"/>
              <a:gd name="connsiteY4" fmla="*/ 283296 h 471415"/>
              <a:gd name="connsiteX0" fmla="*/ 474968 w 474968"/>
              <a:gd name="connsiteY0" fmla="*/ 582228 h 582228"/>
              <a:gd name="connsiteX1" fmla="*/ 456599 w 474968"/>
              <a:gd name="connsiteY1" fmla="*/ 394108 h 582228"/>
              <a:gd name="connsiteX2" fmla="*/ 393666 w 474968"/>
              <a:gd name="connsiteY2" fmla="*/ 215175 h 582228"/>
              <a:gd name="connsiteX3" fmla="*/ 236163 w 474968"/>
              <a:gd name="connsiteY3" fmla="*/ 117205 h 582228"/>
              <a:gd name="connsiteX4" fmla="*/ 52127 w 474968"/>
              <a:gd name="connsiteY4" fmla="*/ 77403 h 582228"/>
              <a:gd name="connsiteX0" fmla="*/ 450924 w 582842"/>
              <a:gd name="connsiteY0" fmla="*/ 642562 h 642562"/>
              <a:gd name="connsiteX1" fmla="*/ 432555 w 582842"/>
              <a:gd name="connsiteY1" fmla="*/ 454442 h 642562"/>
              <a:gd name="connsiteX2" fmla="*/ 369622 w 582842"/>
              <a:gd name="connsiteY2" fmla="*/ 275509 h 642562"/>
              <a:gd name="connsiteX3" fmla="*/ 574069 w 582842"/>
              <a:gd name="connsiteY3" fmla="*/ 22758 h 642562"/>
              <a:gd name="connsiteX4" fmla="*/ 28083 w 582842"/>
              <a:gd name="connsiteY4" fmla="*/ 137737 h 642562"/>
              <a:gd name="connsiteX0" fmla="*/ 725394 w 871213"/>
              <a:gd name="connsiteY0" fmla="*/ 638603 h 638603"/>
              <a:gd name="connsiteX1" fmla="*/ 707025 w 871213"/>
              <a:gd name="connsiteY1" fmla="*/ 450483 h 638603"/>
              <a:gd name="connsiteX2" fmla="*/ 644092 w 871213"/>
              <a:gd name="connsiteY2" fmla="*/ 271550 h 638603"/>
              <a:gd name="connsiteX3" fmla="*/ 848539 w 871213"/>
              <a:gd name="connsiteY3" fmla="*/ 18799 h 638603"/>
              <a:gd name="connsiteX4" fmla="*/ 21565 w 871213"/>
              <a:gd name="connsiteY4" fmla="*/ 143303 h 638603"/>
              <a:gd name="connsiteX0" fmla="*/ 703829 w 849648"/>
              <a:gd name="connsiteY0" fmla="*/ 621125 h 621125"/>
              <a:gd name="connsiteX1" fmla="*/ 685460 w 849648"/>
              <a:gd name="connsiteY1" fmla="*/ 433005 h 621125"/>
              <a:gd name="connsiteX2" fmla="*/ 622527 w 849648"/>
              <a:gd name="connsiteY2" fmla="*/ 254072 h 621125"/>
              <a:gd name="connsiteX3" fmla="*/ 826974 w 849648"/>
              <a:gd name="connsiteY3" fmla="*/ 1321 h 621125"/>
              <a:gd name="connsiteX4" fmla="*/ 0 w 849648"/>
              <a:gd name="connsiteY4" fmla="*/ 125825 h 621125"/>
              <a:gd name="connsiteX0" fmla="*/ 420460 w 552277"/>
              <a:gd name="connsiteY0" fmla="*/ 622036 h 622036"/>
              <a:gd name="connsiteX1" fmla="*/ 402091 w 552277"/>
              <a:gd name="connsiteY1" fmla="*/ 433916 h 622036"/>
              <a:gd name="connsiteX2" fmla="*/ 339158 w 552277"/>
              <a:gd name="connsiteY2" fmla="*/ 254983 h 622036"/>
              <a:gd name="connsiteX3" fmla="*/ 543605 w 552277"/>
              <a:gd name="connsiteY3" fmla="*/ 2232 h 622036"/>
              <a:gd name="connsiteX4" fmla="*/ 0 w 552277"/>
              <a:gd name="connsiteY4" fmla="*/ 95780 h 62203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339158 w 420460"/>
              <a:gd name="connsiteY2" fmla="*/ 159203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2091 w 420460"/>
              <a:gd name="connsiteY1" fmla="*/ 338136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390185 w 420460"/>
              <a:gd name="connsiteY1" fmla="*/ 27146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390185 w 420460"/>
              <a:gd name="connsiteY1" fmla="*/ 27146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91533 w 420460"/>
              <a:gd name="connsiteY2" fmla="*/ 11634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58196 w 420460"/>
              <a:gd name="connsiteY2" fmla="*/ 97290 h 526256"/>
              <a:gd name="connsiteX3" fmla="*/ 0 w 420460"/>
              <a:gd name="connsiteY3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58196 w 420460"/>
              <a:gd name="connsiteY2" fmla="*/ 97290 h 526256"/>
              <a:gd name="connsiteX3" fmla="*/ 129566 w 420460"/>
              <a:gd name="connsiteY3" fmla="*/ 34648 h 526256"/>
              <a:gd name="connsiteX4" fmla="*/ 0 w 420460"/>
              <a:gd name="connsiteY4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258196 w 420460"/>
              <a:gd name="connsiteY2" fmla="*/ 97290 h 526256"/>
              <a:gd name="connsiteX3" fmla="*/ 223099 w 420460"/>
              <a:gd name="connsiteY3" fmla="*/ 63038 h 526256"/>
              <a:gd name="connsiteX4" fmla="*/ 129566 w 420460"/>
              <a:gd name="connsiteY4" fmla="*/ 34648 h 526256"/>
              <a:gd name="connsiteX5" fmla="*/ 0 w 420460"/>
              <a:gd name="connsiteY5" fmla="*/ 0 h 526256"/>
              <a:gd name="connsiteX0" fmla="*/ 420460 w 420460"/>
              <a:gd name="connsiteY0" fmla="*/ 526256 h 526256"/>
              <a:gd name="connsiteX1" fmla="*/ 404472 w 420460"/>
              <a:gd name="connsiteY1" fmla="*/ 328611 h 526256"/>
              <a:gd name="connsiteX2" fmla="*/ 334657 w 420460"/>
              <a:gd name="connsiteY2" fmla="*/ 198020 h 526256"/>
              <a:gd name="connsiteX3" fmla="*/ 258196 w 420460"/>
              <a:gd name="connsiteY3" fmla="*/ 97290 h 526256"/>
              <a:gd name="connsiteX4" fmla="*/ 223099 w 420460"/>
              <a:gd name="connsiteY4" fmla="*/ 63038 h 526256"/>
              <a:gd name="connsiteX5" fmla="*/ 129566 w 420460"/>
              <a:gd name="connsiteY5" fmla="*/ 34648 h 526256"/>
              <a:gd name="connsiteX6" fmla="*/ 0 w 420460"/>
              <a:gd name="connsiteY6" fmla="*/ 0 h 526256"/>
              <a:gd name="connsiteX0" fmla="*/ 625603 w 625603"/>
              <a:gd name="connsiteY0" fmla="*/ 491852 h 776887"/>
              <a:gd name="connsiteX1" fmla="*/ 609615 w 625603"/>
              <a:gd name="connsiteY1" fmla="*/ 294207 h 776887"/>
              <a:gd name="connsiteX2" fmla="*/ 539800 w 625603"/>
              <a:gd name="connsiteY2" fmla="*/ 163616 h 776887"/>
              <a:gd name="connsiteX3" fmla="*/ 463339 w 625603"/>
              <a:gd name="connsiteY3" fmla="*/ 62886 h 776887"/>
              <a:gd name="connsiteX4" fmla="*/ 428242 w 625603"/>
              <a:gd name="connsiteY4" fmla="*/ 28634 h 776887"/>
              <a:gd name="connsiteX5" fmla="*/ 334709 w 625603"/>
              <a:gd name="connsiteY5" fmla="*/ 244 h 776887"/>
              <a:gd name="connsiteX6" fmla="*/ 0 w 625603"/>
              <a:gd name="connsiteY6" fmla="*/ 776856 h 776887"/>
              <a:gd name="connsiteX0" fmla="*/ 838823 w 838823"/>
              <a:gd name="connsiteY0" fmla="*/ 463501 h 748553"/>
              <a:gd name="connsiteX1" fmla="*/ 822835 w 838823"/>
              <a:gd name="connsiteY1" fmla="*/ 265856 h 748553"/>
              <a:gd name="connsiteX2" fmla="*/ 753020 w 838823"/>
              <a:gd name="connsiteY2" fmla="*/ 135265 h 748553"/>
              <a:gd name="connsiteX3" fmla="*/ 676559 w 838823"/>
              <a:gd name="connsiteY3" fmla="*/ 34535 h 748553"/>
              <a:gd name="connsiteX4" fmla="*/ 641462 w 838823"/>
              <a:gd name="connsiteY4" fmla="*/ 283 h 748553"/>
              <a:gd name="connsiteX5" fmla="*/ 4605 w 838823"/>
              <a:gd name="connsiteY5" fmla="*/ 262138 h 748553"/>
              <a:gd name="connsiteX6" fmla="*/ 213220 w 838823"/>
              <a:gd name="connsiteY6" fmla="*/ 748505 h 748553"/>
              <a:gd name="connsiteX0" fmla="*/ 835527 w 835527"/>
              <a:gd name="connsiteY0" fmla="*/ 463501 h 748563"/>
              <a:gd name="connsiteX1" fmla="*/ 819539 w 835527"/>
              <a:gd name="connsiteY1" fmla="*/ 265856 h 748563"/>
              <a:gd name="connsiteX2" fmla="*/ 749724 w 835527"/>
              <a:gd name="connsiteY2" fmla="*/ 135265 h 748563"/>
              <a:gd name="connsiteX3" fmla="*/ 673263 w 835527"/>
              <a:gd name="connsiteY3" fmla="*/ 34535 h 748563"/>
              <a:gd name="connsiteX4" fmla="*/ 638166 w 835527"/>
              <a:gd name="connsiteY4" fmla="*/ 283 h 748563"/>
              <a:gd name="connsiteX5" fmla="*/ 1309 w 835527"/>
              <a:gd name="connsiteY5" fmla="*/ 262138 h 748563"/>
              <a:gd name="connsiteX6" fmla="*/ 209924 w 835527"/>
              <a:gd name="connsiteY6" fmla="*/ 748505 h 748563"/>
              <a:gd name="connsiteX0" fmla="*/ 835527 w 835527"/>
              <a:gd name="connsiteY0" fmla="*/ 463708 h 748770"/>
              <a:gd name="connsiteX1" fmla="*/ 819539 w 835527"/>
              <a:gd name="connsiteY1" fmla="*/ 266063 h 748770"/>
              <a:gd name="connsiteX2" fmla="*/ 749724 w 835527"/>
              <a:gd name="connsiteY2" fmla="*/ 135472 h 748770"/>
              <a:gd name="connsiteX3" fmla="*/ 673263 w 835527"/>
              <a:gd name="connsiteY3" fmla="*/ 34742 h 748770"/>
              <a:gd name="connsiteX4" fmla="*/ 638166 w 835527"/>
              <a:gd name="connsiteY4" fmla="*/ 490 h 748770"/>
              <a:gd name="connsiteX5" fmla="*/ 1309 w 835527"/>
              <a:gd name="connsiteY5" fmla="*/ 262345 h 748770"/>
              <a:gd name="connsiteX6" fmla="*/ 209924 w 835527"/>
              <a:gd name="connsiteY6" fmla="*/ 748712 h 748770"/>
              <a:gd name="connsiteX0" fmla="*/ 836778 w 836778"/>
              <a:gd name="connsiteY0" fmla="*/ 463708 h 748965"/>
              <a:gd name="connsiteX1" fmla="*/ 820790 w 836778"/>
              <a:gd name="connsiteY1" fmla="*/ 266063 h 748965"/>
              <a:gd name="connsiteX2" fmla="*/ 750975 w 836778"/>
              <a:gd name="connsiteY2" fmla="*/ 135472 h 748965"/>
              <a:gd name="connsiteX3" fmla="*/ 674514 w 836778"/>
              <a:gd name="connsiteY3" fmla="*/ 34742 h 748965"/>
              <a:gd name="connsiteX4" fmla="*/ 639417 w 836778"/>
              <a:gd name="connsiteY4" fmla="*/ 490 h 748965"/>
              <a:gd name="connsiteX5" fmla="*/ 2560 w 836778"/>
              <a:gd name="connsiteY5" fmla="*/ 262345 h 748965"/>
              <a:gd name="connsiteX6" fmla="*/ 211175 w 836778"/>
              <a:gd name="connsiteY6" fmla="*/ 748712 h 748965"/>
              <a:gd name="connsiteX0" fmla="*/ 841888 w 841888"/>
              <a:gd name="connsiteY0" fmla="*/ 463708 h 748848"/>
              <a:gd name="connsiteX1" fmla="*/ 825900 w 841888"/>
              <a:gd name="connsiteY1" fmla="*/ 266063 h 748848"/>
              <a:gd name="connsiteX2" fmla="*/ 756085 w 841888"/>
              <a:gd name="connsiteY2" fmla="*/ 135472 h 748848"/>
              <a:gd name="connsiteX3" fmla="*/ 679624 w 841888"/>
              <a:gd name="connsiteY3" fmla="*/ 34742 h 748848"/>
              <a:gd name="connsiteX4" fmla="*/ 644527 w 841888"/>
              <a:gd name="connsiteY4" fmla="*/ 490 h 748848"/>
              <a:gd name="connsiteX5" fmla="*/ 7670 w 841888"/>
              <a:gd name="connsiteY5" fmla="*/ 262345 h 748848"/>
              <a:gd name="connsiteX6" fmla="*/ 216285 w 841888"/>
              <a:gd name="connsiteY6" fmla="*/ 748712 h 748848"/>
              <a:gd name="connsiteX0" fmla="*/ 890105 w 890105"/>
              <a:gd name="connsiteY0" fmla="*/ 463565 h 748569"/>
              <a:gd name="connsiteX1" fmla="*/ 874117 w 890105"/>
              <a:gd name="connsiteY1" fmla="*/ 265920 h 748569"/>
              <a:gd name="connsiteX2" fmla="*/ 804302 w 890105"/>
              <a:gd name="connsiteY2" fmla="*/ 135329 h 748569"/>
              <a:gd name="connsiteX3" fmla="*/ 727841 w 890105"/>
              <a:gd name="connsiteY3" fmla="*/ 34599 h 748569"/>
              <a:gd name="connsiteX4" fmla="*/ 692744 w 890105"/>
              <a:gd name="connsiteY4" fmla="*/ 347 h 748569"/>
              <a:gd name="connsiteX5" fmla="*/ 55887 w 890105"/>
              <a:gd name="connsiteY5" fmla="*/ 262202 h 748569"/>
              <a:gd name="connsiteX6" fmla="*/ 55888 w 890105"/>
              <a:gd name="connsiteY6" fmla="*/ 262202 h 748569"/>
              <a:gd name="connsiteX7" fmla="*/ 264502 w 890105"/>
              <a:gd name="connsiteY7" fmla="*/ 748569 h 748569"/>
              <a:gd name="connsiteX0" fmla="*/ 881308 w 881308"/>
              <a:gd name="connsiteY0" fmla="*/ 463565 h 748569"/>
              <a:gd name="connsiteX1" fmla="*/ 865320 w 881308"/>
              <a:gd name="connsiteY1" fmla="*/ 265920 h 748569"/>
              <a:gd name="connsiteX2" fmla="*/ 795505 w 881308"/>
              <a:gd name="connsiteY2" fmla="*/ 135329 h 748569"/>
              <a:gd name="connsiteX3" fmla="*/ 719044 w 881308"/>
              <a:gd name="connsiteY3" fmla="*/ 34599 h 748569"/>
              <a:gd name="connsiteX4" fmla="*/ 683947 w 881308"/>
              <a:gd name="connsiteY4" fmla="*/ 347 h 748569"/>
              <a:gd name="connsiteX5" fmla="*/ 47090 w 881308"/>
              <a:gd name="connsiteY5" fmla="*/ 262202 h 748569"/>
              <a:gd name="connsiteX6" fmla="*/ 47091 w 881308"/>
              <a:gd name="connsiteY6" fmla="*/ 262202 h 748569"/>
              <a:gd name="connsiteX7" fmla="*/ 44816 w 881308"/>
              <a:gd name="connsiteY7" fmla="*/ 262907 h 748569"/>
              <a:gd name="connsiteX8" fmla="*/ 255705 w 881308"/>
              <a:gd name="connsiteY8" fmla="*/ 748569 h 748569"/>
              <a:gd name="connsiteX0" fmla="*/ 881308 w 881308"/>
              <a:gd name="connsiteY0" fmla="*/ 463565 h 748569"/>
              <a:gd name="connsiteX1" fmla="*/ 865320 w 881308"/>
              <a:gd name="connsiteY1" fmla="*/ 265920 h 748569"/>
              <a:gd name="connsiteX2" fmla="*/ 795505 w 881308"/>
              <a:gd name="connsiteY2" fmla="*/ 135329 h 748569"/>
              <a:gd name="connsiteX3" fmla="*/ 719044 w 881308"/>
              <a:gd name="connsiteY3" fmla="*/ 34599 h 748569"/>
              <a:gd name="connsiteX4" fmla="*/ 683947 w 881308"/>
              <a:gd name="connsiteY4" fmla="*/ 347 h 748569"/>
              <a:gd name="connsiteX5" fmla="*/ 47090 w 881308"/>
              <a:gd name="connsiteY5" fmla="*/ 262202 h 748569"/>
              <a:gd name="connsiteX6" fmla="*/ 47091 w 881308"/>
              <a:gd name="connsiteY6" fmla="*/ 262202 h 748569"/>
              <a:gd name="connsiteX7" fmla="*/ 255705 w 881308"/>
              <a:gd name="connsiteY7" fmla="*/ 748569 h 748569"/>
              <a:gd name="connsiteX0" fmla="*/ 900797 w 900797"/>
              <a:gd name="connsiteY0" fmla="*/ 463565 h 748569"/>
              <a:gd name="connsiteX1" fmla="*/ 884809 w 900797"/>
              <a:gd name="connsiteY1" fmla="*/ 265920 h 748569"/>
              <a:gd name="connsiteX2" fmla="*/ 814994 w 900797"/>
              <a:gd name="connsiteY2" fmla="*/ 135329 h 748569"/>
              <a:gd name="connsiteX3" fmla="*/ 738533 w 900797"/>
              <a:gd name="connsiteY3" fmla="*/ 34599 h 748569"/>
              <a:gd name="connsiteX4" fmla="*/ 703436 w 900797"/>
              <a:gd name="connsiteY4" fmla="*/ 347 h 748569"/>
              <a:gd name="connsiteX5" fmla="*/ 66579 w 900797"/>
              <a:gd name="connsiteY5" fmla="*/ 262202 h 748569"/>
              <a:gd name="connsiteX6" fmla="*/ 66580 w 900797"/>
              <a:gd name="connsiteY6" fmla="*/ 262202 h 748569"/>
              <a:gd name="connsiteX7" fmla="*/ 275194 w 900797"/>
              <a:gd name="connsiteY7" fmla="*/ 748569 h 748569"/>
              <a:gd name="connsiteX0" fmla="*/ 900797 w 900797"/>
              <a:gd name="connsiteY0" fmla="*/ 441416 h 726420"/>
              <a:gd name="connsiteX1" fmla="*/ 884809 w 900797"/>
              <a:gd name="connsiteY1" fmla="*/ 243771 h 726420"/>
              <a:gd name="connsiteX2" fmla="*/ 814994 w 900797"/>
              <a:gd name="connsiteY2" fmla="*/ 113180 h 726420"/>
              <a:gd name="connsiteX3" fmla="*/ 738533 w 900797"/>
              <a:gd name="connsiteY3" fmla="*/ 12450 h 726420"/>
              <a:gd name="connsiteX4" fmla="*/ 510890 w 900797"/>
              <a:gd name="connsiteY4" fmla="*/ 383 h 726420"/>
              <a:gd name="connsiteX5" fmla="*/ 66579 w 900797"/>
              <a:gd name="connsiteY5" fmla="*/ 240053 h 726420"/>
              <a:gd name="connsiteX6" fmla="*/ 66580 w 900797"/>
              <a:gd name="connsiteY6" fmla="*/ 240053 h 726420"/>
              <a:gd name="connsiteX7" fmla="*/ 275194 w 900797"/>
              <a:gd name="connsiteY7" fmla="*/ 726420 h 726420"/>
              <a:gd name="connsiteX0" fmla="*/ 900797 w 900797"/>
              <a:gd name="connsiteY0" fmla="*/ 441416 h 726420"/>
              <a:gd name="connsiteX1" fmla="*/ 884809 w 900797"/>
              <a:gd name="connsiteY1" fmla="*/ 243771 h 726420"/>
              <a:gd name="connsiteX2" fmla="*/ 814994 w 900797"/>
              <a:gd name="connsiteY2" fmla="*/ 113180 h 726420"/>
              <a:gd name="connsiteX3" fmla="*/ 738533 w 900797"/>
              <a:gd name="connsiteY3" fmla="*/ 12450 h 726420"/>
              <a:gd name="connsiteX4" fmla="*/ 510890 w 900797"/>
              <a:gd name="connsiteY4" fmla="*/ 383 h 726420"/>
              <a:gd name="connsiteX5" fmla="*/ 66579 w 900797"/>
              <a:gd name="connsiteY5" fmla="*/ 240053 h 726420"/>
              <a:gd name="connsiteX6" fmla="*/ 66580 w 900797"/>
              <a:gd name="connsiteY6" fmla="*/ 240053 h 726420"/>
              <a:gd name="connsiteX7" fmla="*/ 275194 w 900797"/>
              <a:gd name="connsiteY7" fmla="*/ 726420 h 726420"/>
              <a:gd name="connsiteX0" fmla="*/ 900797 w 900797"/>
              <a:gd name="connsiteY0" fmla="*/ 448881 h 733885"/>
              <a:gd name="connsiteX1" fmla="*/ 884809 w 900797"/>
              <a:gd name="connsiteY1" fmla="*/ 251236 h 733885"/>
              <a:gd name="connsiteX2" fmla="*/ 814994 w 900797"/>
              <a:gd name="connsiteY2" fmla="*/ 120645 h 733885"/>
              <a:gd name="connsiteX3" fmla="*/ 738533 w 900797"/>
              <a:gd name="connsiteY3" fmla="*/ 19915 h 733885"/>
              <a:gd name="connsiteX4" fmla="*/ 510890 w 900797"/>
              <a:gd name="connsiteY4" fmla="*/ 7848 h 733885"/>
              <a:gd name="connsiteX5" fmla="*/ 66579 w 900797"/>
              <a:gd name="connsiteY5" fmla="*/ 247518 h 733885"/>
              <a:gd name="connsiteX6" fmla="*/ 66580 w 900797"/>
              <a:gd name="connsiteY6" fmla="*/ 247518 h 733885"/>
              <a:gd name="connsiteX7" fmla="*/ 275194 w 900797"/>
              <a:gd name="connsiteY7" fmla="*/ 733885 h 733885"/>
              <a:gd name="connsiteX0" fmla="*/ 881503 w 881503"/>
              <a:gd name="connsiteY0" fmla="*/ 448881 h 733885"/>
              <a:gd name="connsiteX1" fmla="*/ 865515 w 881503"/>
              <a:gd name="connsiteY1" fmla="*/ 251236 h 733885"/>
              <a:gd name="connsiteX2" fmla="*/ 795700 w 881503"/>
              <a:gd name="connsiteY2" fmla="*/ 120645 h 733885"/>
              <a:gd name="connsiteX3" fmla="*/ 719239 w 881503"/>
              <a:gd name="connsiteY3" fmla="*/ 19915 h 733885"/>
              <a:gd name="connsiteX4" fmla="*/ 491596 w 881503"/>
              <a:gd name="connsiteY4" fmla="*/ 7848 h 733885"/>
              <a:gd name="connsiteX5" fmla="*/ 47285 w 881503"/>
              <a:gd name="connsiteY5" fmla="*/ 247518 h 733885"/>
              <a:gd name="connsiteX6" fmla="*/ 47286 w 881503"/>
              <a:gd name="connsiteY6" fmla="*/ 247518 h 733885"/>
              <a:gd name="connsiteX7" fmla="*/ 50264 w 881503"/>
              <a:gd name="connsiteY7" fmla="*/ 249090 h 733885"/>
              <a:gd name="connsiteX8" fmla="*/ 255900 w 881503"/>
              <a:gd name="connsiteY8" fmla="*/ 733885 h 733885"/>
              <a:gd name="connsiteX0" fmla="*/ 881503 w 881503"/>
              <a:gd name="connsiteY0" fmla="*/ 448881 h 733885"/>
              <a:gd name="connsiteX1" fmla="*/ 865515 w 881503"/>
              <a:gd name="connsiteY1" fmla="*/ 251236 h 733885"/>
              <a:gd name="connsiteX2" fmla="*/ 795700 w 881503"/>
              <a:gd name="connsiteY2" fmla="*/ 120645 h 733885"/>
              <a:gd name="connsiteX3" fmla="*/ 719239 w 881503"/>
              <a:gd name="connsiteY3" fmla="*/ 19915 h 733885"/>
              <a:gd name="connsiteX4" fmla="*/ 491596 w 881503"/>
              <a:gd name="connsiteY4" fmla="*/ 7848 h 733885"/>
              <a:gd name="connsiteX5" fmla="*/ 47285 w 881503"/>
              <a:gd name="connsiteY5" fmla="*/ 247518 h 733885"/>
              <a:gd name="connsiteX6" fmla="*/ 47286 w 881503"/>
              <a:gd name="connsiteY6" fmla="*/ 247518 h 733885"/>
              <a:gd name="connsiteX7" fmla="*/ 255900 w 881503"/>
              <a:gd name="connsiteY7" fmla="*/ 733885 h 733885"/>
              <a:gd name="connsiteX0" fmla="*/ 839204 w 839204"/>
              <a:gd name="connsiteY0" fmla="*/ 448881 h 733885"/>
              <a:gd name="connsiteX1" fmla="*/ 823216 w 839204"/>
              <a:gd name="connsiteY1" fmla="*/ 251236 h 733885"/>
              <a:gd name="connsiteX2" fmla="*/ 753401 w 839204"/>
              <a:gd name="connsiteY2" fmla="*/ 120645 h 733885"/>
              <a:gd name="connsiteX3" fmla="*/ 676940 w 839204"/>
              <a:gd name="connsiteY3" fmla="*/ 19915 h 733885"/>
              <a:gd name="connsiteX4" fmla="*/ 449297 w 839204"/>
              <a:gd name="connsiteY4" fmla="*/ 7848 h 733885"/>
              <a:gd name="connsiteX5" fmla="*/ 4986 w 839204"/>
              <a:gd name="connsiteY5" fmla="*/ 247518 h 733885"/>
              <a:gd name="connsiteX6" fmla="*/ 213601 w 839204"/>
              <a:gd name="connsiteY6" fmla="*/ 733885 h 733885"/>
              <a:gd name="connsiteX0" fmla="*/ 780348 w 780348"/>
              <a:gd name="connsiteY0" fmla="*/ 468087 h 753091"/>
              <a:gd name="connsiteX1" fmla="*/ 764360 w 780348"/>
              <a:gd name="connsiteY1" fmla="*/ 270442 h 753091"/>
              <a:gd name="connsiteX2" fmla="*/ 694545 w 780348"/>
              <a:gd name="connsiteY2" fmla="*/ 139851 h 753091"/>
              <a:gd name="connsiteX3" fmla="*/ 618084 w 780348"/>
              <a:gd name="connsiteY3" fmla="*/ 39121 h 753091"/>
              <a:gd name="connsiteX4" fmla="*/ 390441 w 780348"/>
              <a:gd name="connsiteY4" fmla="*/ 27054 h 753091"/>
              <a:gd name="connsiteX5" fmla="*/ 6723 w 780348"/>
              <a:gd name="connsiteY5" fmla="*/ 390056 h 753091"/>
              <a:gd name="connsiteX6" fmla="*/ 154745 w 780348"/>
              <a:gd name="connsiteY6" fmla="*/ 753091 h 753091"/>
              <a:gd name="connsiteX0" fmla="*/ 782585 w 782585"/>
              <a:gd name="connsiteY0" fmla="*/ 468087 h 828967"/>
              <a:gd name="connsiteX1" fmla="*/ 766597 w 782585"/>
              <a:gd name="connsiteY1" fmla="*/ 270442 h 828967"/>
              <a:gd name="connsiteX2" fmla="*/ 696782 w 782585"/>
              <a:gd name="connsiteY2" fmla="*/ 139851 h 828967"/>
              <a:gd name="connsiteX3" fmla="*/ 620321 w 782585"/>
              <a:gd name="connsiteY3" fmla="*/ 39121 h 828967"/>
              <a:gd name="connsiteX4" fmla="*/ 392678 w 782585"/>
              <a:gd name="connsiteY4" fmla="*/ 27054 h 828967"/>
              <a:gd name="connsiteX5" fmla="*/ 8960 w 782585"/>
              <a:gd name="connsiteY5" fmla="*/ 390056 h 828967"/>
              <a:gd name="connsiteX6" fmla="*/ 113157 w 782585"/>
              <a:gd name="connsiteY6" fmla="*/ 828967 h 828967"/>
              <a:gd name="connsiteX0" fmla="*/ 785505 w 785505"/>
              <a:gd name="connsiteY0" fmla="*/ 468087 h 828967"/>
              <a:gd name="connsiteX1" fmla="*/ 769517 w 785505"/>
              <a:gd name="connsiteY1" fmla="*/ 270442 h 828967"/>
              <a:gd name="connsiteX2" fmla="*/ 699702 w 785505"/>
              <a:gd name="connsiteY2" fmla="*/ 139851 h 828967"/>
              <a:gd name="connsiteX3" fmla="*/ 623241 w 785505"/>
              <a:gd name="connsiteY3" fmla="*/ 39121 h 828967"/>
              <a:gd name="connsiteX4" fmla="*/ 395598 w 785505"/>
              <a:gd name="connsiteY4" fmla="*/ 27054 h 828967"/>
              <a:gd name="connsiteX5" fmla="*/ 11880 w 785505"/>
              <a:gd name="connsiteY5" fmla="*/ 390056 h 828967"/>
              <a:gd name="connsiteX6" fmla="*/ 116077 w 785505"/>
              <a:gd name="connsiteY6" fmla="*/ 828967 h 828967"/>
              <a:gd name="connsiteX0" fmla="*/ 798323 w 798323"/>
              <a:gd name="connsiteY0" fmla="*/ 465276 h 826156"/>
              <a:gd name="connsiteX1" fmla="*/ 782335 w 798323"/>
              <a:gd name="connsiteY1" fmla="*/ 267631 h 826156"/>
              <a:gd name="connsiteX2" fmla="*/ 712520 w 798323"/>
              <a:gd name="connsiteY2" fmla="*/ 137040 h 826156"/>
              <a:gd name="connsiteX3" fmla="*/ 636059 w 798323"/>
              <a:gd name="connsiteY3" fmla="*/ 36310 h 826156"/>
              <a:gd name="connsiteX4" fmla="*/ 408416 w 798323"/>
              <a:gd name="connsiteY4" fmla="*/ 24243 h 826156"/>
              <a:gd name="connsiteX5" fmla="*/ 10458 w 798323"/>
              <a:gd name="connsiteY5" fmla="*/ 349276 h 826156"/>
              <a:gd name="connsiteX6" fmla="*/ 128895 w 798323"/>
              <a:gd name="connsiteY6" fmla="*/ 826156 h 826156"/>
              <a:gd name="connsiteX0" fmla="*/ 798323 w 798323"/>
              <a:gd name="connsiteY0" fmla="*/ 432095 h 792975"/>
              <a:gd name="connsiteX1" fmla="*/ 782335 w 798323"/>
              <a:gd name="connsiteY1" fmla="*/ 234450 h 792975"/>
              <a:gd name="connsiteX2" fmla="*/ 712520 w 798323"/>
              <a:gd name="connsiteY2" fmla="*/ 103859 h 792975"/>
              <a:gd name="connsiteX3" fmla="*/ 636059 w 798323"/>
              <a:gd name="connsiteY3" fmla="*/ 3129 h 792975"/>
              <a:gd name="connsiteX4" fmla="*/ 280534 w 798323"/>
              <a:gd name="connsiteY4" fmla="*/ 53063 h 792975"/>
              <a:gd name="connsiteX5" fmla="*/ 10458 w 798323"/>
              <a:gd name="connsiteY5" fmla="*/ 316095 h 792975"/>
              <a:gd name="connsiteX6" fmla="*/ 128895 w 798323"/>
              <a:gd name="connsiteY6" fmla="*/ 792975 h 792975"/>
              <a:gd name="connsiteX0" fmla="*/ 798323 w 798323"/>
              <a:gd name="connsiteY0" fmla="*/ 427414 h 788294"/>
              <a:gd name="connsiteX1" fmla="*/ 782335 w 798323"/>
              <a:gd name="connsiteY1" fmla="*/ 229769 h 788294"/>
              <a:gd name="connsiteX2" fmla="*/ 712520 w 798323"/>
              <a:gd name="connsiteY2" fmla="*/ 99178 h 788294"/>
              <a:gd name="connsiteX3" fmla="*/ 538026 w 798323"/>
              <a:gd name="connsiteY3" fmla="*/ 3853 h 788294"/>
              <a:gd name="connsiteX4" fmla="*/ 280534 w 798323"/>
              <a:gd name="connsiteY4" fmla="*/ 48382 h 788294"/>
              <a:gd name="connsiteX5" fmla="*/ 10458 w 798323"/>
              <a:gd name="connsiteY5" fmla="*/ 311414 h 788294"/>
              <a:gd name="connsiteX6" fmla="*/ 128895 w 798323"/>
              <a:gd name="connsiteY6" fmla="*/ 788294 h 788294"/>
              <a:gd name="connsiteX0" fmla="*/ 798323 w 798323"/>
              <a:gd name="connsiteY0" fmla="*/ 430910 h 791790"/>
              <a:gd name="connsiteX1" fmla="*/ 782335 w 798323"/>
              <a:gd name="connsiteY1" fmla="*/ 233265 h 791790"/>
              <a:gd name="connsiteX2" fmla="*/ 712520 w 798323"/>
              <a:gd name="connsiteY2" fmla="*/ 102674 h 791790"/>
              <a:gd name="connsiteX3" fmla="*/ 538026 w 798323"/>
              <a:gd name="connsiteY3" fmla="*/ 7349 h 791790"/>
              <a:gd name="connsiteX4" fmla="*/ 280534 w 798323"/>
              <a:gd name="connsiteY4" fmla="*/ 51878 h 791790"/>
              <a:gd name="connsiteX5" fmla="*/ 10458 w 798323"/>
              <a:gd name="connsiteY5" fmla="*/ 314910 h 791790"/>
              <a:gd name="connsiteX6" fmla="*/ 128895 w 798323"/>
              <a:gd name="connsiteY6" fmla="*/ 791790 h 791790"/>
              <a:gd name="connsiteX0" fmla="*/ 798323 w 798323"/>
              <a:gd name="connsiteY0" fmla="*/ 424466 h 785346"/>
              <a:gd name="connsiteX1" fmla="*/ 782335 w 798323"/>
              <a:gd name="connsiteY1" fmla="*/ 226821 h 785346"/>
              <a:gd name="connsiteX2" fmla="*/ 712520 w 798323"/>
              <a:gd name="connsiteY2" fmla="*/ 96230 h 785346"/>
              <a:gd name="connsiteX3" fmla="*/ 538026 w 798323"/>
              <a:gd name="connsiteY3" fmla="*/ 905 h 785346"/>
              <a:gd name="connsiteX4" fmla="*/ 219112 w 798323"/>
              <a:gd name="connsiteY4" fmla="*/ 64438 h 785346"/>
              <a:gd name="connsiteX5" fmla="*/ 10458 w 798323"/>
              <a:gd name="connsiteY5" fmla="*/ 308466 h 785346"/>
              <a:gd name="connsiteX6" fmla="*/ 128895 w 798323"/>
              <a:gd name="connsiteY6" fmla="*/ 785346 h 785346"/>
              <a:gd name="connsiteX0" fmla="*/ 798323 w 798323"/>
              <a:gd name="connsiteY0" fmla="*/ 439379 h 800259"/>
              <a:gd name="connsiteX1" fmla="*/ 782335 w 798323"/>
              <a:gd name="connsiteY1" fmla="*/ 241734 h 800259"/>
              <a:gd name="connsiteX2" fmla="*/ 712520 w 798323"/>
              <a:gd name="connsiteY2" fmla="*/ 111143 h 800259"/>
              <a:gd name="connsiteX3" fmla="*/ 530825 w 798323"/>
              <a:gd name="connsiteY3" fmla="*/ 597 h 800259"/>
              <a:gd name="connsiteX4" fmla="*/ 219112 w 798323"/>
              <a:gd name="connsiteY4" fmla="*/ 79351 h 800259"/>
              <a:gd name="connsiteX5" fmla="*/ 10458 w 798323"/>
              <a:gd name="connsiteY5" fmla="*/ 323379 h 800259"/>
              <a:gd name="connsiteX6" fmla="*/ 128895 w 798323"/>
              <a:gd name="connsiteY6" fmla="*/ 800259 h 800259"/>
              <a:gd name="connsiteX0" fmla="*/ 798323 w 805640"/>
              <a:gd name="connsiteY0" fmla="*/ 439379 h 800259"/>
              <a:gd name="connsiteX1" fmla="*/ 793709 w 805640"/>
              <a:gd name="connsiteY1" fmla="*/ 238215 h 800259"/>
              <a:gd name="connsiteX2" fmla="*/ 712520 w 805640"/>
              <a:gd name="connsiteY2" fmla="*/ 111143 h 800259"/>
              <a:gd name="connsiteX3" fmla="*/ 530825 w 805640"/>
              <a:gd name="connsiteY3" fmla="*/ 597 h 800259"/>
              <a:gd name="connsiteX4" fmla="*/ 219112 w 805640"/>
              <a:gd name="connsiteY4" fmla="*/ 79351 h 800259"/>
              <a:gd name="connsiteX5" fmla="*/ 10458 w 805640"/>
              <a:gd name="connsiteY5" fmla="*/ 323379 h 800259"/>
              <a:gd name="connsiteX6" fmla="*/ 128895 w 805640"/>
              <a:gd name="connsiteY6" fmla="*/ 800259 h 800259"/>
              <a:gd name="connsiteX0" fmla="*/ 798323 w 798965"/>
              <a:gd name="connsiteY0" fmla="*/ 439379 h 800259"/>
              <a:gd name="connsiteX1" fmla="*/ 793709 w 798965"/>
              <a:gd name="connsiteY1" fmla="*/ 238215 h 800259"/>
              <a:gd name="connsiteX2" fmla="*/ 712520 w 798965"/>
              <a:gd name="connsiteY2" fmla="*/ 111143 h 800259"/>
              <a:gd name="connsiteX3" fmla="*/ 530825 w 798965"/>
              <a:gd name="connsiteY3" fmla="*/ 597 h 800259"/>
              <a:gd name="connsiteX4" fmla="*/ 219112 w 798965"/>
              <a:gd name="connsiteY4" fmla="*/ 79351 h 800259"/>
              <a:gd name="connsiteX5" fmla="*/ 10458 w 798965"/>
              <a:gd name="connsiteY5" fmla="*/ 323379 h 800259"/>
              <a:gd name="connsiteX6" fmla="*/ 128895 w 798965"/>
              <a:gd name="connsiteY6" fmla="*/ 800259 h 800259"/>
              <a:gd name="connsiteX0" fmla="*/ 798323 w 806931"/>
              <a:gd name="connsiteY0" fmla="*/ 439379 h 800259"/>
              <a:gd name="connsiteX1" fmla="*/ 793709 w 806931"/>
              <a:gd name="connsiteY1" fmla="*/ 238215 h 800259"/>
              <a:gd name="connsiteX2" fmla="*/ 712520 w 806931"/>
              <a:gd name="connsiteY2" fmla="*/ 111143 h 800259"/>
              <a:gd name="connsiteX3" fmla="*/ 530825 w 806931"/>
              <a:gd name="connsiteY3" fmla="*/ 597 h 800259"/>
              <a:gd name="connsiteX4" fmla="*/ 219112 w 806931"/>
              <a:gd name="connsiteY4" fmla="*/ 79351 h 800259"/>
              <a:gd name="connsiteX5" fmla="*/ 10458 w 806931"/>
              <a:gd name="connsiteY5" fmla="*/ 323379 h 800259"/>
              <a:gd name="connsiteX6" fmla="*/ 128895 w 806931"/>
              <a:gd name="connsiteY6" fmla="*/ 800259 h 800259"/>
              <a:gd name="connsiteX0" fmla="*/ 798323 w 810059"/>
              <a:gd name="connsiteY0" fmla="*/ 439379 h 800259"/>
              <a:gd name="connsiteX1" fmla="*/ 793709 w 810059"/>
              <a:gd name="connsiteY1" fmla="*/ 238215 h 800259"/>
              <a:gd name="connsiteX2" fmla="*/ 712520 w 810059"/>
              <a:gd name="connsiteY2" fmla="*/ 111143 h 800259"/>
              <a:gd name="connsiteX3" fmla="*/ 530825 w 810059"/>
              <a:gd name="connsiteY3" fmla="*/ 597 h 800259"/>
              <a:gd name="connsiteX4" fmla="*/ 219112 w 810059"/>
              <a:gd name="connsiteY4" fmla="*/ 79351 h 800259"/>
              <a:gd name="connsiteX5" fmla="*/ 10458 w 810059"/>
              <a:gd name="connsiteY5" fmla="*/ 323379 h 800259"/>
              <a:gd name="connsiteX6" fmla="*/ 128895 w 810059"/>
              <a:gd name="connsiteY6" fmla="*/ 800259 h 800259"/>
              <a:gd name="connsiteX0" fmla="*/ 798323 w 801000"/>
              <a:gd name="connsiteY0" fmla="*/ 439379 h 800259"/>
              <a:gd name="connsiteX1" fmla="*/ 780059 w 801000"/>
              <a:gd name="connsiteY1" fmla="*/ 242439 h 800259"/>
              <a:gd name="connsiteX2" fmla="*/ 712520 w 801000"/>
              <a:gd name="connsiteY2" fmla="*/ 111143 h 800259"/>
              <a:gd name="connsiteX3" fmla="*/ 530825 w 801000"/>
              <a:gd name="connsiteY3" fmla="*/ 597 h 800259"/>
              <a:gd name="connsiteX4" fmla="*/ 219112 w 801000"/>
              <a:gd name="connsiteY4" fmla="*/ 79351 h 800259"/>
              <a:gd name="connsiteX5" fmla="*/ 10458 w 801000"/>
              <a:gd name="connsiteY5" fmla="*/ 323379 h 800259"/>
              <a:gd name="connsiteX6" fmla="*/ 128895 w 801000"/>
              <a:gd name="connsiteY6" fmla="*/ 800259 h 800259"/>
              <a:gd name="connsiteX0" fmla="*/ 798323 w 804143"/>
              <a:gd name="connsiteY0" fmla="*/ 446217 h 807097"/>
              <a:gd name="connsiteX1" fmla="*/ 780059 w 804143"/>
              <a:gd name="connsiteY1" fmla="*/ 249277 h 807097"/>
              <a:gd name="connsiteX2" fmla="*/ 530825 w 804143"/>
              <a:gd name="connsiteY2" fmla="*/ 7435 h 807097"/>
              <a:gd name="connsiteX3" fmla="*/ 219112 w 804143"/>
              <a:gd name="connsiteY3" fmla="*/ 86189 h 807097"/>
              <a:gd name="connsiteX4" fmla="*/ 10458 w 804143"/>
              <a:gd name="connsiteY4" fmla="*/ 330217 h 807097"/>
              <a:gd name="connsiteX5" fmla="*/ 128895 w 804143"/>
              <a:gd name="connsiteY5" fmla="*/ 807097 h 807097"/>
              <a:gd name="connsiteX0" fmla="*/ 798323 w 803718"/>
              <a:gd name="connsiteY0" fmla="*/ 446077 h 806957"/>
              <a:gd name="connsiteX1" fmla="*/ 779356 w 803718"/>
              <a:gd name="connsiteY1" fmla="*/ 246862 h 806957"/>
              <a:gd name="connsiteX2" fmla="*/ 530825 w 803718"/>
              <a:gd name="connsiteY2" fmla="*/ 7295 h 806957"/>
              <a:gd name="connsiteX3" fmla="*/ 219112 w 803718"/>
              <a:gd name="connsiteY3" fmla="*/ 86049 h 806957"/>
              <a:gd name="connsiteX4" fmla="*/ 10458 w 803718"/>
              <a:gd name="connsiteY4" fmla="*/ 330077 h 806957"/>
              <a:gd name="connsiteX5" fmla="*/ 128895 w 803718"/>
              <a:gd name="connsiteY5" fmla="*/ 806957 h 806957"/>
              <a:gd name="connsiteX0" fmla="*/ 798323 w 799946"/>
              <a:gd name="connsiteY0" fmla="*/ 446077 h 806957"/>
              <a:gd name="connsiteX1" fmla="*/ 779356 w 799946"/>
              <a:gd name="connsiteY1" fmla="*/ 246862 h 806957"/>
              <a:gd name="connsiteX2" fmla="*/ 530825 w 799946"/>
              <a:gd name="connsiteY2" fmla="*/ 7295 h 806957"/>
              <a:gd name="connsiteX3" fmla="*/ 219112 w 799946"/>
              <a:gd name="connsiteY3" fmla="*/ 86049 h 806957"/>
              <a:gd name="connsiteX4" fmla="*/ 10458 w 799946"/>
              <a:gd name="connsiteY4" fmla="*/ 330077 h 806957"/>
              <a:gd name="connsiteX5" fmla="*/ 128895 w 799946"/>
              <a:gd name="connsiteY5" fmla="*/ 806957 h 806957"/>
              <a:gd name="connsiteX0" fmla="*/ 798323 w 804991"/>
              <a:gd name="connsiteY0" fmla="*/ 446077 h 806957"/>
              <a:gd name="connsiteX1" fmla="*/ 779356 w 804991"/>
              <a:gd name="connsiteY1" fmla="*/ 246862 h 806957"/>
              <a:gd name="connsiteX2" fmla="*/ 530825 w 804991"/>
              <a:gd name="connsiteY2" fmla="*/ 7295 h 806957"/>
              <a:gd name="connsiteX3" fmla="*/ 219112 w 804991"/>
              <a:gd name="connsiteY3" fmla="*/ 86049 h 806957"/>
              <a:gd name="connsiteX4" fmla="*/ 10458 w 804991"/>
              <a:gd name="connsiteY4" fmla="*/ 330077 h 806957"/>
              <a:gd name="connsiteX5" fmla="*/ 128895 w 804991"/>
              <a:gd name="connsiteY5" fmla="*/ 806957 h 806957"/>
              <a:gd name="connsiteX0" fmla="*/ 798323 w 799448"/>
              <a:gd name="connsiteY0" fmla="*/ 442781 h 803661"/>
              <a:gd name="connsiteX1" fmla="*/ 742153 w 799448"/>
              <a:gd name="connsiteY1" fmla="*/ 187776 h 803661"/>
              <a:gd name="connsiteX2" fmla="*/ 530825 w 799448"/>
              <a:gd name="connsiteY2" fmla="*/ 3999 h 803661"/>
              <a:gd name="connsiteX3" fmla="*/ 219112 w 799448"/>
              <a:gd name="connsiteY3" fmla="*/ 82753 h 803661"/>
              <a:gd name="connsiteX4" fmla="*/ 10458 w 799448"/>
              <a:gd name="connsiteY4" fmla="*/ 326781 h 803661"/>
              <a:gd name="connsiteX5" fmla="*/ 128895 w 799448"/>
              <a:gd name="connsiteY5" fmla="*/ 803661 h 803661"/>
              <a:gd name="connsiteX0" fmla="*/ 798323 w 800577"/>
              <a:gd name="connsiteY0" fmla="*/ 442781 h 803661"/>
              <a:gd name="connsiteX1" fmla="*/ 742153 w 800577"/>
              <a:gd name="connsiteY1" fmla="*/ 187776 h 803661"/>
              <a:gd name="connsiteX2" fmla="*/ 530825 w 800577"/>
              <a:gd name="connsiteY2" fmla="*/ 3999 h 803661"/>
              <a:gd name="connsiteX3" fmla="*/ 219112 w 800577"/>
              <a:gd name="connsiteY3" fmla="*/ 82753 h 803661"/>
              <a:gd name="connsiteX4" fmla="*/ 10458 w 800577"/>
              <a:gd name="connsiteY4" fmla="*/ 326781 h 803661"/>
              <a:gd name="connsiteX5" fmla="*/ 128895 w 800577"/>
              <a:gd name="connsiteY5" fmla="*/ 803661 h 803661"/>
              <a:gd name="connsiteX0" fmla="*/ 798323 w 800577"/>
              <a:gd name="connsiteY0" fmla="*/ 444971 h 805851"/>
              <a:gd name="connsiteX1" fmla="*/ 742153 w 800577"/>
              <a:gd name="connsiteY1" fmla="*/ 189966 h 805851"/>
              <a:gd name="connsiteX2" fmla="*/ 530825 w 800577"/>
              <a:gd name="connsiteY2" fmla="*/ 6189 h 805851"/>
              <a:gd name="connsiteX3" fmla="*/ 219112 w 800577"/>
              <a:gd name="connsiteY3" fmla="*/ 84943 h 805851"/>
              <a:gd name="connsiteX4" fmla="*/ 10458 w 800577"/>
              <a:gd name="connsiteY4" fmla="*/ 328971 h 805851"/>
              <a:gd name="connsiteX5" fmla="*/ 128895 w 800577"/>
              <a:gd name="connsiteY5" fmla="*/ 805851 h 805851"/>
              <a:gd name="connsiteX0" fmla="*/ 798323 w 800577"/>
              <a:gd name="connsiteY0" fmla="*/ 445349 h 806229"/>
              <a:gd name="connsiteX1" fmla="*/ 742153 w 800577"/>
              <a:gd name="connsiteY1" fmla="*/ 190344 h 806229"/>
              <a:gd name="connsiteX2" fmla="*/ 530825 w 800577"/>
              <a:gd name="connsiteY2" fmla="*/ 6567 h 806229"/>
              <a:gd name="connsiteX3" fmla="*/ 208932 w 800577"/>
              <a:gd name="connsiteY3" fmla="*/ 68530 h 806229"/>
              <a:gd name="connsiteX4" fmla="*/ 10458 w 800577"/>
              <a:gd name="connsiteY4" fmla="*/ 329349 h 806229"/>
              <a:gd name="connsiteX5" fmla="*/ 128895 w 800577"/>
              <a:gd name="connsiteY5" fmla="*/ 806229 h 806229"/>
              <a:gd name="connsiteX0" fmla="*/ 798323 w 800577"/>
              <a:gd name="connsiteY0" fmla="*/ 445349 h 806229"/>
              <a:gd name="connsiteX1" fmla="*/ 742153 w 800577"/>
              <a:gd name="connsiteY1" fmla="*/ 190344 h 806229"/>
              <a:gd name="connsiteX2" fmla="*/ 530825 w 800577"/>
              <a:gd name="connsiteY2" fmla="*/ 6567 h 806229"/>
              <a:gd name="connsiteX3" fmla="*/ 208932 w 800577"/>
              <a:gd name="connsiteY3" fmla="*/ 68530 h 806229"/>
              <a:gd name="connsiteX4" fmla="*/ 10458 w 800577"/>
              <a:gd name="connsiteY4" fmla="*/ 329349 h 806229"/>
              <a:gd name="connsiteX5" fmla="*/ 128895 w 800577"/>
              <a:gd name="connsiteY5" fmla="*/ 806229 h 806229"/>
              <a:gd name="connsiteX0" fmla="*/ 798323 w 800577"/>
              <a:gd name="connsiteY0" fmla="*/ 445349 h 806229"/>
              <a:gd name="connsiteX1" fmla="*/ 742153 w 800577"/>
              <a:gd name="connsiteY1" fmla="*/ 190344 h 806229"/>
              <a:gd name="connsiteX2" fmla="*/ 530825 w 800577"/>
              <a:gd name="connsiteY2" fmla="*/ 6567 h 806229"/>
              <a:gd name="connsiteX3" fmla="*/ 208932 w 800577"/>
              <a:gd name="connsiteY3" fmla="*/ 68530 h 806229"/>
              <a:gd name="connsiteX4" fmla="*/ 10458 w 800577"/>
              <a:gd name="connsiteY4" fmla="*/ 329349 h 806229"/>
              <a:gd name="connsiteX5" fmla="*/ 128895 w 800577"/>
              <a:gd name="connsiteY5" fmla="*/ 806229 h 806229"/>
              <a:gd name="connsiteX0" fmla="*/ 798323 w 799785"/>
              <a:gd name="connsiteY0" fmla="*/ 437342 h 798222"/>
              <a:gd name="connsiteX1" fmla="*/ 742153 w 799785"/>
              <a:gd name="connsiteY1" fmla="*/ 182337 h 798222"/>
              <a:gd name="connsiteX2" fmla="*/ 533640 w 799785"/>
              <a:gd name="connsiteY2" fmla="*/ 7659 h 798222"/>
              <a:gd name="connsiteX3" fmla="*/ 208932 w 799785"/>
              <a:gd name="connsiteY3" fmla="*/ 60523 h 798222"/>
              <a:gd name="connsiteX4" fmla="*/ 10458 w 799785"/>
              <a:gd name="connsiteY4" fmla="*/ 321342 h 798222"/>
              <a:gd name="connsiteX5" fmla="*/ 128895 w 799785"/>
              <a:gd name="connsiteY5" fmla="*/ 798222 h 798222"/>
              <a:gd name="connsiteX0" fmla="*/ 798323 w 799785"/>
              <a:gd name="connsiteY0" fmla="*/ 439794 h 800674"/>
              <a:gd name="connsiteX1" fmla="*/ 742153 w 799785"/>
              <a:gd name="connsiteY1" fmla="*/ 184789 h 800674"/>
              <a:gd name="connsiteX2" fmla="*/ 533640 w 799785"/>
              <a:gd name="connsiteY2" fmla="*/ 10111 h 800674"/>
              <a:gd name="connsiteX3" fmla="*/ 208932 w 799785"/>
              <a:gd name="connsiteY3" fmla="*/ 62975 h 800674"/>
              <a:gd name="connsiteX4" fmla="*/ 10458 w 799785"/>
              <a:gd name="connsiteY4" fmla="*/ 323794 h 800674"/>
              <a:gd name="connsiteX5" fmla="*/ 128895 w 799785"/>
              <a:gd name="connsiteY5" fmla="*/ 800674 h 80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785" h="800674">
                <a:moveTo>
                  <a:pt x="798323" y="439794"/>
                </a:moveTo>
                <a:cubicBezTo>
                  <a:pt x="805486" y="346210"/>
                  <a:pt x="786267" y="256403"/>
                  <a:pt x="742153" y="184789"/>
                </a:cubicBezTo>
                <a:cubicBezTo>
                  <a:pt x="698039" y="113175"/>
                  <a:pt x="644227" y="36156"/>
                  <a:pt x="533640" y="10111"/>
                </a:cubicBezTo>
                <a:cubicBezTo>
                  <a:pt x="423053" y="-15934"/>
                  <a:pt x="296129" y="10695"/>
                  <a:pt x="208932" y="62975"/>
                </a:cubicBezTo>
                <a:cubicBezTo>
                  <a:pt x="121735" y="115255"/>
                  <a:pt x="46222" y="191414"/>
                  <a:pt x="10458" y="323794"/>
                </a:cubicBezTo>
                <a:cubicBezTo>
                  <a:pt x="-28825" y="444800"/>
                  <a:pt x="49577" y="720413"/>
                  <a:pt x="128895" y="800674"/>
                </a:cubicBezTo>
              </a:path>
            </a:pathLst>
          </a:custGeom>
          <a:noFill/>
          <a:ln w="127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53419" y="4108782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19" y="4108782"/>
                <a:ext cx="46012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52288" y="2285937"/>
                <a:ext cx="465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88" y="2285937"/>
                <a:ext cx="465448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76401" y="4038600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038600"/>
                <a:ext cx="4859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19680" y="3257514"/>
                <a:ext cx="48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680" y="3257514"/>
                <a:ext cx="48064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33289" y="2127582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89" y="2127582"/>
                <a:ext cx="485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38089" y="3129843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89" y="3129843"/>
                <a:ext cx="48596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33830" y="348612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830" y="3486120"/>
                <a:ext cx="435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98463" y="335845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63" y="3358450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90440" y="2375924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40" y="2375924"/>
                <a:ext cx="4403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06877"/>
              </p:ext>
            </p:extLst>
          </p:nvPr>
        </p:nvGraphicFramePr>
        <p:xfrm>
          <a:off x="3035525" y="1441020"/>
          <a:ext cx="2153150" cy="166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80800" imgH="914400" progId="Equation.DSMT4">
                  <p:embed/>
                </p:oleObj>
              </mc:Choice>
              <mc:Fallback>
                <p:oleObj name="Equation" r:id="rId13" imgW="1180800" imgH="91440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5525" y="1441020"/>
                        <a:ext cx="2153150" cy="166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91038" y="2967336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38" y="2967336"/>
                <a:ext cx="548163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26920" y="1900536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920" y="1900536"/>
                <a:ext cx="555280" cy="461665"/>
              </a:xfrm>
              <a:prstGeom prst="rect">
                <a:avLst/>
              </a:prstGeom>
              <a:blipFill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3" t="24603" r="5432" b="11905"/>
          <a:stretch/>
        </p:blipFill>
        <p:spPr>
          <a:xfrm>
            <a:off x="2057400" y="838200"/>
            <a:ext cx="5776752" cy="3522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910" y="152400"/>
            <a:ext cx="7492180" cy="66901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3.5 Long Term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69" y="4419601"/>
            <a:ext cx="11876183" cy="22675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sz="2400" dirty="0"/>
              <a:t>The long term behaviour of the two link system is chaotic, it is extremely sensitive to the initial conditions</a:t>
            </a:r>
          </a:p>
          <a:p>
            <a:pPr>
              <a:lnSpc>
                <a:spcPct val="160000"/>
              </a:lnSpc>
            </a:pPr>
            <a:r>
              <a:rPr lang="en-GB" sz="2400" dirty="0"/>
              <a:t>We won’t prove its chaotic, but the unstable behaviour (exponential divergence) coupled with the folding (rotating links) is characteristic of chaotic systems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hlinkClick r:id="rId3"/>
              </a:rPr>
              <a:t>http://en.wikipedia.org/wiki/Double_pendulum</a:t>
            </a:r>
            <a:r>
              <a:rPr lang="en-GB" sz="2400" dirty="0"/>
              <a:t> (info + animation)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86038" y="2895601"/>
                <a:ext cx="54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38" y="2895601"/>
                <a:ext cx="54816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62600" y="1524001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524001"/>
                <a:ext cx="555280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391" name="Picture 7" descr="File:Double-compound-pendulum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26" y="1600200"/>
            <a:ext cx="2237374" cy="1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6B1FA-AB9E-984F-442D-65E55EFB3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Dual Link Manipulator (DLM)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Composed of 2 links and 2 joints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Joints are referenced to the horizontal.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We want to follow a trajectory with the end effector.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with the SLM, a motor in each joint is usually used to move the links to a desired position.</a:t>
            </a:r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2A67086E-65FA-BB55-DCD4-446A2D961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3840"/>
            <a:ext cx="5181600" cy="3514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664E73-29AA-0D87-BAC5-A45947EB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823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867" y="152400"/>
            <a:ext cx="6563562" cy="1070472"/>
          </a:xfrm>
        </p:spPr>
        <p:txBody>
          <a:bodyPr>
            <a:normAutofit/>
          </a:bodyPr>
          <a:lstStyle/>
          <a:p>
            <a:r>
              <a:rPr lang="en-GB" sz="3600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3725" y="1608462"/>
                <a:ext cx="9923819" cy="486853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/>
                  <a:t>While the equations of motion appear quite complex, their interpretation isn’t too hard as all the additive terms are regarded as torques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/>
                  <a:t>The gravity vector,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/>
                      </a:rPr>
                      <m:t>𝐠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b="1">
                        <a:latin typeface="Cambria Math"/>
                      </a:rPr>
                      <m:t>𝐪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/>
                  <a:t>, is easy to interpret as the effect of gravity on the joints (equilibrium torques)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/>
                  <a:t>The elements of the mass – inertia matrix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/>
                      </a:rPr>
                      <m:t>𝐌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/>
                  <a:t> can be interpreted  as “equivalent inertia” terms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The (positive) diagonal terms represent the direct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joint mapping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The off diagonal terms (can be negative as well as positive, or zero) reflect the interaction maps which reflect a joint angle’s acceleration due to a torque applied at another joint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/>
                  <a:t>The rotational torques </a:t>
                </a:r>
                <a14:m>
                  <m:oMath xmlns:m="http://schemas.openxmlformats.org/officeDocument/2006/math">
                    <m:r>
                      <a:rPr lang="en-GB" sz="2400" b="1">
                        <a:latin typeface="Cambria Math"/>
                      </a:rPr>
                      <m:t>𝐂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GB" sz="2400" b="1">
                        <a:latin typeface="Cambria Math"/>
                      </a:rPr>
                      <m:t>𝐪</m:t>
                    </m:r>
                    <m:r>
                      <a:rPr lang="en-GB" sz="2400" b="1" i="1">
                        <a:latin typeface="Cambria Math"/>
                      </a:rPr>
                      <m:t>,</m:t>
                    </m:r>
                    <m:acc>
                      <m:accPr>
                        <m:chr m:val="̇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>
                            <a:latin typeface="Cambria Math"/>
                          </a:rPr>
                          <m:t>𝐪</m:t>
                        </m:r>
                      </m:e>
                    </m:acc>
                    <m:r>
                      <a:rPr lang="en-GB" sz="2400" i="1">
                        <a:latin typeface="Cambria Math"/>
                      </a:rPr>
                      <m:t>)</m:t>
                    </m:r>
                    <m:acc>
                      <m:accPr>
                        <m:chr m:val="̇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>
                            <a:latin typeface="Cambria Math"/>
                          </a:rPr>
                          <m:t>𝐪</m:t>
                        </m:r>
                      </m:e>
                    </m:acc>
                  </m:oMath>
                </a14:m>
                <a:r>
                  <a:rPr lang="en-GB" sz="2400" dirty="0"/>
                  <a:t> term is more difficult to easily interpret but it is worth noting that it would have been much more difficult to derive from 1</a:t>
                </a:r>
                <a:r>
                  <a:rPr lang="en-GB" sz="2400" baseline="30000" dirty="0"/>
                  <a:t>st</a:t>
                </a:r>
                <a:r>
                  <a:rPr lang="en-GB" sz="2400" dirty="0"/>
                  <a:t> principles forces approach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725" y="1608462"/>
                <a:ext cx="9923819" cy="4868537"/>
              </a:xfrm>
              <a:blipFill>
                <a:blip r:embed="rId2"/>
                <a:stretch>
                  <a:fillRect l="-430" r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1821-BADF-9786-9EC4-6CD00C19F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Dual Link Manipulator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for the previous SLM, the dynamics will be obtained using the Euler-Lagrange approach.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analysis aims to enhance the comprehension of the intricate behaviour of the system and may be of interest to professionals working in this field.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Several levels of abstraction will be performed.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94AA922-DAAE-5053-6F46-CC436D84E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9217" y="1825625"/>
            <a:ext cx="2227565" cy="4351338"/>
          </a:xfrm>
        </p:spPr>
      </p:pic>
    </p:spTree>
    <p:extLst>
      <p:ext uri="{BB962C8B-B14F-4D97-AF65-F5344CB8AC3E}">
        <p14:creationId xmlns:p14="http://schemas.microsoft.com/office/powerpoint/2010/main" val="5643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1645-E99A-3B74-6E0F-15E5E3CE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97246-1A7E-9558-8461-97EFCFE0BF0A}"/>
              </a:ext>
            </a:extLst>
          </p:cNvPr>
          <p:cNvGrpSpPr/>
          <p:nvPr/>
        </p:nvGrpSpPr>
        <p:grpSpPr>
          <a:xfrm>
            <a:off x="53331" y="2798259"/>
            <a:ext cx="12085337" cy="1962940"/>
            <a:chOff x="0" y="2505509"/>
            <a:chExt cx="12085337" cy="19629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B1F45F-B8C3-E774-EFE6-CA0BBFF9BF5E}"/>
                </a:ext>
              </a:extLst>
            </p:cNvPr>
            <p:cNvGrpSpPr/>
            <p:nvPr/>
          </p:nvGrpSpPr>
          <p:grpSpPr>
            <a:xfrm>
              <a:off x="2054216" y="2534208"/>
              <a:ext cx="10031121" cy="1552504"/>
              <a:chOff x="855291" y="2831091"/>
              <a:chExt cx="10031121" cy="1552504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C363C183-32C3-671E-BE2B-EAA1E0E99D9C}"/>
                  </a:ext>
                </a:extLst>
              </p:cNvPr>
              <p:cNvSpPr/>
              <p:nvPr/>
            </p:nvSpPr>
            <p:spPr>
              <a:xfrm>
                <a:off x="3280152" y="3538075"/>
                <a:ext cx="1084385" cy="55524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2F6ED0-74F5-5A6B-8C72-E617BA536013}"/>
                      </a:ext>
                    </a:extLst>
                  </p:cNvPr>
                  <p:cNvSpPr/>
                  <p:nvPr/>
                </p:nvSpPr>
                <p:spPr>
                  <a:xfrm>
                    <a:off x="8749058" y="3431839"/>
                    <a:ext cx="1661233" cy="704047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B6F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2F6ED0-74F5-5A6B-8C72-E617BA5360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9058" y="3431839"/>
                    <a:ext cx="1661233" cy="70404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rgbClr val="00B6F6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ABDD0E29-E423-4895-6328-2A22DD1E0F03}"/>
                  </a:ext>
                </a:extLst>
              </p:cNvPr>
              <p:cNvSpPr/>
              <p:nvPr/>
            </p:nvSpPr>
            <p:spPr>
              <a:xfrm>
                <a:off x="7100321" y="3511488"/>
                <a:ext cx="1084385" cy="55524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A3E8197-BFB6-7286-28D1-C2CEA25B8E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8571" y="3371304"/>
                    <a:ext cx="5874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A3E8197-BFB6-7286-28D1-C2CEA25B8E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8571" y="3371304"/>
                    <a:ext cx="5874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9BE70C4-D45A-A17A-0FE3-1C5E51750EF7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8311588" y="3783862"/>
                <a:ext cx="437470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28177B4-9EC6-33A1-244B-6EFF68C46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1050" y="3381318"/>
                    <a:ext cx="334454" cy="3806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28177B4-9EC6-33A1-244B-6EFF68C46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1050" y="3381318"/>
                    <a:ext cx="334454" cy="380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204F198-A107-B60D-852A-1E416584AF6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10410291" y="3772915"/>
                <a:ext cx="476121" cy="1094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96">
                <a:extLst>
                  <a:ext uri="{FF2B5EF4-FFF2-40B4-BE49-F238E27FC236}">
                    <a16:creationId xmlns:a16="http://schemas.microsoft.com/office/drawing/2014/main" id="{02577A54-382E-BA0F-EBB7-DBB06A0AC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855291" y="2831091"/>
                <a:ext cx="2285104" cy="155250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ADF6987-FCA7-BFDB-0ED7-B6979A30C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9037" y="2833034"/>
                <a:ext cx="2004272" cy="1550561"/>
              </a:xfrm>
              <a:prstGeom prst="rect">
                <a:avLst/>
              </a:prstGeom>
            </p:spPr>
          </p:pic>
        </p:grpSp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DE1226C9-A262-DB55-0F87-9CC6D2BFC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505509"/>
              <a:ext cx="1004881" cy="196294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EB4C3DB-F9F3-5202-286D-48BE6602072B}"/>
                </a:ext>
              </a:extLst>
            </p:cNvPr>
            <p:cNvSpPr/>
            <p:nvPr/>
          </p:nvSpPr>
          <p:spPr>
            <a:xfrm>
              <a:off x="1060675" y="3264449"/>
              <a:ext cx="993541" cy="50873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28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51821-BADF-9786-9EC4-6CD00C19F4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006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900" b="1" dirty="0">
                    <a:latin typeface="Nexa Bold" panose="02000000000000000000" pitchFamily="50" charset="0"/>
                  </a:rPr>
                  <a:t>Model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700" dirty="0"/>
                  <a:t> Links length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GB" sz="17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 link’s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Motor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Load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angle relative to the floor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relative joint angle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Cartesian position of point (COM)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51821-BADF-9786-9EC4-6CD00C19F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00643"/>
              </a:xfr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E7613B-CC92-D2B9-272B-33A0F0130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507" y="1996978"/>
            <a:ext cx="5181600" cy="4008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514835-E192-8E51-4F6C-CC952155FF8F}"/>
                  </a:ext>
                </a:extLst>
              </p14:cNvPr>
              <p14:cNvContentPartPr/>
              <p14:nvPr/>
            </p14:nvContentPartPr>
            <p14:xfrm>
              <a:off x="8401361" y="4811402"/>
              <a:ext cx="226080" cy="25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514835-E192-8E51-4F6C-CC952155F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2361" y="4802402"/>
                <a:ext cx="2437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4202AC-0C1B-52BA-EB9B-E5C7359B6606}"/>
              </a:ext>
            </a:extLst>
          </p:cNvPr>
          <p:cNvGrpSpPr/>
          <p:nvPr/>
        </p:nvGrpSpPr>
        <p:grpSpPr>
          <a:xfrm>
            <a:off x="10156001" y="4735442"/>
            <a:ext cx="698760" cy="459720"/>
            <a:chOff x="10156001" y="4735442"/>
            <a:chExt cx="69876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903199-7C82-262C-4179-82410303FDFE}"/>
                    </a:ext>
                  </a:extLst>
                </p14:cNvPr>
                <p14:cNvContentPartPr/>
                <p14:nvPr/>
              </p14:nvContentPartPr>
              <p14:xfrm>
                <a:off x="10156001" y="4889162"/>
                <a:ext cx="89640" cy="15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903199-7C82-262C-4179-82410303FD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47001" y="4880522"/>
                  <a:ext cx="107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691BA6-5C6D-8252-5D63-A3E58FFEB677}"/>
                    </a:ext>
                  </a:extLst>
                </p14:cNvPr>
                <p14:cNvContentPartPr/>
                <p14:nvPr/>
              </p14:nvContentPartPr>
              <p14:xfrm>
                <a:off x="10360841" y="4863962"/>
                <a:ext cx="202680" cy="33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691BA6-5C6D-8252-5D63-A3E58FFEB6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51841" y="4855322"/>
                  <a:ext cx="220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C74395-6598-4E34-2DAF-4202F6034385}"/>
                    </a:ext>
                  </a:extLst>
                </p14:cNvPr>
                <p14:cNvContentPartPr/>
                <p14:nvPr/>
              </p14:nvContentPartPr>
              <p14:xfrm>
                <a:off x="10730921" y="4735442"/>
                <a:ext cx="123840" cy="27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C74395-6598-4E34-2DAF-4202F60343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2281" y="4726442"/>
                  <a:ext cx="14148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0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B5F16-C0A1-A73A-05A8-D00C645FAA48}"/>
              </a:ext>
            </a:extLst>
          </p:cNvPr>
          <p:cNvSpPr/>
          <p:nvPr/>
        </p:nvSpPr>
        <p:spPr>
          <a:xfrm>
            <a:off x="339115" y="5383454"/>
            <a:ext cx="4705224" cy="793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Euler Lagrange Equation</a:t>
                </a: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𝐾𝐸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8758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</p:spTree>
    <p:extLst>
      <p:ext uri="{BB962C8B-B14F-4D97-AF65-F5344CB8AC3E}">
        <p14:creationId xmlns:p14="http://schemas.microsoft.com/office/powerpoint/2010/main" val="165215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700" y="1455237"/>
                <a:ext cx="5617101" cy="50848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(Forward Kinematics)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KE and PE depend on the Cartesian </a:t>
                </a:r>
                <a:r>
                  <a:rPr lang="en-GB" sz="1600" b="1" dirty="0"/>
                  <a:t>position</a:t>
                </a:r>
                <a:r>
                  <a:rPr lang="en-GB" sz="1600" dirty="0"/>
                  <a:t> and </a:t>
                </a:r>
                <a:r>
                  <a:rPr lang="en-GB" sz="1600" b="1" dirty="0"/>
                  <a:t>velocities</a:t>
                </a:r>
                <a:r>
                  <a:rPr lang="en-GB" sz="1600" dirty="0"/>
                  <a:t> of the point masses.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velocities of the point masses  are required to be expressed in joint space to evaluate the Euler-Lagrange expression.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forward’s kinematics are: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b="0" dirty="0">
                    <a:latin typeface="Nexa Bold" panose="02000000000000000000" pitchFamily="50" charset="0"/>
                  </a:rPr>
                  <a:t>  </a:t>
                </a:r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700" y="1455237"/>
                <a:ext cx="5617101" cy="5084842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8758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96AE0-C2AD-1615-1AFE-F2CECEF7612E}"/>
                  </a:ext>
                </a:extLst>
              </p14:cNvPr>
              <p14:cNvContentPartPr/>
              <p14:nvPr/>
            </p14:nvContentPartPr>
            <p14:xfrm>
              <a:off x="10147361" y="3184498"/>
              <a:ext cx="1332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96AE0-C2AD-1615-1AFE-F2CECEF76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361" y="3175498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CAA579-4C3F-65A2-B8BC-4D68BAC4D94E}"/>
                  </a:ext>
                </a:extLst>
              </p14:cNvPr>
              <p14:cNvContentPartPr/>
              <p14:nvPr/>
            </p14:nvContentPartPr>
            <p14:xfrm>
              <a:off x="7276001" y="6291298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CAA579-4C3F-65A2-B8BC-4D68BAC4D9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7361" y="6282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0A4D9D8-448E-5F84-BA83-AB2D45CC7FEB}"/>
                  </a:ext>
                </a:extLst>
              </p14:cNvPr>
              <p14:cNvContentPartPr/>
              <p14:nvPr/>
            </p14:nvContentPartPr>
            <p14:xfrm>
              <a:off x="5172521" y="5008618"/>
              <a:ext cx="8280" cy="648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0A4D9D8-448E-5F84-BA83-AB2D45CC7F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3881" y="4999618"/>
                <a:ext cx="259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9542AF9-5F42-D7A4-5999-05EA9E5B562A}"/>
              </a:ext>
            </a:extLst>
          </p:cNvPr>
          <p:cNvGrpSpPr/>
          <p:nvPr/>
        </p:nvGrpSpPr>
        <p:grpSpPr>
          <a:xfrm>
            <a:off x="10783481" y="2573578"/>
            <a:ext cx="1174680" cy="4035240"/>
            <a:chOff x="10783481" y="2573578"/>
            <a:chExt cx="1174680" cy="40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D545CBB-9B1D-D959-CC0E-F84EE9C8E9FF}"/>
                    </a:ext>
                  </a:extLst>
                </p14:cNvPr>
                <p14:cNvContentPartPr/>
                <p14:nvPr/>
              </p14:nvContentPartPr>
              <p14:xfrm>
                <a:off x="11675201" y="6474538"/>
                <a:ext cx="252360" cy="134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D545CBB-9B1D-D959-CC0E-F84EE9C8E9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66561" y="6465898"/>
                  <a:ext cx="270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9147B46-524B-700E-0C6F-6BF2C3D431FA}"/>
                    </a:ext>
                  </a:extLst>
                </p14:cNvPr>
                <p14:cNvContentPartPr/>
                <p14:nvPr/>
              </p14:nvContentPartPr>
              <p14:xfrm>
                <a:off x="10783481" y="2573578"/>
                <a:ext cx="38520" cy="32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9147B46-524B-700E-0C6F-6BF2C3D431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74481" y="2564578"/>
                  <a:ext cx="56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1D836C5-D251-15D0-DA59-9AAB5D5E79E9}"/>
                    </a:ext>
                  </a:extLst>
                </p14:cNvPr>
                <p14:cNvContentPartPr/>
                <p14:nvPr/>
              </p14:nvContentPartPr>
              <p14:xfrm>
                <a:off x="11878241" y="6058018"/>
                <a:ext cx="79920" cy="204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1D836C5-D251-15D0-DA59-9AAB5D5E79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69601" y="6049018"/>
                  <a:ext cx="97560" cy="22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99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9671" y="1455237"/>
                <a:ext cx="7845067" cy="528202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(Potential energy)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depends on the cartesian position of the mass distribution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GB" sz="1800" b="0" dirty="0">
                    <a:latin typeface="Nexa Bold" panose="02000000000000000000" pitchFamily="50" charset="0"/>
                  </a:rPr>
                </a:br>
                <a:endParaRPr lang="en-GB" sz="1800" b="0" dirty="0">
                  <a:latin typeface="Nexa Bold" panose="02000000000000000000" pitchFamily="50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latin typeface="Nexa-ExtraLight" panose="01000000000000000000" pitchFamily="2" charset="0"/>
                  </a:rPr>
                  <a:t>According to Euler-Lagrange we need: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𝑃𝐸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𝑃𝐸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0" dirty="0">
                  <a:latin typeface="Nexa Bold" panose="02000000000000000000" pitchFamily="50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b="1" dirty="0">
                  <a:latin typeface="Nexa Bold" panose="02000000000000000000" pitchFamily="50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9671" y="1455237"/>
                <a:ext cx="7845067" cy="5282024"/>
              </a:xfr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88971" y="2479504"/>
            <a:ext cx="4183358" cy="32334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8163D86-1F24-FC2D-CBEB-482983B7A183}"/>
                  </a:ext>
                </a:extLst>
              </p14:cNvPr>
              <p14:cNvContentPartPr/>
              <p14:nvPr/>
            </p14:nvContentPartPr>
            <p14:xfrm>
              <a:off x="9508361" y="3685978"/>
              <a:ext cx="159120" cy="15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8163D86-1F24-FC2D-CBEB-482983B7A1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9361" y="3677338"/>
                <a:ext cx="176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BADE0D4-0B67-9C4C-3D45-03D6AFAFA108}"/>
                  </a:ext>
                </a:extLst>
              </p14:cNvPr>
              <p14:cNvContentPartPr/>
              <p14:nvPr/>
            </p14:nvContentPartPr>
            <p14:xfrm>
              <a:off x="8154401" y="4803418"/>
              <a:ext cx="137880" cy="90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BADE0D4-0B67-9C4C-3D45-03D6AFAFA1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5761" y="4794778"/>
                <a:ext cx="155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D85CECB-54C3-6BEE-2C8C-8B2B92C89A47}"/>
                  </a:ext>
                </a:extLst>
              </p14:cNvPr>
              <p14:cNvContentPartPr/>
              <p14:nvPr/>
            </p14:nvContentPartPr>
            <p14:xfrm>
              <a:off x="10467041" y="4555378"/>
              <a:ext cx="22320" cy="14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D85CECB-54C3-6BEE-2C8C-8B2B92C89A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58041" y="4546378"/>
                <a:ext cx="39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814D77F-5800-2E4B-39C3-79883E9E401E}"/>
                  </a:ext>
                </a:extLst>
              </p14:cNvPr>
              <p14:cNvContentPartPr/>
              <p14:nvPr/>
            </p14:nvContentPartPr>
            <p14:xfrm>
              <a:off x="9022721" y="2914858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814D77F-5800-2E4B-39C3-79883E9E4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4081" y="29058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57B0613-A651-6BBB-A583-B58FD5D028C0}"/>
                  </a:ext>
                </a:extLst>
              </p14:cNvPr>
              <p14:cNvContentPartPr/>
              <p14:nvPr/>
            </p14:nvContentPartPr>
            <p14:xfrm>
              <a:off x="2244641" y="6679738"/>
              <a:ext cx="73080" cy="16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57B0613-A651-6BBB-A583-B58FD5D028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641" y="6671098"/>
                <a:ext cx="90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FC4AB9E-5288-266E-3B3B-16430FD9A808}"/>
                  </a:ext>
                </a:extLst>
              </p14:cNvPr>
              <p14:cNvContentPartPr/>
              <p14:nvPr/>
            </p14:nvContentPartPr>
            <p14:xfrm>
              <a:off x="7403801" y="3946618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FC4AB9E-5288-266E-3B3B-16430FD9A8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4801" y="3937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219E74F-0DB8-05CF-4353-80F913882019}"/>
                  </a:ext>
                </a:extLst>
              </p14:cNvPr>
              <p14:cNvContentPartPr/>
              <p14:nvPr/>
            </p14:nvContentPartPr>
            <p14:xfrm>
              <a:off x="6827801" y="3479338"/>
              <a:ext cx="92520" cy="255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219E74F-0DB8-05CF-4353-80F9138820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19161" y="3470698"/>
                <a:ext cx="11016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C62676-789A-3D91-50BB-635FB99A01CE}"/>
              </a:ext>
            </a:extLst>
          </p:cNvPr>
          <p:cNvGrpSpPr/>
          <p:nvPr/>
        </p:nvGrpSpPr>
        <p:grpSpPr>
          <a:xfrm>
            <a:off x="4507241" y="4798738"/>
            <a:ext cx="372960" cy="624600"/>
            <a:chOff x="4507241" y="4798738"/>
            <a:chExt cx="37296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6C1C0F-1F77-E647-B69D-886E9B83BB75}"/>
                    </a:ext>
                  </a:extLst>
                </p14:cNvPr>
                <p14:cNvContentPartPr/>
                <p14:nvPr/>
              </p14:nvContentPartPr>
              <p14:xfrm>
                <a:off x="4874081" y="4798738"/>
                <a:ext cx="6120" cy="13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6C1C0F-1F77-E647-B69D-886E9B83BB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5081" y="4789738"/>
                  <a:ext cx="23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A3E4627-BC81-2A11-5BD6-16D7DEB13B47}"/>
                    </a:ext>
                  </a:extLst>
                </p14:cNvPr>
                <p14:cNvContentPartPr/>
                <p14:nvPr/>
              </p14:nvContentPartPr>
              <p14:xfrm>
                <a:off x="4507241" y="5422978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A3E4627-BC81-2A11-5BD6-16D7DEB13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601" y="5413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3B24239E-1C62-A5A2-A641-6E96FA986075}"/>
                  </a:ext>
                </a:extLst>
              </p14:cNvPr>
              <p14:cNvContentPartPr/>
              <p14:nvPr/>
            </p14:nvContentPartPr>
            <p14:xfrm>
              <a:off x="8497121" y="1976698"/>
              <a:ext cx="360" cy="3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3B24239E-1C62-A5A2-A641-6E96FA9860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8121" y="19676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Group 407">
            <a:extLst>
              <a:ext uri="{FF2B5EF4-FFF2-40B4-BE49-F238E27FC236}">
                <a16:creationId xmlns:a16="http://schemas.microsoft.com/office/drawing/2014/main" id="{1A2D09C7-7160-6EE0-8B19-54A2736C2947}"/>
              </a:ext>
            </a:extLst>
          </p:cNvPr>
          <p:cNvGrpSpPr/>
          <p:nvPr/>
        </p:nvGrpSpPr>
        <p:grpSpPr>
          <a:xfrm>
            <a:off x="9295241" y="1450738"/>
            <a:ext cx="153000" cy="385560"/>
            <a:chOff x="9295241" y="1450738"/>
            <a:chExt cx="15300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4A5FD3E-ED1F-71B7-7528-F7973BD0DD51}"/>
                    </a:ext>
                  </a:extLst>
                </p14:cNvPr>
                <p14:cNvContentPartPr/>
                <p14:nvPr/>
              </p14:nvContentPartPr>
              <p14:xfrm>
                <a:off x="9437801" y="1776178"/>
                <a:ext cx="10440" cy="601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4A5FD3E-ED1F-71B7-7528-F7973BD0DD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29161" y="1767538"/>
                  <a:ext cx="28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550F8E-EF4C-9183-23EC-56E3B9A8C7AF}"/>
                    </a:ext>
                  </a:extLst>
                </p14:cNvPr>
                <p14:cNvContentPartPr/>
                <p14:nvPr/>
              </p14:nvContentPartPr>
              <p14:xfrm>
                <a:off x="9295241" y="1450738"/>
                <a:ext cx="360" cy="3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550F8E-EF4C-9183-23EC-56E3B9A8C7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6241" y="14417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2B2521D-BFFB-917C-A998-72DA885FB82F}"/>
                  </a:ext>
                </a:extLst>
              </p14:cNvPr>
              <p14:cNvContentPartPr/>
              <p14:nvPr/>
            </p14:nvContentPartPr>
            <p14:xfrm>
              <a:off x="2436521" y="6225058"/>
              <a:ext cx="2520" cy="396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2B2521D-BFFB-917C-A998-72DA885FB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7881" y="6216058"/>
                <a:ext cx="20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047D03F5-E415-2730-4384-1F0B7091DFBE}"/>
                  </a:ext>
                </a:extLst>
              </p14:cNvPr>
              <p14:cNvContentPartPr/>
              <p14:nvPr/>
            </p14:nvContentPartPr>
            <p14:xfrm>
              <a:off x="3017921" y="5949298"/>
              <a:ext cx="28440" cy="190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047D03F5-E415-2730-4384-1F0B7091DFB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09281" y="5940658"/>
                <a:ext cx="46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BA3A8C65-ED70-31E1-9B52-351D98A1DD64}"/>
                  </a:ext>
                </a:extLst>
              </p14:cNvPr>
              <p14:cNvContentPartPr/>
              <p14:nvPr/>
            </p14:nvContentPartPr>
            <p14:xfrm>
              <a:off x="4193681" y="6037498"/>
              <a:ext cx="31680" cy="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BA3A8C65-ED70-31E1-9B52-351D98A1DD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681" y="6028858"/>
                <a:ext cx="49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4D50C9E8-3F0A-1AB7-5B71-1D965BDF6048}"/>
                  </a:ext>
                </a:extLst>
              </p14:cNvPr>
              <p14:cNvContentPartPr/>
              <p14:nvPr/>
            </p14:nvContentPartPr>
            <p14:xfrm>
              <a:off x="9451121" y="4888018"/>
              <a:ext cx="4680" cy="9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4D50C9E8-3F0A-1AB7-5B71-1D965BDF60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42481" y="4879018"/>
                <a:ext cx="223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746658C1-EE8E-652E-5612-42F7D7C21DBE}"/>
              </a:ext>
            </a:extLst>
          </p:cNvPr>
          <p:cNvGrpSpPr/>
          <p:nvPr/>
        </p:nvGrpSpPr>
        <p:grpSpPr>
          <a:xfrm>
            <a:off x="9988601" y="4331818"/>
            <a:ext cx="241560" cy="207720"/>
            <a:chOff x="9988601" y="4331818"/>
            <a:chExt cx="2415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CA15828-7F40-9B23-4C51-23AB084F5DFF}"/>
                    </a:ext>
                  </a:extLst>
                </p14:cNvPr>
                <p14:cNvContentPartPr/>
                <p14:nvPr/>
              </p14:nvContentPartPr>
              <p14:xfrm>
                <a:off x="10023521" y="4431898"/>
                <a:ext cx="58320" cy="392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CA15828-7F40-9B23-4C51-23AB084F5D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14521" y="4423258"/>
                  <a:ext cx="75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44CEE52-75A0-A3E8-72DF-8E1E91DF620C}"/>
                    </a:ext>
                  </a:extLst>
                </p14:cNvPr>
                <p14:cNvContentPartPr/>
                <p14:nvPr/>
              </p14:nvContentPartPr>
              <p14:xfrm>
                <a:off x="9988601" y="4331818"/>
                <a:ext cx="241560" cy="2077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44CEE52-75A0-A3E8-72DF-8E1E91DF62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79601" y="4322818"/>
                  <a:ext cx="259200" cy="22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6430433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4172</TotalTime>
  <Words>2457</Words>
  <Application>Microsoft Office PowerPoint</Application>
  <PresentationFormat>Widescreen</PresentationFormat>
  <Paragraphs>257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Nexa Bold</vt:lpstr>
      <vt:lpstr>Nexa-Bold</vt:lpstr>
      <vt:lpstr>Nexa-Book</vt:lpstr>
      <vt:lpstr>Nexa-ExtraLight</vt:lpstr>
      <vt:lpstr>Nexa-Light</vt:lpstr>
      <vt:lpstr>MCR2 Theme</vt:lpstr>
      <vt:lpstr>Equation</vt:lpstr>
      <vt:lpstr>Dual Link Manipulator</vt:lpstr>
      <vt:lpstr>Dual Link Manipulator</vt:lpstr>
      <vt:lpstr>Dual Link Manipulator</vt:lpstr>
      <vt:lpstr>Dual Link Manipulator</vt:lpstr>
      <vt:lpstr>DLM Modelling</vt:lpstr>
      <vt:lpstr>Dual Link Manipulator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DLM Modelling</vt:lpstr>
      <vt:lpstr>Conclusions</vt:lpstr>
      <vt:lpstr>Interpreting &amp; Simulating the Model</vt:lpstr>
      <vt:lpstr>Gravity Vector &amp; Equilibrium Torque</vt:lpstr>
      <vt:lpstr>Examples Equilibrium Torque</vt:lpstr>
      <vt:lpstr>Interpreting the Mass Inertia Matrix </vt:lpstr>
      <vt:lpstr>Interpreting the Mass Inertia Matrix 1</vt:lpstr>
      <vt:lpstr>Interpreting C(q,q ̇)q ̇</vt:lpstr>
      <vt:lpstr>Non-linear, State Space Swing Phase</vt:lpstr>
      <vt:lpstr>Swing Phase ODE Implementation</vt:lpstr>
      <vt:lpstr>Initial Simulation Results</vt:lpstr>
      <vt:lpstr>3.5 Long Term Simulation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Link Manipulator</dc:title>
  <dc:creator>Mario Martinez</dc:creator>
  <cp:lastModifiedBy>Mario Martinez</cp:lastModifiedBy>
  <cp:revision>11</cp:revision>
  <dcterms:created xsi:type="dcterms:W3CDTF">2024-04-18T12:18:16Z</dcterms:created>
  <dcterms:modified xsi:type="dcterms:W3CDTF">2025-02-10T12:38:29Z</dcterms:modified>
</cp:coreProperties>
</file>