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392" r:id="rId24"/>
    <p:sldId id="388" r:id="rId25"/>
    <p:sldId id="389" r:id="rId26"/>
    <p:sldId id="397" r:id="rId27"/>
    <p:sldId id="390" r:id="rId28"/>
    <p:sldId id="395" r:id="rId29"/>
    <p:sldId id="393" r:id="rId30"/>
    <p:sldId id="396" r:id="rId31"/>
    <p:sldId id="391" r:id="rId32"/>
    <p:sldId id="3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4F46D9-EAA4-450A-B05D-FF9320C6F3EF}">
          <p14:sldIdLst>
            <p14:sldId id="256"/>
            <p14:sldId id="398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</p14:sldIdLst>
        </p14:section>
        <p14:section name="Considerations" id="{824C7EA7-D29F-4E6F-A30C-A88EAEC1203E}">
          <p14:sldIdLst>
            <p14:sldId id="276"/>
            <p14:sldId id="392"/>
            <p14:sldId id="388"/>
            <p14:sldId id="389"/>
            <p14:sldId id="397"/>
            <p14:sldId id="390"/>
            <p14:sldId id="395"/>
            <p14:sldId id="393"/>
            <p14:sldId id="396"/>
            <p14:sldId id="391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45:1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0,'0'0'0'0'0,"4"28"0"0"0,-4-16 0 0 0,0 20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3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7376 0 0,'0'0'0'0'0,"22"12"-3744"0"0,-3-10 3744 0 0,-11-2 0 0 0,3-7-432 0 0,-8-8 216 0 0,-2-10 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 88 0 0,'0'0'0'0'0,"-27"12"0"0"0,19-16 0 0 0,-10-10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8456 0 0,'0'0'816'0'0,"4"-6"-796"0"0,9-12-30 0 0,27-31 0 0 0,-39 48-26 0 0,0 0 1 0 0,-1 0 0 0 0,1 0 0 0 0,0 1 0 0 0,0-1-1 0 0,-1 0 1 0 0,1 0 0 0 0,-1 0 0 0 0,1 0-1 0 0,-1 0 1 0 0,1 0 0 0 0,-1 0 0 0 0,0 0-1 0 0,1 0 1 0 0,-1-1 0 0 0,0 1 0 0 0,0 0-1 0 0,0 0 1 0 0,0 0 0 0 0,0 0 0 0 0,0 0-1 0 0,0 0 1 0 0,0 0 0 0 0,0-1 0 0 0,-1 1-1 0 0,1 0 1 0 0,0 0 0 0 0,-1 0 0 0 0,1 0-1 0 0,-1 0 1 0 0,1 0 0 0 0,-1 0 0 0 0,1 0 0 0 0,-1 0-1 0 0,0 0 1 0 0,1 1 0 0 0,-1-1 0 0 0,0 0-1 0 0,0 0 1 0 0,0 1 0 0 0,1-1 0 0 0,-1 0-1 0 0,-2 0 1 0 0,1 0-1181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5936 0 0,'0'0'0'0'0,"24"6"-2400"0"0,-10-5 1944 0 0,36-2 8 0 0,-28-6 448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1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10 321 4584 0 0,'0'0'-287'0'0,"-1"-5"-1281"0"0,-2-6 1565 0 0,1 0 0 0 0,1-1 0 0 0,0 1 0 0 0,0 0 0 0 0,1-1 0 0 0,0 1 0 0 0,1 0 0 0 0,4-19 0 0 0,2-2 40 0 0,23-60 0 0 0,-11 28-410 0 0,-17 57-1350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4:0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4488 0 0,'0'0'0'0'0,"-19"-24"-1936"0"0,-2 13 1784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0:2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88 0 0,'0'0'0'0'0,"30"0"0"0"0,-17-8 0 0 0,1-9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9:0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2688 0 0,'0'0'0'0'0,"15"-46"-496"0"0,-8 37 320 0 0,12-5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8:5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2:4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6848 0 0,'31'15'8'0'0,"-2"2"-32"0"0,2-5 0 0 0,-5 1 0 0 0,-6-6 8 0 0,-4-6-256 0 0,-7-2 16 0 0,-2-13-8 0 0,-6-11 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45:3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0,'0'0'0'0'0,"46"81"0"0"0,-27-78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9:2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9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 0 0,'0'0'0'0'0,"0"32"0"0"0,0-17 0 0 0,2 2 0 0 0,-2-2 0 0 0,0 2 0 0 0,3-2 0 0 0,-3-1 0 0 0,0-6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2:1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6024 0 0,'4'24'-1'0'0,"-2"-17"1"0"0,-1-1-1 0 0,0 1 1 0 0,-1-1-1 0 0,1 12 1 0 0,-2-15-1 0 0,1 0 1 0 0,-1 0 0 0 0,0 0 0 0 0,0 0-1 0 0,0-1 1 0 0,0 1 0 0 0,-1 0 0 0 0,1 0-1 0 0,-1-1 1 0 0,1 1 0 0 0,-1-1 0 0 0,0 1-1 0 0,-3 3 1 0 0,1-2-1 0 0,3-2-1 0 0,-1-1 0 0 0,1 1 0 0 0,-1 0 1 0 0,1-1-1 0 0,-1 1 0 0 0,0-1 0 0 0,0 1 0 0 0,0-1 0 0 0,0 0 0 0 0,0 0 0 0 0,0 0 0 0 0,0 0 0 0 0,0 0 1 0 0,0 0-1 0 0,0 0 0 0 0,-4 0 0 0 0,-28-1-786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23:05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23:05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23:04:2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09:5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 1 88 0 0,'0'0'0'0'0,"30"-1"0"0"0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3:45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3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 0 0,'-23'8'0'0'0,"10"-3"0"0"0,12-4 0 0 0,0-1 0 0 0,1 0 0 0 0,-1 0 0 0 0,0 1 0 0 0,1-1 0 0 0,-1 0 0 0 0,0 1 0 0 0,1-1 0 0 0,-1 1-1 0 0,1-1 1 0 0,-1 1 0 0 0,1-1 0 0 0,-1 1 0 0 0,1 0 0 0 0,-1-1 0 0 0,1 1 0 0 0,-1-1 0 0 0,1 1 0 0 0,-1 1 0 0 0,5 5 24 0 0,-2-2-12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 0 7736 0 0,'-6'6'-431'0'0,"-51"52"120"0"0,-61 81-1 0 0,52-59 66 0 0,-9 0-2 0 0,-47 39 253 0 0,44-37 74 0 0,-14 27 62 0 0,85-101-61 0 0,0 1-1 0 0,0-1 1 0 0,-1 0 0 0 0,0-1-1 0 0,0 0 1 0 0,-1 0-1 0 0,1-1 1 0 0,-16 8 0 0 0,11-7 54 0 0,11-5-12 0 0,0-1 0 0 0,0 0 0 0 0,0 1 0 0 0,0-1 1 0 0,0 0-1 0 0,-1 0 0 0 0,1-1 0 0 0,0 1 0 0 0,-3 0 0 0 0,5-1-73 0 0,0-1-1 0 0,-1 1 1 0 0,1-1-1 0 0,0 0 1 0 0,0 1-1 0 0,0-1 1 0 0,0 1-1 0 0,0-1 1 0 0,0 0-1 0 0,0 1 1 0 0,0-1-1 0 0,0 1 1 0 0,0-1-1 0 0,0 0 1 0 0,0 1-1 0 0,0-1 1 0 0,0 1-1 0 0,0-1 1 0 0,0 1-1 0 0,1-1 1 0 0,-1 0-1 0 0,0 1 1 0 0,1-1-1 0 0,-1 1 1 0 0,1-1-1 0 0,0-2-12 0 0,2-6 73 0 0,0 1 1 0 0,1 0 0 0 0,0 0-1 0 0,1 0 1 0 0,8-11 0 0 0,35-54 178 0 0,-44 68-257 0 0,-1 0 1 0 0,1 0 0 0 0,0 0 0 0 0,0 0 0 0 0,1 1-1 0 0,-1-1 1 0 0,1 1 0 0 0,0 0 0 0 0,0 1-1 0 0,0-1 1 0 0,1 1 0 0 0,-1 0 0 0 0,9-3 0 0 0,-1 0 49 0 0,-7 3-10 0 0,0 0-1 0 0,0 0 0 0 0,0 1 1 0 0,0 0-1 0 0,0 0 1 0 0,1 0-1 0 0,8 0 0 0 0,-3 0 43 0 0,-11 2-86 0 0,0-1 1 0 0,0 1-1 0 0,0 0 0 0 0,1 0 0 0 0,-1 0 0 0 0,0 0 1 0 0,0 0-1 0 0,0 0 0 0 0,1 0 0 0 0,-1 0 0 0 0,0 0 1 0 0,0 0-1 0 0,0 1 0 0 0,1-1 0 0 0,-1 1 0 0 0,0-1 1 0 0,0 1-1 0 0,0-1 0 0 0,0 1 0 0 0,0-1 0 0 0,0 1 1 0 0,0 0-1 0 0,0 0 0 0 0,0-1 0 0 0,0 1 0 0 0,0 0 0 0 0,-1 0 1 0 0,1 0-1 0 0,0 0 0 0 0,-1 0 0 0 0,2 1 0 0 0,-1 2 32 0 0,0-1 0 0 0,0 1 0 0 0,0-1 0 0 0,0 1 0 0 0,-1-1 0 0 0,0 1-1 0 0,1 4 1 0 0,-1-4-25 0 0,0 8 50 0 0,-1 1-1 0 0,-1 0 1 0 0,0 0 0 0 0,0 0 0 0 0,-1-1 0 0 0,-6 15-1 0 0,6-16-62 0 0,-2 4 50 0 0,-2 1 0 0 0,1-2 0 0 0,-17 28 0 0 0,17-34-19 0 0,1 1 1 0 0,0 0-1 0 0,0 0 1 0 0,1 0-1 0 0,1 0 1 0 0,-1 0-1 0 0,1 1 1 0 0,1 0-1 0 0,-3 19 1 0 0,6-18 5 0 0,0 0 1 0 0,1 0 0 0 0,0 0-1 0 0,0 0 1 0 0,2-1-1 0 0,-1 1 1 0 0,1-1-1 0 0,0 0 1 0 0,1 0-1 0 0,9 13 1 0 0,-7-11 63 0 0,1 0-1 0 0,12 14 1 0 0,105 122 125 0 0,22 27-2067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1:5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88 0 0,'6'3'0'0'0,"0"0"0"0"0,0-1 0 0 0,1 0 0 0 0,0 0 0 0 0,-1-1 0 0 0,1 1 0 0 0,7-1 0 0 0,29-2 0 0 0,121-16-1 0 0,84-6 51 0 0,-116 21 231 0 0,-110 4-141 0 0,0 0 1 0 0,0 2-1 0 0,-1 0 1 0 0,25 9-1 0 0,-46-13-142 0 0,0 0 0 0 0,0 0 0 0 0,1 0 0 0 0,-1 0 0 0 0,0 0 0 0 0,0 0 0 0 0,1 0-1 0 0,-1 0 1 0 0,0 0 0 0 0,0 0 0 0 0,1 0 0 0 0,-1 0 0 0 0,0 0 0 0 0,0 0 0 0 0,1 0 0 0 0,-1 0 0 0 0,0-1 0 0 0,0 1 0 0 0,0 0 0 0 0,1 0 0 0 0,-1 0 0 0 0,0 0 0 0 0,0 0-1 0 0,0-1 1 0 0,1 1 0 0 0,-1 0 0 0 0,0 0 0 0 0,0 0 0 0 0,0-1 0 0 0,0 1 0 0 0,0 0 0 0 0,1 0 0 0 0,-1 0 0 0 0,0-1 0 0 0,0 1 0 0 0,0 0 0 0 0,0 0 0 0 0,0-1 0 0 0,0 1-1 0 0,0 0 1 0 0,0 0 0 0 0,0-1 0 0 0,0 1 0 0 0,0 0 0 0 0,0 0 0 0 0,0-1 0 0 0,0 1 0 0 0,0 0 0 0 0,0 0 0 0 0,0-1 0 0 0,0 1 0 0 0,0 0 0 0 0,0-3-721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15 10616 0 0,'-5'-1'-24'0'0,"0"-2"-19"0"0,-1 1 1 0 0,0 0 0 0 0,0 0-1 0 0,0 1 1 0 0,0 0 0 0 0,0 0 0 0 0,0 0-1 0 0,0 1 1 0 0,0 0 0 0 0,-11 1-1 0 0,-448 95-48 0 0,299-58 568 0 0,154-35-422 0 0,-101 17 476 0 0,101-18-396 0 0,-1-2 0 0 0,1 1-1 0 0,0-2 1 0 0,0 1 0 0 0,0-2-1 0 0,-1 1 1 0 0,-13-5 0 0 0,25 6-113 0 0,0-1 1 0 0,0 1 0 0 0,-1 0-1 0 0,1-1 1 0 0,0 1 0 0 0,0-1-1 0 0,0 1 1 0 0,0-1 0 0 0,0 1-1 0 0,0-1 1 0 0,0 0 0 0 0,0 1 0 0 0,0-1-1 0 0,1 0 1 0 0,-1 0 0 0 0,0 0-1 0 0,0 0 1 0 0,0 0 0 0 0,1 0-1 0 0,-1 0 1 0 0,1 0 0 0 0,-1 0-1 0 0,1 0 1 0 0,-1 0 0 0 0,1 0-1 0 0,0 0 1 0 0,-1 0 0 0 0,1 0 0 0 0,0-1-1 0 0,0 1 1 0 0,0 0 0 0 0,0 0-1 0 0,0 0 1 0 0,0-1 0 0 0,0 1-1 0 0,0 0 1 0 0,0 0 0 0 0,1 0-1 0 0,-1 0 1 0 0,0 0 0 0 0,1-1-1 0 0,-1 1 1 0 0,1 0 0 0 0,-1 0 0 0 0,1 0-1 0 0,1-1 1 0 0,1-3 16 0 0,0 1-1 0 0,0-1 1 0 0,0 1 0 0 0,1 0-1 0 0,0 0 1 0 0,0 0 0 0 0,0 0 0 0 0,7-4-1 0 0,-3 4-26 0 0,0 0 0 0 0,0 1 0 0 0,0 0-1 0 0,0 1 1 0 0,1-1 0 0 0,-1 2 0 0 0,1-1-1 0 0,-1 1 1 0 0,1 0 0 0 0,0 1 0 0 0,-1 0-1 0 0,1 1 1 0 0,-1 0 0 0 0,1 0 0 0 0,-1 0 0 0 0,16 6-1 0 0,11 4 48 0 0,-1 2 0 0 0,52 27-1 0 0,-76-34-56 0 0,0-1-1 0 0,-3 3 4 0 0,-3 0-2 0 0,-3-5 2 0 0,3 4-10 0 0,-5-9-54 0 0,1 1 1 0 0,-1-1-1 0 0,1 0 0 0 0,-1 0 0 0 0,1 0 1 0 0,0 0-1 0 0,0 0 0 0 0,0-4 1 0 0,0 0-1242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3:4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2160 246 8992 0 0,'-109'-95'100'0'0,"90"81"-33"0"0,-1 1 0 0 0,0 1 0 0 0,-1 0-1 0 0,-25-9 1 0 0,6 7 106 0 0,-53-13-1 0 0,83 25-134 0 0,-72-14 358 0 0,43 10-313 0 0,3 0-46 0 0,0 1 0 0 0,-1 3 1 0 0,-43 1-1 0 0,15 4 50 0 0,0 3 0 0 0,1 3 0 0 0,-1 3 0 0 0,2 2 1 0 0,-95 35-1 0 0,-90 59 170 0 0,227-97-189 0 0,-33 24 0 0 0,-68 61 39 0 0,108-83-88 0 0,1-1 1 0 0,0 1 0 0 0,1 1 0 0 0,1 0-1 0 0,0 1 1 0 0,1 0 0 0 0,1 1 0 0 0,0 0-1 0 0,-7 20 1 0 0,3-8 27 0 0,-27 56 219 0 0,-42 135 1 0 0,73-179-148 0 0,1 0 0 0 0,1 1 0 0 0,3 0 0 0 0,1 55 0 0 0,3-79-74 0 0,1 0 1 0 0,0 0 0 0 0,2 0-1 0 0,0-1 1 0 0,0 1 0 0 0,2-1-1 0 0,0 0 1 0 0,1 0 0 0 0,1 0-1 0 0,0-1 1 0 0,1 0 0 0 0,0-1-1 0 0,1 1 1 0 0,1-2 0 0 0,19 22-1 0 0,-18-26-3 0 0,1 1-1 0 0,0-2 0 0 0,1 0 0 0 0,-1 0 1 0 0,1-1-1 0 0,1 0 0 0 0,17 5 1 0 0,-30-12-38 0 0,73 25 131 0 0,73 13-58 0 0,-118-31-60 0 0,1-1 1 0 0,29 1-1 0 0,129 6 28 0 0,-94-11-14 0 0,0-4 0 0 0,128-18 0 0 0,-163 13-12 0 0,30-5 30 0 0,-1-4-1 0 0,0-3 0 0 0,126-46 1 0 0,-208 63-46 0 0,12-4 21 0 0,-1-1 1 0 0,0-1 0 0 0,0-1 0 0 0,-1 0 0 0 0,0-1 0 0 0,28-23 0 0 0,77-75 62 0 0,-99 87-64 0 0,-1-1 1 0 0,-1-1-1 0 0,-1-1 1 0 0,-1-1-1 0 0,27-49 1 0 0,-40 66-15 0 0,-4 6-7 0 0,8-12 18 0 0,-1 0 0 0 0,0 0 0 0 0,-1-1 0 0 0,-1 0 0 0 0,0 0 1 0 0,-1-1-1 0 0,0 0 0 0 0,-2 0 0 0 0,4-30 0 0 0,-6 26 17 0 0,-1 0 1 0 0,0-1-1 0 0,-2 1 1 0 0,0 0-1 0 0,-2 0 1 0 0,0 0-1 0 0,-1 0 0 0 0,-1 1 1 0 0,-1 0-1 0 0,-14-29 1 0 0,12 29-29 0 0,-2-5-5 0 0,-1 0-1 0 0,-1 1 1 0 0,-1 0 0 0 0,-2 1 0 0 0,-29-33 0 0 0,19 29 38 0 0,-1 2 1 0 0,-2 1-1 0 0,0 1 1 0 0,-2 1-1 0 0,-51-26 1 0 0,22 18 51 0 0,-2 3 1 0 0,-76-22 0 0 0,67 29-31 0 0,-2 3 1 0 0,0 3 0 0 0,-1 3 0 0 0,0 3 0 0 0,0 4 0 0 0,0 2 0 0 0,0 5 0 0 0,0 2 0 0 0,-75 16 0 0 0,63-5-32 0 0,1 3 1 0 0,1 5 0 0 0,-110 46-1 0 0,181-65-33 0 0,-66 28-56 0 0,-90 55 0 0 0,105-50-17 0 0,-70 58 0 0 0,58-39-1978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3:4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1587 201 8904 0 0,'-31'-25'-175'0'0,"-37"-24"1"0"0,46 36 15 0 0,0 1 1 0 0,-1 0-1 0 0,0 2 1 0 0,-1 1-1 0 0,-30-8 1 0 0,13 8 137 0 0,0 1 0 0 0,-1 2 1 0 0,-57 0-1 0 0,32 7 108 0 0,-91 11 1 0 0,126-8 8 0 0,0 1 0 0 0,0 1 0 0 0,0 2 0 0 0,1 1 0 0 0,-48 21 0 0 0,57-21-38 0 0,-3 2 160 0 0,1 2-1 0 0,0 0 0 0 0,-39 29 1 0 0,-44 39 147 0 0,65-47-176 0 0,1 2 1 0 0,3 2-1 0 0,-50 62 0 0 0,61-68-55 0 0,3-4 83 0 0,-38 60 0 0 0,58-81-137 0 0,0 1-1 0 0,1-1 0 0 0,0 1 0 0 0,-4 14 0 0 0,2-4 7 0 0,-1-1-31 0 0,2 0-1 0 0,1 0 1 0 0,0 0-1 0 0,1 0 1 0 0,0 29 0 0 0,2-19 30 0 0,2-1 1 0 0,1 0 0 0 0,1 1-1 0 0,1-1 1 0 0,1 0-1 0 0,2-1 1 0 0,0 0 0 0 0,2 0-1 0 0,0-1 1 0 0,2 0 0 0 0,0-1-1 0 0,24 33 1 0 0,-26-43 16 0 0,1-1 0 0 0,21 21 1 0 0,78 65 143 0 0,-25-27-27 0 0,39 25-34 0 0,-110-85-173 0 0,0-1 0 0 0,0-1-1 0 0,1 0 1 0 0,0-1 0 0 0,0-1-1 0 0,1 0 1 0 0,31 9 0 0 0,66 12 58 0 0,-97-25-48 0 0,1-1 0 0 0,0 0 0 0 0,-1-2 0 0 0,31-1 0 0 0,147-19 31 0 0,-166 16-35 0 0,0-2-1 0 0,0 0 1 0 0,32-13 0 0 0,148-57 48 0 0,-136 48-36 0 0,-1-2-1 0 0,-1-4 0 0 0,108-70 1 0 0,-144 82-7 0 0,-1-2 1 0 0,-1-2 0 0 0,31-30-1 0 0,-52 45 4 0 0,0 0 0 0 0,-1 0-1 0 0,0-1 1 0 0,-1 0 0 0 0,0-1-1 0 0,-1 0 1 0 0,0-1 0 0 0,10-26-1 0 0,-9 22-16 0 0,4-11-3 0 0,-1 0 0 0 0,-2-1 1 0 0,11-44-1 0 0,-17 56 42 0 0,-1 0 0 0 0,-1-1-1 0 0,0 1 1 0 0,-1-1 0 0 0,-1 1 0 0 0,-1-1 0 0 0,-6-31 0 0 0,5 39 4 0 0,-2 0 0 0 0,1 0 1 0 0,-1 1-1 0 0,-1 0 0 0 0,-8-15 1 0 0,-75-117 186 0 0,72 121-213 0 0,0 0 0 0 0,-1 1 1 0 0,0 1-1 0 0,-2 1 1 0 0,-25-20-1 0 0,29 26 5 0 0,-30-25 90 0 0,-2 2 1 0 0,-2 3 0 0 0,-103-52 0 0 0,109 64-76 0 0,-1 3-1 0 0,-1 1 1 0 0,0 3 0 0 0,-1 1 0 0 0,-67-7-1 0 0,-185 4-4 0 0,-2 23-32 0 0,214-5-16 0 0,-426 10-2109 0 0,480-13-8299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4:56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0 9088 0 0,'-60'102'117'0'0,"-115"204"1102"0"0,159-276-1183 0 0,-108 224 33 0 0,35-23 229 0 0,64-161-177 0 0,7-21 39 0 0,-2-2 1 0 0,-49 83 0 0 0,55-105-134 0 0,10-19-10 0 0,1 1-1 0 0,-1-1 1 0 0,0 0-1 0 0,0 0 1 0 0,-1 0 0 0 0,0-1-1 0 0,0 1 1 0 0,-11 7-1 0 0,4-5 22 0 0,0 0 0 0 0,-1-1 0 0 0,-19 9 0 0 0,30-15-32 0 0,0-1 0 0 0,-1 1 0 0 0,1 0-1 0 0,-1-1 1 0 0,0 1 0 0 0,1-1-1 0 0,-1 0 1 0 0,1 1 0 0 0,-1-1 0 0 0,0-1-1 0 0,1 1 1 0 0,-1 0 0 0 0,1-1 0 0 0,-1 1-1 0 0,0-1 1 0 0,1 0 0 0 0,0 1 0 0 0,-1-1-1 0 0,-2-2 1 0 0,-18-8 40 0 0,-32-20 0 0 0,49 27-40 0 0,-1-1 0 0 0,1 0 0 0 0,0 0 0 0 0,0-1 0 0 0,1 1 0 0 0,0-1 0 0 0,0-1 0 0 0,-8-12 0 0 0,5 4 18 0 0,1 0 1 0 0,-8-26-1 0 0,1 1 18 0 0,3 16-15 0 0,2 0 1 0 0,1-1-1 0 0,1 0 0 0 0,1-1 0 0 0,-3-28 0 0 0,6 39-15 0 0,2 9 0 0 0,0 1 0 0 0,0-1 0 0 0,1 0 0 0 0,0 1-1 0 0,0-1 1 0 0,0 0 0 0 0,0 0 0 0 0,1 1 0 0 0,0-1 0 0 0,2-7 0 0 0,-1 9 3 0 0,-2 2-11 0 0,0 0-1 0 0,1 0 1 0 0,-1 0 0 0 0,1 0 0 0 0,0 0 0 0 0,0 0 0 0 0,-1 0 0 0 0,1 1 0 0 0,0-1 0 0 0,1 0 0 0 0,-1 1 0 0 0,0-1-1 0 0,0 1 1 0 0,1-1 0 0 0,-1 1 0 0 0,1-1 0 0 0,-1 1 0 0 0,3-1 0 0 0,-3 2 2 0 0,0 0 0 0 0,0 1-1 0 0,-1-1 1 0 0,1 0 0 0 0,0 1 0 0 0,0-1 0 0 0,0 1 0 0 0,0-1 0 0 0,-1 1-1 0 0,1 0 1 0 0,0-1 0 0 0,0 1 0 0 0,-1 0 0 0 0,1-1 0 0 0,-1 1-1 0 0,2 1 1 0 0,-2-2 6 0 0,8 10 62 0 0,0 0 0 0 0,-1 1 0 0 0,0 0 0 0 0,-1 0 0 0 0,9 21 0 0 0,-11-24-73 0 0,2 8 62 0 0,0 1 0 0 0,-1-1 0 0 0,3 20 0 0 0,0-5 8 0 0,-6-27-57 0 0,-1 0 0 0 0,1 0 1 0 0,0 0-1 0 0,1 0 1 0 0,-1 0-1 0 0,1 0 0 0 0,-1-1 1 0 0,1 1-1 0 0,0-1 1 0 0,0 0-1 0 0,1 0 0 0 0,-1 0 1 0 0,1 0-1 0 0,-1 0 1 0 0,1-1-1 0 0,0 0 0 0 0,0 0 1 0 0,0 0-1 0 0,0 0 1 0 0,1 0-1 0 0,-1-1 0 0 0,0 0 1 0 0,9 2-1 0 0,5-1 71 0 0,0-1 0 0 0,-1 0 0 0 0,1-2 0 0 0,25-2 0 0 0,-38 2-78 0 0,85-11 289 0 0,108-31 0 0 0,54-8-167 0 0,-244 50-129 0 0,99-13-8 0 0,142-36-1 0 0,-149 21-1866 0 0,-78 23-7427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4:5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1 9624 0 0,'-73'182'-583'0'0,"-48"67"-490"0"0,10-58 1110 0 0,89-156-25 0 0,-5 10 7 0 0,-131 201 127 0 0,124-195 60 0 0,-24 36 387 0 0,-3-3 0 0 0,-75 80-1 0 0,125-153-421 0 0,0 0 1 0 0,-1-1-1 0 0,0-1 0 0 0,0 0 0 0 0,-1-1 0 0 0,0 0 0 0 0,-1-1 0 0 0,-20 8 0 0 0,23-11-20 0 0,-1-1-1 0 0,0 0 1 0 0,0 0-1 0 0,-1-1 0 0 0,1-1 1 0 0,0 0-1 0 0,-1-1 1 0 0,1 0-1 0 0,-1-1 1 0 0,-19-4-1 0 0,27 4-99 0 0,1 0-1 0 0,-1 0 1 0 0,1-1 0 0 0,0 0-1 0 0,-1 0 1 0 0,1 0 0 0 0,0-1 0 0 0,0 1-1 0 0,0-1 1 0 0,1 0 0 0 0,-1 0-1 0 0,1 0 1 0 0,0-1 0 0 0,-1 1 0 0 0,2-1-1 0 0,-1 0 1 0 0,0 0 0 0 0,1 0-1 0 0,-4-8 1 0 0,1 2-1 0 0,1-1 0 0 0,0 0 1 0 0,1-1-1 0 0,1 1 0 0 0,-1 0 0 0 0,1-12 0 0 0,1 17-28 0 0,1 1-1 0 0,0-1 1 0 0,0 0-1 0 0,0 1 1 0 0,3-9 0 0 0,11-47-1 0 0,-14 59-20 0 0,1 0 0 0 0,-1 0 0 0 0,1 0 0 0 0,0-1 0 0 0,0 1 0 0 0,-1 0 0 0 0,1 1 0 0 0,0-1 0 0 0,1 0 1 0 0,-1 0-1 0 0,0 0 0 0 0,0 1 0 0 0,1-1 0 0 0,-1 0 0 0 0,1 1 0 0 0,0 0 0 0 0,-1-1 0 0 0,1 1 0 0 0,0 0 0 0 0,0 0 0 0 0,-1 0 0 0 0,1 0 0 0 0,0 0 0 0 0,0 0 0 0 0,0 0 1 0 0,4 0-1 0 0,-3 0 1 0 0,-2 1-2 0 0,0 0 0 0 0,1 0 0 0 0,-1 0 0 0 0,0 0 0 0 0,0 0 0 0 0,1 0 1 0 0,-1 0-1 0 0,0 1 0 0 0,0-1 0 0 0,1 0 0 0 0,-1 1 0 0 0,0-1 0 0 0,0 1 1 0 0,1-1-1 0 0,-1 1 0 0 0,0 0 0 0 0,0-1 0 0 0,0 1 0 0 0,0 0 0 0 0,0 0 1 0 0,0 0-1 0 0,0 0 0 0 0,-1 0 0 0 0,1 0 0 0 0,0 0 0 0 0,0 0 0 0 0,1 2 1 0 0,-2-2-1 0 0,30 38-2 0 0,-3 2 0 0 0,26 50 1 0 0,37 55-2 0 0,-85-139 2 0 0,0-1 1 0 0,0 0 0 0 0,1 0-1 0 0,0-1 1 0 0,0 0 0 0 0,1 0-1 0 0,0 0 1 0 0,0-1 0 0 0,0 1-1 0 0,0-2 1 0 0,10 5 0 0 0,-3-3-1 0 0,0-1 0 0 0,0-1 0 0 0,1 0 0 0 0,27 2 1 0 0,-12-4-2 0 0,-1-2 0 0 0,1-1 1 0 0,0-2-1 0 0,50-11 1 0 0,-53 9 1 0 0,41-8-18 0 0,-1-2 0 0 0,-1-3 1 0 0,105-47-1 0 0,-160 61 4 0 0,-1-1 0 0 0,1-1 0 0 0,-1 0 0 0 0,0 0 0 0 0,11-12 0 0 0,3-3-304 0 0,0 0-1 0 0,-2-2 1 0 0,-1-1 0 0 0,0 0 0 0 0,27-47 0 0 0,-42 59-8842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4:5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819 108 8992 0 0,'-269'64'556'0'0,"231"-52"-407"0"0,0 3 1 0 0,1 1-1 0 0,1 1 0 0 0,-63 42 0 0 0,76-42-94 0 0,1 2 0 0 0,1 0 0 0 0,1 1 0 0 0,0 2 0 0 0,-24 34 0 0 0,33-42-50 0 0,1 1 1 0 0,0 0-1 0 0,1 1 1 0 0,0 0-1 0 0,2 0 1 0 0,0 1-1 0 0,0 0 1 0 0,-7 35-1 0 0,-7 29 51 0 0,-12 99 0 0 0,25-110-30 0 0,2 0 0 0 0,6 86 1 0 0,2-128-25 0 0,2 1 1 0 0,7 33 0 0 0,41 134 3 0 0,-46-176-5 0 0,1-1-1 0 0,1 0 1 0 0,14 28-1 0 0,-13-35 0 0 0,0-1 0 0 0,0 1 0 0 0,1-1 0 0 0,17 13 0 0 0,-6-5-1 0 0,1-1 1 0 0,44 26-1 0 0,-61-41 1 0 0,0 0 0 0 0,1 0-1 0 0,0-1 1 0 0,0 1-1 0 0,0-2 1 0 0,11 3 0 0 0,-7-3-1 0 0,0 0 1 0 0,1-1-1 0 0,-1-1 1 0 0,0 0-1 0 0,10-2 1 0 0,203-54-1 0 0,-172 41-1 0 0,0-3 0 0 0,69-36 0 0 0,-87 38 1 0 0,195-106-8 0 0,-97 45 2 0 0,77-62 6 0 0,-186 125 1 0 0,-1-1 0 0 0,0-1 0 0 0,-1-1 0 0 0,-1-1 0 0 0,-1-1 0 0 0,25-34 0 0 0,-34 41 0 0 0,21-28 1 0 0,39-71 0 0 0,-54 84 0 0 0,-2-2 0 0 0,-1 1 0 0 0,-1-2-1 0 0,7-35 1 0 0,-18 65-1 0 0,9-36 1 0 0,-2 0 0 0 0,-1-1 0 0 0,1-75 0 0 0,-10 66 16 0 0,-1 0 0 0 0,-2 0 0 0 0,-18-64 0 0 0,21 99-2 0 0,0 0-1 0 0,-1 1 1 0 0,-1 0-1 0 0,0-1 1 0 0,-8-12-1 0 0,-6-6 31 0 0,-45-52 1 0 0,60 77-40 0 0,0 0 0 0 0,-1 1 0 0 0,1 0-1 0 0,-1 0 1 0 0,0 0 0 0 0,-1 0 0 0 0,1 1 0 0 0,0 0 0 0 0,-1 0 0 0 0,0 1 0 0 0,0-1 0 0 0,1 1 0 0 0,-2 0 0 0 0,-10-1 0 0 0,-39-8 33 0 0,-62-4 1 0 0,102 14-39 0 0,-1 0 1 0 0,0 1-1 0 0,0 1 1 0 0,1 0 0 0 0,-1 2-1 0 0,1 0 1 0 0,-1 0-1 0 0,1 2 1 0 0,-18 6-1 0 0,14-4 1 0 0,-279 89-1403 0 0,280-91-5671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4:5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6 8456 0 0,'-120'-3'-127'0'0,"65"1"-31"0"0,0 1 0 0 0,-1 3-1 0 0,-86 14 1 0 0,126-13 128 0 0,-34 8-74 0 0,-62 22-1 0 0,-80 35 106 0 0,172-60-1 0 0,-1 1 0 0 0,2 1 0 0 0,-1 0 0 0 0,2 2 0 0 0,-1 0 0 0 0,-23 21 0 0 0,24-19-1 0 0,-299 253 0 0 0,293-246 4 0 0,-6 4 2 0 0,1 1-1 0 0,1 2 1 0 0,1 0 0 0 0,2 2 0 0 0,-22 34 0 0 0,15-9 51 0 0,2 2 1 0 0,-34 89 0 0 0,54-122-43 0 0,-4 10 42 0 0,1 1 0 0 0,2 1 0 0 0,2 0 0 0 0,1 0 0 0 0,1 0 0 0 0,-2 66 0 0 0,8-82-28 0 0,0 0-1 0 0,2-1 1 0 0,0 1 0 0 0,1 0 0 0 0,1 0 0 0 0,1-1-1 0 0,1 0 1 0 0,0 0 0 0 0,2 0 0 0 0,0 0-1 0 0,1-1 1 0 0,20 33 0 0 0,-5-17 69 0 0,48 56 1 0 0,-62-80-66 0 0,1-1 0 0 0,0 0 1 0 0,0 0-1 0 0,1-1 0 0 0,0-1 0 0 0,0 0 1 0 0,1 0-1 0 0,0-1 0 0 0,14 5 0 0 0,213 75 118 0 0,-213-78-135 0 0,0-1 0 0 0,1-1 0 0 0,0-2 0 0 0,0 0 0 0 0,0-2 0 0 0,0-1 0 0 0,31-3-1 0 0,-32 1 16 0 0,47-3 61 0 0,-1-3 0 0 0,0-4 0 0 0,-1-2-1 0 0,0-4 1 0 0,-2-2 0 0 0,101-43 0 0 0,-137 47-27 0 0,0-1-1 0 0,-1-1 1 0 0,-1-2-1 0 0,-1-1 1 0 0,0-1-1 0 0,-2-2 1 0 0,0 0-1 0 0,28-33 1 0 0,-46 45-56 0 0,29-30 1 0 0,-2-1 1 0 0,-2-1-1 0 0,44-74 0 0 0,-58 77 25 0 0,-1-2 0 0 0,-2 0-1 0 0,-2-1 1 0 0,19-78-1 0 0,-28 93-1 0 0,-2 0-1 0 0,0 0 0 0 0,-2-1 1 0 0,-1 1-1 0 0,-1-1 0 0 0,-2 1 1 0 0,-1-1-1 0 0,-1 1 0 0 0,-9-41 1 0 0,9 57-27 0 0,1-4 17 0 0,-2 0-1 0 0,0 1 0 0 0,0-1 0 0 0,-2 1 0 0 0,0 0 1 0 0,0 1-1 0 0,-1-1 0 0 0,-1 1 0 0 0,-1 1 0 0 0,0 0 0 0 0,-11-13 1 0 0,-129-139 103 0 0,133 149-118 0 0,0 0 0 0 0,-1 2 0 0 0,-1 0 0 0 0,-25-15 0 0 0,16 17 8 0 0,0 0 1 0 0,-41-11-1 0 0,56 19-10 0 0,-138-38 53 0 0,120 36-33 0 0,0 1 0 0 0,0 2 0 0 0,0 1-1 0 0,-37 3 1 0 0,24 3-6 0 0,-76 18 1 0 0,-11 8-18 0 0,-163 62 0 0 0,152-34-2 0 0,-136 79 0 0 0,269-133 0 0 0,-129 73-1460 0 0,115-64-5840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4:59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1413 177 7824 0 0,'-34'-37'-28'0'0,"-52"-42"1"0"0,75 71-3 0 0,0 1-1 0 0,0 0 1 0 0,-1 1 0 0 0,0 0-1 0 0,0 1 1 0 0,0 1-1 0 0,0-1 1 0 0,-1 2 0 0 0,0 0-1 0 0,0 0 1 0 0,0 1 0 0 0,0 1-1 0 0,-15 0 1 0 0,7 1 18 0 0,0 1-1 0 0,0 1 1 0 0,1 1 0 0 0,-1 1 0 0 0,1 0 0 0 0,-39 15-1 0 0,40-13 3 0 0,-37 13 0 0 0,0 3 0 0 0,1 1 0 0 0,1 3 0 0 0,2 3 0 0 0,1 1 0 0 0,1 3 0 0 0,2 2 0 0 0,-65 61 0 0 0,93-78 12 0 0,-9 7-1 0 0,2 2 0 0 0,0 1 1 0 0,2 1-1 0 0,-41 61 0 0 0,35-36 24 0 0,3 1-1 0 0,-37 106 0 0 0,65-158-23 0 0,-11 27 36 0 0,1 2 0 0 0,2-1 0 0 0,1 1 0 0 0,-4 53 0 0 0,9-61 1 0 0,0 0-1 0 0,2 1 1 0 0,1-1 0 0 0,0 0-1 0 0,2 0 1 0 0,8 33-1 0 0,-8-44-5 0 0,1 0-1 0 0,1 0 1 0 0,0-1-1 0 0,1 0 1 0 0,0 0-1 0 0,1 0 1 0 0,0-1-1 0 0,1 0 1 0 0,0 0-1 0 0,1-1 1 0 0,0 0-1 0 0,1 0 1 0 0,12 9-1 0 0,-4-7 15 0 0,-1-1-1 0 0,1 0 1 0 0,1-2-1 0 0,0 0 1 0 0,0-1 0 0 0,1-1-1 0 0,0-1 1 0 0,0-1-1 0 0,1 0 1 0 0,-1-2-1 0 0,24 2 1 0 0,-5-3 18 0 0,0-2 1 0 0,1-2-1 0 0,-1-1 1 0 0,0-2-1 0 0,40-10 0 0 0,-36 3-12 0 0,0-1 0 0 0,-1-3-1 0 0,-1-1 1 0 0,64-38 0 0 0,-89 47-37 0 0,13-9 50 0 0,0 0 0 0 0,-1-2 0 0 0,45-40 1 0 0,43-65 154 0 0,-115 122-218 0 0,84-106 144 0 0,-73 90-113 0 0,-1-1-1 0 0,-1 0 1 0 0,-1-1-1 0 0,13-38 1 0 0,-14 32 22 0 0,-1 0 1 0 0,-1 0 0 0 0,-1 0 0 0 0,-1-1 0 0 0,0-35-1 0 0,-5 38-37 0 0,-1 1-1 0 0,-1-1 1 0 0,-2 1 0 0 0,0 0-1 0 0,-12-33 1 0 0,13 43-15 0 0,0 1 1 0 0,-1-1 0 0 0,-1 1-1 0 0,0 1 1 0 0,-1-1 0 0 0,0 1-1 0 0,0 0 1 0 0,-1 1 0 0 0,-1 0-1 0 0,0 0 1 0 0,0 0-1 0 0,-1 1 1 0 0,0 1 0 0 0,0 0-1 0 0,-1 0 1 0 0,0 1 0 0 0,-1 1-1 0 0,1-1 1 0 0,-1 2 0 0 0,-1 0-1 0 0,-14-5 1 0 0,4 5 0 0 0,-1 0 0 0 0,1 2 1 0 0,-1 0-1 0 0,1 2 0 0 0,-1 1 0 0 0,0 0 0 0 0,1 2 1 0 0,-1 1-1 0 0,1 0 0 0 0,-37 12 0 0 0,17-2-21 0 0,0 2 0 0 0,1 2 0 0 0,-44 26 0 0 0,51-26 15 0 0,-56 31-1328 0 0,76-40-5316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2125 381 7824 0 0,'-29'-50'-8'0'0,"-48"-62"0"0"0,64 96-11 0 0,-1 0 0 0 0,-1 1 1 0 0,0 0-1 0 0,-1 2 0 0 0,0 0 1 0 0,-1 0-1 0 0,0 2 0 0 0,-33-17 1 0 0,18 14-41 0 0,0 2-1 0 0,-1 1 1 0 0,0 1 0 0 0,-42-7 0 0 0,38 11-79 0 0,0 1 0 0 0,-1 2-1 0 0,-38 2 1 0 0,21 5-5 0 0,-98 19 0 0 0,122-17 130 0 0,-7 1-6 0 0,0 1 0 0 0,0 2 0 0 0,0 2 0 0 0,1 1-1 0 0,-40 21 1 0 0,30-7-5 0 0,-71 53 0 0 0,-37 44 49 0 0,108-84-22 0 0,-29 23-2 0 0,-72 80-1 0 0,108-98 11 0 0,2 2-1 0 0,2 1 1 0 0,-43 78 0 0 0,-20 68 34 0 0,88-167-19 0 0,0 0 0 0 0,2 1 0 0 0,1 0 0 0 0,1 0 0 0 0,1 1 0 0 0,1-1 0 0 0,0 34 0 0 0,3-37 11 0 0,2 1 0 0 0,0-1-1 0 0,1 1 1 0 0,2-1 0 0 0,10 48-1 0 0,-9-60-8 0 0,0-1-1 0 0,1 1 0 0 0,0-1 1 0 0,1 0-1 0 0,0-1 0 0 0,1 1 1 0 0,0-1-1 0 0,1 0 0 0 0,0-1 1 0 0,1 0-1 0 0,0 0 0 0 0,1-1 1 0 0,14 11-1 0 0,-5-7 32 0 0,2-1 0 0 0,-1 0 0 0 0,2-2 0 0 0,-1-1 0 0 0,1 0-1 0 0,1-2 1 0 0,-1-1 0 0 0,1 0 0 0 0,1-2 0 0 0,33 3 0 0 0,-5-4 75 0 0,0-2-1 0 0,0-3 1 0 0,87-13 0 0 0,-51-1 35 0 0,-2-3 1 0 0,0-4-1 0 0,109-45 1 0 0,-137 43-82 0 0,-1-2 1 0 0,-1-3-1 0 0,-2-2 1 0 0,-1-3 0 0 0,72-61-1 0 0,-71 47-7 0 0,-2-3-1 0 0,-2-2 1 0 0,-3-2-1 0 0,-2-2 1 0 0,45-78 0 0 0,-60 85-36 0 0,-3-1 1 0 0,-3-1-1 0 0,-1-1 1 0 0,-3-2-1 0 0,-3 0 1 0 0,-2 0-1 0 0,8-61 1 0 0,-9-3-1298 0 0,-12 96-5353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1562 123 8456 0 0,'-10'-13'-126'0'0,"-1"1"0"0"0,0 0 0 0 0,-1 1-1 0 0,-13-11 1 0 0,16 17 5 0 0,0-1 0 0 0,1 1-1 0 0,-2 1 1 0 0,1-1 0 0 0,0 1-1 0 0,-1 1 1 0 0,-17-4-1 0 0,-7 1-1 0 0,1 2 1 0 0,-1 2-1 0 0,0 0 0 0 0,0 3 0 0 0,0 1 0 0 0,0 1 0 0 0,-51 12 0 0 0,10 3 179 0 0,2 4 0 0 0,-90 38 1 0 0,111-38 151 0 0,-91 53 1 0 0,135-70-201 0 0,-30 16 7 0 0,1 3-1 0 0,1 1 1 0 0,1 2 0 0 0,-52 51-1 0 0,47-32 97 0 0,2 1-1 0 0,2 3 1 0 0,-29 53-1 0 0,55-87-84 0 0,-13 22 117 0 0,2 0 0 0 0,1 1 0 0 0,2 1 0 0 0,2 0 0 0 0,-17 66 0 0 0,29-91-106 0 0,1 0 0 0 0,1 0 0 0 0,0 0 0 0 0,1 0 0 0 0,1 0 0 0 0,0 0 1 0 0,1 1-1 0 0,0-1 0 0 0,2 0 0 0 0,4 19 0 0 0,-3-24-11 0 0,-1 0-1 0 0,1 0 0 0 0,1-1 1 0 0,-1 0-1 0 0,2 0 1 0 0,-1 0-1 0 0,1-1 1 0 0,1 1-1 0 0,-1-1 1 0 0,1-1-1 0 0,1 1 1 0 0,-1-1-1 0 0,1-1 1 0 0,1 1-1 0 0,15 8 1 0 0,-7-6 14 0 0,0-1 1 0 0,0-1 0 0 0,0-1-1 0 0,1 0 1 0 0,33 5-1 0 0,96 4 138 0 0,-145-14-175 0 0,148 4 232 0 0,0-6 1 0 0,0-7 0 0 0,292-53-1 0 0,-324 34-74 0 0,178-64 0 0 0,-257 76-80 0 0,-1-1 0 0 0,-1-2 0 0 0,53-34-1 0 0,-39 16 111 0 0,52-49-1 0 0,-72 58-65 0 0,0-2-1 0 0,50-62 1 0 0,-74 80-105 0 0,0-1 1 0 0,-1 1-1 0 0,0-1 0 0 0,0 0 0 0 0,-1-1 0 0 0,-1 0 0 0 0,0 1 0 0 0,-1-1 0 0 0,0 0 0 0 0,-1-1 0 0 0,-1 1 0 0 0,0 0 1 0 0,-1-16-1 0 0,0 21-5 0 0,-1 0 1 0 0,0 0 0 0 0,0 0 0 0 0,-1 0 0 0 0,0 0 0 0 0,0 1 0 0 0,-1-1-1 0 0,0 1 1 0 0,-5-11 0 0 0,-1 4 33 0 0,-1 0 0 0 0,-20-24 0 0 0,13 21-30 0 0,0 0 0 0 0,0 1 0 0 0,-2 0 0 0 0,0 2-1 0 0,0 0 1 0 0,-30-15 0 0 0,16 12 4 0 0,-1 2 0 0 0,-1 2 1 0 0,-53-15-1 0 0,-9 8 21 0 0,-2 4 1 0 0,-107-4 0 0 0,-410 10 66 0 0,386 12-78 0 0,25-3-1579 0 0,164 0-6308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0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3688 0 0,'22'-6'-313'0'0,"74"-19"-7"0"0,-12 9-6 0 0,-41 8 194 0 0,46-6-27 0 0,-2 3 129 0 0,492-63 605 0 0,-551 70-319 0 0,1 1 0 0 0,0 1 1 0 0,0 2-1 0 0,0 0 0 0 0,0 3 1 0 0,32 5-1 0 0,-60-7-232 0 0,0-1 0 0 0,0 1 0 0 0,0-1 0 0 0,0 0 0 0 0,0 0 0 0 0,0 1 0 0 0,0-1 0 0 0,0 0 0 0 0,0 0 0 0 0,0 0 0 0 0,0 0 0 0 0,0 0 0 0 0,0 0 0 0 0,0 0 0 0 0,0-1 0 0 0,0 1 0 0 0,0 0 0 0 0,0 0 0 0 0,0-1 0 0 0,0 1 0 0 0,0-1 0 0 0,1 0 0 0 0,-2 0-62 0 0,0 0-1 0 0,0 0 1 0 0,0 0 0 0 0,0-1 0 0 0,0 1-1 0 0,-1 0 1 0 0,1 0 0 0 0,0 0 0 0 0,0 0-1 0 0,-1 0 1 0 0,1 0 0 0 0,-1 0 0 0 0,1 0-1 0 0,-1 0 1 0 0,0 0 0 0 0,-1-2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1455 7912 0 0,'-4'-3'128'0'0,"-43"-37"878"0"0,45 39-699 0 0,1 1-270 0 0,1-1 0 0 0,-1 1 0 0 0,0 0 1 0 0,1 0-1 0 0,-1-1 0 0 0,0 1 0 0 0,1 0 0 0 0,-1-1 0 0 0,1 1 1 0 0,-1-1-1 0 0,1 1 0 0 0,-1-1 0 0 0,1 1 0 0 0,-1-1 0 0 0,1 1 0 0 0,-1-1 1 0 0,1 1-1 0 0,0-1 0 0 0,-1 1 0 0 0,1-1 0 0 0,0 0 0 0 0,0 1 0 0 0,-1-1 1 0 0,1 0-1 0 0,0 0 0 0 0,-5-21 491 0 0,4 18-510 0 0,-17-145 591 0 0,15 111-526 0 0,-11-220 266 0 0,11 174-278 0 0,1 13 164 0 0,13-136 1 0 0,-7 176-220 0 0,19-124 6 0 0,-14 112 70 0 0,2 1 1 0 0,20-53-1 0 0,-21 71-3 0 0,1 1 0 0 0,1 0 0 0 0,1 1 0 0 0,0 0 0 0 0,22-24 0 0 0,-6 9 191 0 0,-28 35 8 0 0,-4 6-249 0 0,-146 222 205 0 0,92-133-163 0 0,-27 45 395 0 0,91-171 133 0 0,19-56-520 0 0,45-121 680 0 0,-71 210-762 0 0,0-1 0 0 0,0 1 0 0 0,0 0 0 0 0,0-1 0 0 0,0 1 0 0 0,1 0 0 0 0,-1 0 0 0 0,0-1 1 0 0,0 1-1 0 0,0 0 0 0 0,0-1 0 0 0,1 1 0 0 0,-1 0 0 0 0,0 0 0 0 0,0 0 0 0 0,1-1 1 0 0,-1 1-1 0 0,0 0 0 0 0,0 0 0 0 0,1 0 0 0 0,-1 0 0 0 0,0-1 0 0 0,0 1 0 0 0,1 0 1 0 0,-1 0-1 0 0,0 0 0 0 0,1 0 0 0 0,-1 0 0 0 0,0 0 0 0 0,1 0 0 0 0,-1 0 0 0 0,0 0 0 0 0,1 0 1 0 0,-1 0-1 0 0,0 0 0 0 0,1 0 0 0 0,-1 0 0 0 0,0 0 0 0 0,0 0 0 0 0,1 0 0 0 0,-1 0 1 0 0,0 1-1 0 0,1-1 0 0 0,-1 0 0 0 0,0 0 0 0 0,0 0 0 0 0,1 0 0 0 0,-1 1 0 0 0,0-1 1 0 0,0 0-1 0 0,1 0 0 0 0,-1 1 0 0 0,0-1 0 0 0,0 0 0 0 0,0 0 0 0 0,0 1 0 0 0,1-1 0 0 0,-1 0 1 0 0,0 1-1 0 0,0-1 0 0 0,0 0 0 0 0,0 0 0 0 0,0 1 0 0 0,0 0 0 0 0,12 23 60 0 0,-11-22-46 0 0,33 97 238 0 0,-25-76-248 0 0,-2-1-8 0 0,2 0 0 0 0,0-1 0 0 0,1 0-1 0 0,17 25 1 0 0,-19-34 7 0 0,0-1 0 0 0,1 1 0 0 0,1-2 1 0 0,0 1-1 0 0,0-1 0 0 0,1-1 0 0 0,0 0 0 0 0,0 0 0 0 0,16 8 0 0 0,-17-12-6 0 0,0-1 0 0 0,0 0 0 0 0,0 0 0 0 0,1-1-1 0 0,-1-1 1 0 0,1 0 0 0 0,0 0 0 0 0,0-1 0 0 0,-1 0 0 0 0,1-1-1 0 0,0 0 1 0 0,0-1 0 0 0,21-3 0 0 0,-20 1-4 0 0,8 0 2 0 0,0-2-1 0 0,26-9 1 0 0,-37 11-3 0 0,-1-1 1 0 0,1 0 0 0 0,-1-1 0 0 0,0 0 0 0 0,0 0-1 0 0,0 0 1 0 0,-1-1 0 0 0,0-1 0 0 0,8-8-1 0 0,-3 0 23 0 0,-1-1 0 0 0,0-1-1 0 0,15-30 1 0 0,17-51-1080 0 0,-35 76-185 0 0,-2 8-9442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1468 4584 0 0,'0'0'-752'0'0,"-1"-5"-392"0"0,0-7 1234 0 0,0 1-1 0 0,1-1 1 0 0,1 0-1 0 0,0 0 1 0 0,1 1 0 0 0,3-13-1 0 0,-1-4 163 0 0,58-364 3114 0 0,-62 388-3342 0 0,21-194 2229 0 0,-7 4-1374 0 0,-7 108-320 0 0,-4 0 0 0 0,-13-141 0 0 0,9 222-528 0 0,-10-70 562 0 0,9 69-483 0 0,0-1-1 0 0,0 1 1 0 0,0-1-1 0 0,0 1 1 0 0,-1 0-1 0 0,0 0 1 0 0,-1 0-1 0 0,-6-8 1 0 0,9 13-82 0 0,0 0 1 0 0,0 0 0 0 0,0 0 0 0 0,0 0-1 0 0,0 1 1 0 0,0-1 0 0 0,0 0 0 0 0,0 1-1 0 0,0-1 1 0 0,0 1 0 0 0,0 0 0 0 0,-1-1-1 0 0,1 1 1 0 0,0 0 0 0 0,0 0 0 0 0,-1-1-1 0 0,1 1 1 0 0,0 0 0 0 0,0 0 0 0 0,-1 0-1 0 0,1 1 1 0 0,0-1 0 0 0,0 0 0 0 0,-1 0-1 0 0,1 1 1 0 0,0-1 0 0 0,0 1 0 0 0,0-1-1 0 0,0 1 1 0 0,-1-1 0 0 0,1 1 0 0 0,-1 1-1 0 0,-5 2 47 0 0,0 1-1 0 0,1 0 1 0 0,-11 11-1 0 0,11-10-7 0 0,-11 13 1 0 0,1 0-1 0 0,1 1 1 0 0,1 1 0 0 0,0 1-1 0 0,-12 28 1 0 0,26-50-67 0 0,-7 13 53 0 0,1 1 1 0 0,0-1 0 0 0,1 1 0 0 0,1 1 0 0 0,-6 28 0 0 0,6-23 1 0 0,3-15-9 0 0,0 1 0 0 0,0-1 0 0 0,0 1 0 0 0,1-1 0 0 0,-1 1 0 0 0,1-1 0 0 0,1 1 0 0 0,0 7 0 0 0,0-6 30 0 0,-1-7-72 0 0,0 0 1 0 0,1 0-1 0 0,-1 0 0 0 0,0 0 1 0 0,0-1-1 0 0,0 1 0 0 0,0 0 1 0 0,0 0-1 0 0,0 0 0 0 0,0 0 1 0 0,0 0-1 0 0,1 0 1 0 0,-1 0-1 0 0,0 0 0 0 0,0 0 1 0 0,0 0-1 0 0,0 0 0 0 0,0 0 1 0 0,0 0-1 0 0,1 0 0 0 0,-1 0 1 0 0,0 0-1 0 0,0 0 0 0 0,0 0 1 0 0,0 0-1 0 0,0 0 1 0 0,0 0-1 0 0,0 0 0 0 0,1 0 1 0 0,-1 0-1 0 0,0 0 0 0 0,0 0 1 0 0,0 0-1 0 0,0 0 0 0 0,0 0 1 0 0,0 0-1 0 0,0 0 0 0 0,1 0 1 0 0,-1 1-1 0 0,0-1 1 0 0,0 0-1 0 0,0 0 0 0 0,0 0 1 0 0,0 0-1 0 0,0 0 0 0 0,0 0 1 0 0,0 0-1 0 0,0 0 0 0 0,0 1 1 0 0,0-1-1 0 0,0 0 0 0 0,0 0 1 0 0,18-19 193 0 0,22-30 1 0 0,-26 31-97 0 0,0 0 0 0 0,0 2 0 0 0,29-26 0 0 0,-37 38-75 0 0,0-1-1 0 0,0 1 1 0 0,0 1 0 0 0,1-1 0 0 0,-1 1 0 0 0,1 0 0 0 0,0 0-1 0 0,-1 1 1 0 0,1 0 0 0 0,0 0 0 0 0,1 1 0 0 0,-1 0-1 0 0,0 0 1 0 0,0 1 0 0 0,14 0 0 0 0,-4 3 19 0 0,-1 1 1 0 0,1 0-1 0 0,-1 2 1 0 0,1-1-1 0 0,-2 2 1 0 0,1 0-1 0 0,28 18 1 0 0,-37-20-21 0 0,0 0 0 0 0,0 0 0 0 0,10 10 0 0 0,-6-4-12 0 0,4 3-5 0 0,0 0 0 0 0,-2 1 1 0 0,0 1-1 0 0,16 24 0 0 0,-28-39-48 0 0,4 7 87 0 0,0 1-1 0 0,0 0 1 0 0,-1 0-1 0 0,5 15 1 0 0,-9-22-122 0 0,1 0 1 0 0,-1 0-1 0 0,1-1 0 0 0,-1 1 1 0 0,0 0-1 0 0,0 0 1 0 0,0 0-1 0 0,0-1 0 0 0,0 1 1 0 0,0 0-1 0 0,0 0 1 0 0,-1 0-1 0 0,1-1 0 0 0,0 1 1 0 0,-1 0-1 0 0,0 0 1 0 0,1-1-1 0 0,-1 1 0 0 0,0 0 1 0 0,0-1-1 0 0,0 1 1 0 0,0-1-1 0 0,0 1 0 0 0,0-1 1 0 0,-1 0-1 0 0,1 1 1 0 0,0-1-1 0 0,-1 0 1 0 0,1 0-1 0 0,0 0 0 0 0,-1 0 1 0 0,0 0-1 0 0,-1 1 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46 153 4848 0 0,'-2'-7'-184'0'0,"0"4"193"0"0,-36-119-1538 0 0,34 101 3385 0 0,17 22-800 0 0,-9 1-948 0 0,-1 0 0 0 0,0 0 0 0 0,1 0 1 0 0,-1 0-1 0 0,0 0 0 0 0,0 1 0 0 0,0-1 0 0 0,2 4 0 0 0,7 5 167 0 0,8 5-78 0 0,0-1 1 0 0,1-1 0 0 0,1-1-1 0 0,0-1 1 0 0,0-1-1 0 0,1 0 1 0 0,1-2 0 0 0,-1-1-1 0 0,30 6 1 0 0,521 86 1267 0 0,-150-22-676 0 0,-418-77-776 0 0,197 39 358 0 0,-159-34-202 0 0,0-2-1 0 0,74-1 1 0 0,-110-4-61 0 0,0-1 0 0 0,0 0 0 0 0,0 0 0 0 0,-1 0 0 0 0,1-1 0 0 0,0 0 0 0 0,-1-1 0 0 0,0 0 0 0 0,12-8 0 0 0,-17 11 125 0 0,21-6 86 0 0,5 3-332 0 0,-6 2-825 0 0,33-9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8544 0 0,'84'-15'-552'0'0,"106"-4"0"0"0,265 4-717 0 0,73-5 1680 0 0,-321 4 40 0 0,-153 11-300 0 0,144-21 1431 0 0,-50-3-671 0 0,-133 26-784 0 0,-1 0 0 0 0,1-1 0 0 0,-1-1-1 0 0,0 0 1 0 0,0-1 0 0 0,0 0 0 0 0,-1-1 0 0 0,18-13 0 0 0,-10 6 50 0 0,-11 8-39 0 0,-1 0-1 0 0,0 0 1 0 0,0-1 0 0 0,0 0 0 0 0,11-14 0 0 0,-10 11-15 0 0,3-5 20 0 0,-13 15-140 0 0,0 0-1 0 0,1 0 1 0 0,-1 0 0 0 0,0 0-1 0 0,0 0 1 0 0,0 0 0 0 0,0 0 0 0 0,0 0-1 0 0,0 0 1 0 0,0-1 0 0 0,0 1-1 0 0,0 0 1 0 0,0 0 0 0 0,1 0 0 0 0,-1 0-1 0 0,0 0 1 0 0,0 0 0 0 0,0 0-1 0 0,0 0 1 0 0,0 0 0 0 0,0 0 0 0 0,0-1-1 0 0,0 1 1 0 0,0 0 0 0 0,0 0-1 0 0,0 0 1 0 0,0 0 0 0 0,0 0 0 0 0,0 0-1 0 0,0 0 1 0 0,0 0 0 0 0,0-1-1 0 0,0 1 1 0 0,0 0 0 0 0,0 0 0 0 0,0 0-1 0 0,0 0 1 0 0,0 0 0 0 0,0 0-1 0 0,0 0 1 0 0,0 0 0 0 0,0-1 0 0 0,0 1-1 0 0,0 0 1 0 0,0 0 0 0 0,-1 0-1 0 0,1 0 1 0 0,0 0 0 0 0,0 0-1 0 0,0 0 1 0 0,0 0 0 0 0,0 0 0 0 0,0 0-1 0 0,0 0 1 0 0,0-1 0 0 0,-27 12 244 0 0,0 1-191 0 0,-56 21-1626 0 0,63-25-6276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12504 0 0,'97'-9'-684'0'0,"1"4"0"0"0,103 8 0 0 0,15 0 376 0 0,571-39 2925 0 0,-761 34-2186 0 0,0 1 1 0 0,48 6 0 0 0,-71-5-408 0 0,-1 0 0 0 0,0 0 1 0 0,0 1-1 0 0,0-1 0 0 0,0 1 1 0 0,0-1-1 0 0,0 1 1 0 0,0 0-1 0 0,0 0 0 0 0,0 0 1 0 0,0 0-1 0 0,0 0 1 0 0,0 1-1 0 0,-1-1 0 0 0,1 0 1 0 0,-1 1-1 0 0,1-1 0 0 0,-1 1 1 0 0,1 0-1 0 0,1 3 1 0 0,-2-4-12 0 0,-1 1-1 0 0,0-1 1 0 0,1 1 0 0 0,-1 0 0 0 0,0-1 0 0 0,0 1 0 0 0,0-1 0 0 0,0 1 0 0 0,-1 0 0 0 0,1-1 0 0 0,0 1 0 0 0,0-1 0 0 0,-1 1 0 0 0,1-1 0 0 0,-1 1 0 0 0,0-1 0 0 0,1 1 0 0 0,-1-1 0 0 0,0 0 0 0 0,0 1 0 0 0,0-1 0 0 0,0 0 0 0 0,0 0 0 0 0,0 1 0 0 0,0-1 0 0 0,0 0 0 0 0,-1 0 0 0 0,-1 1 0 0 0,-29 27-1883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9536 0 0,'18'-6'-12'0'0,"14"-4"-20"0"0,55-11 1 0 0,-74 19 13 0 0,414-46-433 0 0,-30 48 435 0 0,-387 0 17 0 0,-6 1-4 0 0,1-1 1 0 0,0 1 0 0 0,0-1-1 0 0,0-1 1 0 0,0 1 0 0 0,0-1-1 0 0,0 0 1 0 0,8-2 0 0 0,-18-2-97 0 0,5 5 72 0 0,-10-6-290 0 0,0 0 1 0 0,0 1 0 0 0,-12-5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8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1213 4136 0 0,'0'0'-272'0'0,"-2"-4"-1165"0"0,-1-2 1480 0 0,0-1 0 0 0,1 0 0 0 0,0 1 0 0 0,0-1 0 0 0,1 0 0 0 0,-2-12 0 0 0,2-59 944 0 0,1 47-807 0 0,0 28-169 0 0,11-218 216 0 0,-6 166 553 0 0,2 1-1 0 0,3 0 0 0 0,28-90 0 0 0,9 9 56 0 0,-3-2-344 0 0,-2 13 323 0 0,-22 82-494 0 0,-13 29 178 0 0,-1-1 1 0 0,0 0-1 0 0,4-16 1 0 0,-11 32-467 0 0,-1 0-1 0 0,1-1 1 0 0,-1 1 0 0 0,1 0 0 0 0,-1 0 0 0 0,0-1 0 0 0,0 1 0 0 0,1-1 0 0 0,-1 1 0 0 0,-3 1 0 0 0,-4 3 42 0 0,-28 24 52 0 0,16-13-25 0 0,0 0 0 0 0,-28 33 0 0 0,-23 30-27 0 0,35-41-15 0 0,-59 49 0 0 0,88-81-48 0 0,3-3 0 0 0,0 1 0 0 0,0-1 0 0 0,-1 0 0 0 0,1-1 0 0 0,-1 1 0 0 0,0-1 0 0 0,0 0 0 0 0,0-1 0 0 0,0 1 0 0 0,-11 2 0 0 0,17-5-10 0 0,0 0-1 0 0,-1 0 1 0 0,1 0-1 0 0,0 0 1 0 0,0 0-1 0 0,0 0 1 0 0,0 0 0 0 0,0 0-1 0 0,0 0 1 0 0,0-1-1 0 0,0 1 1 0 0,-1 0-1 0 0,1 0 1 0 0,0 0-1 0 0,0 0 1 0 0,0 0-1 0 0,0 0 1 0 0,0 0-1 0 0,0 0 1 0 0,0 0-1 0 0,0 0 1 0 0,0 0-1 0 0,0 0 1 0 0,0 0 0 0 0,-1-1-1 0 0,1 1 1 0 0,0 0-1 0 0,0 0 1 0 0,0 0-1 0 0,0 0 1 0 0,0 0-1 0 0,0 0 1 0 0,0 0-1 0 0,0 0 1 0 0,0-1-1 0 0,0 1 1 0 0,0 0-1 0 0,0 0 1 0 0,0 0-1 0 0,0 0 1 0 0,0 0 0 0 0,0 0-1 0 0,0 0 1 0 0,0 0-1 0 0,0-1 1 0 0,0 1-1 0 0,0 0 1 0 0,0 0-1 0 0,1 0 1 0 0,-1 0-1 0 0,0 0 1 0 0,0 0-1 0 0,0 0 1 0 0,0 0-1 0 0,0 0 1 0 0,0-1-1 0 0,0 1 1 0 0,0 0 0 0 0,0 0-1 0 0,0 0 1 0 0,0 0-1 0 0,1 0 1 0 0,-1-3 2 0 0,1-3 0 0 0,0 0 0 0 0,1 1 0 0 0,0-1 1 0 0,0 0-1 0 0,0 1 0 0 0,1-1 1 0 0,0 1-1 0 0,0-1 0 0 0,4-4 1 0 0,9-19 3 0 0,0 0-3 0 0,33-44 1 0 0,-38 58 7 0 0,0 1 1 0 0,1 0-1 0 0,0 1 1 0 0,17-14 0 0 0,-25 24-8 0 0,0-1 0 0 0,0 1 0 0 0,0 1 0 0 0,1-1 0 0 0,-1 0 0 0 0,1 1 0 0 0,0 0 0 0 0,0 0 0 0 0,0 1 0 0 0,0-1 0 0 0,0 1 0 0 0,0 0 0 0 0,0 0 0 0 0,0 1 0 0 0,0-1 0 0 0,0 1 0 0 0,0 1 0 0 0,0-1 1 0 0,7 2-1 0 0,-7 0 27 0 0,0 0 0 0 0,0 0 0 0 0,-1 1 0 0 0,1-1 0 0 0,-1 1 0 0 0,0 0 0 0 0,0 0 0 0 0,0 1 0 0 0,0 0 0 0 0,-1-1 0 0 0,1 1 0 0 0,-1 0 0 0 0,0 1 1 0 0,4 5-1 0 0,3 7 189 0 0,16 36 1 0 0,-17-30-136 0 0,9 36 0 0 0,-15-47-40 0 0,0 1 1 0 0,1-1-1 0 0,0 0 1 0 0,1 0-1 0 0,0-1 1 0 0,1 1-1 0 0,13 18 1 0 0,-3-11 8 0 0,1-1 1 0 0,21 18-1 0 0,-35-33-29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0 11336 0 0,'-6'5'-120'0'0,"-5"7"38"0"0,0 0 1 0 0,1 0 0 0 0,0 1 0 0 0,1 0 0 0 0,-13 25-1 0 0,-32 74-332 0 0,49-99 388 0 0,-49 118-98 0 0,-69 263 0 0 0,120-384 131 0 0,-50 217 147 0 0,52-217-97 0 0,-10 40 424 0 0,3 0 1 0 0,2 1-1 0 0,1 73 1 0 0,11-75 756 0 0,-6-47-539 0 0,-7-24-331 0 0,4 5-270 0 0,2 8-24 0 0,-1-1 1 0 0,0 1-1 0 0,-1 0 1 0 0,-6-15 0 0 0,-19-45 193 0 0,24 61-198 0 0,1-1 0 0 0,-1 1 0 0 0,-1 0 0 0 0,1 0 1 0 0,-1 0-1 0 0,-11-12 0 0 0,8 10 9 0 0,8 9-56 0 0,-1 0 0 0 0,0 0 0 0 0,0 0 0 0 0,0 0 0 0 0,1-1 0 0 0,-1 1 0 0 0,0 0 0 0 0,-1 1 0 0 0,1-1 0 0 0,0 0 0 0 0,0 0 0 0 0,0 0 0 0 0,0 1 0 0 0,-1-1 0 0 0,1 0 0 0 0,0 1 0 0 0,-1-1 0 0 0,1 1 0 0 0,0 0 0 0 0,-2-1 0 0 0,-1 1 54 0 0,3 0-56 0 0,0 0 0 0 0,0 0-1 0 0,0 0 1 0 0,0 0 0 0 0,0 0-1 0 0,0 1 1 0 0,0-1 0 0 0,0 0-1 0 0,0 1 1 0 0,0-1 0 0 0,0 1-1 0 0,0-1 1 0 0,0 1 0 0 0,0-1-1 0 0,0 1 1 0 0,1 0 0 0 0,-1-1-1 0 0,0 1 1 0 0,0 0 0 0 0,1 0-1 0 0,-1 0 1 0 0,1-1 0 0 0,-1 1-1 0 0,0 0 1 0 0,1 0 0 0 0,0 0-1 0 0,-1 0 1 0 0,1 0 0 0 0,-1 2-1 0 0,-8 27 72 0 0,9-29-75 0 0,-4 14 6 0 0,2 0-1 0 0,0 0 1 0 0,1 0-1 0 0,1 0 0 0 0,0 0 1 0 0,1 0-1 0 0,0 0 1 0 0,2 0-1 0 0,5 22 0 0 0,-7-35-18 0 0,-1 1 0 0 0,1 0-1 0 0,1 0 1 0 0,-1 0 0 0 0,0-1-1 0 0,1 1 1 0 0,-1 0 0 0 0,1-1-1 0 0,0 0 1 0 0,3 4-1 0 0,-3-7-1 0 0,1 1-1 0 0,-1-1 0 0 0,1 1 0 0 0,-1-1 1 0 0,1 0-1 0 0,-1 0 0 0 0,0 0 0 0 0,1 0 1 0 0,-1 0-1 0 0,0 0 0 0 0,0-1 0 0 0,3-2 1 0 0,5-2-3 0 0,1 0 1 0 0,8-6 0 0 0,-1 0 0 0 0,0-2 0 0 0,23-22 0 0 0,80-71 0 0 0,-103 92 0 0 0,0 0-1 0 0,1 2 0 0 0,1 0 0 0 0,26-12 0 0 0,-23 13-1 0 0,12-7-6 0 0,1 2-1 0 0,0 1 1 0 0,1 2 0 0 0,60-15-1 0 0,-92 28 6 0 0,1 0-2 0 0,0 0-1 0 0,0 0 1 0 0,0 0-1 0 0,-1-1 1 0 0,1 0-1 0 0,0 0 1 0 0,0 0-1 0 0,-1-1 1 0 0,0 0-1 0 0,1 0 1 0 0,-1-1-1 0 0,0 1 1 0 0,6-7-1 0 0,11-21-2177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10344 0 0,'329'-79'1710'0'0,"-244"63"-1170"0"0,162-9 0 0 0,-170 23-407 0 0,1 3 0 0 0,100 15 0 0 0,-149-11-218 0 0,0 0-1 0 0,0 2 1 0 0,0 1-1 0 0,-1 2 1 0 0,-1 0-1 0 0,1 2 1 0 0,-2 1-1 0 0,1 2 1 0 0,25 18-1 0 0,-40-23-451 0 0,0 1 0 0 0,0 0-1 0 0,10 14 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0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8368 0 0,'0'0'0'0'0,"24"-18"-48"0"0,96-64 0 0 0,-53 46-200 0 0,13-8 8 0 0,128-42 240 0 0,-92 48 0 0 0,6 9-40 0 0,7 4 8 0 0,-14 7 0 0 0,-12 7 0 0 0,-9 6-8 0 0,73 14 0 0 0,-99 8-72 0 0,45 70 80 0 0,-97-52 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0:3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7464 0 0,'15'-10'-367'0'0,"48"-32"36"0"0,-52 35 263 0 0,1 0-1 0 0,21-9 0 0 0,57-18-70 0 0,-76 29 143 0 0,0 1-1 0 0,21-4 1 0 0,44-3 101 0 0,-77 11-83 0 0,1 0 1 0 0,0 0-1 0 0,0 0 0 0 0,0 0 0 0 0,0 0 0 0 0,0 0 1 0 0,-1 1-1 0 0,1-1 0 0 0,0 1 0 0 0,0 0 1 0 0,-1 0-1 0 0,1 0 0 0 0,0 0 0 0 0,2 2 0 0 0,42 31 409 0 0,-45-32-374 0 0,0 0-1 0 0,0 0 0 0 0,-1 0 1 0 0,1 0-1 0 0,0 0 1 0 0,-1 0-1 0 0,0 1 0 0 0,0-1 1 0 0,0 0-1 0 0,0 1 1 0 0,0-1-1 0 0,0 1 0 0 0,0-1 1 0 0,-1 1-1 0 0,1-1 0 0 0,-1 1 1 0 0,0 0-1 0 0,0 3 1 0 0,0 0-12 0 0,-1 1 1 0 0,0-1 0 0 0,0 0 0 0 0,-5 12-1 0 0,4-10-70 0 0,-1 3 104 0 0,-1-1 1 0 0,0 1-1 0 0,-1-1 1 0 0,0 0-1 0 0,0 0 1 0 0,-1 0-1 0 0,-1-1 1 0 0,-12 16-1 0 0,-3-2 308 0 0,-43 34 0 0 0,10-9-108 0 0,-43 42 443 0 0,92-84-631 0 0,0 0-1 0 0,0 0 0 0 0,1 1 0 0 0,0 0 0 0 0,0 0 1 0 0,0 0-1 0 0,1 0 0 0 0,-5 12 0 0 0,3-6-7 0 0,5-12-70 0 0,0 0-1 0 0,1 1 1 0 0,-1-1 0 0 0,0 1 0 0 0,1-1-1 0 0,-1 1 1 0 0,1-1 0 0 0,0 1 0 0 0,-1-1-1 0 0,1 1 1 0 0,0-1 0 0 0,0 1-1 0 0,0 0 1 0 0,0-1 0 0 0,0 1 0 0 0,0-1-1 0 0,0 1 1 0 0,1-1 0 0 0,0 4 0 0 0,1 3 41 0 0,0-3-29 0 0,-1 0 1 0 0,1 0-1 0 0,0 0 0 0 0,0 0 0 0 0,1 0 1 0 0,-1 0-1 0 0,1-1 0 0 0,0 0 0 0 0,0 1 1 0 0,1-1-1 0 0,-1 0 0 0 0,1-1 0 0 0,0 1 1 0 0,5 3-1 0 0,47 36 150 0 0,-52-41-164 0 0,-1 0 0 0 0,0 0 0 0 0,1 0 0 0 0,0-1 1 0 0,-1 1-1 0 0,1-1 0 0 0,0 0 0 0 0,0 0 0 0 0,-1-1 0 0 0,1 1 1 0 0,0-1-1 0 0,5 0 0 0 0,83 2 120 0 0,-19-6-47 0 0,37-9-24 0 0,43-1-50 0 0,-143 13-11 0 0,0 0-1 0 0,0-1 0 0 0,17-6 1 0 0,-3 0-332 0 0,-1 0 0 0 0,-1-2 0 0 0,0 0 0 0 0,22-14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1 425 10080 0 0,'0'0'0'0'0,"26"0"0"0"0,8 3-8 0 0,56-3 0 0 0,-30-10-160 0 0,190-48 8 0 0,-167 30 160 0 0,-2-4-424 0 0,1-2 0 0 0,-2-2 0 0 0,-5 0-8 0 0,-3 1 168 0 0,55-58 8 0 0,-89 27-8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604 190 11968 0 0,'0'0'0'0'0,"-42"35"-792"0"0,-22 23 16 0 0,31-26-3344 0 0,-65 72 1584 0 0,70-72 2264 0 0,-50 29 0 0 0,56-61 272 0 0,2-14-232 0 0,2-14 8 0 0,6-5 0 0 0,-2-9 0 0 0</inkml:trace>
  <inkml:trace contextRef="#ctx0" brushRef="#br0" timeOffset="1">1 1 3776 0 0,'0'0'0'0'0,"7"30"-8"0"0,0-3 8 0 0,5 7-8 0 0,9 0 8 0 0,6 8-24 0 0,45 55 0 0 0,-39-44-408 0 0,44 116 40 0 0,-62-130 392 0 0,-5-10-168 0 0,-6-4 0 0 0,-2-7 0 0 0,1-4 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 5128 0 0,'0'0'0'0'0,"-35"29"-80"0"0,-8 7 0 0 0,-56 42 80 0 0,46-46 0 0 0,-3-5-280 0 0,-58 12 8 0 0,65-29 0 0 0,10-9-232 0 0,-36-16 272 0 0</inkml:trace>
  <inkml:trace contextRef="#ctx0" brushRef="#br0" timeOffset="1">0 51 4488 0 0,'0'0'0'0'0,"27"29"0"0"0,7 10-160 0 0,11 7 8 0 0,1 4-8 0 0,7 2 8 0 0,3-2-96 0 0,54 53 0 0 0,-64-48-472 0 0,53 103 512 0 0,-77-120-96 0 0,11-9 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5936 0 0,'0'0'0'0'0,"-70"77"-248"0"0,45-57-504 0 0,-63 31 0 0 0,58-44 176 0 0,-64-31 0 0 0,65 9 576 0 0</inkml:trace>
  <inkml:trace contextRef="#ctx0" brushRef="#br0" timeOffset="1">0 73 2960 0 0,'15'21'-10'0'0,"12"16"-106"0"0,1-2 0 0 0,45 46 1 0 0,-39-50 36 0 0,2-1-1 0 0,1-1 1 0 0,1-3 0 0 0,2-1 0 0 0,0-1 0 0 0,62 25 0 0 0,-56-30 10 0 0,0-2 0 0 0,1-1-1 0 0,1-3 1 0 0,51 7 0 0 0,-97-19 65 0 0,4 0-10 0 0,0-1-1 0 0,0 1 0 0 0,0-1 0 0 0,9-1 1 0 0,-13 1 10 0 0,0-1 0 0 0,-1 1 0 0 0,1-1-1 0 0,0 1 1 0 0,-1-1 0 0 0,1 0 0 0 0,-1 1 0 0 0,1-1 0 0 0,-1 0 0 0 0,0 0 0 0 0,1 0 0 0 0,-1 0 0 0 0,0 0 0 0 0,1 0 0 0 0,-1 0-1 0 0,0-1 1 0 0,0 1 0 0 0,0 0 0 0 0,0-1 0 0 0,0 1 0 0 0,1-3 0 0 0,-1-1-46 0 0,1-1 0 0 0,-1 1 0 0 0,1 0 1 0 0,0-9-1 0 0,-2 14 50 0 0,1-8-927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597 107 11968 0 0,'0'0'0'0'0,"-73"42"0"0"0,-9 6-48 0 0,-85 52 8 0 0,102-61-256 0 0,-67 45 88 0 0,100-71-568 0 0,13-10 8 0 0,-4-24 768 0 0,19 0 0 0 0</inkml:trace>
  <inkml:trace contextRef="#ctx0" brushRef="#br0" timeOffset="1">259 71 8456 0 0,'0'5'-7'0'0,"1"1"-4"0"0,-1 0 1 0 0,1 0-1 0 0,0-1 0 0 0,0 1 0 0 0,1-1 1 0 0,0 1-1 0 0,0-1 0 0 0,0 1 0 0 0,1-1 1 0 0,-1 0-1 0 0,1 0 0 0 0,1 0 0 0 0,-1-1 0 0 0,6 7 1 0 0,0-1-73 0 0,0-1 0 0 0,0 0 0 0 0,1-1-1 0 0,19 13 1 0 0,-24-18-5 0 0,1 0 0 0 0,-1 0 0 0 0,1 0 0 0 0,0-1 0 0 0,-1 0-1 0 0,1 0 1 0 0,0-1 0 0 0,0 1 0 0 0,0-1 0 0 0,0-1 0 0 0,0 1 0 0 0,7-1-1 0 0,-11 0 42 0 0,0 0-1 0 0,0-1 0 0 0,0 1 0 0 0,0 0 0 0 0,0-1 1 0 0,0 1-1 0 0,0-1 0 0 0,0 0 0 0 0,-1 1 0 0 0,1-1 1 0 0,0 0-1 0 0,0 0 0 0 0,-1 0 0 0 0,1 0 0 0 0,0-1 1 0 0,-1 1-1 0 0,1 0 0 0 0,-1-1 0 0 0,0 1 0 0 0,2-3 1 0 0,-1 0 12 0 0,0 0 0 0 0,-1 1 0 0 0,1-1 1 0 0,-1 0-1 0 0,0 0 0 0 0,-1 0 0 0 0,1 0 0 0 0,0 0 1 0 0,-1 0-1 0 0,0 0 0 0 0,0 1 0 0 0,-1-6 1 0 0,-26-146-653 0 0,24 143-2593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1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813 1751 10616 0 0,'0'0'0'0'0,"-17"29"0"0"0,-3 10-152 0 0,-31 58 0 0 0,27-57-912 0 0,-50 53 304 0 0,51-76 760 0 0,-1-10-792 0 0,-1-6 8 0 0,-9-14-8 0 0,-5-14 16 0 0</inkml:trace>
  <inkml:trace contextRef="#ctx0" brushRef="#br0" timeOffset="1">524 1865 8640 0 0,'0'0'0'0'0,"27"2"0"0"0,3 1-16 0 0,12-1 0 0 0,0-2 0 0 0,-2-7 8 0 0,-2-4-176 0 0,0-5 8 0 0,-6-14-16 0 0,-10-10-1128 0 0,-15-16 168 0 0,-27-87 1152 0 0,9 67 0 0 0</inkml:trace>
  <inkml:trace contextRef="#ctx0" brushRef="#br0" timeOffset="2">559 1 7552 0 0,'0'4'-24'0'0,"1"3"-3"0"0,0 1 0 0 0,-1-1 0 0 0,0 0 1 0 0,-1 1-1 0 0,0-1 0 0 0,0 1 0 0 0,-1-1 0 0 0,1 0 1 0 0,-1 0-1 0 0,-5 9 0 0 0,-14 34-335 0 0,-2-1-1 0 0,-3-1 1 0 0,-2-1 0 0 0,-1-1-1 0 0,-3-2 1 0 0,-1-1-1 0 0,-3-2 1 0 0,-1-1 0 0 0,-49 40-1 0 0,-100 60-785 0 0,177-134-625 0 0</inkml:trace>
  <inkml:trace contextRef="#ctx0" brushRef="#br0" timeOffset="3">245 557 3776 0 0,'0'0'0'0'0,"12"3"0"0"0,24 4 0 0 0,21 1-8 0 0,11 4 0 0 0,7 0 0 0 0,2 2 8 0 0,12-2-152 0 0,6 5 0 0 0,-10-20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4:3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4400 0 0,'157'-11'208'0'0,"-123"11"-105"0"0,38-1 998 0 0,0 4-1 0 0,115 18 1 0 0,-97-10-970 0 0,-78-10-126 0 0,0-1-1 0 0,-1 0 1 0 0,1-1-1 0 0,0 0 1 0 0,-1-1-1 0 0,22-6 1 0 0,-7-3-1028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7:19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7:32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2512 0 0,'0'0'0'0'0,"29"-16"-432"0"0,-14 11 272 0 0,30-11 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7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5304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0:4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5304 0 0,'0'0'0'0'0,"39"-9"-8"0"0,140-9 0 0 0,-110 15-72 0 0,161-4 8 0 0,-158 6 24 0 0,137-5 8 0 0,-138 9-16 0 0,122 5 8 0 0,-140-8-312 0 0,55-1 16 0 0,-81-2 344 0 0,-11 2-320 0 0,5-9 0 0 0,-16-1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18:2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88 0 0,'0'0'0'0'0,"-3"-22"0"0"0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0:0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1086 13040 0 0,'0'0'600'0'0,"1"-6"-196"0"0,0 0-239 0 0,2-9 233 0 0,1 0-1 0 0,6-19 1 0 0,67-163-55 0 0,-62 164-220 0 0,2 0 0 0 0,1 2 1 0 0,2 0-1 0 0,25-30 0 0 0,80-105 341 0 0,-106 138-341 0 0,-2 0 1 0 0,19-42-1 0 0,-13 20 35 0 0,-7 16-31 0 0,-6 12-79 0 0,0 0 0 0 0,2 0 0 0 0,26-35-1 0 0,-35 54-11 0 0,-1-1-1 0 0,1 1 1 0 0,-1-1-1 0 0,1 0 1 0 0,-1 0-1 0 0,0 0 1 0 0,0 0-1 0 0,-1 0 1 0 0,1 0-1 0 0,-1 0 1 0 0,0 0-1 0 0,0-1 1 0 0,0 1-1 0 0,0-5 0 0 0,1-3 123 0 0,-2 11-151 0 0,0 1 1 0 0,0-1-1 0 0,0 0 1 0 0,1 0-1 0 0,-1 1 0 0 0,0-1 1 0 0,0 0-1 0 0,0 1 1 0 0,0-1-1 0 0,0 0 0 0 0,0 0 1 0 0,0 1-1 0 0,-1-1 1 0 0,1 0-1 0 0,0 1 0 0 0,0-1 1 0 0,0 0-1 0 0,-1 0 0 0 0,1 1 1 0 0,0-1-1 0 0,-1 1 1 0 0,1-1-1 0 0,-1 0 0 0 0,1 1 1 0 0,-1-1-1 0 0,1 1 1 0 0,-1-1-1 0 0,0 0 0 0 0,-3-2 15 0 0,0 0 0 0 0,0 0 0 0 0,0 0-1 0 0,0 1 1 0 0,-1-1 0 0 0,1 1 0 0 0,-1 0-1 0 0,0 0 1 0 0,1 1 0 0 0,-1-1-1 0 0,0 1 1 0 0,0 0 0 0 0,0 1 0 0 0,0-1-1 0 0,0 1 1 0 0,0 0 0 0 0,-8 1 0 0 0,4 0-1 0 0,1 0 1 0 0,-1 1 0 0 0,1 0-1 0 0,-1 0 1 0 0,1 1 0 0 0,-1 0-1 0 0,1 0 1 0 0,0 1 0 0 0,-13 8-1 0 0,20-11-11 0 0,0 0-1 0 0,-1 0 1 0 0,1 0-1 0 0,0 0 1 0 0,-1 1-1 0 0,1-1 1 0 0,0 0-1 0 0,0 0 0 0 0,0 1 1 0 0,-1 2-1 0 0,1-4-3 0 0,1 1-1 0 0,0-1 0 0 0,0 1 0 0 0,0-1 1 0 0,0 1-1 0 0,0-1 0 0 0,0 1 0 0 0,0-1 1 0 0,0 1-1 0 0,0-1 0 0 0,0 1 1 0 0,0-1-1 0 0,0 1 0 0 0,0-1 0 0 0,0 1 1 0 0,0-1-1 0 0,0 1 0 0 0,0-1 0 0 0,1 1 1 0 0,-1-1-1 0 0,0 1 0 0 0,0-1 0 0 0,1 0 1 0 0,-1 1-1 0 0,2 0 0 0 0,-1 0 1 0 0,1 0-1 0 0,-1 0 1 0 0,1 0-1 0 0,-1 0 1 0 0,1-1-1 0 0,-1 1 1 0 0,1 0-1 0 0,0-1 1 0 0,-1 0-1 0 0,1 1 1 0 0,0-1-1 0 0,-1 0 1 0 0,1 0-1 0 0,0 0 1 0 0,0 0-1 0 0,-1 0 1 0 0,1 0-1 0 0,2-1 1 0 0,124-24 88 0 0,-128 25-94 0 0,9-3 16 0 0,1 1-1 0 0,-1 0 0 0 0,1 1 0 0 0,15-2 0 0 0,-22 3-10 0 0,0 1-1 0 0,-1-1 1 0 0,1 0-1 0 0,-1 1 1 0 0,1-1-1 0 0,0 1 1 0 0,-1-1-1 0 0,1 1 1 0 0,-1 0-1 0 0,0 0 1 0 0,1 1-1 0 0,-1-1 1 0 0,0 0-1 0 0,0 1 1 0 0,0-1-1 0 0,0 1 1 0 0,0 0-1 0 0,0 0 1 0 0,0 0-1 0 0,0 0 1 0 0,-1 0-1 0 0,1 0 1 0 0,1 2-1 0 0,-1 3 4 0 0,1-1 0 0 0,-1 0 0 0 0,0 0-1 0 0,-1 1 1 0 0,1-1 0 0 0,-1 1-1 0 0,0-1 1 0 0,-1 13 0 0 0,0-17-8 0 0,0 0 0 0 0,0 0 0 0 0,0 0 1 0 0,0 0-1 0 0,-1 0 0 0 0,1 0 0 0 0,-1-1 0 0 0,1 1 1 0 0,-1 0-1 0 0,0 0 0 0 0,1-1 0 0 0,-2 3 0 0 0,-20 25-2485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0:0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12 4400 0 0,'0'0'6745'0'0,"-4"0"-6449"0"0,4 0-267 0 0,-4 1 194 0 0,0 0-1 0 0,0 0 1 0 0,0 0-1 0 0,0 1 1 0 0,1-1-1 0 0,-8 5 1 0 0,11-7-184 0 0,0 1 1 0 0,0 0 0 0 0,0 0 0 0 0,0 0 0 0 0,0 0 0 0 0,0 0 0 0 0,0 0 0 0 0,0-1-1 0 0,0 1 1 0 0,0 0 0 0 0,0 0 0 0 0,0 0 0 0 0,0 0 0 0 0,0 0 0 0 0,0 0 0 0 0,0 0-1 0 0,-1-1 1 0 0,1 1 0 0 0,0 0 0 0 0,0 0 0 0 0,0 0 0 0 0,0 0 0 0 0,0 0-1 0 0,0 0 1 0 0,0 0 0 0 0,0 0 0 0 0,-1 0 0 0 0,1 0 0 0 0,0 0 0 0 0,0-1 0 0 0,0 1-1 0 0,0 0 1 0 0,0 0 0 0 0,-1 0 0 0 0,1 0 0 0 0,0 0 0 0 0,0 0 0 0 0,0 0-1 0 0,0 0 1 0 0,0 0 0 0 0,0 0 0 0 0,-1 0 0 0 0,1 0 0 0 0,0 0 0 0 0,0 1 0 0 0,0-1-1 0 0,0 0 1 0 0,0 0 0 0 0,0 0 0 0 0,-1 0 0 0 0,1 0 0 0 0,0 0 0 0 0,0 0 0 0 0,0 0-1 0 0,0 0 1 0 0,0 0 0 0 0,0 0 0 0 0,0 1 0 0 0,0-1 0 0 0,0 0 0 0 0,-1 0-1 0 0,1 0 1 0 0,6-13-290 0 0,-3 5 393 0 0,-3 6-91 0 0,-2 4-26 0 0,-6 7 0 0 0,1-1 0 0 0,0 2 0 0 0,1-1 0 0 0,-1 1 0 0 0,-6 15 0 0 0,10-20-15 0 0,0 1 8 0 0,0 1-1 0 0,0-1 1 0 0,1 0 0 0 0,-1 1-1 0 0,2-1 1 0 0,-1 1 0 0 0,1 0 0 0 0,-1 7-1 0 0,0 0 17 0 0,1-11-21 0 0,1 0 0 0 0,-1 0 0 0 0,1 0 0 0 0,0 0 0 0 0,0 0 1 0 0,0 0-1 0 0,0-1 0 0 0,1 5 0 0 0,-1-7-11 0 0,0 0 1 0 0,0 1-1 0 0,0-1 0 0 0,0 1 1 0 0,1-1-1 0 0,-1 0 0 0 0,0 1 1 0 0,0-1-1 0 0,1 0 0 0 0,-1 1 1 0 0,0-1-1 0 0,0 0 0 0 0,1 0 1 0 0,-1 1-1 0 0,0-1 0 0 0,1 0 1 0 0,-1 0-1 0 0,0 1 0 0 0,1-1 1 0 0,-1 0-1 0 0,0 0 0 0 0,1 0 1 0 0,0 1-1 0 0,13-6 79 0 0,-6 1-71 0 0,-2 1-5 0 0,-1-1 1 0 0,1 1-1 0 0,-1-1 1 0 0,0 0-1 0 0,0 0 0 0 0,7-9 1 0 0,18-20 14 0 0,-20 21 8 0 0,-3 4 173 0 0,2 10 4 0 0,13 8-224 0 0,-8-4 24 0 0,-9-4-6 0 0,0 1 0 0 0,1-1 0 0 0,0-1 0 0 0,-1 1 0 0 0,1-1 0 0 0,0 0 0 0 0,0 0 0 0 0,11 0 0 0 0,20-1-2095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0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3063 203 8816 0 0,'-4'-1'-48'0'0,"0"0"26"0"0,-18-8-311 0 0,20 8 484 0 0,2 0-115 0 0,0 0 1 0 0,0 1-1 0 0,0-1 1 0 0,0 0 0 0 0,0 1-1 0 0,0-1 1 0 0,0 0-1 0 0,0 1 1 0 0,-1-1-1 0 0,1 0 1 0 0,0 1 0 0 0,0-1-1 0 0,-1 0 1 0 0,1 1-1 0 0,0-1 1 0 0,-1 1-1 0 0,1-1 1 0 0,0 0 0 0 0,-1 1-1 0 0,1-1 1 0 0,-1 0-1 0 0,-7-9 260 0 0,-8-12 252 0 0,13 18-501 0 0,1 0 0 0 0,-1 0 0 0 0,0 0 0 0 0,0 0 1 0 0,-1 1-1 0 0,1-1 0 0 0,-1 1 0 0 0,1 0 0 0 0,-1 0 0 0 0,0 0 1 0 0,0 0-1 0 0,-8-3 0 0 0,0 2 47 0 0,1 1 0 0 0,-1-1 0 0 0,0 2 0 0 0,1 0 0 0 0,-22-1 0 0 0,-2-1 233 0 0,-6-1-124 0 0,9 1-15 0 0,-1 0 0 0 0,1-3 0 0 0,-32-10 1 0 0,33 9 13 0 0,0 1 1 0 0,-1 1 0 0 0,1 2 0 0 0,-49-1 0 0 0,14 1 319 0 0,-3 1 277 0 0,-69 8 1 0 0,46-1-263 0 0,63-3-362 0 0,1 2 0 0 0,0 0 0 0 0,-1 2 0 0 0,2 2 1 0 0,-1 0-1 0 0,-42 18 0 0 0,61-21-120 0 0,1 0 0 0 0,0 0-1 0 0,0 1 1 0 0,0 0 0 0 0,-11 9 0 0 0,3-2 4 0 0,-19 14 81 0 0,17-14-83 0 0,1 2-1 0 0,0 0 1 0 0,-15 17-1 0 0,22-21-21 0 0,-1 0-7 0 0,-20 20 34 0 0,-47 35 0 0 0,16-17 32 0 0,2 2-1 0 0,3 3 0 0 0,-96 114 1 0 0,124-126-56 0 0,-98 181 62 0 0,108-187-81 0 0,-1-1 0 0 0,-2-1 0 0 0,-1-1 0 0 0,-2-1 0 0 0,-29 29 0 0 0,34-40-7 0 0,-49 53 93 0 0,54-57-92 0 0,-12 14 41 0 0,2 0-1 0 0,-32 50 0 0 0,12-5-38 0 0,-86 135 334 0 0,44-68-55 0 0,64-95-138 0 0,12-23-122 0 0,-29 78 26 0 0,-31 125 252 0 0,29-85-105 0 0,38-130-183 0 0,1 0 0 0 0,1 0-1 0 0,0 0 1 0 0,1 1 0 0 0,-1 15 0 0 0,2-4 0 0 0,-2-6 17 0 0,2 1 0 0 0,2 34 0 0 0,1-30-11 0 0,-3-16-12 0 0,0-1 1 0 0,1 1-1 0 0,0 0 1 0 0,1-1-1 0 0,3 10 1 0 0,-4-13-12 0 0,0 0 0 0 0,0 0 0 0 0,-1 0 0 0 0,1 0 0 0 0,-1 1 0 0 0,1-1 0 0 0,-1 5 0 0 0,0-6 93 0 0,1 3-59 0 0,-1-5-38 0 0,0 0 0 0 0,0 0 0 0 0,0 0 0 0 0,0 0 0 0 0,0 0 1 0 0,-1 0-1 0 0,1 0 0 0 0,0 0 0 0 0,0 0 0 0 0,0 0 1 0 0,0 0-1 0 0,0 0 0 0 0,0 0 0 0 0,0 0 0 0 0,0 0 0 0 0,0 0 1 0 0,0 0-1 0 0,0 0 0 0 0,0 0 0 0 0,0 0 0 0 0,0 0 1 0 0,-1 0-1 0 0,1 0 0 0 0,0 0 0 0 0,0 0 0 0 0,0 0 0 0 0,0 0 1 0 0,0 0-1 0 0,0 1 0 0 0,0-1 0 0 0,0 0 0 0 0,0 0 0 0 0,0 0 1 0 0,0 0-1 0 0,0 0 0 0 0,0 0 0 0 0,0 0 0 0 0,0 0 1 0 0,0 0-1 0 0,0 0 0 0 0,0 0 0 0 0,0 0 0 0 0,0 0 0 0 0,0 0 1 0 0,0 1-1 0 0,0-1 0 0 0,0 0 0 0 0,0 0 0 0 0,0 0 0 0 0,0 0 1 0 0,0 0-1 0 0,0 0 0 0 0,-22-29 65 0 0,-30-50-1 0 0,37 53-49 0 0,-18-22 24 0 0,28 40-32 0 0,1-2-3 0 0,-3 0-6 0 0,-8-5-6 0 0,14 15 5 0 0,1 0 0 0 0,0 0-1 0 0,-1 0 1 0 0,1-1-1 0 0,0 1 1 0 0,-1 0 0 0 0,1 0-1 0 0,0 0 1 0 0,-1 0-1 0 0,1 0 1 0 0,0 0 0 0 0,-1 0-1 0 0,1 0 1 0 0,-1 0-1 0 0,1 0 1 0 0,0 0-1 0 0,-1 0 1 0 0,1 0 0 0 0,0 0-1 0 0,-1 0 1 0 0,1 0-1 0 0,0 0 1 0 0,-1 0 0 0 0,1 0-1 0 0,0 1 1 0 0,-1-1-1 0 0,1 0 1 0 0,-2 2-2 0 0,1 0 0 0 0,0 1 0 0 0,0-1 1 0 0,0 0-1 0 0,0 0 0 0 0,0 1 0 0 0,1-1 0 0 0,-1 0 0 0 0,1 1 0 0 0,-1-1 1 0 0,1 5-1 0 0,-1 6-1 0 0,0 0 1 0 0,1 1-1 0 0,0-1 1 0 0,1 0-1 0 0,1 0 1 0 0,6 26-1 0 0,-4-26-1 0 0,1 1 0 0 0,1-1 0 0 0,11 21 0 0 0,-14-29 3 0 0,0 0-1 0 0,1 0 1 0 0,-1-1-1 0 0,1 1 1 0 0,0-1 0 0 0,0 0-1 0 0,1 0 1 0 0,-1 0-1 0 0,1 0 1 0 0,0-1-1 0 0,10 5 1 0 0,-13-7 1 0 0,1 0 0 0 0,-1 0-1 0 0,0-1 1 0 0,1 0 0 0 0,-1 1 0 0 0,1-1 0 0 0,-1 0 0 0 0,1 0-1 0 0,-1 0 1 0 0,1 0 0 0 0,-1-1 0 0 0,1 1 0 0 0,-1-1 0 0 0,0 1-1 0 0,1-1 1 0 0,-1 0 0 0 0,0 0 0 0 0,1 0 0 0 0,-1 0 0 0 0,0-1-1 0 0,0 1 1 0 0,0 0 0 0 0,0-1 0 0 0,2-2 0 0 0,3-2-1 0 0,-1 0 1 0 0,0-1-1 0 0,0 0 1 0 0,7-11-1 0 0,27-49-11 0 0,-31 50 6 0 0,1 0-1 0 0,0 1 1 0 0,16-18 0 0 0,-19 26-5 0 0,-1-1 0 0 0,0 0 1 0 0,0 0-1 0 0,-1 0 0 0 0,0-1 0 0 0,0 0 0 0 0,-1 0 0 0 0,4-15 1 0 0,11-48-195 0 0,-11 48-2520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3:0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4400 0 0,'0'0'0'0'0,"-24"29"56"0"0,9-1 0 0 0,-3 1 0 0 0,-1 3 568 0 0,-28 70-64 0 0,25-63-160 0 0,-46 82 8 0 0,49-88-432 0 0,4-11 16 0 0,-7 6 8 0 0,13-20-8 0 0,-17 6 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3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4224 0 0,'6'2'-56'0'0,"6"1"70"0"0,4 1-100 0 0,-1 0 1 0 0,0 1 0 0 0,0 0 0 0 0,0 1 0 0 0,0 1 0 0 0,-1 0 0 0 0,0 1 0 0 0,-1 1 0 0 0,0 0 0 0 0,0 1 0 0 0,16 16 0 0 0,-27-24 82 0 0,15 15 120 0 0,-2 0-1 0 0,0 1 1 0 0,-1 1 0 0 0,-1 0-1 0 0,0 0 1 0 0,14 33 0 0 0,31 85 237 0 0,-22-81 782 0 0,-43-50-1429 0 0</inkml:trace>
  <inkml:trace contextRef="#ctx0" brushRef="#br0" timeOffset="1">0 294 6384 0 0,'0'0'0'0'0,"65"5"-136"0"0,-31-1-168 0 0,114 26 0 0 0,-96-14 304 0 0,-4 0-496 0 0,-2 3-8 0 0,-4-7 8 0 0,-4-2-472 0 0,48-21 504 0 0,-73-10 464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3:56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88 0 0,'-10'0'0'0'0,"-25"0"0"0"0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3:5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1888 0 0,'0'0'0'0'0,"40"22"-64"0"0,-10-3 8 0 0,0 4 0 0 0,8 2 0 0 0,4-2-8 0 0,46 37 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2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1088 8728 0 0,'0'0'232'0'0,"4"-2"1"0"0,17-10 417 0 0,37-28-1 0 0,-27 15 158 0 0,47-52-1 0 0,67-54 153 0 0,-6 4-225 0 0,-56 33-492 0 0,-25 24-213 0 0,133-128 1179 0 0,-145 152-812 0 0,-16 8 120 0 0,-30 36-470 0 0,0 1-1 0 0,1-1 1 0 0,-1 0 0 0 0,0 0 0 0 0,0 1-1 0 0,0-1 1 0 0,0 0 0 0 0,-1 0 0 0 0,1 1-1 0 0,0-1 1 0 0,-1 0 0 0 0,1 1 0 0 0,-1-1-1 0 0,0 0 1 0 0,1 1 0 0 0,-1-1 0 0 0,0 1 0 0 0,0-1-1 0 0,0 1 1 0 0,-2-3 0 0 0,-1-2-37 0 0,3 4 46 0 0,-8-17 340 0 0,8 18-391 0 0,0 0-1 0 0,0 0 1 0 0,0 0 0 0 0,0 0 0 0 0,0 0-1 0 0,0 1 1 0 0,0-1 0 0 0,-1 1 0 0 0,1-1 0 0 0,0 0-1 0 0,-1 1 1 0 0,1 0 0 0 0,0-1 0 0 0,-1 1-1 0 0,1 0 1 0 0,0 0 0 0 0,-1 0 0 0 0,1 0 0 0 0,0 0-1 0 0,-3 0 1 0 0,-34 5 99 0 0,19-2-79 0 0,-9 2-256 0 0,-51 15 0 0 0,43-12-334 0 0,-9 5-290 0 0,2-4 373 0 0,41-8 406 0 0,-1-14-163 0 0,10 5 219 0 0,1-1 1 0 0,-1 1-1 0 0,2 0 0 0 0,12-9 1 0 0,13-12 3 0 0,-15 11 12 0 0,-12 10 3 0 0,1 1-1 0 0,0-1 1 0 0,0 2-1 0 0,1-1 0 0 0,0 1 1 0 0,13-7-1 0 0,37-16 2 0 0,-52 25 3 0 0,-1 1-1 0 0,1 0 1 0 0,0 1-1 0 0,0-1 1 0 0,0 1 0 0 0,0 1-1 0 0,0-1 1 0 0,9 1 0 0 0,-3-1 4 0 0,-11 2-3 0 0,1 0 1 0 0,-1-1-1 0 0,0 1 0 0 0,0 0 0 0 0,1 0 0 0 0,-1 1 1 0 0,0-1-1 0 0,1 0 0 0 0,-1 1 0 0 0,0-1 0 0 0,0 1 1 0 0,0 0-1 0 0,0 0 0 0 0,1 0 0 0 0,-1 0 0 0 0,0 0 1 0 0,-1 0-1 0 0,1 0 0 0 0,0 1 0 0 0,0-1 1 0 0,0 1-1 0 0,2 3 0 0 0,1-1 5 0 0,-1 0 1 0 0,0 1 0 0 0,0-1 0 0 0,0 1 0 0 0,-1-1 0 0 0,0 1 0 0 0,0 0 0 0 0,0 0 0 0 0,0 1 0 0 0,-1-1 1 0 0,0 1-1 0 0,0-1 0 0 0,2 11 0 0 0,-2-1 27 0 0,0 0 1 0 0,-1-1-1 0 0,-1 25 1 0 0,-1-29-16 0 0,0 0 1 0 0,0 0 0 0 0,-1 0-1 0 0,-1 0 1 0 0,1-1 0 0 0,-2 1-1 0 0,1-1 1 0 0,-1 0 0 0 0,0 0-1 0 0,-1 0 1 0 0,-11 15 0 0 0,3-9 47 0 0,0 0 1 0 0,-1 0-1 0 0,-1-1 1 0 0,-28 21 0 0 0,34-28 8 0 0,13-9-27 0 0,15-11-10 0 0,1-8-1043 0 0,24-30-1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2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2960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0:4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4848 0 0,'0'0'-63'0'0,"4"1"-274"0"0,5 2 368 0 0,0 0 0 0 0,0-1 0 0 0,0 0 0 0 0,0-1-1 0 0,17 1 1 0 0,53-3 298 0 0,-53 0-166 0 0,136-12 655 0 0,-107 8-500 0 0,26-4 570 0 0,59-7-208 0 0,-23 7-39 0 0,62-5-37 0 0,-56-4-180 0 0,44-16-57 0 0,-131 28-228 0 0,46-3 1 0 0,77-1 113 0 0,-128 8-131 0 0,37-8 0 0 0,51-13 107 0 0,-33 10-67 0 0,34 3-33 0 0,-33 8-57 0 0,40 3-23 0 0,-27-7-50 0 0,50-5-34 0 0,-123 10-31 0 0,52 3-1 0 0,65 13-124 0 0,-47-7-147 0 0,19 2-1253 0 0,-90-7-4858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2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8904 0 0,'7'-4'101'0'0,"-1"0"0"0"0,1 0-1 0 0,1 1 1 0 0,-1 0 0 0 0,0 0 0 0 0,9-2 0 0 0,50-10 827 0 0,-33 8-661 0 0,16-5 426 0 0,-11 2-346 0 0,44-17 0 0 0,119-33 293 0 0,3-5 695 0 0,-140 42-654 0 0,-53 17-546 0 0,8-2 2596 0 0,-23 8-2387 0 0,3-1-320 0 0,1 1-1 0 0,-1 0 0 0 0,0 0 1 0 0,1 0-1 0 0,-1 0 0 0 0,1 0 0 0 0,-1 0 1 0 0,0 0-1 0 0,1 0 0 0 0,-1 0 1 0 0,0 0-1 0 0,1 0 0 0 0,-1 0 1 0 0,0 1-1 0 0,1-1 0 0 0,-1 0 1 0 0,0 1-1 0 0,-5 2 95 0 0,1 0 45 0 0,-1 0-1 0 0,1 1 1 0 0,0-1 0 0 0,-9 9 0 0 0,13-11-150 0 0,0 0-1 0 0,0 0 1 0 0,0 0 0 0 0,1 0 0 0 0,-1 0 0 0 0,0 0 0 0 0,1 0 0 0 0,-1 0 0 0 0,1 0 0 0 0,-1 0 0 0 0,1 0 0 0 0,0 0 0 0 0,-1 0 0 0 0,1 1 0 0 0,0-1 0 0 0,0 0 0 0 0,0 0 0 0 0,0 0 0 0 0,0 1 0 0 0,0-1 0 0 0,0 0 0 0 0,0 0 0 0 0,0 0 0 0 0,1 0 0 0 0,-1 1 0 0 0,0-1 0 0 0,1 0 0 0 0,-1 0 0 0 0,1 0 0 0 0,-1 0 0 0 0,2 2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2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12056 0 0,'10'-1'1070'0'0,"4"-1"-682"0"0,56-2 1328 0 0,60 6-108 0 0,-35 1-1080 0 0,-42-1-241 0 0,76 6 181 0 0,-95-6-324 0 0,87 7 224 0 0,-103-7-308 0 0,42 0 166 0 0,-1-3 117 0 0,-57 1 68 0 0,5-2-261 0 0,1-10-219 0 0,-6 6-2326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2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9264 0 0,'5'0'369'0'0,"11"-2"-156"0"0,144-35 1395 0 0,-114 24-1251 0 0,1 1 0 0 0,-1 3-1 0 0,50-3 1 0 0,-89 12-295 0 0,1 1 0 0 0,0 0 0 0 0,0 0-1 0 0,10 3 1 0 0,-15-4 44 0 0,1-1 1 0 0,-1 1-1 0 0,0-1 0 0 0,1 0 0 0 0,-1 0 0 0 0,0 0 0 0 0,5-2 0 0 0,-8 3-97 0 0,13-3 303 0 0,1 0 1 0 0,0 0-1 0 0,26 0 1 0 0,-27 2-273 0 0,-1 0-1 0 0,20-4 1 0 0,-22-3-1963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3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10168 0 0,'0'0'1228'0'0,"5"-2"470"0"0,70-20-499 0 0,1-3-555 0 0,1 4 0 0 0,129-18 0 0 0,-156 34-297 0 0,1 2 0 0 0,0 2 1 0 0,100 12-1 0 0,-146-10-312 0 0,-3-1-22 0 0,0 0 1 0 0,0 1 0 0 0,0-1 0 0 0,0 0 0 0 0,0 1 0 0 0,0 0 0 0 0,0 0-1 0 0,0-1 1 0 0,0 1 0 0 0,0 0 0 0 0,-1 0 0 0 0,3 2 0 0 0,-3-2-6 0 0,2-16-42 0 0,1-7-463 0 0,0-1-1 0 0,-2 1 0 0 0,-1-1 0 0 0,-2-39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34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77 106 8728 0 0,'-3'0'232'0'0,"-2"0"-142"0"0,-8 0 492 0 0,0 0 0 0 0,0-1 0 0 0,-14-3 0 0 0,25 3 341 0 0,35 4-510 0 0,11 2-286 0 0,34 0-3 0 0,-25-6-8 0 0,19-9 0 0 0,-20 0-8 0 0,142-41 205 0 0,-132 34-159 0 0,-40 12-60 0 0,42-7 1 0 0,-13 6 10 0 0,-48 6-95 0 0,0 0-1 0 0,0 0 1 0 0,0 0 0 0 0,0 0-1 0 0,0 1 1 0 0,0-1 0 0 0,-1 1-1 0 0,6 1 1 0 0,27 12-1718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3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10168 0 0,'15'-8'-22'0'0,"0"0"1"0"0,1 2 0 0 0,0-1-1 0 0,0 2 1 0 0,20-5 0 0 0,-26 8 22 0 0,44-8 36 0 0,222-5 549 0 0,-80 26 783 0 0,-25-1-197 0 0,-144-10-744 0 0,34-4 1 0 0,-39 2-295 0 0,0 1 1 0 0,29 2-1 0 0,-22 4 204 0 0,-18 2-122 0 0,-11-7-212 0 0,0 0 1 0 0,0 1-1 0 0,0-1 0 0 0,0 0 1 0 0,0 1-1 0 0,0-1 1 0 0,0 1-1 0 0,0-1 0 0 0,0 0 1 0 0,0 1-1 0 0,0-1 0 0 0,0 0 1 0 0,0 1-1 0 0,0-1 1 0 0,-1 0-1 0 0,1 1 0 0 0,0-1 1 0 0,0 0-1 0 0,0 1 0 0 0,0-1 1 0 0,-1 0-1 0 0,1 0 0 0 0,0 1 1 0 0,0-1-1 0 0,-1 0 1 0 0,1 0-1 0 0,0 1 0 0 0,-1-1 1 0 0,1 0-1 0 0,0 0 0 0 0,0 0 1 0 0,-1 0-1 0 0,0 1 1 0 0,0-1-83 0 0,-1 1 1 0 0,1-1-1 0 0,-1 1 1 0 0,1-1-1 0 0,-1 1 1 0 0,0-1-1 0 0,1 0 0 0 0,-1 0 1 0 0,0 0-1 0 0,1 0 1 0 0,-1 0-1 0 0,0 0 1 0 0,1 0-1 0 0,-1-1 1 0 0,1 1-1 0 0,-1-1 1 0 0,1 1-1 0 0,-1-1 1 0 0,1 1-1 0 0,-1-1 1 0 0,1 0-1 0 0,-3-1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3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 8992 0 0,'0'0'1673'0'0,"-1"3"-1374"0"0,-13 30-201 0 0,8-18 9 0 0,0 0 0 0 0,-1 0-1 0 0,-1-1 1 0 0,0 0 0 0 0,-12 16-1 0 0,20-30-92 0 0,0 0-1 0 0,-1 0 1 0 0,1 0 0 0 0,0 0-1 0 0,0 0 1 0 0,0 0-1 0 0,-1 1 1 0 0,1-1 0 0 0,0 0-1 0 0,0 0 1 0 0,0 0-1 0 0,0 1 1 0 0,-1-1 0 0 0,1 0-1 0 0,0 0 1 0 0,0 0-1 0 0,0 1 1 0 0,0-1 0 0 0,0 0-1 0 0,0 0 1 0 0,0 1-1 0 0,0-1 1 0 0,0 0 0 0 0,0 0-1 0 0,0 1 1 0 0,0-1-1 0 0,0 0 1 0 0,0 0 0 0 0,0 1-1 0 0,0-1 1 0 0,0 0-1 0 0,0 0 1 0 0,0 1-1 0 0,0-1 1 0 0,0 0 0 0 0,0 0-1 0 0,0 0 1 0 0,0 1-1 0 0,1-1 1 0 0,-1 0 0 0 0,0 1-1 0 0,12 0 238 0 0,15-7-41 0 0,-23 3-165 0 0,1 1-1 0 0,-1-1 0 0 0,0 0 1 0 0,0 0-1 0 0,-1 0 0 0 0,1-1 0 0 0,3-4 1 0 0,-7 8-30 0 0,1-1 0 0 0,-1 0 0 0 0,1 0 0 0 0,-1 1 0 0 0,1-1 0 0 0,-1 0 0 0 0,0 0 0 0 0,1 0 0 0 0,-1 1-1 0 0,0-1 1 0 0,0 0 0 0 0,0 0 0 0 0,0 0 0 0 0,0 0 0 0 0,0 0 0 0 0,0 1 0 0 0,0-1 0 0 0,0-2 0 0 0,-1 2-3 0 0,1 0 0 0 0,-1 0 0 0 0,0 0 0 0 0,1 0 1 0 0,-1 0-1 0 0,0 0 0 0 0,0 0 0 0 0,0 0 0 0 0,1 0 0 0 0,-1 0 0 0 0,0 1 0 0 0,0-1 0 0 0,-1 0 0 0 0,1 1 0 0 0,0-1 0 0 0,0 0 0 0 0,-1 1 0 0 0,-2-2 4 0 0,-1 1 0 0 0,1 0 0 0 0,0 0 0 0 0,-1 0 0 0 0,1 1 0 0 0,-1-1 0 0 0,1 1 0 0 0,-1 0 0 0 0,1 1 0 0 0,0-1 0 0 0,-1 1 0 0 0,1 0 0 0 0,-1 0 0 0 0,1 0 0 0 0,-7 3 0 0 0,8-3 2 0 0,1 0 1 0 0,-1 0-1 0 0,1 0 1 0 0,0 0 0 0 0,-1 1-1 0 0,1-1 1 0 0,0 1 0 0 0,0-1-1 0 0,0 1 1 0 0,0 0 0 0 0,0 0-1 0 0,0 0 1 0 0,0 0 0 0 0,1 0-1 0 0,-1 0 1 0 0,1 0-1 0 0,0 0 1 0 0,-1 1 0 0 0,1-1-1 0 0,0 1 1 0 0,0-1 0 0 0,1 1-1 0 0,-1-1 1 0 0,0 1 0 0 0,1 0-1 0 0,0-1 1 0 0,-1 5 0 0 0,1-6 10 0 0,0 0 1 0 0,1 0-1 0 0,-1 0 1 0 0,0 0-1 0 0,0 0 0 0 0,1 0 1 0 0,-1 0-1 0 0,0 0 1 0 0,1 0-1 0 0,-1 0 1 0 0,1 0-1 0 0,0 0 1 0 0,-1 0-1 0 0,1 0 1 0 0,-1 0-1 0 0,1-1 1 0 0,0 1-1 0 0,0 0 1 0 0,0-1-1 0 0,-1 1 1 0 0,1 0-1 0 0,0-1 1 0 0,0 1-1 0 0,2 0 1 0 0,-1 0 6 0 0,1 0 1 0 0,0-1-1 0 0,0 1 0 0 0,-1-1 1 0 0,1 1-1 0 0,0-1 0 0 0,0 0 1 0 0,0 0-1 0 0,3-1 1 0 0,2 0 21 0 0,-1 0 1 0 0,0 0 0 0 0,1-1 0 0 0,-1-1 0 0 0,0 1 0 0 0,10-6 0 0 0,-13 6-28 0 0,-1 0 0 0 0,0 0 1 0 0,0 0-1 0 0,0 0 0 0 0,0 0 0 0 0,0-1 1 0 0,-1 1-1 0 0,1-1 0 0 0,-1 0 0 0 0,1 1 0 0 0,-1-1 1 0 0,0-1-1 0 0,0 1 0 0 0,0 0 0 0 0,-1 0 1 0 0,1-1-1 0 0,-1 1 0 0 0,0-1 0 0 0,0 1 1 0 0,0-1-1 0 0,0 1 0 0 0,-1-1 0 0 0,1 0 1 0 0,-1 1-1 0 0,0-1 0 0 0,0 0 0 0 0,-1-3 0 0 0,1 6-24 0 0,0 0-1 0 0,0 0 1 0 0,-1 0-1 0 0,1 0 0 0 0,0 0 1 0 0,-1 0-1 0 0,1 0 0 0 0,-1 0 1 0 0,1 0-1 0 0,-1 0 0 0 0,1 0 1 0 0,-1 0-1 0 0,1 0 0 0 0,-1 0 1 0 0,0 1-1 0 0,0-1 0 0 0,0 0 1 0 0,1 1-1 0 0,-1-1 0 0 0,0 0 1 0 0,0 1-1 0 0,0-1 0 0 0,-2 0 1 0 0,1 1 4 0 0,0-1-1 0 0,0 1 1 0 0,0 0 0 0 0,0 0 0 0 0,0 0 0 0 0,0 0 0 0 0,0 0-1 0 0,1 0 1 0 0,-1 1 0 0 0,0-1 0 0 0,-4 2 0 0 0,1 0 25 0 0,-1 0 0 0 0,1 0 0 0 0,0 1 1 0 0,0 0-1 0 0,0 0 0 0 0,0 0 0 0 0,-7 8 0 0 0,-8 9-1938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4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2528 3416 0 0,'0'0'1424'0'0,"0"-2"-1272"0"0,1-9 7 0 0,0-13-13 0 0,0 0 0 0 0,-2 0 1 0 0,-3-25-1 0 0,-5-27 186 0 0,7 61-27 0 0,1 0 1 0 0,1 0-1 0 0,2-17 0 0 0,-1 15-194 0 0,-1-11 747 0 0,-6-53 1 0 0,-1-14 625 0 0,9 41-1037 0 0,0 13-151 0 0,-2 1 0 0 0,-7-55 0 0 0,4 65-225 0 0,1 0 1 0 0,1 0 0 0 0,1 0 0 0 0,2 1 0 0 0,1-1-1 0 0,13-53 1 0 0,-7 33 266 0 0,4-96 1 0 0,-10 96-8 0 0,-5-143 681 0 0,0 141-596 0 0,1-70 108 0 0,1 92-267 0 0,-8-48 0 0 0,5 64-153 0 0,-1 0 0 0 0,0 0 0 0 0,0 0 1 0 0,-12-22-1 0 0,8 16-24 0 0,0-1 0 0 0,0-1 0 0 0,2 1 0 0 0,-5-37 0 0 0,6 30-32 0 0,-16-49 0 0 0,16 62-23 0 0,0 0 1 0 0,1-1 0 0 0,1 0-1 0 0,0 0 1 0 0,1 0 0 0 0,1 0-1 0 0,1 0 1 0 0,2-23-1 0 0,15-118 287 0 0,-15 111-283 0 0,-1 27-15 0 0,4-31-1 0 0,-6 21 115 0 0,2 28 48 0 0,-2 37-160 0 0,-1-24-112 0 0,2-11 81 0 0,0 0 0 0 0,0 0 1 0 0,0 0-1 0 0,-1 1 1 0 0,1-1-1 0 0,1 0 0 0 0,-1 0 1 0 0,0 0-1 0 0,0 1 0 0 0,0-1 1 0 0,1 0-1 0 0,-1 0 1 0 0,0 0-1 0 0,1 0 0 0 0,-1 0 1 0 0,1 1-1 0 0,1 0 0 0 0,1 8 12 0 0,0 0 0 0 0,-1 0 0 0 0,0 1 0 0 0,-1-1 0 0 0,1 16 0 0 0,-2-25-11 0 0,0 2-18 0 0,0 1 1 0 0,1-1-1 0 0,-1 1 0 0 0,1-1 0 0 0,0 0 0 0 0,2 7 0 0 0,-3-10 30 0 0,5 12-5 0 0,-1 0 0 0 0,-1 0 0 0 0,0 0 0 0 0,2 20 0 0 0,-5-27 5 0 0,1 4-8 0 0,1 1 1 0 0,0-1-1 0 0,0 1 1 0 0,0-1-1 0 0,2 0 0 0 0,-1 0 1 0 0,1 0-1 0 0,0 0 1 0 0,1-1-1 0 0,10 15 0 0 0,-9-14 23 0 0,1 1 0 0 0,-1 0 0 0 0,-1 0-1 0 0,0 0 1 0 0,0 0 0 0 0,-1 1-1 0 0,4 17 1 0 0,-2-10 10 0 0,0-1-1 0 0,11 22 1 0 0,-10-23 14 0 0,0 0 0 0 0,-1 0 1 0 0,-1 1-1 0 0,-1 0 0 0 0,0 0 1 0 0,2 26-1 0 0,-2-24 22 0 0,11 37 0 0 0,-9-40-62 0 0,-1 1 1 0 0,-1 0-1 0 0,-1 1 1 0 0,2 19-1 0 0,-2 65-65 0 0,-2-78 37 0 0,1 0-1 0 0,1 0 1 0 0,1 0-1 0 0,1 0 1 0 0,10 31-1 0 0,-7-26-7 0 0,4 43 0 0 0,-10-54 20 0 0,1-1 0 0 0,0 0 0 0 0,1 0 0 0 0,1 0 0 0 0,0 0-1 0 0,1-1 1 0 0,11 21 0 0 0,-5-19 16 0 0,-1 0 0 0 0,-1 0-1 0 0,-1 1 1 0 0,0 0-1 0 0,-1 1 1 0 0,9 39-1 0 0,-11-34 100 0 0,2 1-1 0 0,19 42 0 0 0,19 57 75 0 0,-33-96-52 0 0,0 0-1 0 0,-2 1 0 0 0,-1 1 0 0 0,7 38 0 0 0,-15-54-46 0 0,-1 0 1 0 0,-1 20 0 0 0,-1-25-125 0 0,1-1 0 0 0,0 0 0 0 0,1 0 0 0 0,0 0 1 0 0,0 0-1 0 0,1 0 0 0 0,0 0 0 0 0,0 0 0 0 0,5 10 0 0 0,5 9-238 0 0,-9-18 75 0 0,-9-14-457 0 0,5 3 653 0 0,-15-4-427 0 0,-8 5-345 0 0,24 0 720 0 0,-18-3-383 0 0,-2 6 253 0 0,15-2 181 0 0,0 0-1 0 0,0 0 1 0 0,0 0-1 0 0,0 1 1 0 0,0 0-1 0 0,-7 3 1 0 0,11-5 15 0 0,-17 11-67 0 0,11-6 37 0 0,7-4 36 0 0,0-1 0 0 0,0 0 0 0 0,0 0 0 0 0,0 0-1 0 0,-1 0 1 0 0,1 0 0 0 0,0 0 0 0 0,0 0 0 0 0,0 0-1 0 0,0 0 1 0 0,0 0 0 0 0,0 0 0 0 0,0 0 0 0 0,0 0-1 0 0,0 0 1 0 0,0 0 0 0 0,0 1 0 0 0,0-1-1 0 0,0 0 1 0 0,0 0 0 0 0,0 0 0 0 0,0 0 0 0 0,0 0-1 0 0,0 0 1 0 0,0 0 0 0 0,0 0 0 0 0,0 0 0 0 0,0 0-1 0 0,0 0 1 0 0,0 0 0 0 0,0 1 0 0 0,0-1-1 0 0,0 0 1 0 0,0 0 0 0 0,0 0 0 0 0,0 0 0 0 0,0 0-1 0 0,0 0 1 0 0,0 0 0 0 0,0 0 0 0 0,1 0 0 0 0,-1 0-1 0 0,0 0 1 0 0,0 0 0 0 0,0 0 0 0 0,0 0-1 0 0,0 0 1 0 0,0 0 0 0 0,0 0 0 0 0,0 0 0 0 0,0 0-1 0 0,0 1 1 0 0,0-1 0 0 0,0 0 0 0 0,0 0 0 0 0,1 0-1 0 0,-1 0 1 0 0,0 0 0 0 0,0 0 0 0 0,0 0-1 0 0,0 0 1 0 0,0 0 0 0 0,0 0 0 0 0,0 0 0 0 0,0-1-1 0 0,0 1 1 0 0,0 0 0 0 0,0 0 0 0 0,1 0 0 0 0,15 1 0 0 0,1-1 0 0 0,0 0 0 0 0,23-4 0 0 0,-7-3 44 0 0,62-19 1 0 0,-82 21-14 0 0,-9 3-6 0 0,-1 0-1 0 0,1 1 1 0 0,0-1 0 0 0,-1 1 0 0 0,1 0 0 0 0,0 0-1 0 0,4 0 1 0 0,-23 12 59 0 0,-5 4-35 0 0,-44 25 60 0 0,57-36-94 0 0,-1 1 0 0 0,0-1 1 0 0,0 0-1 0 0,0-1 0 0 0,-1 0 1 0 0,1 0-1 0 0,-1-1 0 0 0,1 0 1 0 0,-18 1-1 0 0,-53-9 144 0 0,58 4-97 0 0,17 2-54 0 0,1-1 1 0 0,-1 1-1 0 0,1-1 0 0 0,0 0 1 0 0,-1 0-1 0 0,1 0 0 0 0,0 0 1 0 0,-4-3-1 0 0,-14-7 23 0 0,18 4-34 0 0,2 4 4 0 0,-8-8-32 0 0,8 15-8 0 0,1 6 48 0 0,-2 5-6 0 0,0 0 1 0 0,-1 0-1 0 0,0 0 1 0 0,-2 0-1 0 0,1-1 0 0 0,-8 15 1 0 0,10-27 7 0 0,1 0-1 0 0,0 1 1 0 0,0-1 0 0 0,0 1 0 0 0,0-1 0 0 0,1 1-1 0 0,-1-1 1 0 0,1 1 0 0 0,-1 0 0 0 0,1-1-1 0 0,0 1 1 0 0,0 0 0 0 0,0-1 0 0 0,1 5 0 0 0,3 4 22 0 0,1-1 0 0 0,1 0-1 0 0,0 0 1 0 0,8 10 0 0 0,-13-18-32 0 0,6 8-3 0 0,0 0 0 0 0,-1 1 1 0 0,5 11-1 0 0,-10-19 1 0 0,0 0 0 0 0,-1 1 0 0 0,1-1-1 0 0,-1 0 1 0 0,1 0 0 0 0,-1 1 0 0 0,0 3 0 0 0,0 2-1 0 0,-1 7 3 0 0,2-9-91 0 0,11-14 25 0 0,6-4-18 0 0,1 2 1 0 0,32-13-1 0 0,-24 11 31 0 0,-21 9 27 0 0,21-12-39 0 0,-26 14 44 0 0,1-1-1 0 0,-1 0 1 0 0,0 0 0 0 0,0 0-1 0 0,0 0 1 0 0,0 0 0 0 0,0 0-1 0 0,0 0 1 0 0,0 0 0 0 0,-1-1-1 0 0,1 1 1 0 0,0 0 0 0 0,0 0-1 0 0,-1-1 1 0 0,1 1 0 0 0,-1 0-1 0 0,1-3 1 0 0,11-6-2724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3504 0 0,'0'0'-437'0'0,"3"-1"-238"0"0,7-5 702 0 0,0 1 1 0 0,1 1-1 0 0,0 0 0 0 0,0 0 0 0 0,17-2 1 0 0,9-4 64 0 0,-15 5 674 0 0,42-5 0 0 0,6-2 1956 0 0,-69 12-2638 0 0,0 0 1 0 0,0-1-1 0 0,1 1 0 0 0,-1 0 0 0 0,0 0 0 0 0,0 0 0 0 0,0 0 0 0 0,0 0 0 0 0,1 0 0 0 0,-1 0 0 0 0,0 1 0 0 0,0-1 0 0 0,0 0 0 0 0,0 1 0 0 0,0-1 0 0 0,0 1 0 0 0,0-1 0 0 0,0 1 0 0 0,0-1 0 0 0,0 1 0 0 0,0 0 0 0 0,0-1 0 0 0,0 1 0 0 0,0 0 0 0 0,0 0 0 0 0,0 0 0 0 0,-1 0 0 0 0,1-1 0 0 0,0 1 0 0 0,-1 0 0 0 0,1 0 0 0 0,-1 1 0 0 0,1-1 0 0 0,-1 0 0 0 0,1 0 0 0 0,-1 0 0 0 0,0 0 0 0 0,1 2 0 0 0,0 6-46 0 0,1 0 1 0 0,-1 0-1 0 0,-1 0 0 0 0,0 10 0 0 0,0-5 96 0 0,1 7-20 0 0,0 25 284 0 0,3 0-1 0 0,14 73 0 0 0,-15-110 496 0 0,-6-17-2316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2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5040 0 0,'0'0'3057'0'0,"3"-5"-2412"0"0,20-37 352 0 0,-10 18-742 0 0,-6 13-191 0 0,-4 6 7 0 0,-1 0 102 0 0,3-10 148 0 0,0 0 0 0 0,14-28 0 0 0,-18 42-194 0 0,-2 1-113 0 0,0-1 1 0 0,0 1-1 0 0,0-1 1 0 0,0 1-1 0 0,0 0 1 0 0,0-1-1 0 0,0 1 0 0 0,0 0 1 0 0,0 0-1 0 0,0 0 1 0 0,0 0-1 0 0,0 0 1 0 0,0 0-1 0 0,0 0 1 0 0,0 0-1 0 0,0 0 1 0 0,-1 0-1 0 0,0 1 1 0 0,2-1-9 0 0,-1 0 1 0 0,1 0 0 0 0,-1 0-1 0 0,1 0 1 0 0,0 0-1 0 0,-1 0 1 0 0,1 0 0 0 0,-1 0-1 0 0,1 0 1 0 0,0 0-1 0 0,-1 1 1 0 0,1-1 0 0 0,-1 0-1 0 0,1 0 1 0 0,0 0-1 0 0,-1 1 1 0 0,1-1 0 0 0,0 0-1 0 0,-1 0 1 0 0,1 1 0 0 0,0-1-1 0 0,-1 0 1 0 0,1 1-1 0 0,0-1 1 0 0,0 0 0 0 0,-1 1-1 0 0,1-1 1 0 0,0 0-1 0 0,0 1 1 0 0,0-1 0 0 0,0 1-1 0 0,-1-1 1 0 0,1 0-1 0 0,0 1 1 0 0,0-1 0 0 0,0 1-1 0 0,0-1 1 0 0,0 1-1 0 0,0-1 1 0 0,0 0 0 0 0,0 1-1 0 0,0-1 1 0 0,0 1-1 0 0,1-1 1 0 0,-1 1 0 0 0,0-1-1 0 0,0 0 1 0 0,0 1 0 0 0,0-1-1 0 0,0 0 1 0 0,1 1-1 0 0,-1 0 1 0 0,50 57 136 0 0,-48-56-140 0 0,1 1 0 0 0,-1-1 0 0 0,0 0 0 0 0,1 0 0 0 0,-1 0 0 0 0,7 2 0 0 0,-8-3-4 0 0,0 0-1 0 0,1-1 1 0 0,-1 1 0 0 0,0 0-1 0 0,0 0 1 0 0,0 0 0 0 0,0 0-1 0 0,0 0 1 0 0,0 0 0 0 0,0 0-1 0 0,0 0 1 0 0,1 2 0 0 0,-2-2-58 0 0,-4-4-1893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0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9088 0 0,'31'-13'-24'0'0,"58"-17"0"0"0,-74 26 14 0 0,4-1-25 0 0,-1 1 0 0 0,0 0 0 0 0,1 2 0 0 0,26-1 0 0 0,-16 1 14 0 0,9-1 4 0 0,-7 0 17 0 0,0 2-1 0 0,0 1 1 0 0,53 7 0 0 0,43 12 5 0 0,29 7 66 0 0,-153-26-63 0 0,0 1 1 0 0,-1-1-1 0 0,1 1 0 0 0,-1 0 1 0 0,1-1-1 0 0,0 1 1 0 0,-1 1-1 0 0,0-1 0 0 0,1 0 1 0 0,-1 1-1 0 0,0-1 1 0 0,1 1-1 0 0,1 2 0 0 0,-3-4-4 0 0,-1 0-1 0 0,0 1 1 0 0,0-1-1 0 0,1 0 0 0 0,-1 1 1 0 0,0-1-1 0 0,0 1 0 0 0,0-1 1 0 0,0 0-1 0 0,0 1 0 0 0,0-1 1 0 0,1 1-1 0 0,-1-1 1 0 0,0 0-1 0 0,0 1 0 0 0,0-1 1 0 0,0 1-1 0 0,0-1 0 0 0,0 0 1 0 0,-1 1-1 0 0,1-1 0 0 0,0 1 1 0 0,0-1-1 0 0,0 0 1 0 0,0 1-1 0 0,0-1 0 0 0,-1 1 1 0 0,0 0 10 0 0,1 0 0 0 0,-1 0 0 0 0,0 0 0 0 0,0-1 0 0 0,0 1 1 0 0,0 0-1 0 0,0 0 0 0 0,0-1 0 0 0,-1 1 0 0 0,1-1 0 0 0,0 1 1 0 0,-2 0-1 0 0,-17 5 75 0 0,5-2 7 0 0,1 1 1 0 0,-23 10-1 0 0,-29 17 100 0 0,57-27-151 0 0,8-5-27 0 0,-1 1 0 0 0,1-1-1 0 0,-1 0 1 0 0,1 1 0 0 0,0 0-1 0 0,0-1 1 0 0,-1 1 0 0 0,1 0 0 0 0,0 0-1 0 0,0 0 1 0 0,0 0 0 0 0,0 0-1 0 0,0 0 1 0 0,0 0 0 0 0,0 0 0 0 0,0 0-1 0 0,0 0 1 0 0,-1 2 0 0 0,9 4 155 0 0,169 95 282 0 0,-176-102-455 0 0,20 11 38 0 0,0 1 0 0 0,22 17 0 0 0,-39-26-30 0 0,1-1 1 0 0,-1 1-1 0 0,0 0 0 0 0,0 0 0 0 0,0 1 0 0 0,0-1 0 0 0,0 0 1 0 0,-1 1-1 0 0,0 0 0 0 0,1 0 0 0 0,-2-1 0 0 0,1 1 0 0 0,0 0 0 0 0,-1 1 1 0 0,1-1-1 0 0,-1 0 0 0 0,1 7 0 0 0,-3-8-1 0 0,1 0 1 0 0,0 1-1 0 0,-1-1 0 0 0,1 1 0 0 0,-1-1 1 0 0,0 0-1 0 0,0 0 0 0 0,0 1 0 0 0,-1-1 1 0 0,1 0-1 0 0,-1 0 0 0 0,1 0 1 0 0,-1 0-1 0 0,0-1 0 0 0,0 1 0 0 0,-1 0 1 0 0,1-1-1 0 0,0 0 0 0 0,-1 1 1 0 0,0-1-1 0 0,1 0 0 0 0,-6 3 0 0 0,-5 2 16 0 0,0 0 0 0 0,-1-1-1 0 0,-26 8 1 0 0,27-9-13 0 0,-18 6 13 0 0,-25 8 61 0 0,-72 15 1 0 0,-39 1-25 0 0,130-29-55 0 0,-40 3 1 0 0,-63 0-6 0 0,110-7-2 0 0,28-2 1 0 0,0 1 0 0 0,0-1 0 0 0,0 0 0 0 0,-1 0 1 0 0,1 0-1 0 0,0 0 0 0 0,0 0 0 0 0,0 0 0 0 0,-1-1 0 0 0,1 1 0 0 0,0-1 0 0 0,0 0 0 0 0,-4-1 0 0 0,6-3-10 0 0,7-49-1463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7376 0 0,'2'0'-63'0'0,"39"-2"-506"0"0,-1-2 0 0 0,46-11 0 0 0,-34 5 436 0 0,85-17 341 0 0,-112 23-129 0 0,138-19 369 0 0,-155 22-438 0 0,7 0 268 0 0,0 0 0 0 0,0 1-1 0 0,0 0 1 0 0,0 1 0 0 0,0 1-1 0 0,0 0 1 0 0,15 5 0 0 0,-30-7-289 0 0,1 0 0 0 0,0 1 0 0 0,-1-1 0 0 0,1 0 0 0 0,-1 1 0 0 0,1-1 0 0 0,-1 1 0 0 0,1-1 0 0 0,-1 1 0 0 0,1-1 0 0 0,-1 1 0 0 0,1 0 0 0 0,-1-1 0 0 0,1 1 0 0 0,-1 0 0 0 0,0-1 0 0 0,1 1 0 0 0,-1 0 0 0 0,0-1 0 0 0,0 1 0 0 0,0 0 0 0 0,1-1 0 0 0,-1 1 0 0 0,0 0 0 0 0,0 0 0 0 0,0-1 0 0 0,0 1 0 0 0,0 0 0 0 0,0 0 0 0 0,0-1 0 0 0,-1 1 0 0 0,1 0 0 0 0,0-1 0 0 0,0 1 0 0 0,-1 0 0 0 0,1 0 0 0 0,-1 0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52 7288 0 0,'-58'42'-468'0'0,"-26"22"-1887"0"0,47-29 1241 0 0,35-33 847 0 0,10-2-289 0 0,16-13-40 0 0,-21 12-800 0 0</inkml:trace>
  <inkml:trace contextRef="#ctx0" brushRef="#br0" timeOffset="1">441 1 3048 0 0,'-47'54'-1'0'0,"30"-32"17"0"0,-27 43 1 0 0,42-63-12 0 0,1-1-4 0 0,0 0 0 0 0,1 0 0 0 0,-1 0 0 0 0,1-1 0 0 0,-1 1 0 0 0,1 0 0 0 0,-1 0 0 0 0,1 0 0 0 0,0 0 0 0 0,-1 0 0 0 0,1 0 0 0 0,0 0 0 0 0,0 0 0 0 0,0 0 0 0 0,0 0 0 0 0,0 0 0 0 0,0 0 0 0 0,0 0 0 0 0,0 2 0 0 0,1-2-3 0 0,-1-1 0 0 0,0 1 0 0 0,0-1 0 0 0,1 1 0 0 0,-1-1 0 0 0,1 1 0 0 0,-1-1 0 0 0,0 1 0 0 0,1-1 0 0 0,-1 0 0 0 0,1 1 0 0 0,-1-1 0 0 0,1 0 0 0 0,-1 1-1 0 0,1-1 1 0 0,0 0 0 0 0,-1 0 0 0 0,1 1 0 0 0,-1-1 0 0 0,1 0 0 0 0,0 0 0 0 0,-1 0 0 0 0,1 0 0 0 0,-1 0 0 0 0,1 0 0 0 0,0 0 0 0 0,-1 0 0 0 0,1 0 0 0 0,-1 0 0 0 0,1 0 0 0 0,0 0 0 0 0,-1 0 0 0 0,1 0 0 0 0,-1-1-1 0 0,1 1 1 0 0,1-1 0 0 0,-2 1-3 0 0,10-2-402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3232 0 0,'0'0'0'0'0,"-2"16"-216"0"0,-11 1 160 0 0,2-3-288 0 0,-4 2 128 0 0,-22 26 216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5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8192 0 0,'0'0'200'0'0,"-12"0"814"0"0,22 1-909 0 0,1 0 0 0 0,0 1 0 0 0,-1 0 0 0 0,1 1-1 0 0,-1 0 1 0 0,0 0 0 0 0,0 1 0 0 0,0 0 0 0 0,-1 1 0 0 0,1 0-1 0 0,-1 1 1 0 0,0 0 0 0 0,13 12 0 0 0,-8-6 38 0 0,-1 0 1 0 0,0 1-1 0 0,-1 1 0 0 0,0 0 1 0 0,-1 1-1 0 0,-1 0 1 0 0,9 17-1 0 0,-18-29-100 0 0,1 1 0 0 0,0-1 0 0 0,-1 1-1 0 0,0 0 1 0 0,0-1 0 0 0,0 1 0 0 0,0 0 0 0 0,-1 0 0 0 0,0 0-1 0 0,1 0 1 0 0,-1-1 0 0 0,-1 1 0 0 0,1 0 0 0 0,0 0 0 0 0,-1 0 0 0 0,-2 6-1 0 0,0-1-32 0 0,-1 0 0 0 0,-1 0-1 0 0,0 0 1 0 0,-9 13 0 0 0,2-4 49 0 0,11-17-83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8000 0 0,'3'13'-183'0'0,"0"0"1"0"0,1-1 0 0 0,0 1-1 0 0,1-1 1 0 0,0 0-1 0 0,8 11 1 0 0,-12-20 171 0 0,1 0 0 0 0,0-1 0 0 0,0 1 0 0 0,0 0 0 0 0,0-1 0 0 0,0 0 0 0 0,1 1 0 0 0,-1-1 0 0 0,1 0 0 0 0,-1 0 0 0 0,1-1 0 0 0,0 1 0 0 0,0 0-1 0 0,0-1 1 0 0,0 0 0 0 0,0 1 0 0 0,0-1 0 0 0,0 0 0 0 0,0-1 0 0 0,1 1 0 0 0,-1-1 0 0 0,0 1 0 0 0,0-1 0 0 0,1 0 0 0 0,-1 0 0 0 0,0 0 0 0 0,0-1 0 0 0,1 1 0 0 0,4-2 0 0 0,-6 1 43 0 0,1 0 1 0 0,-1-1-1 0 0,0 1 1 0 0,0 0-1 0 0,0-1 0 0 0,0 1 1 0 0,0-1-1 0 0,0 0 1 0 0,0 1-1 0 0,0-1 1 0 0,-1 0-1 0 0,1 0 1 0 0,-1 0-1 0 0,1-1 0 0 0,1-3 1 0 0,18-47 874 0 0,14-53-453 0 0,-32 94-697 0 0,1 1 0 0 0,-1 0 1 0 0,1-19-1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5:5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 0 0,'3'15'0'0'0,"-2"0"0"0"0,-1 0 112 0 0,0-13-18 0 0,-1 0 0 0 0,1 0-1 0 0,0 0 1 0 0,0 0-1 0 0,1-1 1 0 0,-1 1-1 0 0,0 0 1 0 0,0 0 0 0 0,1 0-1 0 0,1 2 1 0 0,0 3 677 0 0,36 77 3482 0 0,-35-76-3976 0 0,1-1-1 0 0,0 1 0 0 0,1-1 0 0 0,-1-1 0 0 0,2 1 0 0 0,9 10 0 0 0,1-2 280 0 0,26 17 0 0 0,-31-24-375 0 0,7 6 343 0 0,20 21 1 0 0,-17-8 151 0 0,23 36 0 0 0,3 4 65 0 0,-35-54-583 0 0,0 0 0 0 0,1-1 0 0 0,1 0 0 0 0,19 12 0 0 0,-19-14-81 0 0,0 1 0 0 0,-1 0 1 0 0,0 1-1 0 0,14 17 0 0 0,-14-12-13 0 0,-2 0-1 0 0,18 37 0 0 0,-21-36 2 0 0,2-1 1 0 0,17 24-1 0 0,-11-22 22 0 0,1 0 0 0 0,22 18 0 0 0,-15-15 56 0 0,23 26-1 0 0,31 64-47 0 0,-60-86-92 0 0,1-1 0 0 0,1 0 1 0 0,0-1-1 0 0,2-1 0 0 0,1-2 0 0 0,42 32 1 0 0,-56-46-4 0 0,6 4 0 0 0,0 0 0 0 0,0 1 0 0 0,23 26 0 0 0,82 86 0 0 0,-95-102 0 0 0,1-1 0 0 0,1-1 0 0 0,45 24 0 0 0,-54-36 0 0 0,-10-4 0 0 0,-1 0 0 0 0,1 0 0 0 0,-1 1 0 0 0,0-1 0 0 0,13 12 0 0 0,9 12 12 0 0,47 56 0 0 0,-59-64 53 0 0,1-2 0 0 0,0 0 0 0 0,1-2 0 0 0,1 0 0 0 0,1 0 0 0 0,0-2 0 0 0,1-1 0 0 0,38 17 0 0 0,-42-21 29 0 0,0 2 0 0 0,-1 0 0 0 0,23 19 0 0 0,-25-17-1 0 0,22 25-1 0 0,2 2-22 0 0,-6-12 28 0 0,2-2 1 0 0,40 24-1 0 0,82 38 82 0 0,-20-11-190 0 0,-49-14-43 0 0,-68-47 34 0 0,1-1 0 0 0,1-1 0 0 0,24 13-1 0 0,86 23 30 0 0,-90-36 5 0 0,53 25-1 0 0,-37-11 52 0 0,-11-9-27 0 0,82 52 121 0 0,-100-53-89 0 0,1-2-1 0 0,0 0 0 0 0,36 11 0 0 0,95 22 216 0 0,282 65-186 0 0,-296-85-39 0 0,10 10 67 0 0,-77-24-52 0 0,-2-1-40 0 0,-45-6-27 0 0,130 21 0 0 0,154-12-1 0 0,-201-13 18 0 0,26 2 197 0 0,175-16 0 0 0,-139-5-65 0 0,16-10-16 0 0,-114 16-93 0 0,26-7 8 0 0,100-31-3 0 0,51-11-42 0 0,86-24 2 0 0,-297 69-13 0 0,-12 5 2 0 0,-1-2 0 0 0,0-1-1 0 0,0-2 1 0 0,34-18 0 0 0,68-40 32 0 0,2 13 30 0 0,-89 39-42 0 0,52-18-17 0 0,-97 36 17 0 0,-1 0 0 0 0,1 0-1 0 0,-1 0 1 0 0,1 0 0 0 0,-1-1-1 0 0,1 1 1 0 0,-1-1 0 0 0,0 0-1 0 0,0 1 1 0 0,0-1 0 0 0,0 0-1 0 0,0 0 1 0 0,0 0 0 0 0,0-1-1 0 0,2-3 1 0 0,-4 4-217 0 0,1 1-1 0 0,0-1 1 0 0,-1 0-1 0 0,1 0 1 0 0,-1 1 0 0 0,0-1-1 0 0,1 0 1 0 0,-1 0-1 0 0,0 1 1 0 0,0-1 0 0 0,0 0-1 0 0,0 0 1 0 0,-1 1 0 0 0,0-4-1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2138 4584 0 0,'104'36'789'0'0,"20"7"475"0"0,127 21 1155 0 0,-169-45-2227 0 0,23 12 58 0 0,-33-8-107 0 0,114 33-16 0 0,-119-37-41 0 0,1-3 1 0 0,111 12-1 0 0,141-7 326 0 0,-312-20-395 0 0,600-22 1233 0 0,-539 16-1027 0 0,-24 2-113 0 0,45-3 376 0 0,0-4 0 0 0,98-23 0 0 0,-79 6-157 0 0,18-10-3 0 0,-39 9-249 0 0,151-40 94 0 0,-115 32-135 0 0,-54 17 11 0 0,131-54-1 0 0,-107 29 37 0 0,-65 30-38 0 0,-2-2 1 0 0,40-29 0 0 0,5-3-27 0 0,-5 10 125 0 0,63-40 201 0 0,62-71 214 0 0,-27 29-196 0 0,-124 91-309 0 0,-19 15-26 0 0,61-47 200 0 0,-57 40-190 0 0,70-63 26 0 0,30-47 178 0 0,-57 64-176 0 0,-54 51-49 0 0,-1-1-1 0 0,0 0 1 0 0,-2-1-1 0 0,14-24 1 0 0,3-4 32 0 0,34-53 36 0 0,54-72-4 0 0,-76 123-13 0 0,51-45 1 0 0,-2 4 58 0 0,-77 76-117 0 0,181-194 302 0 0,-190 202-297 0 0,50-62 182 0 0,-48 59-169 0 0,-1 0 0 0 0,0-1-1 0 0,0 1 1 0 0,-1-1 0 0 0,0 0-1 0 0,3-14 1 0 0,-6 20-14 0 0,-1 0 0 0 0,1 0 0 0 0,-1 0 0 0 0,0-1 0 0 0,0 1 1 0 0,-1 0-1 0 0,1 0 0 0 0,-1 0 0 0 0,1 0 0 0 0,-1 0 0 0 0,0 0 0 0 0,0 0 0 0 0,0 0 1 0 0,0 1-1 0 0,-1-1 0 0 0,1 0 0 0 0,-1 1 0 0 0,0-1 0 0 0,1 1 0 0 0,-1-1 0 0 0,-1 1 1 0 0,1 0-1 0 0,0 0 0 0 0,0 0 0 0 0,-1 0 0 0 0,1 0 0 0 0,-1 0 0 0 0,-2-1 0 0 0,-2-1 0 0 0,1 1-1 0 0,0 0 1 0 0,-1 0 0 0 0,1 0-1 0 0,-1 1 1 0 0,0 0-1 0 0,0 1 1 0 0,0-1-1 0 0,0 1 1 0 0,-11 0-1 0 0,13 2-13 0 0,1 0-1 0 0,-1 0 1 0 0,0 0-1 0 0,0 1 1 0 0,1 0-1 0 0,-1 0 1 0 0,1 0-1 0 0,0 1 1 0 0,0-1-1 0 0,0 1 1 0 0,0 0-1 0 0,0 0 1 0 0,-5 6-1 0 0,7-7-1 0 0,1-2-7 0 0,1 1 0 0 0,-1 0 0 0 0,1-1 0 0 0,-1 1 0 0 0,1 0 0 0 0,-1 0-1 0 0,1-1 1 0 0,0 1 0 0 0,-1 0 0 0 0,1 0 0 0 0,0 0 0 0 0,0-1 0 0 0,-1 1 0 0 0,1 0 0 0 0,0 0 0 0 0,0 0 0 0 0,0 0-1 0 0,0 0 1 0 0,0-1 0 0 0,0 1 0 0 0,0 0 0 0 0,0 0 0 0 0,1 0 0 0 0,-1 0 0 0 0,0 0 0 0 0,0-1 0 0 0,1 1-1 0 0,-1 0 1 0 0,1 0 0 0 0,-1-1 0 0 0,0 1 0 0 0,1 0 0 0 0,-1 0 0 0 0,1-1 0 0 0,0 2 0 0 0,27 24-171 0 0,-20-19 158 0 0,-8-7 21 0 0,0 0 1 0 0,0 0 0 0 0,1 0-1 0 0,-1 0 1 0 0,0 0-1 0 0,0 0 1 0 0,0-1-1 0 0,0 1 1 0 0,1 0 0 0 0,-1 0-1 0 0,0 0 1 0 0,0 0-1 0 0,0-1 1 0 0,0 1 0 0 0,0 0-1 0 0,0 0 1 0 0,1-1-1 0 0,-1 1 1 0 0,0 0 0 0 0,0 0-1 0 0,0 0 1 0 0,0-1-1 0 0,0 1 1 0 0,0 0 0 0 0,0 0-1 0 0,0-1 1 0 0,0 1-1 0 0,0 0 1 0 0,0 0-1 0 0,0 0 1 0 0,0-1 0 0 0,0 1-1 0 0,-1 0 1 0 0,1 0-1 0 0,0-1 1 0 0,0 1 0 0 0,0 0-1 0 0,0 0 1 0 0,-4-8 18 0 0,1 0 0 0 0,-1 1-1 0 0,0-1 1 0 0,-1 1 0 0 0,0 0 0 0 0,0 1 0 0 0,-1-1 0 0 0,1 1 0 0 0,-12-9-1 0 0,-53-43-2429 0 0,69 58 2342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78 8904 0 0,'-3'0'88'0'0,"-20"0"944"0"0,43 0-1000 0 0,140-7-136 0 0,79-8 94 0 0,129-2 994 0 0,14-1 228 0 0,-100 22-149 0 0,-79 1-384 0 0,21-17-52 0 0,-67 2-61 0 0,-84 7-295 0 0,149-1 433 0 0,-123 9-294 0 0,0 5 0 0 0,107 24 0 0 0,45 5-133 0 0,-148-25-274 0 0,-33-7-9 0 0,-46-5-2 0 0,37 9-1 0 0,-39-6 2 0 0,-11-2-3 0 0,1-1 1 0 0,-1 0-1 0 0,1-1 0 0 0,17 1 0 0 0,-12-2-3 0 0,57 0-30 0 0,106 0-42 0 0,-132-1 68 0 0,149-14-1 0 0,-124 10 18 0 0,52-5 0 0 0,151-10 10 0 0,-12 2 28 0 0,93-8 241 0 0,-277 24-178 0 0,117 1 255 0 0,-37-1-44 0 0,34 2 120 0 0,-124 13-113 0 0,-61-10-101 0 0,-5-1-634 0 0,-7-3-1819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 10344 0 0,'-3'0'-24'0'0,"-3"1"15"0"0,1 1 1 0 0,-1 0 0 0 0,0 0-1 0 0,0 0 1 0 0,1 1 0 0 0,-1 0 0 0 0,1 0-1 0 0,-9 7 1 0 0,2 0 81 0 0,1-1 1 0 0,-17 20-1 0 0,25-25-1 0 0,-1 0 0 0 0,1 0-1 0 0,0 0 1 0 0,1 0 0 0 0,-1 1 0 0 0,1-1 0 0 0,0 1-1 0 0,-3 8 1 0 0,1-2 83 0 0,2-8-85 0 0,1 1-1 0 0,0-1 0 0 0,-1 1 0 0 0,2-1 0 0 0,-1 1 1 0 0,0 0-1 0 0,1-1 0 0 0,-1 1 0 0 0,1 0 0 0 0,0-1 1 0 0,0 1-1 0 0,1 0 0 0 0,-1-1 0 0 0,2 6 0 0 0,0 1 133 0 0,-2-9-169 0 0,0 0 0 0 0,0 1-1 0 0,1-1 1 0 0,-1 0 0 0 0,0 0-1 0 0,1 0 1 0 0,-1 1 0 0 0,1-1-1 0 0,-1 0 1 0 0,1 0 0 0 0,-1 0-1 0 0,1 0 1 0 0,0 0 0 0 0,-1 0-1 0 0,1 0 1 0 0,0 0 0 0 0,0 0-1 0 0,0-1 1 0 0,1 2 0 0 0,30 19 551 0 0,-30-20-565 0 0,0 0 1 0 0,-1 0 0 0 0,1-1 0 0 0,0 1 0 0 0,0-1 0 0 0,-1 1-1 0 0,1-1 1 0 0,0 0 0 0 0,0 1 0 0 0,0-1 0 0 0,0 0-1 0 0,0-1 1 0 0,0 1 0 0 0,3-1 0 0 0,4 0 12 0 0,-1 0-1 0 0,1-1 1 0 0,-1 0-1 0 0,1-1 1 0 0,-1 0 0 0 0,0 0-1 0 0,0-1 1 0 0,0 0 0 0 0,0 0-1 0 0,9-7 1 0 0,-6 2-34 0 0,6-4 100 0 0,30-31-1 0 0,-43 41-46 0 0,-1-1 0 0 0,0 0 0 0 0,0 1 0 0 0,0-1 0 0 0,0-1-1 0 0,-1 1 1 0 0,0 0 0 0 0,0 0 0 0 0,0-1 0 0 0,0 0-1 0 0,0 1 1 0 0,-1-1 0 0 0,0 0 0 0 0,0 1 0 0 0,0-8 0 0 0,-1 10-36 0 0,-1 0 1 0 0,1 0 0 0 0,-1 1 0 0 0,0-1 0 0 0,0 0-1 0 0,1 0 1 0 0,-1 1 0 0 0,0-1 0 0 0,0 0 0 0 0,-1 1-1 0 0,1 0 1 0 0,0-1 0 0 0,-1 1 0 0 0,1-1-1 0 0,0 1 1 0 0,-1 0 0 0 0,1 0 0 0 0,-1 0 0 0 0,0 0-1 0 0,1 0 1 0 0,-1 0 0 0 0,0 1 0 0 0,0-1 0 0 0,0 0-1 0 0,1 1 1 0 0,-3-1 0 0 0,-6-2 40 0 0,1 1 1 0 0,0 1-1 0 0,-20-2 1 0 0,11 3 37 0 0,-1 0 1 0 0,0 2 0 0 0,-35 7 0 0 0,44-7-56 0 0,0 0 1 0 0,0 1 0 0 0,0 1-1 0 0,1 0 1 0 0,-1 0 0 0 0,1 1-1 0 0,0 0 1 0 0,-15 12-1 0 0,22-16-31 0 0,0 1-1 0 0,0 0 0 0 0,0 0 0 0 0,0-1 0 0 0,1 1 1 0 0,-1 0-1 0 0,0 1 0 0 0,1-1 0 0 0,0 0 0 0 0,-1 0 1 0 0,1 1-1 0 0,0-1 0 0 0,0 1 0 0 0,0-1 0 0 0,0 1 0 0 0,1-1 1 0 0,-1 6-1 0 0,1-8-7 0 0,0 1 1 0 0,0-1-1 0 0,0 1 1 0 0,0-1 0 0 0,1 1-1 0 0,-1-1 1 0 0,0 0-1 0 0,0 1 1 0 0,1-1-1 0 0,-1 1 1 0 0,0-1-1 0 0,0 0 1 0 0,1 1-1 0 0,-1-1 1 0 0,1 1-1 0 0,-1-1 1 0 0,0 0 0 0 0,1 0-1 0 0,-1 1 1 0 0,1-1-1 0 0,-1 0 1 0 0,1 0-1 0 0,-1 1 1 0 0,0-1-1 0 0,1 0 1 0 0,-1 0-1 0 0,1 0 1 0 0,-1 0-1 0 0,2 0 1 0 0,13 0-5 0 0,-11 0 4 0 0,38-2 170 0 0,-16-2-2488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8816 0 0,'77'-1'-8'0'0,"72"1"76"0"0,-128 1-14 0 0,56 1 133 0 0,-41-2-32 0 0,144-1 693 0 0,-66-4-142 0 0,-76 2-346 0 0,508-8 2243 0 0,-334 13-1910 0 0,-150-1-533 0 0,196 4 271 0 0,-190-3-351 0 0,26 4-4 0 0,-24-4 24 0 0,30 0 7 0 0,0 1 19 0 0,16-1 81 0 0,-25-3-58 0 0,-29 2-34 0 0,22 1-7 0 0,-23-1-8 0 0,28-2-4 0 0,0 4 0 0 0,-65-2-65 0 0,38-1 0 0 0,106-9 73 0 0,-63 9 375 0 0,-85 0-1089 0 0,32-6 0 0 0,-44 5 254 0 0,-1 0 0 0 0,1-1 1 0 0,-1 0-1 0 0,1 0 0 0 0,-1-1 0 0 0,0 0 0 0 0,8-5 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2:52:5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88 0 0,'0'0'0'0'0,"33"-18"0"0"0,-17 10 0 0 0,-1 2 0 0 0,-1 2 0 0 0,-3 0 0 0 0,-3 1 0 0 0,1-1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8000 0 0,'0'0'-22'0'0,"2"2"-295"0"0,5 2 357 0 0,0 0-1 0 0,0-1 1 0 0,0 0 0 0 0,1 0-1 0 0,-1 0 1 0 0,1-1-1 0 0,0 0 1 0 0,12 1 0 0 0,72 2 455 0 0,-17-1 145 0 0,205 16 2052 0 0,-186-16-1720 0 0,-56-5-526 0 0,-23 0 203 0 0,-1 1-1 0 0,22 2 1 0 0,-36-2-345 0 0,1-6-252 0 0,-7 3-1996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4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8 7288 0 0,'19'4'-312'0'0,"-6"0"630"0"0,-43-7 690 0 0,-50-8 204 0 0,66 10-561 0 0,-1 0 1 0 0,1 2-1 0 0,-1-1 0 0 0,1 2 0 0 0,-25 5 0 0 0,36-6-432 0 0,2 1-184 0 0,0 0 1 0 0,0-1 0 0 0,0 1-1 0 0,0 0 1 0 0,0-1 0 0 0,0 1-1 0 0,0 0 1 0 0,0 0 0 0 0,1 0-1 0 0,-1 0 1 0 0,1 0 0 0 0,0 0-1 0 0,-1 0 1 0 0,1 0 0 0 0,0 0-1 0 0,0 0 1 0 0,1 3 0 0 0,6 35 194 0 0,-3-25-125 0 0,1 8 27 0 0,-2-15-53 0 0,-1 0 1 0 0,-1 0-1 0 0,0 0 1 0 0,1 11-1 0 0,-6 138 592 0 0,4-149-556 0 0,0 0 1 0 0,0 1-1 0 0,-1-1 0 0 0,0 0 1 0 0,-1 1-1 0 0,0-1 0 0 0,-4 12 0 0 0,6-20-97 0 0,-1 0 0 0 0,1 1-1 0 0,0-1 1 0 0,-1 1-1 0 0,1-1 1 0 0,0 1-1 0 0,0 0 1 0 0,0-1 0 0 0,0 1-1 0 0,-1-1 1 0 0,1 1-1 0 0,0-1 1 0 0,0 1-1 0 0,0-1 1 0 0,0 1-1 0 0,0-1 1 0 0,0 1 0 0 0,0 0-1 0 0,1-1 1 0 0,-1 1-1 0 0,0-1 1 0 0,0 1-1 0 0,0-1 1 0 0,0 1-1 0 0,1-1 1 0 0,-1 1 0 0 0,0-1-1 0 0,1 1 1 0 0,-1-1-1 0 0,0 0 1 0 0,1 1-1 0 0,-1-1 1 0 0,0 1-1 0 0,1-1 1 0 0,-1 0 0 0 0,1 1-1 0 0,-1-1 1 0 0,1 0-1 0 0,-1 1 1 0 0,1-1-1 0 0,-1 0 1 0 0,1 0-1 0 0,-1 0 1 0 0,1 1 0 0 0,-1-1-1 0 0,1 0 1 0 0,-1 0-1 0 0,1 0 1 0 0,0 0-1 0 0,-1 0 1 0 0,1 0 0 0 0,0 0-1 0 0,38-1-44 0 0,-28 0 111 0 0,87-7 115 0 0,33-1 146 0 0,-74 4 23 0 0,-56 4-360 0 0,-1 1 0 0 0,0 0-1 0 0,1 0 1 0 0,-1-1-1 0 0,1 1 1 0 0,-1 0-1 0 0,1 0 1 0 0,-1-1-1 0 0,1 1 1 0 0,-1 0 0 0 0,0-1-1 0 0,1 1 1 0 0,-1-1-1 0 0,0 1 1 0 0,1-1-1 0 0,-1 1 1 0 0,0-1 0 0 0,0 1-1 0 0,0 0 1 0 0,1-1-1 0 0,-1 1 1 0 0,0-1-1 0 0,0 0 1 0 0,0 1-1 0 0,0-1 1 0 0,0 1 0 0 0,0-1-1 0 0,0 1 1 0 0,0-1-1 0 0,0 1 1 0 0,0-1-1 0 0,0 0 1 0 0,-1-16-1844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9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2359 4224 0 0,'0'0'8'0'0,"2"0"0"0"0,14-4 88 0 0,1 2 0 0 0,-1 0 1 0 0,29 0-1 0 0,-24 2-10 0 0,0-1 0 0 0,23-4 0 0 0,-15-1 62 0 0,0-2 0 0 0,55-21 0 0 0,-48 16 243 0 0,61-15 0 0 0,-66 20 79 0 0,1 0 0 0 0,46-22-1 0 0,-47 15 253 0 0,28-10-10 0 0,62-23 535 0 0,57-22 579 0 0,-77 41-1150 0 0,21-7-259 0 0,-22 4-251 0 0,-56 19-104 0 0,56-25 0 0 0,9-15 55 0 0,-64 29-56 0 0,-30 15-14 0 0,0 2 0 0 0,22-8 1 0 0,1-1 50 0 0,68-25 264 0 0,48 2 314 0 0,38-12-27 0 0,-45 7-309 0 0,90-31 204 0 0,-135 38-400 0 0,-32 11-36 0 0,81-30 12 0 0,72-8 167 0 0,-195 57-270 0 0,38-12 9 0 0,60-13 10 0 0,0 0-17 0 0,-82 19-6 0 0,1 2 0 0 0,64-8 0 0 0,-87 18 10 0 0,-11 1 37 0 0,-1-1 0 0 0,1-1 1 0 0,17-3-1 0 0,-11-1 43 0 0,1 0 0 0 0,-1-1 0 0 0,-1-1 1 0 0,20-12-1 0 0,-36 20-102 0 0,3-1 13 0 0,-1 0 0 0 0,0-1-1 0 0,0 1 1 0 0,0 0 0 0 0,0-1 0 0 0,-1 1 0 0 0,1-1 0 0 0,0 1 0 0 0,-1-1 0 0 0,1 0 0 0 0,-1 0-1 0 0,1 0 1 0 0,-1 0 0 0 0,0 0 0 0 0,0 0 0 0 0,0 0 0 0 0,0 0 0 0 0,1-4 0 0 0,10-19 26 0 0,-2 4-39 0 0,-7 17-1 0 0,0-1 0 0 0,-1 0 0 0 0,0 1 0 0 0,0-1 0 0 0,0 0 0 0 0,0 0 0 0 0,-1 0 0 0 0,0-1 0 0 0,0 1 0 0 0,0-9 0 0 0,1-15-5 0 0,1 0 0 0 0,1 0-1 0 0,1 1 1 0 0,2-1 0 0 0,1 1-1 0 0,1 1 1 0 0,1-1 0 0 0,28-50-1 0 0,-31 65 4 0 0,0 0-1 0 0,-1-1 0 0 0,-1 0 1 0 0,0 0-1 0 0,0 0 0 0 0,-2-1 1 0 0,0 1-1 0 0,2-21 0 0 0,15-196 58 0 0,-19 223-55 0 0,0-1 6 0 0,1-1 0 0 0,0 1 0 0 0,5-16 1 0 0,-5 18-8 0 0,1-3-7 0 0,-2 8 4 0 0,0 0 0 0 0,-1 0 0 0 0,1 0 0 0 0,-1-1 1 0 0,1 1-1 0 0,-1 0 0 0 0,0-1 0 0 0,1 1 0 0 0,-1 0 0 0 0,0-1 0 0 0,-1 1 0 0 0,1 0 0 0 0,-1-3 0 0 0,-1 5 0 0 0,1-1 0 0 0,-1 1 0 0 0,0 0 0 0 0,0 0 0 0 0,1 0 0 0 0,-1 0 0 0 0,0 0 0 0 0,0 0 0 0 0,1 0 0 0 0,-1 0-1 0 0,0 1 1 0 0,0-1 0 0 0,-2 1 0 0 0,5-1 5 0 0,-1 0-1 0 0,-2 1-8 0 0,-4 4 0 0 0,-2 0 0 0 0,2-1 0 0 0,12-12-295 0 0,-3 3 282 0 0,0 0 0 0 0,0 1 0 0 0,1 0 0 0 0,-1-1 0 0 0,1 1 1 0 0,0 1-1 0 0,7-6 0 0 0,55-44-234 0 0,-65 52 220 0 0,0 1 7 0 0,1-2 25 0 0,1-2-6 0 0,-2-4 17 0 0,-1 8-7 0 0,0-1-1 0 0,0 1 1 0 0,-1 0-1 0 0,1 0 0 0 0,0-1 1 0 0,-1 1-1 0 0,1 0 1 0 0,0 0-1 0 0,-1 0 0 0 0,1-1 1 0 0,0 1-1 0 0,-1 0 1 0 0,1 0-1 0 0,-1 0 0 0 0,1 0 1 0 0,0 0-1 0 0,-1 0 1 0 0,1 0-1 0 0,0 0 0 0 0,-1 0 1 0 0,1 0-1 0 0,-1 0 1 0 0,1 0-1 0 0,0 0 0 0 0,-1 0 1 0 0,1 0-1 0 0,0 1 1 0 0,-1-1-1 0 0,1 0 0 0 0,0 0 1 0 0,-1 0-1 0 0,1 0 1 0 0,0 1-1 0 0,-1-1 0 0 0,-17 6 16 0 0,17-6-15 0 0,0 1 2 0 0,0-1-1 0 0,0 1 1 0 0,0-1 0 0 0,0 1-1 0 0,0-1 1 0 0,0 0-1 0 0,0 1 1 0 0,0-1 0 0 0,0 0-1 0 0,0 0 1 0 0,0 0-1 0 0,0 0 1 0 0,0 0-1 0 0,0 0 1 0 0,0 0 0 0 0,0 0-1 0 0,0 0 1 0 0,0 0-1 0 0,0-1 1 0 0,0 1 0 0 0,-1-1-1 0 0,1 1 2 0 0,1-1 1 0 0,0 1-1 0 0,0-1 0 0 0,0 0 0 0 0,0 1 0 0 0,-1-1 1 0 0,1 1-1 0 0,0-1 0 0 0,0 1 0 0 0,0-1 0 0 0,0 1 1 0 0,0-1-1 0 0,0 1 0 0 0,1-1 0 0 0,-1 0 0 0 0,0 1 1 0 0,0-1-1 0 0,0 1 0 0 0,0-1 0 0 0,1 1 0 0 0,-1-1 1 0 0,0 1-1 0 0,1-1 0 0 0,-1 1 0 0 0,0-1 0 0 0,1 1 1 0 0,-1 0-1 0 0,0-1 0 0 0,1 1 0 0 0,-1 0 1 0 0,1-1-1 0 0,-1 1 0 0 0,1-1 0 0 0,7-3 407 0 0,-15 5-382 0 0,-1-1 0 0 0,0 1 1 0 0,0-2-1 0 0,0 1 0 0 0,0-1 1 0 0,0 0-1 0 0,0-1 0 0 0,1 0 1 0 0,-1 0-1 0 0,1-1 0 0 0,-1 0 1 0 0,-13-7-1 0 0,19 9-29 0 0,1 0-1 0 0,-1 0 1 0 0,0-1 0 0 0,1 1-1 0 0,-1 0 1 0 0,0-1 0 0 0,1 1 0 0 0,0-1-1 0 0,-1 0 1 0 0,1 1 0 0 0,0-1-1 0 0,0 0 1 0 0,0 0 0 0 0,0 0-1 0 0,0 0 1 0 0,1 0 0 0 0,-1 0-1 0 0,0 0 1 0 0,1 0 0 0 0,0 0-1 0 0,-1 0 1 0 0,1 0 0 0 0,0-3-1 0 0,-2-9-30 0 0,0 7 180 0 0,-4-12-849 0 0,2 17 241 0 0,0 12 243 0 0,-35 146-334 0 0,34-134 524 0 0,0-3 3 0 0,-3 33 0 0 0,8-51 26 0 0,0 0-1 0 0,0-1 0 0 0,0 1 0 0 0,0 0 0 0 0,0-1 0 0 0,0 1 0 0 0,0 0 1 0 0,1-1-1 0 0,-1 1 0 0 0,0-1 0 0 0,1 1 0 0 0,-1 0 0 0 0,0-1 0 0 0,1 1 1 0 0,-1-1-1 0 0,0 1 0 0 0,1-1 0 0 0,-1 1 0 0 0,1-1 0 0 0,-1 1 0 0 0,1-1 0 0 0,-1 0 1 0 0,1 1-1 0 0,-1-1 0 0 0,1 0 0 0 0,0 1 0 0 0,-1-1 0 0 0,1 0 0 0 0,-1 0 1 0 0,1 0-1 0 0,0 1 0 0 0,-1-1 0 0 0,1 0 0 0 0,0 0 0 0 0,-1 0 0 0 0,1 0 1 0 0,0 0-1 0 0,0 0 0 0 0,31-2 123 0 0,-27 2-110 0 0,105-8 537 0 0,153 8 0 0 0,-255 0-528 0 0,0 0-1 0 0,-1 1 0 0 0,1 0 0 0 0,0 0 0 0 0,0 1 0 0 0,-1 0 0 0 0,1 0 0 0 0,-1 1 0 0 0,0 0 1 0 0,0 0-1 0 0,11 7 0 0 0,-8-1-166 0 0,-13-3 409 0 0,-11-5-2824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10976 0 0,'0'0'0'0'0,"-2"23"0"0"0,0 7 0 0 0,-1 3 0 0 0,1 0 0 0 0,0-3 0 0 0,-2-2-56 0 0,-5 26 0 0 0,7-29-800 0 0,-1-3 96 0 0,-2 12 760 0 0,0-28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4672 0 0,'0'0'17'0'0,"2"2"2"0"0,8 8-116 0 0,8 12 1253 0 0,-3-5-189 0 0,-11-12-860 0 0,2 0-1 0 0,-1-1 0 0 0,0 0 0 0 0,1 1 0 0 0,0-2 0 0 0,0 1 0 0 0,10 3 0 0 0,50 17 509 0 0,-44-17-333 0 0,63 19 511 0 0,-38-12-342 0 0,0 2 1 0 0,68 32 0 0 0,-107-44-401 0 0,-1 0-1 0 0,1 1 1 0 0,-1 0 0 0 0,7 6 0 0 0,18 14 131 0 0,94 56 174 0 0,75 46 650 0 0,-92-66-234 0 0,-99-56-766 0 0,1 2 33 0 0,0 0 0 0 0,0 1 1 0 0,0 0-1 0 0,-1 1 1 0 0,0 0-1 0 0,-1 0 1 0 0,0 1-1 0 0,11 16 1 0 0,0-1 49 0 0,-10-14-46 0 0,0-1 0 0 0,1 0 0 0 0,0 0 1 0 0,0-1-1 0 0,1 0 0 0 0,24 12 0 0 0,83 30 146 0 0,-46-22-88 0 0,-31-8 95 0 0,0 2 1 0 0,70 52 0 0 0,-17-9-43 0 0,-43-37-98 0 0,0-2 0 0 0,2-2 1 0 0,82 27-1 0 0,-17-3-32 0 0,-109-44-19 0 0,146 60 127 0 0,-133-55-71 0 0,1 2-1 0 0,-2 0 1 0 0,27 19-1 0 0,1 0 80 0 0,46 20 167 0 0,-60-34-167 0 0,0 2 0 0 0,44 32 0 0 0,-21-9-18 0 0,98 75-46 0 0,0-17 276 0 0,-94-61-228 0 0,37 17-16 0 0,-68-36-54 0 0,0 2 1 0 0,29 27 0 0 0,-40-30 28 0 0,2-1 0 0 0,0-1 0 0 0,1-1 1 0 0,33 16-1 0 0,-33-20-64 0 0,-5-2-4 0 0,1 0-1 0 0,26 7 0 0 0,-38-14-14 0 0,11 7 20 0 0,7 1 15 0 0,-25-10-42 0 0,2 0 12 0 0,1 0-81 0 0,18-10-5 0 0,-15 5 73 0 0,4-4-8 0 0,-10 7 8 0 0,4-10-694 0 0,-14 5-2539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1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7552 0 0,'0'0'848'0'0,"-4"15"220"0"0,-2 8-284 0 0,-2 7 193 0 0,1 0 1 0 0,-3 32-1 0 0,1 2-790 0 0,3-26 691 0 0,-3 55-1 0 0,9-93-397 0 0,-28-1-141 0 0,25 0-364 0 0,0-1 0 0 0,-1 0 0 0 0,1 1 0 0 0,0-1 0 0 0,0 0 0 0 0,0-1 0 0 0,0 1 1 0 0,0-1-1 0 0,1 1 0 0 0,-1-1 0 0 0,1 0 0 0 0,0 0 0 0 0,0 0 0 0 0,-3-4 0 0 0,0-3-314 0 0,1-1-1 0 0,0 1 0 0 0,-3-15 1 0 0,3 13 42 0 0,4 11 269 0 0,-1-1 0 0 0,1 0 1 0 0,-1 1-1 0 0,1-1 0 0 0,-1 0 1 0 0,0 1-1 0 0,0-1 0 0 0,0 1 1 0 0,0 0-1 0 0,0-1 0 0 0,0 1 1 0 0,0 0-1 0 0,0-1 0 0 0,0 1 1 0 0,0 0-1 0 0,-1 0 0 0 0,1 0 1 0 0,-1 0-1 0 0,1 0 0 0 0,-1 0 1 0 0,1 0-1 0 0,-1 1 0 0 0,-2-2 1 0 0,3 2 9 0 0,-4 1-17 0 0,-4 10-3 0 0,6-4 37 0 0,2-1 1 0 0,2-5 3 0 0,-1 0 1 0 0,0 0-1 0 0,0 0 1 0 0,0 0-1 0 0,1-1 1 0 0,-1 1-1 0 0,1 0 1 0 0,-1 0-1 0 0,0 0 1 0 0,1-1-1 0 0,-1 1 1 0 0,1 0-1 0 0,0 0 1 0 0,-1-1-1 0 0,1 1 1 0 0,0 0-1 0 0,-1-1 1 0 0,1 1-1 0 0,0-1 1 0 0,0 1-1 0 0,-1-1 1 0 0,1 1-1 0 0,0-1 1 0 0,0 0-1 0 0,0 1 1 0 0,1-1-1 0 0,-1 1 7 0 0,14 3 116 0 0,0 0 0 0 0,0-1 1 0 0,0 0-1 0 0,0-1 0 0 0,29 0 1 0 0,-27-2 183 0 0,0 1 1 0 0,-1 0-1 0 0,1 2 1 0 0,24 6-1 0 0,-41-9-249 0 0,1 0-1 0 0,0 0 1 0 0,0 1-1 0 0,0-1 1 0 0,0 0 0 0 0,0 0-1 0 0,0 0 1 0 0,0 0-1 0 0,0 0 1 0 0,0 0 0 0 0,0 0-1 0 0,0 0 1 0 0,0-1-1 0 0,0 1 1 0 0,0 0-1 0 0,0-1 1 0 0,0 1 0 0 0,-1 0-1 0 0,1-1 1 0 0,0 1-1 0 0,0-1 1 0 0,0 0-1 0 0,-1 1 1 0 0,1-1 0 0 0,0 1-1 0 0,1-2 1 0 0,-2 1-43 0 0,0 1 1 0 0,0 0-1 0 0,0-1 0 0 0,1 1 1 0 0,-1-1-1 0 0,0 1 1 0 0,0 0-1 0 0,0-1 1 0 0,0 1-1 0 0,0-1 0 0 0,0 1 1 0 0,0 0-1 0 0,0-1 1 0 0,0 1-1 0 0,0-1 0 0 0,0 1 1 0 0,0 0-1 0 0,0-1 1 0 0,0 1-1 0 0,0-1 1 0 0,0 1-1 0 0,0 0 0 0 0,-1-1 1 0 0,1 0-1 0 0,-1 0-14 0 0,0 0-1 0 0,1 1 1 0 0,-1-1 0 0 0,0 0-1 0 0,0 0 1 0 0,0 1 0 0 0,0-1-1 0 0,0 0 1 0 0,0 1-1 0 0,0-1 1 0 0,0 1 0 0 0,0-1-1 0 0,-2 0 1 0 0,-57-20 157 0 0,29 6-94 0 0,29 14-62 0 0,0-1 0 0 0,0 1 0 0 0,0 0-1 0 0,0-1 1 0 0,0 1 0 0 0,-1 0-1 0 0,1 0 1 0 0,0 1 0 0 0,0-1 0 0 0,-1 0-1 0 0,1 1 1 0 0,-1 0 0 0 0,1-1-1 0 0,-1 1 1 0 0,1 0 0 0 0,0 0 0 0 0,-1 0-1 0 0,1 1 1 0 0,-1-1 0 0 0,1 0-1 0 0,0 1 1 0 0,-1 0 0 0 0,1-1-1 0 0,0 1 1 0 0,-1 0 0 0 0,1 0 0 0 0,0 1-1 0 0,0-1 1 0 0,0 0 0 0 0,-2 3-1 0 0,-3 2 5 0 0,1 0 0 0 0,-1 1 0 0 0,2 0 0 0 0,-1 0 0 0 0,1 0 0 0 0,0 1 0 0 0,1-1 0 0 0,-1 1 0 0 0,2 1 0 0 0,-7 16 0 0 0,5-11-8 0 0,-1 0 1 0 0,-1 0-1 0 0,-9 14 0 0 0,12-23-1 0 0,-2 2 2 0 0,1-1 4 0 0,0-2 2 0 0,-1 1 0 0 0,-1 0-1 0 0,1-1-4 0 0,4-2 2 0 0,2-2-4 0 0,0 1-1 0 0,0 0 1 0 0,0-1-1 0 0,0 1 1 0 0,1-1-1 0 0,-1 1 1 0 0,0-1-1 0 0,0 1 0 0 0,0-1 1 0 0,0 1-1 0 0,1-1 1 0 0,-1 1-1 0 0,0-1 1 0 0,0 1-1 0 0,1-1 1 0 0,-1 1-1 0 0,0-1 1 0 0,1 1-1 0 0,-1-1 1 0 0,1 0-1 0 0,-1 1 1 0 0,1-1-1 0 0,-1 0 1 0 0,0 1-1 0 0,1-1 1 0 0,-1 0-1 0 0,1 0 1 0 0,-1 1-1 0 0,1-1 1 0 0,0 0-1 0 0,-1 0 1 0 0,1 0-1 0 0,-1 0 1 0 0,1 0-1 0 0,0 0 1 0 0,3 2 5 0 0,88 24 102 0 0,-71-22-54 0 0,-15-3-40 0 0,0 1 0 0 0,0-1 1 0 0,0 1-1 0 0,0 0 1 0 0,0 1-1 0 0,-1-1 0 0 0,1 1 1 0 0,-1 0-1 0 0,8 6 0 0 0,0 0 17 0 0,0 0 1 0 0,-1 1-1 0 0,0 1 0 0 0,-1 0 0 0 0,0 1 0 0 0,16 22 0 0 0,-26-33-137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8544 0 0,'0'0'-23'0'0,"2"2"-638"0"0,30 23 827 0 0,-23-17 45 0 0,1 0-1 0 0,-1-1 1 0 0,1-1 0 0 0,19 10 0 0 0,-11-9 292 0 0,37 8 0 0 0,-39-12-190 0 0,-1 1-1 0 0,0 1 1 0 0,18 8 0 0 0,-32-13-308 0 0,-1 0 0 0 0,0 0 0 0 0,1 0 0 0 0,-1 0 0 0 0,1 0 0 0 0,-1 0 0 0 0,1 1 0 0 0,-1-1 0 0 0,0 0 0 0 0,1 0 0 0 0,-1 0 0 0 0,1 1 0 0 0,-1-1 0 0 0,0 0 1 0 0,1 1-1 0 0,-1-1 0 0 0,0 0 0 0 0,0 1 0 0 0,1-1 0 0 0,-1 0 0 0 0,0 1 0 0 0,0-1 0 0 0,1 0 0 0 0,-1 1 0 0 0,0-1 0 0 0,0 1 0 0 0,0-1 0 0 0,0 1 0 0 0,1-1 0 0 0,-1 0 0 0 0,0 1 0 0 0,0-1 0 0 0,0 1 0 0 0,0-1 0 0 0,0 1 0 0 0,0-1 0 0 0,0 1 0 0 0,0-1 0 0 0,-1 0 0 0 0,1 1 0 0 0,0-1 0 0 0,0 1 0 0 0,0-1 1 0 0,0 1-1 0 0,-1-1 0 0 0,1 0 0 0 0,0 1 0 0 0,0-1 0 0 0,-1 0 0 0 0,1 1 0 0 0,0-1 0 0 0,0 0 0 0 0,-1 1 0 0 0,1-1 0 0 0,0 0 0 0 0,-1 1 0 0 0,1-1 0 0 0,-1 0 0 0 0,1 0 0 0 0,0 0 0 0 0,-1 1 0 0 0,1-1 0 0 0,-1 0 0 0 0,1 0 0 0 0,-1 0 0 0 0,-28 11 222 0 0,16-7-723 0 0,-1-2 0 0 0,-17 2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2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2494 8992 0 0,'3'-12'376'0'0,"3"-15"-250"0"0,-6 9 4629 0 0,22 32-4267 0 0,-18-12-436 0 0,10 6 266 0 0,-1 0 0 0 0,0 1 0 0 0,-1 0 0 0 0,22 21 1 0 0,-26-24-235 0 0,0 1 1 0 0,0-1 0 0 0,0 0-1 0 0,1 0 1 0 0,0-1 0 0 0,0 0-1 0 0,18 6 1 0 0,-16-7-6 0 0,-1 1 0 0 0,1 0-1 0 0,-1 0 1 0 0,-1 1 0 0 0,1 1 0 0 0,-1-1 0 0 0,14 14-1 0 0,-9-4 4 0 0,-1 0 0 0 0,-1 1 0 0 0,0 1 0 0 0,10 22 0 0 0,10 32 149 0 0,9 19 10 0 0,-34-79-210 0 0,1 0 0 0 0,1-1 0 0 0,0 0 0 0 0,18 17 0 0 0,-15-17-16 0 0,-1 2 0 0 0,13 17 0 0 0,7 19 67 0 0,28 64 0 0 0,-36-65 8 0 0,54 81 0 0 0,26-3 12 0 0,-45-59-31 0 0,-39-44-36 0 0,-2 1 0 0 0,25 46 0 0 0,-35-58-18 0 0,1 0-1 0 0,1 0 1 0 0,0 0-1 0 0,0-1 1 0 0,1-1-1 0 0,19 17 1 0 0,-11-14 8 0 0,0-1 1 0 0,0 0-1 0 0,38 16 1 0 0,68 21 39 0 0,-84-35-56 0 0,0 2 0 0 0,-1 1 0 0 0,70 43 0 0 0,-81-41-9 0 0,11 9 4 0 0,1-2 0 0 0,2-2 0 0 0,71 31 0 0 0,150 20 13 0 0,-217-63-14 0 0,-1 2 0 0 0,49 23-1 0 0,84 50 11 0 0,-72-34-10 0 0,-33-21-3 0 0,103 29 0 0 0,12 4 0 0 0,-118-37 0 0 0,-57-22 0 0 0,0 1 0 0 0,0 0 0 0 0,0 1 0 0 0,22 18 0 0 0,-22-16 0 0 0,0 0 0 0 0,15 8 0 0 0,12 1 5 0 0,0-2-1 0 0,80 24 0 0 0,-31-13-1 0 0,-41-14 4 0 0,0-2-1 0 0,56 6 0 0 0,-19-4 1 0 0,41 9 6 0 0,-34-6-12 0 0,-28-3 1 0 0,26 7 3 0 0,-26-7-2 0 0,26 5 2 0 0,-26-5-2 0 0,-35-7-1 0 0,125 27 9 0 0,186-6 3 0 0,9-30-3 0 0,-39-2-3 0 0,-6-3-8 0 0,-226 1 0 0 0,35-6 0 0 0,-33 2 0 0 0,30-5 0 0 0,-33 4 2 0 0,31-5 3 0 0,-28 4-2 0 0,33-4 2 0 0,98-12 16 0 0,-58 9 30 0 0,227-57 0 0 0,-327 62-36 0 0,-7 2 16 0 0,84-34-1 0 0,-42 6-12 0 0,-23 9 0 0 0,77-42 6 0 0,-20 14 1 0 0,53-29 4 0 0,-94 40-22 0 0,-27 9-4 0 0,-26 15-1 0 0,-8 7-1 0 0,0 1 1 0 0,29-17-1 0 0,5-1 0 0 0,-24 17 2 0 0,-2-1 0 0 0,0-2 0 0 0,-1-1 0 0 0,35-34 0 0 0,114-144 29 0 0,-140 160-17 0 0,-21 24-7 0 0,-1-1 1 0 0,16-22-1 0 0,48-103 32 0 0,-68 122-35 0 0,2 0-1 0 0,0 1 0 0 0,1 1 0 0 0,25-26 0 0 0,-16 19 5 0 0,27-40 0 0 0,-34 40-9 0 0,-1 0 1 0 0,19-44-1 0 0,24-59-5 0 0,24-59-70 0 0,-67 153 37 0 0,2 0 0 0 0,1 1 0 0 0,41-58 0 0 0,-50 77 13 0 0,-1-2 0 0 0,0 1 0 0 0,7-21-1 0 0,-12 30 25 0 0,0-1-3 0 0,0 1 0 0 0,0 0 0 0 0,0-1 0 0 0,-1 1 0 0 0,1-1 0 0 0,-1 0 0 0 0,-1 0 1 0 0,1 1-1 0 0,-1-9 0 0 0,0-10-13 0 0,0 19 15 0 0,0 0 1 0 0,0 0 0 0 0,-1 0-1 0 0,0 0 1 0 0,1 0 0 0 0,-2 1-1 0 0,1-1 1 0 0,0 0-1 0 0,-1 1 1 0 0,0-1 0 0 0,-4-7-1 0 0,-2 2-3 0 0,1 0 0 0 0,-1 0 0 0 0,-13-11 0 0 0,-25-29-17 0 0,37 39-1 0 0,9 11 15 0 0,-22-28-85 0 0,15 9 89 0 0,1 1 0 0 0,-5-22 0 0 0,7 22 5 0 0,-1 1-1 0 0,0-1 1 0 0,-2 1-1 0 0,-14-28 1 0 0,-28-55 8 0 0,-10-18-2 0 0,58 116-7 0 0,-13-22 2 0 0,-1 0 0 0 0,-21-24 0 0 0,-19-5 6 0 0,37 38-4 0 0,2-1 0 0 0,0-1 0 0 0,-16-20 0 0 0,-81-129 12 0 0,99 149-16 0 0,-1 0 0 0 0,-1 1 0 0 0,0 0 0 0 0,-32-23 0 0 0,26 22 0 0 0,1 0 0 0 0,1-2 0 0 0,-28-31 0 0 0,-62-80 0 0 0,91 111 0 0 0,0 2 0 0 0,-2 0 0 0 0,-44-28 0 0 0,-36-27 0 0 0,61 39 0 0 0,-26-21-5 0 0,-84-54 1 0 0,93 76-3 0 0,-43-25-17 0 0,13 0 8 0 0,25 15 0 0 0,-25-20 3 0 0,52 38 3 0 0,-1 1 0 0 0,-2 2 0 0 0,0 1 1 0 0,-74-25-1 0 0,87 36 8 0 0,-88-37-3 0 0,13 0 9 0 0,25 12-3 0 0,36 15-1 0 0,-94-38 0 0 0,112 49 0 0 0,-30-12 0 0 0,-72-18 0 0 0,-286-60 0 0 0,296 68 0 0 0,32 11 0 0 0,-32-6 0 0 0,29 7 0 0 0,-39-4-1 0 0,41 9-4 0 0,-28-5 2 0 0,30 8-2 0 0,-34-2 2 0 0,33 4-2 0 0,-33-3 3 0 0,36 5 2 0 0,-25 3 0 0 0,21 1 0 0 0,-42 4 0 0 0,38 0 0 0 0,-30 3 0 0 0,34 3 0 0 0,-33 10 0 0 0,32-6 0 0 0,-34 5 0 0 0,39-4 0 0 0,-265 58 0 0 0,170-34 0 0 0,-150 41 0 0 0,205-39 0 0 0,87-27 0 0 0,-37 16 0 0 0,-28 16 0 0 0,76-34 0 0 0,0 1 0 0 0,1 1 0 0 0,0 1 0 0 0,-21 20 0 0 0,21-17 0 0 0,-27 18 0 0 0,-113 55 0 0 0,96-55 0 0 0,11-1 0 0 0,-63 44 0 0 0,-147 96-16 0 0,251-166 16 0 0,-12 8-8 0 0,0 2 1 0 0,1 0-1 0 0,-32 32 1 0 0,-5 16 4 0 0,13-13-23 0 0,-1-3 0 0 0,-66 53 1 0 0,79-75 12 0 0,-58 59 0 0 0,64-57 1 0 0,-2-1-1 0 0,0-2 1 0 0,-2 0-1 0 0,-56 34 1 0 0,73-51 11 0 0,-2 2-4 0 0,0 1 1 0 0,-21 18-1 0 0,-70 75-4 0 0,92-88 7 0 0,-2-1 0 0 0,0-1 1 0 0,0 0-1 0 0,-30 16 0 0 0,-35 27-13 0 0,40-24-1 0 0,-45 46 1 0 0,38-35-2 0 0,-77 55-1 0 0,97-79 10 0 0,-173 135-32 0 0,87-40 40 0 0,87-88 1 0 0,-2-1 0 0 0,-53 37-1 0 0,69-54-1 0 0,0-1 0 0 0,0-1 0 0 0,-1 0 0 0 0,0-1 1 0 0,0 0-1 0 0,-1-1 0 0 0,0-1 0 0 0,-21 3 0 0 0,22-9-2419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25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13144 0 0,'204'-43'1627'0'0,"30"-4"-16"0"0,483-51 164 0 0,-621 86-1709 0 0,-66 8-56 0 0,197-20 35 0 0,-173 21-49 0 0,1 2-1 0 0,63 8 1 0 0,-93-3-767 0 0,0-2 0 0 0,42-2 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29T23:26:2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0 268 10080 0 0,'0'0'352'0'0,"4"-2"-175"0"0,8-5 23 0 0,0 2 0 0 0,0-1 0 0 0,0 1 0 0 0,1 1 0 0 0,-1 0-1 0 0,1 1 1 0 0,0 1 0 0 0,19-2 0 0 0,116 1 971 0 0,-55 3-758 0 0,298-46 345 0 0,-358 40-748 0 0,221-42 107 0 0,-225 41-107 0 0,0-2 1 0 0,-1 0 0 0 0,0-2-1 0 0,-1-1 1 0 0,0-1 0 0 0,25-17 0 0 0,-49 27-245 0 0,1 1 0 0 0,0-1 1 0 0,-1 0-1 0 0,1-1 0 0 0,-1 1 1 0 0,0-1-1 0 0,4-5 0 0 0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0" Type="http://schemas.openxmlformats.org/officeDocument/2006/relationships/customXml" Target="../ink/ink3.xml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image" Target="../media/image400.png"/><Relationship Id="rId21" Type="http://schemas.openxmlformats.org/officeDocument/2006/relationships/customXml" Target="../ink/ink7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390.png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56.png"/><Relationship Id="rId5" Type="http://schemas.openxmlformats.org/officeDocument/2006/relationships/image" Target="../media/image42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47.png"/><Relationship Id="rId19" Type="http://schemas.openxmlformats.org/officeDocument/2006/relationships/customXml" Target="../ink/ink6.xml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12" Type="http://schemas.openxmlformats.org/officeDocument/2006/relationships/customXml" Target="../ink/ink14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1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62.png"/><Relationship Id="rId1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1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customXml" Target="../ink/ink21.xml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8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image" Target="../media/image72.pn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19.xml"/><Relationship Id="rId14" Type="http://schemas.openxmlformats.org/officeDocument/2006/relationships/customXml" Target="../ink/ink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73.png"/><Relationship Id="rId3" Type="http://schemas.openxmlformats.org/officeDocument/2006/relationships/image" Target="../media/image590.png"/><Relationship Id="rId7" Type="http://schemas.openxmlformats.org/officeDocument/2006/relationships/image" Target="../media/image630.png"/><Relationship Id="rId12" Type="http://schemas.openxmlformats.org/officeDocument/2006/relationships/customXml" Target="../ink/ink26.xml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20.png"/><Relationship Id="rId11" Type="http://schemas.openxmlformats.org/officeDocument/2006/relationships/customXml" Target="../ink/ink25.xml"/><Relationship Id="rId5" Type="http://schemas.openxmlformats.org/officeDocument/2006/relationships/image" Target="../media/image611.png"/><Relationship Id="rId10" Type="http://schemas.openxmlformats.org/officeDocument/2006/relationships/customXml" Target="../ink/ink24.xml"/><Relationship Id="rId4" Type="http://schemas.openxmlformats.org/officeDocument/2006/relationships/image" Target="../media/image600.png"/><Relationship Id="rId9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.xml"/><Relationship Id="rId18" Type="http://schemas.openxmlformats.org/officeDocument/2006/relationships/image" Target="../media/image79.png"/><Relationship Id="rId26" Type="http://schemas.openxmlformats.org/officeDocument/2006/relationships/image" Target="../media/image83.png"/><Relationship Id="rId39" Type="http://schemas.openxmlformats.org/officeDocument/2006/relationships/customXml" Target="../ink/ink44.xml"/><Relationship Id="rId21" Type="http://schemas.openxmlformats.org/officeDocument/2006/relationships/customXml" Target="../ink/ink35.xml"/><Relationship Id="rId34" Type="http://schemas.openxmlformats.org/officeDocument/2006/relationships/image" Target="../media/image87.png"/><Relationship Id="rId42" Type="http://schemas.openxmlformats.org/officeDocument/2006/relationships/image" Target="../media/image91.png"/><Relationship Id="rId47" Type="http://schemas.openxmlformats.org/officeDocument/2006/relationships/customXml" Target="../ink/ink48.xml"/><Relationship Id="rId50" Type="http://schemas.openxmlformats.org/officeDocument/2006/relationships/image" Target="../media/image95.png"/><Relationship Id="rId55" Type="http://schemas.openxmlformats.org/officeDocument/2006/relationships/customXml" Target="../ink/ink52.xml"/><Relationship Id="rId7" Type="http://schemas.openxmlformats.org/officeDocument/2006/relationships/customXml" Target="../ink/ink28.xml"/><Relationship Id="rId2" Type="http://schemas.openxmlformats.org/officeDocument/2006/relationships/image" Target="../media/image640.png"/><Relationship Id="rId16" Type="http://schemas.openxmlformats.org/officeDocument/2006/relationships/image" Target="../media/image78.png"/><Relationship Id="rId29" Type="http://schemas.openxmlformats.org/officeDocument/2006/relationships/customXml" Target="../ink/ink39.xml"/><Relationship Id="rId11" Type="http://schemas.openxmlformats.org/officeDocument/2006/relationships/customXml" Target="../ink/ink30.xml"/><Relationship Id="rId24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customXml" Target="../ink/ink43.xml"/><Relationship Id="rId40" Type="http://schemas.openxmlformats.org/officeDocument/2006/relationships/image" Target="../media/image90.png"/><Relationship Id="rId45" Type="http://schemas.openxmlformats.org/officeDocument/2006/relationships/customXml" Target="../ink/ink47.xml"/><Relationship Id="rId53" Type="http://schemas.openxmlformats.org/officeDocument/2006/relationships/customXml" Target="../ink/ink51.xml"/><Relationship Id="rId58" Type="http://schemas.openxmlformats.org/officeDocument/2006/relationships/image" Target="../media/image99.png"/><Relationship Id="rId5" Type="http://schemas.openxmlformats.org/officeDocument/2006/relationships/customXml" Target="../ink/ink27.xml"/><Relationship Id="rId61" Type="http://schemas.openxmlformats.org/officeDocument/2006/relationships/customXml" Target="../ink/ink55.xml"/><Relationship Id="rId19" Type="http://schemas.openxmlformats.org/officeDocument/2006/relationships/customXml" Target="../ink/ink34.xml"/><Relationship Id="rId14" Type="http://schemas.openxmlformats.org/officeDocument/2006/relationships/image" Target="../media/image77.png"/><Relationship Id="rId22" Type="http://schemas.openxmlformats.org/officeDocument/2006/relationships/image" Target="../media/image81.png"/><Relationship Id="rId27" Type="http://schemas.openxmlformats.org/officeDocument/2006/relationships/customXml" Target="../ink/ink38.xml"/><Relationship Id="rId30" Type="http://schemas.openxmlformats.org/officeDocument/2006/relationships/image" Target="../media/image85.png"/><Relationship Id="rId35" Type="http://schemas.openxmlformats.org/officeDocument/2006/relationships/customXml" Target="../ink/ink42.xml"/><Relationship Id="rId43" Type="http://schemas.openxmlformats.org/officeDocument/2006/relationships/customXml" Target="../ink/ink46.xml"/><Relationship Id="rId48" Type="http://schemas.openxmlformats.org/officeDocument/2006/relationships/image" Target="../media/image94.png"/><Relationship Id="rId56" Type="http://schemas.openxmlformats.org/officeDocument/2006/relationships/image" Target="../media/image98.png"/><Relationship Id="rId8" Type="http://schemas.openxmlformats.org/officeDocument/2006/relationships/image" Target="../media/image74.png"/><Relationship Id="rId51" Type="http://schemas.openxmlformats.org/officeDocument/2006/relationships/customXml" Target="../ink/ink50.xml"/><Relationship Id="rId3" Type="http://schemas.openxmlformats.org/officeDocument/2006/relationships/image" Target="../media/image650.png"/><Relationship Id="rId12" Type="http://schemas.openxmlformats.org/officeDocument/2006/relationships/image" Target="../media/image76.png"/><Relationship Id="rId17" Type="http://schemas.openxmlformats.org/officeDocument/2006/relationships/customXml" Target="../ink/ink33.xml"/><Relationship Id="rId25" Type="http://schemas.openxmlformats.org/officeDocument/2006/relationships/customXml" Target="../ink/ink37.xml"/><Relationship Id="rId33" Type="http://schemas.openxmlformats.org/officeDocument/2006/relationships/customXml" Target="../ink/ink41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54.xml"/><Relationship Id="rId20" Type="http://schemas.openxmlformats.org/officeDocument/2006/relationships/image" Target="../media/image80.png"/><Relationship Id="rId41" Type="http://schemas.openxmlformats.org/officeDocument/2006/relationships/customXml" Target="../ink/ink45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9.png"/><Relationship Id="rId15" Type="http://schemas.openxmlformats.org/officeDocument/2006/relationships/customXml" Target="../ink/ink32.xml"/><Relationship Id="rId23" Type="http://schemas.openxmlformats.org/officeDocument/2006/relationships/customXml" Target="../ink/ink36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49.xml"/><Relationship Id="rId57" Type="http://schemas.openxmlformats.org/officeDocument/2006/relationships/customXml" Target="../ink/ink53.xml"/><Relationship Id="rId10" Type="http://schemas.openxmlformats.org/officeDocument/2006/relationships/image" Target="../media/image75.png"/><Relationship Id="rId31" Type="http://schemas.openxmlformats.org/officeDocument/2006/relationships/customXml" Target="../ink/ink40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4" Type="http://schemas.openxmlformats.org/officeDocument/2006/relationships/image" Target="../media/image6.png"/><Relationship Id="rId9" Type="http://schemas.openxmlformats.org/officeDocument/2006/relationships/customXml" Target="../ink/ink2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05.png"/><Relationship Id="rId18" Type="http://schemas.openxmlformats.org/officeDocument/2006/relationships/customXml" Target="../ink/ink63.xml"/><Relationship Id="rId3" Type="http://schemas.openxmlformats.org/officeDocument/2006/relationships/image" Target="../media/image102.png"/><Relationship Id="rId21" Type="http://schemas.openxmlformats.org/officeDocument/2006/relationships/image" Target="../media/image109.png"/><Relationship Id="rId7" Type="http://schemas.openxmlformats.org/officeDocument/2006/relationships/customXml" Target="../ink/ink57.xml"/><Relationship Id="rId12" Type="http://schemas.openxmlformats.org/officeDocument/2006/relationships/customXml" Target="../ink/ink60.xml"/><Relationship Id="rId17" Type="http://schemas.openxmlformats.org/officeDocument/2006/relationships/image" Target="../media/image107.png"/><Relationship Id="rId2" Type="http://schemas.openxmlformats.org/officeDocument/2006/relationships/image" Target="../media/image660.png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3.png"/><Relationship Id="rId11" Type="http://schemas.openxmlformats.org/officeDocument/2006/relationships/customXml" Target="../ink/ink59.xml"/><Relationship Id="rId5" Type="http://schemas.openxmlformats.org/officeDocument/2006/relationships/customXml" Target="../ink/ink56.xml"/><Relationship Id="rId15" Type="http://schemas.openxmlformats.org/officeDocument/2006/relationships/image" Target="../media/image106.png"/><Relationship Id="rId23" Type="http://schemas.openxmlformats.org/officeDocument/2006/relationships/image" Target="../media/image110.png"/><Relationship Id="rId10" Type="http://schemas.openxmlformats.org/officeDocument/2006/relationships/image" Target="../media/image104.png"/><Relationship Id="rId19" Type="http://schemas.openxmlformats.org/officeDocument/2006/relationships/image" Target="../media/image108.png"/><Relationship Id="rId4" Type="http://schemas.openxmlformats.org/officeDocument/2006/relationships/image" Target="../media/image680.png"/><Relationship Id="rId9" Type="http://schemas.openxmlformats.org/officeDocument/2006/relationships/customXml" Target="../ink/ink58.xml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1.png"/><Relationship Id="rId5" Type="http://schemas.openxmlformats.org/officeDocument/2006/relationships/customXml" Target="../ink/ink67.xml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customXml" Target="../ink/ink74.xml"/><Relationship Id="rId42" Type="http://schemas.openxmlformats.org/officeDocument/2006/relationships/image" Target="../media/image129.png"/><Relationship Id="rId47" Type="http://schemas.openxmlformats.org/officeDocument/2006/relationships/customXml" Target="../ink/ink87.xml"/><Relationship Id="rId63" Type="http://schemas.openxmlformats.org/officeDocument/2006/relationships/customXml" Target="../ink/ink95.xml"/><Relationship Id="rId68" Type="http://schemas.openxmlformats.org/officeDocument/2006/relationships/image" Target="../media/image142.png"/><Relationship Id="rId7" Type="http://schemas.openxmlformats.org/officeDocument/2006/relationships/image" Target="../media/image740.png"/><Relationship Id="rId71" Type="http://schemas.openxmlformats.org/officeDocument/2006/relationships/customXml" Target="../ink/ink99.xml"/><Relationship Id="rId2" Type="http://schemas.openxmlformats.org/officeDocument/2006/relationships/image" Target="../media/image112.emf"/><Relationship Id="rId16" Type="http://schemas.openxmlformats.org/officeDocument/2006/relationships/image" Target="../media/image116.png"/><Relationship Id="rId29" Type="http://schemas.openxmlformats.org/officeDocument/2006/relationships/customXml" Target="../ink/ink78.xml"/><Relationship Id="rId11" Type="http://schemas.openxmlformats.org/officeDocument/2006/relationships/customXml" Target="../ink/ink69.xml"/><Relationship Id="rId24" Type="http://schemas.openxmlformats.org/officeDocument/2006/relationships/image" Target="../media/image120.png"/><Relationship Id="rId32" Type="http://schemas.openxmlformats.org/officeDocument/2006/relationships/image" Target="../media/image124.png"/><Relationship Id="rId37" Type="http://schemas.openxmlformats.org/officeDocument/2006/relationships/customXml" Target="../ink/ink82.xml"/><Relationship Id="rId40" Type="http://schemas.openxmlformats.org/officeDocument/2006/relationships/image" Target="../media/image128.png"/><Relationship Id="rId45" Type="http://schemas.openxmlformats.org/officeDocument/2006/relationships/customXml" Target="../ink/ink86.xml"/><Relationship Id="rId53" Type="http://schemas.openxmlformats.org/officeDocument/2006/relationships/customXml" Target="../ink/ink90.xml"/><Relationship Id="rId58" Type="http://schemas.openxmlformats.org/officeDocument/2006/relationships/image" Target="../media/image137.png"/><Relationship Id="rId66" Type="http://schemas.openxmlformats.org/officeDocument/2006/relationships/image" Target="../media/image141.png"/><Relationship Id="rId5" Type="http://schemas.openxmlformats.org/officeDocument/2006/relationships/image" Target="../media/image720.png"/><Relationship Id="rId61" Type="http://schemas.openxmlformats.org/officeDocument/2006/relationships/customXml" Target="../ink/ink94.xml"/><Relationship Id="rId19" Type="http://schemas.openxmlformats.org/officeDocument/2006/relationships/customXml" Target="../ink/ink73.xml"/><Relationship Id="rId14" Type="http://schemas.openxmlformats.org/officeDocument/2006/relationships/image" Target="../media/image115.png"/><Relationship Id="rId22" Type="http://schemas.openxmlformats.org/officeDocument/2006/relationships/image" Target="../media/image119.png"/><Relationship Id="rId27" Type="http://schemas.openxmlformats.org/officeDocument/2006/relationships/customXml" Target="../ink/ink77.xml"/><Relationship Id="rId30" Type="http://schemas.openxmlformats.org/officeDocument/2006/relationships/image" Target="../media/image123.png"/><Relationship Id="rId35" Type="http://schemas.openxmlformats.org/officeDocument/2006/relationships/customXml" Target="../ink/ink81.xml"/><Relationship Id="rId43" Type="http://schemas.openxmlformats.org/officeDocument/2006/relationships/customXml" Target="../ink/ink85.xml"/><Relationship Id="rId48" Type="http://schemas.openxmlformats.org/officeDocument/2006/relationships/image" Target="../media/image132.png"/><Relationship Id="rId56" Type="http://schemas.openxmlformats.org/officeDocument/2006/relationships/image" Target="../media/image136.png"/><Relationship Id="rId64" Type="http://schemas.openxmlformats.org/officeDocument/2006/relationships/image" Target="../media/image140.png"/><Relationship Id="rId69" Type="http://schemas.openxmlformats.org/officeDocument/2006/relationships/customXml" Target="../ink/ink98.xml"/><Relationship Id="rId8" Type="http://schemas.openxmlformats.org/officeDocument/2006/relationships/image" Target="../media/image750.png"/><Relationship Id="rId51" Type="http://schemas.openxmlformats.org/officeDocument/2006/relationships/customXml" Target="../ink/ink89.xml"/><Relationship Id="rId72" Type="http://schemas.openxmlformats.org/officeDocument/2006/relationships/image" Target="../media/image144.png"/><Relationship Id="rId3" Type="http://schemas.openxmlformats.org/officeDocument/2006/relationships/image" Target="../media/image113.emf"/><Relationship Id="rId12" Type="http://schemas.openxmlformats.org/officeDocument/2006/relationships/image" Target="../media/image69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38" Type="http://schemas.openxmlformats.org/officeDocument/2006/relationships/image" Target="../media/image127.png"/><Relationship Id="rId46" Type="http://schemas.openxmlformats.org/officeDocument/2006/relationships/image" Target="../media/image131.png"/><Relationship Id="rId59" Type="http://schemas.openxmlformats.org/officeDocument/2006/relationships/customXml" Target="../ink/ink93.xml"/><Relationship Id="rId67" Type="http://schemas.openxmlformats.org/officeDocument/2006/relationships/customXml" Target="../ink/ink97.xml"/><Relationship Id="rId20" Type="http://schemas.openxmlformats.org/officeDocument/2006/relationships/image" Target="../media/image118.png"/><Relationship Id="rId41" Type="http://schemas.openxmlformats.org/officeDocument/2006/relationships/customXml" Target="../ink/ink84.xml"/><Relationship Id="rId54" Type="http://schemas.openxmlformats.org/officeDocument/2006/relationships/image" Target="../media/image135.png"/><Relationship Id="rId62" Type="http://schemas.openxmlformats.org/officeDocument/2006/relationships/image" Target="../media/image139.png"/><Relationship Id="rId70" Type="http://schemas.openxmlformats.org/officeDocument/2006/relationships/image" Target="../media/image14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30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122.png"/><Relationship Id="rId36" Type="http://schemas.openxmlformats.org/officeDocument/2006/relationships/image" Target="../media/image126.png"/><Relationship Id="rId49" Type="http://schemas.openxmlformats.org/officeDocument/2006/relationships/customXml" Target="../ink/ink88.xml"/><Relationship Id="rId57" Type="http://schemas.openxmlformats.org/officeDocument/2006/relationships/customXml" Target="../ink/ink92.xml"/><Relationship Id="rId10" Type="http://schemas.openxmlformats.org/officeDocument/2006/relationships/image" Target="../media/image114.png"/><Relationship Id="rId31" Type="http://schemas.openxmlformats.org/officeDocument/2006/relationships/customXml" Target="../ink/ink79.xml"/><Relationship Id="rId44" Type="http://schemas.openxmlformats.org/officeDocument/2006/relationships/image" Target="../media/image130.png"/><Relationship Id="rId52" Type="http://schemas.openxmlformats.org/officeDocument/2006/relationships/image" Target="../media/image134.png"/><Relationship Id="rId60" Type="http://schemas.openxmlformats.org/officeDocument/2006/relationships/image" Target="../media/image138.png"/><Relationship Id="rId65" Type="http://schemas.openxmlformats.org/officeDocument/2006/relationships/customXml" Target="../ink/ink96.xml"/><Relationship Id="rId4" Type="http://schemas.openxmlformats.org/officeDocument/2006/relationships/image" Target="../media/image710.png"/><Relationship Id="rId9" Type="http://schemas.openxmlformats.org/officeDocument/2006/relationships/customXml" Target="../ink/ink68.xml"/><Relationship Id="rId13" Type="http://schemas.openxmlformats.org/officeDocument/2006/relationships/customXml" Target="../ink/ink70.xml"/><Relationship Id="rId18" Type="http://schemas.openxmlformats.org/officeDocument/2006/relationships/image" Target="../media/image117.png"/><Relationship Id="rId39" Type="http://schemas.openxmlformats.org/officeDocument/2006/relationships/customXml" Target="../ink/ink83.xml"/><Relationship Id="rId34" Type="http://schemas.openxmlformats.org/officeDocument/2006/relationships/image" Target="../media/image125.png"/><Relationship Id="rId50" Type="http://schemas.openxmlformats.org/officeDocument/2006/relationships/image" Target="../media/image133.png"/><Relationship Id="rId55" Type="http://schemas.openxmlformats.org/officeDocument/2006/relationships/customXml" Target="../ink/ink9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image" Target="../media/image146.emf"/><Relationship Id="rId7" Type="http://schemas.openxmlformats.org/officeDocument/2006/relationships/image" Target="../media/image860.png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148.emf"/><Relationship Id="rId7" Type="http://schemas.openxmlformats.org/officeDocument/2006/relationships/image" Target="../media/image910.png"/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10" Type="http://schemas.openxmlformats.org/officeDocument/2006/relationships/image" Target="../media/image940.png"/><Relationship Id="rId4" Type="http://schemas.openxmlformats.org/officeDocument/2006/relationships/image" Target="../media/image800.png"/><Relationship Id="rId9" Type="http://schemas.openxmlformats.org/officeDocument/2006/relationships/image" Target="../media/image9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image" Target="../media/image149.em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90.png"/><Relationship Id="rId11" Type="http://schemas.openxmlformats.org/officeDocument/2006/relationships/image" Target="../media/image150.emf"/><Relationship Id="rId5" Type="http://schemas.openxmlformats.org/officeDocument/2006/relationships/image" Target="../media/image980.png"/><Relationship Id="rId10" Type="http://schemas.openxmlformats.org/officeDocument/2006/relationships/image" Target="../media/image1030.png"/><Relationship Id="rId4" Type="http://schemas.openxmlformats.org/officeDocument/2006/relationships/image" Target="../media/image970.png"/><Relationship Id="rId9" Type="http://schemas.openxmlformats.org/officeDocument/2006/relationships/image" Target="../media/image10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ACF5-E785-8EDA-6936-DD2FDF63E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Reference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CA59-D0D7-65C6-031D-A5A86C74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SLM and DLM Trajectories</a:t>
            </a:r>
          </a:p>
        </p:txBody>
      </p:sp>
    </p:spTree>
    <p:extLst>
      <p:ext uri="{BB962C8B-B14F-4D97-AF65-F5344CB8AC3E}">
        <p14:creationId xmlns:p14="http://schemas.microsoft.com/office/powerpoint/2010/main" val="203653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6A6308-A45D-E8B0-8DF4-AC87170C98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30009" y="1825625"/>
                <a:ext cx="5689791" cy="467142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600" dirty="0"/>
                  <a:t>A cubic spline (order 3 polynomials) is usually used.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1600" dirty="0"/>
                  <a:t>	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1600" b="0" i="1" smtClean="0">
                        <a:latin typeface="Cambria Math"/>
                      </a:rPr>
                      <m:t>𝑡</m:t>
                    </m:r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GB" sz="1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GB" sz="1600" dirty="0"/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spline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, has time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as the independent variable.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four parameters are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linear,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 quadratic,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dirty="0"/>
                  <a:t> cubic.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The spline’s output linearly depends on the parameters 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6A6308-A45D-E8B0-8DF4-AC87170C9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30009" y="1825625"/>
                <a:ext cx="5689791" cy="4671428"/>
              </a:xfrm>
              <a:blipFill>
                <a:blip r:embed="rId2"/>
                <a:stretch>
                  <a:fillRect l="-535" b="-5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D6B9-28EF-FCC1-7B55-BAC245D93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600" dirty="0"/>
              <a:t>Four (independent) equations are needed to uniquely determine the parameter values (linear system of equations).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A (</a:t>
            </a:r>
            <a:r>
              <a:rPr lang="en-GB" sz="1600" b="1" dirty="0"/>
              <a:t>piecewise</a:t>
            </a:r>
            <a:r>
              <a:rPr lang="en-GB" sz="1600" dirty="0"/>
              <a:t>)</a:t>
            </a:r>
            <a:r>
              <a:rPr lang="en-GB" sz="1600" b="1" dirty="0"/>
              <a:t> cubic spline</a:t>
            </a:r>
            <a:r>
              <a:rPr lang="en-GB" sz="1600" dirty="0"/>
              <a:t> is simply a set of cubic polynomials, one for each of the time intervals which are specified by adjacent knots</a:t>
            </a:r>
          </a:p>
          <a:p>
            <a:pPr>
              <a:lnSpc>
                <a:spcPct val="150000"/>
              </a:lnSpc>
            </a:pPr>
            <a:endParaRPr lang="en-GB" sz="1800" b="1" dirty="0">
              <a:latin typeface="Nexa-Bold" panose="01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FD5FD4-9898-1109-355C-486C2C6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Cubic Polynomial Spline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31DD56-5A0F-F1C2-69A1-48E56AA1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1" y="4597530"/>
            <a:ext cx="6762750" cy="21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7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7ECB47-3F01-DF88-FB13-858E7FF5E2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500" dirty="0">
                    <a:ea typeface="ＭＳ Ｐゴシック" pitchFamily="34" charset="-128"/>
                  </a:rPr>
                  <a:t>A cubic polynomial provides the following features.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position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en-US" sz="2600" b="0" i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x</m:t>
                    </m:r>
                  </m:oMath>
                </a14:m>
                <a:r>
                  <a:rPr lang="en-US" altLang="en-US" sz="2600" dirty="0">
                    <a:ea typeface="ＭＳ Ｐゴシック" pitchFamily="34" charset="-128"/>
                  </a:rPr>
                  <a:t>: </a:t>
                </a:r>
                <a:r>
                  <a:rPr lang="en-GB" altLang="en-US" sz="2600" dirty="0">
                    <a:ea typeface="ＭＳ Ｐゴシック" pitchFamily="34" charset="-128"/>
                  </a:rPr>
                  <a:t>This feature ensures a smooth and controlled movement of the manipulator, with the position being at least piecewise linear.</a:t>
                </a:r>
                <a:endParaRPr lang="en-US" altLang="en-US" sz="2600" i="1" dirty="0">
                  <a:ea typeface="ＭＳ Ｐゴシック" pitchFamily="34" charset="-128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velocity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altLang="en-US" sz="260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altLang="en-US" sz="2600" i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en-US" sz="2600" b="1" dirty="0">
                    <a:ea typeface="ＭＳ Ｐゴシック" pitchFamily="34" charset="-128"/>
                  </a:rPr>
                  <a:t>: </a:t>
                </a:r>
                <a:r>
                  <a:rPr lang="en-US" altLang="en-US" sz="2600" dirty="0">
                    <a:ea typeface="ＭＳ Ｐゴシック" pitchFamily="34" charset="-128"/>
                  </a:rPr>
                  <a:t>No velocity jumps in mechanical systems. Therefore, they must be</a:t>
                </a:r>
                <a:r>
                  <a:rPr lang="en-US" altLang="en-US" sz="2600" i="1" dirty="0">
                    <a:ea typeface="ＭＳ Ｐゴシック" pitchFamily="34" charset="-128"/>
                  </a:rPr>
                  <a:t> at least piecewise quadratic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dirty="0">
                    <a:ea typeface="ＭＳ Ｐゴシック" pitchFamily="34" charset="-128"/>
                  </a:rPr>
                  <a:t>Continuous acceleration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GB" altLang="en-US" sz="2600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altLang="en-US" sz="260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x</m:t>
                        </m:r>
                      </m:e>
                    </m:acc>
                  </m:oMath>
                </a14:m>
                <a:r>
                  <a:rPr lang="en-GB" altLang="en-US" sz="2600" dirty="0">
                    <a:ea typeface="ＭＳ Ｐゴシック" pitchFamily="34" charset="-128"/>
                  </a:rPr>
                  <a:t>: Torque must be </a:t>
                </a:r>
                <a:r>
                  <a:rPr lang="en-GB" altLang="en-US" sz="2600" dirty="0" err="1">
                    <a:ea typeface="ＭＳ Ｐゴシック" pitchFamily="34" charset="-128"/>
                  </a:rPr>
                  <a:t>continuous;s</a:t>
                </a:r>
                <a:r>
                  <a:rPr lang="en-GB" altLang="en-US" sz="2600" dirty="0">
                    <a:ea typeface="ＭＳ Ｐゴシック" pitchFamily="34" charset="-128"/>
                  </a:rPr>
                  <a:t> therefore, the joint or Cartesian acceleration must also be continuous.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en-US" sz="2600" b="1" i="1" dirty="0">
                    <a:ea typeface="ＭＳ Ｐゴシック" pitchFamily="34" charset="-128"/>
                  </a:rPr>
                  <a:t>Discontinuous jerk</a:t>
                </a:r>
                <a:r>
                  <a:rPr lang="en-US" altLang="en-US" sz="2600" dirty="0">
                    <a:ea typeface="ＭＳ Ｐゴシック" pitchFamily="34" charset="-128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⃛"/>
                        <m:ctrlPr>
                          <a:rPr lang="en-GB" altLang="en-US" sz="2600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accPr>
                      <m:e>
                        <m:r>
                          <a:rPr lang="en-GB" altLang="en-US" sz="2600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600" dirty="0">
                    <a:ea typeface="ＭＳ Ｐゴシック" pitchFamily="34" charset="-128"/>
                  </a:rPr>
                  <a:t>, is discontinuous (piecewise constant)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7ECB47-3F01-DF88-FB13-858E7FF5E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53" r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1841A-D265-0055-5B7C-F5776BF69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48917" y="1446302"/>
            <a:ext cx="3706514" cy="5292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5D80ABD-F421-A949-6AA6-1431387F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ea typeface="ＭＳ Ｐゴシック" pitchFamily="34" charset="-128"/>
              </a:rPr>
              <a:t>Why a Cubic Polynomial?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473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747B3B-F403-B161-BA45-4F8E37E4C0C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77994" y="1825624"/>
                <a:ext cx="5181600" cy="47275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700" dirty="0"/>
                  <a:t>Let </a:t>
                </a:r>
                <a14:m>
                  <m:oMath xmlns:m="http://schemas.openxmlformats.org/officeDocument/2006/math">
                    <m:r>
                      <a:rPr lang="en-GB" sz="17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700" dirty="0"/>
                  <a:t> to be the number of points or knots to be  to interpolated.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To uniquely determine the parameters for the cubic spline, we need a set of </a:t>
                </a:r>
                <a14:m>
                  <m:oMath xmlns:m="http://schemas.openxmlformats.org/officeDocument/2006/math"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7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700" b="1" dirty="0"/>
                  <a:t> equations.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Interpolating data</a:t>
                </a:r>
                <a:r>
                  <a:rPr lang="en-GB" sz="1700" dirty="0"/>
                  <a:t> at the “knots”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17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Smoothness constraints</a:t>
                </a:r>
                <a:r>
                  <a:rPr lang="en-GB" sz="1700" dirty="0"/>
                  <a:t> at the </a:t>
                </a:r>
                <a:r>
                  <a:rPr lang="en-GB" sz="1700" b="1" dirty="0"/>
                  <a:t>interior knots</a:t>
                </a:r>
                <a:r>
                  <a:rPr lang="en-GB" sz="17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700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700" b="1" dirty="0"/>
                  <a:t>Boundary conditions</a:t>
                </a:r>
                <a:r>
                  <a:rPr lang="en-GB" sz="1700" dirty="0"/>
                  <a:t> at the </a:t>
                </a:r>
                <a:r>
                  <a:rPr lang="en-GB" sz="1700" b="1" dirty="0"/>
                  <a:t>exterior knots</a:t>
                </a:r>
                <a:r>
                  <a:rPr lang="en-GB" sz="17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sz="1700" dirty="0"/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All of these equations are </a:t>
                </a:r>
                <a:r>
                  <a:rPr lang="en-GB" sz="1700" b="1" dirty="0"/>
                  <a:t>linearly dependent</a:t>
                </a:r>
                <a:r>
                  <a:rPr lang="en-GB" sz="1700" dirty="0"/>
                  <a:t> on the parameters</a:t>
                </a:r>
              </a:p>
              <a:p>
                <a:pPr>
                  <a:lnSpc>
                    <a:spcPct val="150000"/>
                  </a:lnSpc>
                </a:pPr>
                <a:endParaRPr lang="en-GB" sz="16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747B3B-F403-B161-BA45-4F8E37E4C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77994" y="1825624"/>
                <a:ext cx="5181600" cy="4727575"/>
              </a:xfrm>
              <a:blipFill>
                <a:blip r:embed="rId2"/>
                <a:stretch>
                  <a:fillRect l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A5635-E65A-52CC-E677-ED6B3F21A8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94938" y="2274323"/>
            <a:ext cx="6997062" cy="29879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EB0578-CE2E-89B5-A491-0F50CB0D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of a cubic spline</a:t>
            </a:r>
          </a:p>
        </p:txBody>
      </p:sp>
    </p:spTree>
    <p:extLst>
      <p:ext uri="{BB962C8B-B14F-4D97-AF65-F5344CB8AC3E}">
        <p14:creationId xmlns:p14="http://schemas.microsoft.com/office/powerpoint/2010/main" val="153249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61BF8A-74EB-BD6D-9280-74BD0BACDA1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8" y="1825625"/>
                <a:ext cx="5181601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Consider the spline on the right image containing 3 knots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/>
                  <a:t> therefore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/>
                  <a:t>, therefore we need 8 equations.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The exterior knot positions are: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The Interior knots are given by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interpolation conditions generate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linear equations.</a:t>
                </a:r>
                <a:r>
                  <a:rPr lang="en-GB" sz="1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We need </a:t>
                </a:r>
                <a14:m>
                  <m:oMath xmlns:m="http://schemas.openxmlformats.org/officeDocument/2006/math"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equations… we only have half of the required equations.</a:t>
                </a:r>
                <a:endParaRPr lang="en-GB" sz="16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F61BF8A-74EB-BD6D-9280-74BD0BACD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8" y="1825625"/>
                <a:ext cx="5181601" cy="4351338"/>
              </a:xfrm>
              <a:blipFill>
                <a:blip r:embed="rId2"/>
                <a:stretch>
                  <a:fillRect l="-353" r="-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F28EB-89E1-5CF6-9C3A-916D30D6D7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72200" y="2158562"/>
            <a:ext cx="5181600" cy="3685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4BC9E4-202B-C85F-F6CC-D0F77870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Interpolation at Knots</a:t>
            </a:r>
          </a:p>
        </p:txBody>
      </p:sp>
    </p:spTree>
    <p:extLst>
      <p:ext uri="{BB962C8B-B14F-4D97-AF65-F5344CB8AC3E}">
        <p14:creationId xmlns:p14="http://schemas.microsoft.com/office/powerpoint/2010/main" val="340674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5208A-B6FD-746F-731E-6F2F514AAB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interior and exterior position conditions can be written in a matrix form as: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GB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5208A-B6FD-746F-731E-6F2F514AA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153D585D-3D21-498D-B4E9-4C4B6634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Interpolation at Knots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257A4-5556-1BB9-7B74-B5A74E7349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172200" y="2158562"/>
            <a:ext cx="5181600" cy="3685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A0534-7583-CCBF-0CC6-51A12A25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3" y="3429000"/>
            <a:ext cx="5854737" cy="29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DF938-5A9C-E6A8-BC5C-F24121EA1A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71235" y="1443127"/>
                <a:ext cx="5181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b="1" dirty="0"/>
                  <a:t>Smoothness constraints</a:t>
                </a:r>
                <a:r>
                  <a:rPr lang="en-GB" sz="1600" dirty="0"/>
                  <a:t> ensure two neighbouring cubic polynomials </a:t>
                </a:r>
                <a:r>
                  <a:rPr lang="en-GB" sz="1600" b="1" dirty="0"/>
                  <a:t>join smoothly</a:t>
                </a:r>
                <a:r>
                  <a:rPr lang="en-GB" sz="1600" dirty="0"/>
                  <a:t> at the </a:t>
                </a:r>
                <a:r>
                  <a:rPr lang="en-GB" sz="1600" b="1" dirty="0"/>
                  <a:t>interior knots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derivative: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2</a:t>
                </a:r>
                <a:r>
                  <a:rPr lang="en-GB" sz="1600" baseline="30000" dirty="0"/>
                  <a:t>nd</a:t>
                </a:r>
                <a:r>
                  <a:rPr lang="en-GB" sz="1600" dirty="0"/>
                  <a:t> derivative: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gives an additional </a:t>
                </a:r>
                <a:r>
                  <a:rPr lang="en-GB" sz="1600" b="1" dirty="0"/>
                  <a:t>2*(</a:t>
                </a:r>
                <a:r>
                  <a:rPr lang="en-GB" sz="1600" b="1" i="1" dirty="0"/>
                  <a:t>T</a:t>
                </a:r>
                <a:r>
                  <a:rPr lang="en-GB" sz="1600" b="1" dirty="0"/>
                  <a:t>-2) linear equations</a:t>
                </a:r>
              </a:p>
              <a:p>
                <a:pPr>
                  <a:lnSpc>
                    <a:spcPct val="150000"/>
                  </a:lnSpc>
                </a:pPr>
                <a:endParaRPr lang="en-GB" sz="1600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0DF938-5A9C-E6A8-BC5C-F24121EA1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71235" y="1443127"/>
                <a:ext cx="5181600" cy="4351338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19DC5D-701C-236C-7644-6E5F6C10A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5234" y="1825625"/>
            <a:ext cx="5115531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D65DD2-5937-0AE0-9A00-3A0EAFE1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Internal Smoothness Constraints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1F0A9-0785-D88E-46B4-6A9244232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2" y="4227014"/>
            <a:ext cx="5530832" cy="26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5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468F45-A7DC-A575-593C-7DE89892A1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So far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equations have been generated in the </a:t>
                </a:r>
                <a14:m>
                  <m:oMath xmlns:m="http://schemas.openxmlformats.org/officeDocument/2006/math"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</a:t>
                </a:r>
                <a:r>
                  <a:rPr lang="en-GB" sz="1600" dirty="0"/>
                  <a:t>parameters.  Therefore 2 extra constraints must be specified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This is typically done by specifying the derivatives at the two exterior knots,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sz="1600" dirty="0"/>
                  <a:t>, to be zero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Other similar constraints include having a zero acceleration at the exterior knots.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user can also specify the 1st and 2nd derivative at the first knot to smoothly join with another spline.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2468F45-A7DC-A575-593C-7DE89892A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F5A2F8D-DD72-A0CB-BBFC-88DDBE42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Boundary Conditions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E07038C-BD73-E30C-DF46-CDD149AD1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1749" y="1441820"/>
            <a:ext cx="3722051" cy="3161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C02FD-F12D-05AA-6989-69A178798A7F}"/>
                  </a:ext>
                </a:extLst>
              </p:cNvPr>
              <p:cNvSpPr txBox="1"/>
              <p:nvPr/>
            </p:nvSpPr>
            <p:spPr>
              <a:xfrm>
                <a:off x="6690448" y="4629440"/>
                <a:ext cx="4860498" cy="2107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6C02FD-F12D-05AA-6989-69A17879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448" y="4629440"/>
                <a:ext cx="4860498" cy="2107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D43A1-12DF-463E-EC7C-E73C1BDD43A6}"/>
              </a:ext>
            </a:extLst>
          </p:cNvPr>
          <p:cNvCxnSpPr/>
          <p:nvPr/>
        </p:nvCxnSpPr>
        <p:spPr>
          <a:xfrm>
            <a:off x="8543002" y="5046436"/>
            <a:ext cx="9367" cy="1311941"/>
          </a:xfrm>
          <a:prstGeom prst="line">
            <a:avLst/>
          </a:prstGeom>
          <a:ln w="1905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DC976-CAB2-5ABC-1A99-2A4AC9E504A8}"/>
                  </a:ext>
                </a:extLst>
              </p:cNvPr>
              <p:cNvSpPr/>
              <p:nvPr/>
            </p:nvSpPr>
            <p:spPr>
              <a:xfrm>
                <a:off x="7805722" y="6166078"/>
                <a:ext cx="841897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2400" baseline="-25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EDC976-CAB2-5ABC-1A99-2A4AC9E50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22" y="6166078"/>
                <a:ext cx="841897" cy="45313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EB4D9F-C39F-63D3-2714-53A8E579BB00}"/>
              </a:ext>
            </a:extLst>
          </p:cNvPr>
          <p:cNvCxnSpPr/>
          <p:nvPr/>
        </p:nvCxnSpPr>
        <p:spPr>
          <a:xfrm flipH="1" flipV="1">
            <a:off x="7031365" y="6463812"/>
            <a:ext cx="778054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856539-83BB-F29A-AF26-2F0F14AEFFD0}"/>
              </a:ext>
            </a:extLst>
          </p:cNvPr>
          <p:cNvCxnSpPr/>
          <p:nvPr/>
        </p:nvCxnSpPr>
        <p:spPr>
          <a:xfrm flipV="1">
            <a:off x="9028619" y="6472465"/>
            <a:ext cx="778054" cy="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88D254-FAA3-418F-FDAC-10B58C1E242B}"/>
                  </a:ext>
                </a:extLst>
              </p:cNvPr>
              <p:cNvSpPr/>
              <p:nvPr/>
            </p:nvSpPr>
            <p:spPr>
              <a:xfrm>
                <a:off x="8565193" y="6176963"/>
                <a:ext cx="525528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i="1" baseline="-25000" dirty="0" err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2400" i="1" baseline="-25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88D254-FAA3-418F-FDAC-10B58C1E2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193" y="6176963"/>
                <a:ext cx="525528" cy="453137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4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8C01A-9120-D02E-2D67-077A0D03D8E3}"/>
              </a:ext>
            </a:extLst>
          </p:cNvPr>
          <p:cNvGrpSpPr/>
          <p:nvPr/>
        </p:nvGrpSpPr>
        <p:grpSpPr>
          <a:xfrm>
            <a:off x="-366890" y="1812388"/>
            <a:ext cx="8297334" cy="3051001"/>
            <a:chOff x="62088" y="2314744"/>
            <a:chExt cx="8297334" cy="30510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1A7289-DDED-064A-69DF-9FF34FF712F5}"/>
                    </a:ext>
                  </a:extLst>
                </p:cNvPr>
                <p:cNvSpPr txBox="1"/>
                <p:nvPr/>
              </p:nvSpPr>
              <p:spPr>
                <a:xfrm>
                  <a:off x="62088" y="2314744"/>
                  <a:ext cx="8297334" cy="25800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d>
                          <m:dPr>
                            <m:begChr m:val="["/>
                            <m:endChr m:val="]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8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Sup>
                                    <m:sSubSup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1A7289-DDED-064A-69DF-9FF34FF71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8" y="2314744"/>
                  <a:ext cx="8297334" cy="25800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CDD516F-B68B-FB7D-BFC1-9AE797B8192D}"/>
                </a:ext>
              </a:extLst>
            </p:cNvPr>
            <p:cNvCxnSpPr/>
            <p:nvPr/>
          </p:nvCxnSpPr>
          <p:spPr>
            <a:xfrm>
              <a:off x="4055669" y="3782081"/>
              <a:ext cx="9367" cy="1311941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A6558F3-1703-5C53-879F-D7AE6F7AEF12}"/>
                    </a:ext>
                  </a:extLst>
                </p:cNvPr>
                <p:cNvSpPr/>
                <p:nvPr/>
              </p:nvSpPr>
              <p:spPr>
                <a:xfrm>
                  <a:off x="3318389" y="4901723"/>
                  <a:ext cx="528413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400" baseline="-250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A6558F3-1703-5C53-879F-D7AE6F7AE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389" y="4901723"/>
                  <a:ext cx="528413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135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27362E-B996-5A6B-716F-590B344A17A7}"/>
                </a:ext>
              </a:extLst>
            </p:cNvPr>
            <p:cNvCxnSpPr/>
            <p:nvPr/>
          </p:nvCxnSpPr>
          <p:spPr>
            <a:xfrm flipH="1" flipV="1">
              <a:off x="2544032" y="5199457"/>
              <a:ext cx="77805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1AE47F-14B1-E772-DBFB-37E75E406A4D}"/>
                </a:ext>
              </a:extLst>
            </p:cNvPr>
            <p:cNvCxnSpPr/>
            <p:nvPr/>
          </p:nvCxnSpPr>
          <p:spPr>
            <a:xfrm flipV="1">
              <a:off x="4541286" y="5208110"/>
              <a:ext cx="77805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B08CD4B-27A9-0FE1-FB27-3FF88E0E8A2C}"/>
                    </a:ext>
                  </a:extLst>
                </p:cNvPr>
                <p:cNvSpPr/>
                <p:nvPr/>
              </p:nvSpPr>
              <p:spPr>
                <a:xfrm>
                  <a:off x="4077860" y="4912608"/>
                  <a:ext cx="572593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sz="2400" i="1" baseline="-250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B08CD4B-27A9-0FE1-FB27-3FF88E0E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860" y="4912608"/>
                  <a:ext cx="572593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7938C2-CF5C-CE93-0A1C-82A49D811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639" y="1454911"/>
            <a:ext cx="4823546" cy="40975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F9DF18-C358-9F39-9031-F4AB88219185}"/>
                  </a:ext>
                </a:extLst>
              </p14:cNvPr>
              <p14:cNvContentPartPr/>
              <p14:nvPr/>
            </p14:nvContentPartPr>
            <p14:xfrm>
              <a:off x="4780636" y="5275498"/>
              <a:ext cx="180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F9DF18-C358-9F39-9031-F4AB882191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1996" y="5266498"/>
                <a:ext cx="19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6BC4C4C-6D52-858B-C7D1-D22F95C01C62}"/>
                  </a:ext>
                </a:extLst>
              </p14:cNvPr>
              <p14:cNvContentPartPr/>
              <p14:nvPr/>
            </p14:nvContentPartPr>
            <p14:xfrm>
              <a:off x="188476" y="2783578"/>
              <a:ext cx="24120" cy="30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6BC4C4C-6D52-858B-C7D1-D22F95C01C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9836" y="2774578"/>
                <a:ext cx="41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5A8B9C7-39C4-35FA-312F-3DAC0F384116}"/>
                  </a:ext>
                </a:extLst>
              </p14:cNvPr>
              <p14:cNvContentPartPr/>
              <p14:nvPr/>
            </p14:nvContentPartPr>
            <p14:xfrm>
              <a:off x="10231756" y="3322858"/>
              <a:ext cx="283680" cy="15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5A8B9C7-39C4-35FA-312F-3DAC0F3841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3116" y="3313858"/>
                <a:ext cx="301320" cy="3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FBED-5E4B-7DCE-F51B-DCF7AD84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116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GB" sz="1600" dirty="0"/>
              <a:t>This example will calculate a cubic spline trajectory for the following points:</a:t>
            </a:r>
          </a:p>
          <a:p>
            <a:pPr>
              <a:lnSpc>
                <a:spcPct val="160000"/>
              </a:lnSpc>
            </a:pPr>
            <a:endParaRPr lang="en-GB" sz="1600" dirty="0"/>
          </a:p>
          <a:p>
            <a:pPr>
              <a:lnSpc>
                <a:spcPct val="160000"/>
              </a:lnSpc>
            </a:pPr>
            <a:endParaRPr lang="en-GB" sz="1600" dirty="0"/>
          </a:p>
          <a:p>
            <a:pPr marL="0" indent="0">
              <a:lnSpc>
                <a:spcPct val="160000"/>
              </a:lnSpc>
              <a:buNone/>
            </a:pPr>
            <a:endParaRPr lang="en-GB" sz="1600" dirty="0"/>
          </a:p>
          <a:p>
            <a:pPr>
              <a:lnSpc>
                <a:spcPct val="160000"/>
              </a:lnSpc>
            </a:pPr>
            <a:r>
              <a:rPr lang="en-GB" sz="1600" dirty="0"/>
              <a:t>Continuous position, velocity and acceleration.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sz="1600" dirty="0"/>
              <a:t>Note: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 variable could be joint, </a:t>
            </a:r>
            <a:r>
              <a:rPr lang="en-GB" sz="1600" i="1" dirty="0"/>
              <a:t>y</a:t>
            </a:r>
            <a:r>
              <a:rPr lang="en-GB" sz="1600" dirty="0"/>
              <a:t>-position, …. 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There is no requirement for the points to be equally spaced</a:t>
            </a:r>
          </a:p>
          <a:p>
            <a:pPr>
              <a:lnSpc>
                <a:spcPct val="160000"/>
              </a:lnSpc>
            </a:pPr>
            <a:r>
              <a:rPr lang="en-GB" sz="1600" dirty="0"/>
              <a:t>There is generally more than 2 intervals &amp; polynomials (or equivalently one interior knot)  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C19C182-A6C9-3311-22C7-A48BCF5159F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60884727"/>
                  </p:ext>
                </p:extLst>
              </p:nvPr>
            </p:nvGraphicFramePr>
            <p:xfrm>
              <a:off x="1170034" y="2528193"/>
              <a:ext cx="4522464" cy="1341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30616">
                      <a:extLst>
                        <a:ext uri="{9D8B030D-6E8A-4147-A177-3AD203B41FA5}">
                          <a16:colId xmlns:a16="http://schemas.microsoft.com/office/drawing/2014/main" val="216410881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652887704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19426196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280001016"/>
                        </a:ext>
                      </a:extLst>
                    </a:gridCol>
                  </a:tblGrid>
                  <a:tr h="2911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kern="1200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600" b="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b="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sz="1600" i="1" kern="120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600" b="1" i="1" kern="120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600" b="1" i="1" kern="1200" dirty="0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 kern="1200" dirty="0" smtClean="0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600" i="1" kern="1200" dirty="0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5322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315831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998127"/>
                      </a:ext>
                    </a:extLst>
                  </a:tr>
                  <a:tr h="2911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734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BC19C182-A6C9-3311-22C7-A48BCF5159F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60884727"/>
                  </p:ext>
                </p:extLst>
              </p:nvPr>
            </p:nvGraphicFramePr>
            <p:xfrm>
              <a:off x="1170034" y="2528193"/>
              <a:ext cx="4522464" cy="1341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130616">
                      <a:extLst>
                        <a:ext uri="{9D8B030D-6E8A-4147-A177-3AD203B41FA5}">
                          <a16:colId xmlns:a16="http://schemas.microsoft.com/office/drawing/2014/main" val="216410881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652887704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194261963"/>
                        </a:ext>
                      </a:extLst>
                    </a:gridCol>
                    <a:gridCol w="1130616">
                      <a:extLst>
                        <a:ext uri="{9D8B030D-6E8A-4147-A177-3AD203B41FA5}">
                          <a16:colId xmlns:a16="http://schemas.microsoft.com/office/drawing/2014/main" val="328000101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818" r="-3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818" r="-200000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81" t="-1818" r="-101081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462" t="-1818" r="-538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53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3158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99812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en-GB" sz="16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734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835F0241-6E65-C7C4-CAA8-D263BD3C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Example: Cubic Spline Trajectory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D8B7CF-63D9-BCF9-ABC2-E0EB6AABD1A2}"/>
              </a:ext>
            </a:extLst>
          </p:cNvPr>
          <p:cNvGrpSpPr/>
          <p:nvPr/>
        </p:nvGrpSpPr>
        <p:grpSpPr>
          <a:xfrm>
            <a:off x="6172202" y="2086294"/>
            <a:ext cx="5606903" cy="3641048"/>
            <a:chOff x="2353778" y="1727705"/>
            <a:chExt cx="5606903" cy="3641048"/>
          </a:xfrm>
        </p:grpSpPr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44322D1A-A765-27E5-87F0-9B9A12299F74}"/>
                </a:ext>
              </a:extLst>
            </p:cNvPr>
            <p:cNvSpPr/>
            <p:nvPr/>
          </p:nvSpPr>
          <p:spPr>
            <a:xfrm>
              <a:off x="3738282" y="2008094"/>
              <a:ext cx="2160494" cy="2411506"/>
            </a:xfrm>
            <a:custGeom>
              <a:avLst/>
              <a:gdLst>
                <a:gd name="connsiteX0" fmla="*/ 0 w 2160494"/>
                <a:gd name="connsiteY0" fmla="*/ 2411506 h 2411506"/>
                <a:gd name="connsiteX1" fmla="*/ 1066800 w 2160494"/>
                <a:gd name="connsiteY1" fmla="*/ 941294 h 2411506"/>
                <a:gd name="connsiteX2" fmla="*/ 2160494 w 2160494"/>
                <a:gd name="connsiteY2" fmla="*/ 0 h 2411506"/>
                <a:gd name="connsiteX3" fmla="*/ 2160494 w 2160494"/>
                <a:gd name="connsiteY3" fmla="*/ 0 h 241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0494" h="2411506">
                  <a:moveTo>
                    <a:pt x="0" y="2411506"/>
                  </a:moveTo>
                  <a:cubicBezTo>
                    <a:pt x="353359" y="1877359"/>
                    <a:pt x="706718" y="1343212"/>
                    <a:pt x="1066800" y="941294"/>
                  </a:cubicBezTo>
                  <a:cubicBezTo>
                    <a:pt x="1426882" y="539376"/>
                    <a:pt x="2160494" y="0"/>
                    <a:pt x="2160494" y="0"/>
                  </a:cubicBezTo>
                  <a:lnTo>
                    <a:pt x="2160494" y="0"/>
                  </a:ln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64620F-FEEA-EC48-D7AA-C1A4F74F22F6}"/>
                </a:ext>
              </a:extLst>
            </p:cNvPr>
            <p:cNvCxnSpPr>
              <a:cxnSpLocks/>
              <a:stCxn id="13" idx="4"/>
              <a:endCxn id="23" idx="0"/>
            </p:cNvCxnSpPr>
            <p:nvPr/>
          </p:nvCxnSpPr>
          <p:spPr>
            <a:xfrm>
              <a:off x="4832738" y="3018455"/>
              <a:ext cx="8201" cy="144716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C56DD5-2A7C-0325-104F-67233BBEA05C}"/>
                </a:ext>
              </a:extLst>
            </p:cNvPr>
            <p:cNvCxnSpPr>
              <a:cxnSpLocks/>
              <a:stCxn id="14" idx="4"/>
              <a:endCxn id="24" idx="0"/>
            </p:cNvCxnSpPr>
            <p:nvPr/>
          </p:nvCxnSpPr>
          <p:spPr>
            <a:xfrm>
              <a:off x="5898799" y="2100820"/>
              <a:ext cx="26260" cy="234940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E38F816-BCE0-9D9E-3963-9F261D43B8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6209" y="1927792"/>
              <a:ext cx="8967" cy="2860558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4EFB33-A81A-186F-3DFD-8E32F1F61E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2446" y="4465619"/>
              <a:ext cx="332590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77A249-A7BD-F1B9-C41D-368288CDF834}"/>
                </a:ext>
              </a:extLst>
            </p:cNvPr>
            <p:cNvSpPr/>
            <p:nvPr/>
          </p:nvSpPr>
          <p:spPr>
            <a:xfrm>
              <a:off x="3693457" y="4380098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68F365-F856-142E-7C23-7F897374A020}"/>
                </a:ext>
              </a:extLst>
            </p:cNvPr>
            <p:cNvSpPr/>
            <p:nvPr/>
          </p:nvSpPr>
          <p:spPr>
            <a:xfrm>
              <a:off x="4761020" y="2875020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4DEA17-BD9E-D525-AD49-F77FA2D9A2F5}"/>
                </a:ext>
              </a:extLst>
            </p:cNvPr>
            <p:cNvSpPr/>
            <p:nvPr/>
          </p:nvSpPr>
          <p:spPr>
            <a:xfrm>
              <a:off x="5827081" y="1957385"/>
              <a:ext cx="143435" cy="1434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E5E074-163E-C675-F86B-2446BA58C125}"/>
                    </a:ext>
                  </a:extLst>
                </p:cNvPr>
                <p:cNvSpPr txBox="1"/>
                <p:nvPr/>
              </p:nvSpPr>
              <p:spPr>
                <a:xfrm>
                  <a:off x="3982245" y="3092247"/>
                  <a:ext cx="5652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E5E074-163E-C675-F86B-2446BA58C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245" y="3092247"/>
                  <a:ext cx="5652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783" t="-2174" r="-15217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EB5458-555B-3A87-1B1D-3B5CC85A9C54}"/>
                    </a:ext>
                  </a:extLst>
                </p:cNvPr>
                <p:cNvSpPr txBox="1"/>
                <p:nvPr/>
              </p:nvSpPr>
              <p:spPr>
                <a:xfrm>
                  <a:off x="4904455" y="1988676"/>
                  <a:ext cx="5705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7EB5458-555B-3A87-1B1D-3B5CC85A9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455" y="1988676"/>
                  <a:ext cx="5705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574" t="-2222" r="-13830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E59A59-8741-A274-BFB4-3FB67B273ACF}"/>
                    </a:ext>
                  </a:extLst>
                </p:cNvPr>
                <p:cNvSpPr txBox="1"/>
                <p:nvPr/>
              </p:nvSpPr>
              <p:spPr>
                <a:xfrm>
                  <a:off x="3382783" y="3853708"/>
                  <a:ext cx="276101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4E59A59-8741-A274-BFB4-3FB67B273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783" y="3853708"/>
                  <a:ext cx="276101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13043" r="-8696" b="-65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7DAB9D-BE29-EF32-F6E6-C3FE6C758FCD}"/>
                    </a:ext>
                  </a:extLst>
                </p:cNvPr>
                <p:cNvSpPr txBox="1"/>
                <p:nvPr/>
              </p:nvSpPr>
              <p:spPr>
                <a:xfrm>
                  <a:off x="5994176" y="1727705"/>
                  <a:ext cx="28142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7DAB9D-BE29-EF32-F6E6-C3FE6C758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176" y="1727705"/>
                  <a:ext cx="281423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13043" r="-8696" b="-769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FB43AD-EB21-DBCB-41F1-20154DCB8291}"/>
                </a:ext>
              </a:extLst>
            </p:cNvPr>
            <p:cNvSpPr txBox="1"/>
            <p:nvPr/>
          </p:nvSpPr>
          <p:spPr>
            <a:xfrm>
              <a:off x="2353778" y="3778095"/>
              <a:ext cx="11518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 Bold" panose="02000000000000000000" pitchFamily="50" charset="0"/>
                </a:rPr>
                <a:t>Initial boundary condition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37678-3233-DD1E-D909-D7DB4B84B7E6}"/>
                </a:ext>
              </a:extLst>
            </p:cNvPr>
            <p:cNvSpPr txBox="1"/>
            <p:nvPr/>
          </p:nvSpPr>
          <p:spPr>
            <a:xfrm>
              <a:off x="6427385" y="1782727"/>
              <a:ext cx="1533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>
                      <a:lumMod val="50000"/>
                    </a:schemeClr>
                  </a:solidFill>
                  <a:latin typeface="Nexa Bold" panose="02000000000000000000" pitchFamily="50" charset="0"/>
                </a:rPr>
                <a:t>Final boundary condition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66224C-D0D2-CAEA-3CFB-F8604229B87D}"/>
                    </a:ext>
                  </a:extLst>
                </p:cNvPr>
                <p:cNvSpPr txBox="1"/>
                <p:nvPr/>
              </p:nvSpPr>
              <p:spPr>
                <a:xfrm>
                  <a:off x="6270250" y="4382466"/>
                  <a:ext cx="49305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F66224C-D0D2-CAEA-3CFB-F8604229B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250" y="4382466"/>
                  <a:ext cx="49305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B69889-1389-146A-6FFB-3B8FB9E1A206}"/>
                    </a:ext>
                  </a:extLst>
                </p:cNvPr>
                <p:cNvSpPr txBox="1"/>
                <p:nvPr/>
              </p:nvSpPr>
              <p:spPr>
                <a:xfrm>
                  <a:off x="3272117" y="2039070"/>
                  <a:ext cx="49305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B69889-1389-146A-6FFB-3B8FB9E1A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117" y="2039070"/>
                  <a:ext cx="49305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962FF7B-21FF-D3D8-71F3-8FF3554720B8}"/>
                    </a:ext>
                  </a:extLst>
                </p:cNvPr>
                <p:cNvSpPr txBox="1"/>
                <p:nvPr/>
              </p:nvSpPr>
              <p:spPr>
                <a:xfrm>
                  <a:off x="4713114" y="4465619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962FF7B-21FF-D3D8-71F3-8FF355472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114" y="4465619"/>
                  <a:ext cx="25565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915818-3F1F-C5C1-71AA-3661AE83BBD8}"/>
                    </a:ext>
                  </a:extLst>
                </p:cNvPr>
                <p:cNvSpPr txBox="1"/>
                <p:nvPr/>
              </p:nvSpPr>
              <p:spPr>
                <a:xfrm>
                  <a:off x="5797234" y="4450224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915818-3F1F-C5C1-71AA-3661AE83B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34" y="4450224"/>
                  <a:ext cx="25565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7140C-CAD7-9806-56FD-A73873DD836F}"/>
                    </a:ext>
                  </a:extLst>
                </p:cNvPr>
                <p:cNvSpPr txBox="1"/>
                <p:nvPr/>
              </p:nvSpPr>
              <p:spPr>
                <a:xfrm>
                  <a:off x="3766003" y="4459410"/>
                  <a:ext cx="255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F37140C-CAD7-9806-56FD-A73873DD8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003" y="4459410"/>
                  <a:ext cx="25565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5B886A-B5A1-E9F8-3B38-85E411A9049E}"/>
                </a:ext>
              </a:extLst>
            </p:cNvPr>
            <p:cNvCxnSpPr>
              <a:cxnSpLocks/>
            </p:cNvCxnSpPr>
            <p:nvPr/>
          </p:nvCxnSpPr>
          <p:spPr>
            <a:xfrm>
              <a:off x="3765176" y="5006668"/>
              <a:ext cx="107576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1045EB4-A0CC-05FC-C9FA-AA4BDA330100}"/>
                </a:ext>
              </a:extLst>
            </p:cNvPr>
            <p:cNvCxnSpPr/>
            <p:nvPr/>
          </p:nvCxnSpPr>
          <p:spPr>
            <a:xfrm>
              <a:off x="3765176" y="4828742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10BEB1-3E47-CA30-613A-99863DAF60EA}"/>
                </a:ext>
              </a:extLst>
            </p:cNvPr>
            <p:cNvCxnSpPr/>
            <p:nvPr/>
          </p:nvCxnSpPr>
          <p:spPr>
            <a:xfrm>
              <a:off x="4840939" y="4825693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4EE31C5-B5B0-4244-971A-844F524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4840939" y="5006668"/>
              <a:ext cx="1075763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242FB2-F1C5-05EA-81FD-34DEE36ADBBD}"/>
                </a:ext>
              </a:extLst>
            </p:cNvPr>
            <p:cNvCxnSpPr/>
            <p:nvPr/>
          </p:nvCxnSpPr>
          <p:spPr>
            <a:xfrm>
              <a:off x="4840939" y="4828742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AED74-CF05-C866-9C47-30B90B75735F}"/>
                </a:ext>
              </a:extLst>
            </p:cNvPr>
            <p:cNvCxnSpPr/>
            <p:nvPr/>
          </p:nvCxnSpPr>
          <p:spPr>
            <a:xfrm>
              <a:off x="5916702" y="4825693"/>
              <a:ext cx="0" cy="36195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BF2941-822E-A54F-03E8-0A922B85C72A}"/>
                    </a:ext>
                  </a:extLst>
                </p:cNvPr>
                <p:cNvSpPr txBox="1"/>
                <p:nvPr/>
              </p:nvSpPr>
              <p:spPr>
                <a:xfrm>
                  <a:off x="4121042" y="5060283"/>
                  <a:ext cx="36372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FBF2941-822E-A54F-03E8-0A922B85C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042" y="5060283"/>
                  <a:ext cx="363728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54DD97-07AD-B57E-15FD-E5CACA7426B5}"/>
                    </a:ext>
                  </a:extLst>
                </p:cNvPr>
                <p:cNvSpPr txBox="1"/>
                <p:nvPr/>
              </p:nvSpPr>
              <p:spPr>
                <a:xfrm>
                  <a:off x="5196957" y="5057193"/>
                  <a:ext cx="363728" cy="3115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54DD97-07AD-B57E-15FD-E5CACA742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957" y="5057193"/>
                  <a:ext cx="363728" cy="311560"/>
                </a:xfrm>
                <a:prstGeom prst="rect">
                  <a:avLst/>
                </a:prstGeom>
                <a:blipFill>
                  <a:blip r:embed="rId13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540232-9C4A-499A-43F5-29BEC210336F}"/>
                    </a:ext>
                  </a:extLst>
                </p:cNvPr>
                <p:cNvSpPr txBox="1"/>
                <p:nvPr/>
              </p:nvSpPr>
              <p:spPr>
                <a:xfrm>
                  <a:off x="4540848" y="2477407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3540232-9C4A-499A-43F5-29BEC2103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848" y="2477407"/>
                  <a:ext cx="2814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3043" r="-8696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7FF911-4C8A-003C-B0AC-807897E4F4CB}"/>
              </a:ext>
            </a:extLst>
          </p:cNvPr>
          <p:cNvGrpSpPr/>
          <p:nvPr/>
        </p:nvGrpSpPr>
        <p:grpSpPr>
          <a:xfrm>
            <a:off x="6986716" y="3195778"/>
            <a:ext cx="885600" cy="260280"/>
            <a:chOff x="6986716" y="3195778"/>
            <a:chExt cx="8856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5032A3-335F-A840-0290-5E33AEC8C9BA}"/>
                    </a:ext>
                  </a:extLst>
                </p14:cNvPr>
                <p14:cNvContentPartPr/>
                <p14:nvPr/>
              </p14:nvContentPartPr>
              <p14:xfrm>
                <a:off x="7419076" y="3350938"/>
                <a:ext cx="453240" cy="62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5032A3-335F-A840-0290-5E33AEC8C9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10436" y="3341938"/>
                  <a:ext cx="470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2AA7B2-8D88-D47D-DAFE-269BD49C057C}"/>
                    </a:ext>
                  </a:extLst>
                </p14:cNvPr>
                <p14:cNvContentPartPr/>
                <p14:nvPr/>
              </p14:nvContentPartPr>
              <p14:xfrm>
                <a:off x="6986716" y="3195778"/>
                <a:ext cx="318600" cy="26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2AA7B2-8D88-D47D-DAFE-269BD49C057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77716" y="3187138"/>
                  <a:ext cx="33624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10F56A-B253-E858-2000-7E9C4CD0507E}"/>
                  </a:ext>
                </a:extLst>
              </p14:cNvPr>
              <p14:cNvContentPartPr/>
              <p14:nvPr/>
            </p14:nvContentPartPr>
            <p14:xfrm>
              <a:off x="9040156" y="2344738"/>
              <a:ext cx="465480" cy="21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10F56A-B253-E858-2000-7E9C4CD0507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31516" y="2335738"/>
                <a:ext cx="48312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2A75643-41C1-6727-D48B-92DAA98D5888}"/>
              </a:ext>
            </a:extLst>
          </p:cNvPr>
          <p:cNvGrpSpPr/>
          <p:nvPr/>
        </p:nvGrpSpPr>
        <p:grpSpPr>
          <a:xfrm>
            <a:off x="6865756" y="2338258"/>
            <a:ext cx="1667880" cy="230760"/>
            <a:chOff x="6865756" y="2338258"/>
            <a:chExt cx="166788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678519-B11E-E19B-B02E-09BB2AFFD1A4}"/>
                    </a:ext>
                  </a:extLst>
                </p14:cNvPr>
                <p14:cNvContentPartPr/>
                <p14:nvPr/>
              </p14:nvContentPartPr>
              <p14:xfrm>
                <a:off x="7504396" y="2382538"/>
                <a:ext cx="1029240" cy="8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678519-B11E-E19B-B02E-09BB2AFFD1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5756" y="2373898"/>
                  <a:ext cx="104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3DEDB8-9D8E-7FC3-83B6-72073B879EE9}"/>
                    </a:ext>
                  </a:extLst>
                </p14:cNvPr>
                <p14:cNvContentPartPr/>
                <p14:nvPr/>
              </p14:nvContentPartPr>
              <p14:xfrm>
                <a:off x="6865756" y="2338258"/>
                <a:ext cx="334440" cy="230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3DEDB8-9D8E-7FC3-83B6-72073B879E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57116" y="2329618"/>
                  <a:ext cx="35208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C9F84BA-ACA6-B5EA-48AD-56B38A8624F1}"/>
                  </a:ext>
                </a:extLst>
              </p14:cNvPr>
              <p14:cNvContentPartPr/>
              <p14:nvPr/>
            </p14:nvContentPartPr>
            <p14:xfrm>
              <a:off x="5248636" y="2915338"/>
              <a:ext cx="38520" cy="17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C9F84BA-ACA6-B5EA-48AD-56B38A8624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39996" y="2906698"/>
                <a:ext cx="5616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67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BBB01-55E7-A176-751D-3928203F97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cubic spline trajectory has two cubic polynomials,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, defined on the intervals [0,1] and [1,2], which have 4 parameters each,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1,1:4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4 interpolation, 2 smoothness and 2 boundary conditions gives the following set of 8 linear equations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DBBB01-55E7-A176-751D-3928203F9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6857E-7738-B87E-C3F9-8880621B08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912224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r>
                  <a:rPr lang="en-GB" sz="1400" dirty="0"/>
                  <a:t>Substituting the values in the Matrix we have:</a:t>
                </a:r>
              </a:p>
              <a:p>
                <a:pPr marL="0" indent="0">
                  <a:buNone/>
                </a:pPr>
                <a:endParaRPr lang="en-GB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GB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  <a:p>
                <a:pPr>
                  <a:lnSpc>
                    <a:spcPct val="150000"/>
                  </a:lnSpc>
                </a:pPr>
                <a:r>
                  <a:rPr lang="en-GB" sz="1400" dirty="0"/>
                  <a:t>Inverting the matrix and solving for the vector of parameters </a:t>
                </a:r>
                <a14:m>
                  <m:oMath xmlns:m="http://schemas.openxmlformats.org/officeDocument/2006/math">
                    <m:r>
                      <a:rPr lang="en-GB" sz="1400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/>
                  <a:t> in MATLAB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i="1" dirty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0, 0, 3.75, −1.75, </m:t>
                              </m:r>
                              <m:r>
                                <a:rPr lang="en-GB" sz="1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i="1" dirty="0">
                                  <a:latin typeface="Cambria Math" panose="02040503050406030204" pitchFamily="18" charset="0"/>
                                </a:rPr>
                                <m:t>2, 6, −2.25, 0.25</m:t>
                              </m:r>
                            </m:e>
                          </m:d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6857E-7738-B87E-C3F9-8880621B0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912224" cy="4351338"/>
              </a:xfrm>
              <a:blipFill>
                <a:blip r:embed="rId3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90ADA800-F859-4DE2-98C1-3FE841CC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Example: Cubic Spline Trajectory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in a room&#10;&#10;Description automatically generated with medium confidence">
            <a:extLst>
              <a:ext uri="{FF2B5EF4-FFF2-40B4-BE49-F238E27FC236}">
                <a16:creationId xmlns:a16="http://schemas.microsoft.com/office/drawing/2014/main" id="{467BF471-D348-8818-1CC4-7CBE4503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5" b="26797"/>
          <a:stretch/>
        </p:blipFill>
        <p:spPr>
          <a:xfrm>
            <a:off x="3325346" y="726141"/>
            <a:ext cx="5541308" cy="55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924FA0-CDDF-FC4A-A687-9E0A3F9D8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The original data points and the interpolating spline trajectory can therefore be plotted.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Each segment is cubic.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D885-06CF-5616-DB00-FCF8A057CD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1600" dirty="0"/>
              <a:t>Velocity (first derivative) of the cubic spline.</a:t>
            </a:r>
          </a:p>
          <a:p>
            <a:r>
              <a:rPr lang="en-GB" sz="1600" dirty="0"/>
              <a:t>Each segment is quadratic.</a:t>
            </a:r>
          </a:p>
          <a:p>
            <a:r>
              <a:rPr lang="en-GB" sz="1600" dirty="0"/>
              <a:t>First derivative meets specified boundary conditions.</a:t>
            </a:r>
          </a:p>
          <a:p>
            <a:r>
              <a:rPr lang="en-GB" sz="1600" dirty="0"/>
              <a:t>Still appears smooth.</a:t>
            </a:r>
          </a:p>
          <a:p>
            <a:pPr marL="0" indent="0">
              <a:buNone/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05037-DE37-424F-F832-463450E2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C61FE-EFA8-6800-0AC0-163046B4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534"/>
            <a:ext cx="4490459" cy="20485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F95373-6FB2-72A0-0DF0-8CDD9D482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0365"/>
            <a:ext cx="4581408" cy="21829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4786AF-CA0F-FB98-F892-B61ACB87F3BB}"/>
                  </a:ext>
                </a:extLst>
              </p14:cNvPr>
              <p14:cNvContentPartPr/>
              <p14:nvPr/>
            </p14:nvContentPartPr>
            <p14:xfrm>
              <a:off x="4973956" y="5452258"/>
              <a:ext cx="23400" cy="17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4786AF-CA0F-FB98-F892-B61ACB87F3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4956" y="5443258"/>
                <a:ext cx="41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DD35CE-8A25-4664-3134-F3A31E7E4DD0}"/>
                  </a:ext>
                </a:extLst>
              </p14:cNvPr>
              <p14:cNvContentPartPr/>
              <p14:nvPr/>
            </p14:nvContentPartPr>
            <p14:xfrm>
              <a:off x="4863436" y="3989218"/>
              <a:ext cx="19440" cy="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DD35CE-8A25-4664-3134-F3A31E7E4D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4796" y="3980218"/>
                <a:ext cx="3708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2EA3B16-8663-5387-B1BD-EC51102E4144}"/>
              </a:ext>
            </a:extLst>
          </p:cNvPr>
          <p:cNvGrpSpPr/>
          <p:nvPr/>
        </p:nvGrpSpPr>
        <p:grpSpPr>
          <a:xfrm>
            <a:off x="1237156" y="4450018"/>
            <a:ext cx="2026080" cy="1214280"/>
            <a:chOff x="1237156" y="4450018"/>
            <a:chExt cx="2026080" cy="12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B9E054-89AA-C1BB-B0FF-E0F1F59D9736}"/>
                    </a:ext>
                  </a:extLst>
                </p14:cNvPr>
                <p14:cNvContentPartPr/>
                <p14:nvPr/>
              </p14:nvContentPartPr>
              <p14:xfrm>
                <a:off x="1378636" y="5621818"/>
                <a:ext cx="24120" cy="4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B9E054-89AA-C1BB-B0FF-E0F1F59D97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9636" y="5612818"/>
                  <a:ext cx="417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F5083A-5E70-D8F0-1F78-5DB8FD00E907}"/>
                    </a:ext>
                  </a:extLst>
                </p14:cNvPr>
                <p14:cNvContentPartPr/>
                <p14:nvPr/>
              </p14:nvContentPartPr>
              <p14:xfrm>
                <a:off x="1237156" y="5501218"/>
                <a:ext cx="39960" cy="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F5083A-5E70-D8F0-1F78-5DB8FD00E9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8156" y="5492578"/>
                  <a:ext cx="57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2379F1-0395-8FC3-1313-4BC82A284490}"/>
                    </a:ext>
                  </a:extLst>
                </p14:cNvPr>
                <p14:cNvContentPartPr/>
                <p14:nvPr/>
              </p14:nvContentPartPr>
              <p14:xfrm>
                <a:off x="3239836" y="5428858"/>
                <a:ext cx="23400" cy="11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2379F1-0395-8FC3-1313-4BC82A284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31196" y="5420218"/>
                  <a:ext cx="41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7FDF55-27B2-EBA8-EBD8-ECE04DEE3E29}"/>
                    </a:ext>
                  </a:extLst>
                </p14:cNvPr>
                <p14:cNvContentPartPr/>
                <p14:nvPr/>
              </p14:nvContentPartPr>
              <p14:xfrm>
                <a:off x="3159556" y="4450018"/>
                <a:ext cx="14760" cy="12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7FDF55-27B2-EBA8-EBD8-ECE04DEE3E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0916" y="4441378"/>
                  <a:ext cx="32400" cy="3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238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B884-1FA7-653E-0F82-8F04F2F3BC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b="1" dirty="0"/>
              <a:t>Acceleration</a:t>
            </a:r>
            <a:r>
              <a:rPr lang="en-GB" sz="1600" dirty="0"/>
              <a:t> (second derivative) of the cubic spline.</a:t>
            </a:r>
          </a:p>
          <a:p>
            <a:r>
              <a:rPr lang="en-GB" sz="1600" dirty="0"/>
              <a:t>Each segment is linear.</a:t>
            </a:r>
          </a:p>
          <a:p>
            <a:r>
              <a:rPr lang="en-GB" sz="1600" dirty="0"/>
              <a:t>Second derivative (acceleration) is piecewise linear.</a:t>
            </a:r>
          </a:p>
          <a:p>
            <a:r>
              <a:rPr lang="en-GB" sz="1600" dirty="0"/>
              <a:t>Discontinuous in jerk.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A28F-36E7-F741-3D98-2B3ABA6CBF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%% MATLAB CODE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Points to interpolate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td = [0 1 2];</a:t>
            </a:r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[0 2 3];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% Estimate parameters of cubic spline</a:t>
            </a:r>
          </a:p>
          <a:p>
            <a:pPr marL="0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 = [1 td(1) td(1)^2 td(1)^3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2*td(1) 3*td(1)^2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1 td(2) td(2)^2 td(2)^3 0 0 0 0;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1 2*td(2) 3*td(2)^2 0 -1 -2*td(2) -3*td(2)^2;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2 6*td(2) 0 0 -2 -6*td(2);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1 td(2) td(2)^2 td(2)^3;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1 td(3) td(3)^2 td(3)^3; ...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0 0 0 0 0 1 2*td(3) 3*td(3)^2];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(1) 0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(2) 0 0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(2)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 0]';</a:t>
            </a:r>
          </a:p>
          <a:p>
            <a:pPr marL="0" indent="0"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(T)*x;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6FD8E5-4D8D-B0A7-C9CF-B9AB4315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38F9-EBBB-9107-6786-9CEC8D6D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8" y="3998788"/>
            <a:ext cx="4548696" cy="2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08A66-BE3C-3C95-019E-4194B420D8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practice the trajectories are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1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1600" b="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case, each of the signals must be interpolated.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After the interpolation, they must be then converted into a joint space reference trajectory. 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08A66-BE3C-3C95-019E-4194B420D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12491-3006-E619-CACA-DB0780C18D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As engineers, we need to ensure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That the trajectory is </a:t>
            </a:r>
            <a:r>
              <a:rPr lang="en-GB" sz="1600" b="1" dirty="0"/>
              <a:t>reachable</a:t>
            </a:r>
            <a:r>
              <a:rPr lang="en-GB" sz="1600" dirty="0"/>
              <a:t> (lies in the </a:t>
            </a:r>
            <a:r>
              <a:rPr lang="en-GB" sz="1600" b="1" dirty="0"/>
              <a:t>workspace</a:t>
            </a:r>
            <a:r>
              <a:rPr lang="en-GB" sz="16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Singular configurations</a:t>
            </a:r>
            <a:r>
              <a:rPr lang="en-GB" sz="1600" dirty="0"/>
              <a:t> are </a:t>
            </a:r>
            <a:r>
              <a:rPr lang="en-GB" sz="1600" b="1" dirty="0"/>
              <a:t>avoided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600" dirty="0"/>
              <a:t>Excessive torques (joint accelerations) are not demanded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2D3FFA-4341-2873-58E5-7051C90F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Kinematic / Joint Considerations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409EE96-15D0-612C-F61A-C0E47C97AA99}"/>
                  </a:ext>
                </a:extLst>
              </p14:cNvPr>
              <p14:cNvContentPartPr/>
              <p14:nvPr/>
            </p14:nvContentPartPr>
            <p14:xfrm>
              <a:off x="1614418" y="4704658"/>
              <a:ext cx="20880" cy="9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409EE96-15D0-612C-F61A-C0E47C97AA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778" y="4696018"/>
                <a:ext cx="3852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905664C3-5787-A18A-9CE4-D4949CCE1899}"/>
              </a:ext>
            </a:extLst>
          </p:cNvPr>
          <p:cNvGrpSpPr/>
          <p:nvPr/>
        </p:nvGrpSpPr>
        <p:grpSpPr>
          <a:xfrm>
            <a:off x="9927898" y="4593418"/>
            <a:ext cx="1638000" cy="150120"/>
            <a:chOff x="9927898" y="4593418"/>
            <a:chExt cx="163800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CAD0A9-9BF8-C3BA-E924-4CA1ADC3F9CD}"/>
                    </a:ext>
                  </a:extLst>
                </p14:cNvPr>
                <p14:cNvContentPartPr/>
                <p14:nvPr/>
              </p14:nvContentPartPr>
              <p14:xfrm>
                <a:off x="10662298" y="4593418"/>
                <a:ext cx="15480" cy="2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CAD0A9-9BF8-C3BA-E924-4CA1ADC3F9C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53658" y="4584418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41CA38-D6E2-6E73-CBDD-FE2306C9F569}"/>
                    </a:ext>
                  </a:extLst>
                </p14:cNvPr>
                <p14:cNvContentPartPr/>
                <p14:nvPr/>
              </p14:nvContentPartPr>
              <p14:xfrm>
                <a:off x="9927898" y="4630498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41CA38-D6E2-6E73-CBDD-FE2306C9F5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18898" y="46218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1E03E38-97DA-2FD4-C45E-8D4515ED7E56}"/>
                    </a:ext>
                  </a:extLst>
                </p14:cNvPr>
                <p14:cNvContentPartPr/>
                <p14:nvPr/>
              </p14:nvContentPartPr>
              <p14:xfrm>
                <a:off x="11504338" y="4719778"/>
                <a:ext cx="61560" cy="23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1E03E38-97DA-2FD4-C45E-8D4515ED7E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495338" y="4711138"/>
                  <a:ext cx="792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E53F7E4-241D-238F-357B-79384AF2661D}"/>
              </a:ext>
            </a:extLst>
          </p:cNvPr>
          <p:cNvGrpSpPr/>
          <p:nvPr/>
        </p:nvGrpSpPr>
        <p:grpSpPr>
          <a:xfrm>
            <a:off x="4873138" y="5116138"/>
            <a:ext cx="1475280" cy="1097640"/>
            <a:chOff x="4873138" y="5116138"/>
            <a:chExt cx="1475280" cy="10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8861FF-AAC3-24A7-07D5-73C9C894DC17}"/>
                    </a:ext>
                  </a:extLst>
                </p14:cNvPr>
                <p14:cNvContentPartPr/>
                <p14:nvPr/>
              </p14:nvContentPartPr>
              <p14:xfrm>
                <a:off x="5831458" y="6004258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8861FF-AAC3-24A7-07D5-73C9C894DC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22458" y="59952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FB023D-4C51-D811-966F-264CDC7B610D}"/>
                    </a:ext>
                  </a:extLst>
                </p14:cNvPr>
                <p14:cNvContentPartPr/>
                <p14:nvPr/>
              </p14:nvContentPartPr>
              <p14:xfrm>
                <a:off x="4873138" y="6165178"/>
                <a:ext cx="1800" cy="48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FB023D-4C51-D811-966F-264CDC7B61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64138" y="6156538"/>
                  <a:ext cx="19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6FB1A45-CB3B-F60A-E7E4-FB9213F43003}"/>
                    </a:ext>
                  </a:extLst>
                </p14:cNvPr>
                <p14:cNvContentPartPr/>
                <p14:nvPr/>
              </p14:nvContentPartPr>
              <p14:xfrm>
                <a:off x="6314218" y="5116138"/>
                <a:ext cx="34200" cy="496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6FB1A45-CB3B-F60A-E7E4-FB9213F430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05578" y="5107498"/>
                  <a:ext cx="5184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459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Single Joint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1318" y="1515035"/>
                <a:ext cx="11304494" cy="51905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For a single joint manipulator, the spline would need to be specified in joint space, as the workspace is a circle of radius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600" dirty="0"/>
                  <a:t> centred on the joint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If you specify a reference trajectory via a cubic spline in Cartesian space, it will lie outside the circle (workspace) and would not be realisable; in other words, the inverse kinematics will not give a solution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A realisable (cubic spline) trajectory would have to be specified in joint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318" y="1515035"/>
                <a:ext cx="11304494" cy="5190566"/>
              </a:xfrm>
              <a:blipFill>
                <a:blip r:embed="rId2"/>
                <a:stretch>
                  <a:fillRect l="-3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316506" y="2320616"/>
            <a:ext cx="2424546" cy="242454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6" idx="7"/>
          </p:cNvCxnSpPr>
          <p:nvPr/>
        </p:nvCxnSpPr>
        <p:spPr>
          <a:xfrm flipV="1">
            <a:off x="5566879" y="2675684"/>
            <a:ext cx="819106" cy="8953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490679" y="3494789"/>
            <a:ext cx="152400" cy="1524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66879" y="3570990"/>
            <a:ext cx="796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66879" y="2885190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857825" y="3494790"/>
                <a:ext cx="40799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25" y="3494790"/>
                <a:ext cx="4079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30067" y="2900820"/>
                <a:ext cx="41068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067" y="2900820"/>
                <a:ext cx="410689" cy="430887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18885" y="2699929"/>
                <a:ext cx="3475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885" y="2699929"/>
                <a:ext cx="34753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30693" y="3135849"/>
                <a:ext cx="40959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693" y="3135849"/>
                <a:ext cx="409599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>
            <a:off x="5674252" y="3184837"/>
            <a:ext cx="474294" cy="741220"/>
          </a:xfrm>
          <a:prstGeom prst="arc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16907" y="2698376"/>
                <a:ext cx="2071465" cy="1175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Workspace</a:t>
                </a:r>
              </a:p>
              <a:p>
                <a14:m>
                  <m:oMath xmlns:m="http://schemas.openxmlformats.org/officeDocument/2006/math">
                    <m:r>
                      <a:rPr lang="en-GB" sz="2400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sz="24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m:rPr>
                                  <m:brk m:alnAt="7"/>
                                </m:r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907" y="2698376"/>
                <a:ext cx="2071465" cy="1175002"/>
              </a:xfrm>
              <a:prstGeom prst="rect">
                <a:avLst/>
              </a:prstGeom>
              <a:blipFill>
                <a:blip r:embed="rId7"/>
                <a:stretch>
                  <a:fillRect l="-4412" t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7630D1-E116-CAC2-07BA-CEB3C97172E9}"/>
                  </a:ext>
                </a:extLst>
              </p14:cNvPr>
              <p14:cNvContentPartPr/>
              <p14:nvPr/>
            </p14:nvContentPartPr>
            <p14:xfrm>
              <a:off x="9409138" y="6270658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7630D1-E116-CAC2-07BA-CEB3C97172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0138" y="62620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EBB583F-7467-D71A-56AB-45B1635A60BD}"/>
                  </a:ext>
                </a:extLst>
              </p14:cNvPr>
              <p14:cNvContentPartPr/>
              <p14:nvPr/>
            </p14:nvContentPartPr>
            <p14:xfrm>
              <a:off x="1303738" y="2009338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EBB583F-7467-D71A-56AB-45B1635A60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4738" y="20003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617769-6CF1-8650-10EA-03BA6F90B7CC}"/>
                  </a:ext>
                </a:extLst>
              </p14:cNvPr>
              <p14:cNvContentPartPr/>
              <p14:nvPr/>
            </p14:nvContentPartPr>
            <p14:xfrm>
              <a:off x="6372538" y="2714938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617769-6CF1-8650-10EA-03BA6F90B7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63538" y="27059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ADBC2DB-54CC-CA1B-1156-AF25D46C51B8}"/>
                  </a:ext>
                </a:extLst>
              </p14:cNvPr>
              <p14:cNvContentPartPr/>
              <p14:nvPr/>
            </p14:nvContentPartPr>
            <p14:xfrm>
              <a:off x="9238498" y="4173658"/>
              <a:ext cx="10800" cy="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ADBC2DB-54CC-CA1B-1156-AF25D46C51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29498" y="4164658"/>
                <a:ext cx="28440" cy="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38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330" y="359565"/>
            <a:ext cx="8229600" cy="639762"/>
          </a:xfrm>
        </p:spPr>
        <p:txBody>
          <a:bodyPr>
            <a:noAutofit/>
          </a:bodyPr>
          <a:lstStyle/>
          <a:p>
            <a:r>
              <a:rPr lang="en-GB" dirty="0"/>
              <a:t>Dual Link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7528" y="1407458"/>
                <a:ext cx="11178989" cy="5298141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3400" dirty="0"/>
                  <a:t>Build a reference trajectory for a dual link manipulator. For this example (for simplicity), the links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GB" sz="3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3400" dirty="0"/>
                  <a:t>, and the trajectory is specified by the points: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3400" dirty="0"/>
                  <a:t>The splines in Cartesian or joint space will give different trajectories, because the inverse kinematics are non-linear.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528" y="1407458"/>
                <a:ext cx="11178989" cy="5298141"/>
              </a:xfrm>
              <a:blipFill>
                <a:blip r:embed="rId2"/>
                <a:stretch>
                  <a:fillRect l="-327" r="-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194569"/>
                  </p:ext>
                </p:extLst>
              </p:nvPr>
            </p:nvGraphicFramePr>
            <p:xfrm>
              <a:off x="627528" y="2851248"/>
              <a:ext cx="5080002" cy="241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i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GB" sz="2400" b="0" i="1" baseline="-25000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GB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1.99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-1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5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5194569"/>
                  </p:ext>
                </p:extLst>
              </p:nvPr>
            </p:nvGraphicFramePr>
            <p:xfrm>
              <a:off x="627528" y="2851248"/>
              <a:ext cx="5080002" cy="241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66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466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1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19" t="-1515" r="-502158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19" t="-1515" r="-402158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9286" t="-1515" r="-299286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439" t="-1515" r="-201439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439" t="-1515" r="-101439" b="-542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1439" t="-1515" r="-1439" b="-5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2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1.99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3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-1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2400" dirty="0"/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1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5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4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0.1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400" dirty="0"/>
                            <a:t>0</a:t>
                          </a:r>
                        </a:p>
                      </a:txBody>
                      <a:tcPr marL="36000" marR="360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C84A241F-1E81-6161-DE6C-7FE769B9E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17" y="2528234"/>
            <a:ext cx="3908612" cy="265138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861CA0E-2B76-0A56-8C37-1E48A3FD3D02}"/>
              </a:ext>
            </a:extLst>
          </p:cNvPr>
          <p:cNvGrpSpPr/>
          <p:nvPr/>
        </p:nvGrpSpPr>
        <p:grpSpPr>
          <a:xfrm>
            <a:off x="8263258" y="4187698"/>
            <a:ext cx="21960" cy="48240"/>
            <a:chOff x="8263258" y="4187698"/>
            <a:chExt cx="21960" cy="4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5AA7013-DE35-4223-187C-C2815CE9EA2F}"/>
                    </a:ext>
                  </a:extLst>
                </p14:cNvPr>
                <p14:cNvContentPartPr/>
                <p14:nvPr/>
              </p14:nvContentPartPr>
              <p14:xfrm>
                <a:off x="8284858" y="41876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5AA7013-DE35-4223-187C-C2815CE9EA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75858" y="41786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6CE0A9-6165-6FEA-8BCE-8E05493D9E88}"/>
                    </a:ext>
                  </a:extLst>
                </p14:cNvPr>
                <p14:cNvContentPartPr/>
                <p14:nvPr/>
              </p14:nvContentPartPr>
              <p14:xfrm>
                <a:off x="8263258" y="4222618"/>
                <a:ext cx="17280" cy="13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6CE0A9-6165-6FEA-8BCE-8E05493D9E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54258" y="4213978"/>
                  <a:ext cx="349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9716B1D-2C10-6CFE-97D8-323AF8E0F699}"/>
              </a:ext>
            </a:extLst>
          </p:cNvPr>
          <p:cNvGrpSpPr/>
          <p:nvPr/>
        </p:nvGrpSpPr>
        <p:grpSpPr>
          <a:xfrm>
            <a:off x="1579498" y="2114458"/>
            <a:ext cx="4549680" cy="3710520"/>
            <a:chOff x="1579498" y="2114458"/>
            <a:chExt cx="4549680" cy="37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DFED11-89F8-EBE3-0C54-81D9F88915AC}"/>
                    </a:ext>
                  </a:extLst>
                </p14:cNvPr>
                <p14:cNvContentPartPr/>
                <p14:nvPr/>
              </p14:nvContentPartPr>
              <p14:xfrm>
                <a:off x="5819938" y="3115978"/>
                <a:ext cx="266040" cy="501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DFED11-89F8-EBE3-0C54-81D9F88915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11298" y="3106978"/>
                  <a:ext cx="2836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299B1F-82AE-5036-2F1E-A2E5A765338D}"/>
                    </a:ext>
                  </a:extLst>
                </p14:cNvPr>
                <p14:cNvContentPartPr/>
                <p14:nvPr/>
              </p14:nvContentPartPr>
              <p14:xfrm>
                <a:off x="5778898" y="5076178"/>
                <a:ext cx="350280" cy="58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299B1F-82AE-5036-2F1E-A2E5A76533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0258" y="5067538"/>
                  <a:ext cx="367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C7BC8D-01AF-3DF0-FCD2-2D2392A5B2B8}"/>
                    </a:ext>
                  </a:extLst>
                </p14:cNvPr>
                <p14:cNvContentPartPr/>
                <p14:nvPr/>
              </p14:nvContentPartPr>
              <p14:xfrm>
                <a:off x="2275018" y="2757058"/>
                <a:ext cx="882360" cy="55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C7BC8D-01AF-3DF0-FCD2-2D2392A5B2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6378" y="2748058"/>
                  <a:ext cx="9000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AF6A3D-D751-BD94-34C1-BA17EB289738}"/>
                    </a:ext>
                  </a:extLst>
                </p14:cNvPr>
                <p14:cNvContentPartPr/>
                <p14:nvPr/>
              </p14:nvContentPartPr>
              <p14:xfrm>
                <a:off x="4068538" y="2813938"/>
                <a:ext cx="768600" cy="58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AF6A3D-D751-BD94-34C1-BA17EB2897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9898" y="2804938"/>
                  <a:ext cx="786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A662CD3-C596-8D8F-FB20-EBB09DA8D348}"/>
                    </a:ext>
                  </a:extLst>
                </p14:cNvPr>
                <p14:cNvContentPartPr/>
                <p14:nvPr/>
              </p14:nvContentPartPr>
              <p14:xfrm>
                <a:off x="2863618" y="2250538"/>
                <a:ext cx="490680" cy="48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A662CD3-C596-8D8F-FB20-EBB09DA8D3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54978" y="2241538"/>
                  <a:ext cx="5083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973BFA-F614-327F-7238-A2ECC42C9196}"/>
                    </a:ext>
                  </a:extLst>
                </p14:cNvPr>
                <p14:cNvContentPartPr/>
                <p14:nvPr/>
              </p14:nvContentPartPr>
              <p14:xfrm>
                <a:off x="4095538" y="2114458"/>
                <a:ext cx="473400" cy="56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973BFA-F614-327F-7238-A2ECC42C91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6898" y="2105818"/>
                  <a:ext cx="49104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ABEC31-C593-29FE-60D9-B45212F3B8A4}"/>
                    </a:ext>
                  </a:extLst>
                </p14:cNvPr>
                <p14:cNvContentPartPr/>
                <p14:nvPr/>
              </p14:nvContentPartPr>
              <p14:xfrm>
                <a:off x="2408218" y="3163858"/>
                <a:ext cx="655920" cy="63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ABEC31-C593-29FE-60D9-B45212F3B8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99218" y="3155218"/>
                  <a:ext cx="6735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B22DC68-C363-9DC2-FA3A-8678CB51AB53}"/>
                    </a:ext>
                  </a:extLst>
                </p14:cNvPr>
                <p14:cNvContentPartPr/>
                <p14:nvPr/>
              </p14:nvContentPartPr>
              <p14:xfrm>
                <a:off x="2376538" y="3880978"/>
                <a:ext cx="730440" cy="69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B22DC68-C363-9DC2-FA3A-8678CB51AB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67538" y="3871978"/>
                  <a:ext cx="74808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9758D23-0164-DE38-3ACF-2CE8AA35D63E}"/>
                    </a:ext>
                  </a:extLst>
                </p14:cNvPr>
                <p14:cNvContentPartPr/>
                <p14:nvPr/>
              </p14:nvContentPartPr>
              <p14:xfrm>
                <a:off x="2368258" y="4414138"/>
                <a:ext cx="508680" cy="54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9758D23-0164-DE38-3ACF-2CE8AA35D6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59618" y="4405138"/>
                  <a:ext cx="52632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A035D7-3C55-5D4E-2C36-BD54652E044C}"/>
                    </a:ext>
                  </a:extLst>
                </p14:cNvPr>
                <p14:cNvContentPartPr/>
                <p14:nvPr/>
              </p14:nvContentPartPr>
              <p14:xfrm>
                <a:off x="2291578" y="4732018"/>
                <a:ext cx="765360" cy="63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A035D7-3C55-5D4E-2C36-BD54652E04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82938" y="4723018"/>
                  <a:ext cx="7830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C51512-7243-6771-A469-BF489E0789F3}"/>
                    </a:ext>
                  </a:extLst>
                </p14:cNvPr>
                <p14:cNvContentPartPr/>
                <p14:nvPr/>
              </p14:nvContentPartPr>
              <p14:xfrm>
                <a:off x="2375818" y="3614218"/>
                <a:ext cx="818640" cy="48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C51512-7243-6771-A469-BF489E0789F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67178" y="3605218"/>
                  <a:ext cx="836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8FA194E-3C4E-1476-9670-8F2B6E6573C0}"/>
                    </a:ext>
                  </a:extLst>
                </p14:cNvPr>
                <p14:cNvContentPartPr/>
                <p14:nvPr/>
              </p14:nvContentPartPr>
              <p14:xfrm>
                <a:off x="1794778" y="5286778"/>
                <a:ext cx="296280" cy="524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8FA194E-3C4E-1476-9670-8F2B6E6573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85778" y="5277778"/>
                  <a:ext cx="31392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671E2C-5E67-76C0-ADB0-17C5BD790029}"/>
                    </a:ext>
                  </a:extLst>
                </p14:cNvPr>
                <p14:cNvContentPartPr/>
                <p14:nvPr/>
              </p14:nvContentPartPr>
              <p14:xfrm>
                <a:off x="4474978" y="5296138"/>
                <a:ext cx="214560" cy="52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671E2C-5E67-76C0-ADB0-17C5BD7900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65978" y="5287138"/>
                  <a:ext cx="2322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0844E0-BF17-AEA0-BA99-1BAC9038805C}"/>
                    </a:ext>
                  </a:extLst>
                </p14:cNvPr>
                <p14:cNvContentPartPr/>
                <p14:nvPr/>
              </p14:nvContentPartPr>
              <p14:xfrm>
                <a:off x="1579498" y="3563098"/>
                <a:ext cx="697680" cy="14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0844E0-BF17-AEA0-BA99-1BAC903880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70498" y="3554098"/>
                  <a:ext cx="715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33BDF4-A408-A224-7D79-3F3EC3EF07BE}"/>
                    </a:ext>
                  </a:extLst>
                </p14:cNvPr>
                <p14:cNvContentPartPr/>
                <p14:nvPr/>
              </p14:nvContentPartPr>
              <p14:xfrm>
                <a:off x="3981058" y="3528538"/>
                <a:ext cx="763920" cy="10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33BDF4-A408-A224-7D79-3F3EC3EF07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72418" y="3519538"/>
                  <a:ext cx="781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C82532-023B-FE90-983F-1F302C0975E4}"/>
                    </a:ext>
                  </a:extLst>
                </p14:cNvPr>
                <p14:cNvContentPartPr/>
                <p14:nvPr/>
              </p14:nvContentPartPr>
              <p14:xfrm>
                <a:off x="4146298" y="4247458"/>
                <a:ext cx="564840" cy="3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C82532-023B-FE90-983F-1F302C0975E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37298" y="4238458"/>
                  <a:ext cx="58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4A27CA-2B93-B1BB-EC0A-B65E892F9AE6}"/>
                    </a:ext>
                  </a:extLst>
                </p14:cNvPr>
                <p14:cNvContentPartPr/>
                <p14:nvPr/>
              </p14:nvContentPartPr>
              <p14:xfrm>
                <a:off x="4223338" y="4647058"/>
                <a:ext cx="373680" cy="44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4A27CA-2B93-B1BB-EC0A-B65E892F9AE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214698" y="4638058"/>
                  <a:ext cx="391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2A9EC5-5CE8-4DFB-2420-DD0A6B72CF0E}"/>
                    </a:ext>
                  </a:extLst>
                </p14:cNvPr>
                <p14:cNvContentPartPr/>
                <p14:nvPr/>
              </p14:nvContentPartPr>
              <p14:xfrm>
                <a:off x="3537898" y="5345458"/>
                <a:ext cx="193320" cy="436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2A9EC5-5CE8-4DFB-2420-DD0A6B72CF0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28898" y="5336818"/>
                  <a:ext cx="2109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951F6D-B978-94A7-D8C4-CF49F3E214A0}"/>
                    </a:ext>
                  </a:extLst>
                </p14:cNvPr>
                <p14:cNvContentPartPr/>
                <p14:nvPr/>
              </p14:nvContentPartPr>
              <p14:xfrm>
                <a:off x="3582538" y="2739778"/>
                <a:ext cx="287640" cy="478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951F6D-B978-94A7-D8C4-CF49F3E214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73898" y="2730778"/>
                  <a:ext cx="305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287B5A-B5D9-4080-92B3-04795E426DF4}"/>
                    </a:ext>
                  </a:extLst>
                </p14:cNvPr>
                <p14:cNvContentPartPr/>
                <p14:nvPr/>
              </p14:nvContentPartPr>
              <p14:xfrm>
                <a:off x="3461218" y="3828418"/>
                <a:ext cx="488520" cy="69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287B5A-B5D9-4080-92B3-04795E426DF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52578" y="3819778"/>
                  <a:ext cx="506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526F3A-E9A6-D9A0-AE81-324D97877AFC}"/>
                    </a:ext>
                  </a:extLst>
                </p14:cNvPr>
                <p14:cNvContentPartPr/>
                <p14:nvPr/>
              </p14:nvContentPartPr>
              <p14:xfrm>
                <a:off x="3484978" y="4124338"/>
                <a:ext cx="555120" cy="14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526F3A-E9A6-D9A0-AE81-324D97877A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75978" y="4115338"/>
                  <a:ext cx="57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1F2ADF-CBEB-C490-9BE7-120EF3D8074E}"/>
                    </a:ext>
                  </a:extLst>
                </p14:cNvPr>
                <p14:cNvContentPartPr/>
                <p14:nvPr/>
              </p14:nvContentPartPr>
              <p14:xfrm>
                <a:off x="3616738" y="4688818"/>
                <a:ext cx="395640" cy="154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1F2ADF-CBEB-C490-9BE7-120EF3D8074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8098" y="4679818"/>
                  <a:ext cx="413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C100D0D-586E-1D51-748A-0D97DB95E46F}"/>
                    </a:ext>
                  </a:extLst>
                </p14:cNvPr>
                <p14:cNvContentPartPr/>
                <p14:nvPr/>
              </p14:nvContentPartPr>
              <p14:xfrm>
                <a:off x="5152498" y="3791698"/>
                <a:ext cx="217440" cy="22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C100D0D-586E-1D51-748A-0D97DB95E46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43858" y="3783058"/>
                  <a:ext cx="235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2272024-CA51-D6C6-9413-66F529A0ABC9}"/>
                    </a:ext>
                  </a:extLst>
                </p14:cNvPr>
                <p14:cNvContentPartPr/>
                <p14:nvPr/>
              </p14:nvContentPartPr>
              <p14:xfrm>
                <a:off x="5108578" y="4137298"/>
                <a:ext cx="210240" cy="25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2272024-CA51-D6C6-9413-66F529A0ABC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099578" y="4128658"/>
                  <a:ext cx="227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F66DAA-0F0A-B901-AC08-F21FD48D0FB5}"/>
                    </a:ext>
                  </a:extLst>
                </p14:cNvPr>
                <p14:cNvContentPartPr/>
                <p14:nvPr/>
              </p14:nvContentPartPr>
              <p14:xfrm>
                <a:off x="5172658" y="4549138"/>
                <a:ext cx="301320" cy="197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F66DAA-0F0A-B901-AC08-F21FD48D0F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63658" y="4540498"/>
                  <a:ext cx="318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51066C-B71D-0B3C-83E7-6FC1218B60D8}"/>
                    </a:ext>
                  </a:extLst>
                </p14:cNvPr>
                <p14:cNvContentPartPr/>
                <p14:nvPr/>
              </p14:nvContentPartPr>
              <p14:xfrm>
                <a:off x="3622498" y="4628698"/>
                <a:ext cx="214920" cy="157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51066C-B71D-0B3C-83E7-6FC1218B60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13498" y="4619698"/>
                  <a:ext cx="232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DA2AE8-F12F-2C51-63F9-20F8A21412CA}"/>
                    </a:ext>
                  </a:extLst>
                </p14:cNvPr>
                <p14:cNvContentPartPr/>
                <p14:nvPr/>
              </p14:nvContentPartPr>
              <p14:xfrm>
                <a:off x="3478498" y="3630058"/>
                <a:ext cx="303480" cy="747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DA2AE8-F12F-2C51-63F9-20F8A21412C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69498" y="3621418"/>
                  <a:ext cx="321120" cy="76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163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workspace for this example is a circle of radius 2 (green).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only singularities occur along the perimeter and at the centre (red).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example, the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&amp;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splines will be fitted in Cartesian space and differentiated (1</a:t>
                </a:r>
                <a:r>
                  <a:rPr lang="en-GB" sz="1600" baseline="30000" dirty="0"/>
                  <a:t>st</a:t>
                </a:r>
                <a:r>
                  <a:rPr lang="en-GB" sz="1600" dirty="0"/>
                  <a:t> and 2</a:t>
                </a:r>
                <a:r>
                  <a:rPr lang="en-GB" sz="1600" baseline="30000" dirty="0"/>
                  <a:t>nd</a:t>
                </a:r>
                <a:r>
                  <a:rPr lang="en-GB" sz="1600" dirty="0"/>
                  <a:t>) to produce Cartesian velocity and accelerations.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inverse kinematics map will also be used to generate the corresponding signals (position, velocity and acceleration) in joint space.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23450481-7E0E-75FC-F0BA-1A2209C8D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9382" y="1825625"/>
            <a:ext cx="4347236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–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Splines Preamble 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8BE393-7977-2F89-456E-EBC9DF00929B}"/>
                  </a:ext>
                </a:extLst>
              </p14:cNvPr>
              <p14:cNvContentPartPr/>
              <p14:nvPr/>
            </p14:nvContentPartPr>
            <p14:xfrm>
              <a:off x="696418" y="3077098"/>
              <a:ext cx="266760" cy="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8BE393-7977-2F89-456E-EBC9DF0092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418" y="3068098"/>
                <a:ext cx="284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D07207-414A-E207-6757-D1E8A610E1C7}"/>
                  </a:ext>
                </a:extLst>
              </p14:cNvPr>
              <p14:cNvContentPartPr/>
              <p14:nvPr/>
            </p14:nvContentPartPr>
            <p14:xfrm>
              <a:off x="11600458" y="1344778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D07207-414A-E207-6757-D1E8A610E1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1818" y="13361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3573E3-33FC-8301-33C9-463B0AEC2453}"/>
                  </a:ext>
                </a:extLst>
              </p14:cNvPr>
              <p14:cNvContentPartPr/>
              <p14:nvPr/>
            </p14:nvContentPartPr>
            <p14:xfrm>
              <a:off x="11109778" y="2947858"/>
              <a:ext cx="32400" cy="13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3573E3-33FC-8301-33C9-463B0AEC24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01138" y="2938858"/>
                <a:ext cx="50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FF23CB7-5CED-244E-6271-D99041EB18BF}"/>
                  </a:ext>
                </a:extLst>
              </p14:cNvPr>
              <p14:cNvContentPartPr/>
              <p14:nvPr/>
            </p14:nvContentPartPr>
            <p14:xfrm>
              <a:off x="11082418" y="2843458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FF23CB7-5CED-244E-6271-D99041EB18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73418" y="2834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D425D96-4E15-4EA2-BE91-D0AF89766D33}"/>
                  </a:ext>
                </a:extLst>
              </p14:cNvPr>
              <p14:cNvContentPartPr/>
              <p14:nvPr/>
            </p14:nvContentPartPr>
            <p14:xfrm>
              <a:off x="6847378" y="1054258"/>
              <a:ext cx="1440" cy="8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D425D96-4E15-4EA2-BE91-D0AF89766D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38378" y="1045618"/>
                <a:ext cx="190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3A5ADC4-525F-52AD-C14F-FFCF95379583}"/>
                  </a:ext>
                </a:extLst>
              </p14:cNvPr>
              <p14:cNvContentPartPr/>
              <p14:nvPr/>
            </p14:nvContentPartPr>
            <p14:xfrm>
              <a:off x="8485018" y="4078618"/>
              <a:ext cx="228600" cy="3913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3A5ADC4-525F-52AD-C14F-FFCF953795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76018" y="4069618"/>
                <a:ext cx="246240" cy="40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6CF4101-B3EE-6259-24EE-6C5968BDCD66}"/>
              </a:ext>
            </a:extLst>
          </p:cNvPr>
          <p:cNvGrpSpPr/>
          <p:nvPr/>
        </p:nvGrpSpPr>
        <p:grpSpPr>
          <a:xfrm>
            <a:off x="8702458" y="2846698"/>
            <a:ext cx="1165320" cy="978120"/>
            <a:chOff x="8702458" y="2846698"/>
            <a:chExt cx="1165320" cy="9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996C580-438D-758A-A816-0922E87FAE74}"/>
                    </a:ext>
                  </a:extLst>
                </p14:cNvPr>
                <p14:cNvContentPartPr/>
                <p14:nvPr/>
              </p14:nvContentPartPr>
              <p14:xfrm>
                <a:off x="9772018" y="2867578"/>
                <a:ext cx="95760" cy="70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96C580-438D-758A-A816-0922E87FA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63378" y="2858578"/>
                  <a:ext cx="113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D85677-F618-DDCB-BA2F-B54F7ED667E6}"/>
                    </a:ext>
                  </a:extLst>
                </p14:cNvPr>
                <p14:cNvContentPartPr/>
                <p14:nvPr/>
              </p14:nvContentPartPr>
              <p14:xfrm>
                <a:off x="8702458" y="2846698"/>
                <a:ext cx="1102680" cy="978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D85677-F618-DDCB-BA2F-B54F7ED667E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3818" y="2837698"/>
                  <a:ext cx="1120320" cy="9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766C095-4829-1B06-5ABD-6F529FA920DD}"/>
              </a:ext>
            </a:extLst>
          </p:cNvPr>
          <p:cNvGrpSpPr/>
          <p:nvPr/>
        </p:nvGrpSpPr>
        <p:grpSpPr>
          <a:xfrm>
            <a:off x="655738" y="3011218"/>
            <a:ext cx="205920" cy="190080"/>
            <a:chOff x="655738" y="3011218"/>
            <a:chExt cx="20592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0CC3BE5-DA63-B004-AE87-0F6F0500AA50}"/>
                    </a:ext>
                  </a:extLst>
                </p14:cNvPr>
                <p14:cNvContentPartPr/>
                <p14:nvPr/>
              </p14:nvContentPartPr>
              <p14:xfrm>
                <a:off x="728818" y="3011218"/>
                <a:ext cx="109800" cy="174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0CC3BE5-DA63-B004-AE87-0F6F0500AA5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178" y="3002218"/>
                  <a:ext cx="127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261656-986D-31B5-EDDB-3A852C6BF89B}"/>
                    </a:ext>
                  </a:extLst>
                </p14:cNvPr>
                <p14:cNvContentPartPr/>
                <p14:nvPr/>
              </p14:nvContentPartPr>
              <p14:xfrm>
                <a:off x="655738" y="3033178"/>
                <a:ext cx="205920" cy="168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261656-986D-31B5-EDDB-3A852C6BF8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6738" y="3024178"/>
                  <a:ext cx="22356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385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07EEF7-F8E6-B866-2594-2BDD3F075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For each of the two splines, there are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4 intervals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16 parameters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6 internal smoothness constraints,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8 data interpolation constraints and 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2 velocity boundary conditions.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Therefore, there is a 16*16 matrix which must be inverted to estimate the parameters.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7B1D-1EAD-7D27-AC58-7F08959D9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58C08A8-BE3B-8ABA-E90F-5F27F9BD9F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–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Splines Preamble 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C58C08A8-BE3B-8ABA-E90F-5F27F9BD9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2957B8-5A5E-3ED8-7217-7F552292951C}"/>
                  </a:ext>
                </a:extLst>
              </p14:cNvPr>
              <p14:cNvContentPartPr/>
              <p14:nvPr/>
            </p14:nvContentPartPr>
            <p14:xfrm>
              <a:off x="11472658" y="1234978"/>
              <a:ext cx="165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2957B8-5A5E-3ED8-7217-7F5522929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63658" y="1226338"/>
                <a:ext cx="34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4412BB2-9863-B81A-D085-070D763BF3C6}"/>
                  </a:ext>
                </a:extLst>
              </p14:cNvPr>
              <p14:cNvContentPartPr/>
              <p14:nvPr/>
            </p14:nvContentPartPr>
            <p14:xfrm>
              <a:off x="6434098" y="3015178"/>
              <a:ext cx="96840" cy="61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4412BB2-9863-B81A-D085-070D763BF3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5098" y="3006178"/>
                <a:ext cx="11448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2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Result: End-Effector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Fitting the two splines Cartesian  x – y splines produces: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13" t="4918" r="4405" b="4918"/>
          <a:stretch/>
        </p:blipFill>
        <p:spPr>
          <a:xfrm>
            <a:off x="1660392" y="2393860"/>
            <a:ext cx="4942114" cy="4247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66" t="2082" r="6434" b="4352"/>
          <a:stretch/>
        </p:blipFill>
        <p:spPr>
          <a:xfrm>
            <a:off x="6548077" y="2425051"/>
            <a:ext cx="4071258" cy="3366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27908" y="28510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908" y="2851061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909908" y="54418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908" y="5441861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97107" y="50608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07" y="5060861"/>
                <a:ext cx="426399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61708" y="4070261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708" y="4070261"/>
                <a:ext cx="38292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07107" y="6275596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107" y="6275596"/>
                <a:ext cx="3829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57108" y="300346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08" y="3003461"/>
                <a:ext cx="426399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1112B2-7480-A583-32AD-F54B278BCBD9}"/>
                  </a:ext>
                </a:extLst>
              </p14:cNvPr>
              <p14:cNvContentPartPr/>
              <p14:nvPr/>
            </p14:nvContentPartPr>
            <p14:xfrm>
              <a:off x="1396618" y="4192018"/>
              <a:ext cx="345960" cy="391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1112B2-7480-A583-32AD-F54B278BCB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87978" y="4183018"/>
                <a:ext cx="3636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2DAC68-5D5D-6A47-96C8-B0D49F4D37F5}"/>
                  </a:ext>
                </a:extLst>
              </p14:cNvPr>
              <p14:cNvContentPartPr/>
              <p14:nvPr/>
            </p14:nvContentPartPr>
            <p14:xfrm>
              <a:off x="2021218" y="39061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2DAC68-5D5D-6A47-96C8-B0D49F4D37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2578" y="389717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23DC19-BFBC-9B85-F222-086141B4CDFF}"/>
                  </a:ext>
                </a:extLst>
              </p14:cNvPr>
              <p14:cNvContentPartPr/>
              <p14:nvPr/>
            </p14:nvContentPartPr>
            <p14:xfrm>
              <a:off x="1523084" y="3270884"/>
              <a:ext cx="297360" cy="93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23DC19-BFBC-9B85-F222-086141B4CDF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14084" y="3262244"/>
                <a:ext cx="315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21E1232-6D4F-3A37-D6EC-A8ED4CA16B3D}"/>
                  </a:ext>
                </a:extLst>
              </p14:cNvPr>
              <p14:cNvContentPartPr/>
              <p14:nvPr/>
            </p14:nvContentPartPr>
            <p14:xfrm>
              <a:off x="5374724" y="4470044"/>
              <a:ext cx="292680" cy="11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21E1232-6D4F-3A37-D6EC-A8ED4CA16B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65724" y="4461044"/>
                <a:ext cx="3103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C126A9-035F-F496-726A-1B215B763858}"/>
                  </a:ext>
                </a:extLst>
              </p14:cNvPr>
              <p14:cNvContentPartPr/>
              <p14:nvPr/>
            </p14:nvContentPartPr>
            <p14:xfrm>
              <a:off x="1572802" y="5526114"/>
              <a:ext cx="232200" cy="4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C126A9-035F-F496-726A-1B215B7638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63802" y="5517114"/>
                <a:ext cx="2498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6403DF-B1C5-1141-0747-A7631D24718C}"/>
                  </a:ext>
                </a:extLst>
              </p14:cNvPr>
              <p14:cNvContentPartPr/>
              <p14:nvPr/>
            </p14:nvContentPartPr>
            <p14:xfrm>
              <a:off x="5405457" y="6579303"/>
              <a:ext cx="284400" cy="94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6403DF-B1C5-1141-0747-A7631D2471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96817" y="6570663"/>
                <a:ext cx="302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0F5549-43EE-9314-C7B5-CB8020C896ED}"/>
                  </a:ext>
                </a:extLst>
              </p14:cNvPr>
              <p14:cNvContentPartPr/>
              <p14:nvPr/>
            </p14:nvContentPartPr>
            <p14:xfrm>
              <a:off x="7241760" y="2624954"/>
              <a:ext cx="285480" cy="40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0F5549-43EE-9314-C7B5-CB8020C896E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33120" y="2616314"/>
                <a:ext cx="3031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CC641D-20C8-2CF9-CF16-27F010179C24}"/>
                  </a:ext>
                </a:extLst>
              </p14:cNvPr>
              <p14:cNvContentPartPr/>
              <p14:nvPr/>
            </p14:nvContentPartPr>
            <p14:xfrm>
              <a:off x="9881280" y="5882954"/>
              <a:ext cx="376200" cy="25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CC641D-20C8-2CF9-CF16-27F010179C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72280" y="5873954"/>
                <a:ext cx="393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AA7EF2-23AE-89AD-3E16-FDF25E36D6B6}"/>
                  </a:ext>
                </a:extLst>
              </p14:cNvPr>
              <p14:cNvContentPartPr/>
              <p14:nvPr/>
            </p14:nvContentPartPr>
            <p14:xfrm>
              <a:off x="6939720" y="4064234"/>
              <a:ext cx="56880" cy="61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AA7EF2-23AE-89AD-3E16-FDF25E36D6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30720" y="4055594"/>
                <a:ext cx="745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14442C5-088E-13B9-571C-806B030DB282}"/>
              </a:ext>
            </a:extLst>
          </p:cNvPr>
          <p:cNvGrpSpPr/>
          <p:nvPr/>
        </p:nvGrpSpPr>
        <p:grpSpPr>
          <a:xfrm>
            <a:off x="6806394" y="3115358"/>
            <a:ext cx="3796200" cy="1942200"/>
            <a:chOff x="6806394" y="3115358"/>
            <a:chExt cx="3796200" cy="19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E2E70-7032-C460-6D1D-C5AE8B5100F7}"/>
                    </a:ext>
                  </a:extLst>
                </p14:cNvPr>
                <p14:cNvContentPartPr/>
                <p14:nvPr/>
              </p14:nvContentPartPr>
              <p14:xfrm>
                <a:off x="6966234" y="3154598"/>
                <a:ext cx="266760" cy="930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E2E70-7032-C460-6D1D-C5AE8B5100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57594" y="3145958"/>
                  <a:ext cx="28440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B798F3-7F55-1F0C-30BA-0A4FF2B08E9C}"/>
                    </a:ext>
                  </a:extLst>
                </p14:cNvPr>
                <p14:cNvContentPartPr/>
                <p14:nvPr/>
              </p14:nvContentPartPr>
              <p14:xfrm>
                <a:off x="7142634" y="3939038"/>
                <a:ext cx="123840" cy="12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B798F3-7F55-1F0C-30BA-0A4FF2B08E9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3994" y="3930398"/>
                  <a:ext cx="14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36D060-7DF5-199E-6E01-D5265B2A92AD}"/>
                    </a:ext>
                  </a:extLst>
                </p14:cNvPr>
                <p14:cNvContentPartPr/>
                <p14:nvPr/>
              </p14:nvContentPartPr>
              <p14:xfrm>
                <a:off x="6939594" y="4039478"/>
                <a:ext cx="50400" cy="6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36D060-7DF5-199E-6E01-D5265B2A92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30954" y="4030838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450138-F102-E5FB-1FF4-9344AFFAD5DA}"/>
                    </a:ext>
                  </a:extLst>
                </p14:cNvPr>
                <p14:cNvContentPartPr/>
                <p14:nvPr/>
              </p14:nvContentPartPr>
              <p14:xfrm>
                <a:off x="6806394" y="4102118"/>
                <a:ext cx="252000" cy="3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450138-F102-E5FB-1FF4-9344AFFAD5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97754" y="4093478"/>
                  <a:ext cx="269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5E68AF-F547-412C-B5B6-E48BD24805D6}"/>
                    </a:ext>
                  </a:extLst>
                </p14:cNvPr>
                <p14:cNvContentPartPr/>
                <p14:nvPr/>
              </p14:nvContentPartPr>
              <p14:xfrm>
                <a:off x="6824394" y="4098518"/>
                <a:ext cx="158760" cy="70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5E68AF-F547-412C-B5B6-E48BD24805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15754" y="4089878"/>
                  <a:ext cx="176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70B671-BE2B-CE62-0B52-A312D4AD92C9}"/>
                    </a:ext>
                  </a:extLst>
                </p14:cNvPr>
                <p14:cNvContentPartPr/>
                <p14:nvPr/>
              </p14:nvContentPartPr>
              <p14:xfrm>
                <a:off x="6966594" y="4145318"/>
                <a:ext cx="28440" cy="38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70B671-BE2B-CE62-0B52-A312D4AD92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57594" y="4136318"/>
                  <a:ext cx="46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9A12FA-C78A-DEB4-81E9-C581B4B5B02B}"/>
                    </a:ext>
                  </a:extLst>
                </p14:cNvPr>
                <p14:cNvContentPartPr/>
                <p14:nvPr/>
              </p14:nvContentPartPr>
              <p14:xfrm>
                <a:off x="6937434" y="4002038"/>
                <a:ext cx="96480" cy="121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9A12FA-C78A-DEB4-81E9-C581B4B5B0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28794" y="3993038"/>
                  <a:ext cx="11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FC3FDB-A000-8FBA-0FBE-11566D34574C}"/>
                    </a:ext>
                  </a:extLst>
                </p14:cNvPr>
                <p14:cNvContentPartPr/>
                <p14:nvPr/>
              </p14:nvContentPartPr>
              <p14:xfrm>
                <a:off x="6986034" y="4055318"/>
                <a:ext cx="82080" cy="9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FC3FDB-A000-8FBA-0FBE-11566D3457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77034" y="4046318"/>
                  <a:ext cx="99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B429DF-3CE9-39EE-20AF-3592260D16E8}"/>
                    </a:ext>
                  </a:extLst>
                </p14:cNvPr>
                <p14:cNvContentPartPr/>
                <p14:nvPr/>
              </p14:nvContentPartPr>
              <p14:xfrm>
                <a:off x="7171434" y="3958838"/>
                <a:ext cx="2684520" cy="109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B429DF-3CE9-39EE-20AF-3592260D16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62794" y="3949838"/>
                  <a:ext cx="270216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4E1C26-F9C7-F22D-DDC4-CDA851C5B068}"/>
                    </a:ext>
                  </a:extLst>
                </p14:cNvPr>
                <p14:cNvContentPartPr/>
                <p14:nvPr/>
              </p14:nvContentPartPr>
              <p14:xfrm>
                <a:off x="8537634" y="4058558"/>
                <a:ext cx="2064960" cy="89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4E1C26-F9C7-F22D-DDC4-CDA851C5B0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28634" y="4049558"/>
                  <a:ext cx="208260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C0A8FC4-6FE9-B271-3FD8-DD8EB79D0879}"/>
                    </a:ext>
                  </a:extLst>
                </p14:cNvPr>
                <p14:cNvContentPartPr/>
                <p14:nvPr/>
              </p14:nvContentPartPr>
              <p14:xfrm>
                <a:off x="6984594" y="4020758"/>
                <a:ext cx="2039760" cy="5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C0A8FC4-6FE9-B271-3FD8-DD8EB79D08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75594" y="4012118"/>
                  <a:ext cx="205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63874-AA4D-284C-79C4-0E4C76CA7085}"/>
                    </a:ext>
                  </a:extLst>
                </p14:cNvPr>
                <p14:cNvContentPartPr/>
                <p14:nvPr/>
              </p14:nvContentPartPr>
              <p14:xfrm>
                <a:off x="8897274" y="3998798"/>
                <a:ext cx="118800" cy="91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63874-AA4D-284C-79C4-0E4C76CA7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88634" y="3990158"/>
                  <a:ext cx="136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8D8534-E22A-E75B-4A8D-2B5452C0A591}"/>
                    </a:ext>
                  </a:extLst>
                </p14:cNvPr>
                <p14:cNvContentPartPr/>
                <p14:nvPr/>
              </p14:nvContentPartPr>
              <p14:xfrm>
                <a:off x="8881434" y="4054238"/>
                <a:ext cx="1185480" cy="13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8D8534-E22A-E75B-4A8D-2B5452C0A5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72794" y="4045598"/>
                  <a:ext cx="12031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8249E81-023C-99A3-17CE-6DADF10D0E25}"/>
                    </a:ext>
                  </a:extLst>
                </p14:cNvPr>
                <p14:cNvContentPartPr/>
                <p14:nvPr/>
              </p14:nvContentPartPr>
              <p14:xfrm>
                <a:off x="10019034" y="4028318"/>
                <a:ext cx="261720" cy="2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8249E81-023C-99A3-17CE-6DADF10D0E2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10394" y="4019318"/>
                  <a:ext cx="279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F900F0-4569-C3A2-DFD5-E962DB96B7A9}"/>
                    </a:ext>
                  </a:extLst>
                </p14:cNvPr>
                <p14:cNvContentPartPr/>
                <p14:nvPr/>
              </p14:nvContentPartPr>
              <p14:xfrm>
                <a:off x="10241514" y="3980078"/>
                <a:ext cx="132120" cy="155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F900F0-4569-C3A2-DFD5-E962DB96B7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32514" y="3971078"/>
                  <a:ext cx="149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96E339-16AB-DEDD-F2E5-2CA7F23883F7}"/>
                    </a:ext>
                  </a:extLst>
                </p14:cNvPr>
                <p14:cNvContentPartPr/>
                <p14:nvPr/>
              </p14:nvContentPartPr>
              <p14:xfrm>
                <a:off x="7185474" y="3198518"/>
                <a:ext cx="1591920" cy="84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96E339-16AB-DEDD-F2E5-2CA7F23883F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76834" y="3189518"/>
                  <a:ext cx="160956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6513007-EC33-E64A-17D3-414F914AFA82}"/>
                    </a:ext>
                  </a:extLst>
                </p14:cNvPr>
                <p14:cNvContentPartPr/>
                <p14:nvPr/>
              </p14:nvContentPartPr>
              <p14:xfrm>
                <a:off x="8738514" y="3234518"/>
                <a:ext cx="14400" cy="11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6513007-EC33-E64A-17D3-414F914AFA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29874" y="3225878"/>
                  <a:ext cx="32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7D636C-B331-5F1F-8379-CC88A0EA0ADE}"/>
                    </a:ext>
                  </a:extLst>
                </p14:cNvPr>
                <p14:cNvContentPartPr/>
                <p14:nvPr/>
              </p14:nvContentPartPr>
              <p14:xfrm>
                <a:off x="7314714" y="4093118"/>
                <a:ext cx="1343160" cy="76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7D636C-B331-5F1F-8379-CC88A0EA0AD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06074" y="4084118"/>
                  <a:ext cx="13608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09D0B4-77D4-B50F-937E-AD2C24B9B470}"/>
                    </a:ext>
                  </a:extLst>
                </p14:cNvPr>
                <p14:cNvContentPartPr/>
                <p14:nvPr/>
              </p14:nvContentPartPr>
              <p14:xfrm>
                <a:off x="8548434" y="4838678"/>
                <a:ext cx="114480" cy="217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09D0B4-77D4-B50F-937E-AD2C24B9B4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39434" y="4830038"/>
                  <a:ext cx="132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D77A8A-F679-14F7-0DF0-B6D9D51916E2}"/>
                    </a:ext>
                  </a:extLst>
                </p14:cNvPr>
                <p14:cNvContentPartPr/>
                <p14:nvPr/>
              </p14:nvContentPartPr>
              <p14:xfrm>
                <a:off x="8645274" y="4947398"/>
                <a:ext cx="950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D77A8A-F679-14F7-0DF0-B6D9D51916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36274" y="4938398"/>
                  <a:ext cx="112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A7D06A2-67E5-429A-BE38-E95AEE7F1FE2}"/>
                    </a:ext>
                  </a:extLst>
                </p14:cNvPr>
                <p14:cNvContentPartPr/>
                <p14:nvPr/>
              </p14:nvContentPartPr>
              <p14:xfrm>
                <a:off x="7165674" y="3115358"/>
                <a:ext cx="3414240" cy="181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A7D06A2-67E5-429A-BE38-E95AEE7F1FE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56674" y="3106358"/>
                  <a:ext cx="3431880" cy="18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D882BBB-3F67-8F00-4E5C-01016D2152B6}"/>
                  </a:ext>
                </a:extLst>
              </p14:cNvPr>
              <p14:cNvContentPartPr/>
              <p14:nvPr/>
            </p14:nvContentPartPr>
            <p14:xfrm>
              <a:off x="1280601" y="3293406"/>
              <a:ext cx="667440" cy="83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D882BBB-3F67-8F00-4E5C-01016D2152B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71961" y="3284406"/>
                <a:ext cx="6850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758C88-AA5C-5D23-5C88-98604E9E194B}"/>
                  </a:ext>
                </a:extLst>
              </p14:cNvPr>
              <p14:cNvContentPartPr/>
              <p14:nvPr/>
            </p14:nvContentPartPr>
            <p14:xfrm>
              <a:off x="1345761" y="5568606"/>
              <a:ext cx="470160" cy="96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758C88-AA5C-5D23-5C88-98604E9E194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36761" y="5559966"/>
                <a:ext cx="487800" cy="1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6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Cartesian Velocity &amp; Accelerations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179" y="6471805"/>
            <a:ext cx="8229600" cy="53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Piecewise quadratic velocity and linear accelerations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679381" y="1137805"/>
            <a:ext cx="8421821" cy="5606150"/>
            <a:chOff x="259401" y="533400"/>
            <a:chExt cx="8421821" cy="56061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533400"/>
              <a:ext cx="4083286" cy="549522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4286" y="533400"/>
              <a:ext cx="4216936" cy="56061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59401" y="1066800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01" y="1066800"/>
                  <a:ext cx="426399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429000" y="274766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2747665"/>
                  <a:ext cx="382925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429000" y="541020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5410200"/>
                  <a:ext cx="38292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696200" y="5486400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5486400"/>
                  <a:ext cx="382925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696200" y="2823865"/>
                  <a:ext cx="3829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823865"/>
                  <a:ext cx="382925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59401" y="3962400"/>
                  <a:ext cx="4303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01" y="3962400"/>
                  <a:ext cx="430374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10000" b="-10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446426" y="1071265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6426" y="1071265"/>
                  <a:ext cx="426399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3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450401" y="3814465"/>
                  <a:ext cx="4263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̈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401" y="3814465"/>
                  <a:ext cx="426399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40000" b="-1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85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Joint Trajectories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0086" y="2419249"/>
            <a:ext cx="3124732" cy="125522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Using the inverse kinematics map allows us to view the splines / trajectories in joint space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453"/>
            <a:ext cx="4737298" cy="518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6" y="1684098"/>
            <a:ext cx="4114800" cy="3322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33904" y="365214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904" y="3652140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7601" y="6123197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6123197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320" y="42988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" y="4298862"/>
                <a:ext cx="5552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320" y="17842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" y="1784262"/>
                <a:ext cx="555280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521920" y="4675397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20" y="4675397"/>
                <a:ext cx="555280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48200" y="2084597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084597"/>
                <a:ext cx="555280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16A29F-4B67-04EF-FB77-EC630BC6A88C}"/>
                  </a:ext>
                </a:extLst>
              </p:cNvPr>
              <p:cNvSpPr txBox="1"/>
              <p:nvPr/>
            </p:nvSpPr>
            <p:spPr>
              <a:xfrm>
                <a:off x="4758983" y="5006300"/>
                <a:ext cx="6402076" cy="1756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̈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16A29F-4B67-04EF-FB77-EC630BC6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983" y="5006300"/>
                <a:ext cx="6402076" cy="17568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63A61-52E6-1148-37E1-B115DCB2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937" y="1825624"/>
            <a:ext cx="5568863" cy="475053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aim of this section is to describe how to </a:t>
            </a:r>
            <a:r>
              <a:rPr lang="en-GB" sz="1600" b="1" dirty="0"/>
              <a:t>generate a reference trajectory</a:t>
            </a:r>
            <a:r>
              <a:rPr lang="en-GB" sz="1600" dirty="0"/>
              <a:t>, using piecewise polynomials (splines),</a:t>
            </a:r>
            <a:r>
              <a:rPr lang="en-GB" sz="1600" b="1" dirty="0"/>
              <a:t> </a:t>
            </a:r>
            <a:r>
              <a:rPr lang="en-GB" sz="1600" dirty="0"/>
              <a:t>for a single link and double link manipulator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The objectives are: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Justification for </a:t>
            </a:r>
            <a:r>
              <a:rPr lang="en-GB" sz="1600" b="1" dirty="0"/>
              <a:t>continuous reference trajectories</a:t>
            </a:r>
            <a:endParaRPr lang="en-GB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Cubic spline</a:t>
            </a:r>
            <a:r>
              <a:rPr lang="en-GB" sz="1600" dirty="0"/>
              <a:t> representation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Matrix</a:t>
            </a:r>
            <a:r>
              <a:rPr lang="en-GB" sz="1600" dirty="0"/>
              <a:t>-based </a:t>
            </a:r>
            <a:r>
              <a:rPr lang="en-GB" sz="1600" b="1" dirty="0"/>
              <a:t>interpolation</a:t>
            </a:r>
            <a:r>
              <a:rPr lang="en-GB" sz="1600" dirty="0"/>
              <a:t> calculation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Single spline position trajectory </a:t>
            </a:r>
            <a:r>
              <a:rPr lang="en-GB" sz="1600" b="1" dirty="0"/>
              <a:t>example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600" b="1" dirty="0"/>
              <a:t>Manipulator trajectories: workspace</a:t>
            </a:r>
            <a:r>
              <a:rPr lang="en-GB" sz="1600" dirty="0"/>
              <a:t> &amp; </a:t>
            </a:r>
            <a:r>
              <a:rPr lang="en-GB" sz="1600" b="1" dirty="0"/>
              <a:t>singularity</a:t>
            </a:r>
            <a:r>
              <a:rPr lang="en-GB" sz="1600" dirty="0"/>
              <a:t> concerns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DACEB5-CB5D-E094-3444-A26D11944F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43840"/>
            <a:ext cx="5181600" cy="35149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6849715-E02E-318E-F1D3-98B5E2D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05364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Joint Velocities and Accelerations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659" y="6148043"/>
            <a:ext cx="8229600" cy="709957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1600" dirty="0"/>
              <a:t>Joint accelerations are peaking at the start, end (joint 1) and middle (joint 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18" y="1118842"/>
            <a:ext cx="4041026" cy="5292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10735" y="3247978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35" y="3247978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10735" y="5767043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735" y="5767043"/>
                <a:ext cx="3829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49897" y="1576043"/>
                <a:ext cx="548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897" y="1576043"/>
                <a:ext cx="548163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66579" y="4273362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79" y="4273362"/>
                <a:ext cx="55528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870603" y="1667401"/>
                <a:ext cx="548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03" y="1667401"/>
                <a:ext cx="548163" cy="461665"/>
              </a:xfrm>
              <a:prstGeom prst="rect">
                <a:avLst/>
              </a:prstGeom>
              <a:blipFill>
                <a:blip r:embed="rId7"/>
                <a:stretch>
                  <a:fillRect r="-30000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205916" y="3300173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916" y="3300173"/>
                <a:ext cx="3829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162373" y="5798824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73" y="5798824"/>
                <a:ext cx="3829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805179" y="4086178"/>
                <a:ext cx="555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179" y="4086178"/>
                <a:ext cx="555280" cy="461665"/>
              </a:xfrm>
              <a:prstGeom prst="rect">
                <a:avLst/>
              </a:prstGeom>
              <a:blipFill>
                <a:blip r:embed="rId10"/>
                <a:stretch>
                  <a:fillRect r="-28571" b="-10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99" y="1146885"/>
            <a:ext cx="4322260" cy="5248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27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639762"/>
          </a:xfrm>
        </p:spPr>
        <p:txBody>
          <a:bodyPr>
            <a:noAutofit/>
          </a:bodyPr>
          <a:lstStyle/>
          <a:p>
            <a:r>
              <a:rPr lang="en-GB" dirty="0"/>
              <a:t>Result: Jacobian Singularities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164" y="1480457"/>
                <a:ext cx="11465859" cy="51203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 high joint accelerations may be suspected from the other plots, but they’re not easy to see.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We must calculate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600" b="1" i="0" dirty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 dirty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0" dirty="0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/>
                  <a:t>The matrix is becoming singular at the start, middle and end (really the determinant is much higher / closer to zero before we call it near singular)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164" y="1480457"/>
                <a:ext cx="11465859" cy="5120368"/>
              </a:xfrm>
              <a:blipFill>
                <a:blip r:embed="rId2"/>
                <a:stretch>
                  <a:fillRect l="-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835" y="2268071"/>
            <a:ext cx="4397828" cy="3279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96901" y="2911703"/>
                <a:ext cx="13613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i="1" dirty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dirty="0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01" y="2911703"/>
                <a:ext cx="1361335" cy="461665"/>
              </a:xfrm>
              <a:prstGeom prst="rect">
                <a:avLst/>
              </a:prstGeom>
              <a:blipFill>
                <a:blip r:embed="rId4"/>
                <a:stretch>
                  <a:fillRect r="-1339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30139" y="5202749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39" y="5202749"/>
                <a:ext cx="3829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2D682-9051-BC7D-EFBC-3AB7E6171BB6}"/>
                  </a:ext>
                </a:extLst>
              </p:cNvPr>
              <p:cNvSpPr txBox="1"/>
              <p:nvPr/>
            </p:nvSpPr>
            <p:spPr>
              <a:xfrm>
                <a:off x="8161702" y="3142535"/>
                <a:ext cx="4030298" cy="117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𝐪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acc>
                    </m:oMath>
                  </m:oMathPara>
                </a14:m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m:rPr>
                          <m:aln/>
                        </m:rP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2D682-9051-BC7D-EFBC-3AB7E6171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702" y="3142535"/>
                <a:ext cx="4030298" cy="11703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23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471" y="425824"/>
            <a:ext cx="4584878" cy="713482"/>
          </a:xfrm>
        </p:spPr>
        <p:txBody>
          <a:bodyPr>
            <a:normAutofit/>
          </a:bodyPr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515035"/>
            <a:ext cx="11277600" cy="52123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Precise trajectory specification / determination as well as joint control is a defining feature of how robotic manipulators and locomotion is implemented (not transient set point changes)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ensures robots behave in a predictable fashion, avoiding obstacles, foot placement on stairs, …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Done by interpolating set-points, specified either in joint or Cartesian (operational) space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Using piecewise cubic polynomial ensures that a continuous (piecewise linear) acceleration is achieved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Polynomial parameter determination is formed as a linear matrix problem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Interpolation, smoothness and end-point constraints are enough to uniquely determine the parameters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Must analyse trajectory in joint space as well as Cartesian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958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659CE7-B278-FCAF-08B5-3FE5ED655F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723" y="1825625"/>
                <a:ext cx="5181600" cy="4731292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Generally, the manipulator’s (robot’s) desired behaviour is specified as a </a:t>
                </a:r>
                <a:r>
                  <a:rPr lang="en-GB" sz="1600" b="1" dirty="0"/>
                  <a:t>discrete set of points</a:t>
                </a:r>
                <a:r>
                  <a:rPr lang="en-GB" sz="1600" dirty="0"/>
                  <a:t> (either Cartesian or joint space) through which the end effector must pass.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points are given by: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Some expert in the robot as a </a:t>
                </a:r>
                <a:r>
                  <a:rPr lang="en-GB" sz="1600" dirty="0">
                    <a:latin typeface="Consolas" panose="020B0609020204030204" pitchFamily="49" charset="0"/>
                  </a:rPr>
                  <a:t>move</a:t>
                </a:r>
                <a:r>
                  <a:rPr lang="en-GB" sz="1600" dirty="0"/>
                  <a:t> command.</a:t>
                </a:r>
              </a:p>
              <a:p>
                <a:pPr lvl="1">
                  <a:lnSpc>
                    <a:spcPct val="150000"/>
                  </a:lnSpc>
                </a:pPr>
                <a:endParaRPr lang="en-GB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GB" sz="1600" dirty="0"/>
                  <a:t>Provided by a high level path planning algorithm (Dijkstra).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700" dirty="0"/>
                  <a:t>The points provided by the expert or the path planning must be </a:t>
                </a:r>
                <a:r>
                  <a:rPr lang="en-GB" sz="1700" b="1" dirty="0"/>
                  <a:t>interpolated</a:t>
                </a:r>
                <a:r>
                  <a:rPr lang="en-GB" sz="1700" dirty="0"/>
                  <a:t> to produce a continuous path </a:t>
                </a:r>
                <a14:m>
                  <m:oMath xmlns:m="http://schemas.openxmlformats.org/officeDocument/2006/math"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sz="17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sz="17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700" b="1" dirty="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D659CE7-B278-FCAF-08B5-3FE5ED655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723" y="1825625"/>
                <a:ext cx="5181600" cy="4731292"/>
              </a:xfrm>
              <a:blipFill>
                <a:blip r:embed="rId2"/>
                <a:stretch>
                  <a:fillRect l="-471" b="-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73F273A0-088F-2D02-2EA6-A4109331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Generation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B8806-D2B2-B2F0-31FE-C6CC1F5E4D43}"/>
              </a:ext>
            </a:extLst>
          </p:cNvPr>
          <p:cNvSpPr/>
          <p:nvPr/>
        </p:nvSpPr>
        <p:spPr>
          <a:xfrm>
            <a:off x="1226635" y="4191270"/>
            <a:ext cx="4270917" cy="3361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move(t1, x1, t2, x2, …)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0BDA31-3D95-814F-755F-018FB8846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2983" y="1697310"/>
            <a:ext cx="3718814" cy="252263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A4DBD6-4714-28D7-6E91-BB4045FC72BE}"/>
              </a:ext>
            </a:extLst>
          </p:cNvPr>
          <p:cNvSpPr/>
          <p:nvPr/>
        </p:nvSpPr>
        <p:spPr>
          <a:xfrm>
            <a:off x="9231815" y="4616343"/>
            <a:ext cx="1855534" cy="1393902"/>
          </a:xfrm>
          <a:prstGeom prst="roundRect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Trajectory Generator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4E82D-3E45-4659-2923-4B23470BB03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1087349" y="5313294"/>
            <a:ext cx="909968" cy="0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E780F5-FE2E-9F23-E74F-2D0AB795C161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7875334" y="5279125"/>
            <a:ext cx="1356481" cy="34169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D96E4-C387-601F-ECA8-C402AF37C13A}"/>
                  </a:ext>
                </a:extLst>
              </p:cNvPr>
              <p:cNvSpPr txBox="1"/>
              <p:nvPr/>
            </p:nvSpPr>
            <p:spPr>
              <a:xfrm flipH="1">
                <a:off x="11161797" y="4705291"/>
                <a:ext cx="6985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2400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GB" sz="2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D96E4-C387-601F-ECA8-C402AF37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161797" y="4705291"/>
                <a:ext cx="698596" cy="461665"/>
              </a:xfrm>
              <a:prstGeom prst="rect">
                <a:avLst/>
              </a:prstGeom>
              <a:blipFill>
                <a:blip r:embed="rId4"/>
                <a:stretch>
                  <a:fillRect l="-1739" r="-12174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BB125-D8FC-DAE9-B8E2-AFA17AFCD430}"/>
                  </a:ext>
                </a:extLst>
              </p:cNvPr>
              <p:cNvSpPr txBox="1"/>
              <p:nvPr/>
            </p:nvSpPr>
            <p:spPr>
              <a:xfrm flipH="1">
                <a:off x="7818333" y="4705291"/>
                <a:ext cx="10617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400" b="1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1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GB" sz="2400" b="0" i="0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BBB125-D8FC-DAE9-B8E2-AFA17AFCD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18333" y="4705291"/>
                <a:ext cx="1061789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137FEB-3739-1190-C24D-7D90C52F29A1}"/>
              </a:ext>
            </a:extLst>
          </p:cNvPr>
          <p:cNvSpPr/>
          <p:nvPr/>
        </p:nvSpPr>
        <p:spPr>
          <a:xfrm>
            <a:off x="6019800" y="4616343"/>
            <a:ext cx="1855534" cy="1325563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Person (expert) / Path planning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69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1A4119-F1DF-F541-1DEB-9D3384897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700" dirty="0"/>
              <a:t>Feedback control often assumes that the </a:t>
            </a:r>
            <a:r>
              <a:rPr lang="en-GB" sz="1700" b="1" dirty="0"/>
              <a:t>controller</a:t>
            </a:r>
            <a:r>
              <a:rPr lang="en-GB" sz="1700" dirty="0"/>
              <a:t> is </a:t>
            </a:r>
            <a:r>
              <a:rPr lang="en-GB" sz="1700" b="1" dirty="0"/>
              <a:t>linear</a:t>
            </a:r>
            <a:r>
              <a:rPr lang="en-GB" sz="1700" dirty="0"/>
              <a:t>, error </a:t>
            </a:r>
            <a:r>
              <a:rPr lang="en-GB" sz="1700" b="1" dirty="0"/>
              <a:t>feedback</a:t>
            </a:r>
            <a:r>
              <a:rPr lang="en-GB" sz="1700" dirty="0"/>
              <a:t> (PID or state space) 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Assumed that the </a:t>
            </a:r>
            <a:r>
              <a:rPr lang="en-GB" sz="1700" b="1" dirty="0"/>
              <a:t>reference signal</a:t>
            </a:r>
            <a:r>
              <a:rPr lang="en-GB" sz="1700" dirty="0"/>
              <a:t> is a step or a </a:t>
            </a:r>
            <a:r>
              <a:rPr lang="en-GB" sz="1700" b="1" dirty="0"/>
              <a:t>sequence of steps</a:t>
            </a:r>
            <a:r>
              <a:rPr lang="en-GB" sz="1700" dirty="0"/>
              <a:t> which specify the desired (joint) position at time points.</a:t>
            </a:r>
          </a:p>
          <a:p>
            <a:pPr>
              <a:lnSpc>
                <a:spcPct val="150000"/>
              </a:lnSpc>
            </a:pPr>
            <a:r>
              <a:rPr lang="en-GB" sz="1700" dirty="0"/>
              <a:t>These assumptions can presents several characteristically behaviours such as: non smooth trajectories and poor set point following.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71CB6-3ED5-5515-5622-5892A1E9C1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559" y="2739312"/>
            <a:ext cx="3718882" cy="25239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A1D0FDD-68E0-0235-C160-259917D9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Why not use Step Reference Trajectories &amp; Linear Feedback Control?</a:t>
            </a:r>
          </a:p>
        </p:txBody>
      </p:sp>
    </p:spTree>
    <p:extLst>
      <p:ext uri="{BB962C8B-B14F-4D97-AF65-F5344CB8AC3E}">
        <p14:creationId xmlns:p14="http://schemas.microsoft.com/office/powerpoint/2010/main" val="9653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1A4119-F1DF-F541-1DEB-9D3384897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Step angle / position commands do not specify how the robot actually responds so </a:t>
            </a:r>
            <a:r>
              <a:rPr lang="en-GB" sz="1600" b="1" dirty="0"/>
              <a:t>collisions may occur</a:t>
            </a:r>
            <a:r>
              <a:rPr lang="en-GB" sz="1600" dirty="0"/>
              <a:t> with the environment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Smooth motion is required (not short steady state periods with sharp transients)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Joint errors are largest at the start, so are the calculated torques and this can </a:t>
            </a:r>
            <a:r>
              <a:rPr lang="en-GB" sz="1600" b="1" dirty="0"/>
              <a:t>significantly exceed the delivered torque</a:t>
            </a:r>
            <a:endParaRPr lang="en-GB" sz="1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0621-7247-F5F4-CA82-949062825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/>
              <a:t>PID control zeros</a:t>
            </a:r>
            <a:r>
              <a:rPr lang="en-GB" sz="1600" dirty="0"/>
              <a:t> often produce </a:t>
            </a:r>
            <a:r>
              <a:rPr lang="en-GB" sz="1600" b="1" dirty="0"/>
              <a:t>overshoot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Robots are often quite </a:t>
            </a:r>
            <a:r>
              <a:rPr lang="en-GB" sz="1600" b="1" dirty="0"/>
              <a:t>non-linear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Error-based PID control is </a:t>
            </a:r>
            <a:r>
              <a:rPr lang="en-GB" sz="1600" b="1" dirty="0"/>
              <a:t>reactive</a:t>
            </a:r>
            <a:r>
              <a:rPr lang="en-GB" sz="1600" dirty="0"/>
              <a:t>, i.e. an error must exist for the control signal to be calculated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Highly accurate position </a:t>
            </a:r>
            <a:r>
              <a:rPr lang="en-GB" sz="1400" dirty="0"/>
              <a:t>specification &amp; control is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1D0FDD-68E0-0235-C160-259917D9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Step Reference trajectories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623388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EB2F9F-A2D3-56A8-7FC6-A9AD08B94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Other type of controller are needed for these tasks.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As an example it is possible to use Sliding mode control, feedback linearization, model predictive control.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These types of controllers, use the model of the system’s dynamical behaviour to follow reference trajectories in a smooth fashion.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2C0BB-7394-431C-6936-5C2A093DF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4239" y="2429168"/>
            <a:ext cx="4632834" cy="314425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396DF-4AA7-7617-A6DF-B8EA77EE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Reference trajectories disadvantages.</a:t>
            </a:r>
          </a:p>
        </p:txBody>
      </p:sp>
    </p:spTree>
    <p:extLst>
      <p:ext uri="{BB962C8B-B14F-4D97-AF65-F5344CB8AC3E}">
        <p14:creationId xmlns:p14="http://schemas.microsoft.com/office/powerpoint/2010/main" val="85844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8E9C0-10EE-6734-1478-94D4D7FC5D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aim of the trajectory generator is to produce a continuous path from the discrete set of points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600" b="1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GB" sz="1600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6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600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that sample the desired trajectory.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Usually the trajectories are specified in 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cartesian space</a:t>
                </a: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then converted to </a:t>
                </a:r>
                <a:r>
                  <a:rPr lang="en-GB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joint space.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Some constraints are defined to make the trajectory smooth and continuous for the robot.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E8E9C0-10EE-6734-1478-94D4D7FC5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71" r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EA21A-AA23-9B01-9709-A6B96B61DC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785139"/>
            <a:ext cx="6169071" cy="22763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C833B1-85AD-94FB-BA9F-2AF0BD7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generation</a:t>
            </a:r>
          </a:p>
        </p:txBody>
      </p:sp>
    </p:spTree>
    <p:extLst>
      <p:ext uri="{BB962C8B-B14F-4D97-AF65-F5344CB8AC3E}">
        <p14:creationId xmlns:p14="http://schemas.microsoft.com/office/powerpoint/2010/main" val="25687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6A6308-A45D-E8B0-8DF4-AC87170C9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Interpolation of a set of points can be done in different ways.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two man ways are polynomial and spline interpolation.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Polynomial interpolation is good with higher order polynomials, but presents several problems such as Runge’s Phenomenon.</a:t>
            </a:r>
          </a:p>
          <a:p>
            <a:pPr lvl="1">
              <a:lnSpc>
                <a:spcPct val="150000"/>
              </a:lnSpc>
            </a:pP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4D6B9-28EF-FCC1-7B55-BAC245D93B2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Nexa-Bold" panose="01000000000000000000" pitchFamily="2" charset="0"/>
                  </a:rPr>
                  <a:t>Spline interpolation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A </a:t>
                </a:r>
                <a:r>
                  <a:rPr lang="en-GB" sz="1600" b="1" dirty="0"/>
                  <a:t>spline</a:t>
                </a:r>
                <a:r>
                  <a:rPr lang="en-GB" sz="1600" dirty="0"/>
                  <a:t> is a </a:t>
                </a:r>
                <a:r>
                  <a:rPr lang="en-GB" sz="1600" b="1" dirty="0"/>
                  <a:t>numeric function</a:t>
                </a:r>
                <a:r>
                  <a:rPr lang="en-GB" sz="1600" dirty="0"/>
                  <a:t> which is made of </a:t>
                </a:r>
                <a:r>
                  <a:rPr lang="en-GB" sz="1600" b="1" dirty="0"/>
                  <a:t>piecewise</a:t>
                </a:r>
                <a:r>
                  <a:rPr lang="en-GB" sz="1600" dirty="0"/>
                  <a:t> </a:t>
                </a:r>
                <a:r>
                  <a:rPr lang="en-GB" sz="1600" b="1" dirty="0"/>
                  <a:t>polynomials</a:t>
                </a:r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It’s smooth at the </a:t>
                </a:r>
                <a:r>
                  <a:rPr lang="en-GB" sz="1600" b="1" dirty="0"/>
                  <a:t>knots</a:t>
                </a:r>
                <a:r>
                  <a:rPr lang="en-GB" sz="1600" dirty="0"/>
                  <a:t> - where the polynomial pieces connect and data points,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600" dirty="0"/>
                  <a:t>, are given.</a:t>
                </a:r>
              </a:p>
              <a:p>
                <a:pPr>
                  <a:lnSpc>
                    <a:spcPct val="150000"/>
                  </a:lnSpc>
                </a:pPr>
                <a:endParaRPr lang="en-GB" sz="1800" b="1" dirty="0">
                  <a:latin typeface="Nexa-Bold" panose="01000000000000000000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4D6B9-28EF-FCC1-7B55-BAC245D93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38FD5FD4-9898-1109-355C-486C2C6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Spline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FA784-6209-4EED-F69A-48329229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381" y="4822170"/>
            <a:ext cx="2893285" cy="20358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08A371-BD84-281B-1FE1-7A6DB0F3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38" y="4373729"/>
            <a:ext cx="3999323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6929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931</TotalTime>
  <Words>2371</Words>
  <Application>Microsoft Office PowerPoint</Application>
  <PresentationFormat>Widescreen</PresentationFormat>
  <Paragraphs>325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Nexa Bold</vt:lpstr>
      <vt:lpstr>Nexa-Bold</vt:lpstr>
      <vt:lpstr>Nexa-Book</vt:lpstr>
      <vt:lpstr>Nexa-Light</vt:lpstr>
      <vt:lpstr>MCR2 Theme</vt:lpstr>
      <vt:lpstr>Reference Trajectories</vt:lpstr>
      <vt:lpstr>PowerPoint Presentation</vt:lpstr>
      <vt:lpstr>Introduction</vt:lpstr>
      <vt:lpstr>Trajectory Generation Problem</vt:lpstr>
      <vt:lpstr>Why not use Step Reference Trajectories &amp; Linear Feedback Control?</vt:lpstr>
      <vt:lpstr>Step Reference trajectories disadvantages.</vt:lpstr>
      <vt:lpstr>Step Reference trajectories disadvantages.</vt:lpstr>
      <vt:lpstr>Trajectory generation</vt:lpstr>
      <vt:lpstr>Polynomial Spline</vt:lpstr>
      <vt:lpstr>Cubic Polynomial Spline</vt:lpstr>
      <vt:lpstr>Why a Cubic Polynomial?</vt:lpstr>
      <vt:lpstr>Parameters of a cubic spline</vt:lpstr>
      <vt:lpstr>Data Interpolation at Knots</vt:lpstr>
      <vt:lpstr>Data Interpolation at Knots</vt:lpstr>
      <vt:lpstr>Internal Smoothness Constraints</vt:lpstr>
      <vt:lpstr>Boundary Conditions</vt:lpstr>
      <vt:lpstr>PowerPoint Presentation</vt:lpstr>
      <vt:lpstr>Example: Cubic Spline Trajectory</vt:lpstr>
      <vt:lpstr>Example: Cubic Spline Trajectory</vt:lpstr>
      <vt:lpstr>Results</vt:lpstr>
      <vt:lpstr>Results</vt:lpstr>
      <vt:lpstr>Kinematic / Joint Considerations</vt:lpstr>
      <vt:lpstr>Single Joint Manipulator</vt:lpstr>
      <vt:lpstr>Dual Link Manipulator</vt:lpstr>
      <vt:lpstr>x – y Splines Preamble  </vt:lpstr>
      <vt:lpstr>x – y Splines Preamble </vt:lpstr>
      <vt:lpstr>Result: End-Effector Trajectories</vt:lpstr>
      <vt:lpstr>Cartesian Velocity &amp; Accelerations</vt:lpstr>
      <vt:lpstr>Joint Trajectories</vt:lpstr>
      <vt:lpstr>Joint Velocities and Accelerations</vt:lpstr>
      <vt:lpstr>Result: Jacobian Singularities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Trajectories</dc:title>
  <dc:creator>Mario Martinez</dc:creator>
  <cp:lastModifiedBy>Mario Martinez</cp:lastModifiedBy>
  <cp:revision>6</cp:revision>
  <dcterms:created xsi:type="dcterms:W3CDTF">2024-04-29T02:37:15Z</dcterms:created>
  <dcterms:modified xsi:type="dcterms:W3CDTF">2024-04-29T23:55:42Z</dcterms:modified>
</cp:coreProperties>
</file>