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C0FF"/>
    <a:srgbClr val="00C4F2"/>
    <a:srgbClr val="01CC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5:3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1482 1 24575,'0'540'0,"0"-537"0,0 1 0,0 0 0,0-1 0,-1 1 0,1-1 0,-1 1 0,0-1 0,0 1 0,0-1 0,-1 0 0,1 1 0,-1-1 0,1 0 0,-1 0 0,-5 5 0,2-3 0,-1 0 0,0 0 0,0-1 0,-1 0 0,1 0 0,-12 4 0,-9 4 0,0-1 0,-57 13 0,-57 1 0,111-21 0,-80 11 0,-173 1 0,156-17 0,21-2 0,-154 17 0,248-13 0,0 1 0,1 0 0,0 1 0,-1 0 0,1 1 0,0 0 0,-13 8 0,19-9 0,1 0 0,0 0 0,0 0 0,0 1 0,0-1 0,1 1 0,-1 0 0,1 0 0,0 0 0,0 1 0,1-1 0,-1 1 0,1-1 0,0 1 0,0 0 0,0 0 0,1 0 0,0 0 0,-1 5 0,-10 115 0,-3 20 0,5-82 0,-3 107 0,14-161 0,0-1 0,1 0 0,0 1 0,1-1 0,-1 0 0,2 0 0,-1 0 0,1-1 0,0 1 0,1-1 0,5 7 0,8 16 0,6 16-1365,-15-26-5461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24575,'3'0'0,"1"2"0,2 2 0,10 0 0,3-2 0,0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2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24575,'1'2'0,"-1"1"0,1 0 0,0 0 0,-1 0 0,1-1 0,-1 1 0,0 0 0,-1 5 0,2 8 0,-1-14 0,1 1 0,-1 0 0,1-1 0,0 1 0,0-1 0,0 0 0,0 1 0,0-1 0,0 0 0,1 1 0,-1-1 0,1 0 0,0 0 0,-1 0 0,1 0 0,0-1 0,0 1 0,0 0 0,0-1 0,1 0 0,-1 1 0,0-1 0,1 0 0,-1 0 0,5 1 0,4 1 0,-1-2 0,1 1 0,0-2 0,0 1 0,10-2 0,-16 1 0,-2-1 0,0 1 0,0-1 0,0 0 0,-1 0 0,1 0 0,0 0 0,-1 0 0,1 0 0,-1-1 0,1 1 0,-1-1 0,1 0 0,-1 0 0,0 0 0,0 0 0,0 0 0,0 0 0,0-1 0,-1 1 0,1-1 0,1-3 0,5-9 0,-1-1 0,9-26 0,-7 16 0,1 5-1365,-2 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40 24575,'1'41'0,"-3"46"0,2-86 0,1-1 0,-1 1 0,0-1 0,0 1 0,0-1 0,0 1 0,0-1 0,-1 1 0,1-1 0,0 1 0,0-1 0,0 1 0,0-1 0,0 1 0,-1-1 0,1 0 0,0 1 0,-1-1 0,1 1 0,0-1 0,0 0 0,-1 1 0,1-1 0,-1 1 0,-6-8 0,-5-19 0,10 17 0,0 0 0,0 0 0,1 0 0,0 0 0,0 0 0,1 0 0,1 0 0,-1 0 0,1 0 0,1 0 0,0 0 0,3-9 0,-5 16 0,1 1 0,0 0 0,-1 0 0,1 0 0,-1 0 0,1 0 0,0 0 0,0 0 0,0 0 0,0 0 0,-1 0 0,1 0 0,0 0 0,1 0 0,-1 1 0,0-1 0,0 1 0,0-1 0,0 0 0,0 1 0,1 0 0,-1-1 0,0 1 0,0 0 0,1 0 0,-1-1 0,0 1 0,1 0 0,-1 0 0,0 1 0,0-1 0,1 0 0,-1 0 0,0 1 0,0-1 0,1 0 0,-1 1 0,2 0 0,6 3 0,0 1 0,0 0 0,-1 0 0,9 8 0,-1-2 0,50 30-1365,-42-24-5461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24575,'87'1'0,"93"-3"0,-174 2 0,-1-1 0,1 1 0,-1-2 0,1 1 0,-1 0 0,0-1 0,0 0 0,0 0 0,0-1 0,0 1 0,0-1 0,0 0 0,-1-1 0,0 1 0,1-1 0,-1 0 0,-1 0 0,1 0 0,0 0 0,-1-1 0,0 1 0,0-1 0,-1 0 0,1 0 0,-1 0 0,0 0 0,0 0 0,0-1 0,-1 1 0,1-11 0,-2 15 0,0-1 0,0 0 0,0 1 0,0-1 0,0 1 0,-1-1 0,1 0 0,-1 1 0,1-1 0,-1 1 0,0-1 0,0 1 0,1-1 0,-1 1 0,0 0 0,0-1 0,0 1 0,-1 0 0,1 0 0,0 0 0,0 0 0,-1 0 0,1 0 0,0 0 0,-1 0 0,1 0 0,-1 1 0,1-1 0,-1 1 0,1-1 0,-1 1 0,0-1 0,1 1 0,-1 0 0,0 0 0,1 0 0,-1 0 0,-2 0 0,-1 0 0,-1 0 0,1 1 0,0 0 0,0-1 0,0 2 0,-1-1 0,1 0 0,0 1 0,1 0 0,-1 1 0,-5 2 0,3 2 0,0-1 0,1 1 0,0 1 0,0-1 0,1 1 0,0 0 0,0 1 0,1-1 0,0 1 0,0 0 0,1 0 0,0 0 0,1 0 0,0 0 0,0 0 0,1 1 0,0 10 0,2-15 0,-1-1 0,1 0 0,0 1 0,1-1 0,-1 0 0,1 0 0,0 0 0,0 0 0,0 0 0,0 0 0,1-1 0,-1 1 0,1-1 0,0 1 0,0-1 0,0 0 0,1 0 0,-1 0 0,1-1 0,0 1 0,-1-1 0,1 0 0,0 0 0,7 2 0,10 3 0,-1-1 0,1-1 0,41 5 0,-29-5 0,-27-4 0,1 0 0,-1 0 0,1-1 0,-1 0 0,1 0 0,-1 0 0,1-1 0,-1 0 0,13-3 0,-15 2 0,0 0 0,-1 0 0,1 0 0,0 0 0,-1-1 0,0 1 0,0-1 0,0 0 0,0 0 0,0 0 0,0-1 0,-1 1 0,1 0 0,-1-1 0,0 0 0,2-6 0,5-9-1365,-2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24575,'-5'0'0,"0"1"0,0 0 0,0 1 0,0-1 0,1 1 0,-1-1 0,0 2 0,1-1 0,-1 0 0,1 1 0,0 0 0,0 0 0,0 0 0,-5 5 0,2-1 0,1 0 0,0 0 0,0 0 0,1 0 0,0 1 0,0 0 0,-5 11 0,8-14 0,0 1 0,0 0 0,1 0 0,0 0 0,0 0 0,0 0 0,1 0 0,0 0 0,0 0 0,1 7 0,-1-11 0,1 0 0,-1 0 0,1 0 0,-1 0 0,1 0 0,-1 0 0,1-1 0,0 1 0,0 0 0,0-1 0,0 1 0,0 0 0,1-1 0,-1 1 0,0-1 0,1 0 0,-1 1 0,1-1 0,-1 0 0,1 0 0,0 0 0,-1 0 0,1 0 0,0 0 0,0-1 0,0 1 0,0-1 0,-1 1 0,1-1 0,0 0 0,0 1 0,0-1 0,0 0 0,0 0 0,3-1 0,-1 1 0,0-1 0,0 1 0,1-1 0,-1 0 0,0 0 0,0-1 0,0 1 0,-1-1 0,1 0 0,0 0 0,-1 0 0,1-1 0,-1 1 0,0-1 0,1 0 0,-1 0 0,-1 0 0,6-6 0,0-4 0,-1 1 0,0-1 0,-1 0 0,5-15 0,4-10 0,-10 59 0,-7 21 0,1-31 0,0-1 0,1 1 0,0 0 0,0-1 0,1 1 0,1 0 0,0-1 0,5 18 0,-6-26-80,0-1 0,0 1-1,0-1 1,0 1 0,0-1-1,0 0 1,0 1 0,0-1-1,0 0 1,1 0 0,-1 0 0,1 0-1,-1 0 1,0-1 0,1 1-1,2 1 1,8 1-6746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24575,'-2'0'0,"1"1"0,0-1 0,0 0 0,-1 1 0,1 0 0,0-1 0,0 1 0,0 0 0,0-1 0,0 1 0,0 0 0,0 0 0,0 0 0,0 0 0,0 0 0,0 0 0,1 0 0,-1 0 0,0 1 0,0 0 0,-12 26 0,10-18 0,0-1 0,0 1 0,1 0 0,1 0 0,-1 0 0,2 0 0,-1 0 0,1 0 0,1 0 0,1 12 0,-1-19 0,0 1 0,0-1 0,0 1 0,0-1 0,0 1 0,1-1 0,-1 0 0,1 1 0,0-1 0,0 0 0,0 0 0,0-1 0,1 1 0,-1 0 0,1-1 0,0 1 0,0-1 0,0 0 0,0 0 0,0 0 0,0 0 0,0-1 0,1 1 0,-1-1 0,1 0 0,-1 0 0,1 0 0,-1 0 0,1-1 0,7 1 0,3-1 0,1 0 0,0-2 0,-1 0 0,1 0 0,-1-1 0,0-1 0,1 0 0,-2-1 0,1-1 0,-1 0 0,14-9 0,-23 13-195,0-1 0,-1 0 0,1 0 0,-1 0 0,0 0 0,5-8 0,3-5-6631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24575,'0'6'0,"2"4"0,2 7 0,0 6 0,-2 1 0,0 4 0,0-2 0,1-4 0,1-6-8191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24575,'5'0'0,"6"0"0,3 0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24575,'0'2'0,"-1"50"0,3 0 0,13 84 0,-6-78 0,-3 1 0,-2 107 0,-5-159 0,1 0 0,1 0 0,-1 0 0,1 0 0,0 0 0,1 0 0,3 10 0,-4-14 0,1-1 0,-1 0 0,1 0 0,-1 1 0,1-1 0,0 0 0,-1 0 0,1 0 0,0-1 0,0 1 0,1 0 0,-1-1 0,0 1 0,0-1 0,1 0 0,-1 0 0,1 0 0,-1 0 0,1 0 0,-1-1 0,1 1 0,4 0 0,23 1 0,1-1 0,48-4 0,-11 0 0,199 2 0,53 0 0,-185-14 0,-91 8 0,70-1 0,212 28 0,-107-3 0,114-7 0,-200-7 0,-128-3 0,6 0 0,1 0 0,0 1 0,-1 1 0,16 3 0,-24-4 0,1 1 0,-1-1 0,1 1 0,-1-1 0,0 1 0,0 0 0,0 1 0,0-1 0,0 0 0,0 1 0,-1 0 0,1-1 0,-1 1 0,0 0 0,0 0 0,4 7 0,162 337 0,-147-300 0,22 73 0,-10-26 0,9 12-1365,-28-68-5461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24575,'0'3'0,"0"6"0,0 11 0,0 16 0,0 10 0,0 7 0,0 5 0,0 1 0,3-4 0,6-2 0,8-4 0,4-6 0,1-6 0,0-10 0,-2-9 0,-3-8-8191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24575,'1'2'0,"-1"0"0,0 0 0,1 0 0,-1 0 0,1 0 0,0 0 0,0 0 0,-1 0 0,1 0 0,1 0 0,-1 0 0,0-1 0,3 4 0,22 20 0,-14-13 0,-1-3 0,0 0 0,1 0 0,0-1 0,0 0 0,1-1 0,-1-1 0,2 0 0,-1 0 0,1-1 0,-1-1 0,1-1 0,0 0 0,1 0 0,-1-2 0,0 0 0,1 0 0,-1-1 0,1-1 0,-1 0 0,0-1 0,1-1 0,-1 0 0,21-9 0,-27 9 0,0-1 0,0 0 0,0-1 0,-1 0 0,0 0 0,0-1 0,0 0 0,0 0 0,-1 0 0,0-1 0,-1 0 0,1 0 0,-1 0 0,-1-1 0,1 0 0,-1 0 0,3-10 0,7-14-1365,-8 18-5461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0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45 24575,'-1'21'0,"0"-15"0,1 1 0,0 0 0,0-1 0,0 1 0,1-1 0,0 1 0,0-1 0,1 1 0,0-1 0,2 7 0,-4-13 0,1 1 0,-1-1 0,0 0 0,0 1 0,0-1 0,0 0 0,1 1 0,-1-1 0,0 0 0,0 1 0,1-1 0,-1 0 0,0 0 0,1 1 0,-1-1 0,0 0 0,1 0 0,-1 0 0,0 1 0,1-1 0,-1 0 0,0 0 0,1 0 0,-1 0 0,1 0 0,-1 0 0,0 0 0,1 0 0,-1 0 0,0 0 0,1 0 0,-1 0 0,1 0 0,10-12 0,8-28 0,-15 31 0,23-41 0,-25 46 0,1 1 0,0-1 0,0 1 0,0-1 0,0 1 0,0 0 0,1 0 0,-1 1 0,1-1 0,5-2 0,-8 5 0,1-1 0,-1 1 0,0 0 0,1 0 0,-1-1 0,0 1 0,1 0 0,-1 0 0,0 0 0,1 1 0,-1-1 0,1 0 0,-1 1 0,0-1 0,0 0 0,1 1 0,-1 0 0,0-1 0,0 1 0,1 0 0,-1-1 0,0 1 0,0 0 0,0 0 0,0 0 0,0 0 0,0 0 0,0 0 0,0 1 0,3 4 0,0 0 0,0-1 0,-1 1 0,5 10 0,-4-3 0,0 0 0,-1-1 0,3 24 0,3 13 0,0-64 0,-5 3 0,19-44 0,-21 52 0,0 0 0,0 0 0,1 0 0,-1 0 0,1 0 0,0 1 0,0-1 0,0 1 0,1 0 0,3-3 0,-6 5 0,0 1 0,0-1 0,0 1 0,0 0 0,0 0 0,0-1 0,0 1 0,0 0 0,0 0 0,0 0 0,0 0 0,0 0 0,0 0 0,0 1 0,0-1 0,0 0 0,0 0 0,0 1 0,0-1 0,0 1 0,0-1 0,0 1 0,-1-1 0,1 1 0,0-1 0,0 1 0,0 0 0,-1-1 0,1 1 0,0 0 0,-1 0 0,1-1 0,-1 1 0,1 0 0,0 1 0,19 37 0,-19-35 0,14 38 284,-12-31-613,0 0-1,1 0 0,1 0 0,8 15 0,-2-13-6496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89 24575,'-2'0'0,"-1"1"0,1-1 0,-1 0 0,1 1 0,0-1 0,-1 1 0,1 0 0,0 0 0,0 0 0,0 0 0,0 0 0,-1 0 0,2 1 0,-1-1 0,0 1 0,0-1 0,-2 4 0,1-2 0,0 1 0,1 0 0,-1 0 0,1 0 0,0 0 0,0 0 0,0 0 0,0 1 0,0 4 0,0-5 0,1 0 0,0 0 0,1 0 0,-1 0 0,1 0 0,0 0 0,0 0 0,0 0 0,0 0 0,1 1 0,-1-1 0,1 0 0,0 0 0,0-1 0,1 1 0,-1 0 0,1 0 0,0 0 0,0-1 0,0 1 0,1-1 0,2 4 0,-3-6 0,-1 1 0,1-1 0,-1 0 0,1 0 0,0 0 0,-1 0 0,1 0 0,0 0 0,0-1 0,0 1 0,0-1 0,0 1 0,0-1 0,-1 0 0,1 1 0,0-1 0,0 0 0,0 0 0,0 0 0,4-1 0,-3 0 0,0-1 0,0 1 0,0 0 0,0-1 0,-1 0 0,1 1 0,0-1 0,-1 0 0,1-1 0,-1 1 0,4-4 0,0-2 0,-1 0 0,1 0 0,-1-1 0,-1 1 0,0-1 0,0 0 0,4-15 0,-8 22 1,4-14 112,0 0 1,2-30-1,-6 43-181,0 0 0,0 1 0,1-1-1,-2 0 1,1 0 0,0 0 0,0 1-1,-1-1 1,0 0 0,1 0 0,-1 1-1,0-1 1,0 1 0,-1-1 0,1 1-1,0-1 1,-1 1 0,0 0-1,1-1 1,-1 1 0,0 0 0,0 0-1,0 0 1,-5-2 0,-7-2-6758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24575,'2'18'0,"0"0"0,1 0 0,8 29 0,1 10 0,-1 23 0,-6-34 0,14 53 0,-19-98 0,1-1 0,-1 1 0,1 0 0,-1 0 0,0 0 0,1 0 0,-1-1 0,0 1 0,0 0 0,0 0 0,0 0 0,0 0 0,0 0 0,0 0 0,0-1 0,0 1 0,0 0 0,0 0 0,-1 0 0,1 0 0,0 0 0,-1-1 0,1 1 0,0 0 0,-1 0 0,1-1 0,-1 1 0,1 0 0,-1 0 0,0-1 0,1 1 0,-1-1 0,-1 2 0,0-2 0,-1 1 0,0-1 0,0 0 0,1 0 0,-1 0 0,0 0 0,0 0 0,-5-2 0,-1 1 0,4 0 0,0 1 0,0-1 0,-1 1 0,1 0 0,0 0 0,0 1 0,-7 1 0,10-2 0,0 1 0,0 0 0,1 0 0,-1 0 0,0 0 0,0 0 0,1 0 0,-1 0 0,1 1 0,-1-1 0,1 0 0,0 1 0,-1-1 0,1 1 0,0 0 0,0-1 0,0 1 0,0 0 0,0 0 0,1 0 0,-1-1 0,0 5 0,0-4 0,1-1 0,0 1 0,0-1 0,0 1 0,1 0 0,-1-1 0,0 1 0,0-1 0,1 1 0,-1-1 0,1 1 0,-1-1 0,1 1 0,0-1 0,0 0 0,0 1 0,-1-1 0,1 0 0,1 1 0,-1-1 0,0 0 0,0 0 0,0 0 0,0 0 0,1 0 0,-1 0 0,3 1 0,2 2 0,1-1 0,0 1 0,1-1 0,8 3 0,10 0-273,0-1 0,0-1 0,0-1 0,47-2 0,-46-1-6553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24575,'1'-13'0,"1"0"0,0 0 0,1 0 0,8-23 0,-7 29 0,-1 0 0,1 0 0,1 0 0,-1 1 0,1 0 0,0 0 0,12-10 0,-12 11 0,0 1 0,0-1 0,0-1 0,-1 1 0,0-1 0,0 0 0,0 1 0,0-2 0,-1 1 0,3-8 0,-6 13 0,0 0 0,1 0 0,-1 0 0,0 0 0,0 0 0,1 1 0,-1-1 0,0 0 0,0 0 0,0 0 0,0 0 0,0 0 0,-1 0 0,1 0 0,0 1 0,0-1 0,0 0 0,-1 0 0,1 0 0,-1 0 0,1 1 0,0-1 0,-1 0 0,1 0 0,-1 1 0,0-1 0,1 0 0,-1 1 0,0-1 0,1 1 0,-1-1 0,0 1 0,1-1 0,-1 1 0,0-1 0,0 1 0,-1-1 0,1 1 0,0 0 0,0 0 0,-1 0 0,1 0 0,0 0 0,-1 0 0,1 0 0,0 0 0,0 1 0,-1-1 0,1 0 0,0 1 0,0-1 0,0 1 0,-1 0 0,1-1 0,0 1 0,0 0 0,0-1 0,0 1 0,0 0 0,0 0 0,0 0 0,1 0 0,-2 2 0,-2 4 0,0 0 0,1 0 0,0 0 0,0 1 0,1-1 0,-3 15 0,-4 48 0,9-70 0,-1 2 0,1 0 0,0 0 0,0-1 0,0 1 0,-1 0 0,2 0 0,-1-1 0,0 1 0,0 0 0,0-1 0,1 1 0,-1 0 0,1-1 0,0 1 0,-1 0 0,1-1 0,0 1 0,0-1 0,2 3 0,-1-3 0,0 1 0,0-1 0,0 0 0,1 0 0,-1 0 0,1-1 0,-1 1 0,0-1 0,1 1 0,-1-1 0,1 0 0,-1 0 0,4 0 0,6 0-195,1 0 0,-1-1 0,0-1 0,0 0 0,0 0 0,15-6 0,-2-3-6631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24575,'0'5'0,"0"8"0,-3 14 0,0 12 0,-1 7 0,1 3 0,7 2 0,8-5 0,5-7 0,0-7 0,-4-10-8191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58 24575,'0'-1'0,"0"1"0,0 0 0,0-1 0,0 1 0,0-1 0,0 1 0,0-1 0,0 1 0,0 0 0,0-1 0,-1 1 0,1 0 0,0-1 0,0 1 0,0-1 0,-1 1 0,1 0 0,0-1 0,0 1 0,-1 0 0,1 0 0,0-1 0,0 1 0,-1 0 0,1 0 0,0-1 0,-1 1 0,1 0 0,0 0 0,-1 0 0,1 0 0,-1-1 0,1 1 0,0 0 0,-1 0 0,1 0 0,-1 0 0,1 0 0,0 0 0,-1 0 0,1 0 0,-1 0 0,1 0 0,0 0 0,-1 0 0,1 1 0,-1-1 0,1 0 0,0 0 0,-1 0 0,1 0 0,0 1 0,-1-1 0,0 1 0,0-1 0,-1 1 0,0 0 0,0 0 0,1 1 0,-1-1 0,1 0 0,-1 0 0,1 1 0,-1-1 0,-1 3 0,-1 8 0,0 0 0,1 0 0,0 0 0,1 1 0,1-1 0,0 0 0,0 1 0,1-1 0,1 1 0,3 22 0,-3-31 0,0 1 0,0-1 0,0 0 0,1 0 0,-1 0 0,1 0 0,0 0 0,0 0 0,0-1 0,1 1 0,-1-1 0,1 1 0,0-1 0,0 0 0,0 0 0,0 0 0,6 3 0,-7-4 0,1-1 0,0 0 0,0 0 0,0 0 0,-1 0 0,1-1 0,0 1 0,0-1 0,0 0 0,0 1 0,0-1 0,0-1 0,0 1 0,0 0 0,0-1 0,0 1 0,0-1 0,0 0 0,0 0 0,-1 0 0,1 0 0,0-1 0,-1 1 0,1-1 0,3-3 0,9-6 0,0 0 0,-1-1 0,-1-1 0,0 0 0,-1-1 0,0 0 0,14-23 0,-24 32-52,0 0-1,0-1 1,0 1-1,-1-1 1,0 0-1,0 1 1,0-1-1,-1 0 1,1 1-1,-1-1 1,-1 0-1,1 0 1,-1 1-1,0-1 1,-1 0-1,1 1 1,-1-1-1,0 1 1,0 0-1,-1-1 0,1 1 1,-1 0-1,-1 1 1,1-1-1,-5-4 1,-5-5-6774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0 24575,'-707'0'0,"701"0"0,-5 0 0,0 0 0,0 1 0,-18 3 0,26-3 0,0 0 0,0 0 0,0 0 0,0 0 0,1 0 0,-1 1 0,0-1 0,1 1 0,-1 0 0,1 0 0,0 0 0,0 0 0,0 0 0,0 0 0,0 1 0,0-1 0,0 1 0,-1 2 0,-4 10 0,1-1 0,1 1 0,0 0 0,1 1 0,1-1 0,-3 30 0,4 99 0,3-103 0,0 181-1365,-1-201-5461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24575,'3'1'0,"1"0"0,0 1 0,0-1 0,-1 1 0,1 0 0,-1 0 0,0 0 0,5 4 0,-1-1 0,8 5 0,1-1 0,0 0 0,1-2 0,0 1 0,18 4 0,-28-10 0,1 0 0,-1-1 0,1 1 0,0-1 0,-1-1 0,1 1 0,0-1 0,0-1 0,-1 1 0,1-1 0,0-1 0,-1 0 0,1 0 0,11-4 0,-14 3 21,-1-1 1,1 1-1,-1-1 0,0 0 0,0 1 0,0-2 0,0 1 0,-1 0 1,0-1-1,0 0 0,0 0 0,0 0 0,-1 0 0,0 0 0,3-10 0,2-10-448,-1 1 0,3-30 0,-8 44 5,2-14-6404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7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2 378 24575,'-1'23'0,"1"-11"0,-1 0 0,2 0 0,0 0 0,0 1 0,6 19 0,-7-30 0,0-1 0,1 0 0,-1 0 0,0 0 0,1 1 0,0-1 0,-1 0 0,1 0 0,-1 0 0,1 0 0,0 0 0,0 0 0,0 0 0,0 0 0,0 0 0,0 0 0,0-1 0,0 1 0,0 0 0,0-1 0,0 1 0,0-1 0,0 1 0,1-1 0,-1 1 0,0-1 0,0 0 0,1 1 0,-1-1 0,0 0 0,0 0 0,1 0 0,-1 0 0,0 0 0,0-1 0,1 1 0,-1 0 0,0 0 0,0-1 0,1 1 0,-1-1 0,0 1 0,0-1 0,0 0 0,1 0 0,6-4 0,-1 0 0,0 0 0,0 0 0,0-1 0,9-11 0,14-19 0,-1 0 0,42-74 0,35-90 0,-83 151-1365,-6 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3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24575,'6'-3'0,"4"-1"0,7 1 0,3 0 0,1 1 0,0 0 0,-1 2 0,-4-1-8191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24575,'0'-1'0,"0"0"0,0 0 0,1 0 0,-1 1 0,1-1 0,-1 0 0,1 0 0,-1 0 0,1 1 0,-1-1 0,1 0 0,0 1 0,-1-1 0,1 0 0,0 1 0,0-1 0,-1 1 0,1-1 0,0 1 0,0 0 0,0-1 0,0 1 0,-1 0 0,3-1 0,23-6 0,-23 7 0,134-14 0,-43 6 0,-53 4 0,0 1 0,72 5 0,-107-2 0,1 1 0,0 0 0,-1 1 0,1 0 0,-1 0 0,0 0 0,1 0 0,-1 1 0,0 0 0,-1 1 0,9 5 0,-11-6 0,1 0 0,-1 0 0,0 1 0,0-1 0,0 1 0,-1 0 0,1-1 0,-1 1 0,0 0 0,0 1 0,0-1 0,-1 0 0,1 1 0,-1-1 0,0 1 0,0-1 0,0 8 0,7 251 0,-6-183 0,0 71-1365,-2-115-5461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1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24575,'1'3'0,"0"0"0,0 0 0,1 0 0,-1 0 0,0 0 0,1 0 0,0-1 0,0 1 0,0 0 0,0-1 0,0 1 0,5 3 0,4 7 0,12 16 0,-7-9 0,0 0 0,1 0 0,1-2 0,21 17 0,-38-34 0,0 0 0,0 0 0,0 0 0,1 0 0,-1 0 0,0-1 0,0 1 0,1 0 0,-1-1 0,1 1 0,-1-1 0,0 1 0,1-1 0,-1 0 0,1 0 0,-1 1 0,1-1 0,-1 0 0,1 0 0,-1-1 0,1 1 0,-1 0 0,1 0 0,-1-1 0,0 1 0,1-1 0,-1 1 0,1-1 0,1-1 0,1-1 0,-1-1 0,1 1 0,-1-1 0,0 0 0,0-1 0,0 1 0,2-5 0,5-7 0,17-26 0,8-13 0,63-74 0,-62 84-1365,-26 29-5461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2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24575,'0'206'0,"0"-208"0,1-1 0,-1 1 0,1-1 0,0 1 0,0 0 0,0-1 0,0 1 0,0 0 0,0 0 0,0 0 0,1 0 0,-1 0 0,1 0 0,0 0 0,-1 0 0,1 0 0,0 1 0,0-1 0,0 1 0,0 0 0,1-1 0,-1 1 0,0 0 0,0 0 0,5-1 0,-3 0 0,1 1 0,-1 0 0,1-1 0,0 1 0,0 1 0,-1-1 0,1 1 0,0 0 0,0 0 0,0 0 0,-1 1 0,10 1 0,-12-1 0,-1 0 0,1 1 0,0-1 0,-1 0 0,1 0 0,-1 1 0,0-1 0,1 1 0,-1-1 0,0 1 0,0 0 0,0 0 0,0-1 0,0 1 0,0 0 0,0 0 0,-1 0 0,1 0 0,-1 0 0,1 0 0,-1 0 0,0 4 0,1 5 0,0 1 0,-2 17 0,1-27 0,-3 17 342,3-19-390,0 1 1,0-1-1,0 0 1,0 1 0,0-1-1,0 1 1,0-1-1,0 1 1,0-1 0,-1 0-1,1 1 1,0-1-1,0 1 1,0-1-1,0 0 1,-1 1 0,1-1-1,0 0 1,0 1-1,-1-1 1,1 0 0,0 1-1,-1-1 1,1 0-1,0 0 1,-1 1 0,1-1-1,0 0 1,-1 0-1,1 0 1,-1 1 0,1-1-1,0 0 1,-1 0-1,0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24575,'0'6'0,"0"4"0,0 4 0,0-3 0,3-7 0,4-4 0,3-2 0,6 0 0,1-3 0,-1-1 0,-2 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2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24575,'2'5'0,"2"3"0,-1-1 0,2 1 0,-1-1 0,9 12 0,-11-17 0,0 0 0,0-1 0,0 1 0,0 0 0,1 0 0,-1-1 0,0 0 0,1 1 0,-1-1 0,1 0 0,0 0 0,-1 0 0,1-1 0,0 1 0,-1-1 0,1 1 0,0-1 0,3 0 0,3 0 0,0-1 0,-1 0 0,1-1 0,-1 0 0,0 0 0,1-1 0,-1 0 0,0 0 0,0-1 0,-1 0 0,1 0 0,-1-1 0,0 0 0,10-9 0,6-8 0,-2-1 0,32-42 0,-40 49 0,-10 12-58,1 1 0,0-1 0,1 0 0,-1 1 0,0 0 0,7-4 0,-4 3-901,4-3-5867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24575,'0'3'0,"0"4"0,0 3 0,3 3 0,1 2 0,-1 2 0,0 0 0,0 1 0,-2-1 0,0-2-8191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29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17 24575,'-5'-3'0,"0"1"0,0 0 0,0 0 0,0 0 0,0 1 0,0 0 0,0 0 0,-1 0 0,1 0 0,0 1 0,-10 0 0,5 0 0,8 0 0,-1-1 0,1 1 0,-1 0 0,1 0 0,-1 0 0,1 1 0,-1-1 0,1 1 0,-1-1 0,1 1 0,0 0 0,-1 0 0,-3 2 0,5-2 0,0 0 0,0 1 0,0-1 0,0 0 0,0 1 0,1-1 0,-1 1 0,0-1 0,1 1 0,-1-1 0,1 1 0,0 0 0,-1-1 0,1 1 0,0 0 0,0-1 0,0 1 0,0 0 0,0-1 0,0 1 0,1 2 0,2 18 0,1 4 0,-2-1 0,0 0 0,-2 0 0,-5 49 0,5-72 0,0-1 0,0 1 0,-1 0 0,1-1 0,-1 1 0,1-1 0,-1 1 0,0-1 0,0 1 0,0-1 0,1 1 0,-1-1 0,-1 0 0,1 0 0,0 1 0,0-1 0,0 0 0,-1 0 0,1 0 0,0 0 0,-1 0 0,1 0 0,-1-1 0,1 1 0,-1 0 0,1-1 0,-1 0 0,0 1 0,1-1 0,-1 0 0,0 1 0,1-1 0,-1 0 0,0 0 0,-3-1 0,2 1 0,1-1 0,-1 0 0,0 0 0,0 0 0,1 0 0,-1 0 0,0-1 0,1 1 0,-1-1 0,1 0 0,0 1 0,-1-1 0,1 0 0,0 0 0,0-1 0,0 1 0,1 0 0,-1-1 0,-2-4 0,-9-26-1365,9 18-5461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3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24575,'-2'2'0,"1"1"0,-1-1 0,1 0 0,0 1 0,0-1 0,0 0 0,0 1 0,0 0 0,0-1 0,1 1 0,-1 5 0,-2 34 0,3-29 0,-1 2 0,1 0 0,0 0 0,1 0 0,1 0 0,5 22 0,-5-31 0,0 0 0,1 0 0,-1 0 0,1-1 0,0 1 0,0-1 0,1 0 0,-1 0 0,1 0 0,0-1 0,1 1 0,-1-1 0,1 0 0,0 0 0,0 0 0,6 3 0,0-2 57,0 1 0,1-1 0,-1-1 0,1 0 0,22 4 0,-29-7-152,0 0 0,0 0 0,-1-1 0,1 0 1,0 0-1,0 0 0,0 0 0,-1-1 0,1 0 0,0 0 1,0 0-1,-1 0 0,1-1 0,-1 0 0,1 0 1,-1 0-1,7-5 0,0-4-6731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3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24575,'-3'0'0,"0"0"0,0 0 0,0 0 0,-1 1 0,1-1 0,0 1 0,0-1 0,0 1 0,0 0 0,0 0 0,0 1 0,0-1 0,-5 4 0,6-3 0,0 0 0,0 0 0,0 1 0,1-1 0,-1 1 0,1-1 0,0 1 0,-1-1 0,1 1 0,0 0 0,1 0 0,-1-1 0,0 1 0,1 0 0,0 5 0,-2 13 0,0-1 0,2 1 0,1-1 0,3 21 0,-4-39 0,0 0 0,1 0 0,-1 0 0,1-1 0,0 1 0,-1 0 0,1-1 0,0 1 0,0 0 0,0-1 0,0 1 0,0-1 0,0 0 0,0 1 0,1-1 0,-1 0 0,0 0 0,1 1 0,-1-1 0,1 0 0,0-1 0,-1 1 0,1 0 0,0 0 0,-1-1 0,1 1 0,0-1 0,0 1 0,-1-1 0,1 0 0,3 0 0,-3 0 0,0 0 0,0 0 0,1 0 0,-1-1 0,0 1 0,0-1 0,1 0 0,-1 1 0,0-1 0,0 0 0,0 0 0,0-1 0,0 1 0,0 0 0,0-1 0,-1 1 0,1-1 0,0 1 0,-1-1 0,0 0 0,1 0 0,-1 0 0,0 0 0,2-3 0,0-2 0,0 0 0,-1 0 0,0-1 0,-1 1 0,1 0 0,-1-1 0,-1 1 0,1-1 0,-1 1 0,-2-10 0,2 13 0,-1 0 0,0 0 0,0 0 0,0 0 0,0 0 0,-1 0 0,0 0 0,0 0 0,0 0 0,0 1 0,0-1 0,-1 1 0,1 0 0,-1 0 0,0 0 0,0 0 0,0 0 0,-1 0 0,-3-2 0,-24-11-1365,19 11-5461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3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24575,'-2'0'0,"0"0"0,-1 0 0,1 1 0,0 0 0,-1-1 0,1 1 0,0 0 0,0 0 0,0 0 0,0 0 0,0 1 0,0-1 0,0 0 0,0 1 0,0-1 0,1 1 0,-1 0 0,0 0 0,1 0 0,0-1 0,-2 4 0,-3 6 0,0 0 0,1-1 0,-4 14 0,2-6 0,0-2 0,-4 9 0,1 1 0,1 0 0,-8 38 0,13-44 0,-2-1 0,-11 29 0,12-37 0,0 1 0,1 0 0,0 1 0,1-1 0,0 1 0,1 0 0,1 0 0,0 25 0,19 81-1365,-17-102-5461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3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24575,'0'6'0,"0"7"0,0 5 0,3 8 0,1 2 0,0-1 0,-1-2 0,-1-2 0,2-3 0,1-4-8191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24575,'2'8'0,"-1"1"0,1-1 0,1 0 0,-1 1 0,2-1 0,-1-1 0,1 1 0,0 0 0,6 8 0,-2-3 0,6 14 0,-4-8 0,0-1 0,22 29 0,-29-43 0,0 0 0,0-1 0,0 0 0,0 0 0,0 0 0,1 0 0,-1 0 0,1-1 0,0 0 0,0 1 0,0-1 0,0-1 0,0 1 0,0-1 0,0 1 0,1-1 0,-1 0 0,8 0 0,-9-1 0,0-1 0,0 1 0,0-1 0,0 0 0,1 1 0,-1-2 0,0 1 0,-1 0 0,1 0 0,0-1 0,0 0 0,-1 0 0,1 1 0,-1-1 0,1-1 0,-1 1 0,0 0 0,2-3 0,5-7 0,0 0 0,11-23 0,-5 8 0,28-46-1365,-36 62-5461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24575,'-1'0'0,"1"0"0,-1 0 0,0 1 0,1-1 0,-1 0 0,0 1 0,1-1 0,-1 1 0,0-1 0,1 1 0,-1-1 0,1 1 0,-1 0 0,1-1 0,-1 1 0,1 0 0,-1-1 0,1 1 0,0 0 0,-1 0 0,1-1 0,0 1 0,0 0 0,0 0 0,-1-1 0,1 1 0,0 0 0,0 0 0,0 1 0,0 24 0,1-23 0,1 0 0,-1 0 0,0 0 0,1 0 0,0 0 0,-1 0 0,1 0 0,0-1 0,1 1 0,-1-1 0,0 0 0,1 1 0,-1-1 0,1 0 0,0 0 0,3 1 0,-3-1 0,0-1 0,0 1 0,-1 0 0,1 0 0,-1 0 0,0 0 0,0 0 0,0 1 0,0-1 0,0 0 0,0 1 0,0 0 0,-1-1 0,1 1 0,1 5 0,-3-7 0,0-1 0,0 1 0,0 0 0,0 0 0,0 0 0,-1-1 0,1 1 0,0 0 0,0 0 0,-1 0 0,1-1 0,0 1 0,-1 0 0,1-1 0,-1 1 0,1 0 0,-1-1 0,1 1 0,-1-1 0,1 1 0,-1-1 0,0 1 0,1-1 0,-1 1 0,0-1 0,1 1 0,-1-1 0,0 0 0,0 1 0,1-1 0,-1 0 0,0 0 0,0 0 0,0 0 0,-1 1 0,-32 2 0,32-3 0,-52-1-1365,38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24575,'0'8'0,"0"-3"0,0 0 0,0 0 0,0 0 0,0 0 0,1-1 0,-1 1 0,1 0 0,1 0 0,-1 0 0,1 0 0,-1-1 0,5 7 0,-6-10 0,1-1 0,-1 1 0,0-1 0,1 0 0,-1 1 0,1-1 0,-1 0 0,1 1 0,-1-1 0,1 0 0,0 0 0,-1 1 0,1-1 0,-1 0 0,1 0 0,-1 0 0,1 0 0,0 0 0,-1 0 0,1 0 0,-1 0 0,1 0 0,-1 0 0,1 0 0,0 0 0,-1 0 0,1-1 0,-1 1 0,1 0 0,-1 0 0,1-1 0,-1 1 0,1 0 0,0-1 0,17-15 0,-15 13 0,9-10 0,-1-1 0,11-17 0,14-18 0,-35 47 0,0 1 0,-1 0 0,1 0 0,0 0 0,0 0 0,0 0 0,0 0 0,0 0 0,0 1 0,0-1 0,0 0 0,0 0 0,0 1 0,0-1 0,0 1 0,0-1 0,1 1 0,-1-1 0,0 1 0,0 0 0,1 0 0,-1-1 0,0 1 0,0 0 0,1 0 0,-1 0 0,0 1 0,1-1 0,-1 0 0,0 0 0,0 1 0,1-1 0,-1 0 0,0 1 0,0-1 0,0 1 0,2 1 0,8 2 0,-9-3 0,-1-1 0,1 0 0,-1 0 0,0 0 0,1 0 0,-1 0 0,1 0 0,-1 0 0,0 0 0,1-1 0,-1 1 0,1 0 0,-1-1 0,0 1 0,1-1 0,-1 0 0,0 1 0,0-1 0,0 0 0,0 0 0,1 0 0,-1 0 0,0 0 0,0 0 0,-1 0 0,2-1 0,-1 0 0,0 1 0,1 0 0,-1 0 0,0 0 0,1-1 0,-1 1 0,0 0 0,1 1 0,-1-1 0,1 0 0,-1 0 0,1 1 0,0-1 0,-1 1 0,1-1 0,2 0 0,-3 2-45,0-1 0,0 0-1,0 1 1,0-1 0,0 1-1,0-1 1,0 1 0,0-1-1,0 1 1,-1 0 0,1-1-1,0 1 1,0 0 0,-1-1-1,1 1 1,-1 0 0,1 0-1,-1 0 1,1 0 0,-1 0-1,1 0 1,0 0-323,6 14-6458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2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24575,'-2'0'0,"0"1"0,-1-1 0,1 0 0,0 1 0,0-1 0,0 1 0,0 0 0,0 0 0,0 0 0,0 0 0,0 0 0,0 0 0,0 1 0,1-1 0,-1 0 0,0 1 0,1 0 0,-1-1 0,1 1 0,0 0 0,-1 0 0,1 0 0,0-1 0,0 1 0,-1 4 0,0-2 0,1-1 0,0 1 0,0-1 0,0 1 0,1 0 0,-1 0 0,1-1 0,0 1 0,0 0 0,0 0 0,0-1 0,1 1 0,0 0 0,1 5 0,-2-8 0,1 0 0,-1 0 0,1 0 0,-1 0 0,1-1 0,-1 1 0,1 0 0,-1 0 0,1 0 0,0-1 0,-1 1 0,1 0 0,0-1 0,0 1 0,0 0 0,0-1 0,-1 1 0,1-1 0,0 1 0,0-1 0,0 0 0,0 0 0,0 1 0,0-1 0,0 0 0,0 0 0,0 0 0,0 0 0,0 0 0,0 0 0,0 0 0,0 0 0,0 0 0,0 0 0,2-1 0,-1 0 0,0 0 0,0 0 0,0 0 0,-1 0 0,1 0 0,0 0 0,-1 0 0,1 0 0,0-1 0,-1 1 0,0 0 0,1-1 0,-1 0 0,0 1 0,0-1 0,0 0 0,2-3 0,-2 1-136,1-1-1,-1 0 1,0 1-1,-1-1 1,1 0-1,-1 0 1,0 0-1,0 0 0,-1-7 1,-3-2-6690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87 24575,'0'-3'0,"1"1"0,-2-1 0,1 0 0,0 0 0,0 1 0,-1-1 0,0 1 0,1-1 0,-2-3 0,1 5 0,0 1 0,1-1 0,-1 1 0,1-1 0,-1 1 0,0-1 0,1 1 0,-1 0 0,0-1 0,1 1 0,-1 0 0,0 0 0,0-1 0,1 1 0,-1 0 0,0 0 0,0 0 0,1 0 0,-1 0 0,0 0 0,0 0 0,0 0 0,1 0 0,-1 0 0,0 1 0,0-1 0,1 0 0,-1 0 0,0 1 0,1-1 0,-1 0 0,0 1 0,1-1 0,-1 1 0,-1 0 0,0 0 0,0 1 0,0-1 0,0 1 0,0-1 0,0 1 0,0 0 0,0 0 0,1-1 0,-1 1 0,1 1 0,-1-1 0,1 0 0,0 0 0,0 0 0,-2 5 0,3-6 0,0 0 0,-1 0 0,1 0 0,0 0 0,0 0 0,0 0 0,0 1 0,1-1 0,-1 0 0,0 0 0,0 0 0,0 0 0,1 0 0,-1 0 0,1 0 0,-1 0 0,1-1 0,-1 1 0,1 0 0,-1 0 0,1 0 0,0 0 0,-1-1 0,1 1 0,0 0 0,0 0 0,0-1 0,0 1 0,-1-1 0,1 1 0,0-1 0,0 1 0,0-1 0,0 0 0,0 1 0,0-1 0,0 0 0,0 0 0,0 0 0,2 0 0,7 2 0,-1-1 0,1-1 0,0 0 0,0 0 0,-1-1 0,1 0 0,0-1 0,14-4 0,-4 0 0,-1 0 0,-1-2 0,21-11 0,-37 18 0,0 0 0,0 0 0,0 0 0,0 0 0,0-1 0,0 1 0,-1-1 0,1 1 0,-1-1 0,1 1 0,-1-1 0,1 0 0,-1 0 0,0 0 0,0 1 0,0-1 0,0 0 0,0-1 0,0 1 0,0-3 0,-1 4 0,0 0 0,0 0 0,0 0 0,0 0 0,0 0 0,-1 0 0,1 0 0,0 0 0,-1 0 0,1 1 0,0-1 0,-1 0 0,1 0 0,-1 0 0,0 0 0,1 1 0,-2-2 0,0 0 0,0 0 0,0 1 0,0-1 0,-1 1 0,1 0 0,0 0 0,-1 0 0,1 0 0,-4-1 0,-12-1-1365,2 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24575,'8'104'0,"-1"-20"0,-8-23 0,0-40 0,1 0 0,1 0 0,1 0 0,6 31 0,-8-52 0,0 0 0,0 0 0,0 1 0,0-1 0,0 0 0,0 0 0,0 0 0,0 0 0,0 1 0,0-1 0,0 0 0,0 0 0,0 0 0,1 0 0,-1 0 0,0 1 0,0-1 0,0 0 0,0 0 0,0 0 0,0 0 0,1 0 0,-1 0 0,0 0 0,0 1 0,0-1 0,0 0 0,1 0 0,-1 0 0,0 0 0,0 0 0,0 0 0,0 0 0,1 0 0,-1 0 0,0 0 0,0 0 0,0 0 0,1 0 0,-1 0 0,8-6 0,7-15 0,-13 18 0,11-15 157,20-20-1,-22 27-492,-1-1 1,-1 1-1,0-2 1,14-24-1,-16 21-6490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24575,'3'0'0,"4"0"0,6-3 0,4-3 0,8 1 0,2 2 0,-3 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24575,'9'98'0,"-2"-26"0,-7-62 0,4 33 0,-4-41 0,0-1 0,0 0 0,0 1 0,0-1 0,1 0 0,-1 1 0,1-1 0,-1 0 0,1 0 0,-1 1 0,1-1 0,0 0 0,0 0 0,-1 0 0,1 0 0,0 0 0,0 0 0,0 0 0,0 0 0,0 0 0,1 0 0,-1-1 0,0 1 0,1 0 0,0-1 0,-1 0 0,0 0 0,0 0 0,0 0 0,0 0 0,0 0 0,0 0 0,0-1 0,0 1 0,0 0 0,0-1 0,0 1 0,0-1 0,0 0 0,0 1 0,0-1 0,0 1 0,1-2 0,17-17 0,-11 10 0,-6 7 4,8-8 80,0 1 0,1 0 0,17-12 0,-25 20-120,-1-1-1,1 1 1,0-1-1,1 1 1,-1 0-1,0 0 0,0 0 1,0 1-1,4-1 1,-5 1-31,-1 0 0,1 0 0,-1 0 0,1 1 0,0-1 0,-1 0 0,1 1 0,-1-1 0,1 1 0,-1-1 0,0 1 0,1 0 0,-1 0 0,1 0 0,-1 0 0,0 0 0,0 0 0,0 0 0,2 2 0,4 7-6759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0 529 24575,'1'-4'0,"-1"0"0,0-1 0,1 1 0,0 0 0,0 0 0,0 0 0,1 0 0,-1 0 0,1 0 0,0 1 0,0-1 0,3-4 0,4-3 0,0 0 0,15-13 0,-4 5 0,45-44 0,4 4 0,2 2 0,2 4 0,130-72 0,-188 117 0,1 1 0,-1 0 0,1 1 0,0 1 0,0 1 0,27-5 0,-5 6 0,67 1 0,7 3 0,-29-1 0,111 14 0,-186-13 0,1 1 0,-1 0 0,1 0 0,-1 1 0,0 0 0,0 1 0,-1-1 0,1 1 0,0 1 0,-1 0 0,0 0 0,0 0 0,-1 1 0,10 10 0,101 92 0,-2-1 0,-96-87 0,0 2 0,-1 0 0,22 35 0,12 54 0,-41-86 0,2 8 0,14 63 0,-19-62 0,22 58 0,9-15 0,-23-48 0,18 47 0,-31-65 0,0 0 0,-1-1 0,-1 1 0,0 0 0,0 15 0,2 23 0,13 28-1365,-7-44-5461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3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24575,'-6'7'0,"-1"1"0,1 0 0,-6 10 0,-6 9 0,7-12 0,2 0 0,0 0 0,0 1 0,2 0 0,0 1 0,1-1 0,-5 23 0,-18 124 0,25-134 0,-1 4 0,-6 55 0,11-77 0,0 1 0,0-1 0,1 0 0,0 1 0,5 16 0,-3-20 0,0 0 0,0 0 0,1-1 0,1 0 0,-1 0 0,1 0 0,0 0 0,1-1 0,-1 1 0,1-1 0,1-1 0,-1 1 0,13 6 0,-1 0 0,2 0 0,0-2 0,38 14 0,-37-16 0,-1-2 0,1 0 0,0-1 0,34 2 0,-50-6 0,1-1 0,0 0 0,0 0 0,0 0 0,0-1 0,0 0 0,0 0 0,0 0 0,0-1 0,0 0 0,-1 0 0,1 0 0,-1-1 0,0 0 0,0 0 0,0 0 0,0-1 0,0 0 0,-1 0 0,1 0 0,3-5 0,-3 2-341,0 0 0,-1-1-1,6-13 1,6-23-6485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24575,'1'1'0,"1"0"0,-1-1 0,0 1 0,1 0 0,-1 0 0,0 0 0,0 0 0,0 0 0,0 0 0,0 1 0,0-1 0,0 0 0,0 0 0,-1 1 0,2 1 0,5 8 0,-6-10 0,4 5 0,1 0 0,0-1 0,0 0 0,0 0 0,12 8 0,-16-12 0,0 0 0,0-1 0,0 1 0,0 0 0,1-1 0,-1 1 0,0-1 0,0 0 0,1 1 0,-1-1 0,0 0 0,1 0 0,-1-1 0,0 1 0,0-1 0,1 1 0,-1-1 0,0 1 0,0-1 0,0 0 0,0 0 0,0 0 0,0 0 0,3-3 0,4-3 0,-1 0 0,0 0 0,-1-1 0,0 0 0,0 0 0,-1 0 0,0-1 0,0 0 0,-1-1 0,7-16 0,-3 2 0,0-1 0,-2 0 0,5-30 0,-6 23-1365,0 7-5461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49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7 153 24575,'20'0'0,"1"1"0,0-2 0,39-5 0,-43 4 0,-1 0 0,31 2 0,-29 1 0,0-1 0,-1-1 0,19-4 0,-32 4 0,1 0 0,0 0 0,-1 0 0,1-1 0,-1 0 0,0 0 0,1 0 0,-1-1 0,0 1 0,0-1 0,-1 0 0,1 0 0,0 0 0,-1-1 0,5-6 0,-6 8 0,0-1 0,-1 0 0,1 0 0,-1 0 0,0 0 0,0-1 0,0 1 0,0 0 0,0 0 0,-1-1 0,0 1 0,1 0 0,-1-1 0,0 1 0,-1 0 0,1-1 0,-2-4 0,2 6 0,-1 0 0,1 1 0,-1-1 0,0 0 0,0 1 0,1-1 0,-1 0 0,0 1 0,-1 0 0,1-1 0,0 1 0,0 0 0,-1-1 0,1 1 0,0 0 0,-1 0 0,1 0 0,-1 0 0,0 0 0,1 0 0,-1 1 0,0-1 0,1 1 0,-1-1 0,0 1 0,0-1 0,1 1 0,-1 0 0,0 0 0,0 0 0,0 0 0,0 0 0,-3 1 0,-53 8 0,-74 22 0,123-28 0,0 0 0,0 0 0,0 1 0,1 0 0,0 1 0,0-1 0,0 2 0,-12 9 0,15-10 0,0 0 0,1 0 0,0 0 0,0 1 0,0 0 0,1-1 0,0 1 0,0 0 0,0 0 0,1 1 0,0-1 0,0 1 0,0 6 0,0-1 0,0 0 0,1 1 0,1-1 0,1 1 0,-1-1 0,2 1 0,0-1 0,0 0 0,1 0 0,1 0 0,0 0 0,6 13 0,-8-20 0,1 0 0,0 0 0,0 0 0,0 0 0,0-1 0,1 0 0,0 0 0,0 0 0,0 0 0,0 0 0,0-1 0,1 1 0,0-1 0,-1-1 0,1 1 0,0-1 0,1 1 0,-1-1 0,0-1 0,1 1 0,-1-1 0,1 0 0,-1 0 0,1-1 0,-1 1 0,1-1 0,-1-1 0,1 1 0,6-2 0,-7 1 27,0 0-1,0-1 0,0 0 0,0 0 1,0 0-1,-1-1 0,1 1 0,-1-1 1,1 0-1,-1-1 0,0 1 0,6-7 1,0-2-596,0 0 0,15-25 0,-12 15-6257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24575,'2'0'0,"0"1"0,0-1 0,0 1 0,0-1 0,0 1 0,-1 0 0,1 0 0,0-1 0,0 2 0,-1-1 0,1 0 0,-1 0 0,1 0 0,-1 1 0,1-1 0,-1 1 0,0-1 0,1 1 0,-1-1 0,0 1 0,0 0 0,0 0 0,-1-1 0,2 4 0,1 1 0,-1 1 0,0 0 0,0 0 0,0 0 0,0 10 0,5 16 0,-7-32 0,0-1 0,0 1 0,0-1 0,0 1 0,1-1 0,-1 1 0,0-1 0,0 1 0,0-1 0,1 1 0,-1-1 0,0 1 0,0-1 0,1 1 0,-1-1 0,0 1 0,1-1 0,-1 0 0,1 1 0,-1-1 0,0 0 0,1 1 0,-1-1 0,1 0 0,-1 1 0,1-1 0,-1 0 0,1 0 0,-1 0 0,1 0 0,-1 1 0,1-1 0,0 0 0,-1 0 0,1 0 0,-1 0 0,1 0 0,-1 0 0,1 0 0,-1-1 0,1 1 0,-1 0 0,1 0 0,-1 0 0,1 0 0,-1-1 0,1 1 0,-1 0 0,1-1 0,-1 1 0,1 0 0,-1-1 0,1 1 0,-1 0 0,0-1 0,1 1 0,-1-1 0,0 1 0,1-1 0,5-7 68,-1 1 0,0-1-1,8-17 1,-8 15-97,0 0-1,11-15 1,-14 22-81,0 0-1,1 1 0,-1 0 1,0-1-1,1 1 1,-1 0-1,1 0 0,0 1 1,0-1-1,0 0 1,0 1-1,0 0 1,5-2-1,7 0-6715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24575,'0'3'0,"9"9"0,5 12 0,0 4 0,-1 3 0,-4 0 0,-3-10 0,0-12 0,8 2 0,10-5 0,24-19 0,12-16 0,2-8 0,-7-1 0,-10 4 0,-13 6-8191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24575,'-4'1'0,"1"-1"0,0 1 0,-1 0 0,1 0 0,0 0 0,0 0 0,0 1 0,-1-1 0,1 1 0,1 0 0,-1 0 0,0 0 0,0 0 0,1 0 0,-1 1 0,1-1 0,0 1 0,0 0 0,0-1 0,0 1 0,0 0 0,1 0 0,-1 0 0,-1 5 0,-4 9 0,1 0 0,0 1 0,-3 21 0,7-30 0,0-1 0,1 1 0,1-1 0,-1 1 0,1-1 0,2 12 0,-2-18 0,0-1 0,0 1 0,1 0 0,-1 0 0,1-1 0,-1 1 0,1 0 0,-1-1 0,1 1 0,0 0 0,0-1 0,0 1 0,0-1 0,0 0 0,0 1 0,0-1 0,0 0 0,1 0 0,-1 1 0,0-1 0,1 0 0,-1 0 0,1 0 0,-1-1 0,1 1 0,-1 0 0,1-1 0,0 1 0,0-1 0,-1 1 0,1-1 0,0 0 0,-1 0 0,1 1 0,0-1 0,0-1 0,1 1 0,0-1 0,0 1 0,-1-1 0,1 0 0,-1 0 0,0 0 0,1-1 0,-1 1 0,0-1 0,0 1 0,0-1 0,0 0 0,0 1 0,0-1 0,0 0 0,-1 0 0,1-1 0,-1 1 0,1 0 0,1-4 0,1-2 0,0-1 0,0 0 0,5-18 0,-7 20-114,-1 0 1,1 0-1,-1 0 0,0 0 0,-1 0 1,0 0-1,0 0 0,0 0 0,-1-1 1,0 1-1,-3-9 0,0 5-6712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24575,'0'190'0,"0"-201"0,-1 0 0,1 0 0,1 0 0,0 0 0,5-21 0,-5 29 0,0 0 0,0 0 0,0 0 0,1 0 0,-1 1 0,1-1 0,0 0 0,0 1 0,0-1 0,0 1 0,0-1 0,0 1 0,1 0 0,-1 0 0,1 0 0,-1 0 0,1 1 0,0-1 0,0 1 0,0 0 0,5-2 0,15-5-341,0-1 0,-1 0-1,29-18 1,-39 19-6485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98 24575,'1'-4'0,"0"0"0,1 1 0,0-1 0,-1 0 0,1 1 0,1-1 0,-1 1 0,0 0 0,4-4 0,0-1 0,-5 7 0,1-1 0,-1 0 0,0 0 0,0 0 0,0-1 0,0 1 0,0 0 0,0 0 0,-1 0 0,1-1 0,-1 1 0,1 0 0,-1-1 0,0-3 0,0 5 0,0 1 0,0-1 0,-1 0 0,1 1 0,0-1 0,0 0 0,-1 1 0,1-1 0,-1 0 0,1 1 0,0-1 0,-1 1 0,1-1 0,-1 1 0,1-1 0,-1 1 0,1-1 0,-1 1 0,0 0 0,0-1 0,0 0 0,-1 1 0,0-1 0,0 1 0,1 0 0,-1-1 0,0 1 0,1 0 0,-1 0 0,0 0 0,0 0 0,-2 1 0,1-1 0,-1 1 0,0 0 0,1 0 0,-1 0 0,1 0 0,-1 1 0,1-1 0,0 1 0,-1 0 0,1 0 0,0 0 0,0 0 0,1 1 0,-1-1 0,0 1 0,1 0 0,-1 0 0,1 0 0,0 0 0,0 0 0,0 0 0,1 0 0,-1 1 0,1-1 0,0 1 0,-1-1 0,0 6 0,0 6 0,0 0 0,0-1 0,2 1 0,-1 0 0,4 22 0,-3-33 20,0-1 0,1 0 0,-1 1 1,1-1-1,0 0 0,0 1 0,0-1 0,0 0 0,1 0 0,-1 0 0,1 0 0,0 0 0,0 0 0,0 0 0,0-1 0,4 5 1,-3-5-135,0 0 0,0 0 0,1-1 0,-1 1 1,1-1-1,-1 1 0,1-1 0,-1 0 1,1-1-1,0 1 0,-1-1 0,1 1 1,0-1-1,6-1 0,5 1-6712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24575,'-1'0'0,"1"0"0,-1-1 0,0 1 0,0 0 0,1 0 0,-1 1 0,0-1 0,0 0 0,1 0 0,-1 0 0,0 0 0,0 1 0,1-1 0,-1 0 0,0 0 0,1 1 0,-1-1 0,0 1 0,1-1 0,-1 1 0,1-1 0,-1 1 0,1-1 0,-1 1 0,1-1 0,-1 1 0,1 0 0,-1-1 0,1 1 0,0 0 0,-1 0 0,1 2 0,-1 0 0,1 0 0,0-1 0,1 1 0,-1 0 0,0 0 0,2 3 0,-2-3 0,1 0 0,-1 0 0,1 0 0,-1 0 0,0 0 0,0 0 0,-1 4 0,0-3 0,-1 1 0,0-1 0,0 1 0,0-1 0,0 0 0,-1 0 0,1 0 0,-1 0 0,0-1 0,-1 1 0,1-1 0,-1 1 0,1-1 0,-1 0 0,-4 2 0,-8 5 0,-1-1 0,-27 10 0,23-10 0,15-7-273,0 0 0,0 0 0,0 0 0,-12 1 0,5-2-6553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5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 24575,'104'-6'0,"186"-32"0,-102 9 0,252-7 0,3 22 0,-429 14 0,499-27 0,-443 20-341,0-4 0,0-2-1,108-36 1,-132 31-6485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8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24575,'2'47'0,"2"0"0,1 0 0,3-1 0,24 81 0,-15-55 0,-13-48 0,2 0 0,14 40 0,-3-30 0,2-1 0,1-1 0,26 33 0,22 36 0,-51-75 0,37 42 0,8 12 0,-23-23 0,87 99 0,-108-137 0,1 0 0,1-1 0,1-1 0,1-1 0,0-1 0,1-1 0,1-1 0,27 11 0,46 12 0,2-5 0,1-4 0,1-5 0,1-4 0,1-4 0,134 0 0,250-15 0,-153-1 0,-251-1 0,1-4 0,159-34 0,-94 16 0,212-9 0,-145 18 0,-73-4 0,-34 4 0,-73 10 0,0-1 0,64-22 0,64-38 0,-58 14 0,14-6 0,-71 36 0,69-42 0,-105 58 0,1 0 0,0 2 0,0 0 0,0 0 0,24-3 0,-20 4 0,-1 0 0,1-2 0,23-9 0,11-11 0,-1-1 0,1 3 0,61-19 0,97-10 0,-110 27 0,159-22 0,-154 28 0,-64 11 0,56-5 0,15-1 0,7-5 0,-55 8 0,-36 7 0,-1 0 0,43-3 0,-52 7-273,0 0 0,0-1 0,-1-1 0,27-8 0,-31 6-6553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24575,'8'0'0,"21"0"0,25-2 0,20-2 0,7-3 0,0 1 0,-7 0 0,-14 2 0,-13 1 0,-13 1 0,-12 2-8191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8:0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24575,'22'0'0,"0"1"0,1 1 0,26 6 0,-41-6 0,1 0 0,-1 1 0,0 0 0,-1 0 0,1 0 0,0 1 0,-1 0 0,0 1 0,0 0 0,0 0 0,10 11 0,-11-9 0,-1 0 0,0 1 0,0 0 0,4 12 0,1 0 0,-8-13-105,1 1 0,-1 0 0,0 0 0,-1 0 0,1 1 0,-2-1 0,1 0 0,-1 1 0,0-1 0,-1 0 0,0 0 0,-4 15 0,1-8-6721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8:1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24575,'8'7'0,"0"0"0,1-1 0,-1-1 0,13 7 0,17 11 0,-31-17 0,0-2 0,0 1 0,0-1 0,1 0 0,-1 0 0,1-1 0,0 0 0,0-1 0,0 1 0,0-2 0,1 1 0,-1-1 0,0 0 0,1-1 0,11 0 0,12-1 0,93-5 0,-110 4 0,-1 0 0,0-2 0,1 0 0,-1 0 0,0-1 0,20-11 0,-21 8 0,-1 0 0,0-1 0,0-1 0,0 0 0,-1 0 0,-1-1 0,10-13 0,-15 20 0,0-1 0,1 1 0,-1 0 0,1 0 0,0 1 0,0-1 0,1 2 0,-1-1 0,0 0 0,1 1 0,9-1 0,27-12 0,-39 13 0,0 1 0,0-1 0,1 1 0,-1 0 0,1 0 0,-1 0 0,1 1 0,-1 0 0,1 0 0,-1 0 0,1 0 0,-1 0 0,1 1 0,7 2 0,0 1 0,0 1 0,-1 1 0,21 12 0,-29-16 0,-1 0 0,0-1 0,0 0 0,0 0 0,0 0 0,0 0 0,1 0 0,-1 0 0,0 0 0,0-1 0,1 1 0,-1-1 0,0 0 0,1 0 0,-1 0 0,1 0 0,-1 0 0,0 0 0,1-1 0,2 0 0,-1-1 0,0 0 0,0 0 0,0-1 0,-1 1 0,1-1 0,-1 0 0,1 0 0,-1 0 0,3-5 0,8-7 0,0 1 0,0 1 0,2 0 0,24-16 0,-30 22 0,1 2 0,-1 0 0,1 0 0,0 0 0,0 2 0,0-1 0,1 2 0,-1-1 0,13 0 0,30-3 0,67-18 0,-73 13 0,3 4 0,-36 5 0,0 0 0,0-1 0,19-6 0,-20 5 0,0 1 0,-1 0 0,1 1 0,25 0 0,-25 1 0,1 0 0,-1 0 0,0-1 0,22-7 0,-34 7 0,0 1 0,1-1 0,-1 0 0,0 0 0,0 0 0,0 0 0,-1 0 0,1 0 0,0-1 0,-1 1 0,1 0 0,-1-1 0,0 1 0,0-1 0,0 0 0,0 1 0,0-1 0,-1 0 0,1-5 0,8-19 0,46-67-1365,-48 84-5461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263 345 24575,'-26'-1'0,"6"0"0,0 1 0,0 1 0,0 1 0,-32 7 0,47-8 0,1 0 0,0 1 0,-1-1 0,1 1 0,0 0 0,0 0 0,0 0 0,1 1 0,-1 0 0,0-1 0,1 1 0,0 0 0,-1 1 0,1-1 0,1 0 0,-1 1 0,0 0 0,1 0 0,0 0 0,0 0 0,0 0 0,0 0 0,1 0 0,0 1 0,-1-1 0,1 6 0,0-8 0,1 0 0,0 0 0,0 0 0,0 0 0,0 1 0,0-1 0,0 0 0,1 0 0,-1 0 0,1 0 0,-1 0 0,1 0 0,0 0 0,0 0 0,0 0 0,0-1 0,0 1 0,0 0 0,1 0 0,1 2 0,0-2 0,0 1 0,1-1 0,-1 0 0,0 0 0,1 0 0,-1 0 0,1-1 0,0 1 0,-1-1 0,7 1 0,-3 0 0,1-1 0,-1 0 0,0-1 0,1 0 0,-1 0 0,0 0 0,1-1 0,-1 0 0,0 0 0,0-1 0,13-4 0,-11 0 0,1 0 0,-2 0 0,1 0 0,-1-1 0,12-12 0,33-43 0,-51 59 0,3-4 0,-1 1 0,0-1 0,0 0 0,0 0 0,-1 0 0,0-1 0,0 1 0,1-9 0,-3 14 0,0 0 0,-1 0 0,0 1 0,1-1 0,-1 0 0,0 0 0,0 1 0,0-1 0,0 0 0,0 0 0,-1 1 0,1-1 0,0 0 0,-1 0 0,1 1 0,-1-1 0,0 1 0,0-1 0,1 0 0,-1 1 0,0-1 0,0 1 0,0 0 0,-1-1 0,1 1 0,0 0 0,0 0 0,-1-1 0,1 1 0,-1 0 0,1 0 0,-1 1 0,1-1 0,-1 0 0,0 0 0,1 1 0,-1-1 0,0 1 0,1 0 0,-1-1 0,-2 1 0,-2-1 0,1 0 0,-1 1 0,0 0 0,0 0 0,1 0 0,-1 1 0,0-1 0,1 1 0,-1 1 0,1-1 0,-1 1 0,-5 2 0,7-1 0,0-1 0,0 1 0,0 0 0,1 0 0,-1 1 0,1-1 0,-1 1 0,1-1 0,0 1 0,1 0 0,-1 0 0,1 1 0,0-1 0,-4 9 0,0 5 0,1 0 0,0 0 0,2 1 0,-3 32 0,4-11 0,4 48 0,-2-86 0,0 1 0,0 0 0,1-1 0,-1 1 0,1 0 0,-1-1 0,1 1 0,0 0 0,0-1 0,0 0 0,0 1 0,1-1 0,-1 1 0,1-1 0,2 3 0,-2-4 0,-1 0 0,1 0 0,0 0 0,0 0 0,0 0 0,0 0 0,0-1 0,-1 1 0,1-1 0,0 1 0,0-1 0,0 0 0,0 0 0,0 0 0,1 0 0,-1 0 0,0-1 0,0 1 0,-1 0 0,1-1 0,3 0 0,13-6 0,-1 1 0,0-2 0,0 0 0,-1-1 0,0-1 0,0-1 0,-1 0 0,-1 0 0,0-2 0,0 0 0,-2 0 0,14-18 0,-22 25 0,0-1 0,-1 1 0,0-1 0,0 0 0,0 0 0,-1 0 0,0 0 0,0 0 0,-1 0 0,1-12 0,-2 16 0,1 0 0,-2 0 0,1 0 0,0 0 0,-1 0 0,1 0 0,-1 0 0,0 0 0,0 0 0,0 0 0,0 1 0,0-1 0,-1 0 0,1 1 0,-1-1 0,0 1 0,0-1 0,0 1 0,0 0 0,0 0 0,0 0 0,0 0 0,-1 0 0,1 1 0,-1-1 0,1 1 0,-1-1 0,-4 0 0,-10-3 0,-1 1 0,1 1 0,-1 1 0,0 0 0,1 1 0,-1 1 0,0 1 0,-31 5 0,44-5 0,0 0 0,1 0 0,-1 1 0,1-1 0,0 1 0,-1 1 0,1-1 0,0 0 0,0 1 0,0 0 0,0 0 0,1 0 0,-1 0 0,1 1 0,0-1 0,0 1 0,0 0 0,-4 7 0,6-8 0,-1 1 0,1-1 0,-1 1 0,1 0 0,0-1 0,1 1 0,-1 0 0,1 0 0,0-1 0,-1 1 0,2 0 0,-1 0 0,0 0 0,1 0 0,0-1 0,-1 1 0,2 0 0,-1-1 0,0 1 0,1-1 0,-1 1 0,1-1 0,3 5 0,1-1 0,0 1 0,1-1 0,-1 0 0,1-1 0,1 0 0,-1 0 0,1 0 0,0-1 0,1 0 0,-1-1 0,1 0 0,0 0 0,0-1 0,0 0 0,17 3 0,-20-5 0,0 0 0,0 0 0,1-1 0,-1 1 0,0-2 0,0 1 0,0-1 0,0 0 0,0 0 0,0 0 0,0-1 0,-1 0 0,1 0 0,0-1 0,-1 1 0,0-1 0,1 0 0,-1-1 0,-1 1 0,1-1 0,0 0 0,-1 0 0,0-1 0,0 1 0,7-11 0,-4 3 0,-1 0 0,-1-1 0,1 0 0,-2 0 0,0 0 0,4-25 0,4-85 0,-12 117 0,1 0 0,-1-1 0,0 0 0,0 1 0,-1-1 0,0 1 0,0-1 0,0 0 0,-3-6 0,3 11 0,0 0 0,0 0 0,0 0 0,-1 0 0,1 0 0,0 0 0,-1 1 0,1-1 0,-1 0 0,1 1 0,-1 0 0,0-1 0,0 1 0,0 0 0,1 0 0,-1 0 0,0 0 0,-1 0 0,1 0 0,0 0 0,0 1 0,0-1 0,0 1 0,0 0 0,-1 0 0,1-1 0,-4 2 0,-7 0 0,-1 1 0,1 0 0,0 1 0,0 1 0,0 0 0,0 0 0,1 1 0,0 1 0,0 0 0,0 1 0,1 0 0,0 1 0,0 0 0,1 1 0,0 0 0,-15 18 0,22-24 0,1 1 0,-1-1 0,1 1 0,0 0 0,0 0 0,1 0 0,-1 0 0,1 0 0,0 0 0,0 0 0,0 1 0,0-1 0,1 0 0,0 1 0,0-1 0,0 0 0,0 1 0,1-1 0,-1 0 0,1 1 0,2 5 0,0-4 0,0-1 0,0 1 0,0-1 0,1 1 0,0-1 0,0 0 0,0 0 0,1-1 0,0 1 0,-1-1 0,2 0 0,-1 0 0,10 5 0,-5-4 0,1 0 0,-1 0 0,0-1 0,1 0 0,0-1 0,0 0 0,0-1 0,0 0 0,1-1 0,-1 0 0,0-1 0,1 0 0,-1-1 0,18-3 0,-19 2 0,-1-1 0,0 0 0,-1 0 0,1-1 0,0 0 0,-1 0 0,0-1 0,0 0 0,0-1 0,-1 1 0,0-2 0,0 1 0,0-1 0,-1 0 0,0 0 0,0-1 0,7-13 0,-4 3 0,-2 1 0,0-1 0,-1-1 0,-1 1 0,-1-1 0,-1 0 0,0 0 0,-1 0 0,-1-1 0,-1 1 0,-1 0 0,-3-21 0,4 37 0,-1-1 0,0 0 0,0 0 0,0 1 0,0-1 0,-1 0 0,1 1 0,-1-1 0,0 1 0,0 0 0,0 0 0,0-1 0,-1 1 0,1 1 0,-1-1 0,-3-3 0,1 3 0,0 0 0,1 0 0,-1 1 0,0-1 0,-1 1 0,1 0 0,0 1 0,0-1 0,-1 1 0,-6 0 0,-5 0 0,-1 0 0,1 2 0,0 0 0,0 1 0,0 1 0,-22 6 0,21-4 0,1 0 0,0 1 0,0 1 0,1 1 0,0 0 0,0 1 0,-19 15 0,28-18 0,0 0 0,0 1 0,0 0 0,1 0 0,0 0 0,0 1 0,1 0 0,0 0 0,1 0 0,-1 1 0,2 0 0,-1 0 0,1 0 0,0 0 0,-2 16 0,4-13 0,0 0 0,0 1 0,1-1 0,1 1 0,0-1 0,1 1 0,3 13 0,-4-22 0,0 0 0,0-1 0,0 1 0,1 0 0,-1-1 0,1 1 0,0-1 0,0 1 0,0-1 0,0 0 0,0 0 0,1 0 0,0 0 0,-1 0 0,1-1 0,0 1 0,0-1 0,1 0 0,-1 0 0,0 0 0,1 0 0,-1 0 0,1-1 0,0 0 0,0 0 0,-1 0 0,5 1 0,1-1 0,0-1 0,0 0 0,0 0 0,0-1 0,-1 0 0,1 0 0,0-1 0,-1 0 0,1-1 0,13-5 0,-16 4 0,1 0 0,-1 0 0,0 0 0,0-1 0,-1 0 0,0 0 0,1 0 0,-2 0 0,1-1 0,-1 0 0,0 0 0,0 0 0,4-10 0,-1-1 0,0 0 0,-2-1 0,0 1 0,-1-1 0,-1 0 0,-1 0 0,0 0 0,-1 0 0,-3-34 0,1 50 0,1 1 0,0-1 0,-1 0 0,1 1 0,-1-1 0,1 0 0,-1 1 0,0-1 0,1 1 0,-1-1 0,0 1 0,0-1 0,0 1 0,0-1 0,-1 1 0,1 0 0,0 0 0,-1 0 0,1 0 0,0 0 0,-1 0 0,1 0 0,-1 0 0,0 0 0,1 1 0,-1-1 0,0 1 0,1-1 0,-1 1 0,-2-1 0,-6 0 0,1 1 0,-1 0 0,1 0 0,-15 2 0,13-1 0,-147 22 0,141-20 0,1 2 0,0 0 0,0 1 0,0 0 0,1 1 0,-1 1 0,-19 15 0,32-21 0,0 0 0,0 0 0,0 1 0,1-1 0,0 1 0,-1 0 0,1 0 0,0 0 0,0 0 0,0 0 0,1 0 0,-1 0 0,1 1 0,0-1 0,-1 1 0,2-1 0,-1 1 0,0-1 0,1 1 0,-1-1 0,1 1 0,0 0 0,1-1 0,-1 1 0,0-1 0,3 8 0,-1-3 0,1 0 0,1 0 0,-1 0 0,1 0 0,1 0 0,0-1 0,0 0 0,0 0 0,12 13 0,-2-6 0,0 0 0,1 0 0,1-2 0,0 0 0,0-1 0,1 0 0,1-2 0,0 0 0,0-1 0,0-1 0,1-1 0,28 6 0,-43-12 0,0 1 0,1-1 0,-1 0 0,0 0 0,0 0 0,1-1 0,-1 0 0,0 0 0,0 0 0,0-1 0,0 0 0,0 0 0,0 0 0,5-3 0,-4 0 0,0 1 0,-1-1 0,1 0 0,-1 0 0,0 0 0,0-1 0,0 0 0,-1 0 0,4-7 0,1-4 0,-2 1 0,0-1 0,-1 0 0,-1-1 0,0 1 0,-1-1 0,1-24 0,-4 36 0,0 0 0,-1 0 0,0 1 0,0-1 0,-1 0 0,1 0 0,-1 0 0,-1 1 0,-1-7 0,2 9 0,0 1 0,-1 0 0,1 0 0,-1 0 0,1 0 0,-1 0 0,0 0 0,1 0 0,-1 0 0,0 1 0,0-1 0,0 1 0,0 0 0,-1-1 0,1 1 0,0 0 0,-1 0 0,1 0 0,0 1 0,-1-1 0,1 0 0,-1 1 0,-2-1 0,-8 1 0,1 0 0,0 0 0,0 1 0,0 0 0,0 1 0,0 1 0,0 0 0,0 0 0,1 1 0,-1 1 0,1 0 0,-17 10 0,-9 8 0,0 2 0,-35 31 0,64-50 0,-1 1 0,1 1 0,1-1 0,-1 1 0,-10 15 0,17-21 0,-1 1 0,1-1 0,0 1 0,0 0 0,0-1 0,0 1 0,1 0 0,-1 0 0,1 0 0,-1 0 0,1-1 0,0 1 0,0 0 0,0 0 0,1 0 0,-1 0 0,1 0 0,-1-1 0,1 1 0,0 0 0,0 0 0,0-1 0,1 1 0,-1-1 0,1 1 0,1 2 0,4 4 0,1 0 0,-1-1 0,2 0 0,-1 0 0,16 10 0,50 31 0,-71-47 0,9 5 0,0 0 0,1 0 0,0-1 0,0-1 0,14 4 0,-23-8 0,-1 0 0,1 0 0,-1-1 0,0 1 0,1-1 0,-1 0 0,1 0 0,-1 0 0,1-1 0,-1 1 0,0-1 0,1 0 0,-1 0 0,0 0 0,1 0 0,-1 0 0,0-1 0,0 0 0,0 1 0,0-1 0,-1 0 0,1-1 0,0 1 0,-1 0 0,1-1 0,1-2 0,6-9 0,0-1 0,-2 0 0,0-1 0,0 1 0,9-32 0,-9 19 0,-1-1 0,6-48 0,-13 75 0,1-8 0,0 0 0,0-1 0,-1 1 0,-2-15 0,2 23 0,-1-1 0,1 1 0,-1-1 0,0 1 0,1 0 0,-1-1 0,0 1 0,0 0 0,-1 0 0,1 0 0,0 0 0,-1 0 0,1 0 0,-1 0 0,0 0 0,0 1 0,1-1 0,-1 0 0,0 1 0,0 0 0,-1-1 0,1 1 0,0 0 0,-4-1 0,-3 0 0,0 0 0,-1 0 0,1 1 0,0 1 0,-1-1 0,1 2 0,-1-1 0,1 1 0,0 1 0,0 0 0,-13 3 0,-7 5 0,-56 27 0,84-36 0,-100 53 0,92-48 0,1 0 0,-1 0 0,1 1 0,0 0 0,1 0 0,0 1 0,0 0 0,-10 16 0,15-21 0,0 1 0,0 0 0,0 0 0,1-1 0,0 1 0,0 0 0,0 1 0,0-1 0,1 0 0,-1 0 0,1 0 0,0 0 0,0 0 0,1 1 0,0 5 0,1-4 0,0 0 0,0-1 0,1 1 0,0-1 0,-1 0 0,2 1 0,-1-1 0,1-1 0,7 9 0,0-2 0,0-2 0,1 1 0,0-1 0,0-1 0,1 0 0,0-1 0,26 10 0,-19-10 0,1-1 0,0-1 0,-1 0 0,2-2 0,-1 0 0,0-1 0,26-2 0,-44-1 0,1 0 0,-1 0 0,0 0 0,1 0 0,-1 0 0,0-1 0,0 1 0,1-1 0,-1 0 0,0 0 0,-1 0 0,1-1 0,0 1 0,-1-1 0,1 1 0,-1-1 0,0 0 0,0 0 0,0 0 0,0 0 0,0 0 0,-1 0 0,0-1 0,1 1 0,-1 0 0,0-1 0,-1 1 0,1-1 0,0-5 0,0 6 0,-1-1 0,1 1 0,-1-1 0,0 1 0,0-1 0,0 1 0,-1-1 0,1 1 0,-1-1 0,1 1 0,-1 0 0,0-1 0,-1 1 0,1 0 0,-1 0 0,1 0 0,-1-1 0,0 2 0,0-1 0,0 0 0,0 0 0,-1 1 0,1-1 0,-1 1 0,0 0 0,1-1 0,-1 1 0,0 1 0,0-1 0,-4-1 0,-2 0 0,-1 1 0,0 1 0,1-1 0,-1 2 0,0-1 0,0 1 0,0 1 0,-17 2 0,8 1 0,0 1 0,1 0 0,-28 12 0,42-15 0,-1 0 0,1 0 0,0 0 0,0 1 0,0 0 0,1 0 0,-1 0 0,0 0 0,1 0 0,0 1 0,0-1 0,-5 9 0,7-10 0,0 0 0,0 0 0,0 0 0,1 1 0,-1-1 0,1 0 0,-1 1 0,1-1 0,0 0 0,0 1 0,0-1 0,0 0 0,0 1 0,1-1 0,-1 0 0,1 1 0,-1-1 0,1 0 0,0 0 0,0 1 0,0-1 0,0 0 0,0 0 0,1 0 0,-1 0 0,0 0 0,3 2 0,-2-2 0,0 1 0,0-1 0,1 1 0,-1-1 0,1 0 0,-1 0 0,1 0 0,0 0 0,0 0 0,0-1 0,0 1 0,0-1 0,0 0 0,0 0 0,0 0 0,0 0 0,1-1 0,-1 1 0,0-1 0,1 0 0,-1 0 0,0 0 0,1 0 0,-1 0 0,0-1 0,1 0 0,-1 1 0,0-1 0,0-1 0,0 1 0,0 0 0,4-3 0,1-1 0,1-1 0,-1 0 0,0 0 0,-1-1 0,1 0 0,-1 0 0,-1-1 0,1 0 0,6-11 0,-5 6 0,-1 0 0,0-1 0,-1 0 0,5-15 0,-9 22 0,0-1 0,0 1 0,-1-1 0,0 0 0,0 1 0,-1-1 0,0 0 0,0 0 0,-2-12 0,1 18 0,0 0 0,0 1 0,1-1 0,-1 0 0,0 1 0,-1-1 0,1 0 0,0 1 0,0-1 0,-1 1 0,1 0 0,0-1 0,-1 1 0,0 0 0,1 0 0,-1 0 0,0 0 0,1 0 0,-1 0 0,0 1 0,0-1 0,0 0 0,0 1 0,0 0 0,0-1 0,0 1 0,0 0 0,0 0 0,-2 0 0,-7 0 0,0 1 0,0 0 0,-20 4 0,19-2 0,1-1 0,0 2 0,0 0 0,0 0 0,0 1 0,0 0 0,1 1 0,-18 13 0,23-15 0,0 0 0,1 1 0,0-1 0,0 1 0,0 0 0,0 0 0,1 0 0,0 1 0,0-1 0,0 1 0,1 0 0,0-1 0,0 1 0,0 0 0,1 0 0,0 1 0,0-1 0,0 10 0,1-1 0,1-1 0,1 1 0,0 0 0,1-1 0,1 1 0,10 25 0,-12-33 0,1 0 0,0-1 0,0 0 0,1 1 0,-1-1 0,2 0 0,-1-1 0,1 1 0,-1-1 0,2 0 0,-1 0 0,0 0 0,1-1 0,0 0 0,0 0 0,7 3 0,-10-5 9,0-1 1,0 0-1,0 0 0,0 0 0,0 0 1,0-1-1,1 1 0,-1-1 0,0 0 0,0 0 1,0 0-1,1 0 0,-1-1 0,0 1 1,0-1-1,0 0 0,0 0 0,0 0 1,0 0-1,0 0 0,0-1 0,0 1 0,-1-1 1,1 0-1,-1 0 0,1 0 0,-1 0 1,1 0-1,-1 0 0,0-1 0,0 1 0,0-1 1,-1 0-1,1 1 0,-1-1 0,3-5 1,0-3-224,1-1 1,-2 0 0,1 0-1,-2-1 1,1 1 0,-2 0-1,1-26 1,-3 19-6613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 24575,'-2'2'0,"0"0"0,0 0 0,0 1 0,0-1 0,0 0 0,1 1 0,-1-1 0,1 1 0,0-1 0,0 1 0,0 0 0,0 0 0,0-1 0,1 1 0,-1 3 0,-1 2 0,-9 44 0,2 1 0,-3 72 0,5-42 0,4-56 0,4-23 0,0-5 0,4-10 0,5-19 0,-6 11 0,43-151 0,-39 145 0,2 0 0,0 1 0,2 0 0,22-34 0,-34 57 0,1-1 0,0 1 0,0 0 0,0 0 0,0 0 0,0 0 0,0 0 0,0 0 0,0 0 0,0 0 0,0 0 0,1 0 0,-1 0 0,0 1 0,1-1 0,-1 1 0,3-1 0,-3 1 0,0 0 0,0 0 0,0 0 0,-1 0 0,1 0 0,0 1 0,0-1 0,0 0 0,0 1 0,0-1 0,-1 0 0,1 1 0,0-1 0,0 1 0,-1 0 0,1-1 0,0 1 0,-1 0 0,1-1 0,1 2 0,1 4 0,0 0 0,0-1 0,0 1 0,-1 0 0,0 0 0,3 10 0,-3 1 0,0 0 0,-1 0 0,0 0 0,-2 0 0,0 0 0,0 0 0,-2 0 0,0-1 0,-1 1 0,-1-1 0,-7 18 0,11-32 0,0 0 0,1 0 0,-1-1 0,0 1 0,-1 0 0,1-1 0,0 1 0,0-1 0,-1 0 0,1 1 0,-1-1 0,1 0 0,-1 0 0,-1 2 0,2-3 0,1 0 0,0 0 0,-1 0 0,1 0 0,0 0 0,0 0 0,-1 0 0,1 0 0,0 0 0,0 0 0,-1 1 0,1-2 0,0 1 0,-1 0 0,1 0 0,0 0 0,0 0 0,-1 0 0,1 0 0,0 0 0,-1 0 0,1 0 0,0 0 0,0-1 0,-1 1 0,1 0 0,0 0 0,0 0 0,0 0 0,-1-1 0,1 1 0,-1-1 0,1 0 0,0 0 0,-1-1 0,1 1 0,0 0 0,0 0 0,0 0 0,0 0 0,0 0 0,0 0 0,0-1 0,0 1 0,1-1 0,-1-2 0,1 0 0,0 0 0,1 0 0,-1 1 0,1-1 0,-1 0 0,1 1 0,0-1 0,3-3 0,-4 7 0,-1-1 0,1 0 0,-1 0 0,1 1 0,0-1 0,-1 0 0,1 1 0,0-1 0,-1 1 0,1-1 0,0 1 0,0-1 0,0 1 0,-1 0 0,1-1 0,0 1 0,0 0 0,0 0 0,0-1 0,0 1 0,0 0 0,-1 0 0,1 0 0,0 0 0,0 0 0,0 0 0,0 0 0,0 1 0,0-1 0,0 0 0,-1 0 0,1 1 0,0-1 0,0 1 0,0-1 0,-1 0 0,1 1 0,0 0 0,0-1 0,-1 1 0,1-1 0,0 1 0,-1 0 0,1-1 0,0 2 0,5 7 0,0-1 0,-1 1 0,0 0 0,-1 0 0,0 1 0,-1 0 0,1-1 0,-2 1 0,1 0 0,-2 0 0,1 0 0,-1 1 0,-1 18 0,-5-11-1365,-2-6-5461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287 131 24575,'-10'0'0,"1"-1"0,1 1 0,-1 1 0,0 0 0,-14 3 0,20-3 0,1 0 0,-1 0 0,0 0 0,1 0 0,0 1 0,-1-1 0,1 1 0,0 0 0,-1-1 0,1 1 0,0 0 0,1 0 0,-1 1 0,0-1 0,0 0 0,1 1 0,0-1 0,-2 4 0,-2 4 0,1 1 0,0-1 0,1 1 0,0 0 0,1 0 0,0 0 0,1 0 0,0 0 0,1 15 0,0-22 0,0 1 0,1 0 0,0 0 0,0-1 0,0 1 0,0 0 0,1-1 0,-1 1 0,1-1 0,1 0 0,-1 1 0,0-1 0,1 0 0,0-1 0,0 1 0,0 0 0,1-1 0,-1 0 0,1 1 0,-1-1 0,1-1 0,0 1 0,9 4 0,-9-6 0,-1 1 0,1-1 0,0 0 0,0 0 0,0-1 0,0 1 0,0-1 0,0 0 0,0 0 0,0 0 0,0 0 0,7-2 0,-4 0 0,0 0 0,1-1 0,-1 0 0,-1 0 0,1-1 0,8-5 0,2-4 0,0 0 0,-1-2 0,25-27 0,-24 22 0,-1 0 0,-2 0 0,0-1 0,-1-1 0,-1 0 0,0-1 0,-2-1 0,-1 1 0,-1-1 0,5-27 0,-12 33 0,-1 18 0,0 0 0,0 0 0,0 0 0,0 0 0,0 0 0,0 0 0,0 0 0,0 0 0,0 0 0,0-1 0,0 1 0,0 0 0,0 0 0,0 0 0,0 0 0,0 0 0,0 0 0,0 0 0,0 0 0,0 0 0,0 0 0,0-1 0,0 1 0,-1 0 0,1 0 0,0 0 0,0 0 0,0 0 0,0 0 0,0 0 0,0 0 0,0 0 0,0 0 0,0 0 0,0 0 0,0 0 0,-1 0 0,1 0 0,0 0 0,0 0 0,0 0 0,0 0 0,0 0 0,0 0 0,0 0 0,0 0 0,0 0 0,-1 0 0,1 0 0,0 0 0,0 0 0,0 0 0,0 0 0,0 0 0,0 0 0,0 0 0,0 0 0,0 0 0,0 0 0,0 0 0,-1 1 0,0 0 0,0 1 0,0 0 0,0 0 0,0 0 0,0 0 0,1 0 0,-1 0 0,0 0 0,1 0 0,-1 5 0,-1 36 0,1 0 0,5 49 0,1 34 0,-6-111 0,-1-1 0,-1 0 0,0 0 0,-1 0 0,0 0 0,-1-1 0,-1 1 0,0-1 0,0 0 0,-2-1 0,1 0 0,-11 12 0,-16 17 0,-70 68 0,100-104 0,-53 50 0,-3-3 0,-106 74 0,164-124 0,-1 0 0,0-1 0,-1 1 0,1-1 0,0 1 0,0-1 0,-1 0 0,-5 1 0,8-2 0,0 0 0,0 0 0,0 0 0,0-1 0,0 1 0,0 0 0,1 0 0,-1-1 0,0 1 0,0 0 0,0-1 0,1 1 0,-1-1 0,0 1 0,0-1 0,1 1 0,-1-1 0,0 1 0,1-1 0,-1 0 0,1 0 0,-1 1 0,1-1 0,-1 0 0,1 0 0,0 1 0,-1-1 0,1 0 0,0 0 0,-1 0 0,1 0 0,0 1 0,0-1 0,0 0 0,0 0 0,0-1 0,-2-62-1365,2 29-5461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19:5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24575,'-1'3'0,"0"-1"0,0 1 0,0-1 0,0 1 0,0 0 0,0-1 0,0 1 0,1 0 0,-1-1 0,1 1 0,0 0 0,0 4 0,0 3 0,-5 119 0,18 196 0,-13-316 0,0-3 0,1 1 0,-1-1 0,1 0 0,1 0 0,-1 0 0,3 7 0,-4-13 0,0 0 0,0 1 0,0-1 0,0 0 0,0 0 0,0 0 0,1 1 0,-1-1 0,0 0 0,0 0 0,0 0 0,0 1 0,1-1 0,-1 0 0,0 0 0,0 0 0,0 0 0,1 0 0,-1 1 0,0-1 0,0 0 0,1 0 0,-1 0 0,0 0 0,0 0 0,1 0 0,-1 0 0,0 0 0,0 0 0,1 0 0,-1 0 0,0 0 0,0 0 0,1 0 0,-1 0 0,0 0 0,0 0 0,1 0 0,-1 0 0,0-1 0,0 1 0,0 0 0,1 0 0,-1 0 0,0 0 0,0 0 0,0-1 0,1 1 0,-1 0 0,0 0 0,0 0 0,0-1 0,0 1 0,0 0 0,1 0 0,-1 0 0,0-1 0,0 1 0,0 0 0,0 0 0,0-1 0,0 1 0,0 0 0,8-18 0,-8 17 0,2-2 0,-1-1 0,1 1 0,-1 0 0,1 0 0,0 0 0,0 0 0,1 0 0,-1 0 0,0 1 0,1-1 0,0 1 0,0-1 0,0 1 0,0 0 0,0 0 0,4-2 0,-1 2 0,-1 0 0,1 0 0,0 1 0,-1 0 0,1 0 0,0 0 0,0 1 0,0-1 0,10 2 0,-8 0 0,0 0 0,0 0 0,-1 1 0,1 0 0,0 1 0,0-1 0,-1 2 0,0-1 0,0 1 0,0 0 0,0 0 0,0 1 0,-1 0 0,0 0 0,8 8 0,-9-5 0,1 1 0,-1 0 0,-1 0 0,0 0 0,0 1 0,-1 0 0,0-1 0,0 1 0,-1 0 0,1 19 0,5 16 0,3-9-1365,-5-22-5461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0:50:0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3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24575,'0'2'0,"0"14"0,-3 11 0,2 25 0,10 34 0,6 15 0,3-5 0,2-15 0,-2-22-8191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6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24575,'5'-3'0,"0"-1"0,-1 0 0,1 0 0,-1 0 0,0 0 0,0-1 0,-1 0 0,1 0 0,5-10 0,14-18 0,-18 27 0,0 1 0,0 0 0,1 0 0,0 1 0,8-6 0,-13 10 0,0-1 0,-1 1 0,1-1 0,0 1 0,0-1 0,0 1 0,0-1 0,0 1 0,0 0 0,0-1 0,0 1 0,0 0 0,0 0 0,0 0 0,0 0 0,0 0 0,0 0 0,0 0 0,0 0 0,0 0 0,0 1 0,0-1 0,0 0 0,0 1 0,0-1 0,-1 0 0,1 1 0,0-1 0,0 1 0,0 0 0,0-1 0,-1 1 0,1 0 0,0-1 0,-1 1 0,1 0 0,0 0 0,-1-1 0,1 1 0,-1 0 0,1 0 0,-1 0 0,0 0 0,1 0 0,-1 0 0,0 0 0,1 1 0,2 14 0,-1-1 0,0 1 0,-1 0 0,0 0 0,-2 0 0,0 0 0,0 0 0,-5 16 0,0-5 0,-1 1 0,-2-1 0,0-1 0,-18 34 0,24-56 0,1 0 0,-1 0 0,-1-1 0,1 1 0,0-1 0,-5 4 0,5-5 0,0 0 0,1 0 0,-1 0 0,1 0 0,0 1 0,0-1 0,0 1 0,0 0 0,0-1 0,0 1 0,1 0 0,0 0 0,-1 0 0,0 3 0,-11 38 0,10-34 0,0-1 0,0 1 0,0 1 0,0 14 0,3-23 0,0 0 0,0 1 0,1-1 0,-1 0 0,1 0 0,0 0 0,-1 0 0,1 0 0,0 0 0,0 0 0,1 0 0,-1 0 0,0 0 0,0-1 0,1 1 0,-1 0 0,1-1 0,0 1 0,-1-1 0,1 0 0,0 1 0,0-1 0,0 0 0,0 0 0,0 0 0,0-1 0,0 1 0,0 0 0,0-1 0,3 1 0,6 2 0,1-1 0,0 0 0,0-1 0,12 0 0,-5-2 0,0 0 0,-1-2 0,1 0 0,-1-1 0,0-1 0,0-1 0,22-11 0,-29 14-227,0 0-1,0 0 1,1 1-1,-1 1 1,13-1-1,-4 1-6598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3:57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1196 24575,'1'-6'0,"1"0"0,-1 0 0,1 0 0,0 1 0,1-1 0,-1 1 0,6-9 0,-2 4 0,17-30 0,1 1 0,2 1 0,41-44 0,-44 55 0,1 2 0,1 1 0,2 0 0,52-34 0,-38 32 0,192-126 0,-227 148 0,0 0 0,0 1 0,1 0 0,-1 0 0,1 1 0,-1 0 0,1 0 0,0 0 0,0 1 0,7-1 0,10 1 0,39 3 0,-23-1 0,35 2 0,107-3 0,-124-7 0,-33 3 0,50 0 0,-68 4 0,1 1 0,0-1 0,-1 2 0,1-1 0,-1 1 0,0 0 0,1 1 0,-1-1 0,0 2 0,12 6 0,74 54 0,103 64 0,-160-107 0,0-3 0,2 0 0,63 19 0,-81-33 0,1-1 0,-1 0 0,1-2 0,-1 0 0,40-5 0,2 1 0,371 3 0,73-1 0,-470 0 0,0-1 0,0-2 0,-1-2 0,1-1 0,35-12 0,233-97 0,-265 97 0,-1-1 0,-1-2 0,-1-2 0,-1-1 0,51-48 0,92-121 0,-107 112 0,-50 59 0,0 1 0,43-33 0,-56 49 0,0-2 0,0 1 0,8-12 0,-11 13 0,0 0 0,0 0 0,1 0 0,0 1 0,0 0 0,0 0 0,0 1 0,8-4 0,19-6 0,2 2 0,-1 1 0,1 2 0,59-8 0,-25 10 35,120 6-1,-92 3-1468,-80-2-5392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customXml" Target="../ink/ink6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customXml" Target="../ink/ink58.xml"/><Relationship Id="rId21" Type="http://schemas.openxmlformats.org/officeDocument/2006/relationships/image" Target="../media/image15.png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customXml" Target="../ink/ink44.xml"/><Relationship Id="rId112" Type="http://schemas.openxmlformats.org/officeDocument/2006/relationships/image" Target="../media/image60.png"/><Relationship Id="rId16" Type="http://schemas.openxmlformats.org/officeDocument/2006/relationships/customXml" Target="../ink/ink7.xml"/><Relationship Id="rId107" Type="http://schemas.openxmlformats.org/officeDocument/2006/relationships/customXml" Target="../ink/ink53.xml"/><Relationship Id="rId11" Type="http://schemas.openxmlformats.org/officeDocument/2006/relationships/image" Target="../media/image10.png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4.png"/><Relationship Id="rId102" Type="http://schemas.openxmlformats.org/officeDocument/2006/relationships/image" Target="../media/image55.png"/><Relationship Id="rId123" Type="http://schemas.openxmlformats.org/officeDocument/2006/relationships/customXml" Target="../ink/ink61.xml"/><Relationship Id="rId5" Type="http://schemas.openxmlformats.org/officeDocument/2006/relationships/image" Target="../media/image7.png"/><Relationship Id="rId90" Type="http://schemas.openxmlformats.org/officeDocument/2006/relationships/image" Target="../media/image49.png"/><Relationship Id="rId95" Type="http://schemas.openxmlformats.org/officeDocument/2006/relationships/customXml" Target="../ink/ink47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9.png"/><Relationship Id="rId113" Type="http://schemas.openxmlformats.org/officeDocument/2006/relationships/customXml" Target="../ink/ink56.xml"/><Relationship Id="rId118" Type="http://schemas.openxmlformats.org/officeDocument/2006/relationships/image" Target="../media/image63.png"/><Relationship Id="rId80" Type="http://schemas.openxmlformats.org/officeDocument/2006/relationships/customXml" Target="../ink/ink39.xml"/><Relationship Id="rId85" Type="http://schemas.openxmlformats.org/officeDocument/2006/relationships/image" Target="../media/image47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59" Type="http://schemas.openxmlformats.org/officeDocument/2006/relationships/image" Target="../media/image34.png"/><Relationship Id="rId103" Type="http://schemas.openxmlformats.org/officeDocument/2006/relationships/customXml" Target="../ink/ink51.xml"/><Relationship Id="rId108" Type="http://schemas.openxmlformats.org/officeDocument/2006/relationships/image" Target="../media/image58.png"/><Relationship Id="rId124" Type="http://schemas.openxmlformats.org/officeDocument/2006/relationships/image" Target="../media/image66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2.png"/><Relationship Id="rId91" Type="http://schemas.openxmlformats.org/officeDocument/2006/relationships/customXml" Target="../ink/ink45.xml"/><Relationship Id="rId96" Type="http://schemas.openxmlformats.org/officeDocument/2006/relationships/image" Target="../media/image52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2.xml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49" Type="http://schemas.openxmlformats.org/officeDocument/2006/relationships/image" Target="../media/image29.png"/><Relationship Id="rId114" Type="http://schemas.openxmlformats.org/officeDocument/2006/relationships/image" Target="../media/image61.png"/><Relationship Id="rId119" Type="http://schemas.openxmlformats.org/officeDocument/2006/relationships/customXml" Target="../ink/ink59.xml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7.png"/><Relationship Id="rId81" Type="http://schemas.openxmlformats.org/officeDocument/2006/relationships/image" Target="../media/image45.png"/><Relationship Id="rId86" Type="http://schemas.openxmlformats.org/officeDocument/2006/relationships/customXml" Target="../ink/ink42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2.png"/><Relationship Id="rId76" Type="http://schemas.openxmlformats.org/officeDocument/2006/relationships/customXml" Target="../ink/ink37.xml"/><Relationship Id="rId97" Type="http://schemas.openxmlformats.org/officeDocument/2006/relationships/customXml" Target="../ink/ink48.xml"/><Relationship Id="rId104" Type="http://schemas.openxmlformats.org/officeDocument/2006/relationships/image" Target="../media/image56.png"/><Relationship Id="rId120" Type="http://schemas.openxmlformats.org/officeDocument/2006/relationships/image" Target="../media/image64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image" Target="../media/image50.png"/><Relationship Id="rId2" Type="http://schemas.openxmlformats.org/officeDocument/2006/relationships/image" Target="../media/image5.png"/><Relationship Id="rId29" Type="http://schemas.openxmlformats.org/officeDocument/2006/relationships/image" Target="../media/image19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66" Type="http://schemas.openxmlformats.org/officeDocument/2006/relationships/customXml" Target="../ink/ink32.xml"/><Relationship Id="rId87" Type="http://schemas.openxmlformats.org/officeDocument/2006/relationships/customXml" Target="../ink/ink43.xml"/><Relationship Id="rId110" Type="http://schemas.openxmlformats.org/officeDocument/2006/relationships/image" Target="../media/image59.png"/><Relationship Id="rId115" Type="http://schemas.openxmlformats.org/officeDocument/2006/relationships/customXml" Target="../ink/ink57.xml"/><Relationship Id="rId61" Type="http://schemas.openxmlformats.org/officeDocument/2006/relationships/image" Target="../media/image35.png"/><Relationship Id="rId82" Type="http://schemas.openxmlformats.org/officeDocument/2006/relationships/customXml" Target="../ink/ink40.xml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56" Type="http://schemas.openxmlformats.org/officeDocument/2006/relationships/customXml" Target="../ink/ink27.xml"/><Relationship Id="rId77" Type="http://schemas.openxmlformats.org/officeDocument/2006/relationships/image" Target="../media/image43.png"/><Relationship Id="rId100" Type="http://schemas.openxmlformats.org/officeDocument/2006/relationships/image" Target="../media/image54.png"/><Relationship Id="rId105" Type="http://schemas.openxmlformats.org/officeDocument/2006/relationships/customXml" Target="../ink/ink52.xml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93" Type="http://schemas.openxmlformats.org/officeDocument/2006/relationships/customXml" Target="../ink/ink46.xml"/><Relationship Id="rId98" Type="http://schemas.openxmlformats.org/officeDocument/2006/relationships/image" Target="../media/image53.png"/><Relationship Id="rId121" Type="http://schemas.openxmlformats.org/officeDocument/2006/relationships/customXml" Target="../ink/ink60.xml"/><Relationship Id="rId3" Type="http://schemas.openxmlformats.org/officeDocument/2006/relationships/image" Target="../media/image6.jpeg"/><Relationship Id="rId25" Type="http://schemas.openxmlformats.org/officeDocument/2006/relationships/image" Target="../media/image17.png"/><Relationship Id="rId46" Type="http://schemas.openxmlformats.org/officeDocument/2006/relationships/customXml" Target="../ink/ink22.xml"/><Relationship Id="rId67" Type="http://schemas.openxmlformats.org/officeDocument/2006/relationships/image" Target="../media/image38.png"/><Relationship Id="rId116" Type="http://schemas.openxmlformats.org/officeDocument/2006/relationships/image" Target="../media/image62.png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62" Type="http://schemas.openxmlformats.org/officeDocument/2006/relationships/customXml" Target="../ink/ink30.xml"/><Relationship Id="rId83" Type="http://schemas.openxmlformats.org/officeDocument/2006/relationships/image" Target="../media/image46.png"/><Relationship Id="rId88" Type="http://schemas.openxmlformats.org/officeDocument/2006/relationships/image" Target="../media/image48.png"/><Relationship Id="rId111" Type="http://schemas.openxmlformats.org/officeDocument/2006/relationships/customXml" Target="../ink/ink55.xml"/><Relationship Id="rId15" Type="http://schemas.openxmlformats.org/officeDocument/2006/relationships/image" Target="../media/image12.png"/><Relationship Id="rId36" Type="http://schemas.openxmlformats.org/officeDocument/2006/relationships/customXml" Target="../ink/ink17.xml"/><Relationship Id="rId57" Type="http://schemas.openxmlformats.org/officeDocument/2006/relationships/image" Target="../media/image33.png"/><Relationship Id="rId106" Type="http://schemas.openxmlformats.org/officeDocument/2006/relationships/image" Target="../media/image57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52" Type="http://schemas.openxmlformats.org/officeDocument/2006/relationships/customXml" Target="../ink/ink25.xml"/><Relationship Id="rId73" Type="http://schemas.openxmlformats.org/officeDocument/2006/relationships/image" Target="../media/image41.png"/><Relationship Id="rId78" Type="http://schemas.openxmlformats.org/officeDocument/2006/relationships/customXml" Target="../ink/ink38.xml"/><Relationship Id="rId94" Type="http://schemas.openxmlformats.org/officeDocument/2006/relationships/image" Target="../media/image51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10.png"/><Relationship Id="rId7" Type="http://schemas.openxmlformats.org/officeDocument/2006/relationships/image" Target="../media/image71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3" Type="http://schemas.openxmlformats.org/officeDocument/2006/relationships/image" Target="../media/image71.png"/><Relationship Id="rId7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63.xml"/><Relationship Id="rId11" Type="http://schemas.openxmlformats.org/officeDocument/2006/relationships/image" Target="../media/image219.png"/><Relationship Id="rId5" Type="http://schemas.openxmlformats.org/officeDocument/2006/relationships/image" Target="../media/image216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2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Link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Dynamical Model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(Velocity Kinematics)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KE depends on the Cartesian </a:t>
                </a:r>
                <a:r>
                  <a:rPr lang="en-GB" sz="1600" b="1" dirty="0"/>
                  <a:t>velocities </a:t>
                </a:r>
                <a:r>
                  <a:rPr lang="en-GB" sz="1600" dirty="0"/>
                  <a:t>of the point masses which we need to express in joint space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/>
                  <a:t>.</a:t>
                </a:r>
                <a:endParaRPr lang="en-GB" sz="1500" dirty="0"/>
              </a:p>
              <a:p>
                <a:pPr>
                  <a:lnSpc>
                    <a:spcPct val="150000"/>
                  </a:lnSpc>
                </a:pPr>
                <a:r>
                  <a:rPr lang="en-GB" sz="1500" dirty="0"/>
                  <a:t>Let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500" b="0" i="1" dirty="0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5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15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sz="15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5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5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GB" sz="15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GB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GB" sz="15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1800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endParaRPr lang="en-GB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acc>
                        <m:accPr>
                          <m:chr m:val="̇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</m:oMath>
                  </m:oMathPara>
                </a14:m>
                <a:br>
                  <a:rPr lang="en-GB" sz="1800" b="0" dirty="0">
                    <a:latin typeface="Nexa Bold" panose="02000000000000000000" pitchFamily="50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̇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 smtClean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en-GB" sz="1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GB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̇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699" y="1455237"/>
                <a:ext cx="7845067" cy="5282024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5930" y="1995122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14:cNvPr>
              <p14:cNvContentPartPr/>
              <p14:nvPr/>
            </p14:nvContentPartPr>
            <p14:xfrm>
              <a:off x="5904041" y="373608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E56AE-2974-E885-3BFD-187003F5C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5401" y="37270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43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51821-BADF-9786-9EC4-6CD00C19F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For this section, we’ll concentrate on a simple </a:t>
            </a:r>
            <a:r>
              <a:rPr lang="en-GB" sz="1600" i="1" dirty="0"/>
              <a:t>2-link manipulator.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Some of the equations &amp; analyses are surprisingly complex.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Is one of the most used configurations in the industry.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Can also be used to model legged robots.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Exhibits many of the basic locomotion problems associated with more complex skeleton models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87256-4FE8-E000-4584-ABBEBFF89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3599" y="2595724"/>
            <a:ext cx="1865196" cy="30955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57DCF8-21C6-5E03-5899-24AF9B0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  <p:pic>
        <p:nvPicPr>
          <p:cNvPr id="6" name="Picture 4" descr="asimo (honda, japan)">
            <a:extLst>
              <a:ext uri="{FF2B5EF4-FFF2-40B4-BE49-F238E27FC236}">
                <a16:creationId xmlns:a16="http://schemas.microsoft.com/office/drawing/2014/main" id="{B040C582-4E90-087B-A6E2-5A179854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012" y="2907804"/>
            <a:ext cx="1817104" cy="25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A52E110F-0FB7-C588-D36C-51786E0A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6956" y="5691284"/>
            <a:ext cx="2037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ASIMO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(Honda, Japan)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13F105C-3F28-C9A1-1824-48F1E210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219" y="5691284"/>
            <a:ext cx="13692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Tahoma" pitchFamily="34" charset="0"/>
              <a:buChar char="–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Font typeface="Tahoma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IRB_5720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charset="0"/>
              </a:rPr>
              <a:t>(ABB)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2E8A96-1B8F-029D-F7D4-FD3960D45D58}"/>
                  </a:ext>
                </a:extLst>
              </p14:cNvPr>
              <p14:cNvContentPartPr/>
              <p14:nvPr/>
            </p14:nvContentPartPr>
            <p14:xfrm>
              <a:off x="9943241" y="388152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2E8A96-1B8F-029D-F7D4-FD3960D45D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4601" y="387288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1F8DBAC-B16C-5B18-7B8D-74684640CF10}"/>
              </a:ext>
            </a:extLst>
          </p:cNvPr>
          <p:cNvGrpSpPr/>
          <p:nvPr/>
        </p:nvGrpSpPr>
        <p:grpSpPr>
          <a:xfrm>
            <a:off x="8459321" y="4486682"/>
            <a:ext cx="227160" cy="268560"/>
            <a:chOff x="8459321" y="4486682"/>
            <a:chExt cx="22716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84AE7F-A02E-09E9-201B-E7CB76E8A73B}"/>
                    </a:ext>
                  </a:extLst>
                </p14:cNvPr>
                <p14:cNvContentPartPr/>
                <p14:nvPr/>
              </p14:nvContentPartPr>
              <p14:xfrm>
                <a:off x="8525921" y="4547522"/>
                <a:ext cx="475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84AE7F-A02E-09E9-201B-E7CB76E8A7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7281" y="4538882"/>
                  <a:ext cx="65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620763-775A-3F01-A819-3BDD48BABD48}"/>
                    </a:ext>
                  </a:extLst>
                </p14:cNvPr>
                <p14:cNvContentPartPr/>
                <p14:nvPr/>
              </p14:nvContentPartPr>
              <p14:xfrm>
                <a:off x="8459321" y="4486682"/>
                <a:ext cx="47520" cy="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620763-775A-3F01-A819-3BDD48BABD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0681" y="4477682"/>
                  <a:ext cx="65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F234B7-BFC0-E87F-8838-6F7FD85CF9F6}"/>
                    </a:ext>
                  </a:extLst>
                </p14:cNvPr>
                <p14:cNvContentPartPr/>
                <p14:nvPr/>
              </p14:nvContentPartPr>
              <p14:xfrm>
                <a:off x="8677481" y="4656602"/>
                <a:ext cx="9000" cy="73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F234B7-BFC0-E87F-8838-6F7FD85CF9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68481" y="4647602"/>
                  <a:ext cx="266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532752-F187-0F3B-6636-2FD2539064FA}"/>
              </a:ext>
            </a:extLst>
          </p:cNvPr>
          <p:cNvGrpSpPr/>
          <p:nvPr/>
        </p:nvGrpSpPr>
        <p:grpSpPr>
          <a:xfrm>
            <a:off x="8858921" y="3354122"/>
            <a:ext cx="443520" cy="412200"/>
            <a:chOff x="8858921" y="3354122"/>
            <a:chExt cx="44352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949E45E-6274-1F72-B0E2-4918E4B8E451}"/>
                    </a:ext>
                  </a:extLst>
                </p14:cNvPr>
                <p14:cNvContentPartPr/>
                <p14:nvPr/>
              </p14:nvContentPartPr>
              <p14:xfrm>
                <a:off x="8871521" y="3366722"/>
                <a:ext cx="182520" cy="29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949E45E-6274-1F72-B0E2-4918E4B8E4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2521" y="3357722"/>
                  <a:ext cx="200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CC2D91-F506-2A2E-BFC9-F38B47028AC5}"/>
                    </a:ext>
                  </a:extLst>
                </p14:cNvPr>
                <p14:cNvContentPartPr/>
                <p14:nvPr/>
              </p14:nvContentPartPr>
              <p14:xfrm>
                <a:off x="8858921" y="3354122"/>
                <a:ext cx="203400" cy="1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CC2D91-F506-2A2E-BFC9-F38B47028A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50281" y="3345482"/>
                  <a:ext cx="221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35366F-75DB-F51B-2005-8C080ED3D810}"/>
                    </a:ext>
                  </a:extLst>
                </p14:cNvPr>
                <p14:cNvContentPartPr/>
                <p14:nvPr/>
              </p14:nvContentPartPr>
              <p14:xfrm>
                <a:off x="9203081" y="3578762"/>
                <a:ext cx="28800" cy="18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35366F-75DB-F51B-2005-8C080ED3D8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94081" y="3570122"/>
                  <a:ext cx="46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E19723-A5FF-068B-44CB-3149A3C3D771}"/>
                    </a:ext>
                  </a:extLst>
                </p14:cNvPr>
                <p14:cNvContentPartPr/>
                <p14:nvPr/>
              </p14:nvContentPartPr>
              <p14:xfrm>
                <a:off x="9161681" y="3526922"/>
                <a:ext cx="140760" cy="21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E19723-A5FF-068B-44CB-3149A3C3D7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53041" y="3518282"/>
                  <a:ext cx="15840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0BDBE38-A4AC-F284-47CC-3CCFA7F0C20A}"/>
                  </a:ext>
                </a:extLst>
              </p14:cNvPr>
              <p14:cNvContentPartPr/>
              <p14:nvPr/>
            </p14:nvContentPartPr>
            <p14:xfrm>
              <a:off x="7375721" y="2784962"/>
              <a:ext cx="1756440" cy="430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0BDBE38-A4AC-F284-47CC-3CCFA7F0C2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66721" y="2775962"/>
                <a:ext cx="1774080" cy="44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AC7C2E6-F031-82D8-4DC5-8EA3467C38B4}"/>
              </a:ext>
            </a:extLst>
          </p:cNvPr>
          <p:cNvGrpSpPr/>
          <p:nvPr/>
        </p:nvGrpSpPr>
        <p:grpSpPr>
          <a:xfrm>
            <a:off x="7453841" y="1265402"/>
            <a:ext cx="3834360" cy="1424520"/>
            <a:chOff x="7453841" y="1265402"/>
            <a:chExt cx="3834360" cy="14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00FDD3-6674-47ED-4644-816E90147649}"/>
                    </a:ext>
                  </a:extLst>
                </p14:cNvPr>
                <p14:cNvContentPartPr/>
                <p14:nvPr/>
              </p14:nvContentPartPr>
              <p14:xfrm>
                <a:off x="7998881" y="1325882"/>
                <a:ext cx="533520" cy="56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00FDD3-6674-47ED-4644-816E901476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90241" y="1317242"/>
                  <a:ext cx="551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0D6671-B5BB-EBE6-E51E-AC82541023E8}"/>
                    </a:ext>
                  </a:extLst>
                </p14:cNvPr>
                <p14:cNvContentPartPr/>
                <p14:nvPr/>
              </p14:nvContentPartPr>
              <p14:xfrm>
                <a:off x="7884401" y="1852922"/>
                <a:ext cx="24480" cy="5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0D6671-B5BB-EBE6-E51E-AC82541023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75401" y="1844282"/>
                  <a:ext cx="42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EB7D580-10B2-59A6-ADF9-032344558DBE}"/>
                    </a:ext>
                  </a:extLst>
                </p14:cNvPr>
                <p14:cNvContentPartPr/>
                <p14:nvPr/>
              </p14:nvContentPartPr>
              <p14:xfrm>
                <a:off x="7956761" y="1827002"/>
                <a:ext cx="87120" cy="64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EB7D580-10B2-59A6-ADF9-032344558D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48121" y="1818002"/>
                  <a:ext cx="104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B6D4CC6-1A2F-FF8C-0A6D-5FE863DA929D}"/>
                    </a:ext>
                  </a:extLst>
                </p14:cNvPr>
                <p14:cNvContentPartPr/>
                <p14:nvPr/>
              </p14:nvContentPartPr>
              <p14:xfrm>
                <a:off x="7721321" y="1414802"/>
                <a:ext cx="76680" cy="64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B6D4CC6-1A2F-FF8C-0A6D-5FE863DA92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12321" y="1405802"/>
                  <a:ext cx="94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D4B312E-72FA-7AE1-4ACA-DE5D69C1CE83}"/>
                    </a:ext>
                  </a:extLst>
                </p14:cNvPr>
                <p14:cNvContentPartPr/>
                <p14:nvPr/>
              </p14:nvContentPartPr>
              <p14:xfrm>
                <a:off x="7841921" y="1403282"/>
                <a:ext cx="208800" cy="109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D4B312E-72FA-7AE1-4ACA-DE5D69C1CE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2921" y="1394642"/>
                  <a:ext cx="226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A6E2D71-83C4-15D7-AB7C-2860A58CFDA4}"/>
                    </a:ext>
                  </a:extLst>
                </p14:cNvPr>
                <p14:cNvContentPartPr/>
                <p14:nvPr/>
              </p14:nvContentPartPr>
              <p14:xfrm>
                <a:off x="8108681" y="1362242"/>
                <a:ext cx="82800" cy="9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A6E2D71-83C4-15D7-AB7C-2860A58CFD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0041" y="1353602"/>
                  <a:ext cx="100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FEC9CE-C0E7-059B-BE82-77B042893B9C}"/>
                    </a:ext>
                  </a:extLst>
                </p14:cNvPr>
                <p14:cNvContentPartPr/>
                <p14:nvPr/>
              </p14:nvContentPartPr>
              <p14:xfrm>
                <a:off x="8338721" y="1362242"/>
                <a:ext cx="111600" cy="86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FEC9CE-C0E7-059B-BE82-77B042893B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29721" y="1353602"/>
                  <a:ext cx="129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68211B-9596-8CCF-C844-5CE4A4992F59}"/>
                    </a:ext>
                  </a:extLst>
                </p14:cNvPr>
                <p14:cNvContentPartPr/>
                <p14:nvPr/>
              </p14:nvContentPartPr>
              <p14:xfrm>
                <a:off x="8453561" y="1332002"/>
                <a:ext cx="9000" cy="62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68211B-9596-8CCF-C844-5CE4A4992F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4921" y="1323362"/>
                  <a:ext cx="26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9C739CE-BDEA-BD1E-2D14-D2737FA44FDA}"/>
                    </a:ext>
                  </a:extLst>
                </p14:cNvPr>
                <p14:cNvContentPartPr/>
                <p14:nvPr/>
              </p14:nvContentPartPr>
              <p14:xfrm>
                <a:off x="8453561" y="1392482"/>
                <a:ext cx="1584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9C739CE-BDEA-BD1E-2D14-D2737FA44F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4921" y="1383842"/>
                  <a:ext cx="3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1553E0-FF7D-5C4E-3ECC-FCD417A3219B}"/>
                    </a:ext>
                  </a:extLst>
                </p14:cNvPr>
                <p14:cNvContentPartPr/>
                <p14:nvPr/>
              </p14:nvContentPartPr>
              <p14:xfrm>
                <a:off x="8659121" y="1356122"/>
                <a:ext cx="953280" cy="521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1553E0-FF7D-5C4E-3ECC-FCD417A321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50121" y="1347482"/>
                  <a:ext cx="9709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04BAC2F-BBE4-F2C2-5E9C-E0BA148CBD55}"/>
                    </a:ext>
                  </a:extLst>
                </p14:cNvPr>
                <p14:cNvContentPartPr/>
                <p14:nvPr/>
              </p14:nvContentPartPr>
              <p14:xfrm>
                <a:off x="9507281" y="1805042"/>
                <a:ext cx="191520" cy="6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04BAC2F-BBE4-F2C2-5E9C-E0BA148CBD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98281" y="1796402"/>
                  <a:ext cx="209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CE630B-305B-29A2-04B8-C286A8C7CA71}"/>
                    </a:ext>
                  </a:extLst>
                </p14:cNvPr>
                <p14:cNvContentPartPr/>
                <p14:nvPr/>
              </p14:nvContentPartPr>
              <p14:xfrm>
                <a:off x="9149081" y="1382762"/>
                <a:ext cx="139320" cy="83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CE630B-305B-29A2-04B8-C286A8C7CA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40441" y="1373762"/>
                  <a:ext cx="156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C3A65-7717-BE95-8CA4-6B81C5FEA9F0}"/>
                    </a:ext>
                  </a:extLst>
                </p14:cNvPr>
                <p14:cNvContentPartPr/>
                <p14:nvPr/>
              </p14:nvContentPartPr>
              <p14:xfrm>
                <a:off x="9367241" y="1378802"/>
                <a:ext cx="57240" cy="9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C3A65-7717-BE95-8CA4-6B81C5FEA9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58601" y="1369802"/>
                  <a:ext cx="74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A0FCD8-1CAE-CC5B-95EE-47CD7DFA7DBE}"/>
                    </a:ext>
                  </a:extLst>
                </p14:cNvPr>
                <p14:cNvContentPartPr/>
                <p14:nvPr/>
              </p14:nvContentPartPr>
              <p14:xfrm>
                <a:off x="9455441" y="1265402"/>
                <a:ext cx="97560" cy="188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A0FCD8-1CAE-CC5B-95EE-47CD7DFA7D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46441" y="1256762"/>
                  <a:ext cx="115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F0D92C2-E429-631E-E082-E393AAF9DA45}"/>
                    </a:ext>
                  </a:extLst>
                </p14:cNvPr>
                <p14:cNvContentPartPr/>
                <p14:nvPr/>
              </p14:nvContentPartPr>
              <p14:xfrm>
                <a:off x="9585761" y="1351442"/>
                <a:ext cx="75600" cy="89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F0D92C2-E429-631E-E082-E393AAF9DA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77121" y="1342802"/>
                  <a:ext cx="93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13AD20-BD69-42BF-AE5A-3F1F4AB4C6B8}"/>
                    </a:ext>
                  </a:extLst>
                </p14:cNvPr>
                <p14:cNvContentPartPr/>
                <p14:nvPr/>
              </p14:nvContentPartPr>
              <p14:xfrm>
                <a:off x="9726521" y="1283762"/>
                <a:ext cx="23040" cy="133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13AD20-BD69-42BF-AE5A-3F1F4AB4C6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17521" y="1275122"/>
                  <a:ext cx="40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7A73CF-F01D-1332-DDF4-FCF9B1534E34}"/>
                    </a:ext>
                  </a:extLst>
                </p14:cNvPr>
                <p14:cNvContentPartPr/>
                <p14:nvPr/>
              </p14:nvContentPartPr>
              <p14:xfrm>
                <a:off x="9838841" y="1335602"/>
                <a:ext cx="93600" cy="10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7A73CF-F01D-1332-DDF4-FCF9B1534E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30201" y="1326602"/>
                  <a:ext cx="111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C13EF5-037A-1951-ED21-66FE54BA6869}"/>
                    </a:ext>
                  </a:extLst>
                </p14:cNvPr>
                <p14:cNvContentPartPr/>
                <p14:nvPr/>
              </p14:nvContentPartPr>
              <p14:xfrm>
                <a:off x="7671281" y="1877042"/>
                <a:ext cx="310320" cy="217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C13EF5-037A-1951-ED21-66FE54BA68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2641" y="1868042"/>
                  <a:ext cx="327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7AAD2A-E6D3-BAE5-0526-EB0070CC803B}"/>
                    </a:ext>
                  </a:extLst>
                </p14:cNvPr>
                <p14:cNvContentPartPr/>
                <p14:nvPr/>
              </p14:nvContentPartPr>
              <p14:xfrm>
                <a:off x="7587401" y="2044082"/>
                <a:ext cx="133560" cy="83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7AAD2A-E6D3-BAE5-0526-EB0070CC803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8761" y="2035082"/>
                  <a:ext cx="151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4411C1-E51A-11D4-99A6-6E5946DC2C05}"/>
                    </a:ext>
                  </a:extLst>
                </p14:cNvPr>
                <p14:cNvContentPartPr/>
                <p14:nvPr/>
              </p14:nvContentPartPr>
              <p14:xfrm>
                <a:off x="7453841" y="1765442"/>
                <a:ext cx="138240" cy="186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34411C1-E51A-11D4-99A6-6E5946DC2C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44841" y="1756802"/>
                  <a:ext cx="155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4348D8-4D81-E55B-3818-1D8409EA85ED}"/>
                    </a:ext>
                  </a:extLst>
                </p14:cNvPr>
                <p14:cNvContentPartPr/>
                <p14:nvPr/>
              </p14:nvContentPartPr>
              <p14:xfrm>
                <a:off x="8053601" y="1906562"/>
                <a:ext cx="218520" cy="231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4348D8-4D81-E55B-3818-1D8409EA85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44961" y="1897922"/>
                  <a:ext cx="236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9AFDD5-2EA1-10ED-4EC6-02C4F9EADE1A}"/>
                    </a:ext>
                  </a:extLst>
                </p14:cNvPr>
                <p14:cNvContentPartPr/>
                <p14:nvPr/>
              </p14:nvContentPartPr>
              <p14:xfrm>
                <a:off x="8211281" y="2099882"/>
                <a:ext cx="163440" cy="12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9AFDD5-2EA1-10ED-4EC6-02C4F9EADE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02281" y="2090882"/>
                  <a:ext cx="181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D89BF8A-951B-52BE-4B02-F6B5306515C4}"/>
                    </a:ext>
                  </a:extLst>
                </p14:cNvPr>
                <p14:cNvContentPartPr/>
                <p14:nvPr/>
              </p14:nvContentPartPr>
              <p14:xfrm>
                <a:off x="8362481" y="1883162"/>
                <a:ext cx="50400" cy="10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D89BF8A-951B-52BE-4B02-F6B5306515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53841" y="1874522"/>
                  <a:ext cx="68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1884B70-611E-9888-DAD4-9CD1357971A6}"/>
                    </a:ext>
                  </a:extLst>
                </p14:cNvPr>
                <p14:cNvContentPartPr/>
                <p14:nvPr/>
              </p14:nvContentPartPr>
              <p14:xfrm>
                <a:off x="8447441" y="1925282"/>
                <a:ext cx="29880" cy="1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1884B70-611E-9888-DAD4-9CD1357971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38441" y="1916642"/>
                  <a:ext cx="47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6C8674-83BC-96E4-A7BB-9C259946ED4A}"/>
                    </a:ext>
                  </a:extLst>
                </p14:cNvPr>
                <p14:cNvContentPartPr/>
                <p14:nvPr/>
              </p14:nvContentPartPr>
              <p14:xfrm>
                <a:off x="8502161" y="1873802"/>
                <a:ext cx="135000" cy="7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6C8674-83BC-96E4-A7BB-9C259946ED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93161" y="1865162"/>
                  <a:ext cx="152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29715B-3CC4-5A4E-52C0-B0C8F17E410A}"/>
                    </a:ext>
                  </a:extLst>
                </p14:cNvPr>
                <p14:cNvContentPartPr/>
                <p14:nvPr/>
              </p14:nvContentPartPr>
              <p14:xfrm>
                <a:off x="8695481" y="1865162"/>
                <a:ext cx="6840" cy="4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29715B-3CC4-5A4E-52C0-B0C8F17E41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86841" y="1856162"/>
                  <a:ext cx="24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A39143-FECF-627B-68CD-938D8A68EFED}"/>
                    </a:ext>
                  </a:extLst>
                </p14:cNvPr>
                <p14:cNvContentPartPr/>
                <p14:nvPr/>
              </p14:nvContentPartPr>
              <p14:xfrm>
                <a:off x="8672801" y="1883162"/>
                <a:ext cx="84240" cy="99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A39143-FECF-627B-68CD-938D8A68EF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63801" y="1874162"/>
                  <a:ext cx="101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92291F-37CC-6647-04DC-504DF6957974}"/>
                    </a:ext>
                  </a:extLst>
                </p14:cNvPr>
                <p14:cNvContentPartPr/>
                <p14:nvPr/>
              </p14:nvContentPartPr>
              <p14:xfrm>
                <a:off x="8755961" y="1871282"/>
                <a:ext cx="97920" cy="117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92291F-37CC-6647-04DC-504DF69579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47321" y="1862282"/>
                  <a:ext cx="115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1757570-D30A-A64F-C41B-C8BCA5BA6C02}"/>
                    </a:ext>
                  </a:extLst>
                </p14:cNvPr>
                <p14:cNvContentPartPr/>
                <p14:nvPr/>
              </p14:nvContentPartPr>
              <p14:xfrm>
                <a:off x="8918321" y="1846802"/>
                <a:ext cx="39600" cy="79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1757570-D30A-A64F-C41B-C8BCA5BA6C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09321" y="1837802"/>
                  <a:ext cx="57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DEE311-C698-3D8C-0821-8BFCB1F0D33B}"/>
                    </a:ext>
                  </a:extLst>
                </p14:cNvPr>
                <p14:cNvContentPartPr/>
                <p14:nvPr/>
              </p14:nvContentPartPr>
              <p14:xfrm>
                <a:off x="9567041" y="1883162"/>
                <a:ext cx="67680" cy="22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DEE311-C698-3D8C-0821-8BFCB1F0D3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8401" y="1874522"/>
                  <a:ext cx="853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11AD4EB-3DA0-F5B7-3595-D2206EE4717A}"/>
                    </a:ext>
                  </a:extLst>
                </p14:cNvPr>
                <p14:cNvContentPartPr/>
                <p14:nvPr/>
              </p14:nvContentPartPr>
              <p14:xfrm>
                <a:off x="9537521" y="2058482"/>
                <a:ext cx="124200" cy="92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11AD4EB-3DA0-F5B7-3595-D2206EE471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28521" y="2049842"/>
                  <a:ext cx="141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F8BB71-F6B6-B568-DF3D-679E69C5FAA5}"/>
                    </a:ext>
                  </a:extLst>
                </p14:cNvPr>
                <p14:cNvContentPartPr/>
                <p14:nvPr/>
              </p14:nvContentPartPr>
              <p14:xfrm>
                <a:off x="9677921" y="1980002"/>
                <a:ext cx="45360" cy="55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F8BB71-F6B6-B568-DF3D-679E69C5FA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8921" y="1971362"/>
                  <a:ext cx="63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DDADD5-B0A1-80CB-220E-8D8EAB399C70}"/>
                    </a:ext>
                  </a:extLst>
                </p14:cNvPr>
                <p14:cNvContentPartPr/>
                <p14:nvPr/>
              </p14:nvContentPartPr>
              <p14:xfrm>
                <a:off x="9821921" y="2004482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DDADD5-B0A1-80CB-220E-8D8EAB399C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13281" y="19954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3C4483A-E774-9FCB-CD99-56954C5EED0D}"/>
                    </a:ext>
                  </a:extLst>
                </p14:cNvPr>
                <p14:cNvContentPartPr/>
                <p14:nvPr/>
              </p14:nvContentPartPr>
              <p14:xfrm>
                <a:off x="9743081" y="1974602"/>
                <a:ext cx="100080" cy="59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3C4483A-E774-9FCB-CD99-56954C5EED0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34441" y="1965602"/>
                  <a:ext cx="117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BC2DA20-A78F-0507-D7B5-C6B559692664}"/>
                    </a:ext>
                  </a:extLst>
                </p14:cNvPr>
                <p14:cNvContentPartPr/>
                <p14:nvPr/>
              </p14:nvContentPartPr>
              <p14:xfrm>
                <a:off x="9942161" y="1937882"/>
                <a:ext cx="25920" cy="4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BC2DA20-A78F-0507-D7B5-C6B55969266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33521" y="1928882"/>
                  <a:ext cx="43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0E5ACE8-3BED-81C7-A2B6-2ACBDB7A84DB}"/>
                    </a:ext>
                  </a:extLst>
                </p14:cNvPr>
                <p14:cNvContentPartPr/>
                <p14:nvPr/>
              </p14:nvContentPartPr>
              <p14:xfrm>
                <a:off x="10012361" y="1894322"/>
                <a:ext cx="91800" cy="44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0E5ACE8-3BED-81C7-A2B6-2ACBDB7A84D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03361" y="1885682"/>
                  <a:ext cx="1094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8FC51E-2048-E5F0-2189-653E0C0780FF}"/>
                    </a:ext>
                  </a:extLst>
                </p14:cNvPr>
                <p14:cNvContentPartPr/>
                <p14:nvPr/>
              </p14:nvContentPartPr>
              <p14:xfrm>
                <a:off x="10131161" y="1774082"/>
                <a:ext cx="61200" cy="140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8FC51E-2048-E5F0-2189-653E0C0780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22161" y="1765082"/>
                  <a:ext cx="78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027918-3DFC-0B4D-669F-34A8F182C2B1}"/>
                    </a:ext>
                  </a:extLst>
                </p14:cNvPr>
                <p14:cNvContentPartPr/>
                <p14:nvPr/>
              </p14:nvContentPartPr>
              <p14:xfrm>
                <a:off x="10136921" y="1803602"/>
                <a:ext cx="41760" cy="6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027918-3DFC-0B4D-669F-34A8F182C2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27921" y="1794962"/>
                  <a:ext cx="59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B8879F1-32EF-E5A2-46F9-15A0EF480970}"/>
                    </a:ext>
                  </a:extLst>
                </p14:cNvPr>
                <p14:cNvContentPartPr/>
                <p14:nvPr/>
              </p14:nvContentPartPr>
              <p14:xfrm>
                <a:off x="10203521" y="1743842"/>
                <a:ext cx="78840" cy="90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B8879F1-32EF-E5A2-46F9-15A0EF48097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194521" y="1734842"/>
                  <a:ext cx="96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D65C21-22D5-FEA4-86CC-9DCBFF8A2D13}"/>
                    </a:ext>
                  </a:extLst>
                </p14:cNvPr>
                <p14:cNvContentPartPr/>
                <p14:nvPr/>
              </p14:nvContentPartPr>
              <p14:xfrm>
                <a:off x="9707081" y="1571762"/>
                <a:ext cx="702720" cy="442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D65C21-22D5-FEA4-86CC-9DCBFF8A2D1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98081" y="1562762"/>
                  <a:ext cx="7203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E40B28B-2009-2E79-B84B-5EB6DFA5988E}"/>
                    </a:ext>
                  </a:extLst>
                </p14:cNvPr>
                <p14:cNvContentPartPr/>
                <p14:nvPr/>
              </p14:nvContentPartPr>
              <p14:xfrm>
                <a:off x="10391441" y="1922042"/>
                <a:ext cx="93960" cy="110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E40B28B-2009-2E79-B84B-5EB6DFA598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82441" y="1913402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0D6BD4-1945-FDA8-C0DF-360D84D2E3DB}"/>
                    </a:ext>
                  </a:extLst>
                </p14:cNvPr>
                <p14:cNvContentPartPr/>
                <p14:nvPr/>
              </p14:nvContentPartPr>
              <p14:xfrm>
                <a:off x="10413401" y="2082602"/>
                <a:ext cx="137880" cy="15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0D6BD4-1945-FDA8-C0DF-360D84D2E3D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04401" y="2073962"/>
                  <a:ext cx="155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0C2D79E-3213-68B4-1600-1E0488A64AAA}"/>
                    </a:ext>
                  </a:extLst>
                </p14:cNvPr>
                <p14:cNvContentPartPr/>
                <p14:nvPr/>
              </p14:nvContentPartPr>
              <p14:xfrm>
                <a:off x="10524641" y="2124362"/>
                <a:ext cx="70200" cy="4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0C2D79E-3213-68B4-1600-1E0488A64AA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15641" y="2115362"/>
                  <a:ext cx="87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16FDE2-9DBA-766C-6247-53BC4E22E802}"/>
                    </a:ext>
                  </a:extLst>
                </p14:cNvPr>
                <p14:cNvContentPartPr/>
                <p14:nvPr/>
              </p14:nvContentPartPr>
              <p14:xfrm>
                <a:off x="10633721" y="2130482"/>
                <a:ext cx="148320" cy="64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16FDE2-9DBA-766C-6247-53BC4E22E80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24721" y="2121482"/>
                  <a:ext cx="165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ECB49A-22C3-D1AC-D76D-60EF570C0C93}"/>
                    </a:ext>
                  </a:extLst>
                </p14:cNvPr>
                <p14:cNvContentPartPr/>
                <p14:nvPr/>
              </p14:nvContentPartPr>
              <p14:xfrm>
                <a:off x="10845761" y="2107082"/>
                <a:ext cx="43200" cy="92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ECB49A-22C3-D1AC-D76D-60EF570C0C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36761" y="2098082"/>
                  <a:ext cx="60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19C38B-2AD6-E63C-07CD-54EACAD09E90}"/>
                    </a:ext>
                  </a:extLst>
                </p14:cNvPr>
                <p14:cNvContentPartPr/>
                <p14:nvPr/>
              </p14:nvContentPartPr>
              <p14:xfrm>
                <a:off x="10948361" y="2073602"/>
                <a:ext cx="68760" cy="7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19C38B-2AD6-E63C-07CD-54EACAD09E9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939361" y="2064602"/>
                  <a:ext cx="86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6401B9F-229B-E1E8-D7F0-EC488F066878}"/>
                    </a:ext>
                  </a:extLst>
                </p14:cNvPr>
                <p14:cNvContentPartPr/>
                <p14:nvPr/>
              </p14:nvContentPartPr>
              <p14:xfrm>
                <a:off x="11122241" y="2090162"/>
                <a:ext cx="41040" cy="92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6401B9F-229B-E1E8-D7F0-EC488F06687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113241" y="2081162"/>
                  <a:ext cx="58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8BF35A-EAE4-FBA5-F077-A1D9C41369BE}"/>
                    </a:ext>
                  </a:extLst>
                </p14:cNvPr>
                <p14:cNvContentPartPr/>
                <p14:nvPr/>
              </p14:nvContentPartPr>
              <p14:xfrm>
                <a:off x="11209361" y="2022122"/>
                <a:ext cx="78840" cy="68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8BF35A-EAE4-FBA5-F077-A1D9C41369B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200361" y="2013122"/>
                  <a:ext cx="96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267DAAB-8492-CC2E-05D4-78535E14C9BE}"/>
                    </a:ext>
                  </a:extLst>
                </p14:cNvPr>
                <p14:cNvContentPartPr/>
                <p14:nvPr/>
              </p14:nvContentPartPr>
              <p14:xfrm>
                <a:off x="10403321" y="2157122"/>
                <a:ext cx="873360" cy="89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267DAAB-8492-CC2E-05D4-78535E14C9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394321" y="2148482"/>
                  <a:ext cx="891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B2C486C-3A4B-F9E9-EA33-32B1759522E0}"/>
                    </a:ext>
                  </a:extLst>
                </p14:cNvPr>
                <p14:cNvContentPartPr/>
                <p14:nvPr/>
              </p14:nvContentPartPr>
              <p14:xfrm>
                <a:off x="7714841" y="2161442"/>
                <a:ext cx="2301480" cy="528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B2C486C-3A4B-F9E9-EA33-32B1759522E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05841" y="2152802"/>
                  <a:ext cx="23191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8E08D8-7718-C62A-035C-FAA9692BBA6B}"/>
                    </a:ext>
                  </a:extLst>
                </p14:cNvPr>
                <p14:cNvContentPartPr/>
                <p14:nvPr/>
              </p14:nvContentPartPr>
              <p14:xfrm>
                <a:off x="10009841" y="2301122"/>
                <a:ext cx="97560" cy="97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8E08D8-7718-C62A-035C-FAA9692BBA6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01201" y="2292122"/>
                  <a:ext cx="115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765CE8-F66C-467A-C759-D3DC15B6E59D}"/>
                    </a:ext>
                  </a:extLst>
                </p14:cNvPr>
                <p14:cNvContentPartPr/>
                <p14:nvPr/>
              </p14:nvContentPartPr>
              <p14:xfrm>
                <a:off x="10064561" y="2334242"/>
                <a:ext cx="657000" cy="210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765CE8-F66C-467A-C759-D3DC15B6E5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055561" y="2325602"/>
                  <a:ext cx="674640" cy="22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538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16B1FA-AB9E-984F-442D-65E55EFB3B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Dual Link Manipulator (DLM)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Composed of 2 links and 2 joints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Joints are referenced to the horizontal.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We want to follow a trajectory with the end effector.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As with the SLM, a motor in each joint is usually used to move the links to a desired position.</a:t>
            </a:r>
          </a:p>
        </p:txBody>
      </p:sp>
      <p:pic>
        <p:nvPicPr>
          <p:cNvPr id="50" name="Content Placeholder 49">
            <a:extLst>
              <a:ext uri="{FF2B5EF4-FFF2-40B4-BE49-F238E27FC236}">
                <a16:creationId xmlns:a16="http://schemas.microsoft.com/office/drawing/2014/main" id="{2A67086E-65FA-BB55-DCD4-446A2D961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3840"/>
            <a:ext cx="5181600" cy="35149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664E73-29AA-0D87-BAC5-A45947EB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82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251821-BADF-9786-9EC4-6CD00C19F4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 Bold" panose="02000000000000000000" pitchFamily="50" charset="0"/>
              </a:rPr>
              <a:t>Dual Link Manipulator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As for the previous SLM, the dynamics will be obtained using the Euler-Lagrange approach.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analysis aims to enhance the comprehension of the intricate behaviour of the system and may be of interest to professionals working in this field.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Several levels of abstraction will be performed.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57DCF8-21C6-5E03-5899-24AF9B0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094AA922-DAAE-5053-6F46-CC436D84E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9217" y="1825625"/>
            <a:ext cx="2227565" cy="4351338"/>
          </a:xfrm>
        </p:spPr>
      </p:pic>
    </p:spTree>
    <p:extLst>
      <p:ext uri="{BB962C8B-B14F-4D97-AF65-F5344CB8AC3E}">
        <p14:creationId xmlns:p14="http://schemas.microsoft.com/office/powerpoint/2010/main" val="5643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1645-E99A-3B74-6E0F-15E5E3CE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97246-1A7E-9558-8461-97EFCFE0BF0A}"/>
              </a:ext>
            </a:extLst>
          </p:cNvPr>
          <p:cNvGrpSpPr/>
          <p:nvPr/>
        </p:nvGrpSpPr>
        <p:grpSpPr>
          <a:xfrm>
            <a:off x="53331" y="2798259"/>
            <a:ext cx="12085337" cy="1962940"/>
            <a:chOff x="0" y="2505509"/>
            <a:chExt cx="12085337" cy="19629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B1F45F-B8C3-E774-EFE6-CA0BBFF9BF5E}"/>
                </a:ext>
              </a:extLst>
            </p:cNvPr>
            <p:cNvGrpSpPr/>
            <p:nvPr/>
          </p:nvGrpSpPr>
          <p:grpSpPr>
            <a:xfrm>
              <a:off x="2054216" y="2534208"/>
              <a:ext cx="10031121" cy="1552504"/>
              <a:chOff x="855291" y="2831091"/>
              <a:chExt cx="10031121" cy="1552504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C363C183-32C3-671E-BE2B-EAA1E0E99D9C}"/>
                  </a:ext>
                </a:extLst>
              </p:cNvPr>
              <p:cNvSpPr/>
              <p:nvPr/>
            </p:nvSpPr>
            <p:spPr>
              <a:xfrm>
                <a:off x="3280152" y="3538075"/>
                <a:ext cx="1084385" cy="55524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52F6ED0-74F5-5A6B-8C72-E617BA536013}"/>
                      </a:ext>
                    </a:extLst>
                  </p:cNvPr>
                  <p:cNvSpPr/>
                  <p:nvPr/>
                </p:nvSpPr>
                <p:spPr>
                  <a:xfrm>
                    <a:off x="8749058" y="3431839"/>
                    <a:ext cx="1661233" cy="704047"/>
                  </a:xfrm>
                  <a:prstGeom prst="roundRect">
                    <a:avLst/>
                  </a:prstGeom>
                  <a:noFill/>
                  <a:ln w="38100">
                    <a:solidFill>
                      <a:srgbClr val="00B6F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652F6ED0-74F5-5A6B-8C72-E617BA5360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9058" y="3431839"/>
                    <a:ext cx="1661233" cy="70404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rgbClr val="00B6F6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ABDD0E29-E423-4895-6328-2A22DD1E0F03}"/>
                  </a:ext>
                </a:extLst>
              </p:cNvPr>
              <p:cNvSpPr/>
              <p:nvPr/>
            </p:nvSpPr>
            <p:spPr>
              <a:xfrm>
                <a:off x="7100321" y="3511488"/>
                <a:ext cx="1084385" cy="55524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A3E8197-BFB6-7286-28D1-C2CEA25B8E41}"/>
                      </a:ext>
                    </a:extLst>
                  </p:cNvPr>
                  <p:cNvSpPr txBox="1"/>
                  <p:nvPr/>
                </p:nvSpPr>
                <p:spPr>
                  <a:xfrm>
                    <a:off x="8048571" y="3371304"/>
                    <a:ext cx="5874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A3E8197-BFB6-7286-28D1-C2CEA25B8E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8571" y="3371304"/>
                    <a:ext cx="5874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9BE70C4-D45A-A17A-0FE3-1C5E51750EF7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8311588" y="3783862"/>
                <a:ext cx="437470" cy="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28177B4-9EC6-33A1-244B-6EFF68C46E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1050" y="3381318"/>
                    <a:ext cx="334454" cy="38064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28177B4-9EC6-33A1-244B-6EFF68C46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1050" y="3381318"/>
                    <a:ext cx="334454" cy="380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204F198-A107-B60D-852A-1E416584AF6E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10410291" y="3772915"/>
                <a:ext cx="476121" cy="10948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96">
                <a:extLst>
                  <a:ext uri="{FF2B5EF4-FFF2-40B4-BE49-F238E27FC236}">
                    <a16:creationId xmlns:a16="http://schemas.microsoft.com/office/drawing/2014/main" id="{02577A54-382E-BA0F-EBB7-DBB06A0AC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855291" y="2831091"/>
                <a:ext cx="2285104" cy="155250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ADF6987-FCA7-BFDB-0ED7-B6979A30C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29037" y="2833034"/>
                <a:ext cx="2004272" cy="1550561"/>
              </a:xfrm>
              <a:prstGeom prst="rect">
                <a:avLst/>
              </a:prstGeom>
            </p:spPr>
          </p:pic>
        </p:grpSp>
        <p:pic>
          <p:nvPicPr>
            <p:cNvPr id="6" name="Content Placeholder 5">
              <a:extLst>
                <a:ext uri="{FF2B5EF4-FFF2-40B4-BE49-F238E27FC236}">
                  <a16:creationId xmlns:a16="http://schemas.microsoft.com/office/drawing/2014/main" id="{DE1226C9-A262-DB55-0F87-9CC6D2BFC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2505509"/>
              <a:ext cx="1004881" cy="1962940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EB4C3DB-F9F3-5202-286D-48BE6602072B}"/>
                </a:ext>
              </a:extLst>
            </p:cNvPr>
            <p:cNvSpPr/>
            <p:nvPr/>
          </p:nvSpPr>
          <p:spPr>
            <a:xfrm>
              <a:off x="1060675" y="3264449"/>
              <a:ext cx="993541" cy="50873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28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51821-BADF-9786-9EC4-6CD00C19F4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006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900" b="1" dirty="0">
                    <a:latin typeface="Nexa Bold" panose="02000000000000000000" pitchFamily="50" charset="0"/>
                  </a:rPr>
                  <a:t>Model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700" dirty="0"/>
                  <a:t> Links length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GB" sz="17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 link’s mass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Motor mass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Load mass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angle relative to the floor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relative joint angle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700" dirty="0"/>
                  <a:t>Cartesian position of point (COM)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51821-BADF-9786-9EC4-6CD00C19F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800643"/>
              </a:xfr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A57DCF8-21C6-5E03-5899-24AF9B02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/>
              <a:t>Dual Link Manipulator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E7613B-CC92-D2B9-272B-33A0F0130F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507" y="1996978"/>
            <a:ext cx="5181600" cy="4008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514835-E192-8E51-4F6C-CC952155FF8F}"/>
                  </a:ext>
                </a:extLst>
              </p14:cNvPr>
              <p14:cNvContentPartPr/>
              <p14:nvPr/>
            </p14:nvContentPartPr>
            <p14:xfrm>
              <a:off x="8401361" y="4811402"/>
              <a:ext cx="226080" cy="25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514835-E192-8E51-4F6C-CC952155FF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92361" y="4802402"/>
                <a:ext cx="24372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C4202AC-0C1B-52BA-EB9B-E5C7359B6606}"/>
              </a:ext>
            </a:extLst>
          </p:cNvPr>
          <p:cNvGrpSpPr/>
          <p:nvPr/>
        </p:nvGrpSpPr>
        <p:grpSpPr>
          <a:xfrm>
            <a:off x="10156001" y="4735442"/>
            <a:ext cx="698760" cy="459720"/>
            <a:chOff x="10156001" y="4735442"/>
            <a:chExt cx="69876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903199-7C82-262C-4179-82410303FDFE}"/>
                    </a:ext>
                  </a:extLst>
                </p14:cNvPr>
                <p14:cNvContentPartPr/>
                <p14:nvPr/>
              </p14:nvContentPartPr>
              <p14:xfrm>
                <a:off x="10156001" y="4889162"/>
                <a:ext cx="89640" cy="154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903199-7C82-262C-4179-82410303FD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47001" y="4880522"/>
                  <a:ext cx="107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691BA6-5C6D-8252-5D63-A3E58FFEB677}"/>
                    </a:ext>
                  </a:extLst>
                </p14:cNvPr>
                <p14:cNvContentPartPr/>
                <p14:nvPr/>
              </p14:nvContentPartPr>
              <p14:xfrm>
                <a:off x="10360841" y="4863962"/>
                <a:ext cx="202680" cy="33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691BA6-5C6D-8252-5D63-A3E58FFEB6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51841" y="4855322"/>
                  <a:ext cx="220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C74395-6598-4E34-2DAF-4202F6034385}"/>
                    </a:ext>
                  </a:extLst>
                </p14:cNvPr>
                <p14:cNvContentPartPr/>
                <p14:nvPr/>
              </p14:nvContentPartPr>
              <p14:xfrm>
                <a:off x="10730921" y="4735442"/>
                <a:ext cx="123840" cy="27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C74395-6598-4E34-2DAF-4202F60343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2281" y="4726442"/>
                  <a:ext cx="14148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803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B5F16-C0A1-A73A-05A8-D00C645FAA48}"/>
              </a:ext>
            </a:extLst>
          </p:cNvPr>
          <p:cNvSpPr/>
          <p:nvPr/>
        </p:nvSpPr>
        <p:spPr>
          <a:xfrm>
            <a:off x="339115" y="5383454"/>
            <a:ext cx="4705224" cy="793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700" y="1455237"/>
                <a:ext cx="5617101" cy="472172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Euler Lagrange Equation</a:t>
                </a: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GB" sz="16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𝐾𝐸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𝑃𝐸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𝐾𝐸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𝐾𝐸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𝐾𝐸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700" y="1455237"/>
                <a:ext cx="5617101" cy="4721725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8758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</p:spTree>
    <p:extLst>
      <p:ext uri="{BB962C8B-B14F-4D97-AF65-F5344CB8AC3E}">
        <p14:creationId xmlns:p14="http://schemas.microsoft.com/office/powerpoint/2010/main" val="165215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1B5F16-C0A1-A73A-05A8-D00C645FAA48}"/>
              </a:ext>
            </a:extLst>
          </p:cNvPr>
          <p:cNvSpPr/>
          <p:nvPr/>
        </p:nvSpPr>
        <p:spPr>
          <a:xfrm>
            <a:off x="339115" y="5383454"/>
            <a:ext cx="4705224" cy="793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700" y="1455237"/>
                <a:ext cx="5617101" cy="472172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Euler Lagrange Equation</a:t>
                </a: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GB" sz="16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𝐾𝐸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𝑃𝐸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𝐾𝐸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den>
                    </m:f>
                    <m:r>
                      <a:rPr lang="en-GB" sz="1600" i="1">
                        <a:latin typeface="Cambria Math" panose="02040503050406030204" pitchFamily="18" charset="0"/>
                      </a:rPr>
                      <m:t>𝐾𝐸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𝐾𝐸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𝐾𝐸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𝑃𝐸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700" y="1455237"/>
                <a:ext cx="5617101" cy="4721725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8758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</p:spTree>
    <p:extLst>
      <p:ext uri="{BB962C8B-B14F-4D97-AF65-F5344CB8AC3E}">
        <p14:creationId xmlns:p14="http://schemas.microsoft.com/office/powerpoint/2010/main" val="368221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2700" y="1455237"/>
                <a:ext cx="5617101" cy="50848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Nexa Bold" panose="02000000000000000000" pitchFamily="50" charset="0"/>
                  </a:rPr>
                  <a:t>DLM Manipulator (Forward Kinematics)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KE and PE depend on the Cartesian </a:t>
                </a:r>
                <a:r>
                  <a:rPr lang="en-GB" sz="1600" b="1" dirty="0"/>
                  <a:t>position</a:t>
                </a:r>
                <a:r>
                  <a:rPr lang="en-GB" sz="1600" dirty="0"/>
                  <a:t> and </a:t>
                </a:r>
                <a:r>
                  <a:rPr lang="en-GB" sz="1600" b="1" dirty="0"/>
                  <a:t>velocities</a:t>
                </a:r>
                <a:r>
                  <a:rPr lang="en-GB" sz="1600" dirty="0"/>
                  <a:t> of the point masses.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velocities of the point masses  are required to be expressed in joint space to evaluate the Euler-Lagrange expression.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forward’s kinematics are: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b="0" dirty="0">
                    <a:latin typeface="Nexa Bold" panose="02000000000000000000" pitchFamily="50" charset="0"/>
                  </a:rPr>
                  <a:t>  </a:t>
                </a:r>
                <a:br>
                  <a:rPr lang="en-GB" sz="1800" b="0" dirty="0">
                    <a:latin typeface="Nexa Bold" panose="02000000000000000000" pitchFamily="50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>
                    <a:latin typeface="Nexa Bold" panose="02000000000000000000" pitchFamily="50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58139B-9550-ECAF-7F14-8FF7C0296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2700" y="1455237"/>
                <a:ext cx="5617101" cy="5084842"/>
              </a:xfr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E136B3-9D24-DC0B-B52C-192240485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8758"/>
            <a:ext cx="5181600" cy="40050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3FC022-114C-CDB6-E495-16BD1A2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Modelling</a:t>
            </a:r>
          </a:p>
        </p:txBody>
      </p:sp>
    </p:spTree>
    <p:extLst>
      <p:ext uri="{BB962C8B-B14F-4D97-AF65-F5344CB8AC3E}">
        <p14:creationId xmlns:p14="http://schemas.microsoft.com/office/powerpoint/2010/main" val="2329971075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854</TotalTime>
  <Words>530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Dual Link Manipulator</vt:lpstr>
      <vt:lpstr>Dual Link Manipulator</vt:lpstr>
      <vt:lpstr>Dual Link Manipulator</vt:lpstr>
      <vt:lpstr>Dual Link Manipulator</vt:lpstr>
      <vt:lpstr>DLM Modelling</vt:lpstr>
      <vt:lpstr>Dual Link Manipulator</vt:lpstr>
      <vt:lpstr>DLM Modelling</vt:lpstr>
      <vt:lpstr>DLM Modelling</vt:lpstr>
      <vt:lpstr>DLM Modelling</vt:lpstr>
      <vt:lpstr>DLM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Link Manipulator</dc:title>
  <dc:creator>Mario Martinez</dc:creator>
  <cp:lastModifiedBy>Mario Martinez</cp:lastModifiedBy>
  <cp:revision>2</cp:revision>
  <dcterms:created xsi:type="dcterms:W3CDTF">2024-04-18T12:18:16Z</dcterms:created>
  <dcterms:modified xsi:type="dcterms:W3CDTF">2024-04-20T05:58:08Z</dcterms:modified>
</cp:coreProperties>
</file>