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262" r:id="rId3"/>
    <p:sldId id="292" r:id="rId4"/>
    <p:sldId id="283" r:id="rId5"/>
    <p:sldId id="286" r:id="rId6"/>
    <p:sldId id="289" r:id="rId7"/>
    <p:sldId id="288" r:id="rId8"/>
    <p:sldId id="291" r:id="rId9"/>
    <p:sldId id="282" r:id="rId10"/>
    <p:sldId id="287" r:id="rId11"/>
    <p:sldId id="267" r:id="rId12"/>
    <p:sldId id="264" r:id="rId13"/>
    <p:sldId id="265" r:id="rId14"/>
    <p:sldId id="274"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B9ADAE-514F-BC80-E586-3106A7B94CC7}" name="Khalid Ibrahim" initials="KI" userId="a9995b6502d7aee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767171"/>
    <a:srgbClr val="808080"/>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155" d="100"/>
          <a:sy n="155" d="100"/>
        </p:scale>
        <p:origin x="271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 Martinez" userId="3a8698ea-445f-4751-a923-c95ba728fd8c" providerId="ADAL" clId="{23CF3A6E-E155-4A24-8251-77A6289C685A}"/>
    <pc:docChg chg="addSld delSld modMainMaster">
      <pc:chgData name="Mario Martinez" userId="3a8698ea-445f-4751-a923-c95ba728fd8c" providerId="ADAL" clId="{23CF3A6E-E155-4A24-8251-77A6289C685A}" dt="2022-11-14T18:14:07.975" v="54" actId="2696"/>
      <pc:docMkLst>
        <pc:docMk/>
      </pc:docMkLst>
      <pc:sldChg chg="new del">
        <pc:chgData name="Mario Martinez" userId="3a8698ea-445f-4751-a923-c95ba728fd8c" providerId="ADAL" clId="{23CF3A6E-E155-4A24-8251-77A6289C685A}" dt="2022-11-10T19:35:11.539" v="2" actId="47"/>
        <pc:sldMkLst>
          <pc:docMk/>
          <pc:sldMk cId="121890725" sldId="256"/>
        </pc:sldMkLst>
      </pc:sldChg>
      <pc:sldChg chg="del">
        <pc:chgData name="Mario Martinez" userId="3a8698ea-445f-4751-a923-c95ba728fd8c" providerId="ADAL" clId="{23CF3A6E-E155-4A24-8251-77A6289C685A}" dt="2022-11-10T19:34:48.732" v="0" actId="47"/>
        <pc:sldMkLst>
          <pc:docMk/>
          <pc:sldMk cId="2638894970" sldId="256"/>
        </pc:sldMkLst>
      </pc:sldChg>
      <pc:sldChg chg="new del">
        <pc:chgData name="Mario Martinez" userId="3a8698ea-445f-4751-a923-c95ba728fd8c" providerId="ADAL" clId="{23CF3A6E-E155-4A24-8251-77A6289C685A}" dt="2022-11-10T19:35:16.527" v="4" actId="47"/>
        <pc:sldMkLst>
          <pc:docMk/>
          <pc:sldMk cId="3021540531" sldId="256"/>
        </pc:sldMkLst>
      </pc:sldChg>
      <pc:sldMasterChg chg="mod delSldLayout modSldLayout">
        <pc:chgData name="Mario Martinez" userId="3a8698ea-445f-4751-a923-c95ba728fd8c" providerId="ADAL" clId="{23CF3A6E-E155-4A24-8251-77A6289C685A}" dt="2022-11-14T18:14:07.975" v="54" actId="2696"/>
        <pc:sldMasterMkLst>
          <pc:docMk/>
          <pc:sldMasterMk cId="2100808401" sldId="2147483648"/>
        </pc:sldMasterMkLst>
        <pc:sldLayoutChg chg="del">
          <pc:chgData name="Mario Martinez" userId="3a8698ea-445f-4751-a923-c95ba728fd8c" providerId="ADAL" clId="{23CF3A6E-E155-4A24-8251-77A6289C685A}" dt="2022-11-14T18:14:07.975" v="54" actId="2696"/>
          <pc:sldLayoutMkLst>
            <pc:docMk/>
            <pc:sldMasterMk cId="2100808401" sldId="2147483648"/>
            <pc:sldLayoutMk cId="3559517122" sldId="2147483649"/>
          </pc:sldLayoutMkLst>
        </pc:sldLayoutChg>
        <pc:sldLayoutChg chg="mod">
          <pc:chgData name="Mario Martinez" userId="3a8698ea-445f-4751-a923-c95ba728fd8c" providerId="ADAL" clId="{23CF3A6E-E155-4A24-8251-77A6289C685A}" dt="2022-11-14T18:06:22.297" v="21" actId="6014"/>
          <pc:sldLayoutMkLst>
            <pc:docMk/>
            <pc:sldMasterMk cId="2100808401" sldId="2147483648"/>
            <pc:sldLayoutMk cId="1164936946" sldId="2147483660"/>
          </pc:sldLayoutMkLst>
        </pc:sldLayoutChg>
        <pc:sldLayoutChg chg="mod">
          <pc:chgData name="Mario Martinez" userId="3a8698ea-445f-4751-a923-c95ba728fd8c" providerId="ADAL" clId="{23CF3A6E-E155-4A24-8251-77A6289C685A}" dt="2022-11-14T18:07:01.721" v="23" actId="6014"/>
          <pc:sldLayoutMkLst>
            <pc:docMk/>
            <pc:sldMasterMk cId="2100808401" sldId="2147483648"/>
            <pc:sldLayoutMk cId="515585814" sldId="2147483661"/>
          </pc:sldLayoutMkLst>
        </pc:sldLayoutChg>
        <pc:sldLayoutChg chg="mod">
          <pc:chgData name="Mario Martinez" userId="3a8698ea-445f-4751-a923-c95ba728fd8c" providerId="ADAL" clId="{23CF3A6E-E155-4A24-8251-77A6289C685A}" dt="2022-11-14T18:07:19.611" v="25" actId="6014"/>
          <pc:sldLayoutMkLst>
            <pc:docMk/>
            <pc:sldMasterMk cId="2100808401" sldId="2147483648"/>
            <pc:sldLayoutMk cId="2788066660" sldId="2147483662"/>
          </pc:sldLayoutMkLst>
        </pc:sldLayoutChg>
        <pc:sldLayoutChg chg="mod">
          <pc:chgData name="Mario Martinez" userId="3a8698ea-445f-4751-a923-c95ba728fd8c" providerId="ADAL" clId="{23CF3A6E-E155-4A24-8251-77A6289C685A}" dt="2022-11-14T18:08:19.609" v="29" actId="6014"/>
          <pc:sldLayoutMkLst>
            <pc:docMk/>
            <pc:sldMasterMk cId="2100808401" sldId="2147483648"/>
            <pc:sldLayoutMk cId="1889620595" sldId="2147483663"/>
          </pc:sldLayoutMkLst>
        </pc:sldLayoutChg>
        <pc:sldLayoutChg chg="mod">
          <pc:chgData name="Mario Martinez" userId="3a8698ea-445f-4751-a923-c95ba728fd8c" providerId="ADAL" clId="{23CF3A6E-E155-4A24-8251-77A6289C685A}" dt="2022-11-14T18:06:44.415" v="22" actId="6014"/>
          <pc:sldLayoutMkLst>
            <pc:docMk/>
            <pc:sldMasterMk cId="2100808401" sldId="2147483648"/>
            <pc:sldLayoutMk cId="316562779" sldId="2147483664"/>
          </pc:sldLayoutMkLst>
        </pc:sldLayoutChg>
        <pc:sldLayoutChg chg="mod">
          <pc:chgData name="Mario Martinez" userId="3a8698ea-445f-4751-a923-c95ba728fd8c" providerId="ADAL" clId="{23CF3A6E-E155-4A24-8251-77A6289C685A}" dt="2022-11-14T18:05:26.331" v="18" actId="6014"/>
          <pc:sldLayoutMkLst>
            <pc:docMk/>
            <pc:sldMasterMk cId="2100808401" sldId="2147483648"/>
            <pc:sldLayoutMk cId="3510358867" sldId="2147483665"/>
          </pc:sldLayoutMkLst>
        </pc:sldLayoutChg>
        <pc:sldLayoutChg chg="mod">
          <pc:chgData name="Mario Martinez" userId="3a8698ea-445f-4751-a923-c95ba728fd8c" providerId="ADAL" clId="{23CF3A6E-E155-4A24-8251-77A6289C685A}" dt="2022-11-14T18:04:16.066" v="13" actId="6014"/>
          <pc:sldLayoutMkLst>
            <pc:docMk/>
            <pc:sldMasterMk cId="2100808401" sldId="2147483648"/>
            <pc:sldLayoutMk cId="4290714992" sldId="2147483666"/>
          </pc:sldLayoutMkLst>
        </pc:sldLayoutChg>
        <pc:sldLayoutChg chg="mod">
          <pc:chgData name="Mario Martinez" userId="3a8698ea-445f-4751-a923-c95ba728fd8c" providerId="ADAL" clId="{23CF3A6E-E155-4A24-8251-77A6289C685A}" dt="2022-11-14T18:04:46.621" v="15" actId="6014"/>
          <pc:sldLayoutMkLst>
            <pc:docMk/>
            <pc:sldMasterMk cId="2100808401" sldId="2147483648"/>
            <pc:sldLayoutMk cId="2526956570" sldId="2147483667"/>
          </pc:sldLayoutMkLst>
        </pc:sldLayoutChg>
        <pc:sldLayoutChg chg="mod">
          <pc:chgData name="Mario Martinez" userId="3a8698ea-445f-4751-a923-c95ba728fd8c" providerId="ADAL" clId="{23CF3A6E-E155-4A24-8251-77A6289C685A}" dt="2022-11-14T18:02:49.578" v="8" actId="6014"/>
          <pc:sldLayoutMkLst>
            <pc:docMk/>
            <pc:sldMasterMk cId="2100808401" sldId="2147483648"/>
            <pc:sldLayoutMk cId="107396122" sldId="2147483668"/>
          </pc:sldLayoutMkLst>
        </pc:sldLayoutChg>
        <pc:sldLayoutChg chg="mod">
          <pc:chgData name="Mario Martinez" userId="3a8698ea-445f-4751-a923-c95ba728fd8c" providerId="ADAL" clId="{23CF3A6E-E155-4A24-8251-77A6289C685A}" dt="2022-11-14T18:02:56.421" v="9" actId="6014"/>
          <pc:sldLayoutMkLst>
            <pc:docMk/>
            <pc:sldMasterMk cId="2100808401" sldId="2147483648"/>
            <pc:sldLayoutMk cId="2625895855" sldId="2147483669"/>
          </pc:sldLayoutMkLst>
        </pc:sldLayoutChg>
        <pc:sldLayoutChg chg="mod">
          <pc:chgData name="Mario Martinez" userId="3a8698ea-445f-4751-a923-c95ba728fd8c" providerId="ADAL" clId="{23CF3A6E-E155-4A24-8251-77A6289C685A}" dt="2022-11-14T18:04:09.479" v="12" actId="6014"/>
          <pc:sldLayoutMkLst>
            <pc:docMk/>
            <pc:sldMasterMk cId="2100808401" sldId="2147483648"/>
            <pc:sldLayoutMk cId="821346727" sldId="2147483670"/>
          </pc:sldLayoutMkLst>
        </pc:sldLayoutChg>
        <pc:sldLayoutChg chg="mod">
          <pc:chgData name="Mario Martinez" userId="3a8698ea-445f-4751-a923-c95ba728fd8c" providerId="ADAL" clId="{23CF3A6E-E155-4A24-8251-77A6289C685A}" dt="2022-11-14T18:04:56.161" v="16" actId="6014"/>
          <pc:sldLayoutMkLst>
            <pc:docMk/>
            <pc:sldMasterMk cId="2100808401" sldId="2147483648"/>
            <pc:sldLayoutMk cId="797332064" sldId="2147483671"/>
          </pc:sldLayoutMkLst>
        </pc:sldLayoutChg>
        <pc:sldLayoutChg chg="mod">
          <pc:chgData name="Mario Martinez" userId="3a8698ea-445f-4751-a923-c95ba728fd8c" providerId="ADAL" clId="{23CF3A6E-E155-4A24-8251-77A6289C685A}" dt="2022-11-14T18:05:46.739" v="19" actId="6014"/>
          <pc:sldLayoutMkLst>
            <pc:docMk/>
            <pc:sldMasterMk cId="2100808401" sldId="2147483648"/>
            <pc:sldLayoutMk cId="1278170638" sldId="2147483672"/>
          </pc:sldLayoutMkLst>
        </pc:sldLayoutChg>
        <pc:sldLayoutChg chg="mod">
          <pc:chgData name="Mario Martinez" userId="3a8698ea-445f-4751-a923-c95ba728fd8c" providerId="ADAL" clId="{23CF3A6E-E155-4A24-8251-77A6289C685A}" dt="2022-11-14T18:06:02.105" v="20" actId="6014"/>
          <pc:sldLayoutMkLst>
            <pc:docMk/>
            <pc:sldMasterMk cId="2100808401" sldId="2147483648"/>
            <pc:sldLayoutMk cId="2812496817" sldId="2147483673"/>
          </pc:sldLayoutMkLst>
        </pc:sldLayoutChg>
        <pc:sldLayoutChg chg="mod">
          <pc:chgData name="Mario Martinez" userId="3a8698ea-445f-4751-a923-c95ba728fd8c" providerId="ADAL" clId="{23CF3A6E-E155-4A24-8251-77A6289C685A}" dt="2022-11-14T18:07:39.461" v="26" actId="6014"/>
          <pc:sldLayoutMkLst>
            <pc:docMk/>
            <pc:sldMasterMk cId="2100808401" sldId="2147483648"/>
            <pc:sldLayoutMk cId="633174156" sldId="2147483674"/>
          </pc:sldLayoutMkLst>
        </pc:sldLayoutChg>
        <pc:sldLayoutChg chg="mod">
          <pc:chgData name="Mario Martinez" userId="3a8698ea-445f-4751-a923-c95ba728fd8c" providerId="ADAL" clId="{23CF3A6E-E155-4A24-8251-77A6289C685A}" dt="2022-11-14T18:07:59.980" v="28" actId="6014"/>
          <pc:sldLayoutMkLst>
            <pc:docMk/>
            <pc:sldMasterMk cId="2100808401" sldId="2147483648"/>
            <pc:sldLayoutMk cId="842531852" sldId="2147483675"/>
          </pc:sldLayoutMkLst>
        </pc:sldLayoutChg>
        <pc:sldLayoutChg chg="mod">
          <pc:chgData name="Mario Martinez" userId="3a8698ea-445f-4751-a923-c95ba728fd8c" providerId="ADAL" clId="{23CF3A6E-E155-4A24-8251-77A6289C685A}" dt="2022-11-14T18:04:28.105" v="14" actId="6014"/>
          <pc:sldLayoutMkLst>
            <pc:docMk/>
            <pc:sldMasterMk cId="2100808401" sldId="2147483648"/>
            <pc:sldLayoutMk cId="2104487204" sldId="2147483676"/>
          </pc:sldLayoutMkLst>
        </pc:sldLayoutChg>
        <pc:sldLayoutChg chg="mod">
          <pc:chgData name="Mario Martinez" userId="3a8698ea-445f-4751-a923-c95ba728fd8c" providerId="ADAL" clId="{23CF3A6E-E155-4A24-8251-77A6289C685A}" dt="2022-11-14T18:10:01.250" v="33" actId="6014"/>
          <pc:sldLayoutMkLst>
            <pc:docMk/>
            <pc:sldMasterMk cId="2100808401" sldId="2147483648"/>
            <pc:sldLayoutMk cId="2623785468" sldId="2147483677"/>
          </pc:sldLayoutMkLst>
        </pc:sldLayoutChg>
        <pc:sldLayoutChg chg="mod">
          <pc:chgData name="Mario Martinez" userId="3a8698ea-445f-4751-a923-c95ba728fd8c" providerId="ADAL" clId="{23CF3A6E-E155-4A24-8251-77A6289C685A}" dt="2022-11-14T18:10:24.384" v="35" actId="6014"/>
          <pc:sldLayoutMkLst>
            <pc:docMk/>
            <pc:sldMasterMk cId="2100808401" sldId="2147483648"/>
            <pc:sldLayoutMk cId="3831344345" sldId="2147483678"/>
          </pc:sldLayoutMkLst>
        </pc:sldLayoutChg>
        <pc:sldLayoutChg chg="mod">
          <pc:chgData name="Mario Martinez" userId="3a8698ea-445f-4751-a923-c95ba728fd8c" providerId="ADAL" clId="{23CF3A6E-E155-4A24-8251-77A6289C685A}" dt="2022-11-14T18:10:09.840" v="34" actId="6014"/>
          <pc:sldLayoutMkLst>
            <pc:docMk/>
            <pc:sldMasterMk cId="2100808401" sldId="2147483648"/>
            <pc:sldLayoutMk cId="3391208882" sldId="2147483679"/>
          </pc:sldLayoutMkLst>
        </pc:sldLayoutChg>
        <pc:sldLayoutChg chg="mod">
          <pc:chgData name="Mario Martinez" userId="3a8698ea-445f-4751-a923-c95ba728fd8c" providerId="ADAL" clId="{23CF3A6E-E155-4A24-8251-77A6289C685A}" dt="2022-11-14T18:10:39.149" v="36" actId="6014"/>
          <pc:sldLayoutMkLst>
            <pc:docMk/>
            <pc:sldMasterMk cId="2100808401" sldId="2147483648"/>
            <pc:sldLayoutMk cId="646117917" sldId="2147483680"/>
          </pc:sldLayoutMkLst>
        </pc:sldLayoutChg>
        <pc:sldLayoutChg chg="mod">
          <pc:chgData name="Mario Martinez" userId="3a8698ea-445f-4751-a923-c95ba728fd8c" providerId="ADAL" clId="{23CF3A6E-E155-4A24-8251-77A6289C685A}" dt="2022-11-14T18:10:47.919" v="37" actId="6014"/>
          <pc:sldLayoutMkLst>
            <pc:docMk/>
            <pc:sldMasterMk cId="2100808401" sldId="2147483648"/>
            <pc:sldLayoutMk cId="1420474267" sldId="2147483681"/>
          </pc:sldLayoutMkLst>
        </pc:sldLayoutChg>
        <pc:sldLayoutChg chg="mod">
          <pc:chgData name="Mario Martinez" userId="3a8698ea-445f-4751-a923-c95ba728fd8c" providerId="ADAL" clId="{23CF3A6E-E155-4A24-8251-77A6289C685A}" dt="2022-11-14T18:11:14.826" v="39" actId="6014"/>
          <pc:sldLayoutMkLst>
            <pc:docMk/>
            <pc:sldMasterMk cId="2100808401" sldId="2147483648"/>
            <pc:sldLayoutMk cId="2244011237" sldId="2147483682"/>
          </pc:sldLayoutMkLst>
        </pc:sldLayoutChg>
        <pc:sldLayoutChg chg="mod">
          <pc:chgData name="Mario Martinez" userId="3a8698ea-445f-4751-a923-c95ba728fd8c" providerId="ADAL" clId="{23CF3A6E-E155-4A24-8251-77A6289C685A}" dt="2022-11-14T18:11:30.345" v="40" actId="6014"/>
          <pc:sldLayoutMkLst>
            <pc:docMk/>
            <pc:sldMasterMk cId="2100808401" sldId="2147483648"/>
            <pc:sldLayoutMk cId="4167145057" sldId="2147483683"/>
          </pc:sldLayoutMkLst>
        </pc:sldLayoutChg>
        <pc:sldLayoutChg chg="mod">
          <pc:chgData name="Mario Martinez" userId="3a8698ea-445f-4751-a923-c95ba728fd8c" providerId="ADAL" clId="{23CF3A6E-E155-4A24-8251-77A6289C685A}" dt="2022-11-14T18:11:57.606" v="43" actId="6014"/>
          <pc:sldLayoutMkLst>
            <pc:docMk/>
            <pc:sldMasterMk cId="2100808401" sldId="2147483648"/>
            <pc:sldLayoutMk cId="746339571" sldId="2147483684"/>
          </pc:sldLayoutMkLst>
        </pc:sldLayoutChg>
        <pc:sldLayoutChg chg="mod">
          <pc:chgData name="Mario Martinez" userId="3a8698ea-445f-4751-a923-c95ba728fd8c" providerId="ADAL" clId="{23CF3A6E-E155-4A24-8251-77A6289C685A}" dt="2022-11-14T18:11:49.474" v="42" actId="6014"/>
          <pc:sldLayoutMkLst>
            <pc:docMk/>
            <pc:sldMasterMk cId="2100808401" sldId="2147483648"/>
            <pc:sldLayoutMk cId="3476253860" sldId="2147483685"/>
          </pc:sldLayoutMkLst>
        </pc:sldLayoutChg>
        <pc:sldLayoutChg chg="mod">
          <pc:chgData name="Mario Martinez" userId="3a8698ea-445f-4751-a923-c95ba728fd8c" providerId="ADAL" clId="{23CF3A6E-E155-4A24-8251-77A6289C685A}" dt="2022-11-14T18:12:14.956" v="45" actId="6014"/>
          <pc:sldLayoutMkLst>
            <pc:docMk/>
            <pc:sldMasterMk cId="2100808401" sldId="2147483648"/>
            <pc:sldLayoutMk cId="387811268" sldId="2147483686"/>
          </pc:sldLayoutMkLst>
        </pc:sldLayoutChg>
        <pc:sldLayoutChg chg="mod">
          <pc:chgData name="Mario Martinez" userId="3a8698ea-445f-4751-a923-c95ba728fd8c" providerId="ADAL" clId="{23CF3A6E-E155-4A24-8251-77A6289C685A}" dt="2022-11-14T18:12:06.989" v="44" actId="6014"/>
          <pc:sldLayoutMkLst>
            <pc:docMk/>
            <pc:sldMasterMk cId="2100808401" sldId="2147483648"/>
            <pc:sldLayoutMk cId="2473167276" sldId="2147483687"/>
          </pc:sldLayoutMkLst>
        </pc:sldLayoutChg>
        <pc:sldLayoutChg chg="mod">
          <pc:chgData name="Mario Martinez" userId="3a8698ea-445f-4751-a923-c95ba728fd8c" providerId="ADAL" clId="{23CF3A6E-E155-4A24-8251-77A6289C685A}" dt="2022-11-14T18:12:21.017" v="46" actId="6014"/>
          <pc:sldLayoutMkLst>
            <pc:docMk/>
            <pc:sldMasterMk cId="2100808401" sldId="2147483648"/>
            <pc:sldLayoutMk cId="2256851600" sldId="2147483688"/>
          </pc:sldLayoutMkLst>
        </pc:sldLayoutChg>
        <pc:sldLayoutChg chg="mod">
          <pc:chgData name="Mario Martinez" userId="3a8698ea-445f-4751-a923-c95ba728fd8c" providerId="ADAL" clId="{23CF3A6E-E155-4A24-8251-77A6289C685A}" dt="2022-11-14T18:12:42.425" v="48" actId="6014"/>
          <pc:sldLayoutMkLst>
            <pc:docMk/>
            <pc:sldMasterMk cId="2100808401" sldId="2147483648"/>
            <pc:sldLayoutMk cId="1462837534" sldId="2147483689"/>
          </pc:sldLayoutMkLst>
        </pc:sldLayoutChg>
        <pc:sldLayoutChg chg="mod">
          <pc:chgData name="Mario Martinez" userId="3a8698ea-445f-4751-a923-c95ba728fd8c" providerId="ADAL" clId="{23CF3A6E-E155-4A24-8251-77A6289C685A}" dt="2022-11-14T18:13:05.074" v="49" actId="6014"/>
          <pc:sldLayoutMkLst>
            <pc:docMk/>
            <pc:sldMasterMk cId="2100808401" sldId="2147483648"/>
            <pc:sldLayoutMk cId="1933363200" sldId="2147483690"/>
          </pc:sldLayoutMkLst>
        </pc:sldLayoutChg>
        <pc:sldLayoutChg chg="mod">
          <pc:chgData name="Mario Martinez" userId="3a8698ea-445f-4751-a923-c95ba728fd8c" providerId="ADAL" clId="{23CF3A6E-E155-4A24-8251-77A6289C685A}" dt="2022-11-14T18:09:23.580" v="32" actId="6014"/>
          <pc:sldLayoutMkLst>
            <pc:docMk/>
            <pc:sldMasterMk cId="2100808401" sldId="2147483648"/>
            <pc:sldLayoutMk cId="3982978082" sldId="2147483691"/>
          </pc:sldLayoutMkLst>
        </pc:sldLayoutChg>
        <pc:sldLayoutChg chg="mod">
          <pc:chgData name="Mario Martinez" userId="3a8698ea-445f-4751-a923-c95ba728fd8c" providerId="ADAL" clId="{23CF3A6E-E155-4A24-8251-77A6289C685A}" dt="2022-11-14T18:11:07.849" v="38" actId="6014"/>
          <pc:sldLayoutMkLst>
            <pc:docMk/>
            <pc:sldMasterMk cId="2100808401" sldId="2147483648"/>
            <pc:sldLayoutMk cId="133041813" sldId="2147483692"/>
          </pc:sldLayoutMkLst>
        </pc:sldLayoutChg>
        <pc:sldLayoutChg chg="mod">
          <pc:chgData name="Mario Martinez" userId="3a8698ea-445f-4751-a923-c95ba728fd8c" providerId="ADAL" clId="{23CF3A6E-E155-4A24-8251-77A6289C685A}" dt="2022-11-14T18:11:38.178" v="41" actId="6014"/>
          <pc:sldLayoutMkLst>
            <pc:docMk/>
            <pc:sldMasterMk cId="2100808401" sldId="2147483648"/>
            <pc:sldLayoutMk cId="3658552077" sldId="2147483693"/>
          </pc:sldLayoutMkLst>
        </pc:sldLayoutChg>
        <pc:sldLayoutChg chg="mod">
          <pc:chgData name="Mario Martinez" userId="3a8698ea-445f-4751-a923-c95ba728fd8c" providerId="ADAL" clId="{23CF3A6E-E155-4A24-8251-77A6289C685A}" dt="2022-11-14T18:12:30.336" v="47" actId="6014"/>
          <pc:sldLayoutMkLst>
            <pc:docMk/>
            <pc:sldMasterMk cId="2100808401" sldId="2147483648"/>
            <pc:sldLayoutMk cId="394857611" sldId="2147483695"/>
          </pc:sldLayoutMkLst>
        </pc:sldLayoutChg>
        <pc:sldLayoutChg chg="mod">
          <pc:chgData name="Mario Martinez" userId="3a8698ea-445f-4751-a923-c95ba728fd8c" providerId="ADAL" clId="{23CF3A6E-E155-4A24-8251-77A6289C685A}" dt="2022-11-14T18:13:17.263" v="50" actId="6014"/>
          <pc:sldLayoutMkLst>
            <pc:docMk/>
            <pc:sldMasterMk cId="2100808401" sldId="2147483648"/>
            <pc:sldLayoutMk cId="17289618" sldId="2147483696"/>
          </pc:sldLayoutMkLst>
        </pc:sldLayoutChg>
        <pc:sldLayoutChg chg="mod">
          <pc:chgData name="Mario Martinez" userId="3a8698ea-445f-4751-a923-c95ba728fd8c" providerId="ADAL" clId="{23CF3A6E-E155-4A24-8251-77A6289C685A}" dt="2022-11-14T18:13:48.106" v="52" actId="6014"/>
          <pc:sldLayoutMkLst>
            <pc:docMk/>
            <pc:sldMasterMk cId="2100808401" sldId="2147483648"/>
            <pc:sldLayoutMk cId="4244622501" sldId="2147483697"/>
          </pc:sldLayoutMkLst>
        </pc:sldLayoutChg>
        <pc:sldLayoutChg chg="mod">
          <pc:chgData name="Mario Martinez" userId="3a8698ea-445f-4751-a923-c95ba728fd8c" providerId="ADAL" clId="{23CF3A6E-E155-4A24-8251-77A6289C685A}" dt="2022-11-14T18:13:33.033" v="51" actId="6014"/>
          <pc:sldLayoutMkLst>
            <pc:docMk/>
            <pc:sldMasterMk cId="2100808401" sldId="2147483648"/>
            <pc:sldLayoutMk cId="2187317476" sldId="2147483698"/>
          </pc:sldLayoutMkLst>
        </pc:sldLayoutChg>
        <pc:sldLayoutChg chg="mod">
          <pc:chgData name="Mario Martinez" userId="3a8698ea-445f-4751-a923-c95ba728fd8c" providerId="ADAL" clId="{23CF3A6E-E155-4A24-8251-77A6289C685A}" dt="2022-11-14T18:14:02.884" v="53" actId="6014"/>
          <pc:sldLayoutMkLst>
            <pc:docMk/>
            <pc:sldMasterMk cId="2100808401" sldId="2147483648"/>
            <pc:sldLayoutMk cId="2731785487" sldId="214748369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C3825-4924-4547-87E0-988DEDF43D31}" type="datetimeFigureOut">
              <a:rPr lang="en-US" smtClean="0"/>
              <a:t>23-Feb-23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7446-1625-45A0-88A0-39B28159BC5C}" type="slidenum">
              <a:rPr lang="en-US" smtClean="0"/>
              <a:t>‹#›</a:t>
            </a:fld>
            <a:endParaRPr lang="en-US"/>
          </a:p>
        </p:txBody>
      </p:sp>
    </p:spTree>
    <p:extLst>
      <p:ext uri="{BB962C8B-B14F-4D97-AF65-F5344CB8AC3E}">
        <p14:creationId xmlns:p14="http://schemas.microsoft.com/office/powerpoint/2010/main" val="560168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We have created an image with various pieces of software (including ROS) preinstalled such that you don’t need to install them yourself.</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dirty="0"/>
          </a:p>
        </p:txBody>
      </p:sp>
    </p:spTree>
    <p:extLst>
      <p:ext uri="{BB962C8B-B14F-4D97-AF65-F5344CB8AC3E}">
        <p14:creationId xmlns:p14="http://schemas.microsoft.com/office/powerpoint/2010/main" val="323740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9</a:t>
            </a:fld>
            <a:endParaRPr lang="en-US" dirty="0"/>
          </a:p>
        </p:txBody>
      </p:sp>
    </p:spTree>
    <p:extLst>
      <p:ext uri="{BB962C8B-B14F-4D97-AF65-F5344CB8AC3E}">
        <p14:creationId xmlns:p14="http://schemas.microsoft.com/office/powerpoint/2010/main" val="196634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These resources are available from this repository, featuring full installation instructions, however the necessary packages are pre-installed on the Puzzzlebot-002 image</a:t>
            </a:r>
          </a:p>
          <a:p>
            <a:pPr marL="171450" indent="-171450">
              <a:buFontTx/>
              <a:buChar char="-"/>
            </a:pPr>
            <a:r>
              <a:rPr lang="en-GB" dirty="0"/>
              <a:t>Mini-task – preview the camera – The camera feed should appear on their screen</a:t>
            </a:r>
          </a:p>
        </p:txBody>
      </p:sp>
      <p:sp>
        <p:nvSpPr>
          <p:cNvPr id="4" name="Slide Number Placeholder 3"/>
          <p:cNvSpPr>
            <a:spLocks noGrp="1"/>
          </p:cNvSpPr>
          <p:nvPr>
            <p:ph type="sldNum" sz="quarter" idx="5"/>
          </p:nvPr>
        </p:nvSpPr>
        <p:spPr/>
        <p:txBody>
          <a:bodyPr/>
          <a:lstStyle/>
          <a:p>
            <a:fld id="{E6263D67-EF4C-8247-91B6-64C2A295C9AC}" type="slidenum">
              <a:rPr lang="en-US" smtClean="0"/>
              <a:t>11</a:t>
            </a:fld>
            <a:endParaRPr lang="en-US" dirty="0"/>
          </a:p>
        </p:txBody>
      </p:sp>
    </p:spTree>
    <p:extLst>
      <p:ext uri="{BB962C8B-B14F-4D97-AF65-F5344CB8AC3E}">
        <p14:creationId xmlns:p14="http://schemas.microsoft.com/office/powerpoint/2010/main" val="3466456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With Puzzlebot, the ROS Master runs on the </a:t>
            </a:r>
            <a:r>
              <a:rPr lang="en-GB" dirty="0" err="1"/>
              <a:t>puzzlebot</a:t>
            </a:r>
            <a:r>
              <a:rPr lang="en-GB" dirty="0"/>
              <a:t>, so the external PC must be directed to that master. </a:t>
            </a:r>
          </a:p>
          <a:p>
            <a:pPr marL="171450" indent="-171450">
              <a:buFontTx/>
              <a:buChar char="-"/>
            </a:pPr>
            <a:r>
              <a:rPr lang="en-GB" dirty="0"/>
              <a:t>This enables remote control of the </a:t>
            </a:r>
            <a:r>
              <a:rPr lang="en-GB" dirty="0" err="1"/>
              <a:t>puzzlebot</a:t>
            </a:r>
            <a:r>
              <a:rPr lang="en-GB" dirty="0"/>
              <a:t> and debugging of the Jetson code, without needing to connect the jetson to a monitor/keyboard</a:t>
            </a:r>
          </a:p>
          <a:p>
            <a:pPr marL="171450" indent="-171450">
              <a:buFontTx/>
              <a:buChar char="-"/>
            </a:pPr>
            <a:r>
              <a:rPr lang="en-GB" dirty="0"/>
              <a:t>Mention </a:t>
            </a:r>
            <a:r>
              <a:rPr lang="en-GB" dirty="0" err="1"/>
              <a:t>ROS_Hostname</a:t>
            </a:r>
            <a:r>
              <a:rPr lang="en-GB" dirty="0"/>
              <a:t> – with more devices, referring to each by IP can be confusing, so ROS hostname provides a way to give each device a name</a:t>
            </a:r>
          </a:p>
        </p:txBody>
      </p:sp>
      <p:sp>
        <p:nvSpPr>
          <p:cNvPr id="4" name="Slide Number Placeholder 3"/>
          <p:cNvSpPr>
            <a:spLocks noGrp="1"/>
          </p:cNvSpPr>
          <p:nvPr>
            <p:ph type="sldNum" sz="quarter" idx="5"/>
          </p:nvPr>
        </p:nvSpPr>
        <p:spPr/>
        <p:txBody>
          <a:bodyPr/>
          <a:lstStyle/>
          <a:p>
            <a:fld id="{E6263D67-EF4C-8247-91B6-64C2A295C9AC}" type="slidenum">
              <a:rPr lang="en-US" smtClean="0"/>
              <a:t>12</a:t>
            </a:fld>
            <a:endParaRPr lang="en-US" dirty="0"/>
          </a:p>
        </p:txBody>
      </p:sp>
    </p:spTree>
    <p:extLst>
      <p:ext uri="{BB962C8B-B14F-4D97-AF65-F5344CB8AC3E}">
        <p14:creationId xmlns:p14="http://schemas.microsoft.com/office/powerpoint/2010/main" val="1383758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For the Mexico course, the PuzzleBot will already be setup. Suggested to guide them through the setup process anyway as this will not always be the case. Click on the link, show them the etcher software</a:t>
            </a:r>
          </a:p>
          <a:p>
            <a:pPr marL="171450" indent="-171450">
              <a:buFontTx/>
              <a:buChar char="-"/>
            </a:pPr>
            <a:r>
              <a:rPr lang="en-GB" dirty="0"/>
              <a:t>The teleoperation package enables basic keyboard control by publishing messages to the </a:t>
            </a:r>
            <a:r>
              <a:rPr lang="en-GB" dirty="0" err="1"/>
              <a:t>rostopic</a:t>
            </a:r>
            <a:r>
              <a:rPr lang="en-GB" dirty="0"/>
              <a:t> package</a:t>
            </a:r>
          </a:p>
          <a:p>
            <a:pPr marL="171450" indent="-171450">
              <a:buFontTx/>
              <a:buChar char="-"/>
            </a:pPr>
            <a:r>
              <a:rPr lang="en-GB" dirty="0"/>
              <a:t>NOTE: if multiple Jetsons are to be run in the same area, they will need to have unique Network names. Suggest demonstrating how to do this.</a:t>
            </a:r>
          </a:p>
          <a:p>
            <a:pPr marL="171450" indent="-171450">
              <a:buFontTx/>
              <a:buChar char="-"/>
            </a:pPr>
            <a:r>
              <a:rPr lang="en-GB" dirty="0"/>
              <a:t>Puzzlebot72 is also the default password for the Jetson itself, so if </a:t>
            </a:r>
            <a:r>
              <a:rPr lang="en-GB" dirty="0" err="1"/>
              <a:t>sudo</a:t>
            </a:r>
            <a:r>
              <a:rPr lang="en-GB" dirty="0"/>
              <a:t> is required, that is the password</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13</a:t>
            </a:fld>
            <a:endParaRPr lang="en-US" dirty="0"/>
          </a:p>
        </p:txBody>
      </p:sp>
    </p:spTree>
    <p:extLst>
      <p:ext uri="{BB962C8B-B14F-4D97-AF65-F5344CB8AC3E}">
        <p14:creationId xmlns:p14="http://schemas.microsoft.com/office/powerpoint/2010/main" val="82476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Troubleshooting:</a:t>
            </a:r>
          </a:p>
          <a:p>
            <a:pPr marL="628650" lvl="1" indent="-171450">
              <a:buFontTx/>
              <a:buChar char="-"/>
            </a:pPr>
            <a:r>
              <a:rPr lang="en-GB" dirty="0"/>
              <a:t>If we can see the master on the external PC but not the right topics (usually just 2 or 3 topics including /</a:t>
            </a:r>
            <a:r>
              <a:rPr lang="en-GB" dirty="0" err="1"/>
              <a:t>rosout</a:t>
            </a:r>
            <a:r>
              <a:rPr lang="en-GB" dirty="0"/>
              <a:t>), there is a problem with the </a:t>
            </a:r>
            <a:r>
              <a:rPr lang="en-GB" dirty="0" err="1"/>
              <a:t>hackerboard</a:t>
            </a:r>
            <a:r>
              <a:rPr lang="en-GB" dirty="0"/>
              <a:t> communication</a:t>
            </a:r>
          </a:p>
          <a:p>
            <a:pPr marL="628650" lvl="1" indent="-171450">
              <a:buFontTx/>
              <a:buChar char="-"/>
            </a:pPr>
            <a:r>
              <a:rPr lang="en-GB" dirty="0"/>
              <a:t>The communication can be restarted with </a:t>
            </a:r>
            <a:r>
              <a:rPr lang="en-GB" dirty="0" err="1"/>
              <a:t>sudo</a:t>
            </a:r>
            <a:r>
              <a:rPr lang="en-GB" dirty="0"/>
              <a:t> </a:t>
            </a:r>
            <a:r>
              <a:rPr lang="en-GB" dirty="0" err="1"/>
              <a:t>systemctl</a:t>
            </a:r>
            <a:r>
              <a:rPr lang="en-GB" dirty="0"/>
              <a:t> restart </a:t>
            </a:r>
            <a:r>
              <a:rPr lang="en-GB" dirty="0" err="1"/>
              <a:t>puzzlebot.service</a:t>
            </a:r>
            <a:r>
              <a:rPr lang="en-GB" dirty="0"/>
              <a:t> through </a:t>
            </a:r>
            <a:r>
              <a:rPr lang="en-GB" dirty="0" err="1"/>
              <a:t>ssh</a:t>
            </a:r>
            <a:endParaRPr lang="en-GB" dirty="0"/>
          </a:p>
          <a:p>
            <a:pPr marL="628650" lvl="1" indent="-171450">
              <a:buFontTx/>
              <a:buChar char="-"/>
            </a:pPr>
            <a:r>
              <a:rPr lang="en-GB" dirty="0"/>
              <a:t>The status of the communication can be checked with </a:t>
            </a:r>
            <a:r>
              <a:rPr lang="en-GB" dirty="0" err="1"/>
              <a:t>sudo</a:t>
            </a:r>
            <a:r>
              <a:rPr lang="en-GB" dirty="0"/>
              <a:t> </a:t>
            </a:r>
            <a:r>
              <a:rPr lang="en-GB" dirty="0" err="1"/>
              <a:t>systemctl</a:t>
            </a:r>
            <a:r>
              <a:rPr lang="en-GB" dirty="0"/>
              <a:t> status </a:t>
            </a:r>
            <a:r>
              <a:rPr lang="en-GB" dirty="0" err="1"/>
              <a:t>puzzlebot.service</a:t>
            </a:r>
            <a:endParaRPr lang="en-GB" dirty="0"/>
          </a:p>
          <a:p>
            <a:pPr marL="171450" lvl="0" indent="-171450">
              <a:buFontTx/>
              <a:buChar char="-"/>
            </a:pPr>
            <a:r>
              <a:rPr lang="en-GB" dirty="0"/>
              <a:t>Ask students to observe the slow framerate of the image – this is the limitation with remote operation, ROS can only handle so much data over </a:t>
            </a:r>
            <a:r>
              <a:rPr lang="en-GB" dirty="0" err="1"/>
              <a:t>wifi</a:t>
            </a:r>
            <a:r>
              <a:rPr lang="en-GB" dirty="0"/>
              <a:t>. It would be impractical to operate a ROS node on the image sent to the laptop, so we run our image processing on the Jetson itself and then observe the results from the laptop</a:t>
            </a:r>
          </a:p>
        </p:txBody>
      </p:sp>
      <p:sp>
        <p:nvSpPr>
          <p:cNvPr id="4" name="Slide Number Placeholder 3"/>
          <p:cNvSpPr>
            <a:spLocks noGrp="1"/>
          </p:cNvSpPr>
          <p:nvPr>
            <p:ph type="sldNum" sz="quarter" idx="5"/>
          </p:nvPr>
        </p:nvSpPr>
        <p:spPr/>
        <p:txBody>
          <a:bodyPr/>
          <a:lstStyle/>
          <a:p>
            <a:fld id="{E6263D67-EF4C-8247-91B6-64C2A295C9AC}" type="slidenum">
              <a:rPr lang="en-US" smtClean="0"/>
              <a:t>14</a:t>
            </a:fld>
            <a:endParaRPr lang="en-US" dirty="0"/>
          </a:p>
        </p:txBody>
      </p:sp>
    </p:spTree>
    <p:extLst>
      <p:ext uri="{BB962C8B-B14F-4D97-AF65-F5344CB8AC3E}">
        <p14:creationId xmlns:p14="http://schemas.microsoft.com/office/powerpoint/2010/main" val="3723749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www.dropbox.com/s/xafcp9n64sq0raz/puzzlebot-003-nano-2gb-jp46.zip?dl=1"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hyperlink" Target="https://www.balena.io/etch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8850-C68A-7981-5CCE-8CF6B8ABBB8D}"/>
              </a:ext>
            </a:extLst>
          </p:cNvPr>
          <p:cNvSpPr>
            <a:spLocks noGrp="1"/>
          </p:cNvSpPr>
          <p:nvPr>
            <p:ph type="ctrTitle"/>
          </p:nvPr>
        </p:nvSpPr>
        <p:spPr>
          <a:xfrm>
            <a:off x="406206" y="2767280"/>
            <a:ext cx="5338378" cy="1323439"/>
          </a:xfrm>
        </p:spPr>
        <p:txBody>
          <a:bodyPr>
            <a:normAutofit/>
          </a:bodyPr>
          <a:lstStyle/>
          <a:p>
            <a:r>
              <a:rPr lang="en-US" dirty="0"/>
              <a:t>Jetson User Guide</a:t>
            </a:r>
          </a:p>
        </p:txBody>
      </p:sp>
      <p:sp>
        <p:nvSpPr>
          <p:cNvPr id="3" name="Subtitle 2">
            <a:extLst>
              <a:ext uri="{FF2B5EF4-FFF2-40B4-BE49-F238E27FC236}">
                <a16:creationId xmlns:a16="http://schemas.microsoft.com/office/drawing/2014/main" id="{B0BAFA34-300C-3641-F9E1-DAD2D51725A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3728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0E68-58C0-4DA4-B400-F1C110BDB6C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E19E67D1-B970-4490-96AE-4DC53897F50E}"/>
              </a:ext>
            </a:extLst>
          </p:cNvPr>
          <p:cNvSpPr>
            <a:spLocks noGrp="1"/>
          </p:cNvSpPr>
          <p:nvPr>
            <p:ph idx="1"/>
          </p:nvPr>
        </p:nvSpPr>
        <p:spPr/>
        <p:txBody>
          <a:bodyPr/>
          <a:lstStyle/>
          <a:p>
            <a:r>
              <a:rPr lang="en-GB" dirty="0"/>
              <a:t>Test the ROS communication with </a:t>
            </a:r>
            <a:r>
              <a:rPr lang="en-GB" dirty="0" err="1">
                <a:latin typeface="Consolas" panose="020B0609020204030204" pitchFamily="49" charset="0"/>
              </a:rPr>
              <a:t>rostopic</a:t>
            </a:r>
            <a:r>
              <a:rPr lang="en-GB" dirty="0">
                <a:latin typeface="Consolas" panose="020B0609020204030204" pitchFamily="49" charset="0"/>
              </a:rPr>
              <a:t> echo</a:t>
            </a:r>
          </a:p>
          <a:p>
            <a:pPr lvl="1"/>
            <a:r>
              <a:rPr lang="en-GB" dirty="0"/>
              <a:t>Echo the topics /</a:t>
            </a:r>
            <a:r>
              <a:rPr lang="en-GB" dirty="0" err="1"/>
              <a:t>wr</a:t>
            </a:r>
            <a:r>
              <a:rPr lang="en-GB" dirty="0"/>
              <a:t> and /</a:t>
            </a:r>
            <a:r>
              <a:rPr lang="en-GB" dirty="0" err="1"/>
              <a:t>wl</a:t>
            </a:r>
            <a:r>
              <a:rPr lang="en-GB" dirty="0"/>
              <a:t>, and rotate the wheels</a:t>
            </a:r>
          </a:p>
          <a:p>
            <a:pPr lvl="1"/>
            <a:r>
              <a:rPr lang="en-GB" dirty="0"/>
              <a:t>The speed of the wheels should be displayed</a:t>
            </a:r>
          </a:p>
          <a:p>
            <a:r>
              <a:rPr lang="en-GB" dirty="0"/>
              <a:t>Publish to the command topics, the wheels should turn</a:t>
            </a:r>
          </a:p>
          <a:p>
            <a:pPr lvl="1"/>
            <a:r>
              <a:rPr lang="en-GB" dirty="0"/>
              <a:t>If control mode 1 is used, publish to </a:t>
            </a:r>
            <a:r>
              <a:rPr lang="en-GB" dirty="0">
                <a:latin typeface="Consolas" panose="020B0609020204030204" pitchFamily="49" charset="0"/>
              </a:rPr>
              <a:t>/cmd_vel</a:t>
            </a:r>
          </a:p>
          <a:p>
            <a:pPr lvl="1"/>
            <a:r>
              <a:rPr lang="en-GB" dirty="0"/>
              <a:t>If control mode 2 is used, publish to </a:t>
            </a:r>
            <a:r>
              <a:rPr lang="en-GB" dirty="0">
                <a:latin typeface="Consolas" panose="020B0609020204030204" pitchFamily="49" charset="0"/>
              </a:rPr>
              <a:t>/</a:t>
            </a:r>
            <a:r>
              <a:rPr lang="en-GB" dirty="0" err="1">
                <a:latin typeface="Consolas" panose="020B0609020204030204" pitchFamily="49" charset="0"/>
              </a:rPr>
              <a:t>cmd_wR</a:t>
            </a:r>
            <a:r>
              <a:rPr lang="en-GB" dirty="0">
                <a:latin typeface="Consolas" panose="020B0609020204030204" pitchFamily="49" charset="0"/>
              </a:rPr>
              <a:t> </a:t>
            </a:r>
            <a:r>
              <a:rPr lang="en-GB" dirty="0"/>
              <a:t>and </a:t>
            </a:r>
            <a:r>
              <a:rPr lang="en-GB" dirty="0">
                <a:latin typeface="Consolas" panose="020B0609020204030204" pitchFamily="49" charset="0"/>
              </a:rPr>
              <a:t>/</a:t>
            </a:r>
            <a:r>
              <a:rPr lang="en-GB" dirty="0" err="1">
                <a:latin typeface="Consolas" panose="020B0609020204030204" pitchFamily="49" charset="0"/>
              </a:rPr>
              <a:t>cmd_wL</a:t>
            </a:r>
            <a:endParaRPr lang="en-GB" dirty="0">
              <a:latin typeface="Consolas" panose="020B0609020204030204" pitchFamily="49" charset="0"/>
            </a:endParaRPr>
          </a:p>
          <a:p>
            <a:pPr lvl="1"/>
            <a:r>
              <a:rPr lang="en-GB" dirty="0"/>
              <a:t>If control mode 3 is used, publish to </a:t>
            </a:r>
            <a:r>
              <a:rPr lang="en-GB" dirty="0">
                <a:latin typeface="Consolas" panose="020B0609020204030204" pitchFamily="49" charset="0"/>
              </a:rPr>
              <a:t>/</a:t>
            </a:r>
            <a:r>
              <a:rPr lang="en-GB" dirty="0" err="1">
                <a:latin typeface="Consolas" panose="020B0609020204030204" pitchFamily="49" charset="0"/>
              </a:rPr>
              <a:t>cmd_pwmR</a:t>
            </a:r>
            <a:r>
              <a:rPr lang="en-GB" dirty="0">
                <a:latin typeface="Consolas" panose="020B0609020204030204" pitchFamily="49" charset="0"/>
              </a:rPr>
              <a:t> </a:t>
            </a:r>
            <a:r>
              <a:rPr lang="en-GB" dirty="0"/>
              <a:t>and </a:t>
            </a:r>
            <a:r>
              <a:rPr lang="en-GB" dirty="0">
                <a:latin typeface="Consolas" panose="020B0609020204030204" pitchFamily="49" charset="0"/>
              </a:rPr>
              <a:t>/</a:t>
            </a:r>
            <a:r>
              <a:rPr lang="en-GB" dirty="0" err="1">
                <a:latin typeface="Consolas" panose="020B0609020204030204" pitchFamily="49" charset="0"/>
              </a:rPr>
              <a:t>cmd_pwmL</a:t>
            </a:r>
            <a:endParaRPr lang="en-GB" dirty="0">
              <a:latin typeface="Consolas" panose="020B0609020204030204" pitchFamily="49" charset="0"/>
            </a:endParaRPr>
          </a:p>
          <a:p>
            <a:pPr lvl="1"/>
            <a:r>
              <a:rPr lang="en-GB" dirty="0"/>
              <a:t>The control mode is changed on the Hacker Board webpage</a:t>
            </a:r>
          </a:p>
        </p:txBody>
      </p:sp>
    </p:spTree>
    <p:extLst>
      <p:ext uri="{BB962C8B-B14F-4D97-AF65-F5344CB8AC3E}">
        <p14:creationId xmlns:p14="http://schemas.microsoft.com/office/powerpoint/2010/main" val="188724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363B-5481-4DA6-9148-BACA678CDDDD}"/>
              </a:ext>
            </a:extLst>
          </p:cNvPr>
          <p:cNvSpPr>
            <a:spLocks noGrp="1"/>
          </p:cNvSpPr>
          <p:nvPr>
            <p:ph type="title"/>
          </p:nvPr>
        </p:nvSpPr>
        <p:spPr/>
        <p:txBody>
          <a:bodyPr/>
          <a:lstStyle/>
          <a:p>
            <a:r>
              <a:rPr lang="en-GB" dirty="0"/>
              <a:t>Raspberry Pi Camera</a:t>
            </a:r>
          </a:p>
        </p:txBody>
      </p:sp>
      <p:sp>
        <p:nvSpPr>
          <p:cNvPr id="3" name="Content Placeholder 2">
            <a:extLst>
              <a:ext uri="{FF2B5EF4-FFF2-40B4-BE49-F238E27FC236}">
                <a16:creationId xmlns:a16="http://schemas.microsoft.com/office/drawing/2014/main" id="{561C379D-E058-4A19-8117-29496632F456}"/>
              </a:ext>
            </a:extLst>
          </p:cNvPr>
          <p:cNvSpPr>
            <a:spLocks noGrp="1"/>
          </p:cNvSpPr>
          <p:nvPr>
            <p:ph idx="1"/>
          </p:nvPr>
        </p:nvSpPr>
        <p:spPr/>
        <p:txBody>
          <a:bodyPr/>
          <a:lstStyle/>
          <a:p>
            <a:r>
              <a:rPr lang="en-GB" dirty="0"/>
              <a:t>NVIDIA provides a package for interfacing with a CSI camera</a:t>
            </a:r>
          </a:p>
          <a:p>
            <a:pPr lvl="1"/>
            <a:r>
              <a:rPr lang="en-GB" dirty="0"/>
              <a:t>This Package is pre-installed on the PuzzleBot image</a:t>
            </a:r>
          </a:p>
          <a:p>
            <a:r>
              <a:rPr lang="en-GB" dirty="0"/>
              <a:t>Several launch files are available. Only 2 are of interest to us:</a:t>
            </a:r>
          </a:p>
          <a:p>
            <a:pPr lvl="1"/>
            <a:r>
              <a:rPr lang="en-GB" dirty="0" err="1"/>
              <a:t>ros_deep_learning</a:t>
            </a:r>
            <a:r>
              <a:rPr lang="en-GB" dirty="0"/>
              <a:t> video_viewer.ros1.launch</a:t>
            </a:r>
          </a:p>
          <a:p>
            <a:pPr lvl="1"/>
            <a:r>
              <a:rPr lang="en-GB" dirty="0" err="1"/>
              <a:t>ros_deep_learning</a:t>
            </a:r>
            <a:r>
              <a:rPr lang="en-GB" dirty="0"/>
              <a:t> video_source.ros1.launch</a:t>
            </a:r>
          </a:p>
          <a:p>
            <a:r>
              <a:rPr lang="en-GB" dirty="0"/>
              <a:t>On your Jetson, run the command:</a:t>
            </a:r>
          </a:p>
          <a:p>
            <a:pPr lvl="1"/>
            <a:r>
              <a:rPr lang="en-GB" dirty="0" err="1">
                <a:latin typeface="Consolas" panose="020B0609020204030204" pitchFamily="49" charset="0"/>
              </a:rPr>
              <a:t>roslaunch</a:t>
            </a:r>
            <a:r>
              <a:rPr lang="en-GB" dirty="0">
                <a:latin typeface="Consolas" panose="020B0609020204030204" pitchFamily="49" charset="0"/>
              </a:rPr>
              <a:t> </a:t>
            </a:r>
            <a:r>
              <a:rPr lang="en-GB" dirty="0" err="1">
                <a:latin typeface="Consolas" panose="020B0609020204030204" pitchFamily="49" charset="0"/>
              </a:rPr>
              <a:t>ros_deep_learning</a:t>
            </a:r>
            <a:r>
              <a:rPr lang="en-GB" dirty="0">
                <a:latin typeface="Consolas" panose="020B0609020204030204" pitchFamily="49" charset="0"/>
              </a:rPr>
              <a:t> video_viewer.ros1.launch</a:t>
            </a:r>
          </a:p>
          <a:p>
            <a:r>
              <a:rPr lang="en-GB" dirty="0"/>
              <a:t>The camera view should be displayed on the screen.</a:t>
            </a:r>
          </a:p>
          <a:p>
            <a:endParaRPr lang="en-GB" dirty="0"/>
          </a:p>
        </p:txBody>
      </p:sp>
    </p:spTree>
    <p:extLst>
      <p:ext uri="{BB962C8B-B14F-4D97-AF65-F5344CB8AC3E}">
        <p14:creationId xmlns:p14="http://schemas.microsoft.com/office/powerpoint/2010/main" val="29988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Multi-device Communication</a:t>
            </a:r>
          </a:p>
        </p:txBody>
      </p:sp>
      <p:grpSp>
        <p:nvGrpSpPr>
          <p:cNvPr id="26" name="Group 25">
            <a:extLst>
              <a:ext uri="{FF2B5EF4-FFF2-40B4-BE49-F238E27FC236}">
                <a16:creationId xmlns:a16="http://schemas.microsoft.com/office/drawing/2014/main" id="{FA599283-D850-426B-B17D-192A63428469}"/>
              </a:ext>
            </a:extLst>
          </p:cNvPr>
          <p:cNvGrpSpPr/>
          <p:nvPr/>
        </p:nvGrpSpPr>
        <p:grpSpPr>
          <a:xfrm>
            <a:off x="1967537" y="4368626"/>
            <a:ext cx="8256927" cy="1057677"/>
            <a:chOff x="5715759" y="3674626"/>
            <a:chExt cx="3176414" cy="887936"/>
          </a:xfrm>
        </p:grpSpPr>
        <p:sp>
          <p:nvSpPr>
            <p:cNvPr id="48" name="Rounded Rectangle 13">
              <a:extLst>
                <a:ext uri="{FF2B5EF4-FFF2-40B4-BE49-F238E27FC236}">
                  <a16:creationId xmlns:a16="http://schemas.microsoft.com/office/drawing/2014/main" id="{FA0412E6-2F5D-498C-A1CD-4930FFE5F252}"/>
                </a:ext>
              </a:extLst>
            </p:cNvPr>
            <p:cNvSpPr/>
            <p:nvPr/>
          </p:nvSpPr>
          <p:spPr>
            <a:xfrm>
              <a:off x="8319642" y="3685344"/>
              <a:ext cx="572531" cy="866501"/>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Jetson</a:t>
              </a:r>
            </a:p>
          </p:txBody>
        </p:sp>
        <p:sp>
          <p:nvSpPr>
            <p:cNvPr id="46" name="Rounded Rectangle 16">
              <a:extLst>
                <a:ext uri="{FF2B5EF4-FFF2-40B4-BE49-F238E27FC236}">
                  <a16:creationId xmlns:a16="http://schemas.microsoft.com/office/drawing/2014/main" id="{CE315AD1-026A-4538-B118-0E358724ADA5}"/>
                </a:ext>
              </a:extLst>
            </p:cNvPr>
            <p:cNvSpPr/>
            <p:nvPr/>
          </p:nvSpPr>
          <p:spPr>
            <a:xfrm>
              <a:off x="5715759" y="3674626"/>
              <a:ext cx="519159" cy="887936"/>
            </a:xfrm>
            <a:prstGeom prst="round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rPr>
                <a:t>External PC</a:t>
              </a:r>
            </a:p>
          </p:txBody>
        </p:sp>
      </p:grpSp>
      <p:cxnSp>
        <p:nvCxnSpPr>
          <p:cNvPr id="5" name="Straight Arrow Connector 4">
            <a:extLst>
              <a:ext uri="{FF2B5EF4-FFF2-40B4-BE49-F238E27FC236}">
                <a16:creationId xmlns:a16="http://schemas.microsoft.com/office/drawing/2014/main" id="{F0EF8D6D-0131-4FDC-AF08-6291C7634284}"/>
              </a:ext>
            </a:extLst>
          </p:cNvPr>
          <p:cNvCxnSpPr>
            <a:cxnSpLocks/>
            <a:stCxn id="46" idx="3"/>
            <a:endCxn id="48" idx="1"/>
          </p:cNvCxnSpPr>
          <p:nvPr/>
        </p:nvCxnSpPr>
        <p:spPr>
          <a:xfrm>
            <a:off x="3317064" y="4897465"/>
            <a:ext cx="5419135" cy="0"/>
          </a:xfrm>
          <a:prstGeom prst="straightConnector1">
            <a:avLst/>
          </a:prstGeom>
          <a:ln w="381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2952B3E2-5DAC-4AF2-BE12-FAA9A98C0385}"/>
              </a:ext>
            </a:extLst>
          </p:cNvPr>
          <p:cNvSpPr>
            <a:spLocks noGrp="1"/>
          </p:cNvSpPr>
          <p:nvPr>
            <p:ph idx="1"/>
          </p:nvPr>
        </p:nvSpPr>
        <p:spPr>
          <a:xfrm>
            <a:off x="1335232" y="1431697"/>
            <a:ext cx="9521536" cy="2852907"/>
          </a:xfrm>
        </p:spPr>
        <p:txBody>
          <a:bodyPr>
            <a:normAutofit/>
          </a:bodyPr>
          <a:lstStyle/>
          <a:p>
            <a:r>
              <a:rPr lang="en-GB" dirty="0"/>
              <a:t>Each device has its own ROS_IP and ROS_ MASTER_URI variables</a:t>
            </a:r>
          </a:p>
          <a:p>
            <a:r>
              <a:rPr lang="en-GB" dirty="0"/>
              <a:t>The ROS_IP is always the local IP of the device</a:t>
            </a:r>
          </a:p>
          <a:p>
            <a:r>
              <a:rPr lang="en-GB" dirty="0"/>
              <a:t>The ROS_MASTER_URI informs the devices where in the network the ROS master is</a:t>
            </a:r>
          </a:p>
          <a:p>
            <a:r>
              <a:rPr lang="en-GB" dirty="0"/>
              <a:t>By default, both IP and URI are local to each device</a:t>
            </a:r>
          </a:p>
          <a:p>
            <a:pPr lvl="1"/>
            <a:endParaRPr lang="en-GB" dirty="0"/>
          </a:p>
        </p:txBody>
      </p:sp>
      <p:sp>
        <p:nvSpPr>
          <p:cNvPr id="32" name="Content Placeholder 2">
            <a:extLst>
              <a:ext uri="{FF2B5EF4-FFF2-40B4-BE49-F238E27FC236}">
                <a16:creationId xmlns:a16="http://schemas.microsoft.com/office/drawing/2014/main" id="{156F4B27-A01C-426A-B3D2-4660D74ED1E0}"/>
              </a:ext>
            </a:extLst>
          </p:cNvPr>
          <p:cNvSpPr txBox="1">
            <a:spLocks/>
          </p:cNvSpPr>
          <p:nvPr/>
        </p:nvSpPr>
        <p:spPr>
          <a:xfrm>
            <a:off x="251832" y="5533506"/>
            <a:ext cx="5347136" cy="142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ROS IP – local IP with reference to Jetson Network</a:t>
            </a:r>
          </a:p>
          <a:p>
            <a:r>
              <a:rPr lang="en-GB" sz="1800" dirty="0"/>
              <a:t>ROS Master URI – Points to master on the Jetson</a:t>
            </a:r>
          </a:p>
          <a:p>
            <a:pPr lvl="1"/>
            <a:endParaRPr lang="en-GB" dirty="0"/>
          </a:p>
        </p:txBody>
      </p:sp>
      <p:sp>
        <p:nvSpPr>
          <p:cNvPr id="39" name="Content Placeholder 2">
            <a:extLst>
              <a:ext uri="{FF2B5EF4-FFF2-40B4-BE49-F238E27FC236}">
                <a16:creationId xmlns:a16="http://schemas.microsoft.com/office/drawing/2014/main" id="{30FDF4EA-DFE6-4C60-A56A-3474A553F013}"/>
              </a:ext>
            </a:extLst>
          </p:cNvPr>
          <p:cNvSpPr txBox="1">
            <a:spLocks/>
          </p:cNvSpPr>
          <p:nvPr/>
        </p:nvSpPr>
        <p:spPr>
          <a:xfrm>
            <a:off x="6728305" y="5533506"/>
            <a:ext cx="5347136" cy="142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ROS IP – local IP with reference to Jetson Network</a:t>
            </a:r>
          </a:p>
          <a:p>
            <a:r>
              <a:rPr lang="en-GB" sz="1800" dirty="0"/>
              <a:t>ROS Master URI – Points to local master</a:t>
            </a:r>
          </a:p>
          <a:p>
            <a:pPr lvl="1"/>
            <a:endParaRPr lang="en-GB" dirty="0"/>
          </a:p>
        </p:txBody>
      </p:sp>
    </p:spTree>
    <p:extLst>
      <p:ext uri="{BB962C8B-B14F-4D97-AF65-F5344CB8AC3E}">
        <p14:creationId xmlns:p14="http://schemas.microsoft.com/office/powerpoint/2010/main" val="3581914605"/>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947E-86C9-4EFC-ABCE-54F54E90C1A8}"/>
              </a:ext>
            </a:extLst>
          </p:cNvPr>
          <p:cNvSpPr>
            <a:spLocks noGrp="1"/>
          </p:cNvSpPr>
          <p:nvPr>
            <p:ph type="title"/>
          </p:nvPr>
        </p:nvSpPr>
        <p:spPr/>
        <p:txBody>
          <a:bodyPr/>
          <a:lstStyle/>
          <a:p>
            <a:r>
              <a:rPr lang="en-GB" dirty="0"/>
              <a:t>Teleoperation	</a:t>
            </a:r>
          </a:p>
        </p:txBody>
      </p:sp>
      <p:sp>
        <p:nvSpPr>
          <p:cNvPr id="3" name="Content Placeholder 2">
            <a:extLst>
              <a:ext uri="{FF2B5EF4-FFF2-40B4-BE49-F238E27FC236}">
                <a16:creationId xmlns:a16="http://schemas.microsoft.com/office/drawing/2014/main" id="{7AE395FF-929B-4744-A89F-03F815618822}"/>
              </a:ext>
            </a:extLst>
          </p:cNvPr>
          <p:cNvSpPr>
            <a:spLocks noGrp="1"/>
          </p:cNvSpPr>
          <p:nvPr>
            <p:ph idx="1"/>
          </p:nvPr>
        </p:nvSpPr>
        <p:spPr>
          <a:xfrm>
            <a:off x="838200" y="1690687"/>
            <a:ext cx="10515600" cy="4891481"/>
          </a:xfrm>
        </p:spPr>
        <p:txBody>
          <a:bodyPr>
            <a:normAutofit/>
          </a:bodyPr>
          <a:lstStyle/>
          <a:p>
            <a:r>
              <a:rPr lang="en-GB" dirty="0"/>
              <a:t>Install the ROS </a:t>
            </a:r>
            <a:r>
              <a:rPr lang="en-GB" dirty="0" err="1"/>
              <a:t>teleop</a:t>
            </a:r>
            <a:r>
              <a:rPr lang="en-GB" dirty="0"/>
              <a:t> twist keyboard package on an external PC</a:t>
            </a:r>
          </a:p>
          <a:p>
            <a:pPr lvl="1"/>
            <a:r>
              <a:rPr lang="en-GB" dirty="0" err="1"/>
              <a:t>sudo</a:t>
            </a:r>
            <a:r>
              <a:rPr lang="en-GB" dirty="0"/>
              <a:t> apt install </a:t>
            </a:r>
            <a:r>
              <a:rPr lang="en-GB" dirty="0" err="1"/>
              <a:t>ros</a:t>
            </a:r>
            <a:r>
              <a:rPr lang="en-GB" dirty="0"/>
              <a:t>-melodic-</a:t>
            </a:r>
            <a:r>
              <a:rPr lang="en-GB" dirty="0" err="1"/>
              <a:t>teleop</a:t>
            </a:r>
            <a:r>
              <a:rPr lang="en-GB" dirty="0"/>
              <a:t>-twist-keyboard</a:t>
            </a:r>
          </a:p>
          <a:p>
            <a:r>
              <a:rPr lang="en-GB" dirty="0"/>
              <a:t>Remotely connect to the PuzzleBot from the external device</a:t>
            </a:r>
          </a:p>
          <a:p>
            <a:pPr lvl="1"/>
            <a:r>
              <a:rPr lang="en-GB" dirty="0"/>
              <a:t>Use </a:t>
            </a:r>
            <a:r>
              <a:rPr lang="en-GB" dirty="0" err="1">
                <a:latin typeface="Consolas" panose="020B0609020204030204" pitchFamily="49" charset="0"/>
              </a:rPr>
              <a:t>ifconfig</a:t>
            </a:r>
            <a:r>
              <a:rPr lang="en-GB" dirty="0"/>
              <a:t> to get local IP. It will be of the form 10.42.0.XXX</a:t>
            </a:r>
          </a:p>
          <a:p>
            <a:pPr lvl="1"/>
            <a:r>
              <a:rPr lang="en-GB" dirty="0">
                <a:latin typeface="Consolas" panose="020B0609020204030204" pitchFamily="49" charset="0"/>
              </a:rPr>
              <a:t>export ROS_MASTER_URI=http://10.42.0.1:11311</a:t>
            </a:r>
          </a:p>
          <a:p>
            <a:pPr lvl="1"/>
            <a:r>
              <a:rPr lang="en-GB" dirty="0">
                <a:latin typeface="Consolas" panose="020B0609020204030204" pitchFamily="49" charset="0"/>
              </a:rPr>
              <a:t>export ROS_IP=&lt;</a:t>
            </a:r>
            <a:r>
              <a:rPr lang="en-GB" dirty="0" err="1">
                <a:latin typeface="Consolas" panose="020B0609020204030204" pitchFamily="49" charset="0"/>
              </a:rPr>
              <a:t>your_local_ip</a:t>
            </a:r>
            <a:r>
              <a:rPr lang="en-GB" dirty="0">
                <a:latin typeface="Consolas" panose="020B0609020204030204" pitchFamily="49" charset="0"/>
              </a:rPr>
              <a:t>&gt;</a:t>
            </a:r>
          </a:p>
          <a:p>
            <a:r>
              <a:rPr lang="en-GB" dirty="0"/>
              <a:t>Once connected, use </a:t>
            </a:r>
            <a:r>
              <a:rPr lang="en-GB" dirty="0" err="1">
                <a:latin typeface="Consolas" panose="020B0609020204030204" pitchFamily="49" charset="0"/>
              </a:rPr>
              <a:t>rostopic</a:t>
            </a:r>
            <a:r>
              <a:rPr lang="en-GB" dirty="0">
                <a:latin typeface="Consolas" panose="020B0609020204030204" pitchFamily="49" charset="0"/>
              </a:rPr>
              <a:t> list</a:t>
            </a:r>
            <a:r>
              <a:rPr lang="en-GB" dirty="0"/>
              <a:t> to check if the connection has been successful</a:t>
            </a:r>
          </a:p>
          <a:p>
            <a:pPr lvl="1"/>
            <a:r>
              <a:rPr lang="en-GB" dirty="0"/>
              <a:t>The topics </a:t>
            </a:r>
            <a:r>
              <a:rPr lang="en-GB" dirty="0">
                <a:latin typeface="Consolas" panose="020B0609020204030204" pitchFamily="49" charset="0"/>
              </a:rPr>
              <a:t>/cmd_vel</a:t>
            </a:r>
            <a:r>
              <a:rPr lang="en-GB" dirty="0"/>
              <a:t>, </a:t>
            </a:r>
            <a:r>
              <a:rPr lang="en-GB" dirty="0">
                <a:latin typeface="Consolas" panose="020B0609020204030204" pitchFamily="49" charset="0"/>
              </a:rPr>
              <a:t>/</a:t>
            </a:r>
            <a:r>
              <a:rPr lang="en-GB" dirty="0" err="1">
                <a:latin typeface="Consolas" panose="020B0609020204030204" pitchFamily="49" charset="0"/>
              </a:rPr>
              <a:t>wr</a:t>
            </a:r>
            <a:r>
              <a:rPr lang="en-GB" dirty="0"/>
              <a:t>, and </a:t>
            </a:r>
            <a:r>
              <a:rPr lang="en-GB" dirty="0">
                <a:latin typeface="Consolas" panose="020B0609020204030204" pitchFamily="49" charset="0"/>
              </a:rPr>
              <a:t>/</a:t>
            </a:r>
            <a:r>
              <a:rPr lang="en-GB" dirty="0" err="1">
                <a:latin typeface="Consolas" panose="020B0609020204030204" pitchFamily="49" charset="0"/>
              </a:rPr>
              <a:t>wl</a:t>
            </a:r>
            <a:r>
              <a:rPr lang="en-GB" dirty="0">
                <a:latin typeface="Consolas" panose="020B0609020204030204" pitchFamily="49" charset="0"/>
              </a:rPr>
              <a:t> </a:t>
            </a:r>
            <a:r>
              <a:rPr lang="en-GB" dirty="0"/>
              <a:t>should be displayed, along with a few others</a:t>
            </a:r>
          </a:p>
          <a:p>
            <a:endParaRPr lang="en-GB" dirty="0"/>
          </a:p>
        </p:txBody>
      </p:sp>
    </p:spTree>
    <p:extLst>
      <p:ext uri="{BB962C8B-B14F-4D97-AF65-F5344CB8AC3E}">
        <p14:creationId xmlns:p14="http://schemas.microsoft.com/office/powerpoint/2010/main" val="29705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04C9-AB5D-40EE-B00F-D15E7AFE5320}"/>
              </a:ext>
            </a:extLst>
          </p:cNvPr>
          <p:cNvSpPr>
            <a:spLocks noGrp="1"/>
          </p:cNvSpPr>
          <p:nvPr>
            <p:ph type="title"/>
          </p:nvPr>
        </p:nvSpPr>
        <p:spPr/>
        <p:txBody>
          <a:bodyPr/>
          <a:lstStyle/>
          <a:p>
            <a:r>
              <a:rPr lang="en-GB" dirty="0"/>
              <a:t>Teleoperation</a:t>
            </a:r>
          </a:p>
        </p:txBody>
      </p:sp>
      <p:sp>
        <p:nvSpPr>
          <p:cNvPr id="3" name="Content Placeholder 2">
            <a:extLst>
              <a:ext uri="{FF2B5EF4-FFF2-40B4-BE49-F238E27FC236}">
                <a16:creationId xmlns:a16="http://schemas.microsoft.com/office/drawing/2014/main" id="{DBE0BAAD-2A0A-4625-A44B-40DF70DB83A5}"/>
              </a:ext>
            </a:extLst>
          </p:cNvPr>
          <p:cNvSpPr>
            <a:spLocks noGrp="1"/>
          </p:cNvSpPr>
          <p:nvPr>
            <p:ph idx="1"/>
          </p:nvPr>
        </p:nvSpPr>
        <p:spPr>
          <a:xfrm>
            <a:off x="838200" y="1690688"/>
            <a:ext cx="10515600" cy="4951412"/>
          </a:xfrm>
        </p:spPr>
        <p:txBody>
          <a:bodyPr>
            <a:normAutofit fontScale="92500" lnSpcReduction="10000"/>
          </a:bodyPr>
          <a:lstStyle/>
          <a:p>
            <a:r>
              <a:rPr lang="en-GB" dirty="0"/>
              <a:t>Once your ROS_IP and ROS_MASTER_URI are set, your remote device has access to all the ROS topics, services, etc that the Jetson has. </a:t>
            </a:r>
          </a:p>
          <a:p>
            <a:r>
              <a:rPr lang="en-GB" dirty="0"/>
              <a:t>It is </a:t>
            </a:r>
            <a:r>
              <a:rPr lang="en-GB" b="1" dirty="0"/>
              <a:t>not</a:t>
            </a:r>
            <a:r>
              <a:rPr lang="en-GB" dirty="0"/>
              <a:t> a remote access into the Jetson like SSH, we cannot start nodes or run other commands</a:t>
            </a:r>
          </a:p>
          <a:p>
            <a:r>
              <a:rPr lang="en-GB" dirty="0"/>
              <a:t>However, it can be more useful, as we cannot easily display visualisations via SSH.</a:t>
            </a:r>
          </a:p>
          <a:p>
            <a:r>
              <a:rPr lang="en-GB" dirty="0"/>
              <a:t>Use the external device to remotely operate the </a:t>
            </a:r>
            <a:r>
              <a:rPr lang="en-GB" dirty="0" err="1"/>
              <a:t>puzzlebot</a:t>
            </a:r>
            <a:endParaRPr lang="en-GB" dirty="0"/>
          </a:p>
          <a:p>
            <a:pPr lvl="1"/>
            <a:r>
              <a:rPr lang="en-GB" dirty="0" err="1">
                <a:latin typeface="Consolas" panose="020B0609020204030204" pitchFamily="49" charset="0"/>
              </a:rPr>
              <a:t>rosrun</a:t>
            </a:r>
            <a:r>
              <a:rPr lang="en-GB" dirty="0">
                <a:latin typeface="Consolas" panose="020B0609020204030204" pitchFamily="49" charset="0"/>
              </a:rPr>
              <a:t> </a:t>
            </a:r>
            <a:r>
              <a:rPr lang="en-GB" dirty="0" err="1">
                <a:latin typeface="Consolas" panose="020B0609020204030204" pitchFamily="49" charset="0"/>
              </a:rPr>
              <a:t>teleop_twist_keyboard</a:t>
            </a:r>
            <a:r>
              <a:rPr lang="en-GB" dirty="0">
                <a:latin typeface="Consolas" panose="020B0609020204030204" pitchFamily="49" charset="0"/>
              </a:rPr>
              <a:t> teleop_twist_keyboard.py</a:t>
            </a:r>
          </a:p>
          <a:p>
            <a:pPr lvl="1"/>
            <a:r>
              <a:rPr lang="en-GB" dirty="0"/>
              <a:t>Follow the instructions displayed in the command window</a:t>
            </a:r>
          </a:p>
          <a:p>
            <a:r>
              <a:rPr lang="en-GB" dirty="0"/>
              <a:t>Use SSH to start a source camera node</a:t>
            </a:r>
          </a:p>
          <a:p>
            <a:pPr lvl="1"/>
            <a:r>
              <a:rPr lang="en-GB" dirty="0" err="1">
                <a:latin typeface="Consolas" panose="020B0609020204030204" pitchFamily="49" charset="0"/>
              </a:rPr>
              <a:t>roslaunch</a:t>
            </a:r>
            <a:r>
              <a:rPr lang="en-GB" dirty="0">
                <a:latin typeface="Consolas" panose="020B0609020204030204" pitchFamily="49" charset="0"/>
              </a:rPr>
              <a:t> </a:t>
            </a:r>
            <a:r>
              <a:rPr lang="en-GB" dirty="0" err="1">
                <a:latin typeface="Consolas" panose="020B0609020204030204" pitchFamily="49" charset="0"/>
              </a:rPr>
              <a:t>ros_deep_learning</a:t>
            </a:r>
            <a:r>
              <a:rPr lang="en-GB" dirty="0">
                <a:latin typeface="Consolas" panose="020B0609020204030204" pitchFamily="49" charset="0"/>
              </a:rPr>
              <a:t> video_source.ros1.launch</a:t>
            </a:r>
          </a:p>
          <a:p>
            <a:r>
              <a:rPr lang="en-GB" dirty="0"/>
              <a:t>Use </a:t>
            </a:r>
            <a:r>
              <a:rPr lang="en-GB" dirty="0" err="1"/>
              <a:t>rqt</a:t>
            </a:r>
            <a:r>
              <a:rPr lang="en-GB" dirty="0"/>
              <a:t> to view the image from the camera on your machine</a:t>
            </a:r>
          </a:p>
          <a:p>
            <a:pPr lvl="1"/>
            <a:r>
              <a:rPr lang="en-GB" dirty="0" err="1">
                <a:latin typeface="Consolas" panose="020B0609020204030204" pitchFamily="49" charset="0"/>
              </a:rPr>
              <a:t>rosrun</a:t>
            </a:r>
            <a:r>
              <a:rPr lang="en-GB" dirty="0">
                <a:latin typeface="Consolas" panose="020B0609020204030204" pitchFamily="49" charset="0"/>
              </a:rPr>
              <a:t> </a:t>
            </a:r>
            <a:r>
              <a:rPr lang="en-GB" dirty="0" err="1">
                <a:latin typeface="Consolas" panose="020B0609020204030204" pitchFamily="49" charset="0"/>
              </a:rPr>
              <a:t>rqt_image_view</a:t>
            </a:r>
            <a:r>
              <a:rPr lang="en-GB" dirty="0">
                <a:latin typeface="Consolas" panose="020B0609020204030204" pitchFamily="49" charset="0"/>
              </a:rPr>
              <a:t> </a:t>
            </a:r>
            <a:r>
              <a:rPr lang="en-GB" dirty="0" err="1">
                <a:latin typeface="Consolas" panose="020B0609020204030204" pitchFamily="49" charset="0"/>
              </a:rPr>
              <a:t>rqt_image_view</a:t>
            </a:r>
            <a:r>
              <a:rPr lang="en-GB" dirty="0"/>
              <a:t>, and select the </a:t>
            </a:r>
            <a:r>
              <a:rPr lang="en-GB" dirty="0" err="1"/>
              <a:t>image_raw</a:t>
            </a:r>
            <a:r>
              <a:rPr lang="en-GB" dirty="0"/>
              <a:t> topic</a:t>
            </a:r>
          </a:p>
          <a:p>
            <a:pPr lvl="1"/>
            <a:endParaRPr lang="en-GB" dirty="0"/>
          </a:p>
        </p:txBody>
      </p:sp>
    </p:spTree>
    <p:extLst>
      <p:ext uri="{BB962C8B-B14F-4D97-AF65-F5344CB8AC3E}">
        <p14:creationId xmlns:p14="http://schemas.microsoft.com/office/powerpoint/2010/main" val="722174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BC7D-9557-4BE0-A951-C5145D80B1FA}"/>
              </a:ext>
            </a:extLst>
          </p:cNvPr>
          <p:cNvSpPr>
            <a:spLocks noGrp="1"/>
          </p:cNvSpPr>
          <p:nvPr>
            <p:ph type="title"/>
          </p:nvPr>
        </p:nvSpPr>
        <p:spPr/>
        <p:txBody>
          <a:bodyPr/>
          <a:lstStyle/>
          <a:p>
            <a:r>
              <a:rPr lang="en-GB" dirty="0"/>
              <a:t>Troubleshooting</a:t>
            </a:r>
          </a:p>
        </p:txBody>
      </p:sp>
      <p:sp>
        <p:nvSpPr>
          <p:cNvPr id="3" name="Content Placeholder 2">
            <a:extLst>
              <a:ext uri="{FF2B5EF4-FFF2-40B4-BE49-F238E27FC236}">
                <a16:creationId xmlns:a16="http://schemas.microsoft.com/office/drawing/2014/main" id="{C0A7FBE3-8DAC-45A3-A348-10875DB0CC85}"/>
              </a:ext>
            </a:extLst>
          </p:cNvPr>
          <p:cNvSpPr>
            <a:spLocks noGrp="1"/>
          </p:cNvSpPr>
          <p:nvPr>
            <p:ph idx="1"/>
          </p:nvPr>
        </p:nvSpPr>
        <p:spPr>
          <a:xfrm>
            <a:off x="838200" y="1690688"/>
            <a:ext cx="10515600" cy="4854576"/>
          </a:xfrm>
        </p:spPr>
        <p:txBody>
          <a:bodyPr>
            <a:normAutofit fontScale="85000" lnSpcReduction="10000"/>
          </a:bodyPr>
          <a:lstStyle/>
          <a:p>
            <a:r>
              <a:rPr lang="en-GB" dirty="0"/>
              <a:t>The Hacker Board communication will only work correctly if the Jetson is connected to its own </a:t>
            </a:r>
            <a:r>
              <a:rPr lang="en-GB" dirty="0" err="1"/>
              <a:t>WiFi</a:t>
            </a:r>
            <a:r>
              <a:rPr lang="en-GB" dirty="0"/>
              <a:t> network</a:t>
            </a:r>
          </a:p>
          <a:p>
            <a:pPr lvl="1"/>
            <a:r>
              <a:rPr lang="en-GB" dirty="0"/>
              <a:t>Go to Network -&gt; Create new </a:t>
            </a:r>
            <a:r>
              <a:rPr lang="en-GB" dirty="0" err="1"/>
              <a:t>WiFi</a:t>
            </a:r>
            <a:r>
              <a:rPr lang="en-GB" dirty="0"/>
              <a:t> network, and select “Hotspot” from the dropdown.</a:t>
            </a:r>
          </a:p>
          <a:p>
            <a:pPr lvl="1"/>
            <a:r>
              <a:rPr lang="en-GB" dirty="0"/>
              <a:t>If the network is configured incorrectly, you will likely see the message “unable to communicate with master”</a:t>
            </a:r>
          </a:p>
          <a:p>
            <a:r>
              <a:rPr lang="en-GB" dirty="0"/>
              <a:t>If the ROS master is available, but the topics </a:t>
            </a:r>
            <a:r>
              <a:rPr lang="en-GB" dirty="0">
                <a:latin typeface="Consolas" panose="020B0609020204030204" pitchFamily="49" charset="0"/>
              </a:rPr>
              <a:t>/</a:t>
            </a:r>
            <a:r>
              <a:rPr lang="en-GB" dirty="0" err="1">
                <a:latin typeface="Consolas" panose="020B0609020204030204" pitchFamily="49" charset="0"/>
              </a:rPr>
              <a:t>wr</a:t>
            </a:r>
            <a:r>
              <a:rPr lang="en-GB" dirty="0">
                <a:latin typeface="Consolas" panose="020B0609020204030204" pitchFamily="49" charset="0"/>
              </a:rPr>
              <a:t> </a:t>
            </a:r>
            <a:r>
              <a:rPr lang="en-GB" dirty="0"/>
              <a:t>and </a:t>
            </a:r>
            <a:r>
              <a:rPr lang="en-GB" dirty="0">
                <a:latin typeface="Consolas" panose="020B0609020204030204" pitchFamily="49" charset="0"/>
              </a:rPr>
              <a:t>/</a:t>
            </a:r>
            <a:r>
              <a:rPr lang="en-GB" dirty="0" err="1">
                <a:latin typeface="Consolas" panose="020B0609020204030204" pitchFamily="49" charset="0"/>
              </a:rPr>
              <a:t>wl</a:t>
            </a:r>
            <a:r>
              <a:rPr lang="en-GB" dirty="0">
                <a:latin typeface="Consolas" panose="020B0609020204030204" pitchFamily="49" charset="0"/>
              </a:rPr>
              <a:t> </a:t>
            </a:r>
            <a:r>
              <a:rPr lang="en-GB" dirty="0"/>
              <a:t>are not available, check the connection to the hacker board, and restart it. Then, restart the communication with</a:t>
            </a:r>
          </a:p>
          <a:p>
            <a:pPr lvl="1"/>
            <a:r>
              <a:rPr lang="en-GB" dirty="0" err="1"/>
              <a:t>sudo</a:t>
            </a:r>
            <a:r>
              <a:rPr lang="en-GB" dirty="0"/>
              <a:t> </a:t>
            </a:r>
            <a:r>
              <a:rPr lang="en-GB" dirty="0" err="1"/>
              <a:t>systemctl</a:t>
            </a:r>
            <a:r>
              <a:rPr lang="en-GB" dirty="0"/>
              <a:t> restart </a:t>
            </a:r>
            <a:r>
              <a:rPr lang="en-GB" dirty="0" err="1"/>
              <a:t>puzzlebot.service</a:t>
            </a:r>
            <a:endParaRPr lang="en-GB" dirty="0"/>
          </a:p>
          <a:p>
            <a:r>
              <a:rPr lang="en-GB" dirty="0"/>
              <a:t>Sometimes the Jetson </a:t>
            </a:r>
            <a:r>
              <a:rPr lang="en-GB" dirty="0" err="1"/>
              <a:t>WiFi</a:t>
            </a:r>
            <a:r>
              <a:rPr lang="en-GB" dirty="0"/>
              <a:t> Network takes a couple of minutes to appear on other devices after a reboot. If it does not, make sure no other connections are saved. It is only guaranteed to connect to </a:t>
            </a:r>
            <a:r>
              <a:rPr lang="en-GB" dirty="0" err="1"/>
              <a:t>PuzzlebotJetson</a:t>
            </a:r>
            <a:r>
              <a:rPr lang="en-GB" dirty="0"/>
              <a:t> on boot if there are no other connections saved</a:t>
            </a:r>
          </a:p>
          <a:p>
            <a:r>
              <a:rPr lang="en-GB" dirty="0"/>
              <a:t>Always consider checking the hacker board if these don’t work: is ROS turned on?</a:t>
            </a:r>
          </a:p>
        </p:txBody>
      </p:sp>
    </p:spTree>
    <p:extLst>
      <p:ext uri="{BB962C8B-B14F-4D97-AF65-F5344CB8AC3E}">
        <p14:creationId xmlns:p14="http://schemas.microsoft.com/office/powerpoint/2010/main" val="272665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ogo, icon&#10;&#10;Description automatically generated">
            <a:extLst>
              <a:ext uri="{FF2B5EF4-FFF2-40B4-BE49-F238E27FC236}">
                <a16:creationId xmlns:a16="http://schemas.microsoft.com/office/drawing/2014/main" id="{BBD21348-CF61-B40D-A290-BEEED22C0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809" y="1530773"/>
            <a:ext cx="3781799" cy="3781799"/>
          </a:xfrm>
          <a:prstGeom prst="rect">
            <a:avLst/>
          </a:prstGeom>
        </p:spPr>
      </p:pic>
      <p:sp>
        <p:nvSpPr>
          <p:cNvPr id="12" name="Arc 11">
            <a:extLst>
              <a:ext uri="{FF2B5EF4-FFF2-40B4-BE49-F238E27FC236}">
                <a16:creationId xmlns:a16="http://schemas.microsoft.com/office/drawing/2014/main" id="{7A5E4ADB-F03B-8EE9-AE27-F1B351549772}"/>
              </a:ext>
            </a:extLst>
          </p:cNvPr>
          <p:cNvSpPr>
            <a:spLocks/>
          </p:cNvSpPr>
          <p:nvPr/>
        </p:nvSpPr>
        <p:spPr>
          <a:xfrm rot="2346162">
            <a:off x="2461056" y="1265554"/>
            <a:ext cx="4312235" cy="4312235"/>
          </a:xfrm>
          <a:prstGeom prst="arc">
            <a:avLst>
              <a:gd name="adj1" fmla="val 16227433"/>
              <a:gd name="adj2" fmla="val 706857"/>
            </a:avLst>
          </a:prstGeom>
          <a:ln w="5715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dirty="0"/>
          </a:p>
        </p:txBody>
      </p:sp>
      <p:grpSp>
        <p:nvGrpSpPr>
          <p:cNvPr id="30" name="Group 29">
            <a:extLst>
              <a:ext uri="{FF2B5EF4-FFF2-40B4-BE49-F238E27FC236}">
                <a16:creationId xmlns:a16="http://schemas.microsoft.com/office/drawing/2014/main" id="{32F579BC-76BE-AC12-5E1F-AC49FD06EB09}"/>
              </a:ext>
            </a:extLst>
          </p:cNvPr>
          <p:cNvGrpSpPr/>
          <p:nvPr/>
        </p:nvGrpSpPr>
        <p:grpSpPr>
          <a:xfrm>
            <a:off x="6769152" y="1647062"/>
            <a:ext cx="1539095" cy="369332"/>
            <a:chOff x="7554012" y="1548867"/>
            <a:chExt cx="1539095" cy="369332"/>
          </a:xfrm>
        </p:grpSpPr>
        <p:sp>
          <p:nvSpPr>
            <p:cNvPr id="10" name="Hexagon 9">
              <a:extLst>
                <a:ext uri="{FF2B5EF4-FFF2-40B4-BE49-F238E27FC236}">
                  <a16:creationId xmlns:a16="http://schemas.microsoft.com/office/drawing/2014/main" id="{0574FD74-9E1B-9DF7-B9BB-7862364BA4A6}"/>
                </a:ext>
              </a:extLst>
            </p:cNvPr>
            <p:cNvSpPr>
              <a:spLocks/>
            </p:cNvSpPr>
            <p:nvPr/>
          </p:nvSpPr>
          <p:spPr>
            <a:xfrm>
              <a:off x="7554012" y="1548867"/>
              <a:ext cx="415941" cy="356616"/>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1</a:t>
              </a:r>
            </a:p>
          </p:txBody>
        </p:sp>
        <p:sp>
          <p:nvSpPr>
            <p:cNvPr id="13" name="TextBox 12">
              <a:extLst>
                <a:ext uri="{FF2B5EF4-FFF2-40B4-BE49-F238E27FC236}">
                  <a16:creationId xmlns:a16="http://schemas.microsoft.com/office/drawing/2014/main" id="{FC697E2E-16DE-94E8-F3D0-1D18B4439FCB}"/>
                </a:ext>
              </a:extLst>
            </p:cNvPr>
            <p:cNvSpPr txBox="1">
              <a:spLocks/>
            </p:cNvSpPr>
            <p:nvPr/>
          </p:nvSpPr>
          <p:spPr>
            <a:xfrm>
              <a:off x="8015306" y="1548867"/>
              <a:ext cx="1077801"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Overview</a:t>
              </a:r>
            </a:p>
          </p:txBody>
        </p:sp>
      </p:grpSp>
      <p:grpSp>
        <p:nvGrpSpPr>
          <p:cNvPr id="23" name="Group 22">
            <a:extLst>
              <a:ext uri="{FF2B5EF4-FFF2-40B4-BE49-F238E27FC236}">
                <a16:creationId xmlns:a16="http://schemas.microsoft.com/office/drawing/2014/main" id="{14FBA295-0CBF-1200-A6CE-7E5A36A52E17}"/>
              </a:ext>
            </a:extLst>
          </p:cNvPr>
          <p:cNvGrpSpPr/>
          <p:nvPr/>
        </p:nvGrpSpPr>
        <p:grpSpPr>
          <a:xfrm>
            <a:off x="7119672" y="2285480"/>
            <a:ext cx="4446811" cy="369332"/>
            <a:chOff x="7554012" y="2382167"/>
            <a:chExt cx="4446811" cy="369332"/>
          </a:xfrm>
        </p:grpSpPr>
        <p:sp>
          <p:nvSpPr>
            <p:cNvPr id="8" name="Hexagon 7">
              <a:extLst>
                <a:ext uri="{FF2B5EF4-FFF2-40B4-BE49-F238E27FC236}">
                  <a16:creationId xmlns:a16="http://schemas.microsoft.com/office/drawing/2014/main" id="{55D52601-C515-35EC-ABFA-3B94DACAE173}"/>
                </a:ext>
              </a:extLst>
            </p:cNvPr>
            <p:cNvSpPr>
              <a:spLocks/>
            </p:cNvSpPr>
            <p:nvPr/>
          </p:nvSpPr>
          <p:spPr>
            <a:xfrm>
              <a:off x="7554012" y="2385995"/>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2</a:t>
              </a:r>
            </a:p>
          </p:txBody>
        </p:sp>
        <p:sp>
          <p:nvSpPr>
            <p:cNvPr id="14" name="TextBox 13">
              <a:extLst>
                <a:ext uri="{FF2B5EF4-FFF2-40B4-BE49-F238E27FC236}">
                  <a16:creationId xmlns:a16="http://schemas.microsoft.com/office/drawing/2014/main" id="{E00973A2-F9AD-6727-8556-056E61116E18}"/>
                </a:ext>
              </a:extLst>
            </p:cNvPr>
            <p:cNvSpPr txBox="1">
              <a:spLocks/>
            </p:cNvSpPr>
            <p:nvPr/>
          </p:nvSpPr>
          <p:spPr>
            <a:xfrm>
              <a:off x="8015306" y="2382167"/>
              <a:ext cx="3985517"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Installation</a:t>
              </a:r>
            </a:p>
          </p:txBody>
        </p:sp>
      </p:grpSp>
      <p:grpSp>
        <p:nvGrpSpPr>
          <p:cNvPr id="22" name="Group 21">
            <a:extLst>
              <a:ext uri="{FF2B5EF4-FFF2-40B4-BE49-F238E27FC236}">
                <a16:creationId xmlns:a16="http://schemas.microsoft.com/office/drawing/2014/main" id="{1CAC5C8D-B3B4-6A41-23C0-5CA6150A4177}"/>
              </a:ext>
            </a:extLst>
          </p:cNvPr>
          <p:cNvGrpSpPr/>
          <p:nvPr/>
        </p:nvGrpSpPr>
        <p:grpSpPr>
          <a:xfrm>
            <a:off x="7272072" y="2923898"/>
            <a:ext cx="3129040" cy="369332"/>
            <a:chOff x="7554012" y="3205893"/>
            <a:chExt cx="3129040" cy="369332"/>
          </a:xfrm>
        </p:grpSpPr>
        <p:sp>
          <p:nvSpPr>
            <p:cNvPr id="5" name="Hexagon 4">
              <a:extLst>
                <a:ext uri="{FF2B5EF4-FFF2-40B4-BE49-F238E27FC236}">
                  <a16:creationId xmlns:a16="http://schemas.microsoft.com/office/drawing/2014/main" id="{1D0FBDFF-7D0A-81DA-8B77-3C47FD130534}"/>
                </a:ext>
              </a:extLst>
            </p:cNvPr>
            <p:cNvSpPr>
              <a:spLocks/>
            </p:cNvSpPr>
            <p:nvPr/>
          </p:nvSpPr>
          <p:spPr>
            <a:xfrm>
              <a:off x="7554012" y="3216655"/>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3</a:t>
              </a:r>
            </a:p>
          </p:txBody>
        </p:sp>
        <p:sp>
          <p:nvSpPr>
            <p:cNvPr id="15" name="TextBox 14">
              <a:extLst>
                <a:ext uri="{FF2B5EF4-FFF2-40B4-BE49-F238E27FC236}">
                  <a16:creationId xmlns:a16="http://schemas.microsoft.com/office/drawing/2014/main" id="{347FD3DC-EF30-1164-550F-9E531969DC0F}"/>
                </a:ext>
              </a:extLst>
            </p:cNvPr>
            <p:cNvSpPr txBox="1">
              <a:spLocks/>
            </p:cNvSpPr>
            <p:nvPr/>
          </p:nvSpPr>
          <p:spPr>
            <a:xfrm>
              <a:off x="8015306" y="3205893"/>
              <a:ext cx="2667746"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Remote Access</a:t>
              </a:r>
            </a:p>
          </p:txBody>
        </p:sp>
      </p:grpSp>
      <p:grpSp>
        <p:nvGrpSpPr>
          <p:cNvPr id="20" name="Group 19">
            <a:extLst>
              <a:ext uri="{FF2B5EF4-FFF2-40B4-BE49-F238E27FC236}">
                <a16:creationId xmlns:a16="http://schemas.microsoft.com/office/drawing/2014/main" id="{4EFD4143-A5FF-A642-BAC1-D27AC66D9162}"/>
              </a:ext>
            </a:extLst>
          </p:cNvPr>
          <p:cNvGrpSpPr/>
          <p:nvPr/>
        </p:nvGrpSpPr>
        <p:grpSpPr>
          <a:xfrm>
            <a:off x="7272072" y="3562316"/>
            <a:ext cx="4243093" cy="384504"/>
            <a:chOff x="7554012" y="4024513"/>
            <a:chExt cx="4243093" cy="384504"/>
          </a:xfrm>
        </p:grpSpPr>
        <p:sp>
          <p:nvSpPr>
            <p:cNvPr id="3" name="Hexagon 2">
              <a:extLst>
                <a:ext uri="{FF2B5EF4-FFF2-40B4-BE49-F238E27FC236}">
                  <a16:creationId xmlns:a16="http://schemas.microsoft.com/office/drawing/2014/main" id="{4742890C-BB44-5C31-CB5B-8EF2DA1DB114}"/>
                </a:ext>
              </a:extLst>
            </p:cNvPr>
            <p:cNvSpPr>
              <a:spLocks/>
            </p:cNvSpPr>
            <p:nvPr/>
          </p:nvSpPr>
          <p:spPr>
            <a:xfrm>
              <a:off x="7554012" y="4050447"/>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4</a:t>
              </a:r>
            </a:p>
          </p:txBody>
        </p:sp>
        <p:sp>
          <p:nvSpPr>
            <p:cNvPr id="16" name="TextBox 15">
              <a:extLst>
                <a:ext uri="{FF2B5EF4-FFF2-40B4-BE49-F238E27FC236}">
                  <a16:creationId xmlns:a16="http://schemas.microsoft.com/office/drawing/2014/main" id="{AFA2B3B8-4A22-010D-80D4-92AB5B60931D}"/>
                </a:ext>
              </a:extLst>
            </p:cNvPr>
            <p:cNvSpPr txBox="1">
              <a:spLocks/>
            </p:cNvSpPr>
            <p:nvPr/>
          </p:nvSpPr>
          <p:spPr>
            <a:xfrm>
              <a:off x="8015306" y="4024513"/>
              <a:ext cx="3781799"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Camera Interface</a:t>
              </a:r>
            </a:p>
          </p:txBody>
        </p:sp>
      </p:grpSp>
      <p:grpSp>
        <p:nvGrpSpPr>
          <p:cNvPr id="19" name="Group 18">
            <a:extLst>
              <a:ext uri="{FF2B5EF4-FFF2-40B4-BE49-F238E27FC236}">
                <a16:creationId xmlns:a16="http://schemas.microsoft.com/office/drawing/2014/main" id="{14D606F4-B636-6D9B-7C4F-A1C9D2F595EE}"/>
              </a:ext>
            </a:extLst>
          </p:cNvPr>
          <p:cNvGrpSpPr/>
          <p:nvPr/>
        </p:nvGrpSpPr>
        <p:grpSpPr>
          <a:xfrm>
            <a:off x="7119672" y="4215906"/>
            <a:ext cx="4308733" cy="369332"/>
            <a:chOff x="7554012" y="4676942"/>
            <a:chExt cx="4308733" cy="369332"/>
          </a:xfrm>
        </p:grpSpPr>
        <p:sp>
          <p:nvSpPr>
            <p:cNvPr id="4" name="Hexagon 3">
              <a:extLst>
                <a:ext uri="{FF2B5EF4-FFF2-40B4-BE49-F238E27FC236}">
                  <a16:creationId xmlns:a16="http://schemas.microsoft.com/office/drawing/2014/main" id="{C320AE17-A2B1-19E3-D0BA-6D81DA3AD4BC}"/>
                </a:ext>
              </a:extLst>
            </p:cNvPr>
            <p:cNvSpPr>
              <a:spLocks/>
            </p:cNvSpPr>
            <p:nvPr/>
          </p:nvSpPr>
          <p:spPr>
            <a:xfrm>
              <a:off x="7554012" y="4676942"/>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5</a:t>
              </a:r>
            </a:p>
          </p:txBody>
        </p:sp>
        <p:sp>
          <p:nvSpPr>
            <p:cNvPr id="17" name="TextBox 16">
              <a:extLst>
                <a:ext uri="{FF2B5EF4-FFF2-40B4-BE49-F238E27FC236}">
                  <a16:creationId xmlns:a16="http://schemas.microsoft.com/office/drawing/2014/main" id="{C56B984B-3393-5CCE-5E76-87EB2F869D6E}"/>
                </a:ext>
              </a:extLst>
            </p:cNvPr>
            <p:cNvSpPr txBox="1">
              <a:spLocks/>
            </p:cNvSpPr>
            <p:nvPr/>
          </p:nvSpPr>
          <p:spPr>
            <a:xfrm>
              <a:off x="8015306" y="4676942"/>
              <a:ext cx="3847439"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Teleoperation</a:t>
              </a:r>
            </a:p>
          </p:txBody>
        </p:sp>
      </p:grpSp>
      <p:sp>
        <p:nvSpPr>
          <p:cNvPr id="21" name="Title 1">
            <a:extLst>
              <a:ext uri="{FF2B5EF4-FFF2-40B4-BE49-F238E27FC236}">
                <a16:creationId xmlns:a16="http://schemas.microsoft.com/office/drawing/2014/main" id="{274A1AB5-0D6C-8A2E-25DD-1507D9B038FD}"/>
              </a:ext>
            </a:extLst>
          </p:cNvPr>
          <p:cNvSpPr txBox="1">
            <a:spLocks/>
          </p:cNvSpPr>
          <p:nvPr/>
        </p:nvSpPr>
        <p:spPr>
          <a:xfrm rot="16200000">
            <a:off x="-1941479" y="3090625"/>
            <a:ext cx="5491756" cy="6694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00B0F0"/>
                </a:solidFill>
                <a:latin typeface="Nexa-Book" panose="01000000000000000000" pitchFamily="2" charset="0"/>
              </a:rPr>
              <a:t>Table of Contents</a:t>
            </a:r>
          </a:p>
        </p:txBody>
      </p:sp>
      <p:sp>
        <p:nvSpPr>
          <p:cNvPr id="24" name="Slide Number Placeholder 23">
            <a:extLst>
              <a:ext uri="{FF2B5EF4-FFF2-40B4-BE49-F238E27FC236}">
                <a16:creationId xmlns:a16="http://schemas.microsoft.com/office/drawing/2014/main" id="{F235BC66-BC38-9EC5-DB1D-F4967148F141}"/>
              </a:ext>
            </a:extLst>
          </p:cNvPr>
          <p:cNvSpPr>
            <a:spLocks noGrp="1"/>
          </p:cNvSpPr>
          <p:nvPr>
            <p:ph type="sldNum" sz="quarter" idx="12"/>
          </p:nvPr>
        </p:nvSpPr>
        <p:spPr/>
        <p:txBody>
          <a:bodyPr/>
          <a:lstStyle/>
          <a:p>
            <a:fld id="{E33F180C-7AC5-428A-9DBB-8DF57BA31570}" type="slidenum">
              <a:rPr lang="en-GB" smtClean="0"/>
              <a:t>2</a:t>
            </a:fld>
            <a:endParaRPr lang="en-GB"/>
          </a:p>
        </p:txBody>
      </p:sp>
      <p:grpSp>
        <p:nvGrpSpPr>
          <p:cNvPr id="18" name="Group 17">
            <a:extLst>
              <a:ext uri="{FF2B5EF4-FFF2-40B4-BE49-F238E27FC236}">
                <a16:creationId xmlns:a16="http://schemas.microsoft.com/office/drawing/2014/main" id="{49C02ADB-737E-825F-3A38-0DA45E00BA95}"/>
              </a:ext>
            </a:extLst>
          </p:cNvPr>
          <p:cNvGrpSpPr/>
          <p:nvPr/>
        </p:nvGrpSpPr>
        <p:grpSpPr>
          <a:xfrm>
            <a:off x="6784392" y="4854323"/>
            <a:ext cx="4308733" cy="391102"/>
            <a:chOff x="7554012" y="5230143"/>
            <a:chExt cx="4308733" cy="391102"/>
          </a:xfrm>
        </p:grpSpPr>
        <p:sp>
          <p:nvSpPr>
            <p:cNvPr id="6" name="Hexagon 5">
              <a:extLst>
                <a:ext uri="{FF2B5EF4-FFF2-40B4-BE49-F238E27FC236}">
                  <a16:creationId xmlns:a16="http://schemas.microsoft.com/office/drawing/2014/main" id="{098A7D77-33A9-8229-7355-5922FAB45B75}"/>
                </a:ext>
              </a:extLst>
            </p:cNvPr>
            <p:cNvSpPr>
              <a:spLocks/>
            </p:cNvSpPr>
            <p:nvPr/>
          </p:nvSpPr>
          <p:spPr>
            <a:xfrm>
              <a:off x="7554012" y="5230143"/>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6</a:t>
              </a:r>
            </a:p>
          </p:txBody>
        </p:sp>
        <p:sp>
          <p:nvSpPr>
            <p:cNvPr id="7" name="TextBox 6">
              <a:extLst>
                <a:ext uri="{FF2B5EF4-FFF2-40B4-BE49-F238E27FC236}">
                  <a16:creationId xmlns:a16="http://schemas.microsoft.com/office/drawing/2014/main" id="{8175BE13-91C6-D484-30BA-A8C0F300D358}"/>
                </a:ext>
              </a:extLst>
            </p:cNvPr>
            <p:cNvSpPr txBox="1">
              <a:spLocks/>
            </p:cNvSpPr>
            <p:nvPr/>
          </p:nvSpPr>
          <p:spPr>
            <a:xfrm>
              <a:off x="8015306" y="5251913"/>
              <a:ext cx="3847439"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F.A.Q</a:t>
              </a:r>
            </a:p>
          </p:txBody>
        </p:sp>
      </p:grpSp>
    </p:spTree>
    <p:extLst>
      <p:ext uri="{BB962C8B-B14F-4D97-AF65-F5344CB8AC3E}">
        <p14:creationId xmlns:p14="http://schemas.microsoft.com/office/powerpoint/2010/main" val="397329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8E21-62EB-1178-4330-EFEF437C432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56C1E80-F90B-3934-D2C6-D1B6CB3B490E}"/>
              </a:ext>
            </a:extLst>
          </p:cNvPr>
          <p:cNvSpPr>
            <a:spLocks noGrp="1"/>
          </p:cNvSpPr>
          <p:nvPr>
            <p:ph idx="1"/>
          </p:nvPr>
        </p:nvSpPr>
        <p:spPr/>
        <p:txBody>
          <a:bodyPr/>
          <a:lstStyle/>
          <a:p>
            <a:r>
              <a:rPr lang="en-US" dirty="0"/>
              <a:t>This guide will help get you started with using the Jetson board on the </a:t>
            </a:r>
            <a:r>
              <a:rPr lang="en-US" dirty="0" err="1"/>
              <a:t>Puzzlebot</a:t>
            </a:r>
            <a:endParaRPr lang="en-US" dirty="0"/>
          </a:p>
          <a:p>
            <a:r>
              <a:rPr lang="en-US" dirty="0"/>
              <a:t>In order to understand the ROS commands used, please refer to the basic ROS tutorials provided to you</a:t>
            </a:r>
          </a:p>
          <a:p>
            <a:r>
              <a:rPr lang="en-US" dirty="0"/>
              <a:t>If you are facing any challenges and need some assistance, please reach out on our Discord server and/or visit us during our dedicated office hours</a:t>
            </a:r>
          </a:p>
        </p:txBody>
      </p:sp>
      <p:sp>
        <p:nvSpPr>
          <p:cNvPr id="4" name="Slide Number Placeholder 3">
            <a:extLst>
              <a:ext uri="{FF2B5EF4-FFF2-40B4-BE49-F238E27FC236}">
                <a16:creationId xmlns:a16="http://schemas.microsoft.com/office/drawing/2014/main" id="{AA1B292F-BDED-A347-ACBF-207E69B887DE}"/>
              </a:ext>
            </a:extLst>
          </p:cNvPr>
          <p:cNvSpPr>
            <a:spLocks noGrp="1"/>
          </p:cNvSpPr>
          <p:nvPr>
            <p:ph type="sldNum" sz="quarter" idx="12"/>
          </p:nvPr>
        </p:nvSpPr>
        <p:spPr/>
        <p:txBody>
          <a:bodyPr/>
          <a:lstStyle/>
          <a:p>
            <a:fld id="{E33F180C-7AC5-428A-9DBB-8DF57BA31570}" type="slidenum">
              <a:rPr lang="en-GB" smtClean="0"/>
              <a:t>3</a:t>
            </a:fld>
            <a:endParaRPr lang="en-GB"/>
          </a:p>
        </p:txBody>
      </p:sp>
    </p:spTree>
    <p:extLst>
      <p:ext uri="{BB962C8B-B14F-4D97-AF65-F5344CB8AC3E}">
        <p14:creationId xmlns:p14="http://schemas.microsoft.com/office/powerpoint/2010/main" val="37768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AC4B-28A2-4D16-BA30-4EA585EFF927}"/>
              </a:ext>
            </a:extLst>
          </p:cNvPr>
          <p:cNvSpPr>
            <a:spLocks noGrp="1"/>
          </p:cNvSpPr>
          <p:nvPr>
            <p:ph type="title"/>
          </p:nvPr>
        </p:nvSpPr>
        <p:spPr/>
        <p:txBody>
          <a:bodyPr/>
          <a:lstStyle/>
          <a:p>
            <a:r>
              <a:rPr lang="en-GB" dirty="0"/>
              <a:t>Installation	</a:t>
            </a:r>
          </a:p>
        </p:txBody>
      </p:sp>
      <p:sp>
        <p:nvSpPr>
          <p:cNvPr id="3" name="Content Placeholder 2">
            <a:extLst>
              <a:ext uri="{FF2B5EF4-FFF2-40B4-BE49-F238E27FC236}">
                <a16:creationId xmlns:a16="http://schemas.microsoft.com/office/drawing/2014/main" id="{ADE7B558-2E43-4C3C-9741-1337AA1F54A1}"/>
              </a:ext>
            </a:extLst>
          </p:cNvPr>
          <p:cNvSpPr>
            <a:spLocks noGrp="1"/>
          </p:cNvSpPr>
          <p:nvPr>
            <p:ph idx="1"/>
          </p:nvPr>
        </p:nvSpPr>
        <p:spPr>
          <a:xfrm>
            <a:off x="838200" y="1690689"/>
            <a:ext cx="10515600" cy="1684972"/>
          </a:xfrm>
        </p:spPr>
        <p:txBody>
          <a:bodyPr>
            <a:normAutofit/>
          </a:bodyPr>
          <a:lstStyle/>
          <a:p>
            <a:r>
              <a:rPr lang="en-GB" dirty="0"/>
              <a:t>The OS for the Jetson is stored on an SD card</a:t>
            </a:r>
          </a:p>
          <a:p>
            <a:r>
              <a:rPr lang="en-GB" dirty="0"/>
              <a:t>An image must be flashed to the SD card, download it from </a:t>
            </a:r>
            <a:r>
              <a:rPr lang="en-GB" dirty="0">
                <a:hlinkClick r:id="rId3"/>
              </a:rPr>
              <a:t>here</a:t>
            </a:r>
            <a:endParaRPr lang="en-GB" dirty="0"/>
          </a:p>
          <a:p>
            <a:r>
              <a:rPr lang="en-GB" dirty="0"/>
              <a:t>This is flashed from an image using the </a:t>
            </a:r>
            <a:r>
              <a:rPr lang="en-GB" dirty="0">
                <a:hlinkClick r:id="rId4"/>
              </a:rPr>
              <a:t>Balena Etcher</a:t>
            </a:r>
            <a:r>
              <a:rPr lang="en-GB" dirty="0"/>
              <a:t> tool</a:t>
            </a:r>
          </a:p>
          <a:p>
            <a:endParaRPr lang="en-GB" dirty="0"/>
          </a:p>
          <a:p>
            <a:pPr lvl="1"/>
            <a:endParaRPr lang="en-GB" dirty="0"/>
          </a:p>
          <a:p>
            <a:endParaRPr lang="en-GB" dirty="0"/>
          </a:p>
        </p:txBody>
      </p:sp>
      <p:pic>
        <p:nvPicPr>
          <p:cNvPr id="5" name="Picture 4" descr="Graphical user interface, application&#10;&#10;Description automatically generated">
            <a:extLst>
              <a:ext uri="{FF2B5EF4-FFF2-40B4-BE49-F238E27FC236}">
                <a16:creationId xmlns:a16="http://schemas.microsoft.com/office/drawing/2014/main" id="{D985C62D-EDF0-474F-AD0E-F929A5AB3B3B}"/>
              </a:ext>
            </a:extLst>
          </p:cNvPr>
          <p:cNvPicPr>
            <a:picLocks noChangeAspect="1"/>
          </p:cNvPicPr>
          <p:nvPr/>
        </p:nvPicPr>
        <p:blipFill rotWithShape="1">
          <a:blip r:embed="rId5">
            <a:extLst>
              <a:ext uri="{28A0092B-C50C-407E-A947-70E740481C1C}">
                <a14:useLocalDpi xmlns:a14="http://schemas.microsoft.com/office/drawing/2010/main" val="0"/>
              </a:ext>
            </a:extLst>
          </a:blip>
          <a:srcRect l="23012" t="29232" r="57727" b="33932"/>
          <a:stretch/>
        </p:blipFill>
        <p:spPr>
          <a:xfrm>
            <a:off x="9216042" y="3597331"/>
            <a:ext cx="2459160" cy="2644140"/>
          </a:xfrm>
          <a:prstGeom prst="rect">
            <a:avLst/>
          </a:prstGeom>
        </p:spPr>
      </p:pic>
      <p:sp>
        <p:nvSpPr>
          <p:cNvPr id="7" name="TextBox 6">
            <a:extLst>
              <a:ext uri="{FF2B5EF4-FFF2-40B4-BE49-F238E27FC236}">
                <a16:creationId xmlns:a16="http://schemas.microsoft.com/office/drawing/2014/main" id="{F8146FCB-FB35-BF9B-0024-1BBCA3C7586C}"/>
              </a:ext>
            </a:extLst>
          </p:cNvPr>
          <p:cNvSpPr txBox="1"/>
          <p:nvPr/>
        </p:nvSpPr>
        <p:spPr>
          <a:xfrm>
            <a:off x="838200" y="3195340"/>
            <a:ext cx="8377842" cy="3448123"/>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GB" sz="2800" dirty="0">
                <a:solidFill>
                  <a:schemeClr val="bg2">
                    <a:lumMod val="50000"/>
                  </a:schemeClr>
                </a:solidFill>
                <a:latin typeface="Nexa-Light" panose="01000000000000000000" pitchFamily="2" charset="0"/>
              </a:rPr>
              <a:t>To flash the SD card:</a:t>
            </a:r>
          </a:p>
          <a:p>
            <a:pPr lvl="2" indent="-457200">
              <a:lnSpc>
                <a:spcPct val="90000"/>
              </a:lnSpc>
              <a:spcBef>
                <a:spcPts val="1000"/>
              </a:spcBef>
              <a:buFont typeface="+mj-lt"/>
              <a:buAutoNum type="arabicPeriod"/>
            </a:pPr>
            <a:r>
              <a:rPr lang="en-GB" sz="2800" dirty="0">
                <a:solidFill>
                  <a:schemeClr val="bg2">
                    <a:lumMod val="50000"/>
                  </a:schemeClr>
                </a:solidFill>
                <a:latin typeface="Nexa-Light" panose="01000000000000000000" pitchFamily="2" charset="0"/>
              </a:rPr>
              <a:t>Insert the SD into your PC</a:t>
            </a:r>
          </a:p>
          <a:p>
            <a:pPr lvl="2" indent="-457200">
              <a:lnSpc>
                <a:spcPct val="90000"/>
              </a:lnSpc>
              <a:spcBef>
                <a:spcPts val="1000"/>
              </a:spcBef>
              <a:buFont typeface="+mj-lt"/>
              <a:buAutoNum type="arabicPeriod"/>
            </a:pPr>
            <a:r>
              <a:rPr lang="en-GB" sz="2800" dirty="0">
                <a:solidFill>
                  <a:schemeClr val="bg2">
                    <a:lumMod val="50000"/>
                  </a:schemeClr>
                </a:solidFill>
                <a:latin typeface="Nexa-Light" panose="01000000000000000000" pitchFamily="2" charset="0"/>
              </a:rPr>
              <a:t>Launch the etcher software</a:t>
            </a:r>
          </a:p>
          <a:p>
            <a:pPr lvl="2" indent="-457200">
              <a:lnSpc>
                <a:spcPct val="90000"/>
              </a:lnSpc>
              <a:spcBef>
                <a:spcPts val="1000"/>
              </a:spcBef>
              <a:buFont typeface="+mj-lt"/>
              <a:buAutoNum type="arabicPeriod"/>
            </a:pPr>
            <a:r>
              <a:rPr lang="en-GB" sz="2800" dirty="0">
                <a:solidFill>
                  <a:schemeClr val="bg2">
                    <a:lumMod val="50000"/>
                  </a:schemeClr>
                </a:solidFill>
                <a:latin typeface="Nexa-Light" panose="01000000000000000000" pitchFamily="2" charset="0"/>
              </a:rPr>
              <a:t>Select the image downloaded from the link above in the “Flash from file” section</a:t>
            </a:r>
          </a:p>
          <a:p>
            <a:pPr lvl="2" indent="-457200">
              <a:lnSpc>
                <a:spcPct val="90000"/>
              </a:lnSpc>
              <a:spcBef>
                <a:spcPts val="1000"/>
              </a:spcBef>
              <a:buFont typeface="+mj-lt"/>
              <a:buAutoNum type="arabicPeriod"/>
            </a:pPr>
            <a:r>
              <a:rPr lang="en-GB" sz="2800" dirty="0">
                <a:solidFill>
                  <a:schemeClr val="bg2">
                    <a:lumMod val="50000"/>
                  </a:schemeClr>
                </a:solidFill>
                <a:latin typeface="Nexa-Light" panose="01000000000000000000" pitchFamily="2" charset="0"/>
              </a:rPr>
              <a:t>Select the SD card in the “Select target” section</a:t>
            </a:r>
          </a:p>
          <a:p>
            <a:pPr lvl="2" indent="-457200">
              <a:lnSpc>
                <a:spcPct val="90000"/>
              </a:lnSpc>
              <a:spcBef>
                <a:spcPts val="1000"/>
              </a:spcBef>
              <a:buFont typeface="+mj-lt"/>
              <a:buAutoNum type="arabicPeriod"/>
            </a:pPr>
            <a:r>
              <a:rPr lang="en-GB" sz="2800" dirty="0">
                <a:solidFill>
                  <a:schemeClr val="bg2">
                    <a:lumMod val="50000"/>
                  </a:schemeClr>
                </a:solidFill>
                <a:latin typeface="Nexa-Light" panose="01000000000000000000" pitchFamily="2" charset="0"/>
              </a:rPr>
              <a:t>Click “Flash”, and wait.</a:t>
            </a:r>
          </a:p>
        </p:txBody>
      </p:sp>
    </p:spTree>
    <p:extLst>
      <p:ext uri="{BB962C8B-B14F-4D97-AF65-F5344CB8AC3E}">
        <p14:creationId xmlns:p14="http://schemas.microsoft.com/office/powerpoint/2010/main" val="3074195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DDA1-3FDC-4AAC-820A-C821B432A014}"/>
              </a:ext>
            </a:extLst>
          </p:cNvPr>
          <p:cNvSpPr>
            <a:spLocks noGrp="1"/>
          </p:cNvSpPr>
          <p:nvPr>
            <p:ph type="title"/>
          </p:nvPr>
        </p:nvSpPr>
        <p:spPr/>
        <p:txBody>
          <a:bodyPr/>
          <a:lstStyle/>
          <a:p>
            <a:r>
              <a:rPr lang="en-GB" dirty="0"/>
              <a:t>Preinstalled Software</a:t>
            </a:r>
          </a:p>
        </p:txBody>
      </p:sp>
      <p:sp>
        <p:nvSpPr>
          <p:cNvPr id="3" name="Content Placeholder 2">
            <a:extLst>
              <a:ext uri="{FF2B5EF4-FFF2-40B4-BE49-F238E27FC236}">
                <a16:creationId xmlns:a16="http://schemas.microsoft.com/office/drawing/2014/main" id="{681A5800-C6EA-49FD-9B7D-72846E37D545}"/>
              </a:ext>
            </a:extLst>
          </p:cNvPr>
          <p:cNvSpPr>
            <a:spLocks noGrp="1"/>
          </p:cNvSpPr>
          <p:nvPr>
            <p:ph idx="1"/>
          </p:nvPr>
        </p:nvSpPr>
        <p:spPr>
          <a:xfrm>
            <a:off x="838200" y="1825624"/>
            <a:ext cx="10515600" cy="4897293"/>
          </a:xfrm>
        </p:spPr>
        <p:txBody>
          <a:bodyPr>
            <a:normAutofit/>
          </a:bodyPr>
          <a:lstStyle/>
          <a:p>
            <a:r>
              <a:rPr lang="en-GB" dirty="0"/>
              <a:t>ROS</a:t>
            </a:r>
          </a:p>
          <a:p>
            <a:r>
              <a:rPr lang="en-GB" dirty="0"/>
              <a:t>TensorFlow</a:t>
            </a:r>
          </a:p>
          <a:p>
            <a:r>
              <a:rPr lang="en-GB" dirty="0"/>
              <a:t>OpenCV</a:t>
            </a:r>
          </a:p>
          <a:p>
            <a:r>
              <a:rPr lang="en-GB" dirty="0" err="1"/>
              <a:t>nvidia</a:t>
            </a:r>
            <a:r>
              <a:rPr lang="en-GB" dirty="0"/>
              <a:t> Camera nodes </a:t>
            </a:r>
          </a:p>
          <a:p>
            <a:r>
              <a:rPr lang="en-GB" dirty="0" err="1"/>
              <a:t>Hackerboard</a:t>
            </a:r>
            <a:r>
              <a:rPr lang="en-GB" dirty="0"/>
              <a:t> Communication Routines</a:t>
            </a:r>
          </a:p>
          <a:p>
            <a:pPr lvl="1"/>
            <a:r>
              <a:rPr lang="en-GB" dirty="0"/>
              <a:t>The Hacker Board communication starts each time the Jetson is booted up</a:t>
            </a:r>
          </a:p>
          <a:p>
            <a:pPr lvl="1"/>
            <a:r>
              <a:rPr lang="en-GB" dirty="0"/>
              <a:t>To test the communication, use </a:t>
            </a:r>
            <a:r>
              <a:rPr lang="en-GB" dirty="0" err="1">
                <a:latin typeface="Consolas" panose="020B0609020204030204" pitchFamily="49" charset="0"/>
              </a:rPr>
              <a:t>rostopic</a:t>
            </a:r>
            <a:r>
              <a:rPr lang="en-GB" dirty="0">
                <a:latin typeface="Consolas" panose="020B0609020204030204" pitchFamily="49" charset="0"/>
              </a:rPr>
              <a:t> list</a:t>
            </a:r>
            <a:r>
              <a:rPr lang="en-GB" dirty="0"/>
              <a:t>. You should see  list of topics as shown, although this will depend which control mode the Hacker Board is using. </a:t>
            </a:r>
          </a:p>
          <a:p>
            <a:pPr lvl="1"/>
            <a:r>
              <a:rPr lang="en-GB" dirty="0"/>
              <a:t>If the communication fails, the protocol can be restarted with the command: </a:t>
            </a:r>
            <a:r>
              <a:rPr lang="en-GB" dirty="0" err="1">
                <a:latin typeface="Consolas" panose="020B0609020204030204" pitchFamily="49" charset="0"/>
              </a:rPr>
              <a:t>sudo</a:t>
            </a:r>
            <a:r>
              <a:rPr lang="en-GB" dirty="0">
                <a:latin typeface="Consolas" panose="020B0609020204030204" pitchFamily="49" charset="0"/>
              </a:rPr>
              <a:t> </a:t>
            </a:r>
            <a:r>
              <a:rPr lang="en-GB" dirty="0" err="1">
                <a:latin typeface="Consolas" panose="020B0609020204030204" pitchFamily="49" charset="0"/>
              </a:rPr>
              <a:t>systemctl</a:t>
            </a:r>
            <a:r>
              <a:rPr lang="en-GB" dirty="0">
                <a:latin typeface="Consolas" panose="020B0609020204030204" pitchFamily="49" charset="0"/>
              </a:rPr>
              <a:t> restart </a:t>
            </a:r>
            <a:r>
              <a:rPr lang="en-GB" dirty="0" err="1">
                <a:latin typeface="Consolas" panose="020B0609020204030204" pitchFamily="49" charset="0"/>
              </a:rPr>
              <a:t>puzzlebot.service</a:t>
            </a:r>
            <a:endParaRPr lang="en-GB" dirty="0">
              <a:latin typeface="Consolas" panose="020B0609020204030204" pitchFamily="49" charset="0"/>
            </a:endParaRPr>
          </a:p>
          <a:p>
            <a:pPr lvl="1"/>
            <a:endParaRPr lang="en-GB" dirty="0"/>
          </a:p>
        </p:txBody>
      </p:sp>
      <p:pic>
        <p:nvPicPr>
          <p:cNvPr id="5" name="Picture 4" descr="Text&#10;&#10;Description automatically generated">
            <a:extLst>
              <a:ext uri="{FF2B5EF4-FFF2-40B4-BE49-F238E27FC236}">
                <a16:creationId xmlns:a16="http://schemas.microsoft.com/office/drawing/2014/main" id="{71595594-7438-4472-A0B9-B8715774DB9F}"/>
              </a:ext>
            </a:extLst>
          </p:cNvPr>
          <p:cNvPicPr>
            <a:picLocks noChangeAspect="1"/>
          </p:cNvPicPr>
          <p:nvPr/>
        </p:nvPicPr>
        <p:blipFill rotWithShape="1">
          <a:blip r:embed="rId2">
            <a:extLst>
              <a:ext uri="{28A0092B-C50C-407E-A947-70E740481C1C}">
                <a14:useLocalDpi xmlns:a14="http://schemas.microsoft.com/office/drawing/2010/main" val="0"/>
              </a:ext>
            </a:extLst>
          </a:blip>
          <a:srcRect t="10583" r="39868" b="50000"/>
          <a:stretch/>
        </p:blipFill>
        <p:spPr>
          <a:xfrm>
            <a:off x="6896123" y="1825624"/>
            <a:ext cx="4715209" cy="2174876"/>
          </a:xfrm>
          <a:prstGeom prst="rect">
            <a:avLst/>
          </a:prstGeom>
        </p:spPr>
      </p:pic>
    </p:spTree>
    <p:extLst>
      <p:ext uri="{BB962C8B-B14F-4D97-AF65-F5344CB8AC3E}">
        <p14:creationId xmlns:p14="http://schemas.microsoft.com/office/powerpoint/2010/main" val="325317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702F-93A4-449F-A45C-9CCD8261B8F6}"/>
              </a:ext>
            </a:extLst>
          </p:cNvPr>
          <p:cNvSpPr>
            <a:spLocks noGrp="1"/>
          </p:cNvSpPr>
          <p:nvPr>
            <p:ph type="title"/>
          </p:nvPr>
        </p:nvSpPr>
        <p:spPr/>
        <p:txBody>
          <a:bodyPr/>
          <a:lstStyle/>
          <a:p>
            <a:r>
              <a:rPr lang="en-GB" dirty="0"/>
              <a:t>Preinstalled Software</a:t>
            </a:r>
          </a:p>
        </p:txBody>
      </p:sp>
      <p:pic>
        <p:nvPicPr>
          <p:cNvPr id="5" name="Content Placeholder 4" descr="Graphical user interface&#10;&#10;Description automatically generated">
            <a:extLst>
              <a:ext uri="{FF2B5EF4-FFF2-40B4-BE49-F238E27FC236}">
                <a16:creationId xmlns:a16="http://schemas.microsoft.com/office/drawing/2014/main" id="{F9C6C115-D4B8-47C1-AD04-31D67A5ECC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090" t="25465" r="33255" b="27544"/>
          <a:stretch/>
        </p:blipFill>
        <p:spPr>
          <a:xfrm>
            <a:off x="495300" y="1844921"/>
            <a:ext cx="5918200" cy="4647954"/>
          </a:xfrm>
        </p:spPr>
      </p:pic>
      <p:sp>
        <p:nvSpPr>
          <p:cNvPr id="8" name="Content Placeholder 2">
            <a:extLst>
              <a:ext uri="{FF2B5EF4-FFF2-40B4-BE49-F238E27FC236}">
                <a16:creationId xmlns:a16="http://schemas.microsoft.com/office/drawing/2014/main" id="{C12B22BC-306F-4758-819C-5AE0F9D6518E}"/>
              </a:ext>
            </a:extLst>
          </p:cNvPr>
          <p:cNvSpPr txBox="1">
            <a:spLocks/>
          </p:cNvSpPr>
          <p:nvPr/>
        </p:nvSpPr>
        <p:spPr>
          <a:xfrm>
            <a:off x="6515100" y="1825625"/>
            <a:ext cx="4838700" cy="2949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solidFill>
                  <a:schemeClr val="bg2">
                    <a:lumMod val="50000"/>
                  </a:schemeClr>
                </a:solidFill>
                <a:latin typeface="Nexa-Light" panose="01000000000000000000" pitchFamily="2" charset="0"/>
              </a:rPr>
              <a:t>There is a pre-setup catkin workspace on the Jetson</a:t>
            </a:r>
          </a:p>
          <a:p>
            <a:r>
              <a:rPr lang="en-GB" sz="2600" dirty="0">
                <a:solidFill>
                  <a:schemeClr val="bg2">
                    <a:lumMod val="50000"/>
                  </a:schemeClr>
                </a:solidFill>
                <a:latin typeface="Nexa-Light" panose="01000000000000000000" pitchFamily="2" charset="0"/>
              </a:rPr>
              <a:t>These two packages are necessary for the PuzzleBot and camera communication, and should not be changed in any way</a:t>
            </a:r>
          </a:p>
        </p:txBody>
      </p:sp>
    </p:spTree>
    <p:extLst>
      <p:ext uri="{BB962C8B-B14F-4D97-AF65-F5344CB8AC3E}">
        <p14:creationId xmlns:p14="http://schemas.microsoft.com/office/powerpoint/2010/main" val="254119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D52A-CBDE-4E05-9990-9A5C0C6B20A8}"/>
              </a:ext>
            </a:extLst>
          </p:cNvPr>
          <p:cNvSpPr>
            <a:spLocks noGrp="1"/>
          </p:cNvSpPr>
          <p:nvPr>
            <p:ph type="title"/>
          </p:nvPr>
        </p:nvSpPr>
        <p:spPr/>
        <p:txBody>
          <a:bodyPr/>
          <a:lstStyle/>
          <a:p>
            <a:r>
              <a:rPr lang="en-GB" dirty="0"/>
              <a:t>Remote Access</a:t>
            </a:r>
          </a:p>
        </p:txBody>
      </p:sp>
      <p:sp>
        <p:nvSpPr>
          <p:cNvPr id="3" name="Content Placeholder 2">
            <a:extLst>
              <a:ext uri="{FF2B5EF4-FFF2-40B4-BE49-F238E27FC236}">
                <a16:creationId xmlns:a16="http://schemas.microsoft.com/office/drawing/2014/main" id="{41F02C23-EC10-4241-AE9D-6839883D5853}"/>
              </a:ext>
            </a:extLst>
          </p:cNvPr>
          <p:cNvSpPr>
            <a:spLocks noGrp="1"/>
          </p:cNvSpPr>
          <p:nvPr>
            <p:ph idx="1"/>
          </p:nvPr>
        </p:nvSpPr>
        <p:spPr>
          <a:xfrm>
            <a:off x="838200" y="1825624"/>
            <a:ext cx="10731500" cy="4841876"/>
          </a:xfrm>
        </p:spPr>
        <p:txBody>
          <a:bodyPr>
            <a:normAutofit fontScale="92500" lnSpcReduction="20000"/>
          </a:bodyPr>
          <a:lstStyle/>
          <a:p>
            <a:r>
              <a:rPr lang="en-GB" dirty="0"/>
              <a:t>It can be useful to control the Jetson from a remote PC, as the robot cannot be in motion and also hooked up to a monitor</a:t>
            </a:r>
          </a:p>
          <a:p>
            <a:r>
              <a:rPr lang="en-GB" dirty="0"/>
              <a:t>To do this, SSH is used. It uses Wi-Fi to give your computer access to the Jetson. </a:t>
            </a:r>
          </a:p>
          <a:p>
            <a:r>
              <a:rPr lang="en-GB" dirty="0"/>
              <a:t>The Jetson generates its own Wi-Fi network for communication with an external device:</a:t>
            </a:r>
          </a:p>
          <a:p>
            <a:pPr lvl="1"/>
            <a:r>
              <a:rPr lang="en-GB" dirty="0"/>
              <a:t>Default Network Name: </a:t>
            </a:r>
            <a:r>
              <a:rPr lang="en-GB" dirty="0" err="1"/>
              <a:t>PuzzlebotJetson</a:t>
            </a:r>
            <a:endParaRPr lang="en-GB" dirty="0"/>
          </a:p>
          <a:p>
            <a:pPr lvl="1"/>
            <a:r>
              <a:rPr lang="en-GB" dirty="0"/>
              <a:t>Default Network Password: Puzzlebot72</a:t>
            </a:r>
          </a:p>
          <a:p>
            <a:r>
              <a:rPr lang="en-GB" b="1" dirty="0"/>
              <a:t>Before</a:t>
            </a:r>
            <a:r>
              <a:rPr lang="en-GB" dirty="0"/>
              <a:t> attempting remote access, </a:t>
            </a:r>
            <a:r>
              <a:rPr lang="en-GB" b="1" dirty="0"/>
              <a:t>change the Network Name </a:t>
            </a:r>
            <a:r>
              <a:rPr lang="en-GB" dirty="0"/>
              <a:t>to something unique</a:t>
            </a:r>
          </a:p>
          <a:p>
            <a:pPr lvl="1"/>
            <a:r>
              <a:rPr lang="en-GB" dirty="0"/>
              <a:t>The </a:t>
            </a:r>
            <a:r>
              <a:rPr lang="en-GB" dirty="0" err="1"/>
              <a:t>WiFi</a:t>
            </a:r>
            <a:r>
              <a:rPr lang="en-GB" dirty="0"/>
              <a:t> details can be changed on the Jetson by selecting:</a:t>
            </a:r>
          </a:p>
          <a:p>
            <a:pPr marL="457200" lvl="1" indent="0">
              <a:buNone/>
            </a:pPr>
            <a:r>
              <a:rPr lang="en-GB" dirty="0"/>
              <a:t>	Networks-&gt;Edit Connections-&gt;Hotspot</a:t>
            </a:r>
            <a:endParaRPr lang="en-GB" b="1" dirty="0"/>
          </a:p>
          <a:p>
            <a:r>
              <a:rPr lang="en-GB" dirty="0"/>
              <a:t>As with the Hacker Board, there will be conflict issues if many Jetsons are in the same room and share the same network name</a:t>
            </a:r>
          </a:p>
        </p:txBody>
      </p:sp>
    </p:spTree>
    <p:extLst>
      <p:ext uri="{BB962C8B-B14F-4D97-AF65-F5344CB8AC3E}">
        <p14:creationId xmlns:p14="http://schemas.microsoft.com/office/powerpoint/2010/main" val="97888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D52A-CBDE-4E05-9990-9A5C0C6B20A8}"/>
              </a:ext>
            </a:extLst>
          </p:cNvPr>
          <p:cNvSpPr>
            <a:spLocks noGrp="1"/>
          </p:cNvSpPr>
          <p:nvPr>
            <p:ph type="title"/>
          </p:nvPr>
        </p:nvSpPr>
        <p:spPr/>
        <p:txBody>
          <a:bodyPr/>
          <a:lstStyle/>
          <a:p>
            <a:r>
              <a:rPr lang="en-GB" dirty="0"/>
              <a:t>Remote Access</a:t>
            </a:r>
          </a:p>
        </p:txBody>
      </p:sp>
      <p:sp>
        <p:nvSpPr>
          <p:cNvPr id="3" name="Content Placeholder 2">
            <a:extLst>
              <a:ext uri="{FF2B5EF4-FFF2-40B4-BE49-F238E27FC236}">
                <a16:creationId xmlns:a16="http://schemas.microsoft.com/office/drawing/2014/main" id="{41F02C23-EC10-4241-AE9D-6839883D5853}"/>
              </a:ext>
            </a:extLst>
          </p:cNvPr>
          <p:cNvSpPr>
            <a:spLocks noGrp="1"/>
          </p:cNvSpPr>
          <p:nvPr>
            <p:ph idx="1"/>
          </p:nvPr>
        </p:nvSpPr>
        <p:spPr>
          <a:xfrm>
            <a:off x="838200" y="1825624"/>
            <a:ext cx="10731500" cy="4841876"/>
          </a:xfrm>
        </p:spPr>
        <p:txBody>
          <a:bodyPr>
            <a:normAutofit/>
          </a:bodyPr>
          <a:lstStyle/>
          <a:p>
            <a:r>
              <a:rPr lang="en-GB" dirty="0"/>
              <a:t>Make sure that ROS enabled from the hacker board’s configuration webpage</a:t>
            </a:r>
          </a:p>
        </p:txBody>
      </p:sp>
      <p:pic>
        <p:nvPicPr>
          <p:cNvPr id="4" name="Picture 3">
            <a:extLst>
              <a:ext uri="{FF2B5EF4-FFF2-40B4-BE49-F238E27FC236}">
                <a16:creationId xmlns:a16="http://schemas.microsoft.com/office/drawing/2014/main" id="{5FA2AF44-36FA-D535-0FF7-A4826A6636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91626" y="2757102"/>
            <a:ext cx="9335936" cy="3910398"/>
          </a:xfrm>
          <a:prstGeom prst="rect">
            <a:avLst/>
          </a:prstGeom>
        </p:spPr>
      </p:pic>
      <p:sp>
        <p:nvSpPr>
          <p:cNvPr id="5" name="Rectangle: Rounded Corners 4">
            <a:extLst>
              <a:ext uri="{FF2B5EF4-FFF2-40B4-BE49-F238E27FC236}">
                <a16:creationId xmlns:a16="http://schemas.microsoft.com/office/drawing/2014/main" id="{F3B6856B-C1EE-AF73-920E-B71B5861FBA6}"/>
              </a:ext>
            </a:extLst>
          </p:cNvPr>
          <p:cNvSpPr/>
          <p:nvPr/>
        </p:nvSpPr>
        <p:spPr>
          <a:xfrm>
            <a:off x="1878227" y="5165124"/>
            <a:ext cx="1068859" cy="16681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0DD35B9-3380-340B-0550-6C99C58E6044}"/>
              </a:ext>
            </a:extLst>
          </p:cNvPr>
          <p:cNvCxnSpPr>
            <a:cxnSpLocks/>
          </p:cNvCxnSpPr>
          <p:nvPr/>
        </p:nvCxnSpPr>
        <p:spPr>
          <a:xfrm flipH="1">
            <a:off x="2947086" y="3676135"/>
            <a:ext cx="432487" cy="14889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E19A29-BBD7-0772-E0FA-E99EBA713540}"/>
              </a:ext>
            </a:extLst>
          </p:cNvPr>
          <p:cNvSpPr txBox="1"/>
          <p:nvPr/>
        </p:nvSpPr>
        <p:spPr>
          <a:xfrm>
            <a:off x="3039762" y="3210523"/>
            <a:ext cx="1180071" cy="461665"/>
          </a:xfrm>
          <a:prstGeom prst="rect">
            <a:avLst/>
          </a:prstGeom>
          <a:noFill/>
          <a:ln w="38100">
            <a:solidFill>
              <a:srgbClr val="C00000"/>
            </a:solidFill>
          </a:ln>
        </p:spPr>
        <p:txBody>
          <a:bodyPr wrap="square" rtlCol="0">
            <a:spAutoFit/>
          </a:bodyPr>
          <a:lstStyle/>
          <a:p>
            <a:r>
              <a:rPr lang="en-US" sz="1200" dirty="0">
                <a:solidFill>
                  <a:schemeClr val="bg2">
                    <a:lumMod val="50000"/>
                  </a:schemeClr>
                </a:solidFill>
                <a:latin typeface="Nexa-Light" panose="01000000000000000000" pitchFamily="2" charset="0"/>
              </a:rPr>
              <a:t>Make sure ROS is checked</a:t>
            </a:r>
          </a:p>
        </p:txBody>
      </p:sp>
    </p:spTree>
    <p:extLst>
      <p:ext uri="{BB962C8B-B14F-4D97-AF65-F5344CB8AC3E}">
        <p14:creationId xmlns:p14="http://schemas.microsoft.com/office/powerpoint/2010/main" val="395029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B6F0-505F-43DD-A6EF-93E74D142A50}"/>
              </a:ext>
            </a:extLst>
          </p:cNvPr>
          <p:cNvSpPr>
            <a:spLocks noGrp="1"/>
          </p:cNvSpPr>
          <p:nvPr>
            <p:ph type="title"/>
          </p:nvPr>
        </p:nvSpPr>
        <p:spPr/>
        <p:txBody>
          <a:bodyPr/>
          <a:lstStyle/>
          <a:p>
            <a:r>
              <a:rPr lang="en-GB" dirty="0"/>
              <a:t>Remote Access</a:t>
            </a:r>
          </a:p>
        </p:txBody>
      </p:sp>
      <p:sp>
        <p:nvSpPr>
          <p:cNvPr id="3" name="Content Placeholder 2">
            <a:extLst>
              <a:ext uri="{FF2B5EF4-FFF2-40B4-BE49-F238E27FC236}">
                <a16:creationId xmlns:a16="http://schemas.microsoft.com/office/drawing/2014/main" id="{BC717EAF-C3CF-41B7-80EE-C8F4D292FFAD}"/>
              </a:ext>
            </a:extLst>
          </p:cNvPr>
          <p:cNvSpPr>
            <a:spLocks noGrp="1"/>
          </p:cNvSpPr>
          <p:nvPr>
            <p:ph idx="1"/>
          </p:nvPr>
        </p:nvSpPr>
        <p:spPr>
          <a:xfrm>
            <a:off x="1004455" y="1690688"/>
            <a:ext cx="10906496" cy="4351338"/>
          </a:xfrm>
        </p:spPr>
        <p:txBody>
          <a:bodyPr>
            <a:normAutofit/>
          </a:bodyPr>
          <a:lstStyle/>
          <a:p>
            <a:r>
              <a:rPr lang="en-GB" dirty="0"/>
              <a:t>On the external PC, open a </a:t>
            </a:r>
            <a:r>
              <a:rPr lang="en-GB" dirty="0" err="1"/>
              <a:t>cmd</a:t>
            </a:r>
            <a:r>
              <a:rPr lang="en-GB" dirty="0"/>
              <a:t> window and type:</a:t>
            </a:r>
          </a:p>
          <a:p>
            <a:pPr lvl="1"/>
            <a:r>
              <a:rPr lang="en-GB" dirty="0" err="1">
                <a:latin typeface="Consolas" panose="020B0609020204030204" pitchFamily="49" charset="0"/>
              </a:rPr>
              <a:t>ssh</a:t>
            </a:r>
            <a:r>
              <a:rPr lang="en-GB" dirty="0">
                <a:latin typeface="Consolas" panose="020B0609020204030204" pitchFamily="49" charset="0"/>
              </a:rPr>
              <a:t> puzzlebot@10.42.0.1</a:t>
            </a:r>
          </a:p>
          <a:p>
            <a:pPr lvl="1"/>
            <a:r>
              <a:rPr lang="en-GB" dirty="0"/>
              <a:t>Password: </a:t>
            </a:r>
            <a:r>
              <a:rPr lang="en-GB" dirty="0">
                <a:latin typeface="Consolas" panose="020B0609020204030204" pitchFamily="49" charset="0"/>
              </a:rPr>
              <a:t>Puzzlebot72</a:t>
            </a:r>
          </a:p>
          <a:p>
            <a:r>
              <a:rPr lang="en-GB" dirty="0"/>
              <a:t>If prompted, type </a:t>
            </a:r>
            <a:r>
              <a:rPr lang="en-GB" dirty="0">
                <a:latin typeface="Consolas" panose="020B0609020204030204" pitchFamily="49" charset="0"/>
              </a:rPr>
              <a:t>yes</a:t>
            </a:r>
            <a:r>
              <a:rPr lang="en-GB" dirty="0"/>
              <a:t> and then press enter.</a:t>
            </a:r>
          </a:p>
          <a:p>
            <a:r>
              <a:rPr lang="en-GB" dirty="0"/>
              <a:t>This command window is now equivalent to one running on the Jetson.</a:t>
            </a:r>
          </a:p>
          <a:p>
            <a:r>
              <a:rPr lang="en-GB" dirty="0"/>
              <a:t>Any command can be run from this window, and it is equivalent to running one on the Jetson. </a:t>
            </a:r>
          </a:p>
          <a:p>
            <a:r>
              <a:rPr lang="en-GB" dirty="0"/>
              <a:t>Once any control code is written on the Jetson, it can be tested and debugged remotely via SSH, enabling the PuzzleBot to move around</a:t>
            </a:r>
          </a:p>
          <a:p>
            <a:pPr marL="0" indent="0">
              <a:buNone/>
            </a:pPr>
            <a:endParaRPr lang="en-GB" dirty="0"/>
          </a:p>
        </p:txBody>
      </p:sp>
    </p:spTree>
    <p:extLst>
      <p:ext uri="{BB962C8B-B14F-4D97-AF65-F5344CB8AC3E}">
        <p14:creationId xmlns:p14="http://schemas.microsoft.com/office/powerpoint/2010/main" val="1407546411"/>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5808</TotalTime>
  <Words>1602</Words>
  <Application>Microsoft Office PowerPoint</Application>
  <PresentationFormat>Widescreen</PresentationFormat>
  <Paragraphs>142</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Nexa Bold</vt:lpstr>
      <vt:lpstr>Nexa-Bold</vt:lpstr>
      <vt:lpstr>Nexa-Book</vt:lpstr>
      <vt:lpstr>Nexa-Light</vt:lpstr>
      <vt:lpstr>Arial</vt:lpstr>
      <vt:lpstr>Calibri</vt:lpstr>
      <vt:lpstr>Calibri Light</vt:lpstr>
      <vt:lpstr>Consolas</vt:lpstr>
      <vt:lpstr>MCR2 Theme</vt:lpstr>
      <vt:lpstr>Jetson User Guide</vt:lpstr>
      <vt:lpstr>PowerPoint Presentation</vt:lpstr>
      <vt:lpstr>Overview</vt:lpstr>
      <vt:lpstr>Installation </vt:lpstr>
      <vt:lpstr>Preinstalled Software</vt:lpstr>
      <vt:lpstr>Preinstalled Software</vt:lpstr>
      <vt:lpstr>Remote Access</vt:lpstr>
      <vt:lpstr>Remote Access</vt:lpstr>
      <vt:lpstr>Remote Access</vt:lpstr>
      <vt:lpstr>Testing</vt:lpstr>
      <vt:lpstr>Raspberry Pi Camera</vt:lpstr>
      <vt:lpstr>Multi-device Communication</vt:lpstr>
      <vt:lpstr>Teleoperation </vt:lpstr>
      <vt:lpstr>Teleoperation</vt:lpstr>
      <vt:lpstr>Troubleshooting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Khalid Ibrahim</cp:lastModifiedBy>
  <cp:revision>67</cp:revision>
  <dcterms:created xsi:type="dcterms:W3CDTF">2022-11-10T18:38:46Z</dcterms:created>
  <dcterms:modified xsi:type="dcterms:W3CDTF">2023-02-23T16:21:37Z</dcterms:modified>
</cp:coreProperties>
</file>