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23CF3A6E-E155-4A24-8251-77A6289C685A}"/>
    <pc:docChg chg="addSld delSld modMainMaster">
      <pc:chgData name="Mario Martinez" userId="3a8698ea-445f-4751-a923-c95ba728fd8c" providerId="ADAL" clId="{23CF3A6E-E155-4A24-8251-77A6289C685A}" dt="2022-11-14T18:14:07.975" v="54" actId="2696"/>
      <pc:docMkLst>
        <pc:docMk/>
      </pc:docMkLst>
      <pc:sldChg chg="new del">
        <pc:chgData name="Mario Martinez" userId="3a8698ea-445f-4751-a923-c95ba728fd8c" providerId="ADAL" clId="{23CF3A6E-E155-4A24-8251-77A6289C685A}" dt="2022-11-10T19:35:11.539" v="2" actId="47"/>
        <pc:sldMkLst>
          <pc:docMk/>
          <pc:sldMk cId="121890725" sldId="256"/>
        </pc:sldMkLst>
      </pc:sldChg>
      <pc:sldChg chg="del">
        <pc:chgData name="Mario Martinez" userId="3a8698ea-445f-4751-a923-c95ba728fd8c" providerId="ADAL" clId="{23CF3A6E-E155-4A24-8251-77A6289C685A}" dt="2022-11-10T19:34:48.732" v="0" actId="47"/>
        <pc:sldMkLst>
          <pc:docMk/>
          <pc:sldMk cId="2638894970" sldId="256"/>
        </pc:sldMkLst>
      </pc:sldChg>
      <pc:sldChg chg="new del">
        <pc:chgData name="Mario Martinez" userId="3a8698ea-445f-4751-a923-c95ba728fd8c" providerId="ADAL" clId="{23CF3A6E-E155-4A24-8251-77A6289C685A}" dt="2022-11-10T19:35:16.527" v="4" actId="47"/>
        <pc:sldMkLst>
          <pc:docMk/>
          <pc:sldMk cId="3021540531" sldId="256"/>
        </pc:sldMkLst>
      </pc:sldChg>
      <pc:sldMasterChg chg="mod delSldLayout modSldLayout">
        <pc:chgData name="Mario Martinez" userId="3a8698ea-445f-4751-a923-c95ba728fd8c" providerId="ADAL" clId="{23CF3A6E-E155-4A24-8251-77A6289C685A}" dt="2022-11-14T18:14:07.975" v="54" actId="2696"/>
        <pc:sldMasterMkLst>
          <pc:docMk/>
          <pc:sldMasterMk cId="2100808401" sldId="2147483648"/>
        </pc:sldMasterMkLst>
        <pc:sldLayoutChg chg="del">
          <pc:chgData name="Mario Martinez" userId="3a8698ea-445f-4751-a923-c95ba728fd8c" providerId="ADAL" clId="{23CF3A6E-E155-4A24-8251-77A6289C685A}" dt="2022-11-14T18:14:07.975" v="54" actId="2696"/>
          <pc:sldLayoutMkLst>
            <pc:docMk/>
            <pc:sldMasterMk cId="2100808401" sldId="2147483648"/>
            <pc:sldLayoutMk cId="3559517122" sldId="2147483649"/>
          </pc:sldLayoutMkLst>
        </pc:sldLayoutChg>
        <pc:sldLayoutChg chg="mod">
          <pc:chgData name="Mario Martinez" userId="3a8698ea-445f-4751-a923-c95ba728fd8c" providerId="ADAL" clId="{23CF3A6E-E155-4A24-8251-77A6289C685A}" dt="2022-11-14T18:06:22.297" v="21" actId="6014"/>
          <pc:sldLayoutMkLst>
            <pc:docMk/>
            <pc:sldMasterMk cId="2100808401" sldId="2147483648"/>
            <pc:sldLayoutMk cId="1164936946" sldId="2147483660"/>
          </pc:sldLayoutMkLst>
        </pc:sldLayoutChg>
        <pc:sldLayoutChg chg="mod">
          <pc:chgData name="Mario Martinez" userId="3a8698ea-445f-4751-a923-c95ba728fd8c" providerId="ADAL" clId="{23CF3A6E-E155-4A24-8251-77A6289C685A}" dt="2022-11-14T18:07:01.721" v="23" actId="6014"/>
          <pc:sldLayoutMkLst>
            <pc:docMk/>
            <pc:sldMasterMk cId="2100808401" sldId="2147483648"/>
            <pc:sldLayoutMk cId="515585814" sldId="2147483661"/>
          </pc:sldLayoutMkLst>
        </pc:sldLayoutChg>
        <pc:sldLayoutChg chg="mod">
          <pc:chgData name="Mario Martinez" userId="3a8698ea-445f-4751-a923-c95ba728fd8c" providerId="ADAL" clId="{23CF3A6E-E155-4A24-8251-77A6289C685A}" dt="2022-11-14T18:07:19.611" v="25" actId="6014"/>
          <pc:sldLayoutMkLst>
            <pc:docMk/>
            <pc:sldMasterMk cId="2100808401" sldId="2147483648"/>
            <pc:sldLayoutMk cId="2788066660" sldId="2147483662"/>
          </pc:sldLayoutMkLst>
        </pc:sldLayoutChg>
        <pc:sldLayoutChg chg="mod">
          <pc:chgData name="Mario Martinez" userId="3a8698ea-445f-4751-a923-c95ba728fd8c" providerId="ADAL" clId="{23CF3A6E-E155-4A24-8251-77A6289C685A}" dt="2022-11-14T18:08:19.609" v="29" actId="6014"/>
          <pc:sldLayoutMkLst>
            <pc:docMk/>
            <pc:sldMasterMk cId="2100808401" sldId="2147483648"/>
            <pc:sldLayoutMk cId="1889620595" sldId="2147483663"/>
          </pc:sldLayoutMkLst>
        </pc:sldLayoutChg>
        <pc:sldLayoutChg chg="mod">
          <pc:chgData name="Mario Martinez" userId="3a8698ea-445f-4751-a923-c95ba728fd8c" providerId="ADAL" clId="{23CF3A6E-E155-4A24-8251-77A6289C685A}" dt="2022-11-14T18:06:44.415" v="22" actId="6014"/>
          <pc:sldLayoutMkLst>
            <pc:docMk/>
            <pc:sldMasterMk cId="2100808401" sldId="2147483648"/>
            <pc:sldLayoutMk cId="316562779" sldId="2147483664"/>
          </pc:sldLayoutMkLst>
        </pc:sldLayoutChg>
        <pc:sldLayoutChg chg="mod">
          <pc:chgData name="Mario Martinez" userId="3a8698ea-445f-4751-a923-c95ba728fd8c" providerId="ADAL" clId="{23CF3A6E-E155-4A24-8251-77A6289C685A}" dt="2022-11-14T18:05:26.331" v="18" actId="6014"/>
          <pc:sldLayoutMkLst>
            <pc:docMk/>
            <pc:sldMasterMk cId="2100808401" sldId="2147483648"/>
            <pc:sldLayoutMk cId="3510358867" sldId="2147483665"/>
          </pc:sldLayoutMkLst>
        </pc:sldLayoutChg>
        <pc:sldLayoutChg chg="mod">
          <pc:chgData name="Mario Martinez" userId="3a8698ea-445f-4751-a923-c95ba728fd8c" providerId="ADAL" clId="{23CF3A6E-E155-4A24-8251-77A6289C685A}" dt="2022-11-14T18:04:16.066" v="13" actId="6014"/>
          <pc:sldLayoutMkLst>
            <pc:docMk/>
            <pc:sldMasterMk cId="2100808401" sldId="2147483648"/>
            <pc:sldLayoutMk cId="4290714992" sldId="2147483666"/>
          </pc:sldLayoutMkLst>
        </pc:sldLayoutChg>
        <pc:sldLayoutChg chg="mod">
          <pc:chgData name="Mario Martinez" userId="3a8698ea-445f-4751-a923-c95ba728fd8c" providerId="ADAL" clId="{23CF3A6E-E155-4A24-8251-77A6289C685A}" dt="2022-11-14T18:04:46.621" v="15" actId="6014"/>
          <pc:sldLayoutMkLst>
            <pc:docMk/>
            <pc:sldMasterMk cId="2100808401" sldId="2147483648"/>
            <pc:sldLayoutMk cId="2526956570" sldId="2147483667"/>
          </pc:sldLayoutMkLst>
        </pc:sldLayoutChg>
        <pc:sldLayoutChg chg="mod">
          <pc:chgData name="Mario Martinez" userId="3a8698ea-445f-4751-a923-c95ba728fd8c" providerId="ADAL" clId="{23CF3A6E-E155-4A24-8251-77A6289C685A}" dt="2022-11-14T18:02:49.578" v="8" actId="6014"/>
          <pc:sldLayoutMkLst>
            <pc:docMk/>
            <pc:sldMasterMk cId="2100808401" sldId="2147483648"/>
            <pc:sldLayoutMk cId="107396122" sldId="2147483668"/>
          </pc:sldLayoutMkLst>
        </pc:sldLayoutChg>
        <pc:sldLayoutChg chg="mod">
          <pc:chgData name="Mario Martinez" userId="3a8698ea-445f-4751-a923-c95ba728fd8c" providerId="ADAL" clId="{23CF3A6E-E155-4A24-8251-77A6289C685A}" dt="2022-11-14T18:02:56.421" v="9" actId="6014"/>
          <pc:sldLayoutMkLst>
            <pc:docMk/>
            <pc:sldMasterMk cId="2100808401" sldId="2147483648"/>
            <pc:sldLayoutMk cId="2625895855" sldId="2147483669"/>
          </pc:sldLayoutMkLst>
        </pc:sldLayoutChg>
        <pc:sldLayoutChg chg="mod">
          <pc:chgData name="Mario Martinez" userId="3a8698ea-445f-4751-a923-c95ba728fd8c" providerId="ADAL" clId="{23CF3A6E-E155-4A24-8251-77A6289C685A}" dt="2022-11-14T18:04:09.479" v="12" actId="6014"/>
          <pc:sldLayoutMkLst>
            <pc:docMk/>
            <pc:sldMasterMk cId="2100808401" sldId="2147483648"/>
            <pc:sldLayoutMk cId="821346727" sldId="2147483670"/>
          </pc:sldLayoutMkLst>
        </pc:sldLayoutChg>
        <pc:sldLayoutChg chg="mod">
          <pc:chgData name="Mario Martinez" userId="3a8698ea-445f-4751-a923-c95ba728fd8c" providerId="ADAL" clId="{23CF3A6E-E155-4A24-8251-77A6289C685A}" dt="2022-11-14T18:04:56.161" v="16" actId="6014"/>
          <pc:sldLayoutMkLst>
            <pc:docMk/>
            <pc:sldMasterMk cId="2100808401" sldId="2147483648"/>
            <pc:sldLayoutMk cId="797332064" sldId="2147483671"/>
          </pc:sldLayoutMkLst>
        </pc:sldLayoutChg>
        <pc:sldLayoutChg chg="mod">
          <pc:chgData name="Mario Martinez" userId="3a8698ea-445f-4751-a923-c95ba728fd8c" providerId="ADAL" clId="{23CF3A6E-E155-4A24-8251-77A6289C685A}" dt="2022-11-14T18:05:46.739" v="19" actId="6014"/>
          <pc:sldLayoutMkLst>
            <pc:docMk/>
            <pc:sldMasterMk cId="2100808401" sldId="2147483648"/>
            <pc:sldLayoutMk cId="1278170638" sldId="2147483672"/>
          </pc:sldLayoutMkLst>
        </pc:sldLayoutChg>
        <pc:sldLayoutChg chg="mod">
          <pc:chgData name="Mario Martinez" userId="3a8698ea-445f-4751-a923-c95ba728fd8c" providerId="ADAL" clId="{23CF3A6E-E155-4A24-8251-77A6289C685A}" dt="2022-11-14T18:06:02.105" v="20" actId="6014"/>
          <pc:sldLayoutMkLst>
            <pc:docMk/>
            <pc:sldMasterMk cId="2100808401" sldId="2147483648"/>
            <pc:sldLayoutMk cId="2812496817" sldId="2147483673"/>
          </pc:sldLayoutMkLst>
        </pc:sldLayoutChg>
        <pc:sldLayoutChg chg="mod">
          <pc:chgData name="Mario Martinez" userId="3a8698ea-445f-4751-a923-c95ba728fd8c" providerId="ADAL" clId="{23CF3A6E-E155-4A24-8251-77A6289C685A}" dt="2022-11-14T18:07:39.461" v="26" actId="6014"/>
          <pc:sldLayoutMkLst>
            <pc:docMk/>
            <pc:sldMasterMk cId="2100808401" sldId="2147483648"/>
            <pc:sldLayoutMk cId="633174156" sldId="2147483674"/>
          </pc:sldLayoutMkLst>
        </pc:sldLayoutChg>
        <pc:sldLayoutChg chg="mod">
          <pc:chgData name="Mario Martinez" userId="3a8698ea-445f-4751-a923-c95ba728fd8c" providerId="ADAL" clId="{23CF3A6E-E155-4A24-8251-77A6289C685A}" dt="2022-11-14T18:07:59.980" v="28" actId="6014"/>
          <pc:sldLayoutMkLst>
            <pc:docMk/>
            <pc:sldMasterMk cId="2100808401" sldId="2147483648"/>
            <pc:sldLayoutMk cId="842531852" sldId="2147483675"/>
          </pc:sldLayoutMkLst>
        </pc:sldLayoutChg>
        <pc:sldLayoutChg chg="mod">
          <pc:chgData name="Mario Martinez" userId="3a8698ea-445f-4751-a923-c95ba728fd8c" providerId="ADAL" clId="{23CF3A6E-E155-4A24-8251-77A6289C685A}" dt="2022-11-14T18:04:28.105" v="14" actId="6014"/>
          <pc:sldLayoutMkLst>
            <pc:docMk/>
            <pc:sldMasterMk cId="2100808401" sldId="2147483648"/>
            <pc:sldLayoutMk cId="2104487204" sldId="2147483676"/>
          </pc:sldLayoutMkLst>
        </pc:sldLayoutChg>
        <pc:sldLayoutChg chg="mod">
          <pc:chgData name="Mario Martinez" userId="3a8698ea-445f-4751-a923-c95ba728fd8c" providerId="ADAL" clId="{23CF3A6E-E155-4A24-8251-77A6289C685A}" dt="2022-11-14T18:10:01.250" v="33" actId="6014"/>
          <pc:sldLayoutMkLst>
            <pc:docMk/>
            <pc:sldMasterMk cId="2100808401" sldId="2147483648"/>
            <pc:sldLayoutMk cId="2623785468" sldId="2147483677"/>
          </pc:sldLayoutMkLst>
        </pc:sldLayoutChg>
        <pc:sldLayoutChg chg="mod">
          <pc:chgData name="Mario Martinez" userId="3a8698ea-445f-4751-a923-c95ba728fd8c" providerId="ADAL" clId="{23CF3A6E-E155-4A24-8251-77A6289C685A}" dt="2022-11-14T18:10:24.384" v="35" actId="6014"/>
          <pc:sldLayoutMkLst>
            <pc:docMk/>
            <pc:sldMasterMk cId="2100808401" sldId="2147483648"/>
            <pc:sldLayoutMk cId="3831344345" sldId="2147483678"/>
          </pc:sldLayoutMkLst>
        </pc:sldLayoutChg>
        <pc:sldLayoutChg chg="mod">
          <pc:chgData name="Mario Martinez" userId="3a8698ea-445f-4751-a923-c95ba728fd8c" providerId="ADAL" clId="{23CF3A6E-E155-4A24-8251-77A6289C685A}" dt="2022-11-14T18:10:09.840" v="34" actId="6014"/>
          <pc:sldLayoutMkLst>
            <pc:docMk/>
            <pc:sldMasterMk cId="2100808401" sldId="2147483648"/>
            <pc:sldLayoutMk cId="3391208882" sldId="2147483679"/>
          </pc:sldLayoutMkLst>
        </pc:sldLayoutChg>
        <pc:sldLayoutChg chg="mod">
          <pc:chgData name="Mario Martinez" userId="3a8698ea-445f-4751-a923-c95ba728fd8c" providerId="ADAL" clId="{23CF3A6E-E155-4A24-8251-77A6289C685A}" dt="2022-11-14T18:10:39.149" v="36" actId="6014"/>
          <pc:sldLayoutMkLst>
            <pc:docMk/>
            <pc:sldMasterMk cId="2100808401" sldId="2147483648"/>
            <pc:sldLayoutMk cId="646117917" sldId="2147483680"/>
          </pc:sldLayoutMkLst>
        </pc:sldLayoutChg>
        <pc:sldLayoutChg chg="mod">
          <pc:chgData name="Mario Martinez" userId="3a8698ea-445f-4751-a923-c95ba728fd8c" providerId="ADAL" clId="{23CF3A6E-E155-4A24-8251-77A6289C685A}" dt="2022-11-14T18:10:47.919" v="37" actId="6014"/>
          <pc:sldLayoutMkLst>
            <pc:docMk/>
            <pc:sldMasterMk cId="2100808401" sldId="2147483648"/>
            <pc:sldLayoutMk cId="1420474267" sldId="2147483681"/>
          </pc:sldLayoutMkLst>
        </pc:sldLayoutChg>
        <pc:sldLayoutChg chg="mod">
          <pc:chgData name="Mario Martinez" userId="3a8698ea-445f-4751-a923-c95ba728fd8c" providerId="ADAL" clId="{23CF3A6E-E155-4A24-8251-77A6289C685A}" dt="2022-11-14T18:11:14.826" v="39" actId="6014"/>
          <pc:sldLayoutMkLst>
            <pc:docMk/>
            <pc:sldMasterMk cId="2100808401" sldId="2147483648"/>
            <pc:sldLayoutMk cId="2244011237" sldId="2147483682"/>
          </pc:sldLayoutMkLst>
        </pc:sldLayoutChg>
        <pc:sldLayoutChg chg="mod">
          <pc:chgData name="Mario Martinez" userId="3a8698ea-445f-4751-a923-c95ba728fd8c" providerId="ADAL" clId="{23CF3A6E-E155-4A24-8251-77A6289C685A}" dt="2022-11-14T18:11:30.345" v="40" actId="6014"/>
          <pc:sldLayoutMkLst>
            <pc:docMk/>
            <pc:sldMasterMk cId="2100808401" sldId="2147483648"/>
            <pc:sldLayoutMk cId="4167145057" sldId="2147483683"/>
          </pc:sldLayoutMkLst>
        </pc:sldLayoutChg>
        <pc:sldLayoutChg chg="mod">
          <pc:chgData name="Mario Martinez" userId="3a8698ea-445f-4751-a923-c95ba728fd8c" providerId="ADAL" clId="{23CF3A6E-E155-4A24-8251-77A6289C685A}" dt="2022-11-14T18:11:57.606" v="43" actId="6014"/>
          <pc:sldLayoutMkLst>
            <pc:docMk/>
            <pc:sldMasterMk cId="2100808401" sldId="2147483648"/>
            <pc:sldLayoutMk cId="746339571" sldId="2147483684"/>
          </pc:sldLayoutMkLst>
        </pc:sldLayoutChg>
        <pc:sldLayoutChg chg="mod">
          <pc:chgData name="Mario Martinez" userId="3a8698ea-445f-4751-a923-c95ba728fd8c" providerId="ADAL" clId="{23CF3A6E-E155-4A24-8251-77A6289C685A}" dt="2022-11-14T18:11:49.474" v="42" actId="6014"/>
          <pc:sldLayoutMkLst>
            <pc:docMk/>
            <pc:sldMasterMk cId="2100808401" sldId="2147483648"/>
            <pc:sldLayoutMk cId="3476253860" sldId="2147483685"/>
          </pc:sldLayoutMkLst>
        </pc:sldLayoutChg>
        <pc:sldLayoutChg chg="mod">
          <pc:chgData name="Mario Martinez" userId="3a8698ea-445f-4751-a923-c95ba728fd8c" providerId="ADAL" clId="{23CF3A6E-E155-4A24-8251-77A6289C685A}" dt="2022-11-14T18:12:14.956" v="45" actId="6014"/>
          <pc:sldLayoutMkLst>
            <pc:docMk/>
            <pc:sldMasterMk cId="2100808401" sldId="2147483648"/>
            <pc:sldLayoutMk cId="387811268" sldId="2147483686"/>
          </pc:sldLayoutMkLst>
        </pc:sldLayoutChg>
        <pc:sldLayoutChg chg="mod">
          <pc:chgData name="Mario Martinez" userId="3a8698ea-445f-4751-a923-c95ba728fd8c" providerId="ADAL" clId="{23CF3A6E-E155-4A24-8251-77A6289C685A}" dt="2022-11-14T18:12:06.989" v="44" actId="6014"/>
          <pc:sldLayoutMkLst>
            <pc:docMk/>
            <pc:sldMasterMk cId="2100808401" sldId="2147483648"/>
            <pc:sldLayoutMk cId="2473167276" sldId="2147483687"/>
          </pc:sldLayoutMkLst>
        </pc:sldLayoutChg>
        <pc:sldLayoutChg chg="mod">
          <pc:chgData name="Mario Martinez" userId="3a8698ea-445f-4751-a923-c95ba728fd8c" providerId="ADAL" clId="{23CF3A6E-E155-4A24-8251-77A6289C685A}" dt="2022-11-14T18:12:21.017" v="46" actId="6014"/>
          <pc:sldLayoutMkLst>
            <pc:docMk/>
            <pc:sldMasterMk cId="2100808401" sldId="2147483648"/>
            <pc:sldLayoutMk cId="2256851600" sldId="2147483688"/>
          </pc:sldLayoutMkLst>
        </pc:sldLayoutChg>
        <pc:sldLayoutChg chg="mod">
          <pc:chgData name="Mario Martinez" userId="3a8698ea-445f-4751-a923-c95ba728fd8c" providerId="ADAL" clId="{23CF3A6E-E155-4A24-8251-77A6289C685A}" dt="2022-11-14T18:12:42.425" v="48" actId="6014"/>
          <pc:sldLayoutMkLst>
            <pc:docMk/>
            <pc:sldMasterMk cId="2100808401" sldId="2147483648"/>
            <pc:sldLayoutMk cId="1462837534" sldId="2147483689"/>
          </pc:sldLayoutMkLst>
        </pc:sldLayoutChg>
        <pc:sldLayoutChg chg="mod">
          <pc:chgData name="Mario Martinez" userId="3a8698ea-445f-4751-a923-c95ba728fd8c" providerId="ADAL" clId="{23CF3A6E-E155-4A24-8251-77A6289C685A}" dt="2022-11-14T18:13:05.074" v="49" actId="6014"/>
          <pc:sldLayoutMkLst>
            <pc:docMk/>
            <pc:sldMasterMk cId="2100808401" sldId="2147483648"/>
            <pc:sldLayoutMk cId="1933363200" sldId="2147483690"/>
          </pc:sldLayoutMkLst>
        </pc:sldLayoutChg>
        <pc:sldLayoutChg chg="mod">
          <pc:chgData name="Mario Martinez" userId="3a8698ea-445f-4751-a923-c95ba728fd8c" providerId="ADAL" clId="{23CF3A6E-E155-4A24-8251-77A6289C685A}" dt="2022-11-14T18:09:23.580" v="32" actId="6014"/>
          <pc:sldLayoutMkLst>
            <pc:docMk/>
            <pc:sldMasterMk cId="2100808401" sldId="2147483648"/>
            <pc:sldLayoutMk cId="3982978082" sldId="2147483691"/>
          </pc:sldLayoutMkLst>
        </pc:sldLayoutChg>
        <pc:sldLayoutChg chg="mod">
          <pc:chgData name="Mario Martinez" userId="3a8698ea-445f-4751-a923-c95ba728fd8c" providerId="ADAL" clId="{23CF3A6E-E155-4A24-8251-77A6289C685A}" dt="2022-11-14T18:11:07.849" v="38" actId="6014"/>
          <pc:sldLayoutMkLst>
            <pc:docMk/>
            <pc:sldMasterMk cId="2100808401" sldId="2147483648"/>
            <pc:sldLayoutMk cId="133041813" sldId="2147483692"/>
          </pc:sldLayoutMkLst>
        </pc:sldLayoutChg>
        <pc:sldLayoutChg chg="mod">
          <pc:chgData name="Mario Martinez" userId="3a8698ea-445f-4751-a923-c95ba728fd8c" providerId="ADAL" clId="{23CF3A6E-E155-4A24-8251-77A6289C685A}" dt="2022-11-14T18:11:38.178" v="41" actId="6014"/>
          <pc:sldLayoutMkLst>
            <pc:docMk/>
            <pc:sldMasterMk cId="2100808401" sldId="2147483648"/>
            <pc:sldLayoutMk cId="3658552077" sldId="2147483693"/>
          </pc:sldLayoutMkLst>
        </pc:sldLayoutChg>
        <pc:sldLayoutChg chg="mod">
          <pc:chgData name="Mario Martinez" userId="3a8698ea-445f-4751-a923-c95ba728fd8c" providerId="ADAL" clId="{23CF3A6E-E155-4A24-8251-77A6289C685A}" dt="2022-11-14T18:12:30.336" v="47" actId="6014"/>
          <pc:sldLayoutMkLst>
            <pc:docMk/>
            <pc:sldMasterMk cId="2100808401" sldId="2147483648"/>
            <pc:sldLayoutMk cId="394857611" sldId="2147483695"/>
          </pc:sldLayoutMkLst>
        </pc:sldLayoutChg>
        <pc:sldLayoutChg chg="mod">
          <pc:chgData name="Mario Martinez" userId="3a8698ea-445f-4751-a923-c95ba728fd8c" providerId="ADAL" clId="{23CF3A6E-E155-4A24-8251-77A6289C685A}" dt="2022-11-14T18:13:17.263" v="50" actId="6014"/>
          <pc:sldLayoutMkLst>
            <pc:docMk/>
            <pc:sldMasterMk cId="2100808401" sldId="2147483648"/>
            <pc:sldLayoutMk cId="17289618" sldId="2147483696"/>
          </pc:sldLayoutMkLst>
        </pc:sldLayoutChg>
        <pc:sldLayoutChg chg="mod">
          <pc:chgData name="Mario Martinez" userId="3a8698ea-445f-4751-a923-c95ba728fd8c" providerId="ADAL" clId="{23CF3A6E-E155-4A24-8251-77A6289C685A}" dt="2022-11-14T18:13:48.106" v="52" actId="6014"/>
          <pc:sldLayoutMkLst>
            <pc:docMk/>
            <pc:sldMasterMk cId="2100808401" sldId="2147483648"/>
            <pc:sldLayoutMk cId="4244622501" sldId="2147483697"/>
          </pc:sldLayoutMkLst>
        </pc:sldLayoutChg>
        <pc:sldLayoutChg chg="mod">
          <pc:chgData name="Mario Martinez" userId="3a8698ea-445f-4751-a923-c95ba728fd8c" providerId="ADAL" clId="{23CF3A6E-E155-4A24-8251-77A6289C685A}" dt="2022-11-14T18:13:33.033" v="51" actId="6014"/>
          <pc:sldLayoutMkLst>
            <pc:docMk/>
            <pc:sldMasterMk cId="2100808401" sldId="2147483648"/>
            <pc:sldLayoutMk cId="2187317476" sldId="2147483698"/>
          </pc:sldLayoutMkLst>
        </pc:sldLayoutChg>
        <pc:sldLayoutChg chg="mod">
          <pc:chgData name="Mario Martinez" userId="3a8698ea-445f-4751-a923-c95ba728fd8c" providerId="ADAL" clId="{23CF3A6E-E155-4A24-8251-77A6289C685A}" dt="2022-11-14T18:14:02.884" v="53" actId="6014"/>
          <pc:sldLayoutMkLst>
            <pc:docMk/>
            <pc:sldMasterMk cId="2100808401" sldId="2147483648"/>
            <pc:sldLayoutMk cId="2731785487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0E32D-74F9-4963-9DBB-1361B8C5A4E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0A47A-D3C3-4F7D-A72A-FFAD219A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8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39Pbqh56pw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PuzzleThon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2023 – First edition</a:t>
            </a:r>
            <a:endParaRPr lang="en-GB" dirty="0"/>
          </a:p>
        </p:txBody>
      </p:sp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93126" y="2375144"/>
            <a:ext cx="11018227" cy="177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SUPPORT: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Access to a GitHub repository where you can find self-explanatory materials to guide you through the Challenge.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78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71145" y="2410314"/>
            <a:ext cx="11018227" cy="310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/>
              </a:rPr>
              <a:t>What we ask you to do?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/>
              </a:rPr>
              <a:t>Work as a team of three in your own time: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latin typeface="Nexa Light" panose="02000000000000000000"/>
              </a:rPr>
              <a:t>1. Assemble the robot, 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latin typeface="Nexa Light" panose="02000000000000000000"/>
              </a:rPr>
              <a:t>2. Implement a navigation strategy based on line detection, traffic sign recognition and traffic light detection using </a:t>
            </a:r>
            <a:r>
              <a:rPr lang="en-US" sz="1800" dirty="0" err="1" smtClean="0">
                <a:latin typeface="Nexa Light" panose="02000000000000000000"/>
              </a:rPr>
              <a:t>PuzzleBot</a:t>
            </a:r>
            <a:r>
              <a:rPr lang="en-US" sz="1800" dirty="0" smtClean="0">
                <a:latin typeface="Nexa Light" panose="02000000000000000000"/>
              </a:rPr>
              <a:t> equipped with camera and NVIDIA Jetson Nano. </a:t>
            </a:r>
            <a:endParaRPr lang="en-GB" sz="1800" dirty="0">
              <a:latin typeface="Nexa Light" panose="0200000000000000000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9AFC-47EE-C7E7-BD91-4B4385D2CBC6}"/>
              </a:ext>
            </a:extLst>
          </p:cNvPr>
          <p:cNvSpPr txBox="1"/>
          <p:nvPr/>
        </p:nvSpPr>
        <p:spPr>
          <a:xfrm>
            <a:off x="10375659" y="2371291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35941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499696" y="2243260"/>
            <a:ext cx="11018227" cy="177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The challenge (Autonomous </a:t>
            </a:r>
            <a:r>
              <a:rPr lang="en-US" sz="1800" b="1" dirty="0">
                <a:solidFill>
                  <a:schemeClr val="tx1"/>
                </a:solidFill>
                <a:latin typeface="Nexa Light" panose="02000000000000000000" pitchFamily="50" charset="0"/>
              </a:rPr>
              <a:t>navigation on an unseen </a:t>
            </a:r>
            <a:r>
              <a:rPr lang="en-US" sz="1800" b="1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track): </a:t>
            </a:r>
            <a:endParaRPr lang="en-US" sz="2800" b="1" dirty="0"/>
          </a:p>
          <a:p>
            <a:pPr algn="just">
              <a:lnSpc>
                <a:spcPct val="160000"/>
              </a:lnSpc>
            </a:pPr>
            <a:r>
              <a:rPr lang="en-US" sz="1800" dirty="0">
                <a:solidFill>
                  <a:schemeClr val="tx1"/>
                </a:solidFill>
                <a:latin typeface="Nexa Light" panose="02000000000000000000" pitchFamily="50" charset="0"/>
              </a:rPr>
              <a:t>On the challenge day, we'll build a track, we’ll place traffic sings and traffic lights around and we expect your robot to autonomously navigate around.</a:t>
            </a:r>
            <a:endParaRPr lang="en-US" sz="1800" dirty="0" smtClean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9AFC-47EE-C7E7-BD91-4B4385D2CBC6}"/>
              </a:ext>
            </a:extLst>
          </p:cNvPr>
          <p:cNvSpPr txBox="1"/>
          <p:nvPr/>
        </p:nvSpPr>
        <p:spPr>
          <a:xfrm>
            <a:off x="10375659" y="2371291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22176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66749" y="1988283"/>
            <a:ext cx="11018227" cy="387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3300" dirty="0" smtClean="0">
                <a:solidFill>
                  <a:schemeClr val="tx1"/>
                </a:solidFill>
                <a:latin typeface="Nexa Light" panose="02000000000000000000"/>
              </a:rPr>
              <a:t>The prizes:</a:t>
            </a:r>
          </a:p>
          <a:p>
            <a:r>
              <a:rPr lang="en-US" sz="3300" b="1" dirty="0">
                <a:latin typeface="Nexa Light" panose="02000000000000000000"/>
              </a:rPr>
              <a:t>First prize:</a:t>
            </a:r>
            <a:r>
              <a:rPr lang="en-US" sz="3300" dirty="0">
                <a:latin typeface="Nexa Light" panose="02000000000000000000"/>
              </a:rPr>
              <a:t> </a:t>
            </a:r>
            <a:endParaRPr lang="en-GB" sz="3300" dirty="0">
              <a:latin typeface="Nexa Light" panose="02000000000000000000"/>
            </a:endParaRPr>
          </a:p>
          <a:p>
            <a:r>
              <a:rPr lang="en-US" sz="3300" dirty="0">
                <a:latin typeface="Nexa Light" panose="02000000000000000000"/>
              </a:rPr>
              <a:t>Nintendo switch </a:t>
            </a:r>
            <a:r>
              <a:rPr lang="en-US" sz="3300" dirty="0" err="1">
                <a:latin typeface="Nexa Light" panose="02000000000000000000"/>
              </a:rPr>
              <a:t>Oled</a:t>
            </a:r>
            <a:r>
              <a:rPr lang="en-US" sz="3300" dirty="0">
                <a:latin typeface="Nexa Light" panose="02000000000000000000"/>
              </a:rPr>
              <a:t> </a:t>
            </a:r>
            <a:endParaRPr lang="en-US" sz="3300" dirty="0" smtClean="0">
              <a:latin typeface="Nexa Light" panose="02000000000000000000"/>
            </a:endParaRPr>
          </a:p>
          <a:p>
            <a:endParaRPr lang="en-GB" sz="3300" dirty="0">
              <a:latin typeface="Nexa Light" panose="02000000000000000000"/>
            </a:endParaRPr>
          </a:p>
          <a:p>
            <a:r>
              <a:rPr lang="en-US" sz="3300" b="1" dirty="0">
                <a:latin typeface="Nexa Light" panose="02000000000000000000"/>
              </a:rPr>
              <a:t>Second prize:</a:t>
            </a:r>
            <a:endParaRPr lang="en-GB" sz="3300" dirty="0">
              <a:latin typeface="Nexa Light" panose="02000000000000000000"/>
            </a:endParaRPr>
          </a:p>
          <a:p>
            <a:r>
              <a:rPr lang="en-US" sz="3300" dirty="0" err="1">
                <a:latin typeface="Nexa Light" panose="02000000000000000000"/>
              </a:rPr>
              <a:t>PuzzleBot</a:t>
            </a:r>
            <a:r>
              <a:rPr lang="en-US" sz="3300" dirty="0">
                <a:latin typeface="Nexa Light" panose="02000000000000000000"/>
              </a:rPr>
              <a:t> Jetson Edition (a mobile robot equipped with camera, NVIDIA Jetson Nano, and </a:t>
            </a:r>
            <a:r>
              <a:rPr lang="en-US" sz="3300">
                <a:latin typeface="Nexa Light" panose="02000000000000000000"/>
              </a:rPr>
              <a:t>memory </a:t>
            </a:r>
            <a:r>
              <a:rPr lang="en-US" sz="3300" smtClean="0">
                <a:latin typeface="Nexa Light" panose="02000000000000000000"/>
              </a:rPr>
              <a:t>card 64GB)</a:t>
            </a:r>
            <a:endParaRPr lang="en-US" sz="3300" dirty="0" smtClean="0">
              <a:latin typeface="Nexa Light" panose="02000000000000000000"/>
            </a:endParaRPr>
          </a:p>
          <a:p>
            <a:endParaRPr lang="en-GB" sz="3300" dirty="0">
              <a:latin typeface="Nexa Light" panose="02000000000000000000"/>
            </a:endParaRPr>
          </a:p>
          <a:p>
            <a:r>
              <a:rPr lang="en-US" sz="3300" b="1" dirty="0">
                <a:latin typeface="Nexa Light" panose="02000000000000000000"/>
              </a:rPr>
              <a:t>Third prize:</a:t>
            </a:r>
            <a:r>
              <a:rPr lang="en-US" sz="3300" dirty="0">
                <a:latin typeface="Nexa Light" panose="02000000000000000000"/>
              </a:rPr>
              <a:t> </a:t>
            </a:r>
            <a:endParaRPr lang="en-GB" sz="3300" dirty="0">
              <a:latin typeface="Nexa Light" panose="02000000000000000000"/>
            </a:endParaRPr>
          </a:p>
          <a:p>
            <a:r>
              <a:rPr lang="en-US" sz="3300" dirty="0">
                <a:latin typeface="Nexa Light" panose="02000000000000000000"/>
              </a:rPr>
              <a:t>NVIDIA Jetson Nano</a:t>
            </a:r>
            <a:endParaRPr lang="en-GB" sz="3300" dirty="0">
              <a:latin typeface="Nexa Light" panose="02000000000000000000"/>
            </a:endParaRPr>
          </a:p>
          <a:p>
            <a:pPr algn="just">
              <a:lnSpc>
                <a:spcPct val="160000"/>
              </a:lnSpc>
            </a:pPr>
            <a:endParaRPr lang="en-US" sz="1600" dirty="0" smtClean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pPr algn="just">
              <a:lnSpc>
                <a:spcPct val="160000"/>
              </a:lnSpc>
            </a:pPr>
            <a:r>
              <a:rPr lang="en-US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endParaRPr lang="en-US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9AFC-47EE-C7E7-BD91-4B4385D2CBC6}"/>
              </a:ext>
            </a:extLst>
          </p:cNvPr>
          <p:cNvSpPr txBox="1"/>
          <p:nvPr/>
        </p:nvSpPr>
        <p:spPr>
          <a:xfrm>
            <a:off x="10375659" y="2371291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5477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66749" y="1988283"/>
            <a:ext cx="11018227" cy="356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9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Example:</a:t>
            </a:r>
          </a:p>
          <a:p>
            <a:endParaRPr lang="en-US" b="1" dirty="0" smtClean="0">
              <a:hlinkClick r:id="rId3"/>
            </a:endParaRPr>
          </a:p>
          <a:p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://youtu.be/-</a:t>
            </a:r>
            <a:r>
              <a:rPr lang="en-US" b="1" dirty="0" smtClean="0">
                <a:hlinkClick r:id="rId3"/>
              </a:rPr>
              <a:t>39Pbqh56pw</a:t>
            </a:r>
            <a:endParaRPr lang="en-US" b="1" dirty="0" smtClean="0"/>
          </a:p>
          <a:p>
            <a:endParaRPr lang="en-US" sz="1600" dirty="0" smtClean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pPr algn="just">
              <a:lnSpc>
                <a:spcPct val="160000"/>
              </a:lnSpc>
            </a:pPr>
            <a:r>
              <a:rPr lang="en-US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endParaRPr lang="en-US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9AFC-47EE-C7E7-BD91-4B4385D2CBC6}"/>
              </a:ext>
            </a:extLst>
          </p:cNvPr>
          <p:cNvSpPr txBox="1"/>
          <p:nvPr/>
        </p:nvSpPr>
        <p:spPr>
          <a:xfrm>
            <a:off x="10375659" y="2371291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28170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66749" y="1988283"/>
            <a:ext cx="11018227" cy="356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9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The plan for the </a:t>
            </a:r>
            <a:r>
              <a:rPr lang="en-US" sz="29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PuzzleThon</a:t>
            </a:r>
            <a:r>
              <a:rPr lang="en-US" sz="29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Monday, the 6</a:t>
            </a:r>
            <a:r>
              <a:rPr lang="en-US" sz="1800" baseline="30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of March you start the work in Simulation (ROS, Gazebo)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Monday, the 13</a:t>
            </a:r>
            <a:r>
              <a:rPr lang="en-US" sz="1800" baseline="30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of March you’ll start the work with the real robot. (only if you decide to continue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)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On Friday, the 17</a:t>
            </a:r>
            <a:r>
              <a:rPr lang="en-US" sz="1800" baseline="30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of March we will announce the date and the venue for the final competition.</a:t>
            </a:r>
            <a:endParaRPr lang="en-US" sz="1800" dirty="0" smtClean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pPr algn="just">
              <a:lnSpc>
                <a:spcPct val="160000"/>
              </a:lnSpc>
            </a:pPr>
            <a:r>
              <a:rPr lang="en-US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endParaRPr lang="en-US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9AFC-47EE-C7E7-BD91-4B4385D2CBC6}"/>
              </a:ext>
            </a:extLst>
          </p:cNvPr>
          <p:cNvSpPr txBox="1"/>
          <p:nvPr/>
        </p:nvSpPr>
        <p:spPr>
          <a:xfrm>
            <a:off x="10375659" y="2371291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22857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72BE91-8206-B5B9-182B-8119D50C3F8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" b="344"/>
          <a:stretch/>
        </p:blipFill>
        <p:spPr>
          <a:xfrm>
            <a:off x="2975390" y="2221310"/>
            <a:ext cx="5567670" cy="40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182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What is </a:t>
            </a:r>
            <a:r>
              <a:rPr lang="en-US" sz="20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PuzzleThon</a:t>
            </a: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?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It is a joint initiative of Manchester Robotics Ltd., The University of Manchester and NVIDIA to facilitate the students to access the latest technologies and approaches in Robotics and AI.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It is an initiative to prepare the students for the multi-trillion market in robotics and AI by reducing the skills gap in trained roboticists now and in the future. </a:t>
            </a:r>
            <a:endParaRPr lang="en-GB" sz="2000" dirty="0" smtClean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4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7284427" y="2964228"/>
            <a:ext cx="4418134" cy="1845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200" dirty="0">
                <a:solidFill>
                  <a:schemeClr val="tx1"/>
                </a:solidFill>
                <a:latin typeface="Nexa Light" panose="02000000000000000000" pitchFamily="50" charset="0"/>
              </a:rPr>
              <a:t>With the increasing advances and adoption of AI, robotics and automation </a:t>
            </a:r>
            <a:r>
              <a:rPr lang="en-US" sz="22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the skills gap will </a:t>
            </a:r>
            <a:r>
              <a:rPr lang="en-US" sz="2200" dirty="0">
                <a:solidFill>
                  <a:schemeClr val="tx1"/>
                </a:solidFill>
                <a:latin typeface="Nexa Light" panose="02000000000000000000" pitchFamily="50" charset="0"/>
              </a:rPr>
              <a:t>be an issue for </a:t>
            </a:r>
            <a:r>
              <a:rPr lang="en-US" sz="22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industry.</a:t>
            </a:r>
            <a:endParaRPr lang="en-US" sz="2200" dirty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49B3EB-3668-4AB1-BB9E-9A6691CD2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96496"/>
              </p:ext>
            </p:extLst>
          </p:nvPr>
        </p:nvGraphicFramePr>
        <p:xfrm>
          <a:off x="1749669" y="1639764"/>
          <a:ext cx="4769864" cy="528274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22414">
                  <a:extLst>
                    <a:ext uri="{9D8B030D-6E8A-4147-A177-3AD203B41FA5}">
                      <a16:colId xmlns:a16="http://schemas.microsoft.com/office/drawing/2014/main" val="1693209933"/>
                    </a:ext>
                  </a:extLst>
                </a:gridCol>
                <a:gridCol w="2847450">
                  <a:extLst>
                    <a:ext uri="{9D8B030D-6E8A-4147-A177-3AD203B41FA5}">
                      <a16:colId xmlns:a16="http://schemas.microsoft.com/office/drawing/2014/main" val="3608026582"/>
                    </a:ext>
                  </a:extLst>
                </a:gridCol>
              </a:tblGrid>
              <a:tr h="97633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700" b="0" cap="all" spc="150" dirty="0">
                          <a:solidFill>
                            <a:schemeClr val="lt1"/>
                          </a:solidFill>
                          <a:effectLst/>
                          <a:latin typeface="Volte" panose="00000500000000000000" pitchFamily="50" charset="0"/>
                        </a:rPr>
                        <a:t>Market Sector</a:t>
                      </a:r>
                      <a:endParaRPr lang="en-GB" sz="1700" b="0" cap="all" spc="150" dirty="0">
                        <a:solidFill>
                          <a:schemeClr val="lt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700" b="0" cap="all" spc="150" dirty="0">
                          <a:solidFill>
                            <a:schemeClr val="lt1"/>
                          </a:solidFill>
                          <a:effectLst/>
                          <a:latin typeface="Volte" panose="00000500000000000000" pitchFamily="50" charset="0"/>
                        </a:rPr>
                        <a:t>% of companies adopting robotics (2020)</a:t>
                      </a:r>
                      <a:endParaRPr lang="en-GB" sz="1700" b="0" cap="all" spc="150" dirty="0">
                        <a:solidFill>
                          <a:schemeClr val="lt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69817"/>
                  </a:ext>
                </a:extLst>
              </a:tr>
              <a:tr h="46360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cap="none" spc="0" dirty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Mining &amp; Metals</a:t>
                      </a:r>
                      <a:endParaRPr lang="en-GB" sz="1400" b="0" cap="none" spc="0" dirty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90%</a:t>
                      </a:r>
                      <a:endParaRPr lang="en-GB" sz="1400" cap="none" spc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718645"/>
                  </a:ext>
                </a:extLst>
              </a:tr>
              <a:tr h="657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cap="none" spc="0" dirty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Advanced Manufacturing</a:t>
                      </a:r>
                      <a:endParaRPr lang="en-GB" sz="1400" b="0" cap="none" spc="0" dirty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cap="none" spc="0" dirty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85%</a:t>
                      </a:r>
                      <a:endParaRPr lang="en-GB" sz="1400" cap="none" spc="0" dirty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66334"/>
                  </a:ext>
                </a:extLst>
              </a:tr>
              <a:tr h="46360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cap="none" spc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Manufacturing</a:t>
                      </a:r>
                      <a:endParaRPr lang="en-GB" sz="1400" b="0" cap="none" spc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cap="none" spc="0" dirty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79%</a:t>
                      </a:r>
                      <a:endParaRPr lang="en-GB" sz="1400" cap="none" spc="0" dirty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88883"/>
                  </a:ext>
                </a:extLst>
              </a:tr>
              <a:tr h="46360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cap="none" spc="0" dirty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Oil &amp; Gas</a:t>
                      </a:r>
                      <a:endParaRPr lang="en-GB" sz="1400" b="0" cap="none" spc="0" dirty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cap="none" spc="0" dirty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79%</a:t>
                      </a:r>
                      <a:endParaRPr lang="en-GB" sz="1400" cap="none" spc="0" dirty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69220"/>
                  </a:ext>
                </a:extLst>
              </a:tr>
              <a:tr h="657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cap="none" spc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Transportation &amp; Storage</a:t>
                      </a:r>
                      <a:endParaRPr lang="en-GB" sz="1400" b="0" cap="none" spc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69%</a:t>
                      </a:r>
                      <a:endParaRPr lang="en-GB" sz="1400" cap="none" spc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033153"/>
                  </a:ext>
                </a:extLst>
              </a:tr>
              <a:tr h="46360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cap="none" spc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Automotive</a:t>
                      </a:r>
                      <a:endParaRPr lang="en-GB" sz="1400" b="0" cap="none" spc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60%</a:t>
                      </a:r>
                      <a:endParaRPr lang="en-GB" sz="1400" cap="none" spc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7609"/>
                  </a:ext>
                </a:extLst>
              </a:tr>
              <a:tr h="657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cap="none" spc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Agriculture, Food &amp; Bev</a:t>
                      </a:r>
                      <a:endParaRPr lang="en-GB" sz="1400" b="0" cap="none" spc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400" cap="none" spc="0" dirty="0">
                          <a:solidFill>
                            <a:schemeClr val="tx1"/>
                          </a:solidFill>
                          <a:effectLst/>
                          <a:latin typeface="Volte" panose="00000500000000000000" pitchFamily="50" charset="0"/>
                        </a:rPr>
                        <a:t>54%</a:t>
                      </a:r>
                      <a:endParaRPr lang="en-GB" sz="1400" cap="none" spc="0" dirty="0">
                        <a:solidFill>
                          <a:schemeClr val="tx1"/>
                        </a:solidFill>
                        <a:effectLst/>
                        <a:latin typeface="Volte" panose="00000500000000000000" pitchFamily="50" charset="0"/>
                        <a:ea typeface="Calibri" panose="020F0502020204030204" pitchFamily="34" charset="0"/>
                      </a:endParaRPr>
                    </a:p>
                  </a:txBody>
                  <a:tcPr marL="148244" marR="148244" marT="148244" marB="148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8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EFD82-0BF0-7944-FFED-ADB33B67BDCF}"/>
              </a:ext>
            </a:extLst>
          </p:cNvPr>
          <p:cNvSpPr txBox="1"/>
          <p:nvPr/>
        </p:nvSpPr>
        <p:spPr>
          <a:xfrm>
            <a:off x="1963859" y="2626558"/>
            <a:ext cx="2667481" cy="243143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  <a:latin typeface="Nexa-Heavy" panose="01000000000000000000" pitchFamily="2" charset="0"/>
              </a:rPr>
              <a:t>£5.2</a:t>
            </a:r>
            <a:r>
              <a:rPr lang="en-GB" sz="2800" dirty="0">
                <a:solidFill>
                  <a:schemeClr val="bg1"/>
                </a:solidFill>
                <a:latin typeface="Nexa-Heavy" panose="01000000000000000000" pitchFamily="2" charset="0"/>
              </a:rPr>
              <a:t> </a:t>
            </a:r>
            <a:r>
              <a:rPr lang="en-GB" sz="4000" dirty="0">
                <a:solidFill>
                  <a:schemeClr val="bg1"/>
                </a:solidFill>
                <a:latin typeface="Nexa-Heavy" panose="01000000000000000000" pitchFamily="2" charset="0"/>
              </a:rPr>
              <a:t>Trillion</a:t>
            </a:r>
          </a:p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  <a:latin typeface="Nexa-Heavy" panose="01000000000000000000" pitchFamily="2" charset="0"/>
              </a:rPr>
              <a:t>Skills Gap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  <a:latin typeface="Nexa-Book" panose="01000000000000000000" pitchFamily="2" charset="0"/>
              </a:rPr>
              <a:t>2021-2030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D939C-EB1A-930B-0966-B4B6568C5A13}"/>
              </a:ext>
            </a:extLst>
          </p:cNvPr>
          <p:cNvSpPr txBox="1"/>
          <p:nvPr/>
        </p:nvSpPr>
        <p:spPr>
          <a:xfrm>
            <a:off x="8144253" y="2903558"/>
            <a:ext cx="2310555" cy="1877437"/>
          </a:xfrm>
          <a:prstGeom prst="rect">
            <a:avLst/>
          </a:prstGeom>
          <a:noFill/>
          <a:ln w="57150">
            <a:solidFill>
              <a:srgbClr val="01CC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6600" b="1" dirty="0">
                <a:solidFill>
                  <a:srgbClr val="01CCFF"/>
                </a:solidFill>
                <a:latin typeface="Nexa-Heavy" panose="01000000000000000000" pitchFamily="2" charset="0"/>
              </a:rPr>
              <a:t>12.1</a:t>
            </a:r>
          </a:p>
          <a:p>
            <a:pPr algn="ctr"/>
            <a:r>
              <a:rPr lang="en-GB" sz="3600" b="1" dirty="0">
                <a:solidFill>
                  <a:srgbClr val="01CCFF"/>
                </a:solidFill>
                <a:latin typeface="Nexa-Heavy" panose="01000000000000000000" pitchFamily="2" charset="0"/>
              </a:rPr>
              <a:t>Million</a:t>
            </a:r>
            <a:r>
              <a:rPr lang="en-GB" sz="1400" b="1" dirty="0">
                <a:solidFill>
                  <a:srgbClr val="01CCFF"/>
                </a:solidFill>
                <a:latin typeface="Nexa-Heavy" panose="01000000000000000000" pitchFamily="2" charset="0"/>
              </a:rPr>
              <a:t> </a:t>
            </a:r>
          </a:p>
          <a:p>
            <a:pPr algn="ctr"/>
            <a:r>
              <a:rPr lang="en-GB" sz="1400" b="1" dirty="0">
                <a:solidFill>
                  <a:srgbClr val="01CCFF"/>
                </a:solidFill>
                <a:latin typeface="Nexa-Book" panose="01000000000000000000" pitchFamily="2" charset="0"/>
              </a:rPr>
              <a:t>Empty Positions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165481" y="3640016"/>
            <a:ext cx="2343150" cy="48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28044" y="2244702"/>
            <a:ext cx="11018227" cy="245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How </a:t>
            </a:r>
            <a:r>
              <a:rPr lang="en-US" sz="20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PuzzleThon</a:t>
            </a:r>
            <a:r>
              <a:rPr lang="en-US" sz="2000" dirty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addresses this problem?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By proposing a set of challenges inspired from real life and solve them using the latest technology in the field from NVIDIA.  </a:t>
            </a:r>
            <a:endParaRPr lang="en-US" sz="2000" dirty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292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23207" y="2423711"/>
            <a:ext cx="11018227" cy="245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PuzzleThon</a:t>
            </a: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– First edition is a warm-up edition</a:t>
            </a:r>
          </a:p>
          <a:p>
            <a:pPr algn="just">
              <a:lnSpc>
                <a:spcPct val="16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PuzzleThon</a:t>
            </a: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– Next editions will propose a mixed approach, i.e., working with the physical twin and the digital twin in NVIDIA </a:t>
            </a:r>
            <a:r>
              <a:rPr lang="en-US" sz="20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Omniverse</a:t>
            </a:r>
            <a:r>
              <a:rPr lang="en-US" sz="20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05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66749" y="1988283"/>
            <a:ext cx="11018227" cy="245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PuzzleThon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– First edition</a:t>
            </a:r>
          </a:p>
          <a:p>
            <a:pPr algn="just">
              <a:lnSpc>
                <a:spcPct val="16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The challenge: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Autonomous driving, make your own ‘mini-Tesla’.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86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172C23-67D5-35F8-7D18-77F96A2BD552}"/>
              </a:ext>
            </a:extLst>
          </p:cNvPr>
          <p:cNvSpPr txBox="1">
            <a:spLocks/>
          </p:cNvSpPr>
          <p:nvPr/>
        </p:nvSpPr>
        <p:spPr>
          <a:xfrm>
            <a:off x="666749" y="1988282"/>
            <a:ext cx="11018227" cy="401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00B0F0"/>
                </a:solidFill>
                <a:latin typeface="Nexa Bold" panose="020000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What we give you?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HARDWARE: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1. One </a:t>
            </a:r>
            <a:r>
              <a:rPr lang="en-US" sz="18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PuzzleBot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per team.</a:t>
            </a:r>
          </a:p>
          <a:p>
            <a:pPr algn="just">
              <a:lnSpc>
                <a:spcPct val="16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PuzzleBot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is an affordable robotic platform developed at the Department of Electrical and Electronic Engineering and used for teaching undergraduate, and post-graduate, as well as for research.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2. Traffic signs and traffic lights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3. A </a:t>
            </a:r>
            <a:r>
              <a:rPr lang="en-US" sz="1800" dirty="0">
                <a:solidFill>
                  <a:schemeClr val="tx1"/>
                </a:solidFill>
                <a:latin typeface="Nexa Light" panose="02000000000000000000" pitchFamily="50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rack sample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9AFC-47EE-C7E7-BD91-4B4385D2CBC6}"/>
              </a:ext>
            </a:extLst>
          </p:cNvPr>
          <p:cNvSpPr txBox="1"/>
          <p:nvPr/>
        </p:nvSpPr>
        <p:spPr>
          <a:xfrm>
            <a:off x="10375659" y="2371291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Twin</a:t>
            </a:r>
          </a:p>
        </p:txBody>
      </p:sp>
    </p:spTree>
    <p:extLst>
      <p:ext uri="{BB962C8B-B14F-4D97-AF65-F5344CB8AC3E}">
        <p14:creationId xmlns:p14="http://schemas.microsoft.com/office/powerpoint/2010/main" val="10158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1308" y="2289778"/>
            <a:ext cx="5588381" cy="335048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utoShape 4" descr="Department of Electrical and Electronic Engineering - The University of  Manche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60" y="355865"/>
            <a:ext cx="3027079" cy="1348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5C9AFC-47EE-C7E7-BD91-4B4385D2CBC6}"/>
              </a:ext>
            </a:extLst>
          </p:cNvPr>
          <p:cNvSpPr txBox="1"/>
          <p:nvPr/>
        </p:nvSpPr>
        <p:spPr>
          <a:xfrm>
            <a:off x="10375659" y="2371291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Twin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55877" y="2220883"/>
            <a:ext cx="4436049" cy="3287498"/>
            <a:chOff x="8445216" y="2220883"/>
            <a:chExt cx="3446710" cy="25963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99D23F-C866-4007-4CD1-7B5F07E9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5216" y="2220883"/>
              <a:ext cx="3446710" cy="2596341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8FE4DF-D156-855A-F236-69175534DC8B}"/>
                </a:ext>
              </a:extLst>
            </p:cNvPr>
            <p:cNvGrpSpPr/>
            <p:nvPr/>
          </p:nvGrpSpPr>
          <p:grpSpPr>
            <a:xfrm>
              <a:off x="10641693" y="2275294"/>
              <a:ext cx="1051065" cy="707886"/>
              <a:chOff x="8438130" y="1347258"/>
              <a:chExt cx="3536074" cy="2075484"/>
            </a:xfrm>
          </p:grpSpPr>
          <p:pic>
            <p:nvPicPr>
              <p:cNvPr id="12" name="Picture 11" descr="Logo&#10;&#10;Description automatically generated">
                <a:extLst>
                  <a:ext uri="{FF2B5EF4-FFF2-40B4-BE49-F238E27FC236}">
                    <a16:creationId xmlns:a16="http://schemas.microsoft.com/office/drawing/2014/main" id="{F34915B3-4AC1-CE42-48A1-09201FA37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8130" y="1366345"/>
                <a:ext cx="3223098" cy="84434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661F45-7AA6-2AEB-A267-09EAB09A83D4}"/>
                  </a:ext>
                </a:extLst>
              </p:cNvPr>
              <p:cNvSpPr txBox="1"/>
              <p:nvPr/>
            </p:nvSpPr>
            <p:spPr>
              <a:xfrm>
                <a:off x="11494482" y="1347258"/>
                <a:ext cx="479722" cy="207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chemeClr val="bg1"/>
                    </a:solidFill>
                  </a:rPr>
                  <a:t>®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5C9AFC-47EE-C7E7-BD91-4B4385D2CBC6}"/>
                </a:ext>
              </a:extLst>
            </p:cNvPr>
            <p:cNvSpPr txBox="1"/>
            <p:nvPr/>
          </p:nvSpPr>
          <p:spPr>
            <a:xfrm>
              <a:off x="10571640" y="2576295"/>
              <a:ext cx="127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Digital Twin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272BE91-8206-B5B9-182B-8119D50C3F8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" b="344"/>
          <a:stretch/>
        </p:blipFill>
        <p:spPr>
          <a:xfrm>
            <a:off x="1892259" y="2857953"/>
            <a:ext cx="3235252" cy="23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520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Nexa Bold</vt:lpstr>
      <vt:lpstr>Nexa Light</vt:lpstr>
      <vt:lpstr>Nexa-Bold</vt:lpstr>
      <vt:lpstr>Nexa-Book</vt:lpstr>
      <vt:lpstr>Nexa-Heavy</vt:lpstr>
      <vt:lpstr>Nexa-Light</vt:lpstr>
      <vt:lpstr>Times New Roman</vt:lpstr>
      <vt:lpstr>Volte</vt:lpstr>
      <vt:lpstr>MCR2 Theme</vt:lpstr>
      <vt:lpstr>PuzzleThon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Alexandru Stancu</cp:lastModifiedBy>
  <cp:revision>36</cp:revision>
  <dcterms:created xsi:type="dcterms:W3CDTF">2022-11-10T18:38:46Z</dcterms:created>
  <dcterms:modified xsi:type="dcterms:W3CDTF">2023-03-05T02:45:22Z</dcterms:modified>
</cp:coreProperties>
</file>