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8" r:id="rId4"/>
    <p:sldId id="291" r:id="rId5"/>
    <p:sldId id="293" r:id="rId6"/>
    <p:sldId id="290" r:id="rId7"/>
    <p:sldId id="270" r:id="rId8"/>
    <p:sldId id="271" r:id="rId9"/>
    <p:sldId id="272" r:id="rId10"/>
    <p:sldId id="286" r:id="rId11"/>
    <p:sldId id="287" r:id="rId12"/>
    <p:sldId id="280" r:id="rId13"/>
    <p:sldId id="288" r:id="rId14"/>
    <p:sldId id="289" r:id="rId15"/>
    <p:sldId id="281" r:id="rId16"/>
    <p:sldId id="294" r:id="rId17"/>
    <p:sldId id="296" r:id="rId18"/>
    <p:sldId id="295" r:id="rId19"/>
    <p:sldId id="285" r:id="rId20"/>
    <p:sldId id="278" r:id="rId21"/>
    <p:sldId id="275" r:id="rId22"/>
    <p:sldId id="273" r:id="rId23"/>
    <p:sldId id="274" r:id="rId24"/>
    <p:sldId id="279"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CCFF"/>
    <a:srgbClr val="00C4F2"/>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23/01/2025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23/01/2025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icro-ROS/micro_ros_arduino/releases" TargetMode="Externa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hyperlink" Target="https://askubuntu.com/questions/58119/changing-permissions-on-serial-port" TargetMode="Externa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dorssel/usbipd-win" TargetMode="Externa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espressif.com/projects/arduino-esp32/en/latest/installing.html" TargetMode="External"/><Relationship Id="rId7" Type="http://schemas.openxmlformats.org/officeDocument/2006/relationships/image" Target="../media/image11.png"/><Relationship Id="rId2" Type="http://schemas.openxmlformats.org/officeDocument/2006/relationships/hyperlink" Target="https://randomnerdtutorials.com/installing-esp32-arduino-ide-2-0/" TargetMode="Externa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hyperlink" Target="https://randomnerdtutorials.com/installing-the-esp32-board-in-arduino-ide-windows-instructions/" TargetMode="External"/><Relationship Id="rId4" Type="http://schemas.openxmlformats.org/officeDocument/2006/relationships/hyperlink" Target="https://github.com/espressif/arduino-esp3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vmware.com/en/VMware-Workstation-Player-for-Windows/15.0/com.vmware.player.win.using.doc/GUID-C06B47CE-191C-40DB-B5A1-51832E5B3A2B.html" TargetMode="External"/><Relationship Id="rId2" Type="http://schemas.openxmlformats.org/officeDocument/2006/relationships/hyperlink" Target="https://docs.vmware.com/en/VMware-Workstation-Player-for-Windows/15.0/com.vmware.player.win.using.doc/GUID-E003456F-EB94-4B53-9082-293D9617CB5A.html" TargetMode="External"/><Relationship Id="rId1" Type="http://schemas.openxmlformats.org/officeDocument/2006/relationships/slideLayout" Target="../slideLayouts/slideLayout22.xml"/><Relationship Id="rId6" Type="http://schemas.openxmlformats.org/officeDocument/2006/relationships/hyperlink" Target="https://www.youtube.com/watch?v=UGQpDGW6uPo&amp;ab_channel=TechPub" TargetMode="External"/><Relationship Id="rId5" Type="http://schemas.openxmlformats.org/officeDocument/2006/relationships/hyperlink" Target="https://docs.vmware.com/en/VMware-Workstation-Player-for-Windows/15.0/com.vmware.player.win.using.doc/GUID-06E14969-21F2-4AB1-9E48-1974C28894BE.html" TargetMode="External"/><Relationship Id="rId4" Type="http://schemas.openxmlformats.org/officeDocument/2006/relationships/hyperlink" Target="https://docs.vmware.com/en/VMware-Workstation-Player-for-Windows/15.0/com.vmware.player.win.using.doc/GUID-3FDFADF0-075B-47FA-9FE1-84FBFB4459F4.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spressif-docs.readthedocs-hosted.com/projects/arduino-esp32/en/latest/troubleshooting.html" TargetMode="External"/><Relationship Id="rId2" Type="http://schemas.openxmlformats.org/officeDocument/2006/relationships/hyperlink" Target="https://randomnerdtutorials.com/esp32-troubleshooting-guide/" TargetMode="Externa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ftdichip.com/drivers/vcp-drivers/" TargetMode="External"/><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hyperlink" Target="https://randomnerdtutorials.com/esp32-troubleshooting-guide/" TargetMode="External"/><Relationship Id="rId2" Type="http://schemas.openxmlformats.org/officeDocument/2006/relationships/hyperlink" Target="https://www.silabs.com/developers/usb-to-uart-bridge-vcp-drivers?tab=downloads" TargetMode="Externa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iki.ros.org/rosserial" TargetMode="Externa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rduino.cc/software/ide-v2/tutorials/getting-started/ide-v2-downloading-and-installing"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randomnerdtutorials.com/installing-esp32-arduino-ide-2-0/" TargetMode="External"/><Relationship Id="rId2" Type="http://schemas.openxmlformats.org/officeDocument/2006/relationships/hyperlink" Target="https://randomnerdtutorials.com/installing-the-esp32-board-in-arduino-ide-windows-instructions/" TargetMode="Externa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ACF5-E785-8EDA-6936-DD2FDF63EB53}"/>
              </a:ext>
            </a:extLst>
          </p:cNvPr>
          <p:cNvSpPr>
            <a:spLocks noGrp="1"/>
          </p:cNvSpPr>
          <p:nvPr>
            <p:ph type="ctrTitle"/>
          </p:nvPr>
        </p:nvSpPr>
        <p:spPr/>
        <p:txBody>
          <a:bodyPr/>
          <a:lstStyle/>
          <a:p>
            <a:r>
              <a:rPr lang="en-GB" dirty="0"/>
              <a:t>Micro-ROS</a:t>
            </a:r>
          </a:p>
        </p:txBody>
      </p:sp>
      <p:sp>
        <p:nvSpPr>
          <p:cNvPr id="3" name="Subtitle 2">
            <a:extLst>
              <a:ext uri="{FF2B5EF4-FFF2-40B4-BE49-F238E27FC236}">
                <a16:creationId xmlns:a16="http://schemas.microsoft.com/office/drawing/2014/main" id="{EA83CA59-D0D7-65C6-031D-A5A86C74233B}"/>
              </a:ext>
            </a:extLst>
          </p:cNvPr>
          <p:cNvSpPr>
            <a:spLocks noGrp="1"/>
          </p:cNvSpPr>
          <p:nvPr>
            <p:ph type="subTitle" idx="1"/>
          </p:nvPr>
        </p:nvSpPr>
        <p:spPr/>
        <p:txBody>
          <a:bodyPr/>
          <a:lstStyle/>
          <a:p>
            <a:r>
              <a:rPr lang="en-GB" dirty="0"/>
              <a:t>Installation</a:t>
            </a:r>
          </a:p>
        </p:txBody>
      </p:sp>
    </p:spTree>
    <p:extLst>
      <p:ext uri="{BB962C8B-B14F-4D97-AF65-F5344CB8AC3E}">
        <p14:creationId xmlns:p14="http://schemas.microsoft.com/office/powerpoint/2010/main" val="2036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D93C-ED86-D819-4972-42B9D8B7CBE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40F950-40DE-A668-B45B-1380B2ED3CAD}"/>
              </a:ext>
            </a:extLst>
          </p:cNvPr>
          <p:cNvSpPr>
            <a:spLocks noGrp="1"/>
          </p:cNvSpPr>
          <p:nvPr>
            <p:ph sz="half" idx="1"/>
          </p:nvPr>
        </p:nvSpPr>
        <p:spPr>
          <a:xfrm>
            <a:off x="163273" y="1816660"/>
            <a:ext cx="5181600" cy="4808257"/>
          </a:xfrm>
        </p:spPr>
        <p:txBody>
          <a:bodyPr>
            <a:normAutofit lnSpcReduction="10000"/>
          </a:bodyPr>
          <a:lstStyle/>
          <a:p>
            <a:pPr marL="0" indent="0">
              <a:lnSpc>
                <a:spcPct val="150000"/>
              </a:lnSpc>
              <a:buNone/>
              <a:tabLst>
                <a:tab pos="3408363" algn="l"/>
              </a:tabLst>
            </a:pPr>
            <a:r>
              <a:rPr lang="en-US" sz="2200" dirty="0">
                <a:latin typeface="Nexa-Bold" panose="01000000000000000000" pitchFamily="2" charset="0"/>
              </a:rPr>
              <a:t>micro-</a:t>
            </a:r>
            <a:r>
              <a:rPr lang="en-US" sz="2200" dirty="0" err="1">
                <a:latin typeface="Nexa-Bold" panose="01000000000000000000" pitchFamily="2" charset="0"/>
              </a:rPr>
              <a:t>ros</a:t>
            </a:r>
            <a:r>
              <a:rPr lang="en-US" sz="2200" dirty="0">
                <a:latin typeface="Nexa-Bold" panose="01000000000000000000" pitchFamily="2" charset="0"/>
              </a:rPr>
              <a:t> setup (windows/ubuntu) </a:t>
            </a:r>
          </a:p>
          <a:p>
            <a:pPr marL="342900" indent="-342900">
              <a:lnSpc>
                <a:spcPct val="150000"/>
              </a:lnSpc>
              <a:buFont typeface="+mj-lt"/>
              <a:buAutoNum type="arabicPeriod"/>
              <a:tabLst>
                <a:tab pos="3408363" algn="l"/>
              </a:tabLst>
            </a:pPr>
            <a:r>
              <a:rPr lang="en-US" sz="1500" dirty="0"/>
              <a:t>Download the “</a:t>
            </a:r>
            <a:r>
              <a:rPr lang="en-US" sz="1500" dirty="0" err="1"/>
              <a:t>micro_ros_arduino</a:t>
            </a:r>
            <a:r>
              <a:rPr lang="en-US" sz="1500" dirty="0"/>
              <a:t>” package </a:t>
            </a:r>
            <a:r>
              <a:rPr lang="en-US" sz="1500" dirty="0">
                <a:hlinkClick r:id="rId2"/>
              </a:rPr>
              <a:t>here</a:t>
            </a:r>
            <a:r>
              <a:rPr lang="en-US" sz="1500" dirty="0"/>
              <a:t> </a:t>
            </a:r>
          </a:p>
          <a:p>
            <a:pPr marL="342900" indent="-342900">
              <a:lnSpc>
                <a:spcPct val="150000"/>
              </a:lnSpc>
              <a:buFont typeface="+mj-lt"/>
              <a:buAutoNum type="arabicPeriod"/>
              <a:tabLst>
                <a:tab pos="3408363" algn="l"/>
              </a:tabLst>
            </a:pPr>
            <a:r>
              <a:rPr lang="en-US" sz="1500" dirty="0"/>
              <a:t>Click on </a:t>
            </a:r>
            <a:r>
              <a:rPr lang="en-US" sz="1500" b="1" dirty="0"/>
              <a:t>the v2.07-humble version </a:t>
            </a:r>
            <a:r>
              <a:rPr lang="en-US" sz="1500" dirty="0"/>
              <a:t>(stable) </a:t>
            </a:r>
          </a:p>
          <a:p>
            <a:pPr marL="342900" indent="-342900">
              <a:lnSpc>
                <a:spcPct val="150000"/>
              </a:lnSpc>
              <a:buFont typeface="+mj-lt"/>
              <a:buAutoNum type="arabicPeriod"/>
              <a:tabLst>
                <a:tab pos="3408363" algn="l"/>
              </a:tabLst>
            </a:pPr>
            <a:r>
              <a:rPr lang="en-US" sz="1500" dirty="0"/>
              <a:t>Download “Source code.zip” </a:t>
            </a:r>
          </a:p>
          <a:p>
            <a:pPr marL="342900" indent="-342900">
              <a:lnSpc>
                <a:spcPct val="150000"/>
              </a:lnSpc>
              <a:buFont typeface="+mj-lt"/>
              <a:buAutoNum type="arabicPeriod"/>
              <a:tabLst>
                <a:tab pos="3408363" algn="l"/>
              </a:tabLst>
            </a:pPr>
            <a:r>
              <a:rPr lang="en-US" sz="1500" dirty="0"/>
              <a:t>Open Arduino IDE</a:t>
            </a:r>
          </a:p>
          <a:p>
            <a:pPr marL="342900" indent="-342900">
              <a:lnSpc>
                <a:spcPct val="150000"/>
              </a:lnSpc>
              <a:buFont typeface="+mj-lt"/>
              <a:buAutoNum type="arabicPeriod"/>
              <a:tabLst>
                <a:tab pos="3408363" algn="l"/>
              </a:tabLst>
            </a:pPr>
            <a:r>
              <a:rPr lang="en-US" sz="1500" dirty="0"/>
              <a:t>Go to Sketch&gt;&gt;Include Library&gt;&gt;Add .ZIP Library</a:t>
            </a:r>
          </a:p>
          <a:p>
            <a:pPr marL="342900" indent="-342900">
              <a:lnSpc>
                <a:spcPct val="150000"/>
              </a:lnSpc>
              <a:buFont typeface="+mj-lt"/>
              <a:buAutoNum type="arabicPeriod"/>
              <a:tabLst>
                <a:tab pos="3408363" algn="l"/>
              </a:tabLst>
            </a:pPr>
            <a:r>
              <a:rPr lang="en-US" sz="1500" dirty="0"/>
              <a:t>Select the “micro_ros_arduino-2.0.7-humble.zip” library you downloaded in the first step.</a:t>
            </a:r>
          </a:p>
          <a:p>
            <a:pPr marL="342900" indent="-342900">
              <a:lnSpc>
                <a:spcPct val="150000"/>
              </a:lnSpc>
              <a:buFont typeface="+mj-lt"/>
              <a:buAutoNum type="arabicPeriod"/>
              <a:tabLst>
                <a:tab pos="3408363" algn="l"/>
              </a:tabLst>
            </a:pPr>
            <a:r>
              <a:rPr lang="en-US" sz="1500" dirty="0"/>
              <a:t>Restart the Arduino IDE</a:t>
            </a:r>
          </a:p>
          <a:p>
            <a:pPr marL="342900" indent="-342900">
              <a:lnSpc>
                <a:spcPct val="150000"/>
              </a:lnSpc>
              <a:buFont typeface="+mj-lt"/>
              <a:buAutoNum type="arabicPeriod"/>
              <a:tabLst>
                <a:tab pos="3408363" algn="l"/>
              </a:tabLst>
            </a:pPr>
            <a:r>
              <a:rPr lang="en-US" sz="1500" dirty="0"/>
              <a:t>If properly installed, you should be able to see the examples File&gt;&gt;Examples&gt;</a:t>
            </a:r>
            <a:r>
              <a:rPr lang="en-US" sz="1500" dirty="0" err="1"/>
              <a:t>micro_ros_arduino</a:t>
            </a:r>
            <a:endParaRPr lang="en-US" sz="1500" dirty="0"/>
          </a:p>
          <a:p>
            <a:pPr>
              <a:lnSpc>
                <a:spcPct val="150000"/>
              </a:lnSpc>
              <a:tabLst>
                <a:tab pos="3408363" algn="l"/>
              </a:tabLst>
            </a:pPr>
            <a:endParaRPr lang="en-US" sz="1500" dirty="0"/>
          </a:p>
          <a:p>
            <a:pPr>
              <a:lnSpc>
                <a:spcPct val="150000"/>
              </a:lnSpc>
              <a:tabLst>
                <a:tab pos="3408363" algn="l"/>
              </a:tabLst>
            </a:pPr>
            <a:endParaRPr lang="en-US" sz="1500" dirty="0"/>
          </a:p>
          <a:p>
            <a:pPr>
              <a:lnSpc>
                <a:spcPct val="150000"/>
              </a:lnSpc>
              <a:tabLst>
                <a:tab pos="3408363" algn="l"/>
              </a:tabLst>
            </a:pPr>
            <a:endParaRPr lang="en-GB" sz="1800" dirty="0"/>
          </a:p>
        </p:txBody>
      </p:sp>
      <p:sp>
        <p:nvSpPr>
          <p:cNvPr id="4" name="Title 3">
            <a:extLst>
              <a:ext uri="{FF2B5EF4-FFF2-40B4-BE49-F238E27FC236}">
                <a16:creationId xmlns:a16="http://schemas.microsoft.com/office/drawing/2014/main" id="{13235AA9-35A3-7E3A-C759-F567CC7CBFF4}"/>
              </a:ext>
            </a:extLst>
          </p:cNvPr>
          <p:cNvSpPr>
            <a:spLocks noGrp="1"/>
          </p:cNvSpPr>
          <p:nvPr>
            <p:ph type="title"/>
          </p:nvPr>
        </p:nvSpPr>
        <p:spPr/>
        <p:txBody>
          <a:bodyPr/>
          <a:lstStyle/>
          <a:p>
            <a:r>
              <a:rPr lang="en-GB" dirty="0"/>
              <a:t>micro-</a:t>
            </a:r>
            <a:r>
              <a:rPr lang="en-GB" dirty="0" err="1"/>
              <a:t>ros</a:t>
            </a:r>
            <a:r>
              <a:rPr lang="en-GB" dirty="0"/>
              <a:t>-</a:t>
            </a:r>
            <a:r>
              <a:rPr lang="en-GB" dirty="0" err="1"/>
              <a:t>arduino</a:t>
            </a:r>
            <a:r>
              <a:rPr lang="en-GB" dirty="0"/>
              <a:t> Setup</a:t>
            </a:r>
          </a:p>
        </p:txBody>
      </p:sp>
      <p:pic>
        <p:nvPicPr>
          <p:cNvPr id="16" name="Content Placeholder 15">
            <a:extLst>
              <a:ext uri="{FF2B5EF4-FFF2-40B4-BE49-F238E27FC236}">
                <a16:creationId xmlns:a16="http://schemas.microsoft.com/office/drawing/2014/main" id="{2B212147-656E-742F-D3E8-507F0E040E2E}"/>
              </a:ext>
            </a:extLst>
          </p:cNvPr>
          <p:cNvPicPr>
            <a:picLocks noGrp="1" noChangeAspect="1"/>
          </p:cNvPicPr>
          <p:nvPr>
            <p:ph sz="half" idx="2"/>
          </p:nvPr>
        </p:nvPicPr>
        <p:blipFill>
          <a:blip r:embed="rId3"/>
          <a:stretch>
            <a:fillRect/>
          </a:stretch>
        </p:blipFill>
        <p:spPr>
          <a:xfrm>
            <a:off x="5403118" y="1242919"/>
            <a:ext cx="6625609" cy="2468469"/>
          </a:xfrm>
        </p:spPr>
      </p:pic>
      <p:sp>
        <p:nvSpPr>
          <p:cNvPr id="17" name="Oval 16">
            <a:extLst>
              <a:ext uri="{FF2B5EF4-FFF2-40B4-BE49-F238E27FC236}">
                <a16:creationId xmlns:a16="http://schemas.microsoft.com/office/drawing/2014/main" id="{E812501E-7092-F082-C426-69A0D67B6172}"/>
              </a:ext>
            </a:extLst>
          </p:cNvPr>
          <p:cNvSpPr/>
          <p:nvPr/>
        </p:nvSpPr>
        <p:spPr>
          <a:xfrm>
            <a:off x="5305773" y="2928635"/>
            <a:ext cx="1378083" cy="28578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41D2CF9B-AA8E-07CA-B3B0-13AEA1ED9FF0}"/>
              </a:ext>
            </a:extLst>
          </p:cNvPr>
          <p:cNvPicPr>
            <a:picLocks noChangeAspect="1"/>
          </p:cNvPicPr>
          <p:nvPr/>
        </p:nvPicPr>
        <p:blipFill>
          <a:blip r:embed="rId4"/>
          <a:stretch>
            <a:fillRect/>
          </a:stretch>
        </p:blipFill>
        <p:spPr>
          <a:xfrm>
            <a:off x="5190098" y="3874043"/>
            <a:ext cx="3841177" cy="1898639"/>
          </a:xfrm>
          <a:prstGeom prst="rect">
            <a:avLst/>
          </a:prstGeom>
        </p:spPr>
      </p:pic>
      <p:pic>
        <p:nvPicPr>
          <p:cNvPr id="21" name="Picture 20">
            <a:extLst>
              <a:ext uri="{FF2B5EF4-FFF2-40B4-BE49-F238E27FC236}">
                <a16:creationId xmlns:a16="http://schemas.microsoft.com/office/drawing/2014/main" id="{A1AD99DB-4AFE-C392-2E9B-97A6E5673F86}"/>
              </a:ext>
            </a:extLst>
          </p:cNvPr>
          <p:cNvPicPr>
            <a:picLocks noChangeAspect="1"/>
          </p:cNvPicPr>
          <p:nvPr/>
        </p:nvPicPr>
        <p:blipFill>
          <a:blip r:embed="rId5"/>
          <a:stretch>
            <a:fillRect/>
          </a:stretch>
        </p:blipFill>
        <p:spPr>
          <a:xfrm>
            <a:off x="9148688" y="3711388"/>
            <a:ext cx="2964538" cy="3076486"/>
          </a:xfrm>
          <a:prstGeom prst="rect">
            <a:avLst/>
          </a:prstGeom>
        </p:spPr>
      </p:pic>
    </p:spTree>
    <p:extLst>
      <p:ext uri="{BB962C8B-B14F-4D97-AF65-F5344CB8AC3E}">
        <p14:creationId xmlns:p14="http://schemas.microsoft.com/office/powerpoint/2010/main" val="32622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3970B-2FCB-9487-BDC0-6F9DAA8D14F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2C2D5-21AA-29EE-C6E5-340E021C1F3F}"/>
              </a:ext>
            </a:extLst>
          </p:cNvPr>
          <p:cNvSpPr>
            <a:spLocks noGrp="1"/>
          </p:cNvSpPr>
          <p:nvPr>
            <p:ph sz="half" idx="1"/>
          </p:nvPr>
        </p:nvSpPr>
        <p:spPr>
          <a:xfrm>
            <a:off x="163273" y="1816660"/>
            <a:ext cx="5181600" cy="4808257"/>
          </a:xfrm>
        </p:spPr>
        <p:txBody>
          <a:bodyPr>
            <a:normAutofit/>
          </a:bodyPr>
          <a:lstStyle/>
          <a:p>
            <a:pPr marL="0" indent="0">
              <a:lnSpc>
                <a:spcPct val="150000"/>
              </a:lnSpc>
              <a:buNone/>
              <a:tabLst>
                <a:tab pos="3408363" algn="l"/>
              </a:tabLst>
            </a:pPr>
            <a:r>
              <a:rPr lang="en-US" sz="2200" dirty="0">
                <a:latin typeface="Nexa-Bold" panose="01000000000000000000" pitchFamily="2" charset="0"/>
              </a:rPr>
              <a:t>micro-</a:t>
            </a:r>
            <a:r>
              <a:rPr lang="en-US" sz="2200" dirty="0" err="1">
                <a:latin typeface="Nexa-Bold" panose="01000000000000000000" pitchFamily="2" charset="0"/>
              </a:rPr>
              <a:t>ros</a:t>
            </a:r>
            <a:r>
              <a:rPr lang="en-US" sz="2200" dirty="0">
                <a:latin typeface="Nexa-Bold" panose="01000000000000000000" pitchFamily="2" charset="0"/>
              </a:rPr>
              <a:t> verification</a:t>
            </a:r>
          </a:p>
          <a:p>
            <a:pPr marL="342900" indent="-342900">
              <a:lnSpc>
                <a:spcPct val="150000"/>
              </a:lnSpc>
              <a:buFont typeface="+mj-lt"/>
              <a:buAutoNum type="arabicPeriod"/>
              <a:tabLst>
                <a:tab pos="3408363" algn="l"/>
              </a:tabLst>
            </a:pPr>
            <a:r>
              <a:rPr lang="en-US" sz="1500" dirty="0"/>
              <a:t>Open the example micro-</a:t>
            </a:r>
            <a:r>
              <a:rPr lang="en-US" sz="1500" dirty="0" err="1"/>
              <a:t>ros_publisher</a:t>
            </a:r>
            <a:endParaRPr lang="en-US" sz="1500" dirty="0"/>
          </a:p>
          <a:p>
            <a:pPr marL="342900" indent="-342900">
              <a:lnSpc>
                <a:spcPct val="150000"/>
              </a:lnSpc>
              <a:buFont typeface="+mj-lt"/>
              <a:buAutoNum type="arabicPeriod"/>
              <a:tabLst>
                <a:tab pos="3408363" algn="l"/>
              </a:tabLst>
            </a:pPr>
            <a:r>
              <a:rPr lang="en-US" sz="1500" dirty="0"/>
              <a:t>Compile the example by selecting on the “Select Board” bar “DOIT ESP32 DEVKIT V1” </a:t>
            </a:r>
          </a:p>
          <a:p>
            <a:pPr marL="342900" indent="-342900">
              <a:lnSpc>
                <a:spcPct val="150000"/>
              </a:lnSpc>
              <a:buFont typeface="+mj-lt"/>
              <a:buAutoNum type="arabicPeriod"/>
              <a:tabLst>
                <a:tab pos="3408363" algn="l"/>
              </a:tabLst>
            </a:pPr>
            <a:r>
              <a:rPr lang="en-US" sz="1500" dirty="0"/>
              <a:t>Click in the check mark at in the top left bar to compile.</a:t>
            </a:r>
          </a:p>
          <a:p>
            <a:pPr marL="342900" indent="-342900">
              <a:lnSpc>
                <a:spcPct val="150000"/>
              </a:lnSpc>
              <a:buFont typeface="+mj-lt"/>
              <a:buAutoNum type="arabicPeriod"/>
              <a:tabLst>
                <a:tab pos="3408363" algn="l"/>
              </a:tabLst>
            </a:pPr>
            <a:r>
              <a:rPr lang="en-US" sz="1500" dirty="0"/>
              <a:t>The program should compile correctly.</a:t>
            </a:r>
          </a:p>
          <a:p>
            <a:pPr marL="342900" indent="-342900">
              <a:lnSpc>
                <a:spcPct val="150000"/>
              </a:lnSpc>
              <a:buFont typeface="+mj-lt"/>
              <a:buAutoNum type="arabicPeriod"/>
              <a:tabLst>
                <a:tab pos="3408363" algn="l"/>
              </a:tabLst>
            </a:pPr>
            <a:r>
              <a:rPr lang="en-US" sz="1500" dirty="0"/>
              <a:t>If not</a:t>
            </a:r>
            <a:r>
              <a:rPr lang="en-GB" sz="1500" dirty="0"/>
              <a:t>, go to the Troubleshoot section of this presentation</a:t>
            </a:r>
            <a:r>
              <a:rPr lang="en-US" sz="1500" dirty="0"/>
              <a:t>.</a:t>
            </a:r>
          </a:p>
          <a:p>
            <a:pPr marL="342900" indent="-342900">
              <a:lnSpc>
                <a:spcPct val="150000"/>
              </a:lnSpc>
              <a:buFont typeface="+mj-lt"/>
              <a:buAutoNum type="arabicPeriod"/>
              <a:tabLst>
                <a:tab pos="3408363" algn="l"/>
              </a:tabLst>
            </a:pPr>
            <a:endParaRPr lang="en-US" sz="1500" dirty="0"/>
          </a:p>
          <a:p>
            <a:pPr marL="800100" lvl="1" indent="-342900">
              <a:lnSpc>
                <a:spcPct val="150000"/>
              </a:lnSpc>
              <a:buFont typeface="+mj-lt"/>
              <a:buAutoNum type="arabicPeriod"/>
              <a:tabLst>
                <a:tab pos="3408363" algn="l"/>
              </a:tabLst>
            </a:pPr>
            <a:endParaRPr lang="en-US" sz="1100" dirty="0"/>
          </a:p>
          <a:p>
            <a:pPr>
              <a:lnSpc>
                <a:spcPct val="150000"/>
              </a:lnSpc>
              <a:tabLst>
                <a:tab pos="3408363" algn="l"/>
              </a:tabLst>
            </a:pPr>
            <a:endParaRPr lang="en-US" sz="1500" dirty="0"/>
          </a:p>
          <a:p>
            <a:pPr>
              <a:lnSpc>
                <a:spcPct val="150000"/>
              </a:lnSpc>
              <a:tabLst>
                <a:tab pos="3408363" algn="l"/>
              </a:tabLst>
            </a:pPr>
            <a:endParaRPr lang="en-US" sz="1500" dirty="0"/>
          </a:p>
          <a:p>
            <a:pPr>
              <a:lnSpc>
                <a:spcPct val="150000"/>
              </a:lnSpc>
              <a:tabLst>
                <a:tab pos="3408363" algn="l"/>
              </a:tabLst>
            </a:pPr>
            <a:endParaRPr lang="en-GB" sz="1800" dirty="0"/>
          </a:p>
        </p:txBody>
      </p:sp>
      <p:sp>
        <p:nvSpPr>
          <p:cNvPr id="4" name="Title 3">
            <a:extLst>
              <a:ext uri="{FF2B5EF4-FFF2-40B4-BE49-F238E27FC236}">
                <a16:creationId xmlns:a16="http://schemas.microsoft.com/office/drawing/2014/main" id="{3F7F4D5D-D3BE-AAB3-59B3-5AF2F26A2F90}"/>
              </a:ext>
            </a:extLst>
          </p:cNvPr>
          <p:cNvSpPr>
            <a:spLocks noGrp="1"/>
          </p:cNvSpPr>
          <p:nvPr>
            <p:ph type="title"/>
          </p:nvPr>
        </p:nvSpPr>
        <p:spPr/>
        <p:txBody>
          <a:bodyPr/>
          <a:lstStyle/>
          <a:p>
            <a:r>
              <a:rPr lang="en-GB" dirty="0"/>
              <a:t>micro-</a:t>
            </a:r>
            <a:r>
              <a:rPr lang="en-GB" dirty="0" err="1"/>
              <a:t>ros</a:t>
            </a:r>
            <a:r>
              <a:rPr lang="en-GB" dirty="0"/>
              <a:t>-</a:t>
            </a:r>
            <a:r>
              <a:rPr lang="en-GB" dirty="0" err="1"/>
              <a:t>arduino</a:t>
            </a:r>
            <a:r>
              <a:rPr lang="en-GB" dirty="0"/>
              <a:t> Setup</a:t>
            </a:r>
          </a:p>
        </p:txBody>
      </p:sp>
      <p:pic>
        <p:nvPicPr>
          <p:cNvPr id="9" name="Picture 8">
            <a:extLst>
              <a:ext uri="{FF2B5EF4-FFF2-40B4-BE49-F238E27FC236}">
                <a16:creationId xmlns:a16="http://schemas.microsoft.com/office/drawing/2014/main" id="{1208B672-03A3-47CA-457B-D0FD69945B7D}"/>
              </a:ext>
            </a:extLst>
          </p:cNvPr>
          <p:cNvPicPr>
            <a:picLocks noChangeAspect="1"/>
          </p:cNvPicPr>
          <p:nvPr/>
        </p:nvPicPr>
        <p:blipFill>
          <a:blip r:embed="rId2"/>
          <a:stretch>
            <a:fillRect/>
          </a:stretch>
        </p:blipFill>
        <p:spPr>
          <a:xfrm>
            <a:off x="5344873" y="1446302"/>
            <a:ext cx="2681869" cy="2474202"/>
          </a:xfrm>
          <a:prstGeom prst="rect">
            <a:avLst/>
          </a:prstGeom>
        </p:spPr>
      </p:pic>
      <p:pic>
        <p:nvPicPr>
          <p:cNvPr id="11" name="Picture 10">
            <a:extLst>
              <a:ext uri="{FF2B5EF4-FFF2-40B4-BE49-F238E27FC236}">
                <a16:creationId xmlns:a16="http://schemas.microsoft.com/office/drawing/2014/main" id="{C76C7FF2-4592-A8D8-A7A6-478EF6CB6A84}"/>
              </a:ext>
            </a:extLst>
          </p:cNvPr>
          <p:cNvPicPr>
            <a:picLocks noChangeAspect="1"/>
          </p:cNvPicPr>
          <p:nvPr/>
        </p:nvPicPr>
        <p:blipFill>
          <a:blip r:embed="rId3"/>
          <a:stretch>
            <a:fillRect/>
          </a:stretch>
        </p:blipFill>
        <p:spPr>
          <a:xfrm>
            <a:off x="8312371" y="2885843"/>
            <a:ext cx="3451581" cy="1722612"/>
          </a:xfrm>
          <a:prstGeom prst="rect">
            <a:avLst/>
          </a:prstGeom>
        </p:spPr>
      </p:pic>
      <p:sp>
        <p:nvSpPr>
          <p:cNvPr id="12" name="Oval 11">
            <a:extLst>
              <a:ext uri="{FF2B5EF4-FFF2-40B4-BE49-F238E27FC236}">
                <a16:creationId xmlns:a16="http://schemas.microsoft.com/office/drawing/2014/main" id="{CC005D47-3A4A-89AE-336B-9D364D3E513C}"/>
              </a:ext>
            </a:extLst>
          </p:cNvPr>
          <p:cNvSpPr/>
          <p:nvPr/>
        </p:nvSpPr>
        <p:spPr>
          <a:xfrm>
            <a:off x="5257598" y="1505880"/>
            <a:ext cx="424761" cy="37035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5E39B41-4BF0-393D-D01D-F304B76D03FE}"/>
              </a:ext>
            </a:extLst>
          </p:cNvPr>
          <p:cNvSpPr/>
          <p:nvPr/>
        </p:nvSpPr>
        <p:spPr>
          <a:xfrm>
            <a:off x="5965237" y="1518021"/>
            <a:ext cx="1466504" cy="5169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655198C8-34AF-642A-4BA8-F22F1CEC244C}"/>
              </a:ext>
            </a:extLst>
          </p:cNvPr>
          <p:cNvPicPr>
            <a:picLocks noChangeAspect="1"/>
          </p:cNvPicPr>
          <p:nvPr/>
        </p:nvPicPr>
        <p:blipFill>
          <a:blip r:embed="rId4"/>
          <a:stretch>
            <a:fillRect/>
          </a:stretch>
        </p:blipFill>
        <p:spPr>
          <a:xfrm>
            <a:off x="5344873" y="4635406"/>
            <a:ext cx="5181600" cy="2101855"/>
          </a:xfrm>
          <a:prstGeom prst="rect">
            <a:avLst/>
          </a:prstGeom>
        </p:spPr>
      </p:pic>
    </p:spTree>
    <p:extLst>
      <p:ext uri="{BB962C8B-B14F-4D97-AF65-F5344CB8AC3E}">
        <p14:creationId xmlns:p14="http://schemas.microsoft.com/office/powerpoint/2010/main" val="156697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9A1A68-6EE9-8F15-67E9-A4D0DABC5707}"/>
              </a:ext>
            </a:extLst>
          </p:cNvPr>
          <p:cNvSpPr>
            <a:spLocks noGrp="1"/>
          </p:cNvSpPr>
          <p:nvPr>
            <p:ph sz="half" idx="1"/>
          </p:nvPr>
        </p:nvSpPr>
        <p:spPr/>
        <p:txBody>
          <a:bodyPr>
            <a:normAutofit fontScale="92500" lnSpcReduction="10000"/>
          </a:bodyPr>
          <a:lstStyle/>
          <a:p>
            <a:pPr>
              <a:lnSpc>
                <a:spcPct val="150000"/>
              </a:lnSpc>
            </a:pPr>
            <a:r>
              <a:rPr lang="en-GB" sz="1600" dirty="0"/>
              <a:t>To use Arduino or the ESP32 in Ubuntu, the user must give permissions to the system for accessing ports.</a:t>
            </a:r>
          </a:p>
          <a:p>
            <a:pPr>
              <a:lnSpc>
                <a:spcPct val="150000"/>
              </a:lnSpc>
            </a:pPr>
            <a:r>
              <a:rPr lang="en-GB" sz="1600" dirty="0"/>
              <a:t>Make sure the port permissions are granted for the user. </a:t>
            </a:r>
          </a:p>
          <a:p>
            <a:pPr lvl="1">
              <a:lnSpc>
                <a:spcPct val="150000"/>
              </a:lnSpc>
            </a:pPr>
            <a:r>
              <a:rPr lang="en-US" sz="1600" dirty="0"/>
              <a:t>In a new terminal type </a:t>
            </a:r>
            <a:r>
              <a:rPr lang="en-US" sz="1400" dirty="0">
                <a:highlight>
                  <a:srgbClr val="C0C0C0"/>
                </a:highlight>
                <a:latin typeface="Consolas" panose="020B0609020204030204" pitchFamily="49" charset="0"/>
              </a:rPr>
              <a:t>cd ~/dev</a:t>
            </a:r>
            <a:r>
              <a:rPr lang="en-US" sz="1400" dirty="0">
                <a:latin typeface="Consolas" panose="020B0609020204030204" pitchFamily="49" charset="0"/>
              </a:rPr>
              <a:t> </a:t>
            </a:r>
            <a:r>
              <a:rPr lang="en-US" sz="1600" dirty="0"/>
              <a:t>to </a:t>
            </a:r>
            <a:r>
              <a:rPr lang="en-GB" sz="1600" dirty="0"/>
              <a:t>visualise</a:t>
            </a:r>
            <a:r>
              <a:rPr lang="en-US" sz="1600" dirty="0"/>
              <a:t> the port designated by Ubuntu to the MCU. This port are usually called </a:t>
            </a:r>
            <a:r>
              <a:rPr lang="en-US" sz="1400" dirty="0">
                <a:highlight>
                  <a:srgbClr val="C0C0C0"/>
                </a:highlight>
                <a:latin typeface="Consolas" panose="020B0609020204030204" pitchFamily="49" charset="0"/>
              </a:rPr>
              <a:t>/ttyACM0</a:t>
            </a:r>
            <a:r>
              <a:rPr lang="en-US" sz="1400" dirty="0">
                <a:latin typeface="Consolas" panose="020B0609020204030204" pitchFamily="49" charset="0"/>
              </a:rPr>
              <a:t> </a:t>
            </a:r>
            <a:r>
              <a:rPr lang="en-US" sz="1600" dirty="0"/>
              <a:t>or</a:t>
            </a:r>
            <a:r>
              <a:rPr lang="en-US" sz="1400" dirty="0">
                <a:latin typeface="Consolas" panose="020B0609020204030204" pitchFamily="49" charset="0"/>
              </a:rPr>
              <a:t> </a:t>
            </a:r>
            <a:r>
              <a:rPr lang="en-US" sz="1400" dirty="0">
                <a:highlight>
                  <a:srgbClr val="C0C0C0"/>
                </a:highlight>
                <a:latin typeface="Consolas" panose="020B0609020204030204" pitchFamily="49" charset="0"/>
              </a:rPr>
              <a:t>/ttyUSB0</a:t>
            </a:r>
            <a:r>
              <a:rPr lang="en-US" sz="1400" dirty="0">
                <a:latin typeface="Consolas" panose="020B0609020204030204" pitchFamily="49" charset="0"/>
              </a:rPr>
              <a:t>.</a:t>
            </a:r>
          </a:p>
          <a:p>
            <a:pPr lvl="1">
              <a:lnSpc>
                <a:spcPct val="150000"/>
              </a:lnSpc>
            </a:pPr>
            <a:r>
              <a:rPr lang="en-US" sz="1600" dirty="0"/>
              <a:t>Having obtained the name of the port type the correspondent command to enable the permissions (replace the asterisk with the port number).</a:t>
            </a:r>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D32A7625-1735-2FB6-EF0C-E2B6FF4955B2}"/>
              </a:ext>
            </a:extLst>
          </p:cNvPr>
          <p:cNvSpPr>
            <a:spLocks noGrp="1"/>
          </p:cNvSpPr>
          <p:nvPr>
            <p:ph sz="half" idx="2"/>
          </p:nvPr>
        </p:nvSpPr>
        <p:spPr/>
        <p:txBody>
          <a:bodyPr/>
          <a:lstStyle/>
          <a:p>
            <a:pPr marL="0" indent="0">
              <a:lnSpc>
                <a:spcPct val="150000"/>
              </a:lnSpc>
              <a:buNone/>
            </a:pPr>
            <a:endParaRPr lang="en-GB" sz="1500" dirty="0"/>
          </a:p>
          <a:p>
            <a:pPr>
              <a:lnSpc>
                <a:spcPct val="150000"/>
              </a:lnSpc>
            </a:pPr>
            <a:endParaRPr lang="en-GB" sz="1500" dirty="0"/>
          </a:p>
          <a:p>
            <a:pPr>
              <a:lnSpc>
                <a:spcPct val="150000"/>
              </a:lnSpc>
            </a:pPr>
            <a:r>
              <a:rPr lang="en-GB" sz="1500" dirty="0"/>
              <a:t>To make the change permanently, follow the steps </a:t>
            </a:r>
            <a:r>
              <a:rPr lang="en-GB" sz="1500" dirty="0">
                <a:hlinkClick r:id="rId2"/>
              </a:rPr>
              <a:t>here</a:t>
            </a:r>
            <a:r>
              <a:rPr lang="en-GB" sz="1500" dirty="0"/>
              <a:t>.</a:t>
            </a:r>
          </a:p>
          <a:p>
            <a:pPr>
              <a:lnSpc>
                <a:spcPct val="150000"/>
              </a:lnSpc>
            </a:pPr>
            <a:endParaRPr lang="en-GB" sz="1500" dirty="0"/>
          </a:p>
        </p:txBody>
      </p:sp>
      <p:sp>
        <p:nvSpPr>
          <p:cNvPr id="4" name="Title 3">
            <a:extLst>
              <a:ext uri="{FF2B5EF4-FFF2-40B4-BE49-F238E27FC236}">
                <a16:creationId xmlns:a16="http://schemas.microsoft.com/office/drawing/2014/main" id="{D736D4D5-B637-2524-DBB4-BA4F0B7F9B60}"/>
              </a:ext>
            </a:extLst>
          </p:cNvPr>
          <p:cNvSpPr>
            <a:spLocks noGrp="1"/>
          </p:cNvSpPr>
          <p:nvPr>
            <p:ph type="title"/>
          </p:nvPr>
        </p:nvSpPr>
        <p:spPr/>
        <p:txBody>
          <a:bodyPr/>
          <a:lstStyle/>
          <a:p>
            <a:r>
              <a:rPr lang="en-GB" dirty="0"/>
              <a:t>Port Permissions (Ubuntu)</a:t>
            </a:r>
          </a:p>
        </p:txBody>
      </p:sp>
      <p:sp>
        <p:nvSpPr>
          <p:cNvPr id="5" name="Rectangle 3">
            <a:extLst>
              <a:ext uri="{FF2B5EF4-FFF2-40B4-BE49-F238E27FC236}">
                <a16:creationId xmlns:a16="http://schemas.microsoft.com/office/drawing/2014/main" id="{BCD9849B-A4C7-BEDF-3E35-820BFA5E3C47}"/>
              </a:ext>
            </a:extLst>
          </p:cNvPr>
          <p:cNvSpPr>
            <a:spLocks noChangeArrowheads="1"/>
          </p:cNvSpPr>
          <p:nvPr/>
        </p:nvSpPr>
        <p:spPr bwMode="auto">
          <a:xfrm>
            <a:off x="6239256" y="1927824"/>
            <a:ext cx="5114544" cy="49498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fr-FR" sz="1400" dirty="0">
                <a:solidFill>
                  <a:srgbClr val="808080"/>
                </a:solidFill>
                <a:latin typeface="Consolas" panose="020B0609020204030204" pitchFamily="49" charset="0"/>
              </a:rPr>
              <a:t> </a:t>
            </a:r>
            <a:r>
              <a:rPr lang="en-US" sz="1400" dirty="0">
                <a:solidFill>
                  <a:srgbClr val="808080"/>
                </a:solidFill>
                <a:latin typeface="Consolas" panose="020B0609020204030204" pitchFamily="49" charset="0"/>
              </a:rPr>
              <a:t>sudo </a:t>
            </a:r>
            <a:r>
              <a:rPr lang="en-US" sz="1400" dirty="0" err="1">
                <a:solidFill>
                  <a:srgbClr val="808080"/>
                </a:solidFill>
                <a:latin typeface="Consolas" panose="020B0609020204030204" pitchFamily="49" charset="0"/>
              </a:rPr>
              <a:t>chmod</a:t>
            </a:r>
            <a:r>
              <a:rPr lang="en-US" sz="1400" dirty="0">
                <a:solidFill>
                  <a:srgbClr val="808080"/>
                </a:solidFill>
                <a:latin typeface="Consolas" panose="020B0609020204030204" pitchFamily="49" charset="0"/>
              </a:rPr>
              <a:t> 666 /dev/</a:t>
            </a:r>
            <a:r>
              <a:rPr lang="en-US" sz="1400" dirty="0" err="1">
                <a:solidFill>
                  <a:srgbClr val="808080"/>
                </a:solidFill>
                <a:latin typeface="Consolas" panose="020B0609020204030204" pitchFamily="49" charset="0"/>
              </a:rPr>
              <a:t>ttyACM</a:t>
            </a:r>
            <a:r>
              <a:rPr lang="en-US" sz="1400" dirty="0">
                <a:solidFill>
                  <a:srgbClr val="808080"/>
                </a:solidFill>
                <a:latin typeface="Consolas" panose="020B0609020204030204" pitchFamily="49" charset="0"/>
              </a:rPr>
              <a:t>*</a:t>
            </a:r>
          </a:p>
          <a:p>
            <a:pPr marL="265113" lvl="1" indent="-265113">
              <a:buNone/>
            </a:pPr>
            <a:r>
              <a:rPr lang="en-US" sz="1400" dirty="0">
                <a:solidFill>
                  <a:srgbClr val="808080"/>
                </a:solidFill>
                <a:latin typeface="Consolas" panose="020B0609020204030204" pitchFamily="49" charset="0"/>
              </a:rPr>
              <a:t> sudo </a:t>
            </a:r>
            <a:r>
              <a:rPr lang="en-US" sz="1400" dirty="0" err="1">
                <a:solidFill>
                  <a:srgbClr val="808080"/>
                </a:solidFill>
                <a:latin typeface="Consolas" panose="020B0609020204030204" pitchFamily="49" charset="0"/>
              </a:rPr>
              <a:t>chmod</a:t>
            </a:r>
            <a:r>
              <a:rPr lang="en-US" sz="1400" dirty="0">
                <a:solidFill>
                  <a:srgbClr val="808080"/>
                </a:solidFill>
                <a:latin typeface="Consolas" panose="020B0609020204030204" pitchFamily="49" charset="0"/>
              </a:rPr>
              <a:t> 666 /dev/</a:t>
            </a:r>
            <a:r>
              <a:rPr lang="en-US" sz="1400" dirty="0" err="1">
                <a:solidFill>
                  <a:srgbClr val="808080"/>
                </a:solidFill>
                <a:latin typeface="Consolas" panose="020B0609020204030204" pitchFamily="49" charset="0"/>
              </a:rPr>
              <a:t>ttyUSB</a:t>
            </a:r>
            <a:r>
              <a:rPr lang="en-US" sz="1400" dirty="0">
                <a:solidFill>
                  <a:srgbClr val="808080"/>
                </a:solidFill>
                <a:latin typeface="Consolas" panose="020B0609020204030204" pitchFamily="49" charset="0"/>
              </a:rPr>
              <a:t>*</a:t>
            </a:r>
            <a:endParaRPr lang="en-GB" sz="14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183274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7F77-7826-7811-69B2-F1603CB6B38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8B4B1A-0DBA-490C-F9D1-CE97FC3D13F4}"/>
              </a:ext>
            </a:extLst>
          </p:cNvPr>
          <p:cNvSpPr>
            <a:spLocks noGrp="1"/>
          </p:cNvSpPr>
          <p:nvPr>
            <p:ph sz="half" idx="1"/>
          </p:nvPr>
        </p:nvSpPr>
        <p:spPr>
          <a:xfrm>
            <a:off x="838200" y="1825625"/>
            <a:ext cx="5181600" cy="4691716"/>
          </a:xfrm>
        </p:spPr>
        <p:txBody>
          <a:bodyPr>
            <a:normAutofit/>
          </a:bodyPr>
          <a:lstStyle/>
          <a:p>
            <a:pPr>
              <a:lnSpc>
                <a:spcPct val="150000"/>
              </a:lnSpc>
            </a:pPr>
            <a:r>
              <a:rPr lang="en-GB" sz="1400" dirty="0"/>
              <a:t>To install the Arduino IDE on WSL follow the next steps.</a:t>
            </a:r>
          </a:p>
          <a:p>
            <a:pPr marL="342900" indent="-342900">
              <a:lnSpc>
                <a:spcPct val="150000"/>
              </a:lnSpc>
              <a:buFont typeface="+mj-lt"/>
              <a:buAutoNum type="arabicPeriod"/>
            </a:pPr>
            <a:r>
              <a:rPr lang="en-GB" sz="1400" dirty="0"/>
              <a:t>Install the Nautilus (File manager)</a:t>
            </a:r>
          </a:p>
          <a:p>
            <a:pPr marL="342900" indent="-342900">
              <a:lnSpc>
                <a:spcPct val="150000"/>
              </a:lnSpc>
              <a:buFont typeface="+mj-lt"/>
              <a:buAutoNum type="arabicPeriod"/>
            </a:pPr>
            <a:endParaRPr lang="en-GB" sz="1400" dirty="0"/>
          </a:p>
          <a:p>
            <a:pPr marL="342900" indent="-342900">
              <a:lnSpc>
                <a:spcPct val="150000"/>
              </a:lnSpc>
              <a:buFont typeface="+mj-lt"/>
              <a:buAutoNum type="arabicPeriod"/>
            </a:pPr>
            <a:endParaRPr lang="en-GB" sz="1400" dirty="0"/>
          </a:p>
          <a:p>
            <a:pPr marL="342900" indent="-342900">
              <a:lnSpc>
                <a:spcPct val="150000"/>
              </a:lnSpc>
              <a:buFont typeface="+mj-lt"/>
              <a:buAutoNum type="arabicPeriod"/>
            </a:pPr>
            <a:r>
              <a:rPr lang="en-GB" sz="1400" dirty="0"/>
              <a:t>Download Arduino IDE Linux </a:t>
            </a:r>
            <a:r>
              <a:rPr lang="en-GB" sz="1400" dirty="0" err="1"/>
              <a:t>AppImage</a:t>
            </a:r>
            <a:r>
              <a:rPr lang="en-GB" sz="1400" dirty="0"/>
              <a:t> under Windows</a:t>
            </a:r>
          </a:p>
          <a:p>
            <a:pPr marL="342900" indent="-342900">
              <a:lnSpc>
                <a:spcPct val="150000"/>
              </a:lnSpc>
              <a:buFont typeface="+mj-lt"/>
              <a:buAutoNum type="arabicPeriod"/>
            </a:pPr>
            <a:r>
              <a:rPr lang="en-GB" sz="1400" dirty="0"/>
              <a:t>Copy the file using the Windows File Explorer (open a folder) then select the file and copy it or move it to Linux</a:t>
            </a:r>
          </a:p>
          <a:p>
            <a:pPr marL="342900" indent="-342900">
              <a:lnSpc>
                <a:spcPct val="150000"/>
              </a:lnSpc>
              <a:buFont typeface="+mj-lt"/>
              <a:buAutoNum type="arabicPeriod"/>
            </a:pPr>
            <a:endParaRPr lang="en-GB" sz="1600" dirty="0"/>
          </a:p>
          <a:p>
            <a:pPr marL="342900" indent="-342900">
              <a:lnSpc>
                <a:spcPct val="150000"/>
              </a:lnSpc>
              <a:buFont typeface="+mj-lt"/>
              <a:buAutoNum type="arabicPeriod"/>
            </a:pPr>
            <a:endParaRPr lang="en-US" sz="1600" dirty="0"/>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29730F61-07C5-6C0D-6162-DAD3ABE7160A}"/>
              </a:ext>
            </a:extLst>
          </p:cNvPr>
          <p:cNvSpPr>
            <a:spLocks noGrp="1"/>
          </p:cNvSpPr>
          <p:nvPr>
            <p:ph sz="half" idx="2"/>
          </p:nvPr>
        </p:nvSpPr>
        <p:spPr/>
        <p:txBody>
          <a:bodyPr/>
          <a:lstStyle/>
          <a:p>
            <a:pPr>
              <a:lnSpc>
                <a:spcPct val="150000"/>
              </a:lnSpc>
            </a:pPr>
            <a:endParaRPr lang="en-GB" sz="1500" dirty="0"/>
          </a:p>
          <a:p>
            <a:pPr>
              <a:lnSpc>
                <a:spcPct val="150000"/>
              </a:lnSpc>
            </a:pPr>
            <a:endParaRPr lang="en-GB" sz="1500" dirty="0"/>
          </a:p>
          <a:p>
            <a:pPr>
              <a:lnSpc>
                <a:spcPct val="150000"/>
              </a:lnSpc>
            </a:pPr>
            <a:endParaRPr lang="en-GB" sz="1500" dirty="0"/>
          </a:p>
          <a:p>
            <a:pPr>
              <a:lnSpc>
                <a:spcPct val="150000"/>
              </a:lnSpc>
            </a:pPr>
            <a:endParaRPr lang="en-GB" sz="1500" dirty="0"/>
          </a:p>
          <a:p>
            <a:pPr>
              <a:lnSpc>
                <a:spcPct val="150000"/>
              </a:lnSpc>
            </a:pPr>
            <a:endParaRPr lang="en-GB" sz="1500" dirty="0"/>
          </a:p>
          <a:p>
            <a:pPr>
              <a:lnSpc>
                <a:spcPct val="150000"/>
              </a:lnSpc>
            </a:pPr>
            <a:r>
              <a:rPr lang="en-GB" sz="1500" dirty="0"/>
              <a:t>Give executable permissions and update the libraries to the file in Ubuntu</a:t>
            </a:r>
          </a:p>
          <a:p>
            <a:pPr>
              <a:lnSpc>
                <a:spcPct val="150000"/>
              </a:lnSpc>
            </a:pPr>
            <a:endParaRPr lang="en-GB" sz="1500" dirty="0"/>
          </a:p>
          <a:p>
            <a:pPr>
              <a:lnSpc>
                <a:spcPct val="150000"/>
              </a:lnSpc>
            </a:pPr>
            <a:endParaRPr lang="en-GB" sz="1500" dirty="0"/>
          </a:p>
        </p:txBody>
      </p:sp>
      <p:sp>
        <p:nvSpPr>
          <p:cNvPr id="4" name="Title 3">
            <a:extLst>
              <a:ext uri="{FF2B5EF4-FFF2-40B4-BE49-F238E27FC236}">
                <a16:creationId xmlns:a16="http://schemas.microsoft.com/office/drawing/2014/main" id="{139B8D8A-C44D-F5EC-32D1-7468F281B266}"/>
              </a:ext>
            </a:extLst>
          </p:cNvPr>
          <p:cNvSpPr>
            <a:spLocks noGrp="1"/>
          </p:cNvSpPr>
          <p:nvPr>
            <p:ph type="title"/>
          </p:nvPr>
        </p:nvSpPr>
        <p:spPr/>
        <p:txBody>
          <a:bodyPr/>
          <a:lstStyle/>
          <a:p>
            <a:r>
              <a:rPr lang="en-GB" dirty="0"/>
              <a:t>WSL (Windows Subsystem for Linux)</a:t>
            </a:r>
          </a:p>
        </p:txBody>
      </p:sp>
      <p:sp>
        <p:nvSpPr>
          <p:cNvPr id="6" name="Rectangle 3">
            <a:extLst>
              <a:ext uri="{FF2B5EF4-FFF2-40B4-BE49-F238E27FC236}">
                <a16:creationId xmlns:a16="http://schemas.microsoft.com/office/drawing/2014/main" id="{4644859E-68E6-0E9E-BC25-A1F14AA6CF2B}"/>
              </a:ext>
            </a:extLst>
          </p:cNvPr>
          <p:cNvSpPr>
            <a:spLocks noChangeArrowheads="1"/>
          </p:cNvSpPr>
          <p:nvPr/>
        </p:nvSpPr>
        <p:spPr bwMode="auto">
          <a:xfrm>
            <a:off x="838200" y="2689066"/>
            <a:ext cx="5114544" cy="89509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fr-FR" sz="1400" dirty="0">
                <a:solidFill>
                  <a:srgbClr val="808080"/>
                </a:solidFill>
                <a:latin typeface="Consolas" panose="020B0609020204030204" pitchFamily="49" charset="0"/>
              </a:rPr>
              <a:t>$ </a:t>
            </a:r>
            <a:r>
              <a:rPr lang="en-US" sz="1400" dirty="0">
                <a:solidFill>
                  <a:srgbClr val="808080"/>
                </a:solidFill>
                <a:latin typeface="Consolas" panose="020B0609020204030204" pitchFamily="49" charset="0"/>
              </a:rPr>
              <a:t>sudo apt install nautilus -y (Ubuntu Window)</a:t>
            </a:r>
          </a:p>
          <a:p>
            <a:pPr marL="265113" lvl="1" indent="-265113">
              <a:buNone/>
            </a:pPr>
            <a:r>
              <a:rPr lang="en-US" sz="1400" dirty="0">
                <a:solidFill>
                  <a:srgbClr val="808080"/>
                </a:solidFill>
                <a:latin typeface="Consolas" panose="020B0609020204030204" pitchFamily="49" charset="0"/>
              </a:rPr>
              <a:t>$ sudo apt-get update &amp;&amp; sudo apt-get upgrade</a:t>
            </a:r>
          </a:p>
          <a:p>
            <a:pPr marL="265113" lvl="1" indent="-265113">
              <a:buNone/>
            </a:pPr>
            <a:r>
              <a:rPr lang="en-US" sz="1400" dirty="0">
                <a:solidFill>
                  <a:srgbClr val="808080"/>
                </a:solidFill>
                <a:latin typeface="Consolas" panose="020B0609020204030204" pitchFamily="49" charset="0"/>
              </a:rPr>
              <a:t>$ nautilus </a:t>
            </a:r>
          </a:p>
          <a:p>
            <a:pPr marL="265113" lvl="1" indent="-265113">
              <a:buNone/>
            </a:pPr>
            <a:r>
              <a:rPr lang="en-US" sz="1200" dirty="0">
                <a:solidFill>
                  <a:srgbClr val="808080"/>
                </a:solidFill>
                <a:latin typeface="Consolas" panose="020B0609020204030204" pitchFamily="49" charset="0"/>
              </a:rPr>
              <a:t>(After nautilus window pop-up, close it) (Ubuntu Window)</a:t>
            </a:r>
          </a:p>
        </p:txBody>
      </p:sp>
      <p:sp>
        <p:nvSpPr>
          <p:cNvPr id="9" name="Rectangle 3">
            <a:extLst>
              <a:ext uri="{FF2B5EF4-FFF2-40B4-BE49-F238E27FC236}">
                <a16:creationId xmlns:a16="http://schemas.microsoft.com/office/drawing/2014/main" id="{96652C52-B6AB-6F9D-E480-04A74B8A0275}"/>
              </a:ext>
            </a:extLst>
          </p:cNvPr>
          <p:cNvSpPr>
            <a:spLocks noChangeArrowheads="1"/>
          </p:cNvSpPr>
          <p:nvPr/>
        </p:nvSpPr>
        <p:spPr bwMode="auto">
          <a:xfrm>
            <a:off x="838200" y="5565444"/>
            <a:ext cx="5114544"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en-GB" sz="1400" dirty="0">
                <a:solidFill>
                  <a:srgbClr val="808080"/>
                </a:solidFill>
                <a:latin typeface="Consolas" panose="020B0609020204030204" pitchFamily="49" charset="0"/>
              </a:rPr>
              <a:t>Ubuntu-22.04/home/$USER$/</a:t>
            </a:r>
            <a:endParaRPr lang="en-US" sz="1400" dirty="0">
              <a:solidFill>
                <a:srgbClr val="808080"/>
              </a:solidFill>
              <a:latin typeface="Consolas" panose="020B0609020204030204" pitchFamily="49" charset="0"/>
            </a:endParaRPr>
          </a:p>
        </p:txBody>
      </p:sp>
      <p:grpSp>
        <p:nvGrpSpPr>
          <p:cNvPr id="12" name="Group 11">
            <a:extLst>
              <a:ext uri="{FF2B5EF4-FFF2-40B4-BE49-F238E27FC236}">
                <a16:creationId xmlns:a16="http://schemas.microsoft.com/office/drawing/2014/main" id="{DD546F7F-28A8-D0E5-D10F-4AD08D11E27D}"/>
              </a:ext>
            </a:extLst>
          </p:cNvPr>
          <p:cNvGrpSpPr/>
          <p:nvPr/>
        </p:nvGrpSpPr>
        <p:grpSpPr>
          <a:xfrm>
            <a:off x="6145485" y="1325664"/>
            <a:ext cx="3517445" cy="2675630"/>
            <a:chOff x="6724551" y="3128538"/>
            <a:chExt cx="4143953" cy="3048425"/>
          </a:xfrm>
        </p:grpSpPr>
        <p:pic>
          <p:nvPicPr>
            <p:cNvPr id="8" name="Picture 7">
              <a:extLst>
                <a:ext uri="{FF2B5EF4-FFF2-40B4-BE49-F238E27FC236}">
                  <a16:creationId xmlns:a16="http://schemas.microsoft.com/office/drawing/2014/main" id="{EBCB5451-7803-3F97-B9F1-39303DE9DCB0}"/>
                </a:ext>
              </a:extLst>
            </p:cNvPr>
            <p:cNvPicPr>
              <a:picLocks noChangeAspect="1"/>
            </p:cNvPicPr>
            <p:nvPr/>
          </p:nvPicPr>
          <p:blipFill>
            <a:blip r:embed="rId2"/>
            <a:stretch>
              <a:fillRect/>
            </a:stretch>
          </p:blipFill>
          <p:spPr>
            <a:xfrm>
              <a:off x="6724551" y="3128538"/>
              <a:ext cx="4143953" cy="3048425"/>
            </a:xfrm>
            <a:prstGeom prst="rect">
              <a:avLst/>
            </a:prstGeom>
          </p:spPr>
        </p:pic>
        <p:sp>
          <p:nvSpPr>
            <p:cNvPr id="10" name="Oval 9">
              <a:extLst>
                <a:ext uri="{FF2B5EF4-FFF2-40B4-BE49-F238E27FC236}">
                  <a16:creationId xmlns:a16="http://schemas.microsoft.com/office/drawing/2014/main" id="{68C45C86-C5CF-6BA2-3F2A-414AEFE83FD6}"/>
                </a:ext>
              </a:extLst>
            </p:cNvPr>
            <p:cNvSpPr/>
            <p:nvPr/>
          </p:nvSpPr>
          <p:spPr>
            <a:xfrm>
              <a:off x="6724551" y="5188249"/>
              <a:ext cx="1466504" cy="5169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11D62978-38FB-A3AC-1EC3-68E305804751}"/>
                </a:ext>
              </a:extLst>
            </p:cNvPr>
            <p:cNvSpPr/>
            <p:nvPr/>
          </p:nvSpPr>
          <p:spPr>
            <a:xfrm>
              <a:off x="8373303" y="4811731"/>
              <a:ext cx="1466504" cy="5169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Rectangle 3">
            <a:extLst>
              <a:ext uri="{FF2B5EF4-FFF2-40B4-BE49-F238E27FC236}">
                <a16:creationId xmlns:a16="http://schemas.microsoft.com/office/drawing/2014/main" id="{0EFF13B8-98BD-A65A-16F9-AB4F59732762}"/>
              </a:ext>
            </a:extLst>
          </p:cNvPr>
          <p:cNvSpPr>
            <a:spLocks noChangeArrowheads="1"/>
          </p:cNvSpPr>
          <p:nvPr/>
        </p:nvSpPr>
        <p:spPr bwMode="auto">
          <a:xfrm>
            <a:off x="6172200" y="5026835"/>
            <a:ext cx="5181600" cy="135676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fr-FR" sz="1400" dirty="0">
                <a:solidFill>
                  <a:srgbClr val="808080"/>
                </a:solidFill>
                <a:latin typeface="Consolas" panose="020B0609020204030204" pitchFamily="49" charset="0"/>
              </a:rPr>
              <a:t>$ chmod u+x arduino-ide_2.0.3_Linux_64bit.AppImage</a:t>
            </a:r>
          </a:p>
          <a:p>
            <a:pPr marL="265113" lvl="1" indent="-265113">
              <a:buNone/>
            </a:pPr>
            <a:r>
              <a:rPr lang="fr-FR" sz="1400" dirty="0">
                <a:solidFill>
                  <a:srgbClr val="808080"/>
                </a:solidFill>
                <a:latin typeface="Consolas" panose="020B0609020204030204" pitchFamily="49" charset="0"/>
              </a:rPr>
              <a:t>$ </a:t>
            </a:r>
            <a:r>
              <a:rPr lang="en-GB" sz="1400" dirty="0" err="1">
                <a:solidFill>
                  <a:srgbClr val="808080"/>
                </a:solidFill>
                <a:latin typeface="Consolas" panose="020B0609020204030204" pitchFamily="49" charset="0"/>
              </a:rPr>
              <a:t>sudo</a:t>
            </a:r>
            <a:r>
              <a:rPr lang="en-GB" sz="1400" dirty="0">
                <a:solidFill>
                  <a:srgbClr val="808080"/>
                </a:solidFill>
                <a:latin typeface="Consolas" panose="020B0609020204030204" pitchFamily="49" charset="0"/>
              </a:rPr>
              <a:t> apt-get update &amp;&amp; </a:t>
            </a:r>
            <a:r>
              <a:rPr lang="en-GB" sz="1400" dirty="0" err="1">
                <a:solidFill>
                  <a:srgbClr val="808080"/>
                </a:solidFill>
                <a:latin typeface="Consolas" panose="020B0609020204030204" pitchFamily="49" charset="0"/>
              </a:rPr>
              <a:t>sudo</a:t>
            </a:r>
            <a:r>
              <a:rPr lang="en-GB" sz="1400" dirty="0">
                <a:solidFill>
                  <a:srgbClr val="808080"/>
                </a:solidFill>
                <a:latin typeface="Consolas" panose="020B0609020204030204" pitchFamily="49" charset="0"/>
              </a:rPr>
              <a:t> apt-get upgrade</a:t>
            </a:r>
          </a:p>
          <a:p>
            <a:pPr marL="265113" lvl="1" indent="-265113">
              <a:buNone/>
            </a:pPr>
            <a:r>
              <a:rPr lang="en-GB" sz="1400" dirty="0">
                <a:solidFill>
                  <a:srgbClr val="808080"/>
                </a:solidFill>
                <a:latin typeface="Consolas" panose="020B0609020204030204" pitchFamily="49" charset="0"/>
              </a:rPr>
              <a:t>$ </a:t>
            </a:r>
            <a:r>
              <a:rPr lang="en-GB" sz="1400" dirty="0" err="1">
                <a:solidFill>
                  <a:srgbClr val="808080"/>
                </a:solidFill>
                <a:latin typeface="Consolas" panose="020B0609020204030204" pitchFamily="49" charset="0"/>
              </a:rPr>
              <a:t>sudo</a:t>
            </a:r>
            <a:r>
              <a:rPr lang="en-GB" sz="1400" dirty="0">
                <a:solidFill>
                  <a:srgbClr val="808080"/>
                </a:solidFill>
                <a:latin typeface="Consolas" panose="020B0609020204030204" pitchFamily="49" charset="0"/>
              </a:rPr>
              <a:t> apt-get install -y </a:t>
            </a:r>
            <a:r>
              <a:rPr lang="en-GB" sz="1400" dirty="0" err="1">
                <a:solidFill>
                  <a:srgbClr val="808080"/>
                </a:solidFill>
                <a:latin typeface="Consolas" panose="020B0609020204030204" pitchFamily="49" charset="0"/>
              </a:rPr>
              <a:t>libgbm</a:t>
            </a:r>
            <a:r>
              <a:rPr lang="en-GB" sz="1400" dirty="0">
                <a:solidFill>
                  <a:srgbClr val="808080"/>
                </a:solidFill>
                <a:latin typeface="Consolas" panose="020B0609020204030204" pitchFamily="49" charset="0"/>
              </a:rPr>
              <a:t>-dev</a:t>
            </a:r>
          </a:p>
          <a:p>
            <a:pPr marL="265113" lvl="1" indent="-265113">
              <a:buNone/>
            </a:pPr>
            <a:r>
              <a:rPr lang="en-GB" sz="1400" dirty="0">
                <a:solidFill>
                  <a:srgbClr val="808080"/>
                </a:solidFill>
                <a:latin typeface="Consolas" panose="020B0609020204030204" pitchFamily="49" charset="0"/>
              </a:rPr>
              <a:t>$ nautilus</a:t>
            </a:r>
          </a:p>
          <a:p>
            <a:pPr marL="265113" lvl="1" indent="-265113">
              <a:buNone/>
            </a:pPr>
            <a:r>
              <a:rPr lang="en-GB" sz="1400" dirty="0">
                <a:solidFill>
                  <a:srgbClr val="808080"/>
                </a:solidFill>
                <a:latin typeface="Consolas" panose="020B0609020204030204" pitchFamily="49" charset="0"/>
              </a:rPr>
              <a:t>$ Double Click </a:t>
            </a:r>
            <a:r>
              <a:rPr lang="en-GB" sz="1400" dirty="0" err="1">
                <a:solidFill>
                  <a:srgbClr val="808080"/>
                </a:solidFill>
                <a:latin typeface="Consolas" panose="020B0609020204030204" pitchFamily="49" charset="0"/>
              </a:rPr>
              <a:t>AppImage</a:t>
            </a:r>
            <a:r>
              <a:rPr lang="en-GB" sz="1400" dirty="0">
                <a:solidFill>
                  <a:srgbClr val="808080"/>
                </a:solidFill>
                <a:latin typeface="Consolas" panose="020B0609020204030204" pitchFamily="49" charset="0"/>
              </a:rPr>
              <a:t> File &amp; Wait for Arduino to Download Packages</a:t>
            </a:r>
          </a:p>
        </p:txBody>
      </p:sp>
    </p:spTree>
    <p:extLst>
      <p:ext uri="{BB962C8B-B14F-4D97-AF65-F5344CB8AC3E}">
        <p14:creationId xmlns:p14="http://schemas.microsoft.com/office/powerpoint/2010/main" val="376928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79C67-249F-378B-636A-B0BF297DBFC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AFC1A6-26CB-87A1-149F-45B959C065F2}"/>
              </a:ext>
            </a:extLst>
          </p:cNvPr>
          <p:cNvSpPr>
            <a:spLocks noGrp="1"/>
          </p:cNvSpPr>
          <p:nvPr>
            <p:ph sz="half" idx="1"/>
          </p:nvPr>
        </p:nvSpPr>
        <p:spPr>
          <a:xfrm>
            <a:off x="0" y="1825625"/>
            <a:ext cx="6019800" cy="4691716"/>
          </a:xfrm>
        </p:spPr>
        <p:txBody>
          <a:bodyPr>
            <a:normAutofit fontScale="92500" lnSpcReduction="20000"/>
          </a:bodyPr>
          <a:lstStyle/>
          <a:p>
            <a:pPr>
              <a:lnSpc>
                <a:spcPct val="150000"/>
              </a:lnSpc>
            </a:pPr>
            <a:r>
              <a:rPr lang="en-GB" sz="1400" dirty="0"/>
              <a:t>To access the USB Port from WSL Install the “</a:t>
            </a:r>
            <a:r>
              <a:rPr lang="en-GB" sz="1400" dirty="0" err="1"/>
              <a:t>usbipd</a:t>
            </a:r>
            <a:r>
              <a:rPr lang="en-GB" sz="1400" dirty="0"/>
              <a:t>-win” package in windows.</a:t>
            </a:r>
          </a:p>
          <a:p>
            <a:pPr>
              <a:lnSpc>
                <a:spcPct val="150000"/>
              </a:lnSpc>
            </a:pPr>
            <a:r>
              <a:rPr lang="en-GB" sz="1400" dirty="0"/>
              <a:t>More information </a:t>
            </a:r>
            <a:r>
              <a:rPr lang="en-GB" sz="1400" dirty="0">
                <a:hlinkClick r:id="rId2"/>
              </a:rPr>
              <a:t>here</a:t>
            </a:r>
            <a:r>
              <a:rPr lang="en-GB" sz="1400" dirty="0"/>
              <a:t> and here.</a:t>
            </a:r>
          </a:p>
          <a:p>
            <a:pPr marL="342900" indent="-342900">
              <a:lnSpc>
                <a:spcPct val="150000"/>
              </a:lnSpc>
              <a:buFont typeface="+mj-lt"/>
              <a:buAutoNum type="arabicPeriod"/>
            </a:pPr>
            <a:r>
              <a:rPr lang="en-GB" sz="1600" dirty="0"/>
              <a:t>Open a </a:t>
            </a:r>
            <a:r>
              <a:rPr lang="en-GB" sz="1600" dirty="0" err="1"/>
              <a:t>Powershell</a:t>
            </a:r>
            <a:endParaRPr lang="en-GB" sz="1600" dirty="0"/>
          </a:p>
          <a:p>
            <a:pPr marL="342900" indent="-342900">
              <a:lnSpc>
                <a:spcPct val="150000"/>
              </a:lnSpc>
              <a:buFont typeface="+mj-lt"/>
              <a:buAutoNum type="arabicPeriod"/>
            </a:pPr>
            <a:r>
              <a:rPr lang="en-GB" sz="1600" dirty="0"/>
              <a:t>Attach Arduino/ESP32 Board with PC through USB</a:t>
            </a:r>
          </a:p>
          <a:p>
            <a:pPr marL="342900" indent="-342900">
              <a:lnSpc>
                <a:spcPct val="150000"/>
              </a:lnSpc>
              <a:buFont typeface="+mj-lt"/>
              <a:buAutoNum type="arabicPeriod"/>
            </a:pPr>
            <a:r>
              <a:rPr lang="en-GB" sz="1600" dirty="0"/>
              <a:t>Make Sure Com Port Appears in Device Manager (Windows)</a:t>
            </a:r>
          </a:p>
          <a:p>
            <a:pPr marL="342900" indent="-342900">
              <a:lnSpc>
                <a:spcPct val="150000"/>
              </a:lnSpc>
              <a:buFont typeface="+mj-lt"/>
              <a:buAutoNum type="arabicPeriod"/>
            </a:pPr>
            <a:r>
              <a:rPr lang="en-GB" sz="1600" dirty="0"/>
              <a:t>Install COM port Drivers If required (Windows)</a:t>
            </a:r>
          </a:p>
          <a:p>
            <a:pPr marL="342900" indent="-342900">
              <a:lnSpc>
                <a:spcPct val="150000"/>
              </a:lnSpc>
              <a:buFont typeface="+mj-lt"/>
              <a:buAutoNum type="arabicPeriod"/>
            </a:pPr>
            <a:r>
              <a:rPr lang="en-GB" sz="1600" dirty="0"/>
              <a:t>Restart </a:t>
            </a:r>
            <a:r>
              <a:rPr lang="en-GB" sz="1600" dirty="0" err="1"/>
              <a:t>Powershell</a:t>
            </a:r>
            <a:r>
              <a:rPr lang="en-GB" sz="1600" dirty="0"/>
              <a:t> and run as admin</a:t>
            </a:r>
          </a:p>
          <a:p>
            <a:pPr marL="342900" indent="-342900">
              <a:lnSpc>
                <a:spcPct val="150000"/>
              </a:lnSpc>
              <a:buFont typeface="+mj-lt"/>
              <a:buAutoNum type="arabicPeriod"/>
            </a:pPr>
            <a:endParaRPr lang="en-GB" sz="1600" dirty="0"/>
          </a:p>
          <a:p>
            <a:pPr marL="342900" indent="-342900">
              <a:lnSpc>
                <a:spcPct val="150000"/>
              </a:lnSpc>
              <a:buFont typeface="+mj-lt"/>
              <a:buAutoNum type="arabicPeriod"/>
            </a:pPr>
            <a:endParaRPr lang="en-GB" sz="1600" dirty="0"/>
          </a:p>
          <a:p>
            <a:pPr marL="342900" indent="-342900">
              <a:lnSpc>
                <a:spcPct val="150000"/>
              </a:lnSpc>
              <a:buFont typeface="+mj-lt"/>
              <a:buAutoNum type="arabicPeriod"/>
            </a:pPr>
            <a:r>
              <a:rPr lang="en-GB" sz="1600" dirty="0"/>
              <a:t>To finish the session</a:t>
            </a:r>
          </a:p>
          <a:p>
            <a:pPr>
              <a:lnSpc>
                <a:spcPct val="150000"/>
              </a:lnSpc>
            </a:pPr>
            <a:endParaRPr lang="en-GB" sz="1600" dirty="0"/>
          </a:p>
        </p:txBody>
      </p:sp>
      <p:sp>
        <p:nvSpPr>
          <p:cNvPr id="3" name="Content Placeholder 2">
            <a:extLst>
              <a:ext uri="{FF2B5EF4-FFF2-40B4-BE49-F238E27FC236}">
                <a16:creationId xmlns:a16="http://schemas.microsoft.com/office/drawing/2014/main" id="{3C1A4DAA-5B81-1696-5E1B-9287FFE4F375}"/>
              </a:ext>
            </a:extLst>
          </p:cNvPr>
          <p:cNvSpPr>
            <a:spLocks noGrp="1"/>
          </p:cNvSpPr>
          <p:nvPr>
            <p:ph sz="half" idx="2"/>
          </p:nvPr>
        </p:nvSpPr>
        <p:spPr/>
        <p:txBody>
          <a:bodyPr/>
          <a:lstStyle/>
          <a:p>
            <a:pPr>
              <a:lnSpc>
                <a:spcPct val="150000"/>
              </a:lnSpc>
            </a:pPr>
            <a:endParaRPr lang="en-GB" sz="1500" dirty="0"/>
          </a:p>
          <a:p>
            <a:pPr>
              <a:lnSpc>
                <a:spcPct val="150000"/>
              </a:lnSpc>
            </a:pPr>
            <a:endParaRPr lang="en-GB" sz="1500" dirty="0"/>
          </a:p>
          <a:p>
            <a:pPr>
              <a:lnSpc>
                <a:spcPct val="150000"/>
              </a:lnSpc>
            </a:pPr>
            <a:endParaRPr lang="en-GB" sz="1500" dirty="0"/>
          </a:p>
          <a:p>
            <a:pPr>
              <a:lnSpc>
                <a:spcPct val="150000"/>
              </a:lnSpc>
            </a:pPr>
            <a:endParaRPr lang="en-GB" sz="1500" dirty="0"/>
          </a:p>
          <a:p>
            <a:pPr>
              <a:lnSpc>
                <a:spcPct val="150000"/>
              </a:lnSpc>
            </a:pPr>
            <a:endParaRPr lang="en-GB" sz="1500" dirty="0"/>
          </a:p>
          <a:p>
            <a:pPr>
              <a:lnSpc>
                <a:spcPct val="150000"/>
              </a:lnSpc>
            </a:pPr>
            <a:endParaRPr lang="en-GB" sz="1500" dirty="0"/>
          </a:p>
          <a:p>
            <a:pPr>
              <a:lnSpc>
                <a:spcPct val="150000"/>
              </a:lnSpc>
            </a:pPr>
            <a:endParaRPr lang="en-GB" sz="1500" dirty="0"/>
          </a:p>
        </p:txBody>
      </p:sp>
      <p:sp>
        <p:nvSpPr>
          <p:cNvPr id="4" name="Title 3">
            <a:extLst>
              <a:ext uri="{FF2B5EF4-FFF2-40B4-BE49-F238E27FC236}">
                <a16:creationId xmlns:a16="http://schemas.microsoft.com/office/drawing/2014/main" id="{40FCC432-B193-1236-1A0D-D9D451E30A00}"/>
              </a:ext>
            </a:extLst>
          </p:cNvPr>
          <p:cNvSpPr>
            <a:spLocks noGrp="1"/>
          </p:cNvSpPr>
          <p:nvPr>
            <p:ph type="title"/>
          </p:nvPr>
        </p:nvSpPr>
        <p:spPr/>
        <p:txBody>
          <a:bodyPr/>
          <a:lstStyle/>
          <a:p>
            <a:r>
              <a:rPr lang="en-GB" dirty="0"/>
              <a:t>WSL (Windows Subsystem for Linux)</a:t>
            </a:r>
          </a:p>
        </p:txBody>
      </p:sp>
      <p:sp>
        <p:nvSpPr>
          <p:cNvPr id="6" name="Rectangle 3">
            <a:extLst>
              <a:ext uri="{FF2B5EF4-FFF2-40B4-BE49-F238E27FC236}">
                <a16:creationId xmlns:a16="http://schemas.microsoft.com/office/drawing/2014/main" id="{A7BF54D4-263E-8EE0-2A85-6DA7B8FA0C2F}"/>
              </a:ext>
            </a:extLst>
          </p:cNvPr>
          <p:cNvSpPr>
            <a:spLocks noChangeArrowheads="1"/>
          </p:cNvSpPr>
          <p:nvPr/>
        </p:nvSpPr>
        <p:spPr bwMode="auto">
          <a:xfrm>
            <a:off x="452628" y="2867279"/>
            <a:ext cx="5114544"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en-US" sz="1400" dirty="0">
                <a:solidFill>
                  <a:srgbClr val="808080"/>
                </a:solidFill>
                <a:latin typeface="Consolas" panose="020B0609020204030204" pitchFamily="49" charset="0"/>
              </a:rPr>
              <a:t>winget install </a:t>
            </a:r>
            <a:r>
              <a:rPr lang="en-US" sz="1400" dirty="0" err="1">
                <a:solidFill>
                  <a:srgbClr val="808080"/>
                </a:solidFill>
                <a:latin typeface="Consolas" panose="020B0609020204030204" pitchFamily="49" charset="0"/>
              </a:rPr>
              <a:t>usbipd</a:t>
            </a:r>
            <a:endParaRPr lang="en-US" sz="1400" dirty="0">
              <a:solidFill>
                <a:srgbClr val="808080"/>
              </a:solidFill>
              <a:latin typeface="Consolas" panose="020B0609020204030204" pitchFamily="49" charset="0"/>
            </a:endParaRPr>
          </a:p>
        </p:txBody>
      </p:sp>
      <p:sp>
        <p:nvSpPr>
          <p:cNvPr id="9" name="Rectangle 3">
            <a:extLst>
              <a:ext uri="{FF2B5EF4-FFF2-40B4-BE49-F238E27FC236}">
                <a16:creationId xmlns:a16="http://schemas.microsoft.com/office/drawing/2014/main" id="{E9AD3254-858D-2AAC-2227-4EFCA1D9418B}"/>
              </a:ext>
            </a:extLst>
          </p:cNvPr>
          <p:cNvSpPr>
            <a:spLocks noChangeArrowheads="1"/>
          </p:cNvSpPr>
          <p:nvPr/>
        </p:nvSpPr>
        <p:spPr bwMode="auto">
          <a:xfrm>
            <a:off x="452628" y="6517341"/>
            <a:ext cx="5114544"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en-GB" sz="1400" dirty="0" err="1">
                <a:solidFill>
                  <a:srgbClr val="808080"/>
                </a:solidFill>
                <a:latin typeface="Consolas" panose="020B0609020204030204" pitchFamily="49" charset="0"/>
              </a:rPr>
              <a:t>usbipd</a:t>
            </a:r>
            <a:r>
              <a:rPr lang="en-GB" sz="1400" dirty="0">
                <a:solidFill>
                  <a:srgbClr val="808080"/>
                </a:solidFill>
                <a:latin typeface="Consolas" panose="020B0609020204030204" pitchFamily="49" charset="0"/>
              </a:rPr>
              <a:t> detach --</a:t>
            </a:r>
            <a:r>
              <a:rPr lang="en-GB" sz="1400" dirty="0" err="1">
                <a:solidFill>
                  <a:srgbClr val="808080"/>
                </a:solidFill>
                <a:latin typeface="Consolas" panose="020B0609020204030204" pitchFamily="49" charset="0"/>
              </a:rPr>
              <a:t>busid</a:t>
            </a:r>
            <a:r>
              <a:rPr lang="en-GB" sz="1400" dirty="0">
                <a:solidFill>
                  <a:srgbClr val="808080"/>
                </a:solidFill>
                <a:latin typeface="Consolas" panose="020B0609020204030204" pitchFamily="49" charset="0"/>
              </a:rPr>
              <a:t>= BUSID</a:t>
            </a:r>
          </a:p>
        </p:txBody>
      </p:sp>
      <p:sp>
        <p:nvSpPr>
          <p:cNvPr id="5" name="Rectangle 3">
            <a:extLst>
              <a:ext uri="{FF2B5EF4-FFF2-40B4-BE49-F238E27FC236}">
                <a16:creationId xmlns:a16="http://schemas.microsoft.com/office/drawing/2014/main" id="{BAE35B66-53EF-0771-CD18-3C9F3040A360}"/>
              </a:ext>
            </a:extLst>
          </p:cNvPr>
          <p:cNvSpPr>
            <a:spLocks noChangeArrowheads="1"/>
          </p:cNvSpPr>
          <p:nvPr/>
        </p:nvSpPr>
        <p:spPr bwMode="auto">
          <a:xfrm>
            <a:off x="452628" y="5282911"/>
            <a:ext cx="5114544"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en-US" sz="1400" dirty="0" err="1">
                <a:solidFill>
                  <a:srgbClr val="808080"/>
                </a:solidFill>
                <a:latin typeface="Consolas" panose="020B0609020204030204" pitchFamily="49" charset="0"/>
              </a:rPr>
              <a:t>usbipd</a:t>
            </a:r>
            <a:r>
              <a:rPr lang="en-US" sz="1400" dirty="0">
                <a:solidFill>
                  <a:srgbClr val="808080"/>
                </a:solidFill>
                <a:latin typeface="Consolas" panose="020B0609020204030204" pitchFamily="49" charset="0"/>
              </a:rPr>
              <a:t> list</a:t>
            </a:r>
          </a:p>
          <a:p>
            <a:pPr marL="265113" lvl="1" indent="-265113">
              <a:buNone/>
            </a:pPr>
            <a:r>
              <a:rPr lang="en-US" sz="1400" dirty="0" err="1">
                <a:solidFill>
                  <a:srgbClr val="808080"/>
                </a:solidFill>
                <a:latin typeface="Consolas" panose="020B0609020204030204" pitchFamily="49" charset="0"/>
              </a:rPr>
              <a:t>usbipd</a:t>
            </a:r>
            <a:r>
              <a:rPr lang="en-US" sz="1400" dirty="0">
                <a:solidFill>
                  <a:srgbClr val="808080"/>
                </a:solidFill>
                <a:latin typeface="Consolas" panose="020B0609020204030204" pitchFamily="49" charset="0"/>
              </a:rPr>
              <a:t> bind --</a:t>
            </a:r>
            <a:r>
              <a:rPr lang="en-US" sz="1400" dirty="0" err="1">
                <a:solidFill>
                  <a:srgbClr val="808080"/>
                </a:solidFill>
                <a:latin typeface="Consolas" panose="020B0609020204030204" pitchFamily="49" charset="0"/>
              </a:rPr>
              <a:t>busid</a:t>
            </a:r>
            <a:r>
              <a:rPr lang="en-US" sz="1400" dirty="0">
                <a:solidFill>
                  <a:srgbClr val="808080"/>
                </a:solidFill>
                <a:latin typeface="Consolas" panose="020B0609020204030204" pitchFamily="49" charset="0"/>
              </a:rPr>
              <a:t>=BUSID</a:t>
            </a:r>
          </a:p>
          <a:p>
            <a:pPr marL="265113" lvl="1" indent="-265113">
              <a:buNone/>
            </a:pPr>
            <a:r>
              <a:rPr lang="en-GB" sz="1400" dirty="0" err="1">
                <a:solidFill>
                  <a:srgbClr val="808080"/>
                </a:solidFill>
                <a:latin typeface="Consolas" panose="020B0609020204030204" pitchFamily="49" charset="0"/>
              </a:rPr>
              <a:t>usbipd</a:t>
            </a:r>
            <a:r>
              <a:rPr lang="en-GB" sz="1400" dirty="0">
                <a:solidFill>
                  <a:srgbClr val="808080"/>
                </a:solidFill>
                <a:latin typeface="Consolas" panose="020B0609020204030204" pitchFamily="49" charset="0"/>
              </a:rPr>
              <a:t> attach --</a:t>
            </a:r>
            <a:r>
              <a:rPr lang="en-GB" sz="1400" dirty="0" err="1">
                <a:solidFill>
                  <a:srgbClr val="808080"/>
                </a:solidFill>
                <a:latin typeface="Consolas" panose="020B0609020204030204" pitchFamily="49" charset="0"/>
              </a:rPr>
              <a:t>wsl</a:t>
            </a:r>
            <a:r>
              <a:rPr lang="en-GB" sz="1400" dirty="0">
                <a:solidFill>
                  <a:srgbClr val="808080"/>
                </a:solidFill>
                <a:latin typeface="Consolas" panose="020B0609020204030204" pitchFamily="49" charset="0"/>
              </a:rPr>
              <a:t> --</a:t>
            </a:r>
            <a:r>
              <a:rPr lang="en-GB" sz="1400" dirty="0" err="1">
                <a:solidFill>
                  <a:srgbClr val="808080"/>
                </a:solidFill>
                <a:latin typeface="Consolas" panose="020B0609020204030204" pitchFamily="49" charset="0"/>
              </a:rPr>
              <a:t>busid</a:t>
            </a:r>
            <a:r>
              <a:rPr lang="en-GB" sz="1400" dirty="0">
                <a:solidFill>
                  <a:srgbClr val="808080"/>
                </a:solidFill>
                <a:latin typeface="Consolas" panose="020B0609020204030204" pitchFamily="49" charset="0"/>
              </a:rPr>
              <a:t>= BUSID</a:t>
            </a:r>
          </a:p>
        </p:txBody>
      </p:sp>
      <p:grpSp>
        <p:nvGrpSpPr>
          <p:cNvPr id="21" name="Group 20">
            <a:extLst>
              <a:ext uri="{FF2B5EF4-FFF2-40B4-BE49-F238E27FC236}">
                <a16:creationId xmlns:a16="http://schemas.microsoft.com/office/drawing/2014/main" id="{07ACEACB-084D-0A41-69C8-D3FAE1614608}"/>
              </a:ext>
            </a:extLst>
          </p:cNvPr>
          <p:cNvGrpSpPr/>
          <p:nvPr/>
        </p:nvGrpSpPr>
        <p:grpSpPr>
          <a:xfrm>
            <a:off x="6172200" y="1306090"/>
            <a:ext cx="5520453" cy="2020941"/>
            <a:chOff x="5922995" y="1446302"/>
            <a:chExt cx="6028012" cy="2400263"/>
          </a:xfrm>
        </p:grpSpPr>
        <p:pic>
          <p:nvPicPr>
            <p:cNvPr id="14" name="Picture 13">
              <a:extLst>
                <a:ext uri="{FF2B5EF4-FFF2-40B4-BE49-F238E27FC236}">
                  <a16:creationId xmlns:a16="http://schemas.microsoft.com/office/drawing/2014/main" id="{5E1DBD4B-A3C2-6D8A-95B7-151BF828E62F}"/>
                </a:ext>
              </a:extLst>
            </p:cNvPr>
            <p:cNvPicPr>
              <a:picLocks noChangeAspect="1"/>
            </p:cNvPicPr>
            <p:nvPr/>
          </p:nvPicPr>
          <p:blipFill>
            <a:blip r:embed="rId3"/>
            <a:stretch>
              <a:fillRect/>
            </a:stretch>
          </p:blipFill>
          <p:spPr>
            <a:xfrm>
              <a:off x="6172200" y="1446302"/>
              <a:ext cx="5778807" cy="2400263"/>
            </a:xfrm>
            <a:prstGeom prst="rect">
              <a:avLst/>
            </a:prstGeom>
          </p:spPr>
        </p:pic>
        <p:sp>
          <p:nvSpPr>
            <p:cNvPr id="10" name="Oval 9">
              <a:extLst>
                <a:ext uri="{FF2B5EF4-FFF2-40B4-BE49-F238E27FC236}">
                  <a16:creationId xmlns:a16="http://schemas.microsoft.com/office/drawing/2014/main" id="{0BA5CB7B-FFBC-4951-4F60-89D623EDAD0C}"/>
                </a:ext>
              </a:extLst>
            </p:cNvPr>
            <p:cNvSpPr/>
            <p:nvPr/>
          </p:nvSpPr>
          <p:spPr>
            <a:xfrm>
              <a:off x="6037730" y="2744970"/>
              <a:ext cx="3349388" cy="26208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D0D5B673-70DA-18FC-A6DF-4492311208D6}"/>
                </a:ext>
              </a:extLst>
            </p:cNvPr>
            <p:cNvSpPr/>
            <p:nvPr/>
          </p:nvSpPr>
          <p:spPr>
            <a:xfrm>
              <a:off x="5922995" y="3260164"/>
              <a:ext cx="3260376" cy="45374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Content Placeholder 1">
            <a:extLst>
              <a:ext uri="{FF2B5EF4-FFF2-40B4-BE49-F238E27FC236}">
                <a16:creationId xmlns:a16="http://schemas.microsoft.com/office/drawing/2014/main" id="{B12E6154-773E-0AB5-99B1-D2DC356F6739}"/>
              </a:ext>
            </a:extLst>
          </p:cNvPr>
          <p:cNvSpPr txBox="1">
            <a:spLocks/>
          </p:cNvSpPr>
          <p:nvPr/>
        </p:nvSpPr>
        <p:spPr>
          <a:xfrm>
            <a:off x="6173471" y="3388908"/>
            <a:ext cx="6019800" cy="324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dirty="0"/>
              <a:t>In Linux, check that the port is displayed and provide port permissions as shown previously. Now, you can work as normal in WLS. Do not forget to detach at the end of the session.</a:t>
            </a:r>
            <a:endParaRPr lang="en-GB" sz="1600" dirty="0"/>
          </a:p>
          <a:p>
            <a:pPr>
              <a:lnSpc>
                <a:spcPct val="150000"/>
              </a:lnSpc>
            </a:pPr>
            <a:endParaRPr lang="en-GB" sz="1600" dirty="0"/>
          </a:p>
        </p:txBody>
      </p:sp>
      <p:sp>
        <p:nvSpPr>
          <p:cNvPr id="17" name="Rectangle 3">
            <a:extLst>
              <a:ext uri="{FF2B5EF4-FFF2-40B4-BE49-F238E27FC236}">
                <a16:creationId xmlns:a16="http://schemas.microsoft.com/office/drawing/2014/main" id="{3C4484CB-8FE0-A5C6-1A78-62EFCD3F5784}"/>
              </a:ext>
            </a:extLst>
          </p:cNvPr>
          <p:cNvSpPr>
            <a:spLocks noChangeArrowheads="1"/>
          </p:cNvSpPr>
          <p:nvPr/>
        </p:nvSpPr>
        <p:spPr bwMode="auto">
          <a:xfrm>
            <a:off x="6284080" y="4368440"/>
            <a:ext cx="5114544" cy="49498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en-GB" sz="1400" dirty="0">
                <a:solidFill>
                  <a:srgbClr val="808080"/>
                </a:solidFill>
                <a:latin typeface="Consolas" panose="020B0609020204030204" pitchFamily="49" charset="0"/>
              </a:rPr>
              <a:t>$ cd /dev</a:t>
            </a:r>
          </a:p>
          <a:p>
            <a:pPr marL="265113" lvl="1" indent="-265113">
              <a:buNone/>
            </a:pPr>
            <a:r>
              <a:rPr lang="en-GB" sz="1400" dirty="0">
                <a:solidFill>
                  <a:srgbClr val="808080"/>
                </a:solidFill>
                <a:latin typeface="Consolas" panose="020B0609020204030204" pitchFamily="49" charset="0"/>
              </a:rPr>
              <a:t>$ ls</a:t>
            </a:r>
          </a:p>
        </p:txBody>
      </p:sp>
      <p:grpSp>
        <p:nvGrpSpPr>
          <p:cNvPr id="22" name="Group 21">
            <a:extLst>
              <a:ext uri="{FF2B5EF4-FFF2-40B4-BE49-F238E27FC236}">
                <a16:creationId xmlns:a16="http://schemas.microsoft.com/office/drawing/2014/main" id="{AE1DC897-A153-3763-E0E6-A69F6580E705}"/>
              </a:ext>
            </a:extLst>
          </p:cNvPr>
          <p:cNvGrpSpPr/>
          <p:nvPr/>
        </p:nvGrpSpPr>
        <p:grpSpPr>
          <a:xfrm>
            <a:off x="6230082" y="4925304"/>
            <a:ext cx="5573393" cy="1831995"/>
            <a:chOff x="6239256" y="5145233"/>
            <a:chExt cx="5573393" cy="1831995"/>
          </a:xfrm>
        </p:grpSpPr>
        <p:pic>
          <p:nvPicPr>
            <p:cNvPr id="19" name="Picture 18">
              <a:extLst>
                <a:ext uri="{FF2B5EF4-FFF2-40B4-BE49-F238E27FC236}">
                  <a16:creationId xmlns:a16="http://schemas.microsoft.com/office/drawing/2014/main" id="{68E1B3E5-2258-6D29-FF31-FB3C0BEA3874}"/>
                </a:ext>
              </a:extLst>
            </p:cNvPr>
            <p:cNvPicPr>
              <a:picLocks noChangeAspect="1"/>
            </p:cNvPicPr>
            <p:nvPr/>
          </p:nvPicPr>
          <p:blipFill>
            <a:blip r:embed="rId4"/>
            <a:stretch>
              <a:fillRect/>
            </a:stretch>
          </p:blipFill>
          <p:spPr>
            <a:xfrm>
              <a:off x="6239256" y="5145233"/>
              <a:ext cx="5573393" cy="1831995"/>
            </a:xfrm>
            <a:prstGeom prst="rect">
              <a:avLst/>
            </a:prstGeom>
          </p:spPr>
        </p:pic>
        <p:sp>
          <p:nvSpPr>
            <p:cNvPr id="20" name="Oval 19">
              <a:extLst>
                <a:ext uri="{FF2B5EF4-FFF2-40B4-BE49-F238E27FC236}">
                  <a16:creationId xmlns:a16="http://schemas.microsoft.com/office/drawing/2014/main" id="{BF9A230C-AC0C-2C14-CD23-AB124CCA0AAA}"/>
                </a:ext>
              </a:extLst>
            </p:cNvPr>
            <p:cNvSpPr/>
            <p:nvPr/>
          </p:nvSpPr>
          <p:spPr>
            <a:xfrm>
              <a:off x="10013784" y="6592781"/>
              <a:ext cx="869577" cy="22046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8424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DB50-93E7-CEAB-B6B2-1702DD5A7A55}"/>
              </a:ext>
            </a:extLst>
          </p:cNvPr>
          <p:cNvSpPr>
            <a:spLocks noGrp="1"/>
          </p:cNvSpPr>
          <p:nvPr>
            <p:ph type="ctrTitle"/>
          </p:nvPr>
        </p:nvSpPr>
        <p:spPr/>
        <p:txBody>
          <a:bodyPr/>
          <a:lstStyle/>
          <a:p>
            <a:r>
              <a:rPr lang="en-GB" dirty="0"/>
              <a:t>Testing</a:t>
            </a:r>
          </a:p>
        </p:txBody>
      </p:sp>
      <p:sp>
        <p:nvSpPr>
          <p:cNvPr id="3" name="Subtitle 2">
            <a:extLst>
              <a:ext uri="{FF2B5EF4-FFF2-40B4-BE49-F238E27FC236}">
                <a16:creationId xmlns:a16="http://schemas.microsoft.com/office/drawing/2014/main" id="{50C4FED5-62F6-801E-EF89-A85EDF375E56}"/>
              </a:ext>
            </a:extLst>
          </p:cNvPr>
          <p:cNvSpPr>
            <a:spLocks noGrp="1"/>
          </p:cNvSpPr>
          <p:nvPr>
            <p:ph type="subTitle" idx="1"/>
          </p:nvPr>
        </p:nvSpPr>
        <p:spPr/>
        <p:txBody>
          <a:bodyPr/>
          <a:lstStyle/>
          <a:p>
            <a:r>
              <a:rPr lang="en-GB" dirty="0"/>
              <a:t>Testing installation</a:t>
            </a:r>
          </a:p>
        </p:txBody>
      </p:sp>
    </p:spTree>
    <p:extLst>
      <p:ext uri="{BB962C8B-B14F-4D97-AF65-F5344CB8AC3E}">
        <p14:creationId xmlns:p14="http://schemas.microsoft.com/office/powerpoint/2010/main" val="412370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0F7FF-7010-CDC1-BA00-23232F1501A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6B42B-5FAB-9417-4757-1A75F92534CA}"/>
              </a:ext>
            </a:extLst>
          </p:cNvPr>
          <p:cNvSpPr>
            <a:spLocks noGrp="1"/>
          </p:cNvSpPr>
          <p:nvPr>
            <p:ph sz="half" idx="1"/>
          </p:nvPr>
        </p:nvSpPr>
        <p:spPr>
          <a:xfrm>
            <a:off x="163273" y="1816660"/>
            <a:ext cx="5181600" cy="4808257"/>
          </a:xfrm>
        </p:spPr>
        <p:txBody>
          <a:bodyPr>
            <a:normAutofit/>
          </a:bodyPr>
          <a:lstStyle/>
          <a:p>
            <a:pPr marL="0" indent="0">
              <a:lnSpc>
                <a:spcPct val="150000"/>
              </a:lnSpc>
              <a:buNone/>
              <a:tabLst>
                <a:tab pos="3408363" algn="l"/>
              </a:tabLst>
            </a:pPr>
            <a:r>
              <a:rPr lang="en-US" sz="2200" dirty="0">
                <a:latin typeface="Nexa-Bold" panose="01000000000000000000" pitchFamily="2" charset="0"/>
              </a:rPr>
              <a:t>Test</a:t>
            </a:r>
          </a:p>
          <a:p>
            <a:pPr marL="342900" indent="-342900">
              <a:lnSpc>
                <a:spcPct val="150000"/>
              </a:lnSpc>
              <a:buFont typeface="+mj-lt"/>
              <a:buAutoNum type="arabicPeriod"/>
              <a:tabLst>
                <a:tab pos="3408363" algn="l"/>
              </a:tabLst>
            </a:pPr>
            <a:r>
              <a:rPr lang="en-US" sz="1500" dirty="0"/>
              <a:t>Open the example micro-</a:t>
            </a:r>
            <a:r>
              <a:rPr lang="en-US" sz="1500" dirty="0" err="1"/>
              <a:t>ros_publisher</a:t>
            </a:r>
            <a:r>
              <a:rPr lang="en-US" sz="1500" dirty="0"/>
              <a:t> on Arduino IDE</a:t>
            </a:r>
          </a:p>
          <a:p>
            <a:pPr marL="342900" indent="-342900">
              <a:lnSpc>
                <a:spcPct val="150000"/>
              </a:lnSpc>
              <a:buFont typeface="+mj-lt"/>
              <a:buAutoNum type="arabicPeriod"/>
              <a:tabLst>
                <a:tab pos="3408363" algn="l"/>
              </a:tabLst>
            </a:pPr>
            <a:r>
              <a:rPr lang="en-US" sz="1500" dirty="0"/>
              <a:t>Compile and upload  the example by selecting on the “Select Board” bar “DOIT ESP32 DEVKIT V1” </a:t>
            </a:r>
          </a:p>
          <a:p>
            <a:pPr marL="342900" indent="-342900">
              <a:lnSpc>
                <a:spcPct val="150000"/>
              </a:lnSpc>
              <a:buFont typeface="+mj-lt"/>
              <a:buAutoNum type="arabicPeriod"/>
              <a:tabLst>
                <a:tab pos="3408363" algn="l"/>
              </a:tabLst>
            </a:pPr>
            <a:r>
              <a:rPr lang="en-US" sz="1500" dirty="0"/>
              <a:t>Click on the arrow in the top left bar to compile.</a:t>
            </a:r>
          </a:p>
          <a:p>
            <a:pPr marL="800100" lvl="1" indent="-342900">
              <a:lnSpc>
                <a:spcPct val="150000"/>
              </a:lnSpc>
              <a:buFont typeface="+mj-lt"/>
              <a:buAutoNum type="arabicPeriod"/>
              <a:tabLst>
                <a:tab pos="3408363" algn="l"/>
              </a:tabLst>
            </a:pPr>
            <a:r>
              <a:rPr lang="en-US" sz="1100" dirty="0"/>
              <a:t>(WSL) If using WSL check how to access serial ports in the previous section.</a:t>
            </a:r>
          </a:p>
          <a:p>
            <a:pPr marL="800100" lvl="1" indent="-342900">
              <a:lnSpc>
                <a:spcPct val="150000"/>
              </a:lnSpc>
              <a:buFont typeface="+mj-lt"/>
              <a:buAutoNum type="arabicPeriod"/>
              <a:tabLst>
                <a:tab pos="3408363" algn="l"/>
              </a:tabLst>
            </a:pPr>
            <a:r>
              <a:rPr lang="en-US" sz="1100" dirty="0"/>
              <a:t>(Ubuntu) Verify that the ports have permissions in Ubuntu.</a:t>
            </a:r>
          </a:p>
          <a:p>
            <a:pPr marL="800100" lvl="1" indent="-342900">
              <a:lnSpc>
                <a:spcPct val="150000"/>
              </a:lnSpc>
              <a:buFont typeface="+mj-lt"/>
              <a:buAutoNum type="arabicPeriod"/>
              <a:tabLst>
                <a:tab pos="3408363" algn="l"/>
              </a:tabLst>
            </a:pPr>
            <a:r>
              <a:rPr lang="en-US" sz="1100" dirty="0"/>
              <a:t>(Windows) Verify the correct ports are selected in Windows and that the drivers are installed (troubleshoot section)</a:t>
            </a:r>
          </a:p>
          <a:p>
            <a:pPr marL="342900" indent="-342900">
              <a:lnSpc>
                <a:spcPct val="150000"/>
              </a:lnSpc>
              <a:buFont typeface="+mj-lt"/>
              <a:buAutoNum type="arabicPeriod"/>
              <a:tabLst>
                <a:tab pos="3408363" algn="l"/>
              </a:tabLst>
            </a:pPr>
            <a:r>
              <a:rPr lang="en-US" sz="1500" dirty="0"/>
              <a:t>The program should compile and upload correctly.</a:t>
            </a:r>
          </a:p>
          <a:p>
            <a:pPr marL="342900" indent="-342900">
              <a:lnSpc>
                <a:spcPct val="150000"/>
              </a:lnSpc>
              <a:buFont typeface="+mj-lt"/>
              <a:buAutoNum type="arabicPeriod"/>
              <a:tabLst>
                <a:tab pos="3408363" algn="l"/>
              </a:tabLst>
            </a:pPr>
            <a:endParaRPr lang="en-US" sz="1500" dirty="0"/>
          </a:p>
          <a:p>
            <a:pPr marL="800100" lvl="1" indent="-342900">
              <a:lnSpc>
                <a:spcPct val="150000"/>
              </a:lnSpc>
              <a:buFont typeface="+mj-lt"/>
              <a:buAutoNum type="arabicPeriod"/>
              <a:tabLst>
                <a:tab pos="3408363" algn="l"/>
              </a:tabLst>
            </a:pPr>
            <a:endParaRPr lang="en-US" sz="1100" dirty="0"/>
          </a:p>
          <a:p>
            <a:pPr>
              <a:lnSpc>
                <a:spcPct val="150000"/>
              </a:lnSpc>
              <a:tabLst>
                <a:tab pos="3408363" algn="l"/>
              </a:tabLst>
            </a:pPr>
            <a:endParaRPr lang="en-US" sz="1500" dirty="0"/>
          </a:p>
          <a:p>
            <a:pPr>
              <a:lnSpc>
                <a:spcPct val="150000"/>
              </a:lnSpc>
              <a:tabLst>
                <a:tab pos="3408363" algn="l"/>
              </a:tabLst>
            </a:pPr>
            <a:endParaRPr lang="en-US" sz="1500" dirty="0"/>
          </a:p>
          <a:p>
            <a:pPr>
              <a:lnSpc>
                <a:spcPct val="150000"/>
              </a:lnSpc>
              <a:tabLst>
                <a:tab pos="3408363" algn="l"/>
              </a:tabLst>
            </a:pPr>
            <a:endParaRPr lang="en-GB" sz="1800" dirty="0"/>
          </a:p>
        </p:txBody>
      </p:sp>
      <p:sp>
        <p:nvSpPr>
          <p:cNvPr id="4" name="Title 3">
            <a:extLst>
              <a:ext uri="{FF2B5EF4-FFF2-40B4-BE49-F238E27FC236}">
                <a16:creationId xmlns:a16="http://schemas.microsoft.com/office/drawing/2014/main" id="{D1947E45-785C-75B9-C789-F084B7AB5611}"/>
              </a:ext>
            </a:extLst>
          </p:cNvPr>
          <p:cNvSpPr>
            <a:spLocks noGrp="1"/>
          </p:cNvSpPr>
          <p:nvPr>
            <p:ph type="title"/>
          </p:nvPr>
        </p:nvSpPr>
        <p:spPr/>
        <p:txBody>
          <a:bodyPr/>
          <a:lstStyle/>
          <a:p>
            <a:r>
              <a:rPr lang="en-GB" dirty="0"/>
              <a:t>Testing installation</a:t>
            </a:r>
          </a:p>
        </p:txBody>
      </p:sp>
      <p:pic>
        <p:nvPicPr>
          <p:cNvPr id="9" name="Picture 8">
            <a:extLst>
              <a:ext uri="{FF2B5EF4-FFF2-40B4-BE49-F238E27FC236}">
                <a16:creationId xmlns:a16="http://schemas.microsoft.com/office/drawing/2014/main" id="{F768CD00-3655-C61B-7CF5-5343D0C9441B}"/>
              </a:ext>
            </a:extLst>
          </p:cNvPr>
          <p:cNvPicPr>
            <a:picLocks noChangeAspect="1"/>
          </p:cNvPicPr>
          <p:nvPr/>
        </p:nvPicPr>
        <p:blipFill>
          <a:blip r:embed="rId2"/>
          <a:stretch>
            <a:fillRect/>
          </a:stretch>
        </p:blipFill>
        <p:spPr>
          <a:xfrm>
            <a:off x="5344873" y="1446302"/>
            <a:ext cx="2681869" cy="2474202"/>
          </a:xfrm>
          <a:prstGeom prst="rect">
            <a:avLst/>
          </a:prstGeom>
        </p:spPr>
      </p:pic>
      <p:pic>
        <p:nvPicPr>
          <p:cNvPr id="11" name="Picture 10">
            <a:extLst>
              <a:ext uri="{FF2B5EF4-FFF2-40B4-BE49-F238E27FC236}">
                <a16:creationId xmlns:a16="http://schemas.microsoft.com/office/drawing/2014/main" id="{A2BDB5B1-E8EA-8FB1-4413-3E3C6B18282D}"/>
              </a:ext>
            </a:extLst>
          </p:cNvPr>
          <p:cNvPicPr>
            <a:picLocks noChangeAspect="1"/>
          </p:cNvPicPr>
          <p:nvPr/>
        </p:nvPicPr>
        <p:blipFill>
          <a:blip r:embed="rId3"/>
          <a:stretch>
            <a:fillRect/>
          </a:stretch>
        </p:blipFill>
        <p:spPr>
          <a:xfrm>
            <a:off x="8437877" y="1361288"/>
            <a:ext cx="3451581" cy="1722612"/>
          </a:xfrm>
          <a:prstGeom prst="rect">
            <a:avLst/>
          </a:prstGeom>
        </p:spPr>
      </p:pic>
      <p:sp>
        <p:nvSpPr>
          <p:cNvPr id="12" name="Oval 11">
            <a:extLst>
              <a:ext uri="{FF2B5EF4-FFF2-40B4-BE49-F238E27FC236}">
                <a16:creationId xmlns:a16="http://schemas.microsoft.com/office/drawing/2014/main" id="{C023150B-C010-0B75-9130-AF345B06DED3}"/>
              </a:ext>
            </a:extLst>
          </p:cNvPr>
          <p:cNvSpPr/>
          <p:nvPr/>
        </p:nvSpPr>
        <p:spPr>
          <a:xfrm>
            <a:off x="5257598" y="1505880"/>
            <a:ext cx="641178" cy="37035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668989C-7869-6BA0-4D14-A44B88A7F932}"/>
              </a:ext>
            </a:extLst>
          </p:cNvPr>
          <p:cNvSpPr/>
          <p:nvPr/>
        </p:nvSpPr>
        <p:spPr>
          <a:xfrm>
            <a:off x="5965237" y="1518021"/>
            <a:ext cx="1466504" cy="5169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69D1B659-2AED-142C-D6DA-597F3CAA9126}"/>
              </a:ext>
            </a:extLst>
          </p:cNvPr>
          <p:cNvPicPr>
            <a:picLocks noChangeAspect="1"/>
          </p:cNvPicPr>
          <p:nvPr/>
        </p:nvPicPr>
        <p:blipFill>
          <a:blip r:embed="rId4"/>
          <a:stretch>
            <a:fillRect/>
          </a:stretch>
        </p:blipFill>
        <p:spPr>
          <a:xfrm>
            <a:off x="6707858" y="3992223"/>
            <a:ext cx="5181600" cy="2101855"/>
          </a:xfrm>
          <a:prstGeom prst="rect">
            <a:avLst/>
          </a:prstGeom>
        </p:spPr>
      </p:pic>
    </p:spTree>
    <p:extLst>
      <p:ext uri="{BB962C8B-B14F-4D97-AF65-F5344CB8AC3E}">
        <p14:creationId xmlns:p14="http://schemas.microsoft.com/office/powerpoint/2010/main" val="128786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F138C-4360-3A5F-553D-8DBC5BEDE43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439029-EA36-8106-CC65-EE9AF88579EA}"/>
              </a:ext>
            </a:extLst>
          </p:cNvPr>
          <p:cNvSpPr>
            <a:spLocks noGrp="1"/>
          </p:cNvSpPr>
          <p:nvPr>
            <p:ph sz="half" idx="1"/>
          </p:nvPr>
        </p:nvSpPr>
        <p:spPr>
          <a:xfrm>
            <a:off x="163273" y="1816660"/>
            <a:ext cx="5181600" cy="4808257"/>
          </a:xfrm>
        </p:spPr>
        <p:txBody>
          <a:bodyPr>
            <a:normAutofit/>
          </a:bodyPr>
          <a:lstStyle/>
          <a:p>
            <a:pPr marL="0" indent="0">
              <a:lnSpc>
                <a:spcPct val="150000"/>
              </a:lnSpc>
              <a:buNone/>
              <a:tabLst>
                <a:tab pos="3408363" algn="l"/>
              </a:tabLst>
            </a:pPr>
            <a:r>
              <a:rPr lang="en-US" sz="2200" dirty="0">
                <a:latin typeface="Nexa-Bold" panose="01000000000000000000" pitchFamily="2" charset="0"/>
              </a:rPr>
              <a:t>Test</a:t>
            </a:r>
          </a:p>
          <a:p>
            <a:pPr marL="342900" indent="-342900">
              <a:lnSpc>
                <a:spcPct val="150000"/>
              </a:lnSpc>
              <a:buFont typeface="+mj-lt"/>
              <a:buAutoNum type="arabicPeriod"/>
              <a:tabLst>
                <a:tab pos="3408363" algn="l"/>
              </a:tabLst>
            </a:pPr>
            <a:r>
              <a:rPr lang="en-US" sz="1500" dirty="0"/>
              <a:t>Open another terminal and type the following.</a:t>
            </a:r>
          </a:p>
          <a:p>
            <a:pPr marL="342900" indent="-342900">
              <a:lnSpc>
                <a:spcPct val="150000"/>
              </a:lnSpc>
              <a:buFont typeface="+mj-lt"/>
              <a:buAutoNum type="arabicPeriod"/>
              <a:tabLst>
                <a:tab pos="3408363" algn="l"/>
              </a:tabLst>
            </a:pPr>
            <a:endParaRPr lang="en-US" sz="1500" dirty="0"/>
          </a:p>
          <a:p>
            <a:pPr marL="342900" indent="-342900">
              <a:lnSpc>
                <a:spcPct val="150000"/>
              </a:lnSpc>
              <a:buFont typeface="+mj-lt"/>
              <a:buAutoNum type="arabicPeriod"/>
              <a:tabLst>
                <a:tab pos="3408363" algn="l"/>
              </a:tabLst>
            </a:pPr>
            <a:r>
              <a:rPr lang="en-US" sz="1500" dirty="0"/>
              <a:t>Reset the ESP32 (pressing the reset button) to reconnect to the computer.</a:t>
            </a:r>
          </a:p>
          <a:p>
            <a:pPr marL="342900" indent="-342900">
              <a:lnSpc>
                <a:spcPct val="150000"/>
              </a:lnSpc>
              <a:buFont typeface="+mj-lt"/>
              <a:buAutoNum type="arabicPeriod"/>
              <a:tabLst>
                <a:tab pos="3408363" algn="l"/>
              </a:tabLst>
            </a:pPr>
            <a:endParaRPr lang="en-US" sz="1500" dirty="0"/>
          </a:p>
          <a:p>
            <a:pPr marL="342900" indent="-342900">
              <a:lnSpc>
                <a:spcPct val="150000"/>
              </a:lnSpc>
              <a:buFont typeface="+mj-lt"/>
              <a:buAutoNum type="arabicPeriod"/>
              <a:tabLst>
                <a:tab pos="3408363" algn="l"/>
              </a:tabLst>
            </a:pPr>
            <a:endParaRPr lang="en-US" sz="1500" dirty="0"/>
          </a:p>
          <a:p>
            <a:pPr marL="800100" lvl="1" indent="-342900">
              <a:lnSpc>
                <a:spcPct val="150000"/>
              </a:lnSpc>
              <a:buFont typeface="+mj-lt"/>
              <a:buAutoNum type="arabicPeriod"/>
              <a:tabLst>
                <a:tab pos="3408363" algn="l"/>
              </a:tabLst>
            </a:pPr>
            <a:endParaRPr lang="en-US" sz="1100" dirty="0"/>
          </a:p>
          <a:p>
            <a:pPr>
              <a:lnSpc>
                <a:spcPct val="150000"/>
              </a:lnSpc>
              <a:tabLst>
                <a:tab pos="3408363" algn="l"/>
              </a:tabLst>
            </a:pPr>
            <a:endParaRPr lang="en-US" sz="1500" dirty="0"/>
          </a:p>
          <a:p>
            <a:pPr>
              <a:lnSpc>
                <a:spcPct val="150000"/>
              </a:lnSpc>
              <a:tabLst>
                <a:tab pos="3408363" algn="l"/>
              </a:tabLst>
            </a:pPr>
            <a:endParaRPr lang="en-US" sz="1500" dirty="0"/>
          </a:p>
          <a:p>
            <a:pPr>
              <a:lnSpc>
                <a:spcPct val="150000"/>
              </a:lnSpc>
              <a:tabLst>
                <a:tab pos="3408363" algn="l"/>
              </a:tabLst>
            </a:pPr>
            <a:endParaRPr lang="en-GB" sz="1800" dirty="0"/>
          </a:p>
        </p:txBody>
      </p:sp>
      <p:sp>
        <p:nvSpPr>
          <p:cNvPr id="4" name="Title 3">
            <a:extLst>
              <a:ext uri="{FF2B5EF4-FFF2-40B4-BE49-F238E27FC236}">
                <a16:creationId xmlns:a16="http://schemas.microsoft.com/office/drawing/2014/main" id="{4849D32F-4FE5-1997-5706-EEF3A11AB53F}"/>
              </a:ext>
            </a:extLst>
          </p:cNvPr>
          <p:cNvSpPr>
            <a:spLocks noGrp="1"/>
          </p:cNvSpPr>
          <p:nvPr>
            <p:ph type="title"/>
          </p:nvPr>
        </p:nvSpPr>
        <p:spPr/>
        <p:txBody>
          <a:bodyPr/>
          <a:lstStyle/>
          <a:p>
            <a:r>
              <a:rPr lang="en-GB" dirty="0"/>
              <a:t>Testing installation</a:t>
            </a:r>
          </a:p>
        </p:txBody>
      </p:sp>
      <p:sp>
        <p:nvSpPr>
          <p:cNvPr id="3" name="Content Placeholder 1">
            <a:extLst>
              <a:ext uri="{FF2B5EF4-FFF2-40B4-BE49-F238E27FC236}">
                <a16:creationId xmlns:a16="http://schemas.microsoft.com/office/drawing/2014/main" id="{10BD8418-AC26-1E67-DE19-5658862F39BE}"/>
              </a:ext>
            </a:extLst>
          </p:cNvPr>
          <p:cNvSpPr txBox="1">
            <a:spLocks/>
          </p:cNvSpPr>
          <p:nvPr/>
        </p:nvSpPr>
        <p:spPr>
          <a:xfrm>
            <a:off x="269562" y="3083900"/>
            <a:ext cx="5181600" cy="299011"/>
          </a:xfrm>
          <a:prstGeom prst="rect">
            <a:avLst/>
          </a:prstGeom>
          <a:solidFill>
            <a:schemeClr val="bg1">
              <a:lumMod val="85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100" dirty="0">
                <a:solidFill>
                  <a:schemeClr val="bg2">
                    <a:lumMod val="25000"/>
                  </a:schemeClr>
                </a:solidFill>
                <a:latin typeface="Consolas" panose="020B0609020204030204" pitchFamily="49" charset="0"/>
              </a:rPr>
              <a:t>$ </a:t>
            </a:r>
            <a:r>
              <a:rPr lang="pt-BR" sz="1100" dirty="0">
                <a:solidFill>
                  <a:schemeClr val="bg2">
                    <a:lumMod val="25000"/>
                  </a:schemeClr>
                </a:solidFill>
                <a:latin typeface="Consolas" panose="020B0609020204030204" pitchFamily="49" charset="0"/>
              </a:rPr>
              <a:t>ros2 run micro_ros_agent micro_ros_agent serial --dev /dev/ttyUSB0</a:t>
            </a:r>
            <a:endParaRPr lang="en-US" sz="1100" dirty="0">
              <a:solidFill>
                <a:schemeClr val="bg2">
                  <a:lumMod val="25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7F209013-39DD-1C51-2FEF-B305DFAC76E2}"/>
              </a:ext>
            </a:extLst>
          </p:cNvPr>
          <p:cNvPicPr>
            <a:picLocks noChangeAspect="1"/>
          </p:cNvPicPr>
          <p:nvPr/>
        </p:nvPicPr>
        <p:blipFill>
          <a:blip r:embed="rId2"/>
          <a:stretch>
            <a:fillRect/>
          </a:stretch>
        </p:blipFill>
        <p:spPr>
          <a:xfrm>
            <a:off x="1156447" y="4255854"/>
            <a:ext cx="2762322" cy="2481407"/>
          </a:xfrm>
          <a:prstGeom prst="rect">
            <a:avLst/>
          </a:prstGeom>
        </p:spPr>
      </p:pic>
      <p:sp>
        <p:nvSpPr>
          <p:cNvPr id="8" name="Content Placeholder 1">
            <a:extLst>
              <a:ext uri="{FF2B5EF4-FFF2-40B4-BE49-F238E27FC236}">
                <a16:creationId xmlns:a16="http://schemas.microsoft.com/office/drawing/2014/main" id="{ABDD1C17-E0F5-84C2-4DAF-2AE0D80A692F}"/>
              </a:ext>
            </a:extLst>
          </p:cNvPr>
          <p:cNvSpPr txBox="1">
            <a:spLocks/>
          </p:cNvSpPr>
          <p:nvPr/>
        </p:nvSpPr>
        <p:spPr>
          <a:xfrm>
            <a:off x="6293226" y="1816659"/>
            <a:ext cx="5181600" cy="4808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tabLst>
                <a:tab pos="3408363" algn="l"/>
              </a:tabLst>
            </a:pPr>
            <a:r>
              <a:rPr lang="en-US" sz="1500" dirty="0"/>
              <a:t>Open another terminal and type the following.</a:t>
            </a:r>
          </a:p>
          <a:p>
            <a:pPr marL="342900" indent="-342900">
              <a:lnSpc>
                <a:spcPct val="150000"/>
              </a:lnSpc>
              <a:buFont typeface="+mj-lt"/>
              <a:buAutoNum type="arabicPeriod"/>
              <a:tabLst>
                <a:tab pos="3408363" algn="l"/>
              </a:tabLst>
            </a:pPr>
            <a:endParaRPr lang="en-US" sz="1500" dirty="0"/>
          </a:p>
          <a:p>
            <a:pPr marL="342900" indent="-342900">
              <a:lnSpc>
                <a:spcPct val="150000"/>
              </a:lnSpc>
              <a:buFont typeface="+mj-lt"/>
              <a:buAutoNum type="arabicPeriod"/>
              <a:tabLst>
                <a:tab pos="3408363" algn="l"/>
              </a:tabLst>
            </a:pPr>
            <a:endParaRPr lang="en-US" sz="1500" dirty="0"/>
          </a:p>
          <a:p>
            <a:pPr marL="342900" indent="-342900">
              <a:lnSpc>
                <a:spcPct val="150000"/>
              </a:lnSpc>
              <a:buFont typeface="+mj-lt"/>
              <a:buAutoNum type="arabicPeriod"/>
              <a:tabLst>
                <a:tab pos="3408363" algn="l"/>
              </a:tabLst>
            </a:pPr>
            <a:endParaRPr lang="en-US" sz="1500" dirty="0"/>
          </a:p>
          <a:p>
            <a:pPr marL="342900" indent="-342900">
              <a:lnSpc>
                <a:spcPct val="150000"/>
              </a:lnSpc>
              <a:buFont typeface="+mj-lt"/>
              <a:buAutoNum type="arabicPeriod"/>
              <a:tabLst>
                <a:tab pos="3408363" algn="l"/>
              </a:tabLst>
            </a:pPr>
            <a:r>
              <a:rPr lang="en-US" sz="1500" dirty="0"/>
              <a:t>Echo the topic “</a:t>
            </a:r>
            <a:r>
              <a:rPr lang="pt-BR" sz="1500" dirty="0"/>
              <a:t>/micro_ros_arduino_node_publisher</a:t>
            </a:r>
            <a:r>
              <a:rPr lang="en-US" sz="1500" dirty="0"/>
              <a:t>” </a:t>
            </a:r>
          </a:p>
          <a:p>
            <a:pPr marL="342900" indent="-342900">
              <a:lnSpc>
                <a:spcPct val="150000"/>
              </a:lnSpc>
              <a:buFont typeface="+mj-lt"/>
              <a:buAutoNum type="arabicPeriod"/>
              <a:tabLst>
                <a:tab pos="3408363" algn="l"/>
              </a:tabLst>
            </a:pPr>
            <a:endParaRPr lang="en-US" sz="1500" dirty="0"/>
          </a:p>
          <a:p>
            <a:pPr marL="342900" indent="-342900">
              <a:lnSpc>
                <a:spcPct val="150000"/>
              </a:lnSpc>
              <a:buFont typeface="+mj-lt"/>
              <a:buAutoNum type="arabicPeriod"/>
              <a:tabLst>
                <a:tab pos="3408363" algn="l"/>
              </a:tabLst>
            </a:pPr>
            <a:endParaRPr lang="en-US" sz="1500" dirty="0"/>
          </a:p>
          <a:p>
            <a:pPr marL="800100" lvl="1" indent="-342900">
              <a:lnSpc>
                <a:spcPct val="150000"/>
              </a:lnSpc>
              <a:buFont typeface="+mj-lt"/>
              <a:buAutoNum type="arabicPeriod"/>
              <a:tabLst>
                <a:tab pos="3408363" algn="l"/>
              </a:tabLst>
            </a:pPr>
            <a:endParaRPr lang="en-US" sz="1100" dirty="0"/>
          </a:p>
          <a:p>
            <a:pPr>
              <a:lnSpc>
                <a:spcPct val="150000"/>
              </a:lnSpc>
              <a:tabLst>
                <a:tab pos="3408363" algn="l"/>
              </a:tabLst>
            </a:pPr>
            <a:endParaRPr lang="en-US" sz="1500" dirty="0"/>
          </a:p>
          <a:p>
            <a:pPr>
              <a:lnSpc>
                <a:spcPct val="150000"/>
              </a:lnSpc>
              <a:tabLst>
                <a:tab pos="3408363" algn="l"/>
              </a:tabLst>
            </a:pPr>
            <a:endParaRPr lang="en-US" sz="1500" dirty="0"/>
          </a:p>
          <a:p>
            <a:pPr>
              <a:lnSpc>
                <a:spcPct val="150000"/>
              </a:lnSpc>
              <a:tabLst>
                <a:tab pos="3408363" algn="l"/>
              </a:tabLst>
            </a:pPr>
            <a:endParaRPr lang="en-GB" sz="1800" dirty="0"/>
          </a:p>
        </p:txBody>
      </p:sp>
      <p:sp>
        <p:nvSpPr>
          <p:cNvPr id="10" name="Content Placeholder 1">
            <a:extLst>
              <a:ext uri="{FF2B5EF4-FFF2-40B4-BE49-F238E27FC236}">
                <a16:creationId xmlns:a16="http://schemas.microsoft.com/office/drawing/2014/main" id="{D377C511-28D2-3F4A-8DC0-C21FA31E193F}"/>
              </a:ext>
            </a:extLst>
          </p:cNvPr>
          <p:cNvSpPr txBox="1">
            <a:spLocks/>
          </p:cNvSpPr>
          <p:nvPr/>
        </p:nvSpPr>
        <p:spPr>
          <a:xfrm>
            <a:off x="6293226" y="2420512"/>
            <a:ext cx="5181600" cy="299011"/>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solidFill>
                  <a:schemeClr val="bg2">
                    <a:lumMod val="25000"/>
                  </a:schemeClr>
                </a:solidFill>
                <a:latin typeface="Consolas" panose="020B0609020204030204" pitchFamily="49" charset="0"/>
              </a:rPr>
              <a:t>$ ros2 topic list</a:t>
            </a:r>
            <a:endParaRPr lang="en-US" sz="1200" dirty="0">
              <a:solidFill>
                <a:schemeClr val="bg2">
                  <a:lumMod val="25000"/>
                </a:schemeClr>
              </a:solidFill>
              <a:latin typeface="Consolas" panose="020B0609020204030204" pitchFamily="49" charset="0"/>
            </a:endParaRPr>
          </a:p>
        </p:txBody>
      </p:sp>
      <p:sp>
        <p:nvSpPr>
          <p:cNvPr id="14" name="Content Placeholder 1">
            <a:extLst>
              <a:ext uri="{FF2B5EF4-FFF2-40B4-BE49-F238E27FC236}">
                <a16:creationId xmlns:a16="http://schemas.microsoft.com/office/drawing/2014/main" id="{D34AEA75-30A8-38F1-40B6-FB6188FC0BB6}"/>
              </a:ext>
            </a:extLst>
          </p:cNvPr>
          <p:cNvSpPr txBox="1">
            <a:spLocks/>
          </p:cNvSpPr>
          <p:nvPr/>
        </p:nvSpPr>
        <p:spPr>
          <a:xfrm>
            <a:off x="6293226" y="4573234"/>
            <a:ext cx="5181600" cy="299011"/>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solidFill>
                  <a:schemeClr val="bg2">
                    <a:lumMod val="25000"/>
                  </a:schemeClr>
                </a:solidFill>
                <a:latin typeface="Consolas" panose="020B0609020204030204" pitchFamily="49" charset="0"/>
              </a:rPr>
              <a:t>$ </a:t>
            </a:r>
            <a:r>
              <a:rPr lang="pt-BR" sz="1200" dirty="0">
                <a:solidFill>
                  <a:schemeClr val="bg2">
                    <a:lumMod val="25000"/>
                  </a:schemeClr>
                </a:solidFill>
                <a:latin typeface="Consolas" panose="020B0609020204030204" pitchFamily="49" charset="0"/>
              </a:rPr>
              <a:t>ros2 topic echo /micro_ros_arduino_node_publisher</a:t>
            </a:r>
            <a:endParaRPr lang="en-US" sz="1200" dirty="0">
              <a:solidFill>
                <a:schemeClr val="bg2">
                  <a:lumMod val="25000"/>
                </a:schemeClr>
              </a:solidFill>
              <a:latin typeface="Consolas" panose="020B0609020204030204" pitchFamily="49" charset="0"/>
            </a:endParaRPr>
          </a:p>
        </p:txBody>
      </p:sp>
      <p:pic>
        <p:nvPicPr>
          <p:cNvPr id="17" name="Picture 16">
            <a:extLst>
              <a:ext uri="{FF2B5EF4-FFF2-40B4-BE49-F238E27FC236}">
                <a16:creationId xmlns:a16="http://schemas.microsoft.com/office/drawing/2014/main" id="{8ED2CA79-7D1F-BFA6-CF4D-C207C3DC9F7D}"/>
              </a:ext>
            </a:extLst>
          </p:cNvPr>
          <p:cNvPicPr>
            <a:picLocks noChangeAspect="1"/>
          </p:cNvPicPr>
          <p:nvPr/>
        </p:nvPicPr>
        <p:blipFill>
          <a:blip r:embed="rId3"/>
          <a:stretch>
            <a:fillRect/>
          </a:stretch>
        </p:blipFill>
        <p:spPr>
          <a:xfrm>
            <a:off x="6958895" y="2903324"/>
            <a:ext cx="3419952" cy="743054"/>
          </a:xfrm>
          <a:prstGeom prst="rect">
            <a:avLst/>
          </a:prstGeom>
        </p:spPr>
      </p:pic>
      <p:pic>
        <p:nvPicPr>
          <p:cNvPr id="19" name="Picture 18">
            <a:extLst>
              <a:ext uri="{FF2B5EF4-FFF2-40B4-BE49-F238E27FC236}">
                <a16:creationId xmlns:a16="http://schemas.microsoft.com/office/drawing/2014/main" id="{07B77377-87F7-FCBB-FEA1-CDC8C738AB86}"/>
              </a:ext>
            </a:extLst>
          </p:cNvPr>
          <p:cNvPicPr>
            <a:picLocks noChangeAspect="1"/>
          </p:cNvPicPr>
          <p:nvPr/>
        </p:nvPicPr>
        <p:blipFill>
          <a:blip r:embed="rId4"/>
          <a:stretch>
            <a:fillRect/>
          </a:stretch>
        </p:blipFill>
        <p:spPr>
          <a:xfrm>
            <a:off x="6338047" y="5060810"/>
            <a:ext cx="5039428" cy="1476581"/>
          </a:xfrm>
          <a:prstGeom prst="rect">
            <a:avLst/>
          </a:prstGeom>
        </p:spPr>
      </p:pic>
    </p:spTree>
    <p:extLst>
      <p:ext uri="{BB962C8B-B14F-4D97-AF65-F5344CB8AC3E}">
        <p14:creationId xmlns:p14="http://schemas.microsoft.com/office/powerpoint/2010/main" val="365098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FEB8B-C9BF-365E-24B6-CF2D89701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31D88-905F-2CB1-4582-D0E69F11928E}"/>
              </a:ext>
            </a:extLst>
          </p:cNvPr>
          <p:cNvSpPr>
            <a:spLocks noGrp="1"/>
          </p:cNvSpPr>
          <p:nvPr>
            <p:ph type="ctrTitle"/>
          </p:nvPr>
        </p:nvSpPr>
        <p:spPr/>
        <p:txBody>
          <a:bodyPr/>
          <a:lstStyle/>
          <a:p>
            <a:r>
              <a:rPr lang="en-GB" dirty="0"/>
              <a:t>Troubleshoot</a:t>
            </a:r>
          </a:p>
        </p:txBody>
      </p:sp>
      <p:sp>
        <p:nvSpPr>
          <p:cNvPr id="3" name="Subtitle 2">
            <a:extLst>
              <a:ext uri="{FF2B5EF4-FFF2-40B4-BE49-F238E27FC236}">
                <a16:creationId xmlns:a16="http://schemas.microsoft.com/office/drawing/2014/main" id="{575BF69D-D981-878E-ED34-4C9F5869E9EA}"/>
              </a:ext>
            </a:extLst>
          </p:cNvPr>
          <p:cNvSpPr>
            <a:spLocks noGrp="1"/>
          </p:cNvSpPr>
          <p:nvPr>
            <p:ph type="subTitle" idx="1"/>
          </p:nvPr>
        </p:nvSpPr>
        <p:spPr/>
        <p:txBody>
          <a:bodyPr/>
          <a:lstStyle/>
          <a:p>
            <a:r>
              <a:rPr lang="en-GB" dirty="0"/>
              <a:t>Common problems with Arduino IDE</a:t>
            </a:r>
          </a:p>
        </p:txBody>
      </p:sp>
    </p:spTree>
    <p:extLst>
      <p:ext uri="{BB962C8B-B14F-4D97-AF65-F5344CB8AC3E}">
        <p14:creationId xmlns:p14="http://schemas.microsoft.com/office/powerpoint/2010/main" val="40285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067FF-9CD7-04FE-1D47-997EFD5AB98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BEFC5-6FC9-99CD-8056-42B9CDC63A78}"/>
              </a:ext>
            </a:extLst>
          </p:cNvPr>
          <p:cNvSpPr>
            <a:spLocks noGrp="1"/>
          </p:cNvSpPr>
          <p:nvPr>
            <p:ph sz="half" idx="1"/>
          </p:nvPr>
        </p:nvSpPr>
        <p:spPr>
          <a:xfrm>
            <a:off x="333602" y="1825625"/>
            <a:ext cx="5181600" cy="4351338"/>
          </a:xfrm>
        </p:spPr>
        <p:txBody>
          <a:bodyPr>
            <a:normAutofit lnSpcReduction="10000"/>
          </a:bodyPr>
          <a:lstStyle/>
          <a:p>
            <a:pPr marL="0" indent="0">
              <a:lnSpc>
                <a:spcPct val="150000"/>
              </a:lnSpc>
              <a:buNone/>
              <a:tabLst>
                <a:tab pos="3408363" algn="l"/>
              </a:tabLst>
            </a:pPr>
            <a:r>
              <a:rPr lang="en-US" sz="2200" dirty="0">
                <a:latin typeface="Nexa-Bold" panose="01000000000000000000" pitchFamily="2" charset="0"/>
              </a:rPr>
              <a:t>Troubleshoot</a:t>
            </a:r>
          </a:p>
          <a:p>
            <a:pPr>
              <a:lnSpc>
                <a:spcPct val="150000"/>
              </a:lnSpc>
              <a:tabLst>
                <a:tab pos="3408363" algn="l"/>
              </a:tabLst>
            </a:pPr>
            <a:r>
              <a:rPr lang="en-US" sz="1500" dirty="0"/>
              <a:t>If the “esp32 by </a:t>
            </a:r>
            <a:r>
              <a:rPr lang="en-US" sz="1500" dirty="0" err="1"/>
              <a:t>Espressif</a:t>
            </a:r>
            <a:r>
              <a:rPr lang="en-US" sz="1500" dirty="0"/>
              <a:t>” is not available follow one of the next tutorials.</a:t>
            </a:r>
          </a:p>
          <a:p>
            <a:pPr>
              <a:lnSpc>
                <a:spcPct val="150000"/>
              </a:lnSpc>
              <a:tabLst>
                <a:tab pos="3408363" algn="l"/>
              </a:tabLst>
            </a:pPr>
            <a:r>
              <a:rPr lang="en-US" sz="1500" dirty="0"/>
              <a:t>Simple tutorial (not official)</a:t>
            </a:r>
          </a:p>
          <a:p>
            <a:pPr lvl="1">
              <a:lnSpc>
                <a:spcPct val="150000"/>
              </a:lnSpc>
              <a:tabLst>
                <a:tab pos="3408363" algn="l"/>
              </a:tabLst>
            </a:pPr>
            <a:r>
              <a:rPr lang="en-US" sz="1500" dirty="0">
                <a:hlinkClick r:id="rId2"/>
              </a:rPr>
              <a:t>Simple tutorial Arduino IDE 2.0 </a:t>
            </a:r>
            <a:r>
              <a:rPr lang="en-US" sz="1500" dirty="0"/>
              <a:t>(not official)</a:t>
            </a:r>
          </a:p>
          <a:p>
            <a:pPr lvl="1">
              <a:lnSpc>
                <a:spcPct val="150000"/>
              </a:lnSpc>
              <a:tabLst>
                <a:tab pos="3408363" algn="l"/>
              </a:tabLst>
            </a:pPr>
            <a:r>
              <a:rPr lang="en-US" sz="1500" dirty="0" err="1">
                <a:hlinkClick r:id="rId3"/>
              </a:rPr>
              <a:t>Espressif</a:t>
            </a:r>
            <a:r>
              <a:rPr lang="en-US" sz="1500" dirty="0">
                <a:hlinkClick r:id="rId3"/>
              </a:rPr>
              <a:t> Tutorial </a:t>
            </a:r>
            <a:r>
              <a:rPr lang="en-US" sz="1500" dirty="0"/>
              <a:t>(official)</a:t>
            </a:r>
          </a:p>
          <a:p>
            <a:pPr lvl="1">
              <a:lnSpc>
                <a:spcPct val="150000"/>
              </a:lnSpc>
              <a:tabLst>
                <a:tab pos="3408363" algn="l"/>
              </a:tabLst>
            </a:pPr>
            <a:r>
              <a:rPr lang="en-US" sz="1500" dirty="0">
                <a:hlinkClick r:id="rId4"/>
              </a:rPr>
              <a:t>Official </a:t>
            </a:r>
            <a:r>
              <a:rPr lang="en-US" sz="1500" dirty="0" err="1">
                <a:hlinkClick r:id="rId4"/>
              </a:rPr>
              <a:t>Github</a:t>
            </a:r>
            <a:endParaRPr lang="en-US" sz="1500" dirty="0"/>
          </a:p>
          <a:p>
            <a:pPr>
              <a:lnSpc>
                <a:spcPct val="150000"/>
              </a:lnSpc>
              <a:tabLst>
                <a:tab pos="3408363" algn="l"/>
              </a:tabLst>
            </a:pPr>
            <a:r>
              <a:rPr lang="en-US" sz="1500" dirty="0"/>
              <a:t>Connect the </a:t>
            </a:r>
            <a:r>
              <a:rPr lang="en-US" sz="1500" dirty="0" err="1"/>
              <a:t>Hackerboard</a:t>
            </a:r>
            <a:r>
              <a:rPr lang="en-US" sz="1500" dirty="0"/>
              <a:t>/ESP32 to the computer.</a:t>
            </a:r>
          </a:p>
          <a:p>
            <a:pPr>
              <a:lnSpc>
                <a:spcPct val="150000"/>
              </a:lnSpc>
              <a:tabLst>
                <a:tab pos="3408363" algn="l"/>
              </a:tabLst>
            </a:pPr>
            <a:r>
              <a:rPr lang="en-US" sz="1500" dirty="0"/>
              <a:t>Test the installation using the example (at the end) </a:t>
            </a:r>
            <a:r>
              <a:rPr lang="en-US" sz="1500" dirty="0">
                <a:hlinkClick r:id="rId5"/>
              </a:rPr>
              <a:t>here</a:t>
            </a:r>
            <a:r>
              <a:rPr lang="en-US" sz="1500" dirty="0"/>
              <a:t> or </a:t>
            </a:r>
            <a:r>
              <a:rPr lang="en-US" sz="1500" dirty="0">
                <a:hlinkClick r:id="rId2"/>
              </a:rPr>
              <a:t>here</a:t>
            </a:r>
            <a:r>
              <a:rPr lang="en-US" sz="1500" dirty="0"/>
              <a:t>.</a:t>
            </a:r>
          </a:p>
          <a:p>
            <a:pPr>
              <a:lnSpc>
                <a:spcPct val="150000"/>
              </a:lnSpc>
              <a:tabLst>
                <a:tab pos="3408363" algn="l"/>
              </a:tabLst>
            </a:pPr>
            <a:endParaRPr lang="en-GB" sz="1800" dirty="0"/>
          </a:p>
        </p:txBody>
      </p:sp>
      <p:sp>
        <p:nvSpPr>
          <p:cNvPr id="4" name="Title 3">
            <a:extLst>
              <a:ext uri="{FF2B5EF4-FFF2-40B4-BE49-F238E27FC236}">
                <a16:creationId xmlns:a16="http://schemas.microsoft.com/office/drawing/2014/main" id="{6E857A40-01F4-3FA0-FAA4-1B2DA3E89011}"/>
              </a:ext>
            </a:extLst>
          </p:cNvPr>
          <p:cNvSpPr>
            <a:spLocks noGrp="1"/>
          </p:cNvSpPr>
          <p:nvPr>
            <p:ph type="title"/>
          </p:nvPr>
        </p:nvSpPr>
        <p:spPr/>
        <p:txBody>
          <a:bodyPr/>
          <a:lstStyle/>
          <a:p>
            <a:r>
              <a:rPr lang="en-GB" dirty="0"/>
              <a:t>Arduino IDE-ESP32 Setup</a:t>
            </a:r>
          </a:p>
        </p:txBody>
      </p:sp>
      <p:pic>
        <p:nvPicPr>
          <p:cNvPr id="8" name="Content Placeholder 7">
            <a:extLst>
              <a:ext uri="{FF2B5EF4-FFF2-40B4-BE49-F238E27FC236}">
                <a16:creationId xmlns:a16="http://schemas.microsoft.com/office/drawing/2014/main" id="{29823F2E-FC7D-E1FD-5D1A-73D7CF63E89B}"/>
              </a:ext>
            </a:extLst>
          </p:cNvPr>
          <p:cNvPicPr>
            <a:picLocks noGrp="1" noChangeAspect="1"/>
          </p:cNvPicPr>
          <p:nvPr>
            <p:ph sz="half" idx="2"/>
          </p:nvPr>
        </p:nvPicPr>
        <p:blipFill>
          <a:blip r:embed="rId6"/>
          <a:stretch>
            <a:fillRect/>
          </a:stretch>
        </p:blipFill>
        <p:spPr>
          <a:xfrm>
            <a:off x="7542917" y="1446302"/>
            <a:ext cx="4593780" cy="2678226"/>
          </a:xfrm>
        </p:spPr>
      </p:pic>
      <p:pic>
        <p:nvPicPr>
          <p:cNvPr id="10" name="Picture 9">
            <a:extLst>
              <a:ext uri="{FF2B5EF4-FFF2-40B4-BE49-F238E27FC236}">
                <a16:creationId xmlns:a16="http://schemas.microsoft.com/office/drawing/2014/main" id="{10CDE750-8DB2-1463-6ED9-D90AE9B6E95C}"/>
              </a:ext>
            </a:extLst>
          </p:cNvPr>
          <p:cNvPicPr>
            <a:picLocks noChangeAspect="1"/>
          </p:cNvPicPr>
          <p:nvPr/>
        </p:nvPicPr>
        <p:blipFill>
          <a:blip r:embed="rId7"/>
          <a:stretch>
            <a:fillRect/>
          </a:stretch>
        </p:blipFill>
        <p:spPr>
          <a:xfrm>
            <a:off x="6014648" y="3666565"/>
            <a:ext cx="1749894" cy="3070696"/>
          </a:xfrm>
          <a:prstGeom prst="rect">
            <a:avLst/>
          </a:prstGeom>
        </p:spPr>
      </p:pic>
      <p:sp>
        <p:nvSpPr>
          <p:cNvPr id="11" name="Oval 10">
            <a:extLst>
              <a:ext uri="{FF2B5EF4-FFF2-40B4-BE49-F238E27FC236}">
                <a16:creationId xmlns:a16="http://schemas.microsoft.com/office/drawing/2014/main" id="{59D8EE8E-8855-8219-B42C-25E6AF275F00}"/>
              </a:ext>
            </a:extLst>
          </p:cNvPr>
          <p:cNvSpPr/>
          <p:nvPr/>
        </p:nvSpPr>
        <p:spPr>
          <a:xfrm>
            <a:off x="6096000" y="5595635"/>
            <a:ext cx="1378083" cy="28578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28AA9319-FC54-D35D-0E12-83731E97EDBF}"/>
              </a:ext>
            </a:extLst>
          </p:cNvPr>
          <p:cNvSpPr/>
          <p:nvPr/>
        </p:nvSpPr>
        <p:spPr>
          <a:xfrm>
            <a:off x="6200553" y="6451478"/>
            <a:ext cx="1378083" cy="28578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3092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614FC4-F948-7428-1F58-AD115DBF901A}"/>
              </a:ext>
            </a:extLst>
          </p:cNvPr>
          <p:cNvSpPr>
            <a:spLocks noGrp="1"/>
          </p:cNvSpPr>
          <p:nvPr>
            <p:ph sz="half" idx="1"/>
          </p:nvPr>
        </p:nvSpPr>
        <p:spPr/>
        <p:txBody>
          <a:bodyPr>
            <a:normAutofit fontScale="92500"/>
          </a:bodyPr>
          <a:lstStyle/>
          <a:p>
            <a:pPr>
              <a:lnSpc>
                <a:spcPct val="150000"/>
              </a:lnSpc>
            </a:pPr>
            <a:r>
              <a:rPr lang="en-GB" sz="1700" dirty="0"/>
              <a:t>Micro-</a:t>
            </a:r>
            <a:r>
              <a:rPr lang="en-GB" sz="1700" dirty="0" err="1"/>
              <a:t>ros</a:t>
            </a:r>
            <a:r>
              <a:rPr lang="en-GB" sz="1700" dirty="0"/>
              <a:t> is a tool that bridges the gap between resource-constrained microcontrollers and larger processors in robotic applications that are based on the Robot Operating System.</a:t>
            </a:r>
          </a:p>
          <a:p>
            <a:pPr>
              <a:lnSpc>
                <a:spcPct val="150000"/>
              </a:lnSpc>
            </a:pPr>
            <a:r>
              <a:rPr lang="en-GB" sz="1700" dirty="0"/>
              <a:t>The installation of micro-</a:t>
            </a:r>
            <a:r>
              <a:rPr lang="en-GB" sz="1700" dirty="0" err="1"/>
              <a:t>ros</a:t>
            </a:r>
            <a:r>
              <a:rPr lang="en-GB" sz="1700" dirty="0"/>
              <a:t> is divided in two parts.</a:t>
            </a:r>
          </a:p>
          <a:p>
            <a:pPr marL="800100" lvl="1" indent="-342900">
              <a:lnSpc>
                <a:spcPct val="150000"/>
              </a:lnSpc>
              <a:buFont typeface="+mj-lt"/>
              <a:buAutoNum type="arabicPeriod"/>
            </a:pPr>
            <a:r>
              <a:rPr lang="en-GB" sz="1400" dirty="0"/>
              <a:t>Installing the “agent” on an Ubuntu-based system with ROS 2, which is the firmware in charge of communicating with the microcontroller from the computer.</a:t>
            </a:r>
          </a:p>
          <a:p>
            <a:pPr marL="800100" lvl="1" indent="-342900">
              <a:lnSpc>
                <a:spcPct val="150000"/>
              </a:lnSpc>
              <a:buFont typeface="+mj-lt"/>
              <a:buAutoNum type="arabicPeriod"/>
            </a:pPr>
            <a:r>
              <a:rPr lang="en-GB" sz="1400" dirty="0"/>
              <a:t>Installing the microcontroller libraries required to compile the microcontroller code.</a:t>
            </a:r>
          </a:p>
          <a:p>
            <a:pPr marL="457200" lvl="1" indent="0">
              <a:lnSpc>
                <a:spcPct val="150000"/>
              </a:lnSpc>
              <a:buNone/>
            </a:pPr>
            <a:endParaRPr lang="en-GB" sz="1400" dirty="0"/>
          </a:p>
        </p:txBody>
      </p:sp>
      <p:sp>
        <p:nvSpPr>
          <p:cNvPr id="3" name="Content Placeholder 2">
            <a:extLst>
              <a:ext uri="{FF2B5EF4-FFF2-40B4-BE49-F238E27FC236}">
                <a16:creationId xmlns:a16="http://schemas.microsoft.com/office/drawing/2014/main" id="{C1569C6A-C61E-7533-8B43-02BE087EFA1D}"/>
              </a:ext>
            </a:extLst>
          </p:cNvPr>
          <p:cNvSpPr>
            <a:spLocks noGrp="1"/>
          </p:cNvSpPr>
          <p:nvPr>
            <p:ph sz="half" idx="2"/>
          </p:nvPr>
        </p:nvSpPr>
        <p:spPr/>
        <p:txBody>
          <a:bodyPr/>
          <a:lstStyle/>
          <a:p>
            <a:pPr>
              <a:lnSpc>
                <a:spcPct val="150000"/>
              </a:lnSpc>
            </a:pPr>
            <a:r>
              <a:rPr lang="en-GB" sz="1600" dirty="0"/>
              <a:t>This tutorial will show how to install both libraires for Ubuntu 22.04 with ROS2 Humble.</a:t>
            </a:r>
          </a:p>
          <a:p>
            <a:pPr>
              <a:lnSpc>
                <a:spcPct val="150000"/>
              </a:lnSpc>
            </a:pPr>
            <a:r>
              <a:rPr lang="en-GB" sz="1600" dirty="0"/>
              <a:t>micro-</a:t>
            </a:r>
            <a:r>
              <a:rPr lang="en-GB" sz="1600" dirty="0" err="1"/>
              <a:t>ros_arduino</a:t>
            </a:r>
            <a:r>
              <a:rPr lang="en-GB" sz="1600" dirty="0"/>
              <a:t> libraries for the Arduino IDE. </a:t>
            </a:r>
          </a:p>
          <a:p>
            <a:pPr>
              <a:lnSpc>
                <a:spcPct val="150000"/>
              </a:lnSpc>
            </a:pPr>
            <a:r>
              <a:rPr lang="en-GB" sz="1600" dirty="0"/>
              <a:t>The microcontroller to be used is the ESP32 by </a:t>
            </a:r>
            <a:r>
              <a:rPr lang="en-GB" sz="1600" dirty="0" err="1"/>
              <a:t>Espressif</a:t>
            </a:r>
            <a:r>
              <a:rPr lang="en-GB" sz="1600" dirty="0"/>
              <a:t>. </a:t>
            </a:r>
          </a:p>
        </p:txBody>
      </p:sp>
      <p:sp>
        <p:nvSpPr>
          <p:cNvPr id="4" name="Title 3">
            <a:extLst>
              <a:ext uri="{FF2B5EF4-FFF2-40B4-BE49-F238E27FC236}">
                <a16:creationId xmlns:a16="http://schemas.microsoft.com/office/drawing/2014/main" id="{389EC604-DAF7-D0AB-8A39-D28F8E3881BD}"/>
              </a:ext>
            </a:extLst>
          </p:cNvPr>
          <p:cNvSpPr>
            <a:spLocks noGrp="1"/>
          </p:cNvSpPr>
          <p:nvPr>
            <p:ph type="title"/>
          </p:nvPr>
        </p:nvSpPr>
        <p:spPr/>
        <p:txBody>
          <a:bodyPr/>
          <a:lstStyle/>
          <a:p>
            <a:r>
              <a:rPr lang="en-GB" dirty="0"/>
              <a:t>micro-</a:t>
            </a:r>
            <a:r>
              <a:rPr lang="en-GB" dirty="0" err="1"/>
              <a:t>ros</a:t>
            </a:r>
            <a:endParaRPr lang="en-GB" dirty="0"/>
          </a:p>
        </p:txBody>
      </p:sp>
      <p:pic>
        <p:nvPicPr>
          <p:cNvPr id="12" name="Picture 11">
            <a:extLst>
              <a:ext uri="{FF2B5EF4-FFF2-40B4-BE49-F238E27FC236}">
                <a16:creationId xmlns:a16="http://schemas.microsoft.com/office/drawing/2014/main" id="{6C24AB99-A800-C2CA-8982-918A053694C7}"/>
              </a:ext>
            </a:extLst>
          </p:cNvPr>
          <p:cNvPicPr>
            <a:picLocks noChangeAspect="1"/>
          </p:cNvPicPr>
          <p:nvPr/>
        </p:nvPicPr>
        <p:blipFill>
          <a:blip r:embed="rId2"/>
          <a:stretch>
            <a:fillRect/>
          </a:stretch>
        </p:blipFill>
        <p:spPr>
          <a:xfrm>
            <a:off x="5939725" y="3531569"/>
            <a:ext cx="5646549" cy="3107080"/>
          </a:xfrm>
          <a:prstGeom prst="rect">
            <a:avLst/>
          </a:prstGeom>
        </p:spPr>
      </p:pic>
    </p:spTree>
    <p:extLst>
      <p:ext uri="{BB962C8B-B14F-4D97-AF65-F5344CB8AC3E}">
        <p14:creationId xmlns:p14="http://schemas.microsoft.com/office/powerpoint/2010/main" val="361945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9A1A68-6EE9-8F15-67E9-A4D0DABC5707}"/>
              </a:ext>
            </a:extLst>
          </p:cNvPr>
          <p:cNvSpPr>
            <a:spLocks noGrp="1"/>
          </p:cNvSpPr>
          <p:nvPr>
            <p:ph sz="half" idx="1"/>
          </p:nvPr>
        </p:nvSpPr>
        <p:spPr/>
        <p:txBody>
          <a:bodyPr>
            <a:normAutofit/>
          </a:bodyPr>
          <a:lstStyle/>
          <a:p>
            <a:pPr>
              <a:lnSpc>
                <a:spcPct val="150000"/>
              </a:lnSpc>
            </a:pPr>
            <a:r>
              <a:rPr lang="en-GB" sz="1600" dirty="0"/>
              <a:t>When connecting a USB to a VM several steps must be performed for the virtual machine to be able to recognise the USB Port from the host computer. More information can be found </a:t>
            </a:r>
            <a:r>
              <a:rPr lang="en-GB" sz="1600" dirty="0">
                <a:hlinkClick r:id="rId2"/>
              </a:rPr>
              <a:t>here</a:t>
            </a:r>
            <a:r>
              <a:rPr lang="en-GB" sz="1600" dirty="0"/>
              <a:t>.</a:t>
            </a:r>
          </a:p>
          <a:p>
            <a:pPr>
              <a:lnSpc>
                <a:spcPct val="150000"/>
              </a:lnSpc>
            </a:pPr>
            <a:r>
              <a:rPr lang="en-GB" sz="1600" dirty="0"/>
              <a:t>Make sure the </a:t>
            </a:r>
            <a:r>
              <a:rPr lang="en-US" sz="1600" dirty="0"/>
              <a:t>correct drivers for the device are installed in the host computer. More information can be found </a:t>
            </a:r>
            <a:r>
              <a:rPr lang="en-US" sz="1600" dirty="0">
                <a:hlinkClick r:id="rId3"/>
              </a:rPr>
              <a:t>here</a:t>
            </a:r>
            <a:r>
              <a:rPr lang="en-US" sz="1600" dirty="0"/>
              <a:t>.</a:t>
            </a:r>
          </a:p>
          <a:p>
            <a:pPr>
              <a:lnSpc>
                <a:spcPct val="150000"/>
              </a:lnSpc>
            </a:pPr>
            <a:r>
              <a:rPr lang="en-US" sz="1600" dirty="0"/>
              <a:t>Give permissions to the VM to access the USB ports of the host machine. More information can be found </a:t>
            </a:r>
            <a:r>
              <a:rPr lang="en-US" sz="1600" dirty="0">
                <a:hlinkClick r:id="rId4"/>
              </a:rPr>
              <a:t>here</a:t>
            </a:r>
            <a:r>
              <a:rPr lang="en-US" sz="1600" dirty="0"/>
              <a:t> and </a:t>
            </a:r>
            <a:r>
              <a:rPr lang="en-US" sz="1600" dirty="0">
                <a:hlinkClick r:id="rId5"/>
              </a:rPr>
              <a:t>here</a:t>
            </a:r>
            <a:r>
              <a:rPr lang="en-US" sz="1600" dirty="0"/>
              <a:t>.</a:t>
            </a:r>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D32A7625-1735-2FB6-EF0C-E2B6FF4955B2}"/>
              </a:ext>
            </a:extLst>
          </p:cNvPr>
          <p:cNvSpPr>
            <a:spLocks noGrp="1"/>
          </p:cNvSpPr>
          <p:nvPr>
            <p:ph sz="half" idx="2"/>
          </p:nvPr>
        </p:nvSpPr>
        <p:spPr/>
        <p:txBody>
          <a:bodyPr/>
          <a:lstStyle/>
          <a:p>
            <a:pPr marL="0" indent="0">
              <a:lnSpc>
                <a:spcPct val="150000"/>
              </a:lnSpc>
              <a:buNone/>
            </a:pPr>
            <a:r>
              <a:rPr lang="en-GB" sz="1500" dirty="0"/>
              <a:t>A video tutorial on how to connect USB devices to the VMWare Player can be found </a:t>
            </a:r>
            <a:r>
              <a:rPr lang="en-GB" sz="1500" dirty="0">
                <a:hlinkClick r:id="rId6"/>
              </a:rPr>
              <a:t>here</a:t>
            </a:r>
            <a:r>
              <a:rPr lang="en-GB" sz="1500" dirty="0"/>
              <a:t>.</a:t>
            </a:r>
          </a:p>
          <a:p>
            <a:pPr>
              <a:lnSpc>
                <a:spcPct val="150000"/>
              </a:lnSpc>
            </a:pPr>
            <a:endParaRPr lang="en-GB" sz="1500" dirty="0"/>
          </a:p>
        </p:txBody>
      </p:sp>
      <p:sp>
        <p:nvSpPr>
          <p:cNvPr id="4" name="Title 3">
            <a:extLst>
              <a:ext uri="{FF2B5EF4-FFF2-40B4-BE49-F238E27FC236}">
                <a16:creationId xmlns:a16="http://schemas.microsoft.com/office/drawing/2014/main" id="{D736D4D5-B637-2524-DBB4-BA4F0B7F9B60}"/>
              </a:ext>
            </a:extLst>
          </p:cNvPr>
          <p:cNvSpPr>
            <a:spLocks noGrp="1"/>
          </p:cNvSpPr>
          <p:nvPr>
            <p:ph type="title"/>
          </p:nvPr>
        </p:nvSpPr>
        <p:spPr/>
        <p:txBody>
          <a:bodyPr/>
          <a:lstStyle/>
          <a:p>
            <a:r>
              <a:rPr lang="en-GB" dirty="0"/>
              <a:t>USB Ports in VM</a:t>
            </a:r>
          </a:p>
        </p:txBody>
      </p:sp>
    </p:spTree>
    <p:extLst>
      <p:ext uri="{BB962C8B-B14F-4D97-AF65-F5344CB8AC3E}">
        <p14:creationId xmlns:p14="http://schemas.microsoft.com/office/powerpoint/2010/main" val="47529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CF7C7-AA7E-1A28-DD5F-0589D6A72621}"/>
              </a:ext>
            </a:extLst>
          </p:cNvPr>
          <p:cNvSpPr>
            <a:spLocks noGrp="1"/>
          </p:cNvSpPr>
          <p:nvPr>
            <p:ph sz="half" idx="1"/>
          </p:nvPr>
        </p:nvSpPr>
        <p:spPr>
          <a:xfrm>
            <a:off x="838199" y="1825625"/>
            <a:ext cx="10287947" cy="4351338"/>
          </a:xfrm>
        </p:spPr>
        <p:txBody>
          <a:bodyPr>
            <a:normAutofit fontScale="77500" lnSpcReduction="20000"/>
          </a:bodyPr>
          <a:lstStyle/>
          <a:p>
            <a:pPr marL="0" indent="0">
              <a:lnSpc>
                <a:spcPct val="140000"/>
              </a:lnSpc>
              <a:buFont typeface="Arial" panose="020B0604020202020204" pitchFamily="34" charset="0"/>
              <a:buNone/>
              <a:tabLst>
                <a:tab pos="3408363" algn="l"/>
              </a:tabLst>
            </a:pPr>
            <a:r>
              <a:rPr lang="en-GB" sz="4000" dirty="0">
                <a:latin typeface="Nexa-Bold" panose="01000000000000000000" pitchFamily="2" charset="0"/>
              </a:rPr>
              <a:t>Troubleshooting</a:t>
            </a:r>
          </a:p>
          <a:p>
            <a:pPr>
              <a:lnSpc>
                <a:spcPct val="100000"/>
              </a:lnSpc>
              <a:tabLst>
                <a:tab pos="3408363" algn="l"/>
              </a:tabLst>
            </a:pPr>
            <a:r>
              <a:rPr lang="en-GB" sz="2100" dirty="0"/>
              <a:t>When compiling for the ESP32 the following error appears </a:t>
            </a:r>
          </a:p>
          <a:p>
            <a:pPr marL="0" indent="0" algn="ctr">
              <a:lnSpc>
                <a:spcPct val="100000"/>
              </a:lnSpc>
              <a:buNone/>
              <a:tabLst>
                <a:tab pos="3408363" algn="l"/>
              </a:tabLst>
            </a:pPr>
            <a:r>
              <a:rPr lang="en-US" sz="2100" i="1" dirty="0"/>
              <a:t>“Missing Python: “python”: executable file not found in $PATH”</a:t>
            </a:r>
          </a:p>
          <a:p>
            <a:pPr marL="0" indent="0">
              <a:lnSpc>
                <a:spcPct val="100000"/>
              </a:lnSpc>
              <a:buNone/>
              <a:tabLst>
                <a:tab pos="3408363" algn="l"/>
              </a:tabLst>
            </a:pPr>
            <a:r>
              <a:rPr lang="en-US" sz="2100" dirty="0"/>
              <a:t>To avoid this error, you can install the python-is-python3 package to create the symbolic links.</a:t>
            </a:r>
          </a:p>
          <a:p>
            <a:pPr marL="0" indent="0" algn="ctr">
              <a:lnSpc>
                <a:spcPct val="100000"/>
              </a:lnSpc>
              <a:buNone/>
              <a:tabLst>
                <a:tab pos="3408363" algn="l"/>
              </a:tabLst>
            </a:pPr>
            <a:r>
              <a:rPr lang="en-US" sz="2100" i="1" dirty="0"/>
              <a:t>sudo apt install python-is-python3</a:t>
            </a:r>
          </a:p>
          <a:p>
            <a:pPr>
              <a:lnSpc>
                <a:spcPct val="100000"/>
              </a:lnSpc>
              <a:tabLst>
                <a:tab pos="3408363" algn="l"/>
              </a:tabLst>
            </a:pPr>
            <a:r>
              <a:rPr lang="en-US" sz="2100" dirty="0"/>
              <a:t>When compiling the following error appears</a:t>
            </a:r>
          </a:p>
          <a:p>
            <a:pPr marL="0" indent="0" algn="ctr">
              <a:lnSpc>
                <a:spcPct val="100000"/>
              </a:lnSpc>
              <a:buNone/>
              <a:tabLst>
                <a:tab pos="3408363" algn="l"/>
              </a:tabLst>
            </a:pPr>
            <a:r>
              <a:rPr lang="en-GB" sz="2100" i="1" dirty="0"/>
              <a:t>“</a:t>
            </a:r>
            <a:r>
              <a:rPr lang="en-GB" sz="2100" i="1" dirty="0" err="1"/>
              <a:t>ImportError</a:t>
            </a:r>
            <a:r>
              <a:rPr lang="en-GB" sz="2100" i="1" dirty="0"/>
              <a:t>: No module named serial”</a:t>
            </a:r>
          </a:p>
          <a:p>
            <a:pPr marL="0" indent="0">
              <a:lnSpc>
                <a:spcPct val="150000"/>
              </a:lnSpc>
              <a:buNone/>
              <a:tabLst>
                <a:tab pos="3408363" algn="l"/>
              </a:tabLst>
            </a:pPr>
            <a:r>
              <a:rPr lang="en-US" sz="2100" dirty="0"/>
              <a:t>To avoid this error, install the </a:t>
            </a:r>
            <a:r>
              <a:rPr lang="en-US" sz="2100" dirty="0" err="1"/>
              <a:t>pyserial</a:t>
            </a:r>
            <a:r>
              <a:rPr lang="en-US" sz="2100" dirty="0"/>
              <a:t> library</a:t>
            </a:r>
          </a:p>
          <a:p>
            <a:pPr marL="0" indent="0" algn="ctr">
              <a:lnSpc>
                <a:spcPct val="150000"/>
              </a:lnSpc>
              <a:spcBef>
                <a:spcPts val="0"/>
              </a:spcBef>
              <a:buNone/>
              <a:tabLst>
                <a:tab pos="3408363" algn="l"/>
              </a:tabLst>
            </a:pPr>
            <a:r>
              <a:rPr lang="en-US" sz="2100" i="1" dirty="0"/>
              <a:t>sudo apt install python3-pip</a:t>
            </a:r>
          </a:p>
          <a:p>
            <a:pPr marL="0" indent="0" algn="ctr">
              <a:lnSpc>
                <a:spcPct val="100000"/>
              </a:lnSpc>
              <a:spcBef>
                <a:spcPts val="0"/>
              </a:spcBef>
              <a:buNone/>
              <a:tabLst>
                <a:tab pos="3408363" algn="l"/>
              </a:tabLst>
            </a:pPr>
            <a:r>
              <a:rPr lang="en-US" sz="2100" i="1" dirty="0"/>
              <a:t>pip3 install </a:t>
            </a:r>
            <a:r>
              <a:rPr lang="en-US" sz="2100" i="1" dirty="0" err="1"/>
              <a:t>pyserial</a:t>
            </a:r>
            <a:endParaRPr lang="en-US" sz="2100" i="1" dirty="0"/>
          </a:p>
          <a:p>
            <a:pPr marL="0" indent="0" algn="ctr">
              <a:lnSpc>
                <a:spcPct val="100000"/>
              </a:lnSpc>
              <a:spcBef>
                <a:spcPts val="0"/>
              </a:spcBef>
              <a:buNone/>
              <a:tabLst>
                <a:tab pos="3408363" algn="l"/>
              </a:tabLst>
            </a:pPr>
            <a:endParaRPr lang="en-US" sz="2100" i="1" dirty="0"/>
          </a:p>
          <a:p>
            <a:pPr marL="0" indent="0">
              <a:lnSpc>
                <a:spcPct val="100000"/>
              </a:lnSpc>
              <a:spcBef>
                <a:spcPts val="0"/>
              </a:spcBef>
              <a:buNone/>
              <a:tabLst>
                <a:tab pos="3408363" algn="l"/>
              </a:tabLst>
            </a:pPr>
            <a:r>
              <a:rPr lang="en-US" sz="2100" dirty="0"/>
              <a:t>Additional Troubleshoot can be found </a:t>
            </a:r>
            <a:r>
              <a:rPr lang="en-US" sz="2100" dirty="0">
                <a:hlinkClick r:id="rId2"/>
              </a:rPr>
              <a:t>here</a:t>
            </a:r>
            <a:r>
              <a:rPr lang="en-US" sz="2100" dirty="0"/>
              <a:t>, </a:t>
            </a:r>
            <a:r>
              <a:rPr lang="en-US" sz="2100" dirty="0">
                <a:hlinkClick r:id="rId2"/>
              </a:rPr>
              <a:t>here</a:t>
            </a:r>
            <a:r>
              <a:rPr lang="en-US" sz="2100" dirty="0"/>
              <a:t> and </a:t>
            </a:r>
            <a:r>
              <a:rPr lang="en-US" sz="2100" dirty="0">
                <a:hlinkClick r:id="rId3"/>
              </a:rPr>
              <a:t>here</a:t>
            </a:r>
            <a:r>
              <a:rPr lang="en-US" sz="2100" dirty="0"/>
              <a:t>.</a:t>
            </a:r>
          </a:p>
          <a:p>
            <a:endParaRPr lang="en-GB" dirty="0"/>
          </a:p>
        </p:txBody>
      </p:sp>
      <p:sp>
        <p:nvSpPr>
          <p:cNvPr id="4" name="Title 3">
            <a:extLst>
              <a:ext uri="{FF2B5EF4-FFF2-40B4-BE49-F238E27FC236}">
                <a16:creationId xmlns:a16="http://schemas.microsoft.com/office/drawing/2014/main" id="{F28D9CAD-C1BD-3F73-23DE-96FAECB2DACA}"/>
              </a:ext>
            </a:extLst>
          </p:cNvPr>
          <p:cNvSpPr>
            <a:spLocks noGrp="1"/>
          </p:cNvSpPr>
          <p:nvPr>
            <p:ph type="title"/>
          </p:nvPr>
        </p:nvSpPr>
        <p:spPr/>
        <p:txBody>
          <a:bodyPr/>
          <a:lstStyle/>
          <a:p>
            <a:r>
              <a:rPr lang="en-GB" dirty="0"/>
              <a:t>Troubleshoot</a:t>
            </a:r>
          </a:p>
        </p:txBody>
      </p:sp>
    </p:spTree>
    <p:extLst>
      <p:ext uri="{BB962C8B-B14F-4D97-AF65-F5344CB8AC3E}">
        <p14:creationId xmlns:p14="http://schemas.microsoft.com/office/powerpoint/2010/main" val="3138022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47D5E4-866C-A455-5591-359B7DA50064}"/>
              </a:ext>
            </a:extLst>
          </p:cNvPr>
          <p:cNvSpPr>
            <a:spLocks noGrp="1"/>
          </p:cNvSpPr>
          <p:nvPr>
            <p:ph sz="half" idx="1"/>
          </p:nvPr>
        </p:nvSpPr>
        <p:spPr>
          <a:xfrm>
            <a:off x="838200" y="1825624"/>
            <a:ext cx="5181600" cy="4984099"/>
          </a:xfrm>
        </p:spPr>
        <p:txBody>
          <a:bodyPr>
            <a:normAutofit/>
          </a:bodyPr>
          <a:lstStyle/>
          <a:p>
            <a:pPr marL="0" indent="0">
              <a:lnSpc>
                <a:spcPct val="150000"/>
              </a:lnSpc>
              <a:buNone/>
              <a:tabLst>
                <a:tab pos="3408363" algn="l"/>
              </a:tabLst>
            </a:pPr>
            <a:r>
              <a:rPr lang="en-US" sz="2000" dirty="0">
                <a:latin typeface="Nexa-Bold" panose="01000000000000000000" pitchFamily="2" charset="0"/>
              </a:rPr>
              <a:t>Troubleshoot (Drivers)</a:t>
            </a:r>
          </a:p>
          <a:p>
            <a:pPr>
              <a:lnSpc>
                <a:spcPct val="100000"/>
              </a:lnSpc>
              <a:tabLst>
                <a:tab pos="3408363" algn="l"/>
              </a:tabLst>
            </a:pPr>
            <a:r>
              <a:rPr lang="en-US" sz="1400" dirty="0"/>
              <a:t>Drivers are usually installed automatically by Windows and Ubuntu even for the Virtual Machines.</a:t>
            </a:r>
          </a:p>
          <a:p>
            <a:pPr>
              <a:lnSpc>
                <a:spcPct val="100000"/>
              </a:lnSpc>
              <a:tabLst>
                <a:tab pos="3408363" algn="l"/>
              </a:tabLst>
            </a:pPr>
            <a:r>
              <a:rPr lang="en-US" sz="1400" dirty="0"/>
              <a:t>How do I know if the drivers are properly installed (Windows)?</a:t>
            </a:r>
          </a:p>
          <a:p>
            <a:pPr lvl="1">
              <a:lnSpc>
                <a:spcPct val="100000"/>
              </a:lnSpc>
              <a:tabLst>
                <a:tab pos="3408363" algn="l"/>
              </a:tabLst>
            </a:pPr>
            <a:r>
              <a:rPr lang="en-US" sz="1400" dirty="0"/>
              <a:t>Plug the Puzzle-Bot into the USB port. </a:t>
            </a:r>
          </a:p>
          <a:p>
            <a:pPr lvl="1">
              <a:lnSpc>
                <a:spcPct val="100000"/>
              </a:lnSpc>
              <a:tabLst>
                <a:tab pos="3408363" algn="l"/>
              </a:tabLst>
            </a:pPr>
            <a:r>
              <a:rPr lang="en-US" sz="1400" dirty="0"/>
              <a:t>Go to Start &gt; Device Manager</a:t>
            </a:r>
          </a:p>
          <a:p>
            <a:pPr lvl="1">
              <a:lnSpc>
                <a:spcPct val="100000"/>
              </a:lnSpc>
              <a:tabLst>
                <a:tab pos="3408363" algn="l"/>
              </a:tabLst>
            </a:pPr>
            <a:r>
              <a:rPr lang="en-US" sz="1400" dirty="0"/>
              <a:t>The Serial port should appear as shown in the following figure (The COM port may vary).</a:t>
            </a:r>
          </a:p>
          <a:p>
            <a:pPr lvl="1">
              <a:lnSpc>
                <a:spcPct val="100000"/>
              </a:lnSpc>
              <a:tabLst>
                <a:tab pos="3408363" algn="l"/>
              </a:tabLst>
            </a:pPr>
            <a:endParaRPr lang="en-GB" sz="1400" dirty="0"/>
          </a:p>
          <a:p>
            <a:pPr lvl="1">
              <a:lnSpc>
                <a:spcPct val="100000"/>
              </a:lnSpc>
              <a:tabLst>
                <a:tab pos="3408363" algn="l"/>
              </a:tabLst>
            </a:pPr>
            <a:endParaRPr lang="en-GB" sz="1400" dirty="0"/>
          </a:p>
          <a:p>
            <a:pPr>
              <a:lnSpc>
                <a:spcPct val="100000"/>
              </a:lnSpc>
            </a:pPr>
            <a:r>
              <a:rPr lang="en-US" sz="1400" dirty="0"/>
              <a:t>If the computer cannot find the drivers, download the drivers from the following link</a:t>
            </a:r>
          </a:p>
          <a:p>
            <a:pPr marL="0" indent="0" algn="ctr">
              <a:buNone/>
            </a:pPr>
            <a:r>
              <a:rPr lang="en-US" sz="1400" dirty="0">
                <a:hlinkClick r:id="rId2"/>
              </a:rPr>
              <a:t>https://ftdichip.com/drivers/vcp-drivers/</a:t>
            </a:r>
            <a:endParaRPr lang="en-US" sz="1400" dirty="0"/>
          </a:p>
          <a:p>
            <a:pPr>
              <a:lnSpc>
                <a:spcPct val="150000"/>
              </a:lnSpc>
              <a:tabLst>
                <a:tab pos="3408363" algn="l"/>
              </a:tabLst>
            </a:pPr>
            <a:r>
              <a:rPr lang="en-GB" sz="1400" dirty="0"/>
              <a:t>Verify that the USB cable is a data cable and not only a power cable!</a:t>
            </a:r>
          </a:p>
        </p:txBody>
      </p:sp>
      <p:sp>
        <p:nvSpPr>
          <p:cNvPr id="5" name="Content Placeholder 4">
            <a:extLst>
              <a:ext uri="{FF2B5EF4-FFF2-40B4-BE49-F238E27FC236}">
                <a16:creationId xmlns:a16="http://schemas.microsoft.com/office/drawing/2014/main" id="{383970BB-293B-9049-586F-90B86AADA6F0}"/>
              </a:ext>
            </a:extLst>
          </p:cNvPr>
          <p:cNvSpPr>
            <a:spLocks noGrp="1"/>
          </p:cNvSpPr>
          <p:nvPr>
            <p:ph sz="half" idx="2"/>
          </p:nvPr>
        </p:nvSpPr>
        <p:spPr/>
        <p:txBody>
          <a:bodyPr>
            <a:normAutofit/>
          </a:bodyPr>
          <a:lstStyle/>
          <a:p>
            <a:r>
              <a:rPr lang="en-US" sz="1400" dirty="0"/>
              <a:t>Scroll down and download the executable setup as shown in the following figure</a:t>
            </a:r>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r>
              <a:rPr lang="en-US" sz="1400" b="1" dirty="0"/>
              <a:t>Before Installing the drivers!!</a:t>
            </a:r>
          </a:p>
          <a:p>
            <a:r>
              <a:rPr lang="en-US" sz="1400" dirty="0"/>
              <a:t>Unplug the Puzzle-Bot from the computer.</a:t>
            </a:r>
          </a:p>
          <a:p>
            <a:r>
              <a:rPr lang="en-US" sz="1400" dirty="0"/>
              <a:t>Unzip the drivers and run the setup (some computers are required to be restarted after the installation).</a:t>
            </a:r>
          </a:p>
          <a:p>
            <a:r>
              <a:rPr lang="en-US" sz="1400" dirty="0"/>
              <a:t>Plug the Puzzle-Bot back into the computer.</a:t>
            </a:r>
            <a:endParaRPr lang="en-GB" sz="1400" dirty="0"/>
          </a:p>
        </p:txBody>
      </p:sp>
      <p:sp>
        <p:nvSpPr>
          <p:cNvPr id="2" name="Title 1">
            <a:extLst>
              <a:ext uri="{FF2B5EF4-FFF2-40B4-BE49-F238E27FC236}">
                <a16:creationId xmlns:a16="http://schemas.microsoft.com/office/drawing/2014/main" id="{F240CE27-4CC8-DE4D-F03C-698EBC17C1EB}"/>
              </a:ext>
            </a:extLst>
          </p:cNvPr>
          <p:cNvSpPr>
            <a:spLocks noGrp="1"/>
          </p:cNvSpPr>
          <p:nvPr>
            <p:ph type="title"/>
          </p:nvPr>
        </p:nvSpPr>
        <p:spPr/>
        <p:txBody>
          <a:bodyPr/>
          <a:lstStyle/>
          <a:p>
            <a:r>
              <a:rPr lang="en-GB" dirty="0"/>
              <a:t>Troubleshoot</a:t>
            </a:r>
          </a:p>
        </p:txBody>
      </p:sp>
      <p:sp>
        <p:nvSpPr>
          <p:cNvPr id="6" name="AutoShape 2" descr="User Manual V2_2.pdf">
            <a:extLst>
              <a:ext uri="{FF2B5EF4-FFF2-40B4-BE49-F238E27FC236}">
                <a16:creationId xmlns:a16="http://schemas.microsoft.com/office/drawing/2014/main" id="{6C3916DF-C910-72C4-9B10-7F0A949F1C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E9FC5D85-0FFA-464A-53F0-7D86A8C37197}"/>
              </a:ext>
            </a:extLst>
          </p:cNvPr>
          <p:cNvPicPr>
            <a:picLocks noChangeAspect="1"/>
          </p:cNvPicPr>
          <p:nvPr/>
        </p:nvPicPr>
        <p:blipFill>
          <a:blip r:embed="rId3"/>
          <a:stretch>
            <a:fillRect/>
          </a:stretch>
        </p:blipFill>
        <p:spPr>
          <a:xfrm>
            <a:off x="2095737" y="4556669"/>
            <a:ext cx="2215390" cy="495752"/>
          </a:xfrm>
          <a:prstGeom prst="rect">
            <a:avLst/>
          </a:prstGeom>
        </p:spPr>
      </p:pic>
      <p:pic>
        <p:nvPicPr>
          <p:cNvPr id="11" name="Picture 10">
            <a:extLst>
              <a:ext uri="{FF2B5EF4-FFF2-40B4-BE49-F238E27FC236}">
                <a16:creationId xmlns:a16="http://schemas.microsoft.com/office/drawing/2014/main" id="{C74CA51D-6128-16A4-9EAC-9867155C17C7}"/>
              </a:ext>
            </a:extLst>
          </p:cNvPr>
          <p:cNvPicPr>
            <a:picLocks noChangeAspect="1"/>
          </p:cNvPicPr>
          <p:nvPr/>
        </p:nvPicPr>
        <p:blipFill>
          <a:blip r:embed="rId4"/>
          <a:stretch>
            <a:fillRect/>
          </a:stretch>
        </p:blipFill>
        <p:spPr>
          <a:xfrm>
            <a:off x="6172200" y="2511215"/>
            <a:ext cx="5761128" cy="1490079"/>
          </a:xfrm>
          <a:prstGeom prst="rect">
            <a:avLst/>
          </a:prstGeom>
        </p:spPr>
      </p:pic>
    </p:spTree>
    <p:extLst>
      <p:ext uri="{BB962C8B-B14F-4D97-AF65-F5344CB8AC3E}">
        <p14:creationId xmlns:p14="http://schemas.microsoft.com/office/powerpoint/2010/main" val="179207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03C765-5917-4088-A42E-E198DF62C489}"/>
              </a:ext>
            </a:extLst>
          </p:cNvPr>
          <p:cNvSpPr>
            <a:spLocks noGrp="1"/>
          </p:cNvSpPr>
          <p:nvPr>
            <p:ph sz="half" idx="1"/>
          </p:nvPr>
        </p:nvSpPr>
        <p:spPr/>
        <p:txBody>
          <a:bodyPr>
            <a:normAutofit/>
          </a:bodyPr>
          <a:lstStyle/>
          <a:p>
            <a:pPr marL="0" indent="0">
              <a:lnSpc>
                <a:spcPct val="150000"/>
              </a:lnSpc>
              <a:buNone/>
              <a:tabLst>
                <a:tab pos="3408363" algn="l"/>
              </a:tabLst>
            </a:pPr>
            <a:r>
              <a:rPr lang="en-US" sz="2000" dirty="0">
                <a:latin typeface="Nexa-Bold" panose="01000000000000000000" pitchFamily="2" charset="0"/>
              </a:rPr>
              <a:t>Troubleshoot (Drivers)</a:t>
            </a:r>
          </a:p>
          <a:p>
            <a:pPr>
              <a:lnSpc>
                <a:spcPct val="100000"/>
              </a:lnSpc>
              <a:tabLst>
                <a:tab pos="3408363" algn="l"/>
              </a:tabLst>
            </a:pPr>
            <a:r>
              <a:rPr lang="en-US" sz="1400" dirty="0"/>
              <a:t>Some </a:t>
            </a:r>
            <a:r>
              <a:rPr lang="en-US" sz="1400" dirty="0" err="1"/>
              <a:t>Hackerboards</a:t>
            </a:r>
            <a:r>
              <a:rPr lang="en-US" sz="1400" dirty="0"/>
              <a:t> have a different USB-UART chip the CP210x.</a:t>
            </a:r>
          </a:p>
          <a:p>
            <a:pPr>
              <a:lnSpc>
                <a:spcPct val="100000"/>
              </a:lnSpc>
              <a:tabLst>
                <a:tab pos="3408363" algn="l"/>
              </a:tabLst>
            </a:pPr>
            <a:r>
              <a:rPr lang="en-US" sz="1400" dirty="0"/>
              <a:t>Drivers are usually installed automatically by Windows and Ubuntu even for the Virtual Machines.</a:t>
            </a:r>
          </a:p>
          <a:p>
            <a:pPr>
              <a:lnSpc>
                <a:spcPct val="100000"/>
              </a:lnSpc>
              <a:tabLst>
                <a:tab pos="3408363" algn="l"/>
              </a:tabLst>
            </a:pPr>
            <a:r>
              <a:rPr lang="en-US" sz="1400" dirty="0"/>
              <a:t>Verify if they are installed by following the steps in the previous slide.</a:t>
            </a:r>
          </a:p>
          <a:p>
            <a:pPr>
              <a:lnSpc>
                <a:spcPct val="100000"/>
              </a:lnSpc>
              <a:tabLst>
                <a:tab pos="3408363" algn="l"/>
              </a:tabLst>
            </a:pPr>
            <a:r>
              <a:rPr lang="en-GB" sz="1400" dirty="0"/>
              <a:t>Verify that the USB cable is a data cable and not only a power cable!.</a:t>
            </a:r>
            <a:endParaRPr lang="en-US" sz="1400" dirty="0"/>
          </a:p>
          <a:p>
            <a:pPr>
              <a:lnSpc>
                <a:spcPct val="100000"/>
              </a:lnSpc>
              <a:tabLst>
                <a:tab pos="3408363" algn="l"/>
              </a:tabLst>
            </a:pPr>
            <a:r>
              <a:rPr lang="en-US" sz="1400" dirty="0"/>
              <a:t>If the computer cannot find the drivers, download the drivers from the following link</a:t>
            </a:r>
          </a:p>
          <a:p>
            <a:pPr marL="0" indent="0" algn="ctr">
              <a:lnSpc>
                <a:spcPct val="100000"/>
              </a:lnSpc>
              <a:buNone/>
              <a:tabLst>
                <a:tab pos="3408363" algn="l"/>
              </a:tabLst>
            </a:pPr>
            <a:r>
              <a:rPr lang="en-US" sz="1400" dirty="0">
                <a:hlinkClick r:id="rId2"/>
              </a:rPr>
              <a:t>https://www.silabs.com/developers/usb-to-uart-bridge-vcp-drivers?tab=downloads</a:t>
            </a:r>
            <a:endParaRPr lang="en-US" sz="1400" dirty="0"/>
          </a:p>
          <a:p>
            <a:pPr marL="0" indent="0" algn="ctr">
              <a:lnSpc>
                <a:spcPct val="100000"/>
              </a:lnSpc>
              <a:buNone/>
              <a:tabLst>
                <a:tab pos="3408363" algn="l"/>
              </a:tabLst>
            </a:pPr>
            <a:endParaRPr lang="en-US" sz="1400" dirty="0"/>
          </a:p>
          <a:p>
            <a:pPr marL="0" indent="0" algn="ctr">
              <a:lnSpc>
                <a:spcPct val="100000"/>
              </a:lnSpc>
              <a:buNone/>
              <a:tabLst>
                <a:tab pos="3408363" algn="l"/>
              </a:tabLst>
            </a:pPr>
            <a:endParaRPr lang="en-US" sz="1400" dirty="0"/>
          </a:p>
          <a:p>
            <a:pPr>
              <a:lnSpc>
                <a:spcPct val="100000"/>
              </a:lnSpc>
              <a:tabLst>
                <a:tab pos="3408363" algn="l"/>
              </a:tabLst>
            </a:pPr>
            <a:endParaRPr lang="en-GB" dirty="0"/>
          </a:p>
        </p:txBody>
      </p:sp>
      <p:sp>
        <p:nvSpPr>
          <p:cNvPr id="3" name="Content Placeholder 2">
            <a:extLst>
              <a:ext uri="{FF2B5EF4-FFF2-40B4-BE49-F238E27FC236}">
                <a16:creationId xmlns:a16="http://schemas.microsoft.com/office/drawing/2014/main" id="{6ABAA292-46F5-784F-3535-D9F1CBD6560A}"/>
              </a:ext>
            </a:extLst>
          </p:cNvPr>
          <p:cNvSpPr>
            <a:spLocks noGrp="1"/>
          </p:cNvSpPr>
          <p:nvPr>
            <p:ph sz="half" idx="2"/>
          </p:nvPr>
        </p:nvSpPr>
        <p:spPr/>
        <p:txBody>
          <a:bodyPr/>
          <a:lstStyle/>
          <a:p>
            <a:pPr marL="0" indent="0">
              <a:lnSpc>
                <a:spcPct val="100000"/>
              </a:lnSpc>
              <a:buNone/>
              <a:tabLst>
                <a:tab pos="3408363" algn="l"/>
              </a:tabLst>
            </a:pPr>
            <a:r>
              <a:rPr lang="en-US" sz="1600" b="1" dirty="0"/>
              <a:t>Before Installing the drivers!!</a:t>
            </a:r>
          </a:p>
          <a:p>
            <a:pPr>
              <a:lnSpc>
                <a:spcPct val="100000"/>
              </a:lnSpc>
              <a:tabLst>
                <a:tab pos="3408363" algn="l"/>
              </a:tabLst>
            </a:pPr>
            <a:r>
              <a:rPr lang="en-US" sz="1400" dirty="0"/>
              <a:t>Unplug the Puzzle-Bot from the computer.</a:t>
            </a:r>
          </a:p>
          <a:p>
            <a:pPr>
              <a:lnSpc>
                <a:spcPct val="100000"/>
              </a:lnSpc>
              <a:tabLst>
                <a:tab pos="3408363" algn="l"/>
              </a:tabLst>
            </a:pPr>
            <a:r>
              <a:rPr lang="en-US" sz="1400" dirty="0"/>
              <a:t>Unzip the drivers and run the setup (some computers are required to be restarted after the installation).</a:t>
            </a:r>
          </a:p>
          <a:p>
            <a:pPr>
              <a:lnSpc>
                <a:spcPct val="100000"/>
              </a:lnSpc>
              <a:tabLst>
                <a:tab pos="3408363" algn="l"/>
              </a:tabLst>
            </a:pPr>
            <a:r>
              <a:rPr lang="en-US" sz="1400" dirty="0"/>
              <a:t>Plug the Puzzle-Bot back into the computer.</a:t>
            </a:r>
            <a:endParaRPr lang="en-GB" dirty="0"/>
          </a:p>
          <a:p>
            <a:pPr marL="0" indent="0">
              <a:buNone/>
            </a:pPr>
            <a:r>
              <a:rPr lang="en-GB" sz="1400" dirty="0"/>
              <a:t>A troubleshoot guide can be found </a:t>
            </a:r>
            <a:r>
              <a:rPr lang="en-GB" sz="1400" dirty="0">
                <a:hlinkClick r:id="rId3"/>
              </a:rPr>
              <a:t>here</a:t>
            </a:r>
            <a:r>
              <a:rPr lang="en-GB" sz="1400" dirty="0"/>
              <a:t>.</a:t>
            </a:r>
          </a:p>
        </p:txBody>
      </p:sp>
      <p:sp>
        <p:nvSpPr>
          <p:cNvPr id="4" name="Title 3">
            <a:extLst>
              <a:ext uri="{FF2B5EF4-FFF2-40B4-BE49-F238E27FC236}">
                <a16:creationId xmlns:a16="http://schemas.microsoft.com/office/drawing/2014/main" id="{97074AD3-B9DD-B1CA-5D53-AE14262AF79A}"/>
              </a:ext>
            </a:extLst>
          </p:cNvPr>
          <p:cNvSpPr>
            <a:spLocks noGrp="1"/>
          </p:cNvSpPr>
          <p:nvPr>
            <p:ph type="title"/>
          </p:nvPr>
        </p:nvSpPr>
        <p:spPr/>
        <p:txBody>
          <a:bodyPr/>
          <a:lstStyle/>
          <a:p>
            <a:r>
              <a:rPr lang="en-GB" dirty="0"/>
              <a:t>Troubleshoot</a:t>
            </a:r>
          </a:p>
        </p:txBody>
      </p:sp>
    </p:spTree>
    <p:extLst>
      <p:ext uri="{BB962C8B-B14F-4D97-AF65-F5344CB8AC3E}">
        <p14:creationId xmlns:p14="http://schemas.microsoft.com/office/powerpoint/2010/main" val="2722543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03C765-5917-4088-A42E-E198DF62C489}"/>
              </a:ext>
            </a:extLst>
          </p:cNvPr>
          <p:cNvSpPr>
            <a:spLocks noGrp="1"/>
          </p:cNvSpPr>
          <p:nvPr>
            <p:ph sz="half" idx="1"/>
          </p:nvPr>
        </p:nvSpPr>
        <p:spPr/>
        <p:txBody>
          <a:bodyPr>
            <a:normAutofit/>
          </a:bodyPr>
          <a:lstStyle/>
          <a:p>
            <a:pPr marL="0" indent="0">
              <a:lnSpc>
                <a:spcPct val="150000"/>
              </a:lnSpc>
              <a:buNone/>
              <a:tabLst>
                <a:tab pos="3408363" algn="l"/>
              </a:tabLst>
            </a:pPr>
            <a:r>
              <a:rPr lang="en-US" sz="2000" dirty="0">
                <a:latin typeface="Nexa-Bold" panose="01000000000000000000" pitchFamily="2" charset="0"/>
              </a:rPr>
              <a:t>Troubleshoot (Drivers)</a:t>
            </a:r>
          </a:p>
          <a:p>
            <a:pPr marR="0" lvl="0" fontAlgn="base">
              <a:lnSpc>
                <a:spcPct val="100000"/>
              </a:lnSpc>
              <a:spcAft>
                <a:spcPct val="0"/>
              </a:spcAft>
              <a:buClrTx/>
              <a:buSzTx/>
              <a:tabLst>
                <a:tab pos="3408363" algn="l"/>
              </a:tabLst>
            </a:pPr>
            <a:r>
              <a:rPr lang="en-GB" altLang="en-US" sz="1400" dirty="0"/>
              <a:t>My computer still not recognize the drivers even after the installation</a:t>
            </a:r>
            <a:endParaRPr lang="en-US" altLang="en-US" sz="1400" dirty="0"/>
          </a:p>
          <a:p>
            <a:pPr marR="0" lvl="0" fontAlgn="base">
              <a:lnSpc>
                <a:spcPct val="100000"/>
              </a:lnSpc>
              <a:spcAft>
                <a:spcPct val="0"/>
              </a:spcAft>
              <a:buClrTx/>
              <a:buSzTx/>
              <a:tabLst>
                <a:tab pos="3408363" algn="l"/>
              </a:tabLst>
            </a:pPr>
            <a:r>
              <a:rPr lang="en-GB" altLang="en-US" sz="1400" dirty="0"/>
              <a:t>Plug the Puzzle-Bot into the USB port.</a:t>
            </a:r>
            <a:endParaRPr lang="en-US" altLang="en-US" sz="1400" dirty="0"/>
          </a:p>
          <a:p>
            <a:pPr marR="0" lvl="0" fontAlgn="base">
              <a:lnSpc>
                <a:spcPct val="100000"/>
              </a:lnSpc>
              <a:spcAft>
                <a:spcPct val="0"/>
              </a:spcAft>
              <a:buClrTx/>
              <a:buSzTx/>
              <a:tabLst>
                <a:tab pos="3408363" algn="l"/>
              </a:tabLst>
            </a:pPr>
            <a:r>
              <a:rPr lang="en-GB" altLang="en-US" sz="1400" dirty="0"/>
              <a:t>Go to Start &gt; Device Manager.</a:t>
            </a:r>
            <a:endParaRPr lang="en-US" altLang="en-US" sz="1400" dirty="0"/>
          </a:p>
          <a:p>
            <a:pPr marR="0" lvl="0" fontAlgn="base">
              <a:lnSpc>
                <a:spcPct val="100000"/>
              </a:lnSpc>
              <a:spcAft>
                <a:spcPct val="0"/>
              </a:spcAft>
              <a:buClrTx/>
              <a:buSzTx/>
              <a:tabLst>
                <a:tab pos="3408363" algn="l"/>
              </a:tabLst>
            </a:pPr>
            <a:r>
              <a:rPr lang="en-GB" altLang="en-US" sz="1400" dirty="0"/>
              <a:t>Look for the USB Serial Converter as shown in the following picture.</a:t>
            </a:r>
            <a:endParaRPr lang="en-US" altLang="en-US" sz="1400" dirty="0"/>
          </a:p>
          <a:p>
            <a:pPr>
              <a:lnSpc>
                <a:spcPct val="100000"/>
              </a:lnSpc>
              <a:tabLst>
                <a:tab pos="3408363" algn="l"/>
              </a:tabLst>
            </a:pPr>
            <a:endParaRPr lang="en-US" sz="1400" dirty="0"/>
          </a:p>
          <a:p>
            <a:pPr marL="0" indent="0" algn="ctr">
              <a:lnSpc>
                <a:spcPct val="100000"/>
              </a:lnSpc>
              <a:buNone/>
              <a:tabLst>
                <a:tab pos="3408363" algn="l"/>
              </a:tabLst>
            </a:pPr>
            <a:endParaRPr lang="en-US" sz="1400" dirty="0"/>
          </a:p>
          <a:p>
            <a:pPr>
              <a:lnSpc>
                <a:spcPct val="100000"/>
              </a:lnSpc>
              <a:tabLst>
                <a:tab pos="3408363" algn="l"/>
              </a:tabLst>
            </a:pPr>
            <a:endParaRPr lang="en-GB" dirty="0"/>
          </a:p>
        </p:txBody>
      </p:sp>
      <p:sp>
        <p:nvSpPr>
          <p:cNvPr id="3" name="Content Placeholder 2">
            <a:extLst>
              <a:ext uri="{FF2B5EF4-FFF2-40B4-BE49-F238E27FC236}">
                <a16:creationId xmlns:a16="http://schemas.microsoft.com/office/drawing/2014/main" id="{6ABAA292-46F5-784F-3535-D9F1CBD6560A}"/>
              </a:ext>
            </a:extLst>
          </p:cNvPr>
          <p:cNvSpPr>
            <a:spLocks noGrp="1"/>
          </p:cNvSpPr>
          <p:nvPr>
            <p:ph sz="half" idx="2"/>
          </p:nvPr>
        </p:nvSpPr>
        <p:spPr/>
        <p:txBody>
          <a:bodyPr/>
          <a:lstStyle/>
          <a:p>
            <a:pPr fontAlgn="base">
              <a:lnSpc>
                <a:spcPct val="100000"/>
              </a:lnSpc>
              <a:spcAft>
                <a:spcPct val="0"/>
              </a:spcAft>
              <a:tabLst>
                <a:tab pos="3408363" algn="l"/>
              </a:tabLst>
            </a:pPr>
            <a:r>
              <a:rPr lang="en-US" altLang="en-US" sz="1400" dirty="0"/>
              <a:t>Right Click to Properties &gt; Advanced Tab.</a:t>
            </a:r>
          </a:p>
          <a:p>
            <a:pPr fontAlgn="base">
              <a:lnSpc>
                <a:spcPct val="100000"/>
              </a:lnSpc>
              <a:spcAft>
                <a:spcPct val="0"/>
              </a:spcAft>
              <a:tabLst>
                <a:tab pos="3408363" algn="l"/>
              </a:tabLst>
            </a:pPr>
            <a:r>
              <a:rPr lang="en-US" altLang="en-US" sz="1400" dirty="0"/>
              <a:t>Make sure the Load VCP box is checked.</a:t>
            </a:r>
          </a:p>
          <a:p>
            <a:pPr fontAlgn="base">
              <a:lnSpc>
                <a:spcPct val="100000"/>
              </a:lnSpc>
              <a:spcAft>
                <a:spcPct val="0"/>
              </a:spcAft>
              <a:tabLst>
                <a:tab pos="3408363" algn="l"/>
              </a:tabLst>
            </a:pPr>
            <a:r>
              <a:rPr lang="en-US" altLang="en-US" sz="1400" dirty="0"/>
              <a:t>Reconnect the Puzzle-Bot to the computer.</a:t>
            </a:r>
          </a:p>
        </p:txBody>
      </p:sp>
      <p:sp>
        <p:nvSpPr>
          <p:cNvPr id="4" name="Title 3">
            <a:extLst>
              <a:ext uri="{FF2B5EF4-FFF2-40B4-BE49-F238E27FC236}">
                <a16:creationId xmlns:a16="http://schemas.microsoft.com/office/drawing/2014/main" id="{97074AD3-B9DD-B1CA-5D53-AE14262AF79A}"/>
              </a:ext>
            </a:extLst>
          </p:cNvPr>
          <p:cNvSpPr>
            <a:spLocks noGrp="1"/>
          </p:cNvSpPr>
          <p:nvPr>
            <p:ph type="title"/>
          </p:nvPr>
        </p:nvSpPr>
        <p:spPr/>
        <p:txBody>
          <a:bodyPr/>
          <a:lstStyle/>
          <a:p>
            <a:r>
              <a:rPr lang="en-GB" dirty="0"/>
              <a:t>Troubleshoot</a:t>
            </a:r>
          </a:p>
        </p:txBody>
      </p:sp>
      <p:pic>
        <p:nvPicPr>
          <p:cNvPr id="1026" name="Picture 128" descr="Graphical user interface, text, application&#10;&#10;Description automatically generated">
            <a:extLst>
              <a:ext uri="{FF2B5EF4-FFF2-40B4-BE49-F238E27FC236}">
                <a16:creationId xmlns:a16="http://schemas.microsoft.com/office/drawing/2014/main" id="{684F1CC8-C697-6E62-C7E3-FD270619B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663" y="4300266"/>
            <a:ext cx="2857500" cy="208121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29" descr="Graphical user interface, text, application, email&#10;&#10;Description automatically generated">
            <a:extLst>
              <a:ext uri="{FF2B5EF4-FFF2-40B4-BE49-F238E27FC236}">
                <a16:creationId xmlns:a16="http://schemas.microsoft.com/office/drawing/2014/main" id="{FB36871E-B3E7-50FC-2547-B68DDD67F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0943" y="3290941"/>
            <a:ext cx="2424113" cy="27670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635B6BEB-87A5-0D86-2774-0CACDC8B6EB8}"/>
              </a:ext>
            </a:extLst>
          </p:cNvPr>
          <p:cNvSpPr>
            <a:spLocks noChangeArrowheads="1"/>
          </p:cNvSpPr>
          <p:nvPr/>
        </p:nvSpPr>
        <p:spPr bwMode="auto">
          <a:xfrm>
            <a:off x="7696199" y="6403443"/>
            <a:ext cx="21335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solidFill>
                  <a:schemeClr val="bg2">
                    <a:lumMod val="50000"/>
                  </a:schemeClr>
                </a:solidFill>
                <a:latin typeface="Nexa-Bold" panose="01000000000000000000" pitchFamily="2" charset="0"/>
              </a:rPr>
              <a:t>FIGURE: VCP PORT</a:t>
            </a:r>
          </a:p>
        </p:txBody>
      </p:sp>
      <p:sp>
        <p:nvSpPr>
          <p:cNvPr id="9" name="TextBox 8">
            <a:extLst>
              <a:ext uri="{FF2B5EF4-FFF2-40B4-BE49-F238E27FC236}">
                <a16:creationId xmlns:a16="http://schemas.microsoft.com/office/drawing/2014/main" id="{4C658327-CA3F-F5F1-5D9D-A94AB1D25BD8}"/>
              </a:ext>
            </a:extLst>
          </p:cNvPr>
          <p:cNvSpPr txBox="1"/>
          <p:nvPr/>
        </p:nvSpPr>
        <p:spPr>
          <a:xfrm>
            <a:off x="1127381" y="6398740"/>
            <a:ext cx="3336708"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2">
                    <a:lumMod val="50000"/>
                  </a:schemeClr>
                </a:solidFill>
                <a:latin typeface="Nexa-Bold" panose="01000000000000000000" pitchFamily="2" charset="0"/>
              </a:rPr>
              <a:t>FIGURE: USB SERIAL CONVERTER</a:t>
            </a:r>
          </a:p>
        </p:txBody>
      </p:sp>
    </p:spTree>
    <p:extLst>
      <p:ext uri="{BB962C8B-B14F-4D97-AF65-F5344CB8AC3E}">
        <p14:creationId xmlns:p14="http://schemas.microsoft.com/office/powerpoint/2010/main" val="937203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14D6-2B35-0C74-AE8E-00D3D67C07A3}"/>
              </a:ext>
            </a:extLst>
          </p:cNvPr>
          <p:cNvSpPr>
            <a:spLocks noGrp="1"/>
          </p:cNvSpPr>
          <p:nvPr>
            <p:ph type="ctrTitle"/>
          </p:nvPr>
        </p:nvSpPr>
        <p:spPr/>
        <p:txBody>
          <a:bodyPr/>
          <a:lstStyle/>
          <a:p>
            <a:r>
              <a:rPr lang="en-GB" dirty="0"/>
              <a:t>Ubuntu</a:t>
            </a:r>
          </a:p>
        </p:txBody>
      </p:sp>
      <p:sp>
        <p:nvSpPr>
          <p:cNvPr id="3" name="Subtitle 2">
            <a:extLst>
              <a:ext uri="{FF2B5EF4-FFF2-40B4-BE49-F238E27FC236}">
                <a16:creationId xmlns:a16="http://schemas.microsoft.com/office/drawing/2014/main" id="{BD6B00FC-D630-1AB7-69A3-CCF77A1FA22B}"/>
              </a:ext>
            </a:extLst>
          </p:cNvPr>
          <p:cNvSpPr>
            <a:spLocks noGrp="1"/>
          </p:cNvSpPr>
          <p:nvPr>
            <p:ph type="subTitle" idx="1"/>
          </p:nvPr>
        </p:nvSpPr>
        <p:spPr/>
        <p:txBody>
          <a:bodyPr/>
          <a:lstStyle/>
          <a:p>
            <a:r>
              <a:rPr lang="en-GB" dirty="0"/>
              <a:t>micro-</a:t>
            </a:r>
            <a:r>
              <a:rPr lang="en-GB" dirty="0" err="1"/>
              <a:t>ros</a:t>
            </a:r>
            <a:r>
              <a:rPr lang="en-GB" dirty="0"/>
              <a:t> agent installation</a:t>
            </a:r>
          </a:p>
        </p:txBody>
      </p:sp>
    </p:spTree>
    <p:extLst>
      <p:ext uri="{BB962C8B-B14F-4D97-AF65-F5344CB8AC3E}">
        <p14:creationId xmlns:p14="http://schemas.microsoft.com/office/powerpoint/2010/main" val="264186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FC5DD2-E068-7F4C-0314-0FE3827A2E01}"/>
              </a:ext>
            </a:extLst>
          </p:cNvPr>
          <p:cNvSpPr>
            <a:spLocks noGrp="1"/>
          </p:cNvSpPr>
          <p:nvPr>
            <p:ph sz="half" idx="1"/>
          </p:nvPr>
        </p:nvSpPr>
        <p:spPr>
          <a:solidFill>
            <a:schemeClr val="bg1">
              <a:lumMod val="85000"/>
            </a:schemeClr>
          </a:solidFill>
        </p:spPr>
        <p:txBody>
          <a:bodyPr>
            <a:normAutofit/>
          </a:bodyPr>
          <a:lstStyle/>
          <a:p>
            <a:pPr marL="0" indent="0">
              <a:buNone/>
            </a:pPr>
            <a:r>
              <a:rPr lang="en-GB" sz="1400" i="1" dirty="0">
                <a:solidFill>
                  <a:schemeClr val="bg2">
                    <a:lumMod val="25000"/>
                  </a:schemeClr>
                </a:solidFill>
                <a:latin typeface="Consolas" panose="020B0609020204030204" pitchFamily="49" charset="0"/>
              </a:rPr>
              <a:t>Create a ROS 2 workspace and build this package for ROS2 Humble</a:t>
            </a:r>
          </a:p>
          <a:p>
            <a:pPr marL="0" indent="0">
              <a:buNone/>
            </a:pPr>
            <a:endParaRPr lang="en-GB" sz="1400" dirty="0">
              <a:solidFill>
                <a:schemeClr val="bg2">
                  <a:lumMod val="25000"/>
                </a:schemeClr>
              </a:solidFill>
              <a:latin typeface="Consolas" panose="020B0609020204030204" pitchFamily="49" charset="0"/>
            </a:endParaRPr>
          </a:p>
          <a:p>
            <a:pPr marL="0" indent="0">
              <a:spcBef>
                <a:spcPts val="0"/>
              </a:spcBef>
              <a:buNone/>
            </a:pPr>
            <a:r>
              <a:rPr lang="en-GB" sz="1400" dirty="0">
                <a:solidFill>
                  <a:schemeClr val="bg2">
                    <a:lumMod val="25000"/>
                  </a:schemeClr>
                </a:solidFill>
                <a:latin typeface="Consolas" panose="020B0609020204030204" pitchFamily="49" charset="0"/>
              </a:rPr>
              <a:t>$ source /opt/</a:t>
            </a:r>
            <a:r>
              <a:rPr lang="en-GB" sz="1400" dirty="0" err="1">
                <a:solidFill>
                  <a:schemeClr val="bg2">
                    <a:lumMod val="25000"/>
                  </a:schemeClr>
                </a:solidFill>
                <a:latin typeface="Consolas" panose="020B0609020204030204" pitchFamily="49" charset="0"/>
              </a:rPr>
              <a:t>ros</a:t>
            </a:r>
            <a:r>
              <a:rPr lang="en-GB" sz="1400" dirty="0">
                <a:solidFill>
                  <a:schemeClr val="bg2">
                    <a:lumMod val="25000"/>
                  </a:schemeClr>
                </a:solidFill>
                <a:latin typeface="Consolas" panose="020B0609020204030204" pitchFamily="49" charset="0"/>
              </a:rPr>
              <a:t>/humble/</a:t>
            </a:r>
            <a:r>
              <a:rPr lang="en-GB" sz="1400" dirty="0" err="1">
                <a:solidFill>
                  <a:schemeClr val="bg2">
                    <a:lumMod val="25000"/>
                  </a:schemeClr>
                </a:solidFill>
                <a:latin typeface="Consolas" panose="020B0609020204030204" pitchFamily="49" charset="0"/>
              </a:rPr>
              <a:t>setup.bash</a:t>
            </a:r>
            <a:endParaRPr lang="en-GB" sz="1400" dirty="0">
              <a:solidFill>
                <a:schemeClr val="bg2">
                  <a:lumMod val="25000"/>
                </a:schemeClr>
              </a:solidFill>
              <a:latin typeface="Consolas" panose="020B0609020204030204" pitchFamily="49" charset="0"/>
            </a:endParaRPr>
          </a:p>
          <a:p>
            <a:pPr marL="0" indent="0">
              <a:spcBef>
                <a:spcPts val="0"/>
              </a:spcBef>
              <a:buNone/>
            </a:pPr>
            <a:r>
              <a:rPr lang="en-US" sz="1400" dirty="0">
                <a:solidFill>
                  <a:schemeClr val="bg2">
                    <a:lumMod val="25000"/>
                  </a:schemeClr>
                </a:solidFill>
                <a:latin typeface="Consolas" panose="020B0609020204030204" pitchFamily="49" charset="0"/>
              </a:rPr>
              <a:t>$ </a:t>
            </a:r>
            <a:r>
              <a:rPr lang="en-US" sz="1400" dirty="0" err="1">
                <a:solidFill>
                  <a:schemeClr val="bg2">
                    <a:lumMod val="25000"/>
                  </a:schemeClr>
                </a:solidFill>
                <a:latin typeface="Consolas" panose="020B0609020204030204" pitchFamily="49" charset="0"/>
              </a:rPr>
              <a:t>mkdir</a:t>
            </a:r>
            <a:r>
              <a:rPr lang="en-US" sz="1400" dirty="0">
                <a:solidFill>
                  <a:schemeClr val="bg2">
                    <a:lumMod val="25000"/>
                  </a:schemeClr>
                </a:solidFill>
                <a:latin typeface="Consolas" panose="020B0609020204030204" pitchFamily="49" charset="0"/>
              </a:rPr>
              <a:t> </a:t>
            </a:r>
            <a:r>
              <a:rPr lang="en-US" sz="1400" dirty="0" err="1">
                <a:solidFill>
                  <a:schemeClr val="bg2">
                    <a:lumMod val="25000"/>
                  </a:schemeClr>
                </a:solidFill>
                <a:latin typeface="Consolas" panose="020B0609020204030204" pitchFamily="49" charset="0"/>
              </a:rPr>
              <a:t>uros_ws</a:t>
            </a:r>
            <a:r>
              <a:rPr lang="en-US" sz="1400" dirty="0">
                <a:solidFill>
                  <a:schemeClr val="bg2">
                    <a:lumMod val="25000"/>
                  </a:schemeClr>
                </a:solidFill>
                <a:latin typeface="Consolas" panose="020B0609020204030204" pitchFamily="49" charset="0"/>
              </a:rPr>
              <a:t> &amp;&amp; cd </a:t>
            </a:r>
            <a:r>
              <a:rPr lang="en-US" sz="1400" dirty="0" err="1">
                <a:solidFill>
                  <a:schemeClr val="bg2">
                    <a:lumMod val="25000"/>
                  </a:schemeClr>
                </a:solidFill>
                <a:latin typeface="Consolas" panose="020B0609020204030204" pitchFamily="49" charset="0"/>
              </a:rPr>
              <a:t>uros_ws</a:t>
            </a:r>
            <a:endParaRPr lang="en-US" sz="1400" dirty="0">
              <a:solidFill>
                <a:schemeClr val="bg2">
                  <a:lumMod val="25000"/>
                </a:schemeClr>
              </a:solidFill>
              <a:latin typeface="Consolas" panose="020B0609020204030204" pitchFamily="49" charset="0"/>
            </a:endParaRPr>
          </a:p>
          <a:p>
            <a:pPr marL="0" indent="0">
              <a:spcBef>
                <a:spcPts val="0"/>
              </a:spcBef>
              <a:buNone/>
            </a:pPr>
            <a:r>
              <a:rPr lang="en-US" sz="1400" b="0" dirty="0">
                <a:solidFill>
                  <a:schemeClr val="bg2">
                    <a:lumMod val="25000"/>
                  </a:schemeClr>
                </a:solidFill>
                <a:effectLst/>
                <a:latin typeface="Consolas" panose="020B0609020204030204" pitchFamily="49" charset="0"/>
              </a:rPr>
              <a:t>$ </a:t>
            </a:r>
            <a:r>
              <a:rPr lang="pt-BR" sz="1400" b="0" dirty="0">
                <a:solidFill>
                  <a:schemeClr val="bg2">
                    <a:lumMod val="25000"/>
                  </a:schemeClr>
                </a:solidFill>
                <a:effectLst/>
                <a:latin typeface="Consolas" panose="020B0609020204030204" pitchFamily="49" charset="0"/>
              </a:rPr>
              <a:t>git clone -b humble https://github.com/micro-ROS/micro_ros_setup.git src/micro_ros_setup</a:t>
            </a:r>
          </a:p>
          <a:p>
            <a:pPr marL="0" indent="0">
              <a:spcBef>
                <a:spcPts val="0"/>
              </a:spcBef>
              <a:buNone/>
            </a:pPr>
            <a:endParaRPr lang="es-ES" sz="1400" b="0" dirty="0">
              <a:solidFill>
                <a:schemeClr val="bg2">
                  <a:lumMod val="25000"/>
                </a:schemeClr>
              </a:solidFill>
              <a:effectLst/>
              <a:latin typeface="Consolas" panose="020B0609020204030204" pitchFamily="49" charset="0"/>
            </a:endParaRPr>
          </a:p>
          <a:p>
            <a:pPr marL="0" indent="0">
              <a:spcBef>
                <a:spcPts val="0"/>
              </a:spcBef>
              <a:buNone/>
            </a:pPr>
            <a:r>
              <a:rPr lang="es-ES" sz="1400" dirty="0">
                <a:solidFill>
                  <a:schemeClr val="bg2">
                    <a:lumMod val="25000"/>
                  </a:schemeClr>
                </a:solidFill>
                <a:latin typeface="Consolas" panose="020B0609020204030204" pitchFamily="49" charset="0"/>
              </a:rPr>
              <a:t>$ sudo </a:t>
            </a:r>
            <a:r>
              <a:rPr lang="es-ES" sz="1400" dirty="0" err="1">
                <a:solidFill>
                  <a:schemeClr val="bg2">
                    <a:lumMod val="25000"/>
                  </a:schemeClr>
                </a:solidFill>
                <a:latin typeface="Consolas" panose="020B0609020204030204" pitchFamily="49" charset="0"/>
              </a:rPr>
              <a:t>apt</a:t>
            </a:r>
            <a:r>
              <a:rPr lang="es-ES" sz="1400" dirty="0">
                <a:solidFill>
                  <a:schemeClr val="bg2">
                    <a:lumMod val="25000"/>
                  </a:schemeClr>
                </a:solidFill>
                <a:latin typeface="Consolas" panose="020B0609020204030204" pitchFamily="49" charset="0"/>
              </a:rPr>
              <a:t> </a:t>
            </a:r>
            <a:r>
              <a:rPr lang="es-ES" sz="1400" dirty="0" err="1">
                <a:solidFill>
                  <a:schemeClr val="bg2">
                    <a:lumMod val="25000"/>
                  </a:schemeClr>
                </a:solidFill>
                <a:latin typeface="Consolas" panose="020B0609020204030204" pitchFamily="49" charset="0"/>
              </a:rPr>
              <a:t>update</a:t>
            </a:r>
            <a:r>
              <a:rPr lang="es-ES" sz="1400" dirty="0">
                <a:solidFill>
                  <a:schemeClr val="bg2">
                    <a:lumMod val="25000"/>
                  </a:schemeClr>
                </a:solidFill>
                <a:latin typeface="Consolas" panose="020B0609020204030204" pitchFamily="49" charset="0"/>
              </a:rPr>
              <a:t> -y</a:t>
            </a:r>
          </a:p>
          <a:p>
            <a:pPr marL="0" indent="0">
              <a:spcBef>
                <a:spcPts val="0"/>
              </a:spcBef>
              <a:buNone/>
            </a:pPr>
            <a:r>
              <a:rPr lang="es-ES" sz="1400" dirty="0">
                <a:solidFill>
                  <a:schemeClr val="bg2">
                    <a:lumMod val="25000"/>
                  </a:schemeClr>
                </a:solidFill>
                <a:latin typeface="Consolas" panose="020B0609020204030204" pitchFamily="49" charset="0"/>
              </a:rPr>
              <a:t>$ sudo </a:t>
            </a:r>
            <a:r>
              <a:rPr lang="es-ES" sz="1400" dirty="0" err="1">
                <a:solidFill>
                  <a:schemeClr val="bg2">
                    <a:lumMod val="25000"/>
                  </a:schemeClr>
                </a:solidFill>
                <a:latin typeface="Consolas" panose="020B0609020204030204" pitchFamily="49" charset="0"/>
              </a:rPr>
              <a:t>apt</a:t>
            </a:r>
            <a:r>
              <a:rPr lang="es-ES" sz="1400" dirty="0">
                <a:solidFill>
                  <a:schemeClr val="bg2">
                    <a:lumMod val="25000"/>
                  </a:schemeClr>
                </a:solidFill>
                <a:latin typeface="Consolas" panose="020B0609020204030204" pitchFamily="49" charset="0"/>
              </a:rPr>
              <a:t> </a:t>
            </a:r>
            <a:r>
              <a:rPr lang="es-ES" sz="1400" dirty="0" err="1">
                <a:solidFill>
                  <a:schemeClr val="bg2">
                    <a:lumMod val="25000"/>
                  </a:schemeClr>
                </a:solidFill>
                <a:latin typeface="Consolas" panose="020B0609020204030204" pitchFamily="49" charset="0"/>
              </a:rPr>
              <a:t>upgrade</a:t>
            </a:r>
            <a:r>
              <a:rPr lang="es-ES" sz="1400" dirty="0">
                <a:solidFill>
                  <a:schemeClr val="bg2">
                    <a:lumMod val="25000"/>
                  </a:schemeClr>
                </a:solidFill>
                <a:latin typeface="Consolas" panose="020B0609020204030204" pitchFamily="49" charset="0"/>
              </a:rPr>
              <a:t> -y</a:t>
            </a:r>
          </a:p>
          <a:p>
            <a:pPr marL="0" indent="0">
              <a:spcBef>
                <a:spcPts val="0"/>
              </a:spcBef>
              <a:buNone/>
            </a:pPr>
            <a:r>
              <a:rPr lang="es-ES" sz="1400" dirty="0">
                <a:solidFill>
                  <a:schemeClr val="bg2">
                    <a:lumMod val="25000"/>
                  </a:schemeClr>
                </a:solidFill>
                <a:latin typeface="Consolas" panose="020B0609020204030204" pitchFamily="49" charset="0"/>
              </a:rPr>
              <a:t>$ sudo </a:t>
            </a:r>
            <a:r>
              <a:rPr lang="es-ES" sz="1400" dirty="0" err="1">
                <a:solidFill>
                  <a:schemeClr val="bg2">
                    <a:lumMod val="25000"/>
                  </a:schemeClr>
                </a:solidFill>
                <a:latin typeface="Consolas" panose="020B0609020204030204" pitchFamily="49" charset="0"/>
              </a:rPr>
              <a:t>apt</a:t>
            </a:r>
            <a:r>
              <a:rPr lang="es-ES" sz="1400" dirty="0">
                <a:solidFill>
                  <a:schemeClr val="bg2">
                    <a:lumMod val="25000"/>
                  </a:schemeClr>
                </a:solidFill>
                <a:latin typeface="Consolas" panose="020B0609020204030204" pitchFamily="49" charset="0"/>
              </a:rPr>
              <a:t> full-</a:t>
            </a:r>
            <a:r>
              <a:rPr lang="es-ES" sz="1400" dirty="0" err="1">
                <a:solidFill>
                  <a:schemeClr val="bg2">
                    <a:lumMod val="25000"/>
                  </a:schemeClr>
                </a:solidFill>
                <a:latin typeface="Consolas" panose="020B0609020204030204" pitchFamily="49" charset="0"/>
              </a:rPr>
              <a:t>upgrade</a:t>
            </a:r>
            <a:r>
              <a:rPr lang="es-ES" sz="1400" dirty="0">
                <a:solidFill>
                  <a:schemeClr val="bg2">
                    <a:lumMod val="25000"/>
                  </a:schemeClr>
                </a:solidFill>
                <a:latin typeface="Consolas" panose="020B0609020204030204" pitchFamily="49" charset="0"/>
              </a:rPr>
              <a:t> -y</a:t>
            </a:r>
          </a:p>
          <a:p>
            <a:pPr marL="0" indent="0">
              <a:spcBef>
                <a:spcPts val="0"/>
              </a:spcBef>
              <a:buNone/>
            </a:pPr>
            <a:r>
              <a:rPr lang="es-ES" sz="1400" dirty="0">
                <a:solidFill>
                  <a:schemeClr val="bg2">
                    <a:lumMod val="25000"/>
                  </a:schemeClr>
                </a:solidFill>
                <a:latin typeface="Consolas" panose="020B0609020204030204" pitchFamily="49" charset="0"/>
              </a:rPr>
              <a:t>$ sudo </a:t>
            </a:r>
            <a:r>
              <a:rPr lang="es-ES" sz="1400" dirty="0" err="1">
                <a:solidFill>
                  <a:schemeClr val="bg2">
                    <a:lumMod val="25000"/>
                  </a:schemeClr>
                </a:solidFill>
                <a:latin typeface="Consolas" panose="020B0609020204030204" pitchFamily="49" charset="0"/>
              </a:rPr>
              <a:t>apt</a:t>
            </a:r>
            <a:r>
              <a:rPr lang="es-ES" sz="1400" dirty="0">
                <a:solidFill>
                  <a:schemeClr val="bg2">
                    <a:lumMod val="25000"/>
                  </a:schemeClr>
                </a:solidFill>
                <a:latin typeface="Consolas" panose="020B0609020204030204" pitchFamily="49" charset="0"/>
              </a:rPr>
              <a:t> </a:t>
            </a:r>
            <a:r>
              <a:rPr lang="es-ES" sz="1400" dirty="0" err="1">
                <a:solidFill>
                  <a:schemeClr val="bg2">
                    <a:lumMod val="25000"/>
                  </a:schemeClr>
                </a:solidFill>
                <a:latin typeface="Consolas" panose="020B0609020204030204" pitchFamily="49" charset="0"/>
              </a:rPr>
              <a:t>autoremove</a:t>
            </a:r>
            <a:r>
              <a:rPr lang="es-ES" sz="1400" dirty="0">
                <a:solidFill>
                  <a:schemeClr val="bg2">
                    <a:lumMod val="25000"/>
                  </a:schemeClr>
                </a:solidFill>
                <a:latin typeface="Consolas" panose="020B0609020204030204" pitchFamily="49" charset="0"/>
              </a:rPr>
              <a:t> -y</a:t>
            </a:r>
          </a:p>
          <a:p>
            <a:pPr marL="0" indent="0">
              <a:spcBef>
                <a:spcPts val="0"/>
              </a:spcBef>
              <a:buNone/>
            </a:pPr>
            <a:r>
              <a:rPr lang="es-ES" sz="1400" dirty="0">
                <a:solidFill>
                  <a:schemeClr val="bg2">
                    <a:lumMod val="25000"/>
                  </a:schemeClr>
                </a:solidFill>
                <a:latin typeface="Consolas" panose="020B0609020204030204" pitchFamily="49" charset="0"/>
              </a:rPr>
              <a:t>$ sudo </a:t>
            </a:r>
            <a:r>
              <a:rPr lang="es-ES" sz="1400" dirty="0" err="1">
                <a:solidFill>
                  <a:schemeClr val="bg2">
                    <a:lumMod val="25000"/>
                  </a:schemeClr>
                </a:solidFill>
                <a:latin typeface="Consolas" panose="020B0609020204030204" pitchFamily="49" charset="0"/>
              </a:rPr>
              <a:t>apt</a:t>
            </a:r>
            <a:r>
              <a:rPr lang="es-ES" sz="1400" dirty="0">
                <a:solidFill>
                  <a:schemeClr val="bg2">
                    <a:lumMod val="25000"/>
                  </a:schemeClr>
                </a:solidFill>
                <a:latin typeface="Consolas" panose="020B0609020204030204" pitchFamily="49" charset="0"/>
              </a:rPr>
              <a:t> </a:t>
            </a:r>
            <a:r>
              <a:rPr lang="es-ES" sz="1400" dirty="0" err="1">
                <a:solidFill>
                  <a:schemeClr val="bg2">
                    <a:lumMod val="25000"/>
                  </a:schemeClr>
                </a:solidFill>
                <a:latin typeface="Consolas" panose="020B0609020204030204" pitchFamily="49" charset="0"/>
              </a:rPr>
              <a:t>autoclean</a:t>
            </a:r>
            <a:r>
              <a:rPr lang="es-ES" sz="1400" dirty="0">
                <a:solidFill>
                  <a:schemeClr val="bg2">
                    <a:lumMod val="25000"/>
                  </a:schemeClr>
                </a:solidFill>
                <a:latin typeface="Consolas" panose="020B0609020204030204" pitchFamily="49" charset="0"/>
              </a:rPr>
              <a:t> -y</a:t>
            </a:r>
          </a:p>
          <a:p>
            <a:pPr marL="0" indent="0">
              <a:spcBef>
                <a:spcPts val="0"/>
              </a:spcBef>
              <a:buNone/>
            </a:pPr>
            <a:r>
              <a:rPr lang="es-ES" sz="1400" dirty="0">
                <a:solidFill>
                  <a:schemeClr val="bg2">
                    <a:lumMod val="25000"/>
                  </a:schemeClr>
                </a:solidFill>
                <a:latin typeface="Consolas" panose="020B0609020204030204" pitchFamily="49" charset="0"/>
              </a:rPr>
              <a:t>$ sudo </a:t>
            </a:r>
            <a:r>
              <a:rPr lang="es-ES" sz="1400" dirty="0" err="1">
                <a:solidFill>
                  <a:schemeClr val="bg2">
                    <a:lumMod val="25000"/>
                  </a:schemeClr>
                </a:solidFill>
                <a:latin typeface="Consolas" panose="020B0609020204030204" pitchFamily="49" charset="0"/>
              </a:rPr>
              <a:t>apt</a:t>
            </a:r>
            <a:r>
              <a:rPr lang="es-ES" sz="1400" dirty="0">
                <a:solidFill>
                  <a:schemeClr val="bg2">
                    <a:lumMod val="25000"/>
                  </a:schemeClr>
                </a:solidFill>
                <a:latin typeface="Consolas" panose="020B0609020204030204" pitchFamily="49" charset="0"/>
              </a:rPr>
              <a:t> </a:t>
            </a:r>
            <a:r>
              <a:rPr lang="es-ES" sz="1400" dirty="0" err="1">
                <a:solidFill>
                  <a:schemeClr val="bg2">
                    <a:lumMod val="25000"/>
                  </a:schemeClr>
                </a:solidFill>
                <a:latin typeface="Consolas" panose="020B0609020204030204" pitchFamily="49" charset="0"/>
              </a:rPr>
              <a:t>purge</a:t>
            </a:r>
            <a:endParaRPr lang="es-ES" sz="1400" dirty="0">
              <a:solidFill>
                <a:schemeClr val="bg2">
                  <a:lumMod val="25000"/>
                </a:schemeClr>
              </a:solidFill>
              <a:latin typeface="Consolas" panose="020B0609020204030204" pitchFamily="49" charset="0"/>
            </a:endParaRPr>
          </a:p>
          <a:p>
            <a:pPr marL="0" indent="0">
              <a:spcBef>
                <a:spcPts val="0"/>
              </a:spcBef>
              <a:buNone/>
            </a:pPr>
            <a:endParaRPr lang="es-ES" sz="1400" dirty="0">
              <a:solidFill>
                <a:schemeClr val="bg2">
                  <a:lumMod val="25000"/>
                </a:schemeClr>
              </a:solidFill>
              <a:latin typeface="Consolas" panose="020B0609020204030204" pitchFamily="49" charset="0"/>
            </a:endParaRPr>
          </a:p>
          <a:p>
            <a:pPr marL="0" indent="0">
              <a:spcBef>
                <a:spcPts val="0"/>
              </a:spcBef>
              <a:buNone/>
            </a:pPr>
            <a:r>
              <a:rPr lang="en-GB" sz="1400" i="1" dirty="0">
                <a:solidFill>
                  <a:schemeClr val="bg2">
                    <a:lumMod val="25000"/>
                  </a:schemeClr>
                </a:solidFill>
                <a:latin typeface="Consolas" panose="020B0609020204030204" pitchFamily="49" charset="0"/>
              </a:rPr>
              <a:t>Install and update dependencies</a:t>
            </a:r>
          </a:p>
          <a:p>
            <a:pPr marL="0" indent="0">
              <a:spcBef>
                <a:spcPts val="0"/>
              </a:spcBef>
              <a:buNone/>
            </a:pPr>
            <a:endParaRPr lang="es-ES" sz="1400" dirty="0">
              <a:solidFill>
                <a:schemeClr val="bg2">
                  <a:lumMod val="25000"/>
                </a:schemeClr>
              </a:solidFill>
              <a:latin typeface="Consolas" panose="020B0609020204030204" pitchFamily="49" charset="0"/>
            </a:endParaRPr>
          </a:p>
          <a:p>
            <a:pPr marL="0" indent="0">
              <a:spcBef>
                <a:spcPts val="0"/>
              </a:spcBef>
              <a:buNone/>
            </a:pPr>
            <a:r>
              <a:rPr lang="es-ES" sz="1400" b="0" dirty="0">
                <a:solidFill>
                  <a:schemeClr val="bg2">
                    <a:lumMod val="25000"/>
                  </a:schemeClr>
                </a:solidFill>
                <a:effectLst/>
                <a:latin typeface="Consolas" panose="020B0609020204030204" pitchFamily="49" charset="0"/>
              </a:rPr>
              <a:t>$ sudo </a:t>
            </a:r>
            <a:r>
              <a:rPr lang="es-ES" sz="1400" b="0" dirty="0" err="1">
                <a:solidFill>
                  <a:schemeClr val="bg2">
                    <a:lumMod val="25000"/>
                  </a:schemeClr>
                </a:solidFill>
                <a:effectLst/>
                <a:latin typeface="Consolas" panose="020B0609020204030204" pitchFamily="49" charset="0"/>
              </a:rPr>
              <a:t>rosdep</a:t>
            </a:r>
            <a:r>
              <a:rPr lang="es-ES" sz="1400" b="0" dirty="0">
                <a:solidFill>
                  <a:schemeClr val="bg2">
                    <a:lumMod val="25000"/>
                  </a:schemeClr>
                </a:solidFill>
                <a:effectLst/>
                <a:latin typeface="Consolas" panose="020B0609020204030204" pitchFamily="49" charset="0"/>
              </a:rPr>
              <a:t> </a:t>
            </a:r>
            <a:r>
              <a:rPr lang="es-ES" sz="1400" b="0" dirty="0" err="1">
                <a:solidFill>
                  <a:schemeClr val="bg2">
                    <a:lumMod val="25000"/>
                  </a:schemeClr>
                </a:solidFill>
                <a:effectLst/>
                <a:latin typeface="Consolas" panose="020B0609020204030204" pitchFamily="49" charset="0"/>
              </a:rPr>
              <a:t>init</a:t>
            </a:r>
            <a:endParaRPr lang="es-ES" sz="1400" b="0" dirty="0">
              <a:solidFill>
                <a:schemeClr val="bg2">
                  <a:lumMod val="25000"/>
                </a:schemeClr>
              </a:solidFill>
              <a:effectLst/>
              <a:latin typeface="Consolas" panose="020B0609020204030204" pitchFamily="49" charset="0"/>
            </a:endParaRPr>
          </a:p>
          <a:p>
            <a:pPr marL="0" indent="0">
              <a:spcBef>
                <a:spcPts val="0"/>
              </a:spcBef>
              <a:buNone/>
            </a:pPr>
            <a:r>
              <a:rPr lang="es-ES" sz="1400" dirty="0">
                <a:solidFill>
                  <a:schemeClr val="bg2">
                    <a:lumMod val="25000"/>
                  </a:schemeClr>
                </a:solidFill>
                <a:latin typeface="Consolas" panose="020B0609020204030204" pitchFamily="49" charset="0"/>
              </a:rPr>
              <a:t>$ </a:t>
            </a:r>
            <a:r>
              <a:rPr lang="en-GB" sz="1400" dirty="0" err="1">
                <a:solidFill>
                  <a:schemeClr val="bg2">
                    <a:lumMod val="25000"/>
                  </a:schemeClr>
                </a:solidFill>
                <a:latin typeface="Consolas" panose="020B0609020204030204" pitchFamily="49" charset="0"/>
              </a:rPr>
              <a:t>rosdep</a:t>
            </a:r>
            <a:r>
              <a:rPr lang="en-GB" sz="1400" dirty="0">
                <a:solidFill>
                  <a:schemeClr val="bg2">
                    <a:lumMod val="25000"/>
                  </a:schemeClr>
                </a:solidFill>
                <a:latin typeface="Consolas" panose="020B0609020204030204" pitchFamily="49" charset="0"/>
              </a:rPr>
              <a:t> update &amp;&amp; </a:t>
            </a:r>
            <a:r>
              <a:rPr lang="en-GB" sz="1400" dirty="0" err="1">
                <a:solidFill>
                  <a:schemeClr val="bg2">
                    <a:lumMod val="25000"/>
                  </a:schemeClr>
                </a:solidFill>
                <a:latin typeface="Consolas" panose="020B0609020204030204" pitchFamily="49" charset="0"/>
              </a:rPr>
              <a:t>rosdep</a:t>
            </a:r>
            <a:r>
              <a:rPr lang="en-GB" sz="1400" dirty="0">
                <a:solidFill>
                  <a:schemeClr val="bg2">
                    <a:lumMod val="25000"/>
                  </a:schemeClr>
                </a:solidFill>
                <a:latin typeface="Consolas" panose="020B0609020204030204" pitchFamily="49" charset="0"/>
              </a:rPr>
              <a:t> install --from-paths </a:t>
            </a:r>
            <a:r>
              <a:rPr lang="en-GB" sz="1400" dirty="0" err="1">
                <a:solidFill>
                  <a:schemeClr val="bg2">
                    <a:lumMod val="25000"/>
                  </a:schemeClr>
                </a:solidFill>
                <a:latin typeface="Consolas" panose="020B0609020204030204" pitchFamily="49" charset="0"/>
              </a:rPr>
              <a:t>src</a:t>
            </a:r>
            <a:r>
              <a:rPr lang="en-GB" sz="1400" dirty="0">
                <a:solidFill>
                  <a:schemeClr val="bg2">
                    <a:lumMod val="25000"/>
                  </a:schemeClr>
                </a:solidFill>
                <a:latin typeface="Consolas" panose="020B0609020204030204" pitchFamily="49" charset="0"/>
              </a:rPr>
              <a:t> --ignore-</a:t>
            </a:r>
            <a:r>
              <a:rPr lang="en-GB" sz="1400" dirty="0" err="1">
                <a:solidFill>
                  <a:schemeClr val="bg2">
                    <a:lumMod val="25000"/>
                  </a:schemeClr>
                </a:solidFill>
                <a:latin typeface="Consolas" panose="020B0609020204030204" pitchFamily="49" charset="0"/>
              </a:rPr>
              <a:t>src</a:t>
            </a:r>
            <a:r>
              <a:rPr lang="en-GB" sz="1400" dirty="0">
                <a:solidFill>
                  <a:schemeClr val="bg2">
                    <a:lumMod val="25000"/>
                  </a:schemeClr>
                </a:solidFill>
                <a:latin typeface="Consolas" panose="020B0609020204030204" pitchFamily="49" charset="0"/>
              </a:rPr>
              <a:t> -y</a:t>
            </a:r>
            <a:endParaRPr lang="es-ES" sz="1400" b="0" dirty="0">
              <a:solidFill>
                <a:schemeClr val="bg2">
                  <a:lumMod val="25000"/>
                </a:schemeClr>
              </a:solidFill>
              <a:effectLst/>
              <a:latin typeface="Consolas" panose="020B0609020204030204" pitchFamily="49" charset="0"/>
            </a:endParaRPr>
          </a:p>
          <a:p>
            <a:pPr marL="0" indent="0">
              <a:spcBef>
                <a:spcPts val="0"/>
              </a:spcBef>
              <a:buNone/>
            </a:pPr>
            <a:endParaRPr lang="en-US" sz="1400" b="0" dirty="0">
              <a:solidFill>
                <a:schemeClr val="bg2">
                  <a:lumMod val="25000"/>
                </a:schemeClr>
              </a:solidFill>
              <a:effectLst/>
              <a:latin typeface="Consolas" panose="020B0609020204030204" pitchFamily="49" charset="0"/>
            </a:endParaRPr>
          </a:p>
          <a:p>
            <a:pPr marL="0" indent="0">
              <a:buNone/>
            </a:pPr>
            <a:endParaRPr lang="en-GB" sz="1400" dirty="0">
              <a:latin typeface="Consolas" panose="020B0609020204030204" pitchFamily="49" charset="0"/>
            </a:endParaRPr>
          </a:p>
        </p:txBody>
      </p:sp>
      <p:sp>
        <p:nvSpPr>
          <p:cNvPr id="3" name="Content Placeholder 2">
            <a:extLst>
              <a:ext uri="{FF2B5EF4-FFF2-40B4-BE49-F238E27FC236}">
                <a16:creationId xmlns:a16="http://schemas.microsoft.com/office/drawing/2014/main" id="{BCEFE479-2476-C80F-3B02-8E47F87F8BCB}"/>
              </a:ext>
            </a:extLst>
          </p:cNvPr>
          <p:cNvSpPr>
            <a:spLocks noGrp="1"/>
          </p:cNvSpPr>
          <p:nvPr>
            <p:ph sz="half" idx="2"/>
          </p:nvPr>
        </p:nvSpPr>
        <p:spPr>
          <a:solidFill>
            <a:schemeClr val="bg1">
              <a:lumMod val="85000"/>
            </a:schemeClr>
          </a:solidFill>
        </p:spPr>
        <p:txBody>
          <a:bodyPr/>
          <a:lstStyle/>
          <a:p>
            <a:pPr marL="0" indent="0">
              <a:lnSpc>
                <a:spcPct val="100000"/>
              </a:lnSpc>
              <a:spcBef>
                <a:spcPts val="0"/>
              </a:spcBef>
              <a:buNone/>
            </a:pPr>
            <a:r>
              <a:rPr lang="en-GB" sz="1400" i="1" dirty="0">
                <a:solidFill>
                  <a:schemeClr val="bg2">
                    <a:lumMod val="25000"/>
                  </a:schemeClr>
                </a:solidFill>
                <a:latin typeface="Consolas" panose="020B0609020204030204" pitchFamily="49" charset="0"/>
              </a:rPr>
              <a:t>Build package</a:t>
            </a:r>
          </a:p>
          <a:p>
            <a:pPr marL="0" indent="0">
              <a:lnSpc>
                <a:spcPct val="100000"/>
              </a:lnSpc>
              <a:spcBef>
                <a:spcPts val="0"/>
              </a:spcBef>
              <a:buNone/>
            </a:pPr>
            <a:endParaRPr lang="en-GB" sz="1400" i="1" dirty="0">
              <a:solidFill>
                <a:schemeClr val="bg2">
                  <a:lumMod val="25000"/>
                </a:schemeClr>
              </a:solidFill>
              <a:latin typeface="Consolas" panose="020B0609020204030204" pitchFamily="49" charset="0"/>
            </a:endParaRPr>
          </a:p>
          <a:p>
            <a:pPr marL="0" indent="0">
              <a:lnSpc>
                <a:spcPct val="100000"/>
              </a:lnSpc>
              <a:spcBef>
                <a:spcPts val="0"/>
              </a:spcBef>
              <a:buNone/>
            </a:pPr>
            <a:r>
              <a:rPr lang="en-GB" sz="1400" dirty="0">
                <a:solidFill>
                  <a:schemeClr val="bg2">
                    <a:lumMod val="25000"/>
                  </a:schemeClr>
                </a:solidFill>
                <a:latin typeface="Consolas" panose="020B0609020204030204" pitchFamily="49" charset="0"/>
              </a:rPr>
              <a:t>$ </a:t>
            </a:r>
            <a:r>
              <a:rPr lang="en-GB" sz="1400" dirty="0" err="1">
                <a:solidFill>
                  <a:schemeClr val="bg2">
                    <a:lumMod val="25000"/>
                  </a:schemeClr>
                </a:solidFill>
                <a:latin typeface="Consolas" panose="020B0609020204030204" pitchFamily="49" charset="0"/>
              </a:rPr>
              <a:t>sudo</a:t>
            </a:r>
            <a:r>
              <a:rPr lang="en-GB" sz="1400" dirty="0">
                <a:solidFill>
                  <a:schemeClr val="bg2">
                    <a:lumMod val="25000"/>
                  </a:schemeClr>
                </a:solidFill>
                <a:latin typeface="Consolas" panose="020B0609020204030204" pitchFamily="49" charset="0"/>
              </a:rPr>
              <a:t> apt install python3-pip -y</a:t>
            </a:r>
          </a:p>
          <a:p>
            <a:pPr marL="0" indent="0">
              <a:lnSpc>
                <a:spcPct val="100000"/>
              </a:lnSpc>
              <a:spcBef>
                <a:spcPts val="0"/>
              </a:spcBef>
              <a:buNone/>
            </a:pPr>
            <a:r>
              <a:rPr lang="en-GB" sz="1400" dirty="0">
                <a:solidFill>
                  <a:schemeClr val="bg2">
                    <a:lumMod val="25000"/>
                  </a:schemeClr>
                </a:solidFill>
                <a:latin typeface="Consolas" panose="020B0609020204030204" pitchFamily="49" charset="0"/>
              </a:rPr>
              <a:t>$ </a:t>
            </a:r>
            <a:r>
              <a:rPr lang="en-GB" sz="1400" dirty="0" err="1">
                <a:solidFill>
                  <a:schemeClr val="bg2">
                    <a:lumMod val="25000"/>
                  </a:schemeClr>
                </a:solidFill>
                <a:latin typeface="Consolas" panose="020B0609020204030204" pitchFamily="49" charset="0"/>
              </a:rPr>
              <a:t>colcon</a:t>
            </a:r>
            <a:r>
              <a:rPr lang="en-GB" sz="1400" dirty="0">
                <a:solidFill>
                  <a:schemeClr val="bg2">
                    <a:lumMod val="25000"/>
                  </a:schemeClr>
                </a:solidFill>
                <a:latin typeface="Consolas" panose="020B0609020204030204" pitchFamily="49" charset="0"/>
              </a:rPr>
              <a:t> build</a:t>
            </a:r>
          </a:p>
          <a:p>
            <a:pPr marL="0" indent="0">
              <a:lnSpc>
                <a:spcPct val="100000"/>
              </a:lnSpc>
              <a:spcBef>
                <a:spcPts val="0"/>
              </a:spcBef>
              <a:buNone/>
            </a:pPr>
            <a:r>
              <a:rPr lang="en-GB" sz="1400" dirty="0">
                <a:solidFill>
                  <a:schemeClr val="bg2">
                    <a:lumMod val="25000"/>
                  </a:schemeClr>
                </a:solidFill>
                <a:latin typeface="Consolas" panose="020B0609020204030204" pitchFamily="49" charset="0"/>
              </a:rPr>
              <a:t>$ source install/local_setup.sh</a:t>
            </a:r>
          </a:p>
          <a:p>
            <a:pPr marL="0" indent="0">
              <a:lnSpc>
                <a:spcPct val="100000"/>
              </a:lnSpc>
              <a:spcBef>
                <a:spcPts val="0"/>
              </a:spcBef>
              <a:buNone/>
            </a:pPr>
            <a:endParaRPr lang="en-GB" sz="1400" dirty="0">
              <a:solidFill>
                <a:schemeClr val="bg2">
                  <a:lumMod val="25000"/>
                </a:schemeClr>
              </a:solidFill>
              <a:latin typeface="Consolas" panose="020B0609020204030204" pitchFamily="49" charset="0"/>
            </a:endParaRPr>
          </a:p>
          <a:p>
            <a:pPr marL="0" indent="0">
              <a:lnSpc>
                <a:spcPct val="100000"/>
              </a:lnSpc>
              <a:spcBef>
                <a:spcPts val="0"/>
              </a:spcBef>
              <a:buNone/>
            </a:pPr>
            <a:r>
              <a:rPr lang="en-GB" sz="1400" dirty="0">
                <a:solidFill>
                  <a:schemeClr val="bg2">
                    <a:lumMod val="25000"/>
                  </a:schemeClr>
                </a:solidFill>
                <a:latin typeface="Consolas" panose="020B0609020204030204" pitchFamily="49" charset="0"/>
              </a:rPr>
              <a:t>$ ros2 run </a:t>
            </a:r>
            <a:r>
              <a:rPr lang="en-GB" sz="1400" dirty="0" err="1">
                <a:solidFill>
                  <a:schemeClr val="bg2">
                    <a:lumMod val="25000"/>
                  </a:schemeClr>
                </a:solidFill>
                <a:latin typeface="Consolas" panose="020B0609020204030204" pitchFamily="49" charset="0"/>
              </a:rPr>
              <a:t>micro_ros_setup</a:t>
            </a:r>
            <a:r>
              <a:rPr lang="en-GB" sz="1400" dirty="0">
                <a:solidFill>
                  <a:schemeClr val="bg2">
                    <a:lumMod val="25000"/>
                  </a:schemeClr>
                </a:solidFill>
                <a:latin typeface="Consolas" panose="020B0609020204030204" pitchFamily="49" charset="0"/>
              </a:rPr>
              <a:t> create_agent_ws.sh</a:t>
            </a:r>
          </a:p>
          <a:p>
            <a:pPr marL="0" indent="0">
              <a:lnSpc>
                <a:spcPct val="100000"/>
              </a:lnSpc>
              <a:spcBef>
                <a:spcPts val="0"/>
              </a:spcBef>
              <a:buNone/>
            </a:pPr>
            <a:r>
              <a:rPr lang="en-GB" sz="1400" dirty="0">
                <a:solidFill>
                  <a:schemeClr val="bg2">
                    <a:lumMod val="25000"/>
                  </a:schemeClr>
                </a:solidFill>
                <a:latin typeface="Consolas" panose="020B0609020204030204" pitchFamily="49" charset="0"/>
              </a:rPr>
              <a:t>$ ros2 run </a:t>
            </a:r>
            <a:r>
              <a:rPr lang="en-GB" sz="1400" dirty="0" err="1">
                <a:solidFill>
                  <a:schemeClr val="bg2">
                    <a:lumMod val="25000"/>
                  </a:schemeClr>
                </a:solidFill>
                <a:latin typeface="Consolas" panose="020B0609020204030204" pitchFamily="49" charset="0"/>
              </a:rPr>
              <a:t>micro_ros_setup</a:t>
            </a:r>
            <a:r>
              <a:rPr lang="en-GB" sz="1400" dirty="0">
                <a:solidFill>
                  <a:schemeClr val="bg2">
                    <a:lumMod val="25000"/>
                  </a:schemeClr>
                </a:solidFill>
                <a:latin typeface="Consolas" panose="020B0609020204030204" pitchFamily="49" charset="0"/>
              </a:rPr>
              <a:t> build_agent.sh</a:t>
            </a:r>
          </a:p>
          <a:p>
            <a:pPr marL="0" indent="0">
              <a:lnSpc>
                <a:spcPct val="100000"/>
              </a:lnSpc>
              <a:spcBef>
                <a:spcPts val="0"/>
              </a:spcBef>
              <a:buNone/>
            </a:pPr>
            <a:r>
              <a:rPr lang="en-GB" sz="1400" dirty="0">
                <a:solidFill>
                  <a:schemeClr val="bg2">
                    <a:lumMod val="25000"/>
                  </a:schemeClr>
                </a:solidFill>
                <a:latin typeface="Consolas" panose="020B0609020204030204" pitchFamily="49" charset="0"/>
              </a:rPr>
              <a:t>$ source install/local_setup.sh</a:t>
            </a:r>
          </a:p>
          <a:p>
            <a:pPr marL="0" indent="0">
              <a:lnSpc>
                <a:spcPct val="100000"/>
              </a:lnSpc>
              <a:spcBef>
                <a:spcPts val="0"/>
              </a:spcBef>
              <a:buNone/>
            </a:pPr>
            <a:endParaRPr lang="en-GB" sz="1400" dirty="0">
              <a:solidFill>
                <a:schemeClr val="bg2">
                  <a:lumMod val="25000"/>
                </a:schemeClr>
              </a:solidFill>
              <a:latin typeface="Consolas" panose="020B0609020204030204" pitchFamily="49" charset="0"/>
            </a:endParaRPr>
          </a:p>
          <a:p>
            <a:pPr marL="0" indent="0">
              <a:lnSpc>
                <a:spcPct val="100000"/>
              </a:lnSpc>
              <a:spcBef>
                <a:spcPts val="0"/>
              </a:spcBef>
              <a:buNone/>
            </a:pPr>
            <a:r>
              <a:rPr lang="en-GB" sz="1400" dirty="0">
                <a:solidFill>
                  <a:schemeClr val="bg2">
                    <a:lumMod val="25000"/>
                  </a:schemeClr>
                </a:solidFill>
                <a:latin typeface="Consolas" panose="020B0609020204030204" pitchFamily="49" charset="0"/>
              </a:rPr>
              <a:t>$ </a:t>
            </a:r>
            <a:r>
              <a:rPr lang="en-US" sz="1400" dirty="0">
                <a:solidFill>
                  <a:schemeClr val="bg2">
                    <a:lumMod val="25000"/>
                  </a:schemeClr>
                </a:solidFill>
                <a:latin typeface="Consolas" panose="020B0609020204030204" pitchFamily="49" charset="0"/>
              </a:rPr>
              <a:t>echo "source ~/</a:t>
            </a:r>
            <a:r>
              <a:rPr lang="en-US" sz="1400" dirty="0" err="1">
                <a:solidFill>
                  <a:schemeClr val="bg2">
                    <a:lumMod val="25000"/>
                  </a:schemeClr>
                </a:solidFill>
                <a:latin typeface="Consolas" panose="020B0609020204030204" pitchFamily="49" charset="0"/>
              </a:rPr>
              <a:t>uros_ws</a:t>
            </a:r>
            <a:r>
              <a:rPr lang="en-US" sz="1400" dirty="0">
                <a:solidFill>
                  <a:schemeClr val="bg2">
                    <a:lumMod val="25000"/>
                  </a:schemeClr>
                </a:solidFill>
                <a:latin typeface="Consolas" panose="020B0609020204030204" pitchFamily="49" charset="0"/>
              </a:rPr>
              <a:t>/install/</a:t>
            </a:r>
            <a:r>
              <a:rPr lang="en-US" sz="1400" dirty="0" err="1">
                <a:solidFill>
                  <a:schemeClr val="bg2">
                    <a:lumMod val="25000"/>
                  </a:schemeClr>
                </a:solidFill>
                <a:latin typeface="Consolas" panose="020B0609020204030204" pitchFamily="49" charset="0"/>
              </a:rPr>
              <a:t>local_setup.bash</a:t>
            </a:r>
            <a:r>
              <a:rPr lang="en-US" sz="1400" dirty="0">
                <a:solidFill>
                  <a:schemeClr val="bg2">
                    <a:lumMod val="25000"/>
                  </a:schemeClr>
                </a:solidFill>
                <a:latin typeface="Consolas" panose="020B0609020204030204" pitchFamily="49" charset="0"/>
              </a:rPr>
              <a:t>" &gt;&gt; ~/.</a:t>
            </a:r>
            <a:r>
              <a:rPr lang="en-US" sz="1400" dirty="0" err="1">
                <a:solidFill>
                  <a:schemeClr val="bg2">
                    <a:lumMod val="25000"/>
                  </a:schemeClr>
                </a:solidFill>
                <a:latin typeface="Consolas" panose="020B0609020204030204" pitchFamily="49" charset="0"/>
              </a:rPr>
              <a:t>bashrc</a:t>
            </a:r>
            <a:endParaRPr lang="en-US" sz="1400" dirty="0">
              <a:solidFill>
                <a:schemeClr val="bg2">
                  <a:lumMod val="25000"/>
                </a:schemeClr>
              </a:solidFill>
              <a:latin typeface="Consolas" panose="020B0609020204030204" pitchFamily="49" charset="0"/>
            </a:endParaRPr>
          </a:p>
          <a:p>
            <a:pPr marL="0" indent="0">
              <a:lnSpc>
                <a:spcPct val="100000"/>
              </a:lnSpc>
              <a:spcBef>
                <a:spcPts val="0"/>
              </a:spcBef>
              <a:buNone/>
            </a:pPr>
            <a:endParaRPr lang="en-US" sz="1400" dirty="0">
              <a:solidFill>
                <a:schemeClr val="tx1"/>
              </a:solidFill>
              <a:latin typeface="Consolas" panose="020B0609020204030204" pitchFamily="49" charset="0"/>
            </a:endParaRPr>
          </a:p>
          <a:p>
            <a:pPr marL="0" indent="0">
              <a:lnSpc>
                <a:spcPct val="100000"/>
              </a:lnSpc>
              <a:spcBef>
                <a:spcPts val="0"/>
              </a:spcBef>
              <a:buNone/>
            </a:pPr>
            <a:r>
              <a:rPr lang="en-GB" sz="1400" i="1" dirty="0">
                <a:solidFill>
                  <a:schemeClr val="bg2">
                    <a:lumMod val="25000"/>
                  </a:schemeClr>
                </a:solidFill>
                <a:latin typeface="Consolas" panose="020B0609020204030204" pitchFamily="49" charset="0"/>
              </a:rPr>
              <a:t>Port Permissions</a:t>
            </a:r>
          </a:p>
          <a:p>
            <a:pPr marL="0" indent="0">
              <a:lnSpc>
                <a:spcPct val="100000"/>
              </a:lnSpc>
              <a:spcBef>
                <a:spcPts val="0"/>
              </a:spcBef>
              <a:buNone/>
            </a:pPr>
            <a:r>
              <a:rPr lang="en-US" sz="1400" dirty="0">
                <a:solidFill>
                  <a:schemeClr val="bg2">
                    <a:lumMod val="25000"/>
                  </a:schemeClr>
                </a:solidFill>
                <a:latin typeface="Consolas" panose="020B0609020204030204" pitchFamily="49" charset="0"/>
              </a:rPr>
              <a:t>$ </a:t>
            </a:r>
            <a:r>
              <a:rPr lang="en-US" sz="1400" dirty="0" err="1">
                <a:solidFill>
                  <a:schemeClr val="bg2">
                    <a:lumMod val="25000"/>
                  </a:schemeClr>
                </a:solidFill>
                <a:latin typeface="Consolas" panose="020B0609020204030204" pitchFamily="49" charset="0"/>
              </a:rPr>
              <a:t>dmesg</a:t>
            </a:r>
            <a:r>
              <a:rPr lang="en-US" sz="1400" dirty="0">
                <a:solidFill>
                  <a:schemeClr val="bg2">
                    <a:lumMod val="25000"/>
                  </a:schemeClr>
                </a:solidFill>
                <a:latin typeface="Consolas" panose="020B0609020204030204" pitchFamily="49" charset="0"/>
              </a:rPr>
              <a:t> | grep </a:t>
            </a:r>
            <a:r>
              <a:rPr lang="en-US" sz="1400" dirty="0" err="1">
                <a:solidFill>
                  <a:schemeClr val="bg2">
                    <a:lumMod val="25000"/>
                  </a:schemeClr>
                </a:solidFill>
                <a:latin typeface="Consolas" panose="020B0609020204030204" pitchFamily="49" charset="0"/>
              </a:rPr>
              <a:t>tty</a:t>
            </a:r>
            <a:endParaRPr lang="en-US" sz="1400" dirty="0">
              <a:solidFill>
                <a:schemeClr val="bg2">
                  <a:lumMod val="25000"/>
                </a:schemeClr>
              </a:solidFill>
              <a:latin typeface="Consolas" panose="020B0609020204030204" pitchFamily="49" charset="0"/>
            </a:endParaRPr>
          </a:p>
          <a:p>
            <a:pPr marL="0" indent="0">
              <a:lnSpc>
                <a:spcPct val="100000"/>
              </a:lnSpc>
              <a:spcBef>
                <a:spcPts val="0"/>
              </a:spcBef>
              <a:buNone/>
            </a:pPr>
            <a:r>
              <a:rPr lang="en-US" sz="1400" dirty="0">
                <a:solidFill>
                  <a:schemeClr val="bg2">
                    <a:lumMod val="25000"/>
                  </a:schemeClr>
                </a:solidFill>
                <a:latin typeface="Consolas" panose="020B0609020204030204" pitchFamily="49" charset="0"/>
              </a:rPr>
              <a:t>$ sudo </a:t>
            </a:r>
            <a:r>
              <a:rPr lang="en-US" sz="1400" dirty="0" err="1">
                <a:solidFill>
                  <a:schemeClr val="bg2">
                    <a:lumMod val="25000"/>
                  </a:schemeClr>
                </a:solidFill>
                <a:latin typeface="Consolas" panose="020B0609020204030204" pitchFamily="49" charset="0"/>
              </a:rPr>
              <a:t>chmod</a:t>
            </a:r>
            <a:r>
              <a:rPr lang="en-US" sz="1400" dirty="0">
                <a:solidFill>
                  <a:schemeClr val="bg2">
                    <a:lumMod val="25000"/>
                  </a:schemeClr>
                </a:solidFill>
                <a:latin typeface="Consolas" panose="020B0609020204030204" pitchFamily="49" charset="0"/>
              </a:rPr>
              <a:t> </a:t>
            </a:r>
            <a:r>
              <a:rPr lang="en-US" sz="1400" dirty="0" err="1">
                <a:solidFill>
                  <a:schemeClr val="bg2">
                    <a:lumMod val="25000"/>
                  </a:schemeClr>
                </a:solidFill>
                <a:latin typeface="Consolas" panose="020B0609020204030204" pitchFamily="49" charset="0"/>
              </a:rPr>
              <a:t>a+rw</a:t>
            </a:r>
            <a:r>
              <a:rPr lang="en-US" sz="1400" dirty="0">
                <a:solidFill>
                  <a:schemeClr val="bg2">
                    <a:lumMod val="25000"/>
                  </a:schemeClr>
                </a:solidFill>
                <a:latin typeface="Consolas" panose="020B0609020204030204" pitchFamily="49" charset="0"/>
              </a:rPr>
              <a:t> /dev/</a:t>
            </a:r>
            <a:r>
              <a:rPr lang="en-US" sz="1400" dirty="0" err="1">
                <a:solidFill>
                  <a:schemeClr val="bg2">
                    <a:lumMod val="25000"/>
                  </a:schemeClr>
                </a:solidFill>
                <a:latin typeface="Consolas" panose="020B0609020204030204" pitchFamily="49" charset="0"/>
              </a:rPr>
              <a:t>tty</a:t>
            </a:r>
            <a:r>
              <a:rPr lang="en-US" sz="1400" dirty="0">
                <a:solidFill>
                  <a:schemeClr val="bg2">
                    <a:lumMod val="25000"/>
                  </a:schemeClr>
                </a:solidFill>
                <a:latin typeface="Consolas" panose="020B0609020204030204" pitchFamily="49" charset="0"/>
              </a:rPr>
              <a:t>*</a:t>
            </a:r>
          </a:p>
          <a:p>
            <a:pPr marL="0" indent="0">
              <a:lnSpc>
                <a:spcPct val="100000"/>
              </a:lnSpc>
              <a:spcBef>
                <a:spcPts val="0"/>
              </a:spcBef>
              <a:buNone/>
            </a:pPr>
            <a:r>
              <a:rPr lang="en-US" sz="1400" dirty="0">
                <a:solidFill>
                  <a:schemeClr val="bg2">
                    <a:lumMod val="25000"/>
                  </a:schemeClr>
                </a:solidFill>
                <a:latin typeface="Consolas" panose="020B0609020204030204" pitchFamily="49" charset="0"/>
              </a:rPr>
              <a:t>$ sudo </a:t>
            </a:r>
            <a:r>
              <a:rPr lang="en-US" sz="1400" dirty="0" err="1">
                <a:solidFill>
                  <a:schemeClr val="bg2">
                    <a:lumMod val="25000"/>
                  </a:schemeClr>
                </a:solidFill>
                <a:latin typeface="Consolas" panose="020B0609020204030204" pitchFamily="49" charset="0"/>
              </a:rPr>
              <a:t>usermod</a:t>
            </a:r>
            <a:r>
              <a:rPr lang="en-US" sz="1400" dirty="0">
                <a:solidFill>
                  <a:schemeClr val="bg2">
                    <a:lumMod val="25000"/>
                  </a:schemeClr>
                </a:solidFill>
                <a:latin typeface="Consolas" panose="020B0609020204030204" pitchFamily="49" charset="0"/>
              </a:rPr>
              <a:t> -a -G </a:t>
            </a:r>
            <a:r>
              <a:rPr lang="en-US" sz="1400" dirty="0" err="1">
                <a:solidFill>
                  <a:schemeClr val="bg2">
                    <a:lumMod val="25000"/>
                  </a:schemeClr>
                </a:solidFill>
                <a:latin typeface="Consolas" panose="020B0609020204030204" pitchFamily="49" charset="0"/>
              </a:rPr>
              <a:t>dialout</a:t>
            </a:r>
            <a:r>
              <a:rPr lang="en-US" sz="1400" dirty="0">
                <a:solidFill>
                  <a:schemeClr val="bg2">
                    <a:lumMod val="25000"/>
                  </a:schemeClr>
                </a:solidFill>
                <a:latin typeface="Consolas" panose="020B0609020204030204" pitchFamily="49" charset="0"/>
              </a:rPr>
              <a:t> $USER</a:t>
            </a:r>
          </a:p>
          <a:p>
            <a:pPr marL="0" indent="0">
              <a:lnSpc>
                <a:spcPct val="100000"/>
              </a:lnSpc>
              <a:spcBef>
                <a:spcPts val="0"/>
              </a:spcBef>
              <a:buNone/>
            </a:pPr>
            <a:endParaRPr lang="en-US" sz="1400" b="0" dirty="0">
              <a:solidFill>
                <a:schemeClr val="tx1"/>
              </a:solidFill>
              <a:effectLst/>
              <a:latin typeface="Consolas" panose="020B0609020204030204" pitchFamily="49" charset="0"/>
            </a:endParaRPr>
          </a:p>
          <a:p>
            <a:pPr marL="0" indent="0">
              <a:lnSpc>
                <a:spcPct val="100000"/>
              </a:lnSpc>
              <a:spcBef>
                <a:spcPts val="0"/>
              </a:spcBef>
              <a:buNone/>
            </a:pPr>
            <a:endParaRPr lang="en-GB" sz="1400" dirty="0">
              <a:solidFill>
                <a:schemeClr val="bg2">
                  <a:lumMod val="2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2D8F15BD-5D33-1FAF-B146-2D5B9920FCDF}"/>
              </a:ext>
            </a:extLst>
          </p:cNvPr>
          <p:cNvSpPr>
            <a:spLocks noGrp="1"/>
          </p:cNvSpPr>
          <p:nvPr>
            <p:ph type="title"/>
          </p:nvPr>
        </p:nvSpPr>
        <p:spPr/>
        <p:txBody>
          <a:bodyPr/>
          <a:lstStyle/>
          <a:p>
            <a:r>
              <a:rPr lang="en-GB" dirty="0"/>
              <a:t>micro-</a:t>
            </a:r>
            <a:r>
              <a:rPr lang="en-GB" dirty="0" err="1"/>
              <a:t>ros</a:t>
            </a:r>
            <a:r>
              <a:rPr lang="en-GB" dirty="0"/>
              <a:t> agent installation</a:t>
            </a:r>
          </a:p>
        </p:txBody>
      </p:sp>
    </p:spTree>
    <p:extLst>
      <p:ext uri="{BB962C8B-B14F-4D97-AF65-F5344CB8AC3E}">
        <p14:creationId xmlns:p14="http://schemas.microsoft.com/office/powerpoint/2010/main" val="125024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284680-D5C3-E990-2A72-65A581829AE5}"/>
              </a:ext>
            </a:extLst>
          </p:cNvPr>
          <p:cNvSpPr>
            <a:spLocks noGrp="1"/>
          </p:cNvSpPr>
          <p:nvPr>
            <p:ph sz="half" idx="1"/>
          </p:nvPr>
        </p:nvSpPr>
        <p:spPr/>
        <p:txBody>
          <a:bodyPr>
            <a:normAutofit/>
          </a:bodyPr>
          <a:lstStyle/>
          <a:p>
            <a:pPr>
              <a:lnSpc>
                <a:spcPct val="150000"/>
              </a:lnSpc>
            </a:pPr>
            <a:r>
              <a:rPr lang="en-GB" sz="1800" dirty="0"/>
              <a:t>To test the installation, type the following. </a:t>
            </a:r>
          </a:p>
        </p:txBody>
      </p:sp>
      <p:sp>
        <p:nvSpPr>
          <p:cNvPr id="3" name="Content Placeholder 2">
            <a:extLst>
              <a:ext uri="{FF2B5EF4-FFF2-40B4-BE49-F238E27FC236}">
                <a16:creationId xmlns:a16="http://schemas.microsoft.com/office/drawing/2014/main" id="{FDE5B12D-E7E5-D3CA-A1F3-201E098C7088}"/>
              </a:ext>
            </a:extLst>
          </p:cNvPr>
          <p:cNvSpPr>
            <a:spLocks noGrp="1"/>
          </p:cNvSpPr>
          <p:nvPr>
            <p:ph sz="half" idx="2"/>
          </p:nvPr>
        </p:nvSpPr>
        <p:spPr/>
        <p:txBody>
          <a:bodyPr>
            <a:normAutofit/>
          </a:bodyPr>
          <a:lstStyle/>
          <a:p>
            <a:pPr>
              <a:lnSpc>
                <a:spcPct val="150000"/>
              </a:lnSpc>
            </a:pPr>
            <a:r>
              <a:rPr lang="en-GB" sz="1800" dirty="0"/>
              <a:t>For now, nothing is published since no microcontroller is connected to the computer.</a:t>
            </a:r>
          </a:p>
          <a:p>
            <a:pPr>
              <a:lnSpc>
                <a:spcPct val="150000"/>
              </a:lnSpc>
            </a:pPr>
            <a:r>
              <a:rPr lang="en-GB" sz="1800" dirty="0"/>
              <a:t>In the next section, the instructions for installing micro-</a:t>
            </a:r>
            <a:r>
              <a:rPr lang="en-GB" sz="1800" dirty="0" err="1"/>
              <a:t>ros</a:t>
            </a:r>
            <a:r>
              <a:rPr lang="en-GB" sz="1800" dirty="0"/>
              <a:t> libraries for Arduino will be shown.</a:t>
            </a:r>
          </a:p>
          <a:p>
            <a:pPr>
              <a:lnSpc>
                <a:spcPct val="150000"/>
              </a:lnSpc>
            </a:pPr>
            <a:endParaRPr lang="en-GB" sz="1800" dirty="0"/>
          </a:p>
        </p:txBody>
      </p:sp>
      <p:sp>
        <p:nvSpPr>
          <p:cNvPr id="4" name="Title 3">
            <a:extLst>
              <a:ext uri="{FF2B5EF4-FFF2-40B4-BE49-F238E27FC236}">
                <a16:creationId xmlns:a16="http://schemas.microsoft.com/office/drawing/2014/main" id="{1D3DD26A-DC97-F135-A514-52ECC07A2992}"/>
              </a:ext>
            </a:extLst>
          </p:cNvPr>
          <p:cNvSpPr>
            <a:spLocks noGrp="1"/>
          </p:cNvSpPr>
          <p:nvPr>
            <p:ph type="title"/>
          </p:nvPr>
        </p:nvSpPr>
        <p:spPr/>
        <p:txBody>
          <a:bodyPr/>
          <a:lstStyle/>
          <a:p>
            <a:r>
              <a:rPr lang="en-GB" dirty="0"/>
              <a:t>micro-</a:t>
            </a:r>
            <a:r>
              <a:rPr lang="en-GB" dirty="0" err="1"/>
              <a:t>ros</a:t>
            </a:r>
            <a:r>
              <a:rPr lang="en-GB" dirty="0"/>
              <a:t> agent installation</a:t>
            </a:r>
          </a:p>
        </p:txBody>
      </p:sp>
      <p:sp>
        <p:nvSpPr>
          <p:cNvPr id="5" name="Content Placeholder 1">
            <a:extLst>
              <a:ext uri="{FF2B5EF4-FFF2-40B4-BE49-F238E27FC236}">
                <a16:creationId xmlns:a16="http://schemas.microsoft.com/office/drawing/2014/main" id="{E411C96E-D8B7-BFC3-9D72-CA75DAE64258}"/>
              </a:ext>
            </a:extLst>
          </p:cNvPr>
          <p:cNvSpPr txBox="1">
            <a:spLocks/>
          </p:cNvSpPr>
          <p:nvPr/>
        </p:nvSpPr>
        <p:spPr>
          <a:xfrm>
            <a:off x="838200" y="2569695"/>
            <a:ext cx="5181600" cy="299011"/>
          </a:xfrm>
          <a:prstGeom prst="rect">
            <a:avLst/>
          </a:prstGeom>
          <a:solidFill>
            <a:schemeClr val="bg1">
              <a:lumMod val="85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100" i="1" dirty="0">
                <a:solidFill>
                  <a:schemeClr val="bg2">
                    <a:lumMod val="25000"/>
                  </a:schemeClr>
                </a:solidFill>
                <a:latin typeface="Consolas" panose="020B0609020204030204" pitchFamily="49" charset="0"/>
              </a:rPr>
              <a:t>$ </a:t>
            </a:r>
            <a:r>
              <a:rPr lang="pt-BR" sz="1100" i="1" dirty="0">
                <a:solidFill>
                  <a:schemeClr val="bg2">
                    <a:lumMod val="25000"/>
                  </a:schemeClr>
                </a:solidFill>
                <a:latin typeface="Consolas" panose="020B0609020204030204" pitchFamily="49" charset="0"/>
              </a:rPr>
              <a:t>ros2 run micro_ros_agent micro_ros_agent serial --dev /dev/ttyUSB</a:t>
            </a:r>
            <a:endParaRPr lang="en-US" sz="1100" dirty="0">
              <a:solidFill>
                <a:schemeClr val="bg2">
                  <a:lumMod val="25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4AAA8440-1086-4E2E-3D42-5346102732B7}"/>
              </a:ext>
            </a:extLst>
          </p:cNvPr>
          <p:cNvPicPr>
            <a:picLocks noChangeAspect="1"/>
          </p:cNvPicPr>
          <p:nvPr/>
        </p:nvPicPr>
        <p:blipFill>
          <a:blip r:embed="rId2"/>
          <a:stretch>
            <a:fillRect/>
          </a:stretch>
        </p:blipFill>
        <p:spPr>
          <a:xfrm>
            <a:off x="871180" y="3106270"/>
            <a:ext cx="5115639" cy="1562318"/>
          </a:xfrm>
          <a:prstGeom prst="rect">
            <a:avLst/>
          </a:prstGeom>
        </p:spPr>
      </p:pic>
    </p:spTree>
    <p:extLst>
      <p:ext uri="{BB962C8B-B14F-4D97-AF65-F5344CB8AC3E}">
        <p14:creationId xmlns:p14="http://schemas.microsoft.com/office/powerpoint/2010/main" val="156768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916DC-3B0D-F4A2-18BD-103AD72C40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9F15E-D773-E2AC-4159-80D3DC9CD8D1}"/>
              </a:ext>
            </a:extLst>
          </p:cNvPr>
          <p:cNvSpPr>
            <a:spLocks noGrp="1"/>
          </p:cNvSpPr>
          <p:nvPr>
            <p:ph type="ctrTitle"/>
          </p:nvPr>
        </p:nvSpPr>
        <p:spPr/>
        <p:txBody>
          <a:bodyPr/>
          <a:lstStyle/>
          <a:p>
            <a:r>
              <a:rPr lang="en-GB" dirty="0"/>
              <a:t>Ubuntu</a:t>
            </a:r>
          </a:p>
        </p:txBody>
      </p:sp>
      <p:sp>
        <p:nvSpPr>
          <p:cNvPr id="3" name="Subtitle 2">
            <a:extLst>
              <a:ext uri="{FF2B5EF4-FFF2-40B4-BE49-F238E27FC236}">
                <a16:creationId xmlns:a16="http://schemas.microsoft.com/office/drawing/2014/main" id="{70AF4FCB-1586-F392-7BED-1008D12D174B}"/>
              </a:ext>
            </a:extLst>
          </p:cNvPr>
          <p:cNvSpPr>
            <a:spLocks noGrp="1"/>
          </p:cNvSpPr>
          <p:nvPr>
            <p:ph type="subTitle" idx="1"/>
          </p:nvPr>
        </p:nvSpPr>
        <p:spPr/>
        <p:txBody>
          <a:bodyPr/>
          <a:lstStyle/>
          <a:p>
            <a:r>
              <a:rPr lang="en-GB" dirty="0"/>
              <a:t>Arduino IDE Configuration</a:t>
            </a:r>
          </a:p>
        </p:txBody>
      </p:sp>
    </p:spTree>
    <p:extLst>
      <p:ext uri="{BB962C8B-B14F-4D97-AF65-F5344CB8AC3E}">
        <p14:creationId xmlns:p14="http://schemas.microsoft.com/office/powerpoint/2010/main" val="339206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96F2F3-E7D1-9FE7-695F-B7EA58657987}"/>
              </a:ext>
            </a:extLst>
          </p:cNvPr>
          <p:cNvSpPr>
            <a:spLocks noGrp="1"/>
          </p:cNvSpPr>
          <p:nvPr>
            <p:ph sz="half" idx="1"/>
          </p:nvPr>
        </p:nvSpPr>
        <p:spPr>
          <a:xfrm>
            <a:off x="838200" y="1825625"/>
            <a:ext cx="5181600" cy="4614932"/>
          </a:xfrm>
        </p:spPr>
        <p:txBody>
          <a:bodyPr>
            <a:normAutofit fontScale="92500"/>
          </a:bodyPr>
          <a:lstStyle/>
          <a:p>
            <a:pPr marL="0" indent="0">
              <a:lnSpc>
                <a:spcPct val="150000"/>
              </a:lnSpc>
              <a:buNone/>
            </a:pPr>
            <a:r>
              <a:rPr lang="en-US" sz="2000" dirty="0">
                <a:latin typeface="Nexa-Bold" panose="01000000000000000000" pitchFamily="2" charset="0"/>
              </a:rPr>
              <a:t>Configuring the Arduino IDE</a:t>
            </a:r>
            <a:endParaRPr lang="en-US" sz="2000" dirty="0">
              <a:hlinkClick r:id="rId2">
                <a:extLst>
                  <a:ext uri="{A12FA001-AC4F-418D-AE19-62706E023703}">
                    <ahyp:hlinkClr xmlns:ahyp="http://schemas.microsoft.com/office/drawing/2018/hyperlinkcolor" val="tx"/>
                  </a:ext>
                </a:extLst>
              </a:hlinkClick>
            </a:endParaRPr>
          </a:p>
          <a:p>
            <a:pPr>
              <a:lnSpc>
                <a:spcPct val="150000"/>
              </a:lnSpc>
            </a:pPr>
            <a:r>
              <a:rPr lang="en-US" sz="1400" dirty="0"/>
              <a:t>The Arduino and Arduino IDE are great tools for quickly and easily programming hardware.</a:t>
            </a:r>
          </a:p>
          <a:p>
            <a:pPr>
              <a:lnSpc>
                <a:spcPct val="150000"/>
              </a:lnSpc>
            </a:pPr>
            <a:r>
              <a:rPr lang="en-US" sz="1400" dirty="0"/>
              <a:t>The </a:t>
            </a:r>
            <a:r>
              <a:rPr lang="en-US" sz="1400" dirty="0" err="1"/>
              <a:t>micro_ros_arduino</a:t>
            </a:r>
            <a:r>
              <a:rPr lang="en-US" sz="1400" dirty="0"/>
              <a:t> package, allows the usage of ROS directly with the Arduino IDE. </a:t>
            </a:r>
          </a:p>
          <a:p>
            <a:pPr>
              <a:lnSpc>
                <a:spcPct val="150000"/>
              </a:lnSpc>
            </a:pPr>
            <a:r>
              <a:rPr lang="en-US" sz="1400" dirty="0" err="1"/>
              <a:t>micro_ros_arduino</a:t>
            </a:r>
            <a:r>
              <a:rPr lang="en-US" sz="1400" dirty="0"/>
              <a:t> provides </a:t>
            </a:r>
            <a:r>
              <a:rPr lang="en-GB" sz="1400" dirty="0"/>
              <a:t>an ROS communication protocol that works with</a:t>
            </a:r>
            <a:r>
              <a:rPr lang="en-US" sz="1400" dirty="0"/>
              <a:t> your Arduino's UART. </a:t>
            </a:r>
          </a:p>
          <a:p>
            <a:pPr>
              <a:lnSpc>
                <a:spcPct val="150000"/>
              </a:lnSpc>
            </a:pPr>
            <a:r>
              <a:rPr lang="en-US" sz="1400" dirty="0" err="1"/>
              <a:t>micro_ros_arduino</a:t>
            </a:r>
            <a:r>
              <a:rPr lang="en-US" sz="1400" dirty="0"/>
              <a:t>, allows Arduino to be a ROS node which can directly publish and subscribe to ROS messages, publish TF transforms, and get the ROS system time.</a:t>
            </a:r>
          </a:p>
          <a:p>
            <a:pPr>
              <a:lnSpc>
                <a:spcPct val="150000"/>
              </a:lnSpc>
            </a:pPr>
            <a:r>
              <a:rPr lang="en-US" sz="1400" dirty="0"/>
              <a:t>Arduino IDE can also be used to program the </a:t>
            </a:r>
            <a:r>
              <a:rPr lang="en-US" sz="1400" dirty="0" err="1"/>
              <a:t>Hackerboard</a:t>
            </a:r>
            <a:r>
              <a:rPr lang="en-US" sz="1400" dirty="0"/>
              <a:t> and other microcontrollers like the ESP32.</a:t>
            </a:r>
            <a:endParaRPr lang="en-GB" sz="1400" dirty="0"/>
          </a:p>
        </p:txBody>
      </p:sp>
      <p:sp>
        <p:nvSpPr>
          <p:cNvPr id="4" name="Title 3">
            <a:extLst>
              <a:ext uri="{FF2B5EF4-FFF2-40B4-BE49-F238E27FC236}">
                <a16:creationId xmlns:a16="http://schemas.microsoft.com/office/drawing/2014/main" id="{9DBDE074-ABEB-684C-C3AB-1CCDA4000186}"/>
              </a:ext>
            </a:extLst>
          </p:cNvPr>
          <p:cNvSpPr>
            <a:spLocks noGrp="1"/>
          </p:cNvSpPr>
          <p:nvPr>
            <p:ph type="title"/>
          </p:nvPr>
        </p:nvSpPr>
        <p:spPr/>
        <p:txBody>
          <a:bodyPr/>
          <a:lstStyle/>
          <a:p>
            <a:r>
              <a:rPr lang="en-GB" dirty="0"/>
              <a:t>Arduino IDE</a:t>
            </a:r>
          </a:p>
        </p:txBody>
      </p:sp>
      <p:pic>
        <p:nvPicPr>
          <p:cNvPr id="8" name="Content Placeholder 7">
            <a:extLst>
              <a:ext uri="{FF2B5EF4-FFF2-40B4-BE49-F238E27FC236}">
                <a16:creationId xmlns:a16="http://schemas.microsoft.com/office/drawing/2014/main" id="{CAEF4D5B-B798-8B6B-C3DB-06565B43B9BB}"/>
              </a:ext>
            </a:extLst>
          </p:cNvPr>
          <p:cNvPicPr>
            <a:picLocks noGrp="1" noChangeAspect="1"/>
          </p:cNvPicPr>
          <p:nvPr>
            <p:ph sz="half" idx="2"/>
          </p:nvPr>
        </p:nvPicPr>
        <p:blipFill>
          <a:blip r:embed="rId3"/>
          <a:stretch>
            <a:fillRect/>
          </a:stretch>
        </p:blipFill>
        <p:spPr>
          <a:xfrm>
            <a:off x="6172200" y="2450170"/>
            <a:ext cx="5181600" cy="3365773"/>
          </a:xfrm>
        </p:spPr>
      </p:pic>
      <p:sp>
        <p:nvSpPr>
          <p:cNvPr id="10" name="TextBox 9">
            <a:extLst>
              <a:ext uri="{FF2B5EF4-FFF2-40B4-BE49-F238E27FC236}">
                <a16:creationId xmlns:a16="http://schemas.microsoft.com/office/drawing/2014/main" id="{F92277E7-A206-5AB1-B4FC-B6E113808A7F}"/>
              </a:ext>
            </a:extLst>
          </p:cNvPr>
          <p:cNvSpPr txBox="1"/>
          <p:nvPr/>
        </p:nvSpPr>
        <p:spPr>
          <a:xfrm>
            <a:off x="9523108" y="5815943"/>
            <a:ext cx="1830692" cy="369332"/>
          </a:xfrm>
          <a:prstGeom prst="rect">
            <a:avLst/>
          </a:prstGeom>
          <a:noFill/>
        </p:spPr>
        <p:txBody>
          <a:bodyPr wrap="square">
            <a:spAutoFit/>
          </a:bodyPr>
          <a:lstStyle/>
          <a:p>
            <a:r>
              <a:rPr lang="en-US" sz="1800" dirty="0">
                <a:latin typeface="Nexa-Bold" panose="01000000000000000000" pitchFamily="2" charset="0"/>
              </a:rPr>
              <a:t>Arduino IDE</a:t>
            </a:r>
            <a:endParaRPr lang="en-GB" dirty="0"/>
          </a:p>
        </p:txBody>
      </p:sp>
    </p:spTree>
    <p:extLst>
      <p:ext uri="{BB962C8B-B14F-4D97-AF65-F5344CB8AC3E}">
        <p14:creationId xmlns:p14="http://schemas.microsoft.com/office/powerpoint/2010/main" val="355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6AFB3B-01CD-3F89-2ACF-F1DC97CCC8D5}"/>
              </a:ext>
            </a:extLst>
          </p:cNvPr>
          <p:cNvSpPr>
            <a:spLocks noGrp="1"/>
          </p:cNvSpPr>
          <p:nvPr>
            <p:ph sz="half" idx="1"/>
          </p:nvPr>
        </p:nvSpPr>
        <p:spPr>
          <a:xfrm>
            <a:off x="417917" y="1808586"/>
            <a:ext cx="5181600" cy="5049414"/>
          </a:xfrm>
        </p:spPr>
        <p:txBody>
          <a:bodyPr>
            <a:normAutofit fontScale="92500" lnSpcReduction="20000"/>
          </a:bodyPr>
          <a:lstStyle/>
          <a:p>
            <a:pPr marL="0" indent="0">
              <a:lnSpc>
                <a:spcPct val="150000"/>
              </a:lnSpc>
              <a:buNone/>
              <a:tabLst>
                <a:tab pos="3408363" algn="l"/>
              </a:tabLst>
            </a:pPr>
            <a:r>
              <a:rPr lang="en-US" sz="2000" dirty="0">
                <a:latin typeface="Nexa-Bold" panose="01000000000000000000" pitchFamily="2" charset="0"/>
              </a:rPr>
              <a:t>Installation</a:t>
            </a:r>
          </a:p>
          <a:p>
            <a:pPr>
              <a:lnSpc>
                <a:spcPct val="150000"/>
              </a:lnSpc>
              <a:tabLst>
                <a:tab pos="3408363" algn="l"/>
              </a:tabLst>
            </a:pPr>
            <a:r>
              <a:rPr lang="en-US" sz="1500" dirty="0"/>
              <a:t>Download the Arduino IDE from the </a:t>
            </a:r>
            <a:r>
              <a:rPr lang="en-US" sz="1500" dirty="0">
                <a:hlinkClick r:id="rId2"/>
              </a:rPr>
              <a:t>website</a:t>
            </a:r>
            <a:r>
              <a:rPr lang="en-US" sz="1500" dirty="0"/>
              <a:t>.</a:t>
            </a:r>
          </a:p>
          <a:p>
            <a:pPr>
              <a:lnSpc>
                <a:spcPct val="150000"/>
              </a:lnSpc>
              <a:tabLst>
                <a:tab pos="3408363" algn="l"/>
              </a:tabLst>
            </a:pPr>
            <a:r>
              <a:rPr lang="en-US" sz="1500" dirty="0"/>
              <a:t>Install the Arduino IDE application into a folder on the desktop (Windows), or home folder (Ubuntu).</a:t>
            </a:r>
          </a:p>
          <a:p>
            <a:pPr>
              <a:lnSpc>
                <a:spcPct val="150000"/>
              </a:lnSpc>
              <a:tabLst>
                <a:tab pos="3408363" algn="l"/>
              </a:tabLst>
            </a:pPr>
            <a:r>
              <a:rPr lang="en-US" sz="1500" dirty="0"/>
              <a:t>Follow the installation instructions for Windows and Linux </a:t>
            </a:r>
            <a:r>
              <a:rPr lang="en-US" sz="1500" dirty="0">
                <a:hlinkClick r:id="rId3"/>
              </a:rPr>
              <a:t>here</a:t>
            </a:r>
            <a:r>
              <a:rPr lang="en-US" sz="1500" dirty="0"/>
              <a:t>.</a:t>
            </a:r>
          </a:p>
          <a:p>
            <a:pPr>
              <a:lnSpc>
                <a:spcPct val="150000"/>
              </a:lnSpc>
              <a:tabLst>
                <a:tab pos="3408363" algn="l"/>
              </a:tabLst>
            </a:pPr>
            <a:r>
              <a:rPr lang="en-US" sz="1500" dirty="0"/>
              <a:t> Once installed, launch the application if you want to select your sketchbook location (File&gt;&gt;Preferences&gt;&gt;Sketchbook location).</a:t>
            </a:r>
          </a:p>
          <a:p>
            <a:pPr lvl="1">
              <a:lnSpc>
                <a:spcPct val="150000"/>
              </a:lnSpc>
              <a:tabLst>
                <a:tab pos="3408363" algn="l"/>
              </a:tabLst>
            </a:pPr>
            <a:r>
              <a:rPr lang="en-US" sz="1500" dirty="0"/>
              <a:t>Sketchbook is a standard place to store your programs, or sketches. </a:t>
            </a:r>
          </a:p>
          <a:p>
            <a:pPr>
              <a:lnSpc>
                <a:spcPct val="150000"/>
              </a:lnSpc>
              <a:tabLst>
                <a:tab pos="3408363" algn="l"/>
              </a:tabLst>
            </a:pPr>
            <a:r>
              <a:rPr lang="en-US" sz="1500" dirty="0"/>
              <a:t>Close the IDE when done.</a:t>
            </a:r>
          </a:p>
          <a:p>
            <a:pPr marL="0" indent="0">
              <a:lnSpc>
                <a:spcPct val="150000"/>
              </a:lnSpc>
              <a:buNone/>
              <a:tabLst>
                <a:tab pos="3408363" algn="l"/>
              </a:tabLst>
            </a:pPr>
            <a:r>
              <a:rPr lang="en-US" sz="1500" dirty="0"/>
              <a:t>Note: The Arduino IDE can be installed in the Virtual Machine, following the same steps.</a:t>
            </a:r>
          </a:p>
          <a:p>
            <a:pPr>
              <a:lnSpc>
                <a:spcPct val="150000"/>
              </a:lnSpc>
              <a:tabLst>
                <a:tab pos="3408363" algn="l"/>
              </a:tabLst>
            </a:pPr>
            <a:endParaRPr lang="en-GB" sz="1500" dirty="0"/>
          </a:p>
        </p:txBody>
      </p:sp>
      <p:sp>
        <p:nvSpPr>
          <p:cNvPr id="4" name="Title 3">
            <a:extLst>
              <a:ext uri="{FF2B5EF4-FFF2-40B4-BE49-F238E27FC236}">
                <a16:creationId xmlns:a16="http://schemas.microsoft.com/office/drawing/2014/main" id="{AF894B22-9DF3-75CA-EB7C-AEA1A224D125}"/>
              </a:ext>
            </a:extLst>
          </p:cNvPr>
          <p:cNvSpPr>
            <a:spLocks noGrp="1"/>
          </p:cNvSpPr>
          <p:nvPr>
            <p:ph type="title"/>
          </p:nvPr>
        </p:nvSpPr>
        <p:spPr/>
        <p:txBody>
          <a:bodyPr/>
          <a:lstStyle/>
          <a:p>
            <a:r>
              <a:rPr lang="en-GB" dirty="0"/>
              <a:t>Arduino IDE</a:t>
            </a:r>
          </a:p>
        </p:txBody>
      </p:sp>
      <p:pic>
        <p:nvPicPr>
          <p:cNvPr id="12" name="Picture 11">
            <a:extLst>
              <a:ext uri="{FF2B5EF4-FFF2-40B4-BE49-F238E27FC236}">
                <a16:creationId xmlns:a16="http://schemas.microsoft.com/office/drawing/2014/main" id="{271C8307-CF73-567E-7B53-AA6715B94B2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51330" y="3850082"/>
            <a:ext cx="4701299" cy="2887179"/>
          </a:xfrm>
          <a:prstGeom prst="rect">
            <a:avLst/>
          </a:prstGeom>
        </p:spPr>
      </p:pic>
      <p:pic>
        <p:nvPicPr>
          <p:cNvPr id="7" name="Content Placeholder 6">
            <a:extLst>
              <a:ext uri="{FF2B5EF4-FFF2-40B4-BE49-F238E27FC236}">
                <a16:creationId xmlns:a16="http://schemas.microsoft.com/office/drawing/2014/main" id="{6A3D17BC-BC8D-AC1A-8D66-4B894D1BEE51}"/>
              </a:ext>
            </a:extLst>
          </p:cNvPr>
          <p:cNvPicPr>
            <a:picLocks noGrp="1" noChangeAspect="1"/>
          </p:cNvPicPr>
          <p:nvPr>
            <p:ph sz="half" idx="2"/>
          </p:nvPr>
        </p:nvPicPr>
        <p:blipFill>
          <a:blip r:embed="rId5"/>
          <a:stretch>
            <a:fillRect/>
          </a:stretch>
        </p:blipFill>
        <p:spPr>
          <a:xfrm>
            <a:off x="6660776" y="1504396"/>
            <a:ext cx="4307541" cy="2180064"/>
          </a:xfrm>
        </p:spPr>
      </p:pic>
    </p:spTree>
    <p:extLst>
      <p:ext uri="{BB962C8B-B14F-4D97-AF65-F5344CB8AC3E}">
        <p14:creationId xmlns:p14="http://schemas.microsoft.com/office/powerpoint/2010/main" val="154157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6D66A4-DD60-8857-9140-A7C02E192632}"/>
              </a:ext>
            </a:extLst>
          </p:cNvPr>
          <p:cNvSpPr>
            <a:spLocks noGrp="1"/>
          </p:cNvSpPr>
          <p:nvPr>
            <p:ph sz="half" idx="1"/>
          </p:nvPr>
        </p:nvSpPr>
        <p:spPr>
          <a:xfrm>
            <a:off x="163273" y="1816660"/>
            <a:ext cx="5181600" cy="5041340"/>
          </a:xfrm>
        </p:spPr>
        <p:txBody>
          <a:bodyPr>
            <a:normAutofit fontScale="85000" lnSpcReduction="20000"/>
          </a:bodyPr>
          <a:lstStyle/>
          <a:p>
            <a:pPr marL="0" indent="0">
              <a:lnSpc>
                <a:spcPct val="150000"/>
              </a:lnSpc>
              <a:buNone/>
              <a:tabLst>
                <a:tab pos="3408363" algn="l"/>
              </a:tabLst>
            </a:pPr>
            <a:r>
              <a:rPr lang="en-US" sz="2200" dirty="0">
                <a:latin typeface="Nexa-Bold" panose="01000000000000000000" pitchFamily="2" charset="0"/>
              </a:rPr>
              <a:t>Arduino IDE – ESP32 and </a:t>
            </a:r>
            <a:r>
              <a:rPr lang="en-US" sz="2200" dirty="0" err="1">
                <a:latin typeface="Nexa-Bold" panose="01000000000000000000" pitchFamily="2" charset="0"/>
              </a:rPr>
              <a:t>Hackerboard</a:t>
            </a:r>
            <a:r>
              <a:rPr lang="en-US" sz="2200" dirty="0">
                <a:latin typeface="Nexa-Bold" panose="01000000000000000000" pitchFamily="2" charset="0"/>
              </a:rPr>
              <a:t> setup </a:t>
            </a:r>
          </a:p>
          <a:p>
            <a:pPr>
              <a:lnSpc>
                <a:spcPct val="150000"/>
              </a:lnSpc>
              <a:tabLst>
                <a:tab pos="3408363" algn="l"/>
              </a:tabLst>
            </a:pPr>
            <a:r>
              <a:rPr lang="en-US" sz="1500" dirty="0"/>
              <a:t>To install the ESP32 libraries simply </a:t>
            </a:r>
          </a:p>
          <a:p>
            <a:pPr>
              <a:lnSpc>
                <a:spcPct val="150000"/>
              </a:lnSpc>
              <a:tabLst>
                <a:tab pos="3408363" algn="l"/>
              </a:tabLst>
            </a:pPr>
            <a:r>
              <a:rPr lang="en-US" sz="1500" dirty="0"/>
              <a:t>Open the Arduin IDE</a:t>
            </a:r>
          </a:p>
          <a:p>
            <a:pPr>
              <a:lnSpc>
                <a:spcPct val="150000"/>
              </a:lnSpc>
              <a:tabLst>
                <a:tab pos="3408363" algn="l"/>
              </a:tabLst>
            </a:pPr>
            <a:r>
              <a:rPr lang="en-US" sz="1500" dirty="0"/>
              <a:t>Go to Tools&gt;&gt;Board&gt;&gt;Boards Manager</a:t>
            </a:r>
          </a:p>
          <a:p>
            <a:pPr>
              <a:lnSpc>
                <a:spcPct val="150000"/>
              </a:lnSpc>
              <a:tabLst>
                <a:tab pos="3408363" algn="l"/>
              </a:tabLst>
            </a:pPr>
            <a:r>
              <a:rPr lang="en-US" sz="1500" dirty="0"/>
              <a:t>In the search bar of the left panel type “esp32”</a:t>
            </a:r>
          </a:p>
          <a:p>
            <a:pPr>
              <a:lnSpc>
                <a:spcPct val="150000"/>
              </a:lnSpc>
              <a:tabLst>
                <a:tab pos="3408363" algn="l"/>
              </a:tabLst>
            </a:pPr>
            <a:r>
              <a:rPr lang="en-US" sz="1500" dirty="0"/>
              <a:t>Select the “esp32 by </a:t>
            </a:r>
            <a:r>
              <a:rPr lang="en-US" sz="1500" dirty="0" err="1"/>
              <a:t>Espressif</a:t>
            </a:r>
            <a:r>
              <a:rPr lang="en-US" sz="1500" dirty="0"/>
              <a:t>”</a:t>
            </a:r>
          </a:p>
          <a:p>
            <a:pPr>
              <a:lnSpc>
                <a:spcPct val="150000"/>
              </a:lnSpc>
              <a:tabLst>
                <a:tab pos="3408363" algn="l"/>
              </a:tabLst>
            </a:pPr>
            <a:r>
              <a:rPr lang="en-US" sz="1500" dirty="0"/>
              <a:t>Select the </a:t>
            </a:r>
            <a:r>
              <a:rPr lang="en-US" sz="1500" b="1" dirty="0"/>
              <a:t>version 2.0.17</a:t>
            </a:r>
            <a:r>
              <a:rPr lang="en-US" sz="1500" dirty="0"/>
              <a:t> </a:t>
            </a:r>
            <a:r>
              <a:rPr lang="en-US" sz="1500" b="1" dirty="0"/>
              <a:t>NOT THE NEWEST!! IS NOT FULLY COMPATIBLE WITH MICRO-ROS! </a:t>
            </a:r>
          </a:p>
          <a:p>
            <a:pPr>
              <a:lnSpc>
                <a:spcPct val="150000"/>
              </a:lnSpc>
              <a:tabLst>
                <a:tab pos="3408363" algn="l"/>
              </a:tabLst>
            </a:pPr>
            <a:r>
              <a:rPr lang="en-US" sz="1500" b="1" dirty="0"/>
              <a:t>DO NOT UPGRADE THE LIBRARY! </a:t>
            </a:r>
          </a:p>
          <a:p>
            <a:pPr>
              <a:lnSpc>
                <a:spcPct val="150000"/>
              </a:lnSpc>
              <a:tabLst>
                <a:tab pos="3408363" algn="l"/>
              </a:tabLst>
            </a:pPr>
            <a:r>
              <a:rPr lang="en-US" sz="1500" dirty="0"/>
              <a:t>Press “Install”</a:t>
            </a:r>
          </a:p>
          <a:p>
            <a:pPr>
              <a:lnSpc>
                <a:spcPct val="150000"/>
              </a:lnSpc>
              <a:tabLst>
                <a:tab pos="3408363" algn="l"/>
              </a:tabLst>
            </a:pPr>
            <a:r>
              <a:rPr lang="en-US" sz="1500" dirty="0"/>
              <a:t>Test the installation using the example (at the end) </a:t>
            </a:r>
            <a:r>
              <a:rPr lang="en-US" sz="1500" dirty="0">
                <a:hlinkClick r:id="rId2"/>
              </a:rPr>
              <a:t>here</a:t>
            </a:r>
            <a:r>
              <a:rPr lang="en-US" sz="1500" dirty="0"/>
              <a:t> or </a:t>
            </a:r>
            <a:r>
              <a:rPr lang="en-US" sz="1500" dirty="0">
                <a:hlinkClick r:id="rId3"/>
              </a:rPr>
              <a:t>here</a:t>
            </a:r>
            <a:r>
              <a:rPr lang="en-US" sz="1500" dirty="0"/>
              <a:t>.</a:t>
            </a:r>
          </a:p>
          <a:p>
            <a:pPr>
              <a:lnSpc>
                <a:spcPct val="150000"/>
              </a:lnSpc>
              <a:tabLst>
                <a:tab pos="3408363" algn="l"/>
              </a:tabLst>
            </a:pPr>
            <a:endParaRPr lang="en-US" sz="1500" dirty="0"/>
          </a:p>
          <a:p>
            <a:pPr>
              <a:lnSpc>
                <a:spcPct val="150000"/>
              </a:lnSpc>
              <a:tabLst>
                <a:tab pos="3408363" algn="l"/>
              </a:tabLst>
            </a:pPr>
            <a:endParaRPr lang="en-GB" sz="1800" dirty="0"/>
          </a:p>
        </p:txBody>
      </p:sp>
      <p:sp>
        <p:nvSpPr>
          <p:cNvPr id="4" name="Title 3">
            <a:extLst>
              <a:ext uri="{FF2B5EF4-FFF2-40B4-BE49-F238E27FC236}">
                <a16:creationId xmlns:a16="http://schemas.microsoft.com/office/drawing/2014/main" id="{86545CC3-27EB-6CB6-BE3E-3FFF42356C4A}"/>
              </a:ext>
            </a:extLst>
          </p:cNvPr>
          <p:cNvSpPr>
            <a:spLocks noGrp="1"/>
          </p:cNvSpPr>
          <p:nvPr>
            <p:ph type="title"/>
          </p:nvPr>
        </p:nvSpPr>
        <p:spPr/>
        <p:txBody>
          <a:bodyPr/>
          <a:lstStyle/>
          <a:p>
            <a:r>
              <a:rPr lang="en-GB" dirty="0"/>
              <a:t>Arduino IDE-ESP32 Setup</a:t>
            </a:r>
          </a:p>
        </p:txBody>
      </p:sp>
      <p:pic>
        <p:nvPicPr>
          <p:cNvPr id="8" name="Content Placeholder 7">
            <a:extLst>
              <a:ext uri="{FF2B5EF4-FFF2-40B4-BE49-F238E27FC236}">
                <a16:creationId xmlns:a16="http://schemas.microsoft.com/office/drawing/2014/main" id="{C168A8E1-3C8F-9547-F1C1-BD777122F161}"/>
              </a:ext>
            </a:extLst>
          </p:cNvPr>
          <p:cNvPicPr>
            <a:picLocks noGrp="1" noChangeAspect="1"/>
          </p:cNvPicPr>
          <p:nvPr>
            <p:ph sz="half" idx="2"/>
          </p:nvPr>
        </p:nvPicPr>
        <p:blipFill>
          <a:blip r:embed="rId4"/>
          <a:stretch>
            <a:fillRect/>
          </a:stretch>
        </p:blipFill>
        <p:spPr>
          <a:xfrm>
            <a:off x="7542917" y="1329761"/>
            <a:ext cx="4593780" cy="2678226"/>
          </a:xfrm>
        </p:spPr>
      </p:pic>
      <p:grpSp>
        <p:nvGrpSpPr>
          <p:cNvPr id="13" name="Group 12">
            <a:extLst>
              <a:ext uri="{FF2B5EF4-FFF2-40B4-BE49-F238E27FC236}">
                <a16:creationId xmlns:a16="http://schemas.microsoft.com/office/drawing/2014/main" id="{F94D19F1-9761-02FB-AE9D-5EA947182645}"/>
              </a:ext>
            </a:extLst>
          </p:cNvPr>
          <p:cNvGrpSpPr/>
          <p:nvPr/>
        </p:nvGrpSpPr>
        <p:grpSpPr>
          <a:xfrm>
            <a:off x="5793023" y="3429000"/>
            <a:ext cx="1749894" cy="3070696"/>
            <a:chOff x="6014648" y="3666565"/>
            <a:chExt cx="1749894" cy="3070696"/>
          </a:xfrm>
        </p:grpSpPr>
        <p:pic>
          <p:nvPicPr>
            <p:cNvPr id="10" name="Picture 9">
              <a:extLst>
                <a:ext uri="{FF2B5EF4-FFF2-40B4-BE49-F238E27FC236}">
                  <a16:creationId xmlns:a16="http://schemas.microsoft.com/office/drawing/2014/main" id="{F76A141F-AFF8-F117-C23C-F65BF2E498D4}"/>
                </a:ext>
              </a:extLst>
            </p:cNvPr>
            <p:cNvPicPr>
              <a:picLocks noChangeAspect="1"/>
            </p:cNvPicPr>
            <p:nvPr/>
          </p:nvPicPr>
          <p:blipFill>
            <a:blip r:embed="rId5"/>
            <a:stretch>
              <a:fillRect/>
            </a:stretch>
          </p:blipFill>
          <p:spPr>
            <a:xfrm>
              <a:off x="6014648" y="3666565"/>
              <a:ext cx="1749894" cy="3070696"/>
            </a:xfrm>
            <a:prstGeom prst="rect">
              <a:avLst/>
            </a:prstGeom>
          </p:spPr>
        </p:pic>
        <p:sp>
          <p:nvSpPr>
            <p:cNvPr id="11" name="Oval 10">
              <a:extLst>
                <a:ext uri="{FF2B5EF4-FFF2-40B4-BE49-F238E27FC236}">
                  <a16:creationId xmlns:a16="http://schemas.microsoft.com/office/drawing/2014/main" id="{D1DC5F60-453D-DBD9-0B69-B16476CC16B4}"/>
                </a:ext>
              </a:extLst>
            </p:cNvPr>
            <p:cNvSpPr/>
            <p:nvPr/>
          </p:nvSpPr>
          <p:spPr>
            <a:xfrm>
              <a:off x="6096000" y="5595635"/>
              <a:ext cx="1378083" cy="28578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8A79F15-CDDA-3351-23F9-1247CAF09603}"/>
                </a:ext>
              </a:extLst>
            </p:cNvPr>
            <p:cNvSpPr/>
            <p:nvPr/>
          </p:nvSpPr>
          <p:spPr>
            <a:xfrm>
              <a:off x="6200553" y="6451478"/>
              <a:ext cx="1378083" cy="28578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11409614"/>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215</TotalTime>
  <Words>2299</Words>
  <Application>Microsoft Office PowerPoint</Application>
  <PresentationFormat>Widescreen</PresentationFormat>
  <Paragraphs>281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Consolas</vt:lpstr>
      <vt:lpstr>Nexa Bold</vt:lpstr>
      <vt:lpstr>Nexa ExtraLight</vt:lpstr>
      <vt:lpstr>Nexa-Bold</vt:lpstr>
      <vt:lpstr>Nexa-Book</vt:lpstr>
      <vt:lpstr>Nexa-Light</vt:lpstr>
      <vt:lpstr>MCR2 Theme</vt:lpstr>
      <vt:lpstr>Micro-ROS</vt:lpstr>
      <vt:lpstr>micro-ros</vt:lpstr>
      <vt:lpstr>Ubuntu</vt:lpstr>
      <vt:lpstr>micro-ros agent installation</vt:lpstr>
      <vt:lpstr>micro-ros agent installation</vt:lpstr>
      <vt:lpstr>Ubuntu</vt:lpstr>
      <vt:lpstr>Arduino IDE</vt:lpstr>
      <vt:lpstr>Arduino IDE</vt:lpstr>
      <vt:lpstr>Arduino IDE-ESP32 Setup</vt:lpstr>
      <vt:lpstr>micro-ros-arduino Setup</vt:lpstr>
      <vt:lpstr>micro-ros-arduino Setup</vt:lpstr>
      <vt:lpstr>Port Permissions (Ubuntu)</vt:lpstr>
      <vt:lpstr>WSL (Windows Subsystem for Linux)</vt:lpstr>
      <vt:lpstr>WSL (Windows Subsystem for Linux)</vt:lpstr>
      <vt:lpstr>Testing</vt:lpstr>
      <vt:lpstr>Testing installation</vt:lpstr>
      <vt:lpstr>Testing installation</vt:lpstr>
      <vt:lpstr>Troubleshoot</vt:lpstr>
      <vt:lpstr>Arduino IDE-ESP32 Setup</vt:lpstr>
      <vt:lpstr>USB Ports in VM</vt:lpstr>
      <vt:lpstr>Troubleshoot</vt:lpstr>
      <vt:lpstr>Troubleshoot</vt:lpstr>
      <vt:lpstr>Troubleshoot</vt:lpstr>
      <vt:lpstr>Troubleshoot</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Mario Martinez</dc:creator>
  <cp:lastModifiedBy>Mario Martinez</cp:lastModifiedBy>
  <cp:revision>11</cp:revision>
  <dcterms:created xsi:type="dcterms:W3CDTF">2025-01-23T09:39:05Z</dcterms:created>
  <dcterms:modified xsi:type="dcterms:W3CDTF">2025-01-23T13:14:09Z</dcterms:modified>
</cp:coreProperties>
</file>