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9" r:id="rId4"/>
    <p:sldId id="291" r:id="rId5"/>
    <p:sldId id="292" r:id="rId6"/>
    <p:sldId id="293" r:id="rId7"/>
    <p:sldId id="290" r:id="rId8"/>
    <p:sldId id="294" r:id="rId9"/>
    <p:sldId id="295" r:id="rId10"/>
    <p:sldId id="296" r:id="rId11"/>
    <p:sldId id="297" r:id="rId12"/>
    <p:sldId id="275" r:id="rId13"/>
    <p:sldId id="29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4F2"/>
    <a:srgbClr val="01CCFF"/>
    <a:srgbClr val="0DC0FF"/>
    <a:srgbClr val="05BE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234EBE-34E0-4383-8233-AAD6F2333A90}" v="784" dt="2023-03-01T05:26:15.8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96" autoAdjust="0"/>
    <p:restoredTop sz="94660"/>
  </p:normalViewPr>
  <p:slideViewPr>
    <p:cSldViewPr snapToGrid="0">
      <p:cViewPr varScale="1">
        <p:scale>
          <a:sx n="107" d="100"/>
          <a:sy n="107" d="100"/>
        </p:scale>
        <p:origin x="59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o Martinez" userId="3a8698ea-445f-4751-a923-c95ba728fd8c" providerId="ADAL" clId="{8E234EBE-34E0-4383-8233-AAD6F2333A90}"/>
    <pc:docChg chg="undo redo custSel addSld delSld modSld sldOrd">
      <pc:chgData name="Mario Martinez" userId="3a8698ea-445f-4751-a923-c95ba728fd8c" providerId="ADAL" clId="{8E234EBE-34E0-4383-8233-AAD6F2333A90}" dt="2023-03-01T06:17:49.507" v="3204" actId="20577"/>
      <pc:docMkLst>
        <pc:docMk/>
      </pc:docMkLst>
      <pc:sldChg chg="modSp mod">
        <pc:chgData name="Mario Martinez" userId="3a8698ea-445f-4751-a923-c95ba728fd8c" providerId="ADAL" clId="{8E234EBE-34E0-4383-8233-AAD6F2333A90}" dt="2023-03-01T05:46:18.397" v="3164" actId="20577"/>
        <pc:sldMkLst>
          <pc:docMk/>
          <pc:sldMk cId="1899543070" sldId="256"/>
        </pc:sldMkLst>
        <pc:spChg chg="mod">
          <ac:chgData name="Mario Martinez" userId="3a8698ea-445f-4751-a923-c95ba728fd8c" providerId="ADAL" clId="{8E234EBE-34E0-4383-8233-AAD6F2333A90}" dt="2023-03-01T05:46:18.397" v="3164" actId="20577"/>
          <ac:spMkLst>
            <pc:docMk/>
            <pc:sldMk cId="1899543070" sldId="256"/>
            <ac:spMk id="2" creationId="{57C65C15-5F40-4167-FD82-B39FDF181BAF}"/>
          </ac:spMkLst>
        </pc:spChg>
        <pc:spChg chg="mod">
          <ac:chgData name="Mario Martinez" userId="3a8698ea-445f-4751-a923-c95ba728fd8c" providerId="ADAL" clId="{8E234EBE-34E0-4383-8233-AAD6F2333A90}" dt="2023-02-28T23:27:51.976" v="45" actId="20577"/>
          <ac:spMkLst>
            <pc:docMk/>
            <pc:sldMk cId="1899543070" sldId="256"/>
            <ac:spMk id="3" creationId="{A0F13DC6-B09E-2CD5-86E3-112A0919B40D}"/>
          </ac:spMkLst>
        </pc:spChg>
      </pc:sldChg>
      <pc:sldChg chg="delSp modSp mod">
        <pc:chgData name="Mario Martinez" userId="3a8698ea-445f-4751-a923-c95ba728fd8c" providerId="ADAL" clId="{8E234EBE-34E0-4383-8233-AAD6F2333A90}" dt="2023-03-01T05:44:15.842" v="3150" actId="20577"/>
        <pc:sldMkLst>
          <pc:docMk/>
          <pc:sldMk cId="747795000" sldId="258"/>
        </pc:sldMkLst>
        <pc:spChg chg="mod">
          <ac:chgData name="Mario Martinez" userId="3a8698ea-445f-4751-a923-c95ba728fd8c" providerId="ADAL" clId="{8E234EBE-34E0-4383-8233-AAD6F2333A90}" dt="2023-03-01T05:44:05.972" v="3144" actId="20577"/>
          <ac:spMkLst>
            <pc:docMk/>
            <pc:sldMk cId="747795000" sldId="258"/>
            <ac:spMk id="3" creationId="{FDFFEC81-0B43-AFBA-4652-78AD6EF5545B}"/>
          </ac:spMkLst>
        </pc:spChg>
        <pc:spChg chg="mod">
          <ac:chgData name="Mario Martinez" userId="3a8698ea-445f-4751-a923-c95ba728fd8c" providerId="ADAL" clId="{8E234EBE-34E0-4383-8233-AAD6F2333A90}" dt="2023-03-01T05:44:09.564" v="3146" actId="20577"/>
          <ac:spMkLst>
            <pc:docMk/>
            <pc:sldMk cId="747795000" sldId="258"/>
            <ac:spMk id="4" creationId="{C156C482-A9AC-4718-143B-0A25F94D1FAD}"/>
          </ac:spMkLst>
        </pc:spChg>
        <pc:spChg chg="mod">
          <ac:chgData name="Mario Martinez" userId="3a8698ea-445f-4751-a923-c95ba728fd8c" providerId="ADAL" clId="{8E234EBE-34E0-4383-8233-AAD6F2333A90}" dt="2023-03-01T05:44:01.904" v="3142" actId="20577"/>
          <ac:spMkLst>
            <pc:docMk/>
            <pc:sldMk cId="747795000" sldId="258"/>
            <ac:spMk id="5" creationId="{D276B1C4-DFDB-A88E-3E77-39B2EF610DD6}"/>
          </ac:spMkLst>
        </pc:spChg>
        <pc:spChg chg="mod">
          <ac:chgData name="Mario Martinez" userId="3a8698ea-445f-4751-a923-c95ba728fd8c" providerId="ADAL" clId="{8E234EBE-34E0-4383-8233-AAD6F2333A90}" dt="2023-03-01T05:44:12.654" v="3148" actId="20577"/>
          <ac:spMkLst>
            <pc:docMk/>
            <pc:sldMk cId="747795000" sldId="258"/>
            <ac:spMk id="6" creationId="{00833784-B18B-FBDE-91A7-F0620A47B682}"/>
          </ac:spMkLst>
        </pc:spChg>
        <pc:spChg chg="mod">
          <ac:chgData name="Mario Martinez" userId="3a8698ea-445f-4751-a923-c95ba728fd8c" providerId="ADAL" clId="{8E234EBE-34E0-4383-8233-AAD6F2333A90}" dt="2023-03-01T05:44:15.842" v="3150" actId="20577"/>
          <ac:spMkLst>
            <pc:docMk/>
            <pc:sldMk cId="747795000" sldId="258"/>
            <ac:spMk id="7" creationId="{298A52C1-40F5-7CB9-E06D-FFEF4C6AB9F5}"/>
          </ac:spMkLst>
        </pc:spChg>
        <pc:spChg chg="del">
          <ac:chgData name="Mario Martinez" userId="3a8698ea-445f-4751-a923-c95ba728fd8c" providerId="ADAL" clId="{8E234EBE-34E0-4383-8233-AAD6F2333A90}" dt="2023-03-01T05:43:47.294" v="3136" actId="478"/>
          <ac:spMkLst>
            <pc:docMk/>
            <pc:sldMk cId="747795000" sldId="258"/>
            <ac:spMk id="8" creationId="{B13D105B-18E3-9B2F-9FE6-B3BDEF0E1F40}"/>
          </ac:spMkLst>
        </pc:spChg>
        <pc:spChg chg="del">
          <ac:chgData name="Mario Martinez" userId="3a8698ea-445f-4751-a923-c95ba728fd8c" providerId="ADAL" clId="{8E234EBE-34E0-4383-8233-AAD6F2333A90}" dt="2023-03-01T05:41:58.521" v="2986" actId="478"/>
          <ac:spMkLst>
            <pc:docMk/>
            <pc:sldMk cId="747795000" sldId="258"/>
            <ac:spMk id="9" creationId="{D9B4AE0E-1B56-ECD4-FF3F-FA00AFEFE740}"/>
          </ac:spMkLst>
        </pc:spChg>
        <pc:spChg chg="del">
          <ac:chgData name="Mario Martinez" userId="3a8698ea-445f-4751-a923-c95ba728fd8c" providerId="ADAL" clId="{8E234EBE-34E0-4383-8233-AAD6F2333A90}" dt="2023-03-01T05:43:49.923" v="3137" actId="478"/>
          <ac:spMkLst>
            <pc:docMk/>
            <pc:sldMk cId="747795000" sldId="258"/>
            <ac:spMk id="10" creationId="{0D7265F9-DB95-A93D-A1E4-3BFF88ECF85E}"/>
          </ac:spMkLst>
        </pc:spChg>
        <pc:spChg chg="del mod">
          <ac:chgData name="Mario Martinez" userId="3a8698ea-445f-4751-a923-c95ba728fd8c" providerId="ADAL" clId="{8E234EBE-34E0-4383-8233-AAD6F2333A90}" dt="2023-03-01T05:43:52.212" v="3139" actId="478"/>
          <ac:spMkLst>
            <pc:docMk/>
            <pc:sldMk cId="747795000" sldId="258"/>
            <ac:spMk id="13" creationId="{FFDC2737-D47F-9D5D-D6ED-3BBB87B86462}"/>
          </ac:spMkLst>
        </pc:spChg>
        <pc:spChg chg="del">
          <ac:chgData name="Mario Martinez" userId="3a8698ea-445f-4751-a923-c95ba728fd8c" providerId="ADAL" clId="{8E234EBE-34E0-4383-8233-AAD6F2333A90}" dt="2023-03-01T05:43:54.245" v="3140" actId="478"/>
          <ac:spMkLst>
            <pc:docMk/>
            <pc:sldMk cId="747795000" sldId="258"/>
            <ac:spMk id="14" creationId="{1558AEF1-11BB-7E4A-DECF-46B54DF920A4}"/>
          </ac:spMkLst>
        </pc:spChg>
        <pc:spChg chg="mod">
          <ac:chgData name="Mario Martinez" userId="3a8698ea-445f-4751-a923-c95ba728fd8c" providerId="ADAL" clId="{8E234EBE-34E0-4383-8233-AAD6F2333A90}" dt="2023-03-01T05:42:08.585" v="3006" actId="20577"/>
          <ac:spMkLst>
            <pc:docMk/>
            <pc:sldMk cId="747795000" sldId="258"/>
            <ac:spMk id="15" creationId="{3F0F432D-417A-1715-9F9F-30DBAC4F46B3}"/>
          </ac:spMkLst>
        </pc:spChg>
        <pc:spChg chg="mod">
          <ac:chgData name="Mario Martinez" userId="3a8698ea-445f-4751-a923-c95ba728fd8c" providerId="ADAL" clId="{8E234EBE-34E0-4383-8233-AAD6F2333A90}" dt="2023-03-01T05:42:51.047" v="3028" actId="20577"/>
          <ac:spMkLst>
            <pc:docMk/>
            <pc:sldMk cId="747795000" sldId="258"/>
            <ac:spMk id="16" creationId="{8E92C0C0-D3C9-B6D3-CB5E-3B761E019219}"/>
          </ac:spMkLst>
        </pc:spChg>
        <pc:spChg chg="mod">
          <ac:chgData name="Mario Martinez" userId="3a8698ea-445f-4751-a923-c95ba728fd8c" providerId="ADAL" clId="{8E234EBE-34E0-4383-8233-AAD6F2333A90}" dt="2023-03-01T05:43:10.958" v="3086" actId="14100"/>
          <ac:spMkLst>
            <pc:docMk/>
            <pc:sldMk cId="747795000" sldId="258"/>
            <ac:spMk id="17" creationId="{1075B9F0-B75B-E498-92A4-0C55B0513F24}"/>
          </ac:spMkLst>
        </pc:spChg>
        <pc:spChg chg="mod">
          <ac:chgData name="Mario Martinez" userId="3a8698ea-445f-4751-a923-c95ba728fd8c" providerId="ADAL" clId="{8E234EBE-34E0-4383-8233-AAD6F2333A90}" dt="2023-03-01T05:43:28.601" v="3135" actId="14100"/>
          <ac:spMkLst>
            <pc:docMk/>
            <pc:sldMk cId="747795000" sldId="258"/>
            <ac:spMk id="18" creationId="{5481A0C5-5EDC-C21A-0C4A-09811C180A7B}"/>
          </ac:spMkLst>
        </pc:spChg>
        <pc:spChg chg="mod">
          <ac:chgData name="Mario Martinez" userId="3a8698ea-445f-4751-a923-c95ba728fd8c" providerId="ADAL" clId="{8E234EBE-34E0-4383-8233-AAD6F2333A90}" dt="2023-03-01T05:41:54.459" v="2985"/>
          <ac:spMkLst>
            <pc:docMk/>
            <pc:sldMk cId="747795000" sldId="258"/>
            <ac:spMk id="19" creationId="{620891F5-5DC7-D1B7-CE71-77C6DFDD8D01}"/>
          </ac:spMkLst>
        </pc:spChg>
        <pc:spChg chg="del">
          <ac:chgData name="Mario Martinez" userId="3a8698ea-445f-4751-a923-c95ba728fd8c" providerId="ADAL" clId="{8E234EBE-34E0-4383-8233-AAD6F2333A90}" dt="2023-03-01T05:42:00.742" v="2987" actId="478"/>
          <ac:spMkLst>
            <pc:docMk/>
            <pc:sldMk cId="747795000" sldId="258"/>
            <ac:spMk id="20" creationId="{90CC8706-5633-48AE-A2CC-EB970E6D3720}"/>
          </ac:spMkLst>
        </pc:spChg>
      </pc:sldChg>
      <pc:sldChg chg="modSp mod">
        <pc:chgData name="Mario Martinez" userId="3a8698ea-445f-4751-a923-c95ba728fd8c" providerId="ADAL" clId="{8E234EBE-34E0-4383-8233-AAD6F2333A90}" dt="2023-02-28T23:38:31.796" v="91" actId="20577"/>
        <pc:sldMkLst>
          <pc:docMk/>
          <pc:sldMk cId="1422919080" sldId="269"/>
        </pc:sldMkLst>
        <pc:spChg chg="mod">
          <ac:chgData name="Mario Martinez" userId="3a8698ea-445f-4751-a923-c95ba728fd8c" providerId="ADAL" clId="{8E234EBE-34E0-4383-8233-AAD6F2333A90}" dt="2023-02-28T23:38:31.796" v="91" actId="20577"/>
          <ac:spMkLst>
            <pc:docMk/>
            <pc:sldMk cId="1422919080" sldId="269"/>
            <ac:spMk id="2" creationId="{76D9A647-8CAF-7176-BFD0-C2C8655406A6}"/>
          </ac:spMkLst>
        </pc:spChg>
        <pc:spChg chg="mod">
          <ac:chgData name="Mario Martinez" userId="3a8698ea-445f-4751-a923-c95ba728fd8c" providerId="ADAL" clId="{8E234EBE-34E0-4383-8233-AAD6F2333A90}" dt="2023-02-28T23:38:24.036" v="67" actId="20577"/>
          <ac:spMkLst>
            <pc:docMk/>
            <pc:sldMk cId="1422919080" sldId="269"/>
            <ac:spMk id="3" creationId="{1435F319-CC6B-7F45-502C-608288D8E4F7}"/>
          </ac:spMkLst>
        </pc:spChg>
      </pc:sldChg>
      <pc:sldChg chg="del">
        <pc:chgData name="Mario Martinez" userId="3a8698ea-445f-4751-a923-c95ba728fd8c" providerId="ADAL" clId="{8E234EBE-34E0-4383-8233-AAD6F2333A90}" dt="2023-03-01T05:40:42.137" v="2984" actId="47"/>
        <pc:sldMkLst>
          <pc:docMk/>
          <pc:sldMk cId="3559796" sldId="270"/>
        </pc:sldMkLst>
      </pc:sldChg>
      <pc:sldChg chg="del">
        <pc:chgData name="Mario Martinez" userId="3a8698ea-445f-4751-a923-c95ba728fd8c" providerId="ADAL" clId="{8E234EBE-34E0-4383-8233-AAD6F2333A90}" dt="2023-03-01T05:40:41.025" v="2983" actId="47"/>
        <pc:sldMkLst>
          <pc:docMk/>
          <pc:sldMk cId="2620592660" sldId="271"/>
        </pc:sldMkLst>
      </pc:sldChg>
      <pc:sldChg chg="del">
        <pc:chgData name="Mario Martinez" userId="3a8698ea-445f-4751-a923-c95ba728fd8c" providerId="ADAL" clId="{8E234EBE-34E0-4383-8233-AAD6F2333A90}" dt="2023-03-01T05:40:38.285" v="2982" actId="47"/>
        <pc:sldMkLst>
          <pc:docMk/>
          <pc:sldMk cId="4275568282" sldId="273"/>
        </pc:sldMkLst>
      </pc:sldChg>
      <pc:sldChg chg="add del">
        <pc:chgData name="Mario Martinez" userId="3a8698ea-445f-4751-a923-c95ba728fd8c" providerId="ADAL" clId="{8E234EBE-34E0-4383-8233-AAD6F2333A90}" dt="2023-03-01T05:39:06.307" v="2975" actId="47"/>
        <pc:sldMkLst>
          <pc:docMk/>
          <pc:sldMk cId="3056886618" sldId="274"/>
        </pc:sldMkLst>
      </pc:sldChg>
      <pc:sldChg chg="modSp mod">
        <pc:chgData name="Mario Martinez" userId="3a8698ea-445f-4751-a923-c95ba728fd8c" providerId="ADAL" clId="{8E234EBE-34E0-4383-8233-AAD6F2333A90}" dt="2023-03-01T06:17:49.507" v="3204" actId="20577"/>
        <pc:sldMkLst>
          <pc:docMk/>
          <pc:sldMk cId="3869113149" sldId="276"/>
        </pc:sldMkLst>
        <pc:spChg chg="mod">
          <ac:chgData name="Mario Martinez" userId="3a8698ea-445f-4751-a923-c95ba728fd8c" providerId="ADAL" clId="{8E234EBE-34E0-4383-8233-AAD6F2333A90}" dt="2023-03-01T06:17:49.507" v="3204" actId="20577"/>
          <ac:spMkLst>
            <pc:docMk/>
            <pc:sldMk cId="3869113149" sldId="276"/>
            <ac:spMk id="2" creationId="{76D9A647-8CAF-7176-BFD0-C2C8655406A6}"/>
          </ac:spMkLst>
        </pc:spChg>
      </pc:sldChg>
      <pc:sldChg chg="add del">
        <pc:chgData name="Mario Martinez" userId="3a8698ea-445f-4751-a923-c95ba728fd8c" providerId="ADAL" clId="{8E234EBE-34E0-4383-8233-AAD6F2333A90}" dt="2023-03-01T05:39:05.733" v="2974" actId="47"/>
        <pc:sldMkLst>
          <pc:docMk/>
          <pc:sldMk cId="1397938731" sldId="277"/>
        </pc:sldMkLst>
      </pc:sldChg>
      <pc:sldChg chg="del">
        <pc:chgData name="Mario Martinez" userId="3a8698ea-445f-4751-a923-c95ba728fd8c" providerId="ADAL" clId="{8E234EBE-34E0-4383-8233-AAD6F2333A90}" dt="2023-03-01T05:39:29.994" v="2977" actId="47"/>
        <pc:sldMkLst>
          <pc:docMk/>
          <pc:sldMk cId="3073854932" sldId="278"/>
        </pc:sldMkLst>
      </pc:sldChg>
      <pc:sldChg chg="del">
        <pc:chgData name="Mario Martinez" userId="3a8698ea-445f-4751-a923-c95ba728fd8c" providerId="ADAL" clId="{8E234EBE-34E0-4383-8233-AAD6F2333A90}" dt="2023-03-01T05:39:31.397" v="2978" actId="47"/>
        <pc:sldMkLst>
          <pc:docMk/>
          <pc:sldMk cId="3767452372" sldId="279"/>
        </pc:sldMkLst>
      </pc:sldChg>
      <pc:sldChg chg="del">
        <pc:chgData name="Mario Martinez" userId="3a8698ea-445f-4751-a923-c95ba728fd8c" providerId="ADAL" clId="{8E234EBE-34E0-4383-8233-AAD6F2333A90}" dt="2023-03-01T05:39:37.498" v="2981" actId="47"/>
        <pc:sldMkLst>
          <pc:docMk/>
          <pc:sldMk cId="1874638634" sldId="280"/>
        </pc:sldMkLst>
      </pc:sldChg>
      <pc:sldChg chg="del">
        <pc:chgData name="Mario Martinez" userId="3a8698ea-445f-4751-a923-c95ba728fd8c" providerId="ADAL" clId="{8E234EBE-34E0-4383-8233-AAD6F2333A90}" dt="2023-03-01T05:39:36.560" v="2980" actId="47"/>
        <pc:sldMkLst>
          <pc:docMk/>
          <pc:sldMk cId="682806806" sldId="281"/>
        </pc:sldMkLst>
      </pc:sldChg>
      <pc:sldChg chg="del">
        <pc:chgData name="Mario Martinez" userId="3a8698ea-445f-4751-a923-c95ba728fd8c" providerId="ADAL" clId="{8E234EBE-34E0-4383-8233-AAD6F2333A90}" dt="2023-03-01T05:39:35.309" v="2979" actId="47"/>
        <pc:sldMkLst>
          <pc:docMk/>
          <pc:sldMk cId="2769609045" sldId="282"/>
        </pc:sldMkLst>
      </pc:sldChg>
      <pc:sldChg chg="add del">
        <pc:chgData name="Mario Martinez" userId="3a8698ea-445f-4751-a923-c95ba728fd8c" providerId="ADAL" clId="{8E234EBE-34E0-4383-8233-AAD6F2333A90}" dt="2023-03-01T05:39:04.813" v="2972" actId="47"/>
        <pc:sldMkLst>
          <pc:docMk/>
          <pc:sldMk cId="985606427" sldId="283"/>
        </pc:sldMkLst>
      </pc:sldChg>
      <pc:sldChg chg="add del">
        <pc:chgData name="Mario Martinez" userId="3a8698ea-445f-4751-a923-c95ba728fd8c" providerId="ADAL" clId="{8E234EBE-34E0-4383-8233-AAD6F2333A90}" dt="2023-03-01T05:39:04.435" v="2971" actId="47"/>
        <pc:sldMkLst>
          <pc:docMk/>
          <pc:sldMk cId="3045322532" sldId="284"/>
        </pc:sldMkLst>
      </pc:sldChg>
      <pc:sldChg chg="del">
        <pc:chgData name="Mario Martinez" userId="3a8698ea-445f-4751-a923-c95ba728fd8c" providerId="ADAL" clId="{8E234EBE-34E0-4383-8233-AAD6F2333A90}" dt="2023-03-01T05:39:29.024" v="2976" actId="47"/>
        <pc:sldMkLst>
          <pc:docMk/>
          <pc:sldMk cId="1238006609" sldId="285"/>
        </pc:sldMkLst>
      </pc:sldChg>
      <pc:sldChg chg="del">
        <pc:chgData name="Mario Martinez" userId="3a8698ea-445f-4751-a923-c95ba728fd8c" providerId="ADAL" clId="{8E234EBE-34E0-4383-8233-AAD6F2333A90}" dt="2023-03-01T05:45:30.358" v="3151" actId="47"/>
        <pc:sldMkLst>
          <pc:docMk/>
          <pc:sldMk cId="2623363343" sldId="286"/>
        </pc:sldMkLst>
      </pc:sldChg>
      <pc:sldChg chg="add del">
        <pc:chgData name="Mario Martinez" userId="3a8698ea-445f-4751-a923-c95ba728fd8c" providerId="ADAL" clId="{8E234EBE-34E0-4383-8233-AAD6F2333A90}" dt="2023-03-01T05:39:05.306" v="2973" actId="47"/>
        <pc:sldMkLst>
          <pc:docMk/>
          <pc:sldMk cId="3270125708" sldId="287"/>
        </pc:sldMkLst>
      </pc:sldChg>
      <pc:sldChg chg="add del">
        <pc:chgData name="Mario Martinez" userId="3a8698ea-445f-4751-a923-c95ba728fd8c" providerId="ADAL" clId="{8E234EBE-34E0-4383-8233-AAD6F2333A90}" dt="2023-03-01T05:39:04.057" v="2970" actId="47"/>
        <pc:sldMkLst>
          <pc:docMk/>
          <pc:sldMk cId="3370489302" sldId="288"/>
        </pc:sldMkLst>
      </pc:sldChg>
      <pc:sldChg chg="add del">
        <pc:chgData name="Mario Martinez" userId="3a8698ea-445f-4751-a923-c95ba728fd8c" providerId="ADAL" clId="{8E234EBE-34E0-4383-8233-AAD6F2333A90}" dt="2023-03-01T05:39:03.033" v="2969" actId="47"/>
        <pc:sldMkLst>
          <pc:docMk/>
          <pc:sldMk cId="214528440" sldId="289"/>
        </pc:sldMkLst>
      </pc:sldChg>
      <pc:sldChg chg="addSp delSp modSp new mod">
        <pc:chgData name="Mario Martinez" userId="3a8698ea-445f-4751-a923-c95ba728fd8c" providerId="ADAL" clId="{8E234EBE-34E0-4383-8233-AAD6F2333A90}" dt="2023-03-01T00:46:02.864" v="140" actId="27636"/>
        <pc:sldMkLst>
          <pc:docMk/>
          <pc:sldMk cId="3875811579" sldId="290"/>
        </pc:sldMkLst>
        <pc:spChg chg="mod">
          <ac:chgData name="Mario Martinez" userId="3a8698ea-445f-4751-a923-c95ba728fd8c" providerId="ADAL" clId="{8E234EBE-34E0-4383-8233-AAD6F2333A90}" dt="2023-03-01T00:46:02.864" v="140" actId="27636"/>
          <ac:spMkLst>
            <pc:docMk/>
            <pc:sldMk cId="3875811579" sldId="290"/>
            <ac:spMk id="2" creationId="{F6E76800-61A7-AE13-862C-BE7983E00627}"/>
          </ac:spMkLst>
        </pc:spChg>
        <pc:spChg chg="del">
          <ac:chgData name="Mario Martinez" userId="3a8698ea-445f-4751-a923-c95ba728fd8c" providerId="ADAL" clId="{8E234EBE-34E0-4383-8233-AAD6F2333A90}" dt="2023-03-01T00:01:47.233" v="135"/>
          <ac:spMkLst>
            <pc:docMk/>
            <pc:sldMk cId="3875811579" sldId="290"/>
            <ac:spMk id="3" creationId="{B9936658-E23F-679A-0EFC-E48AD70C2058}"/>
          </ac:spMkLst>
        </pc:spChg>
        <pc:spChg chg="mod">
          <ac:chgData name="Mario Martinez" userId="3a8698ea-445f-4751-a923-c95ba728fd8c" providerId="ADAL" clId="{8E234EBE-34E0-4383-8233-AAD6F2333A90}" dt="2023-02-28T23:54:54.692" v="116" actId="20577"/>
          <ac:spMkLst>
            <pc:docMk/>
            <pc:sldMk cId="3875811579" sldId="290"/>
            <ac:spMk id="4" creationId="{9DAC521F-F6B8-CC89-3B87-F9379BB3AF15}"/>
          </ac:spMkLst>
        </pc:spChg>
        <pc:picChg chg="add mod">
          <ac:chgData name="Mario Martinez" userId="3a8698ea-445f-4751-a923-c95ba728fd8c" providerId="ADAL" clId="{8E234EBE-34E0-4383-8233-AAD6F2333A90}" dt="2023-03-01T00:01:47.233" v="135"/>
          <ac:picMkLst>
            <pc:docMk/>
            <pc:sldMk cId="3875811579" sldId="290"/>
            <ac:picMk id="5" creationId="{4AC668A1-4666-3381-2085-2E98F97A9D2C}"/>
          </ac:picMkLst>
        </pc:picChg>
      </pc:sldChg>
      <pc:sldChg chg="addSp delSp modSp add mod ord">
        <pc:chgData name="Mario Martinez" userId="3a8698ea-445f-4751-a923-c95ba728fd8c" providerId="ADAL" clId="{8E234EBE-34E0-4383-8233-AAD6F2333A90}" dt="2023-03-01T04:06:27.220" v="1158" actId="1076"/>
        <pc:sldMkLst>
          <pc:docMk/>
          <pc:sldMk cId="2025586989" sldId="291"/>
        </pc:sldMkLst>
        <pc:spChg chg="mod">
          <ac:chgData name="Mario Martinez" userId="3a8698ea-445f-4751-a923-c95ba728fd8c" providerId="ADAL" clId="{8E234EBE-34E0-4383-8233-AAD6F2333A90}" dt="2023-03-01T04:06:06.461" v="1152" actId="20577"/>
          <ac:spMkLst>
            <pc:docMk/>
            <pc:sldMk cId="2025586989" sldId="291"/>
            <ac:spMk id="2" creationId="{F6E76800-61A7-AE13-862C-BE7983E00627}"/>
          </ac:spMkLst>
        </pc:spChg>
        <pc:spChg chg="mod">
          <ac:chgData name="Mario Martinez" userId="3a8698ea-445f-4751-a923-c95ba728fd8c" providerId="ADAL" clId="{8E234EBE-34E0-4383-8233-AAD6F2333A90}" dt="2023-03-01T00:47:32.794" v="168" actId="20577"/>
          <ac:spMkLst>
            <pc:docMk/>
            <pc:sldMk cId="2025586989" sldId="291"/>
            <ac:spMk id="4" creationId="{9DAC521F-F6B8-CC89-3B87-F9379BB3AF15}"/>
          </ac:spMkLst>
        </pc:spChg>
        <pc:spChg chg="add del mod">
          <ac:chgData name="Mario Martinez" userId="3a8698ea-445f-4751-a923-c95ba728fd8c" providerId="ADAL" clId="{8E234EBE-34E0-4383-8233-AAD6F2333A90}" dt="2023-03-01T00:51:23.738" v="234"/>
          <ac:spMkLst>
            <pc:docMk/>
            <pc:sldMk cId="2025586989" sldId="291"/>
            <ac:spMk id="6" creationId="{A5B51B77-4F1E-6922-288F-89B7BA24C47F}"/>
          </ac:spMkLst>
        </pc:spChg>
        <pc:spChg chg="add mod">
          <ac:chgData name="Mario Martinez" userId="3a8698ea-445f-4751-a923-c95ba728fd8c" providerId="ADAL" clId="{8E234EBE-34E0-4383-8233-AAD6F2333A90}" dt="2023-03-01T04:06:24.503" v="1157" actId="1076"/>
          <ac:spMkLst>
            <pc:docMk/>
            <pc:sldMk cId="2025586989" sldId="291"/>
            <ac:spMk id="8" creationId="{D83B8ECE-6A22-0F18-1B25-882D7A4F9AC3}"/>
          </ac:spMkLst>
        </pc:spChg>
        <pc:spChg chg="add mod">
          <ac:chgData name="Mario Martinez" userId="3a8698ea-445f-4751-a923-c95ba728fd8c" providerId="ADAL" clId="{8E234EBE-34E0-4383-8233-AAD6F2333A90}" dt="2023-03-01T04:06:24.503" v="1157" actId="1076"/>
          <ac:spMkLst>
            <pc:docMk/>
            <pc:sldMk cId="2025586989" sldId="291"/>
            <ac:spMk id="9" creationId="{F453B8B7-300F-EAF0-7923-A0894A5AE2EC}"/>
          </ac:spMkLst>
        </pc:spChg>
        <pc:spChg chg="add mod">
          <ac:chgData name="Mario Martinez" userId="3a8698ea-445f-4751-a923-c95ba728fd8c" providerId="ADAL" clId="{8E234EBE-34E0-4383-8233-AAD6F2333A90}" dt="2023-03-01T04:06:24.503" v="1157" actId="1076"/>
          <ac:spMkLst>
            <pc:docMk/>
            <pc:sldMk cId="2025586989" sldId="291"/>
            <ac:spMk id="12" creationId="{4FE34D61-9633-6726-A985-CCCDB4B91544}"/>
          </ac:spMkLst>
        </pc:spChg>
        <pc:spChg chg="add mod">
          <ac:chgData name="Mario Martinez" userId="3a8698ea-445f-4751-a923-c95ba728fd8c" providerId="ADAL" clId="{8E234EBE-34E0-4383-8233-AAD6F2333A90}" dt="2023-03-01T04:06:24.503" v="1157" actId="1076"/>
          <ac:spMkLst>
            <pc:docMk/>
            <pc:sldMk cId="2025586989" sldId="291"/>
            <ac:spMk id="13" creationId="{3C2B707A-A9AC-9146-6987-F170E47A3D89}"/>
          </ac:spMkLst>
        </pc:spChg>
        <pc:spChg chg="add del mod">
          <ac:chgData name="Mario Martinez" userId="3a8698ea-445f-4751-a923-c95ba728fd8c" providerId="ADAL" clId="{8E234EBE-34E0-4383-8233-AAD6F2333A90}" dt="2023-03-01T00:52:53.297" v="241"/>
          <ac:spMkLst>
            <pc:docMk/>
            <pc:sldMk cId="2025586989" sldId="291"/>
            <ac:spMk id="16" creationId="{A62F2E0E-0E7C-8E18-E68A-E000BF604345}"/>
          </ac:spMkLst>
        </pc:spChg>
        <pc:grpChg chg="add mod">
          <ac:chgData name="Mario Martinez" userId="3a8698ea-445f-4751-a923-c95ba728fd8c" providerId="ADAL" clId="{8E234EBE-34E0-4383-8233-AAD6F2333A90}" dt="2023-03-01T04:06:24.503" v="1157" actId="1076"/>
          <ac:grpSpMkLst>
            <pc:docMk/>
            <pc:sldMk cId="2025586989" sldId="291"/>
            <ac:grpSpMk id="18" creationId="{ED82A87A-1342-3455-6E46-1BF4AAFF2A54}"/>
          </ac:grpSpMkLst>
        </pc:grpChg>
        <pc:picChg chg="del">
          <ac:chgData name="Mario Martinez" userId="3a8698ea-445f-4751-a923-c95ba728fd8c" providerId="ADAL" clId="{8E234EBE-34E0-4383-8233-AAD6F2333A90}" dt="2023-03-01T00:49:24.381" v="233" actId="478"/>
          <ac:picMkLst>
            <pc:docMk/>
            <pc:sldMk cId="2025586989" sldId="291"/>
            <ac:picMk id="5" creationId="{4AC668A1-4666-3381-2085-2E98F97A9D2C}"/>
          </ac:picMkLst>
        </pc:picChg>
        <pc:picChg chg="add del mod">
          <ac:chgData name="Mario Martinez" userId="3a8698ea-445f-4751-a923-c95ba728fd8c" providerId="ADAL" clId="{8E234EBE-34E0-4383-8233-AAD6F2333A90}" dt="2023-03-01T00:52:28.580" v="240" actId="478"/>
          <ac:picMkLst>
            <pc:docMk/>
            <pc:sldMk cId="2025586989" sldId="291"/>
            <ac:picMk id="7" creationId="{96BE760C-D5FE-1FF0-D22C-0D524346CC83}"/>
          </ac:picMkLst>
        </pc:picChg>
        <pc:picChg chg="add mod">
          <ac:chgData name="Mario Martinez" userId="3a8698ea-445f-4751-a923-c95ba728fd8c" providerId="ADAL" clId="{8E234EBE-34E0-4383-8233-AAD6F2333A90}" dt="2023-03-01T04:06:24.503" v="1157" actId="1076"/>
          <ac:picMkLst>
            <pc:docMk/>
            <pc:sldMk cId="2025586989" sldId="291"/>
            <ac:picMk id="10" creationId="{FA75E208-A8D8-03BC-BD9C-395B4A2D9B3E}"/>
          </ac:picMkLst>
        </pc:picChg>
        <pc:picChg chg="add mod">
          <ac:chgData name="Mario Martinez" userId="3a8698ea-445f-4751-a923-c95ba728fd8c" providerId="ADAL" clId="{8E234EBE-34E0-4383-8233-AAD6F2333A90}" dt="2023-03-01T04:06:27.220" v="1158" actId="1076"/>
          <ac:picMkLst>
            <pc:docMk/>
            <pc:sldMk cId="2025586989" sldId="291"/>
            <ac:picMk id="17" creationId="{F2BC7C99-09DC-7518-EE6C-D374128CBCA0}"/>
          </ac:picMkLst>
        </pc:picChg>
        <pc:cxnChg chg="add mod">
          <ac:chgData name="Mario Martinez" userId="3a8698ea-445f-4751-a923-c95ba728fd8c" providerId="ADAL" clId="{8E234EBE-34E0-4383-8233-AAD6F2333A90}" dt="2023-03-01T04:06:24.503" v="1157" actId="1076"/>
          <ac:cxnSpMkLst>
            <pc:docMk/>
            <pc:sldMk cId="2025586989" sldId="291"/>
            <ac:cxnSpMk id="11" creationId="{8F473DA4-4657-E19A-90AC-17C447265CB9}"/>
          </ac:cxnSpMkLst>
        </pc:cxnChg>
        <pc:cxnChg chg="add mod">
          <ac:chgData name="Mario Martinez" userId="3a8698ea-445f-4751-a923-c95ba728fd8c" providerId="ADAL" clId="{8E234EBE-34E0-4383-8233-AAD6F2333A90}" dt="2023-03-01T04:06:24.503" v="1157" actId="1076"/>
          <ac:cxnSpMkLst>
            <pc:docMk/>
            <pc:sldMk cId="2025586989" sldId="291"/>
            <ac:cxnSpMk id="14" creationId="{B485D7C2-5402-5057-EE8C-47D83E896595}"/>
          </ac:cxnSpMkLst>
        </pc:cxnChg>
      </pc:sldChg>
      <pc:sldChg chg="addSp delSp modSp add mod">
        <pc:chgData name="Mario Martinez" userId="3a8698ea-445f-4751-a923-c95ba728fd8c" providerId="ADAL" clId="{8E234EBE-34E0-4383-8233-AAD6F2333A90}" dt="2023-03-01T04:40:18.262" v="2096" actId="33524"/>
        <pc:sldMkLst>
          <pc:docMk/>
          <pc:sldMk cId="805535967" sldId="292"/>
        </pc:sldMkLst>
        <pc:spChg chg="mod">
          <ac:chgData name="Mario Martinez" userId="3a8698ea-445f-4751-a923-c95ba728fd8c" providerId="ADAL" clId="{8E234EBE-34E0-4383-8233-AAD6F2333A90}" dt="2023-03-01T04:40:18.262" v="2096" actId="33524"/>
          <ac:spMkLst>
            <pc:docMk/>
            <pc:sldMk cId="805535967" sldId="292"/>
            <ac:spMk id="2" creationId="{F6E76800-61A7-AE13-862C-BE7983E00627}"/>
          </ac:spMkLst>
        </pc:spChg>
        <pc:spChg chg="add del mod">
          <ac:chgData name="Mario Martinez" userId="3a8698ea-445f-4751-a923-c95ba728fd8c" providerId="ADAL" clId="{8E234EBE-34E0-4383-8233-AAD6F2333A90}" dt="2023-03-01T03:40:13.827" v="304"/>
          <ac:spMkLst>
            <pc:docMk/>
            <pc:sldMk cId="805535967" sldId="292"/>
            <ac:spMk id="5" creationId="{070115FF-61E1-5E1A-EDF7-A8118165618D}"/>
          </ac:spMkLst>
        </pc:spChg>
        <pc:spChg chg="del">
          <ac:chgData name="Mario Martinez" userId="3a8698ea-445f-4751-a923-c95ba728fd8c" providerId="ADAL" clId="{8E234EBE-34E0-4383-8233-AAD6F2333A90}" dt="2023-03-01T03:40:09.774" v="303" actId="478"/>
          <ac:spMkLst>
            <pc:docMk/>
            <pc:sldMk cId="805535967" sldId="292"/>
            <ac:spMk id="8" creationId="{D83B8ECE-6A22-0F18-1B25-882D7A4F9AC3}"/>
          </ac:spMkLst>
        </pc:spChg>
        <pc:spChg chg="del">
          <ac:chgData name="Mario Martinez" userId="3a8698ea-445f-4751-a923-c95ba728fd8c" providerId="ADAL" clId="{8E234EBE-34E0-4383-8233-AAD6F2333A90}" dt="2023-03-01T03:40:09.774" v="303" actId="478"/>
          <ac:spMkLst>
            <pc:docMk/>
            <pc:sldMk cId="805535967" sldId="292"/>
            <ac:spMk id="9" creationId="{F453B8B7-300F-EAF0-7923-A0894A5AE2EC}"/>
          </ac:spMkLst>
        </pc:spChg>
        <pc:spChg chg="del">
          <ac:chgData name="Mario Martinez" userId="3a8698ea-445f-4751-a923-c95ba728fd8c" providerId="ADAL" clId="{8E234EBE-34E0-4383-8233-AAD6F2333A90}" dt="2023-03-01T03:40:09.774" v="303" actId="478"/>
          <ac:spMkLst>
            <pc:docMk/>
            <pc:sldMk cId="805535967" sldId="292"/>
            <ac:spMk id="12" creationId="{4FE34D61-9633-6726-A985-CCCDB4B91544}"/>
          </ac:spMkLst>
        </pc:spChg>
        <pc:spChg chg="del">
          <ac:chgData name="Mario Martinez" userId="3a8698ea-445f-4751-a923-c95ba728fd8c" providerId="ADAL" clId="{8E234EBE-34E0-4383-8233-AAD6F2333A90}" dt="2023-03-01T03:40:09.774" v="303" actId="478"/>
          <ac:spMkLst>
            <pc:docMk/>
            <pc:sldMk cId="805535967" sldId="292"/>
            <ac:spMk id="13" creationId="{3C2B707A-A9AC-9146-6987-F170E47A3D89}"/>
          </ac:spMkLst>
        </pc:spChg>
        <pc:picChg chg="add mod">
          <ac:chgData name="Mario Martinez" userId="3a8698ea-445f-4751-a923-c95ba728fd8c" providerId="ADAL" clId="{8E234EBE-34E0-4383-8233-AAD6F2333A90}" dt="2023-03-01T04:24:18.537" v="1353" actId="1076"/>
          <ac:picMkLst>
            <pc:docMk/>
            <pc:sldMk cId="805535967" sldId="292"/>
            <ac:picMk id="6" creationId="{4FBE2C3F-0E0B-2F66-EBB8-CC95992D1562}"/>
          </ac:picMkLst>
        </pc:picChg>
        <pc:picChg chg="del">
          <ac:chgData name="Mario Martinez" userId="3a8698ea-445f-4751-a923-c95ba728fd8c" providerId="ADAL" clId="{8E234EBE-34E0-4383-8233-AAD6F2333A90}" dt="2023-03-01T03:40:09.774" v="303" actId="478"/>
          <ac:picMkLst>
            <pc:docMk/>
            <pc:sldMk cId="805535967" sldId="292"/>
            <ac:picMk id="10" creationId="{FA75E208-A8D8-03BC-BD9C-395B4A2D9B3E}"/>
          </ac:picMkLst>
        </pc:picChg>
        <pc:picChg chg="add del mod modCrop">
          <ac:chgData name="Mario Martinez" userId="3a8698ea-445f-4751-a923-c95ba728fd8c" providerId="ADAL" clId="{8E234EBE-34E0-4383-8233-AAD6F2333A90}" dt="2023-03-01T03:49:07.160" v="324" actId="478"/>
          <ac:picMkLst>
            <pc:docMk/>
            <pc:sldMk cId="805535967" sldId="292"/>
            <ac:picMk id="15" creationId="{10B0889F-CCB7-5FE3-7525-5D91F01216A7}"/>
          </ac:picMkLst>
        </pc:picChg>
        <pc:picChg chg="add del mod modCrop">
          <ac:chgData name="Mario Martinez" userId="3a8698ea-445f-4751-a923-c95ba728fd8c" providerId="ADAL" clId="{8E234EBE-34E0-4383-8233-AAD6F2333A90}" dt="2023-03-01T04:23:49.416" v="1344" actId="478"/>
          <ac:picMkLst>
            <pc:docMk/>
            <pc:sldMk cId="805535967" sldId="292"/>
            <ac:picMk id="16" creationId="{E426A1F8-B4AA-3650-9C40-8E8C4181E397}"/>
          </ac:picMkLst>
        </pc:picChg>
        <pc:picChg chg="del">
          <ac:chgData name="Mario Martinez" userId="3a8698ea-445f-4751-a923-c95ba728fd8c" providerId="ADAL" clId="{8E234EBE-34E0-4383-8233-AAD6F2333A90}" dt="2023-03-01T03:40:01.790" v="302" actId="478"/>
          <ac:picMkLst>
            <pc:docMk/>
            <pc:sldMk cId="805535967" sldId="292"/>
            <ac:picMk id="17" creationId="{F2BC7C99-09DC-7518-EE6C-D374128CBCA0}"/>
          </ac:picMkLst>
        </pc:picChg>
        <pc:picChg chg="add mod modCrop">
          <ac:chgData name="Mario Martinez" userId="3a8698ea-445f-4751-a923-c95ba728fd8c" providerId="ADAL" clId="{8E234EBE-34E0-4383-8233-AAD6F2333A90}" dt="2023-03-01T04:24:12.627" v="1352" actId="14100"/>
          <ac:picMkLst>
            <pc:docMk/>
            <pc:sldMk cId="805535967" sldId="292"/>
            <ac:picMk id="18" creationId="{6A6C49D3-A483-3312-DAFA-3582A360E155}"/>
          </ac:picMkLst>
        </pc:picChg>
        <pc:cxnChg chg="del">
          <ac:chgData name="Mario Martinez" userId="3a8698ea-445f-4751-a923-c95ba728fd8c" providerId="ADAL" clId="{8E234EBE-34E0-4383-8233-AAD6F2333A90}" dt="2023-03-01T03:40:09.774" v="303" actId="478"/>
          <ac:cxnSpMkLst>
            <pc:docMk/>
            <pc:sldMk cId="805535967" sldId="292"/>
            <ac:cxnSpMk id="11" creationId="{8F473DA4-4657-E19A-90AC-17C447265CB9}"/>
          </ac:cxnSpMkLst>
        </pc:cxnChg>
        <pc:cxnChg chg="del">
          <ac:chgData name="Mario Martinez" userId="3a8698ea-445f-4751-a923-c95ba728fd8c" providerId="ADAL" clId="{8E234EBE-34E0-4383-8233-AAD6F2333A90}" dt="2023-03-01T03:40:09.774" v="303" actId="478"/>
          <ac:cxnSpMkLst>
            <pc:docMk/>
            <pc:sldMk cId="805535967" sldId="292"/>
            <ac:cxnSpMk id="14" creationId="{B485D7C2-5402-5057-EE8C-47D83E896595}"/>
          </ac:cxnSpMkLst>
        </pc:cxnChg>
      </pc:sldChg>
      <pc:sldChg chg="addSp delSp modSp new mod">
        <pc:chgData name="Mario Martinez" userId="3a8698ea-445f-4751-a923-c95ba728fd8c" providerId="ADAL" clId="{8E234EBE-34E0-4383-8233-AAD6F2333A90}" dt="2023-03-01T05:12:46.856" v="2779" actId="404"/>
        <pc:sldMkLst>
          <pc:docMk/>
          <pc:sldMk cId="1062857804" sldId="293"/>
        </pc:sldMkLst>
        <pc:spChg chg="mod">
          <ac:chgData name="Mario Martinez" userId="3a8698ea-445f-4751-a923-c95ba728fd8c" providerId="ADAL" clId="{8E234EBE-34E0-4383-8233-AAD6F2333A90}" dt="2023-03-01T05:12:46.856" v="2779" actId="404"/>
          <ac:spMkLst>
            <pc:docMk/>
            <pc:sldMk cId="1062857804" sldId="293"/>
            <ac:spMk id="2" creationId="{D24B6DE1-6E00-B5A9-4E83-486FBE1EB274}"/>
          </ac:spMkLst>
        </pc:spChg>
        <pc:spChg chg="del">
          <ac:chgData name="Mario Martinez" userId="3a8698ea-445f-4751-a923-c95ba728fd8c" providerId="ADAL" clId="{8E234EBE-34E0-4383-8233-AAD6F2333A90}" dt="2023-03-01T05:11:47.800" v="2723"/>
          <ac:spMkLst>
            <pc:docMk/>
            <pc:sldMk cId="1062857804" sldId="293"/>
            <ac:spMk id="3" creationId="{0C628C6A-D26F-094C-9432-5B2821833EA5}"/>
          </ac:spMkLst>
        </pc:spChg>
        <pc:spChg chg="mod">
          <ac:chgData name="Mario Martinez" userId="3a8698ea-445f-4751-a923-c95ba728fd8c" providerId="ADAL" clId="{8E234EBE-34E0-4383-8233-AAD6F2333A90}" dt="2023-03-01T04:40:55.668" v="2116" actId="20577"/>
          <ac:spMkLst>
            <pc:docMk/>
            <pc:sldMk cId="1062857804" sldId="293"/>
            <ac:spMk id="4" creationId="{8BCCC96B-78B4-D86D-DBAC-F8E9E2EA337F}"/>
          </ac:spMkLst>
        </pc:spChg>
        <pc:picChg chg="add mod">
          <ac:chgData name="Mario Martinez" userId="3a8698ea-445f-4751-a923-c95ba728fd8c" providerId="ADAL" clId="{8E234EBE-34E0-4383-8233-AAD6F2333A90}" dt="2023-03-01T05:12:18.025" v="2747" actId="1076"/>
          <ac:picMkLst>
            <pc:docMk/>
            <pc:sldMk cId="1062857804" sldId="293"/>
            <ac:picMk id="5" creationId="{E3387437-8093-0C1F-F023-E3A4AA04AF44}"/>
          </ac:picMkLst>
        </pc:picChg>
      </pc:sldChg>
      <pc:sldChg chg="addSp delSp modSp new mod">
        <pc:chgData name="Mario Martinez" userId="3a8698ea-445f-4751-a923-c95ba728fd8c" providerId="ADAL" clId="{8E234EBE-34E0-4383-8233-AAD6F2333A90}" dt="2023-03-01T05:20:48.725" v="2882" actId="14100"/>
        <pc:sldMkLst>
          <pc:docMk/>
          <pc:sldMk cId="2166566408" sldId="294"/>
        </pc:sldMkLst>
        <pc:spChg chg="mod">
          <ac:chgData name="Mario Martinez" userId="3a8698ea-445f-4751-a923-c95ba728fd8c" providerId="ADAL" clId="{8E234EBE-34E0-4383-8233-AAD6F2333A90}" dt="2023-03-01T05:20:40.084" v="2880" actId="1076"/>
          <ac:spMkLst>
            <pc:docMk/>
            <pc:sldMk cId="2166566408" sldId="294"/>
            <ac:spMk id="2" creationId="{7ED00BBE-E284-5D0E-8155-80E8B1C9DC68}"/>
          </ac:spMkLst>
        </pc:spChg>
        <pc:spChg chg="del mod">
          <ac:chgData name="Mario Martinez" userId="3a8698ea-445f-4751-a923-c95ba728fd8c" providerId="ADAL" clId="{8E234EBE-34E0-4383-8233-AAD6F2333A90}" dt="2023-03-01T05:20:16.979" v="2876"/>
          <ac:spMkLst>
            <pc:docMk/>
            <pc:sldMk cId="2166566408" sldId="294"/>
            <ac:spMk id="3" creationId="{8BA10DFA-51F3-94D3-5EDE-80B38FE777CA}"/>
          </ac:spMkLst>
        </pc:spChg>
        <pc:spChg chg="mod">
          <ac:chgData name="Mario Martinez" userId="3a8698ea-445f-4751-a923-c95ba728fd8c" providerId="ADAL" clId="{8E234EBE-34E0-4383-8233-AAD6F2333A90}" dt="2023-03-01T05:14:50.874" v="2793"/>
          <ac:spMkLst>
            <pc:docMk/>
            <pc:sldMk cId="2166566408" sldId="294"/>
            <ac:spMk id="4" creationId="{C907EFC4-F739-1784-6539-98670E008AEA}"/>
          </ac:spMkLst>
        </pc:spChg>
        <pc:picChg chg="add mod">
          <ac:chgData name="Mario Martinez" userId="3a8698ea-445f-4751-a923-c95ba728fd8c" providerId="ADAL" clId="{8E234EBE-34E0-4383-8233-AAD6F2333A90}" dt="2023-03-01T05:20:48.725" v="2882" actId="14100"/>
          <ac:picMkLst>
            <pc:docMk/>
            <pc:sldMk cId="2166566408" sldId="294"/>
            <ac:picMk id="5" creationId="{E44B6215-3BD9-8E80-9F1C-07279F099461}"/>
          </ac:picMkLst>
        </pc:picChg>
      </pc:sldChg>
      <pc:sldChg chg="addSp delSp modSp add mod">
        <pc:chgData name="Mario Martinez" userId="3a8698ea-445f-4751-a923-c95ba728fd8c" providerId="ADAL" clId="{8E234EBE-34E0-4383-8233-AAD6F2333A90}" dt="2023-03-01T05:24:19.458" v="2916" actId="1076"/>
        <pc:sldMkLst>
          <pc:docMk/>
          <pc:sldMk cId="869117530" sldId="295"/>
        </pc:sldMkLst>
        <pc:spChg chg="mod">
          <ac:chgData name="Mario Martinez" userId="3a8698ea-445f-4751-a923-c95ba728fd8c" providerId="ADAL" clId="{8E234EBE-34E0-4383-8233-AAD6F2333A90}" dt="2023-03-01T05:24:04.478" v="2913" actId="403"/>
          <ac:spMkLst>
            <pc:docMk/>
            <pc:sldMk cId="869117530" sldId="295"/>
            <ac:spMk id="2" creationId="{7ED00BBE-E284-5D0E-8155-80E8B1C9DC68}"/>
          </ac:spMkLst>
        </pc:spChg>
        <pc:spChg chg="mod">
          <ac:chgData name="Mario Martinez" userId="3a8698ea-445f-4751-a923-c95ba728fd8c" providerId="ADAL" clId="{8E234EBE-34E0-4383-8233-AAD6F2333A90}" dt="2023-03-01T05:23:24.107" v="2900" actId="404"/>
          <ac:spMkLst>
            <pc:docMk/>
            <pc:sldMk cId="869117530" sldId="295"/>
            <ac:spMk id="4" creationId="{C907EFC4-F739-1784-6539-98670E008AEA}"/>
          </ac:spMkLst>
        </pc:spChg>
        <pc:spChg chg="add del mod">
          <ac:chgData name="Mario Martinez" userId="3a8698ea-445f-4751-a923-c95ba728fd8c" providerId="ADAL" clId="{8E234EBE-34E0-4383-8233-AAD6F2333A90}" dt="2023-03-01T05:24:17.826" v="2915"/>
          <ac:spMkLst>
            <pc:docMk/>
            <pc:sldMk cId="869117530" sldId="295"/>
            <ac:spMk id="6" creationId="{99588AD7-33E4-CEDE-A863-4FBE89B1602A}"/>
          </ac:spMkLst>
        </pc:spChg>
        <pc:picChg chg="del">
          <ac:chgData name="Mario Martinez" userId="3a8698ea-445f-4751-a923-c95ba728fd8c" providerId="ADAL" clId="{8E234EBE-34E0-4383-8233-AAD6F2333A90}" dt="2023-03-01T05:24:14.979" v="2914" actId="478"/>
          <ac:picMkLst>
            <pc:docMk/>
            <pc:sldMk cId="869117530" sldId="295"/>
            <ac:picMk id="5" creationId="{E44B6215-3BD9-8E80-9F1C-07279F099461}"/>
          </ac:picMkLst>
        </pc:picChg>
        <pc:picChg chg="add mod">
          <ac:chgData name="Mario Martinez" userId="3a8698ea-445f-4751-a923-c95ba728fd8c" providerId="ADAL" clId="{8E234EBE-34E0-4383-8233-AAD6F2333A90}" dt="2023-03-01T05:24:19.458" v="2916" actId="1076"/>
          <ac:picMkLst>
            <pc:docMk/>
            <pc:sldMk cId="869117530" sldId="295"/>
            <ac:picMk id="7" creationId="{E8C22A08-DE49-915C-EF2F-667EDEF730D8}"/>
          </ac:picMkLst>
        </pc:picChg>
      </pc:sldChg>
      <pc:sldChg chg="addSp delSp modSp add mod">
        <pc:chgData name="Mario Martinez" userId="3a8698ea-445f-4751-a923-c95ba728fd8c" providerId="ADAL" clId="{8E234EBE-34E0-4383-8233-AAD6F2333A90}" dt="2023-03-01T05:27:42.117" v="2965" actId="1076"/>
        <pc:sldMkLst>
          <pc:docMk/>
          <pc:sldMk cId="2793360322" sldId="296"/>
        </pc:sldMkLst>
        <pc:spChg chg="mod">
          <ac:chgData name="Mario Martinez" userId="3a8698ea-445f-4751-a923-c95ba728fd8c" providerId="ADAL" clId="{8E234EBE-34E0-4383-8233-AAD6F2333A90}" dt="2023-03-01T05:25:46.197" v="2943" actId="21"/>
          <ac:spMkLst>
            <pc:docMk/>
            <pc:sldMk cId="2793360322" sldId="296"/>
            <ac:spMk id="2" creationId="{7ED00BBE-E284-5D0E-8155-80E8B1C9DC68}"/>
          </ac:spMkLst>
        </pc:spChg>
        <pc:spChg chg="mod">
          <ac:chgData name="Mario Martinez" userId="3a8698ea-445f-4751-a923-c95ba728fd8c" providerId="ADAL" clId="{8E234EBE-34E0-4383-8233-AAD6F2333A90}" dt="2023-03-01T05:25:00.854" v="2938" actId="20577"/>
          <ac:spMkLst>
            <pc:docMk/>
            <pc:sldMk cId="2793360322" sldId="296"/>
            <ac:spMk id="4" creationId="{C907EFC4-F739-1784-6539-98670E008AEA}"/>
          </ac:spMkLst>
        </pc:spChg>
        <pc:spChg chg="add mod">
          <ac:chgData name="Mario Martinez" userId="3a8698ea-445f-4751-a923-c95ba728fd8c" providerId="ADAL" clId="{8E234EBE-34E0-4383-8233-AAD6F2333A90}" dt="2023-03-01T05:26:01.894" v="2958" actId="404"/>
          <ac:spMkLst>
            <pc:docMk/>
            <pc:sldMk cId="2793360322" sldId="296"/>
            <ac:spMk id="5" creationId="{B4CC7128-1AE0-8CC9-B0B4-A5A2B2BF7BED}"/>
          </ac:spMkLst>
        </pc:spChg>
        <pc:picChg chg="add mod">
          <ac:chgData name="Mario Martinez" userId="3a8698ea-445f-4751-a923-c95ba728fd8c" providerId="ADAL" clId="{8E234EBE-34E0-4383-8233-AAD6F2333A90}" dt="2023-03-01T05:27:42.117" v="2965" actId="1076"/>
          <ac:picMkLst>
            <pc:docMk/>
            <pc:sldMk cId="2793360322" sldId="296"/>
            <ac:picMk id="6" creationId="{7B1284D4-C91B-4754-1C32-63A80DFB02BE}"/>
          </ac:picMkLst>
        </pc:picChg>
        <pc:picChg chg="del">
          <ac:chgData name="Mario Martinez" userId="3a8698ea-445f-4751-a923-c95ba728fd8c" providerId="ADAL" clId="{8E234EBE-34E0-4383-8233-AAD6F2333A90}" dt="2023-03-01T05:25:41.179" v="2942" actId="478"/>
          <ac:picMkLst>
            <pc:docMk/>
            <pc:sldMk cId="2793360322" sldId="296"/>
            <ac:picMk id="7" creationId="{E8C22A08-DE49-915C-EF2F-667EDEF730D8}"/>
          </ac:picMkLst>
        </pc:picChg>
      </pc:sldChg>
      <pc:sldChg chg="new del">
        <pc:chgData name="Mario Martinez" userId="3a8698ea-445f-4751-a923-c95ba728fd8c" providerId="ADAL" clId="{8E234EBE-34E0-4383-8233-AAD6F2333A90}" dt="2023-03-01T05:33:17.513" v="2967" actId="47"/>
        <pc:sldMkLst>
          <pc:docMk/>
          <pc:sldMk cId="1642934973" sldId="297"/>
        </pc:sldMkLst>
      </pc:sldChg>
      <pc:sldChg chg="new del">
        <pc:chgData name="Mario Martinez" userId="3a8698ea-445f-4751-a923-c95ba728fd8c" providerId="ADAL" clId="{8E234EBE-34E0-4383-8233-AAD6F2333A90}" dt="2023-03-01T05:46:04.530" v="3152" actId="47"/>
        <pc:sldMkLst>
          <pc:docMk/>
          <pc:sldMk cId="2115789354" sldId="297"/>
        </pc:sldMkLst>
      </pc:sldChg>
    </pc:docChg>
  </pc:docChgLst>
  <pc:docChgLst>
    <pc:chgData name="Mario Martinez" userId="3a8698ea-445f-4751-a923-c95ba728fd8c" providerId="ADAL" clId="{FB733D99-780C-404A-AF48-26D54C968277}"/>
    <pc:docChg chg="undo redo custSel modSld">
      <pc:chgData name="Mario Martinez" userId="3a8698ea-445f-4751-a923-c95ba728fd8c" providerId="ADAL" clId="{FB733D99-780C-404A-AF48-26D54C968277}" dt="2023-02-19T07:14:08.075" v="608" actId="1076"/>
      <pc:docMkLst>
        <pc:docMk/>
      </pc:docMkLst>
      <pc:sldChg chg="modSp mod">
        <pc:chgData name="Mario Martinez" userId="3a8698ea-445f-4751-a923-c95ba728fd8c" providerId="ADAL" clId="{FB733D99-780C-404A-AF48-26D54C968277}" dt="2023-02-19T05:27:18.134" v="194" actId="20577"/>
        <pc:sldMkLst>
          <pc:docMk/>
          <pc:sldMk cId="747795000" sldId="258"/>
        </pc:sldMkLst>
        <pc:spChg chg="mod">
          <ac:chgData name="Mario Martinez" userId="3a8698ea-445f-4751-a923-c95ba728fd8c" providerId="ADAL" clId="{FB733D99-780C-404A-AF48-26D54C968277}" dt="2023-02-19T05:20:25.132" v="13" actId="20577"/>
          <ac:spMkLst>
            <pc:docMk/>
            <pc:sldMk cId="747795000" sldId="258"/>
            <ac:spMk id="13" creationId="{FFDC2737-D47F-9D5D-D6ED-3BBB87B86462}"/>
          </ac:spMkLst>
        </pc:spChg>
        <pc:spChg chg="mod">
          <ac:chgData name="Mario Martinez" userId="3a8698ea-445f-4751-a923-c95ba728fd8c" providerId="ADAL" clId="{FB733D99-780C-404A-AF48-26D54C968277}" dt="2023-02-19T05:20:52.934" v="42" actId="20577"/>
          <ac:spMkLst>
            <pc:docMk/>
            <pc:sldMk cId="747795000" sldId="258"/>
            <ac:spMk id="14" creationId="{1558AEF1-11BB-7E4A-DECF-46B54DF920A4}"/>
          </ac:spMkLst>
        </pc:spChg>
        <pc:spChg chg="mod">
          <ac:chgData name="Mario Martinez" userId="3a8698ea-445f-4751-a923-c95ba728fd8c" providerId="ADAL" clId="{FB733D99-780C-404A-AF48-26D54C968277}" dt="2023-02-19T05:22:31.153" v="56" actId="20577"/>
          <ac:spMkLst>
            <pc:docMk/>
            <pc:sldMk cId="747795000" sldId="258"/>
            <ac:spMk id="15" creationId="{3F0F432D-417A-1715-9F9F-30DBAC4F46B3}"/>
          </ac:spMkLst>
        </pc:spChg>
        <pc:spChg chg="mod">
          <ac:chgData name="Mario Martinez" userId="3a8698ea-445f-4751-a923-c95ba728fd8c" providerId="ADAL" clId="{FB733D99-780C-404A-AF48-26D54C968277}" dt="2023-02-19T05:22:57.766" v="89" actId="20577"/>
          <ac:spMkLst>
            <pc:docMk/>
            <pc:sldMk cId="747795000" sldId="258"/>
            <ac:spMk id="16" creationId="{8E92C0C0-D3C9-B6D3-CB5E-3B761E019219}"/>
          </ac:spMkLst>
        </pc:spChg>
        <pc:spChg chg="mod">
          <ac:chgData name="Mario Martinez" userId="3a8698ea-445f-4751-a923-c95ba728fd8c" providerId="ADAL" clId="{FB733D99-780C-404A-AF48-26D54C968277}" dt="2023-02-19T05:23:10.676" v="103" actId="20577"/>
          <ac:spMkLst>
            <pc:docMk/>
            <pc:sldMk cId="747795000" sldId="258"/>
            <ac:spMk id="17" creationId="{1075B9F0-B75B-E498-92A4-0C55B0513F24}"/>
          </ac:spMkLst>
        </pc:spChg>
        <pc:spChg chg="mod">
          <ac:chgData name="Mario Martinez" userId="3a8698ea-445f-4751-a923-c95ba728fd8c" providerId="ADAL" clId="{FB733D99-780C-404A-AF48-26D54C968277}" dt="2023-02-19T05:27:18.134" v="194" actId="20577"/>
          <ac:spMkLst>
            <pc:docMk/>
            <pc:sldMk cId="747795000" sldId="258"/>
            <ac:spMk id="18" creationId="{5481A0C5-5EDC-C21A-0C4A-09811C180A7B}"/>
          </ac:spMkLst>
        </pc:spChg>
        <pc:spChg chg="mod">
          <ac:chgData name="Mario Martinez" userId="3a8698ea-445f-4751-a923-c95ba728fd8c" providerId="ADAL" clId="{FB733D99-780C-404A-AF48-26D54C968277}" dt="2023-02-19T05:25:12.207" v="182" actId="14100"/>
          <ac:spMkLst>
            <pc:docMk/>
            <pc:sldMk cId="747795000" sldId="258"/>
            <ac:spMk id="19" creationId="{620891F5-5DC7-D1B7-CE71-77C6DFDD8D01}"/>
          </ac:spMkLst>
        </pc:spChg>
        <pc:grpChg chg="mod">
          <ac:chgData name="Mario Martinez" userId="3a8698ea-445f-4751-a923-c95ba728fd8c" providerId="ADAL" clId="{FB733D99-780C-404A-AF48-26D54C968277}" dt="2023-02-19T05:27:13.041" v="185" actId="1076"/>
          <ac:grpSpMkLst>
            <pc:docMk/>
            <pc:sldMk cId="747795000" sldId="258"/>
            <ac:grpSpMk id="2" creationId="{877ABC34-74C0-2953-2D31-2C22AF62119D}"/>
          </ac:grpSpMkLst>
        </pc:grpChg>
      </pc:sldChg>
      <pc:sldChg chg="modSp mod">
        <pc:chgData name="Mario Martinez" userId="3a8698ea-445f-4751-a923-c95ba728fd8c" providerId="ADAL" clId="{FB733D99-780C-404A-AF48-26D54C968277}" dt="2023-02-19T07:06:39.861" v="195" actId="20577"/>
        <pc:sldMkLst>
          <pc:docMk/>
          <pc:sldMk cId="3370489302" sldId="288"/>
        </pc:sldMkLst>
        <pc:spChg chg="mod">
          <ac:chgData name="Mario Martinez" userId="3a8698ea-445f-4751-a923-c95ba728fd8c" providerId="ADAL" clId="{FB733D99-780C-404A-AF48-26D54C968277}" dt="2023-02-19T07:06:39.861" v="195" actId="20577"/>
          <ac:spMkLst>
            <pc:docMk/>
            <pc:sldMk cId="3370489302" sldId="288"/>
            <ac:spMk id="9" creationId="{2C40120E-651E-6018-C74F-B45CAC1FB3D2}"/>
          </ac:spMkLst>
        </pc:spChg>
      </pc:sldChg>
      <pc:sldChg chg="addSp delSp modSp mod">
        <pc:chgData name="Mario Martinez" userId="3a8698ea-445f-4751-a923-c95ba728fd8c" providerId="ADAL" clId="{FB733D99-780C-404A-AF48-26D54C968277}" dt="2023-02-19T07:14:08.075" v="608" actId="1076"/>
        <pc:sldMkLst>
          <pc:docMk/>
          <pc:sldMk cId="214528440" sldId="289"/>
        </pc:sldMkLst>
        <pc:spChg chg="mod">
          <ac:chgData name="Mario Martinez" userId="3a8698ea-445f-4751-a923-c95ba728fd8c" providerId="ADAL" clId="{FB733D99-780C-404A-AF48-26D54C968277}" dt="2023-02-19T07:13:24.542" v="605" actId="20577"/>
          <ac:spMkLst>
            <pc:docMk/>
            <pc:sldMk cId="214528440" sldId="289"/>
            <ac:spMk id="2" creationId="{BC3ACD02-112C-CAE7-6A92-4EFB054A48DC}"/>
          </ac:spMkLst>
        </pc:spChg>
        <pc:spChg chg="mod">
          <ac:chgData name="Mario Martinez" userId="3a8698ea-445f-4751-a923-c95ba728fd8c" providerId="ADAL" clId="{FB733D99-780C-404A-AF48-26D54C968277}" dt="2023-02-19T07:12:33.981" v="563" actId="27636"/>
          <ac:spMkLst>
            <pc:docMk/>
            <pc:sldMk cId="214528440" sldId="289"/>
            <ac:spMk id="3" creationId="{4039B051-B022-7EB7-6201-2A24CC3AB887}"/>
          </ac:spMkLst>
        </pc:spChg>
        <pc:spChg chg="add mod">
          <ac:chgData name="Mario Martinez" userId="3a8698ea-445f-4751-a923-c95ba728fd8c" providerId="ADAL" clId="{FB733D99-780C-404A-AF48-26D54C968277}" dt="2023-02-19T07:09:51.118" v="398" actId="1076"/>
          <ac:spMkLst>
            <pc:docMk/>
            <pc:sldMk cId="214528440" sldId="289"/>
            <ac:spMk id="6" creationId="{C8E72BF1-A92E-AD75-C4BB-19630D345DA6}"/>
          </ac:spMkLst>
        </pc:spChg>
        <pc:spChg chg="del">
          <ac:chgData name="Mario Martinez" userId="3a8698ea-445f-4751-a923-c95ba728fd8c" providerId="ADAL" clId="{FB733D99-780C-404A-AF48-26D54C968277}" dt="2023-02-19T07:12:27.158" v="560" actId="478"/>
          <ac:spMkLst>
            <pc:docMk/>
            <pc:sldMk cId="214528440" sldId="289"/>
            <ac:spMk id="8" creationId="{77943AF9-81D9-7D7C-9B62-4E481A8CAFE9}"/>
          </ac:spMkLst>
        </pc:spChg>
        <pc:spChg chg="del">
          <ac:chgData name="Mario Martinez" userId="3a8698ea-445f-4751-a923-c95ba728fd8c" providerId="ADAL" clId="{FB733D99-780C-404A-AF48-26D54C968277}" dt="2023-02-19T07:12:30.561" v="561" actId="478"/>
          <ac:spMkLst>
            <pc:docMk/>
            <pc:sldMk cId="214528440" sldId="289"/>
            <ac:spMk id="9" creationId="{2C40120E-651E-6018-C74F-B45CAC1FB3D2}"/>
          </ac:spMkLst>
        </pc:spChg>
        <pc:spChg chg="add del">
          <ac:chgData name="Mario Martinez" userId="3a8698ea-445f-4751-a923-c95ba728fd8c" providerId="ADAL" clId="{FB733D99-780C-404A-AF48-26D54C968277}" dt="2023-02-19T07:08:51.648" v="351" actId="478"/>
          <ac:spMkLst>
            <pc:docMk/>
            <pc:sldMk cId="214528440" sldId="289"/>
            <ac:spMk id="10" creationId="{3FE32E13-3716-EBC1-6678-A2F50C550CFC}"/>
          </ac:spMkLst>
        </pc:spChg>
        <pc:spChg chg="add mod">
          <ac:chgData name="Mario Martinez" userId="3a8698ea-445f-4751-a923-c95ba728fd8c" providerId="ADAL" clId="{FB733D99-780C-404A-AF48-26D54C968277}" dt="2023-02-19T07:11:58.485" v="508"/>
          <ac:spMkLst>
            <pc:docMk/>
            <pc:sldMk cId="214528440" sldId="289"/>
            <ac:spMk id="11" creationId="{D282D716-1967-BC43-2522-C1CD90ECDD6E}"/>
          </ac:spMkLst>
        </pc:spChg>
        <pc:spChg chg="add del">
          <ac:chgData name="Mario Martinez" userId="3a8698ea-445f-4751-a923-c95ba728fd8c" providerId="ADAL" clId="{FB733D99-780C-404A-AF48-26D54C968277}" dt="2023-02-19T07:12:01.303" v="509" actId="478"/>
          <ac:spMkLst>
            <pc:docMk/>
            <pc:sldMk cId="214528440" sldId="289"/>
            <ac:spMk id="12" creationId="{4DF53763-3437-2F97-AA27-AEAA4BC37551}"/>
          </ac:spMkLst>
        </pc:spChg>
        <pc:picChg chg="del">
          <ac:chgData name="Mario Martinez" userId="3a8698ea-445f-4751-a923-c95ba728fd8c" providerId="ADAL" clId="{FB733D99-780C-404A-AF48-26D54C968277}" dt="2023-02-19T07:07:11.891" v="197" actId="478"/>
          <ac:picMkLst>
            <pc:docMk/>
            <pc:sldMk cId="214528440" sldId="289"/>
            <ac:picMk id="5" creationId="{7588A1E9-68D2-DDB1-3388-3B5F6919DD37}"/>
          </ac:picMkLst>
        </pc:picChg>
        <pc:picChg chg="del">
          <ac:chgData name="Mario Martinez" userId="3a8698ea-445f-4751-a923-c95ba728fd8c" providerId="ADAL" clId="{FB733D99-780C-404A-AF48-26D54C968277}" dt="2023-02-19T07:07:09.089" v="196" actId="478"/>
          <ac:picMkLst>
            <pc:docMk/>
            <pc:sldMk cId="214528440" sldId="289"/>
            <ac:picMk id="7" creationId="{C09EF342-43FD-81AC-FAE1-C309AEFFDA83}"/>
          </ac:picMkLst>
        </pc:picChg>
        <pc:picChg chg="add mod">
          <ac:chgData name="Mario Martinez" userId="3a8698ea-445f-4751-a923-c95ba728fd8c" providerId="ADAL" clId="{FB733D99-780C-404A-AF48-26D54C968277}" dt="2023-02-19T07:14:08.075" v="608" actId="1076"/>
          <ac:picMkLst>
            <pc:docMk/>
            <pc:sldMk cId="214528440" sldId="289"/>
            <ac:picMk id="1028" creationId="{432D751F-DA6B-15C3-13D2-656008561B0E}"/>
          </ac:picMkLst>
        </pc:pic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Simple Blue 1">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2"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rgbClr val="00B0F0"/>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31/01/2025</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
        <p:nvSpPr>
          <p:cNvPr id="10" name="TextBox 9">
            <a:extLst>
              <a:ext uri="{FF2B5EF4-FFF2-40B4-BE49-F238E27FC236}">
                <a16:creationId xmlns:a16="http://schemas.microsoft.com/office/drawing/2014/main" id="{545C5B81-6D3C-324B-1D70-12F6AA44804C}"/>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7396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Simple Logo Blue/Black 3">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831A6E-5C61-78AF-5D8D-D13531A7B87B}"/>
              </a:ext>
            </a:extLst>
          </p:cNvPr>
          <p:cNvSpPr/>
          <p:nvPr userDrawn="1"/>
        </p:nvSpPr>
        <p:spPr>
          <a:xfrm>
            <a:off x="0" y="0"/>
            <a:ext cx="12192000" cy="6858000"/>
          </a:xfrm>
          <a:prstGeom prst="rect">
            <a:avLst/>
          </a:prstGeom>
          <a:gradFill flip="none" rotWithShape="1">
            <a:gsLst>
              <a:gs pos="0">
                <a:srgbClr val="00B0F0">
                  <a:shade val="30000"/>
                  <a:satMod val="115000"/>
                </a:srgbClr>
              </a:gs>
              <a:gs pos="23000">
                <a:srgbClr val="00B0F0">
                  <a:shade val="67500"/>
                  <a:satMod val="115000"/>
                </a:srgbClr>
              </a:gs>
              <a:gs pos="100000">
                <a:srgbClr val="00B0F0">
                  <a:shade val="100000"/>
                  <a:satMod val="115000"/>
                </a:srgbClr>
              </a:gs>
            </a:gsLst>
            <a:lin ang="13500000" scaled="1"/>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chemeClr val="bg1"/>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chemeClr val="bg1"/>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pic>
        <p:nvPicPr>
          <p:cNvPr id="5" name="Picture 4" descr="Logo&#10;&#10;Description automatically generated">
            <a:extLst>
              <a:ext uri="{FF2B5EF4-FFF2-40B4-BE49-F238E27FC236}">
                <a16:creationId xmlns:a16="http://schemas.microsoft.com/office/drawing/2014/main" id="{3F2E9BD9-31F1-4DD0-ADA8-BBC83DFA5C0C}"/>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r="12509" b="28208"/>
          <a:stretch/>
        </p:blipFill>
        <p:spPr>
          <a:xfrm>
            <a:off x="5152292" y="1081454"/>
            <a:ext cx="7039708" cy="5776546"/>
          </a:xfrm>
          <a:prstGeom prst="rect">
            <a:avLst/>
          </a:prstGeom>
        </p:spPr>
      </p:pic>
    </p:spTree>
    <p:extLst>
      <p:ext uri="{BB962C8B-B14F-4D97-AF65-F5344CB8AC3E}">
        <p14:creationId xmlns:p14="http://schemas.microsoft.com/office/powerpoint/2010/main" val="1278170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Simple Logo White/Black 4">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pic>
        <p:nvPicPr>
          <p:cNvPr id="5" name="Picture 4" descr="Logo&#10;&#10;Description automatically generated">
            <a:extLst>
              <a:ext uri="{FF2B5EF4-FFF2-40B4-BE49-F238E27FC236}">
                <a16:creationId xmlns:a16="http://schemas.microsoft.com/office/drawing/2014/main" id="{3F2E9BD9-31F1-4DD0-ADA8-BBC83DFA5C0C}"/>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r="12509" b="28208"/>
          <a:stretch/>
        </p:blipFill>
        <p:spPr>
          <a:xfrm>
            <a:off x="5152292" y="1081454"/>
            <a:ext cx="7039708" cy="5776546"/>
          </a:xfrm>
          <a:prstGeom prst="rect">
            <a:avLst/>
          </a:prstGeom>
        </p:spPr>
      </p:pic>
    </p:spTree>
    <p:extLst>
      <p:ext uri="{BB962C8B-B14F-4D97-AF65-F5344CB8AC3E}">
        <p14:creationId xmlns:p14="http://schemas.microsoft.com/office/powerpoint/2010/main" val="281249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Simple Logo White/Black 5">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grayscl/>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10" name="Arc 9">
            <a:extLst>
              <a:ext uri="{FF2B5EF4-FFF2-40B4-BE49-F238E27FC236}">
                <a16:creationId xmlns:a16="http://schemas.microsoft.com/office/drawing/2014/main" id="{61F30BF6-4AB5-5793-16E3-01544A52D6F8}"/>
              </a:ext>
            </a:extLst>
          </p:cNvPr>
          <p:cNvSpPr/>
          <p:nvPr userDrawn="1"/>
        </p:nvSpPr>
        <p:spPr>
          <a:xfrm rot="16200000">
            <a:off x="5175955" y="1072085"/>
            <a:ext cx="7920404" cy="7920404"/>
          </a:xfrm>
          <a:prstGeom prst="arc">
            <a:avLst>
              <a:gd name="adj1" fmla="val 14553369"/>
              <a:gd name="adj2" fmla="val 3028724"/>
            </a:avLst>
          </a:prstGeom>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165627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Slide Blue/White 1">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831A6E-5C61-78AF-5D8D-D13531A7B87B}"/>
              </a:ext>
            </a:extLst>
          </p:cNvPr>
          <p:cNvSpPr/>
          <p:nvPr userDrawn="1"/>
        </p:nvSpPr>
        <p:spPr>
          <a:xfrm>
            <a:off x="0" y="0"/>
            <a:ext cx="12192000" cy="6858000"/>
          </a:xfrm>
          <a:prstGeom prst="rect">
            <a:avLst/>
          </a:prstGeom>
          <a:gradFill flip="none" rotWithShape="1">
            <a:gsLst>
              <a:gs pos="0">
                <a:srgbClr val="00B0F0">
                  <a:shade val="30000"/>
                  <a:satMod val="115000"/>
                </a:srgbClr>
              </a:gs>
              <a:gs pos="23000">
                <a:srgbClr val="00B0F0">
                  <a:shade val="67500"/>
                  <a:satMod val="115000"/>
                </a:srgbClr>
              </a:gs>
              <a:gs pos="100000">
                <a:srgbClr val="00B0F0">
                  <a:shade val="100000"/>
                  <a:satMod val="115000"/>
                </a:srgbClr>
              </a:gs>
            </a:gsLst>
            <a:lin ang="13500000" scaled="1"/>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chemeClr val="bg1"/>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chemeClr val="bg1"/>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spTree>
    <p:extLst>
      <p:ext uri="{BB962C8B-B14F-4D97-AF65-F5344CB8AC3E}">
        <p14:creationId xmlns:p14="http://schemas.microsoft.com/office/powerpoint/2010/main" val="5155858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vider Slide White/Blue 2">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sp>
        <p:nvSpPr>
          <p:cNvPr id="5" name="Arc 4">
            <a:extLst>
              <a:ext uri="{FF2B5EF4-FFF2-40B4-BE49-F238E27FC236}">
                <a16:creationId xmlns:a16="http://schemas.microsoft.com/office/drawing/2014/main" id="{0CD09993-40FE-D87D-E713-03530C1AD52C}"/>
              </a:ext>
            </a:extLst>
          </p:cNvPr>
          <p:cNvSpPr/>
          <p:nvPr userDrawn="1"/>
        </p:nvSpPr>
        <p:spPr>
          <a:xfrm rot="16200000">
            <a:off x="5175955" y="1072085"/>
            <a:ext cx="7920404" cy="7920404"/>
          </a:xfrm>
          <a:prstGeom prst="arc">
            <a:avLst>
              <a:gd name="adj1" fmla="val 14553369"/>
              <a:gd name="adj2" fmla="val 3028724"/>
            </a:avLst>
          </a:prstGeom>
          <a:ln>
            <a:solidFill>
              <a:srgbClr val="00B0F0"/>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27880666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Slide Blue/Black 3">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831A6E-5C61-78AF-5D8D-D13531A7B87B}"/>
              </a:ext>
            </a:extLst>
          </p:cNvPr>
          <p:cNvSpPr/>
          <p:nvPr userDrawn="1"/>
        </p:nvSpPr>
        <p:spPr>
          <a:xfrm>
            <a:off x="0" y="0"/>
            <a:ext cx="12192000" cy="6858000"/>
          </a:xfrm>
          <a:prstGeom prst="rect">
            <a:avLst/>
          </a:prstGeom>
          <a:gradFill flip="none" rotWithShape="1">
            <a:gsLst>
              <a:gs pos="0">
                <a:srgbClr val="00B0F0">
                  <a:shade val="30000"/>
                  <a:satMod val="115000"/>
                </a:srgbClr>
              </a:gs>
              <a:gs pos="23000">
                <a:srgbClr val="00B0F0">
                  <a:shade val="67500"/>
                  <a:satMod val="115000"/>
                </a:srgbClr>
              </a:gs>
              <a:gs pos="100000">
                <a:srgbClr val="00B0F0">
                  <a:shade val="100000"/>
                  <a:satMod val="115000"/>
                </a:srgbClr>
              </a:gs>
            </a:gsLst>
            <a:lin ang="13500000" scaled="1"/>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chemeClr val="bg1"/>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chemeClr val="bg1"/>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pic>
        <p:nvPicPr>
          <p:cNvPr id="4" name="Picture 3" descr="Logo&#10;&#10;Description automatically generated">
            <a:extLst>
              <a:ext uri="{FF2B5EF4-FFF2-40B4-BE49-F238E27FC236}">
                <a16:creationId xmlns:a16="http://schemas.microsoft.com/office/drawing/2014/main" id="{22815400-80B1-A44B-1B13-B0799E1E5655}"/>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r="12509" b="28208"/>
          <a:stretch/>
        </p:blipFill>
        <p:spPr>
          <a:xfrm>
            <a:off x="5152292" y="1081454"/>
            <a:ext cx="7039708" cy="5776546"/>
          </a:xfrm>
          <a:prstGeom prst="rect">
            <a:avLst/>
          </a:prstGeom>
        </p:spPr>
      </p:pic>
    </p:spTree>
    <p:extLst>
      <p:ext uri="{BB962C8B-B14F-4D97-AF65-F5344CB8AC3E}">
        <p14:creationId xmlns:p14="http://schemas.microsoft.com/office/powerpoint/2010/main" val="6331741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Slide Black/White 4">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pic>
        <p:nvPicPr>
          <p:cNvPr id="4" name="Picture 3" descr="Logo&#10;&#10;Description automatically generated">
            <a:extLst>
              <a:ext uri="{FF2B5EF4-FFF2-40B4-BE49-F238E27FC236}">
                <a16:creationId xmlns:a16="http://schemas.microsoft.com/office/drawing/2014/main" id="{311E6D7D-FA47-43C4-18B5-A38BE31725D3}"/>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r="12509" b="28208"/>
          <a:stretch/>
        </p:blipFill>
        <p:spPr>
          <a:xfrm>
            <a:off x="5152292" y="1081454"/>
            <a:ext cx="7039708" cy="5776546"/>
          </a:xfrm>
          <a:prstGeom prst="rect">
            <a:avLst/>
          </a:prstGeom>
        </p:spPr>
      </p:pic>
    </p:spTree>
    <p:extLst>
      <p:ext uri="{BB962C8B-B14F-4D97-AF65-F5344CB8AC3E}">
        <p14:creationId xmlns:p14="http://schemas.microsoft.com/office/powerpoint/2010/main" val="8425318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 Slide White/Grey 5">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grpSp>
        <p:nvGrpSpPr>
          <p:cNvPr id="8" name="Group 7">
            <a:extLst>
              <a:ext uri="{FF2B5EF4-FFF2-40B4-BE49-F238E27FC236}">
                <a16:creationId xmlns:a16="http://schemas.microsoft.com/office/drawing/2014/main" id="{C00CF986-FD5A-5975-2EC8-F0EACE7041A6}"/>
              </a:ext>
            </a:extLst>
          </p:cNvPr>
          <p:cNvGrpSpPr/>
          <p:nvPr userDrawn="1"/>
        </p:nvGrpSpPr>
        <p:grpSpPr>
          <a:xfrm>
            <a:off x="5159912" y="1072085"/>
            <a:ext cx="7936447" cy="7920404"/>
            <a:chOff x="5159912" y="1072085"/>
            <a:chExt cx="7936447" cy="7920404"/>
          </a:xfrm>
        </p:grpSpPr>
        <p:pic>
          <p:nvPicPr>
            <p:cNvPr id="5" name="Picture 4">
              <a:extLst>
                <a:ext uri="{FF2B5EF4-FFF2-40B4-BE49-F238E27FC236}">
                  <a16:creationId xmlns:a16="http://schemas.microsoft.com/office/drawing/2014/main" id="{78369ACA-2F12-CB63-910E-229CF3B4A659}"/>
                </a:ext>
              </a:extLst>
            </p:cNvPr>
            <p:cNvPicPr>
              <a:picLocks noChangeAspect="1"/>
            </p:cNvPicPr>
            <p:nvPr userDrawn="1"/>
          </p:nvPicPr>
          <p:blipFill rotWithShape="1">
            <a:blip r:embed="rId2">
              <a:grayscl/>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6" name="Arc 5">
              <a:extLst>
                <a:ext uri="{FF2B5EF4-FFF2-40B4-BE49-F238E27FC236}">
                  <a16:creationId xmlns:a16="http://schemas.microsoft.com/office/drawing/2014/main" id="{AA18C82D-3997-C9C4-9292-DDEE574A48F2}"/>
                </a:ext>
              </a:extLst>
            </p:cNvPr>
            <p:cNvSpPr/>
            <p:nvPr userDrawn="1"/>
          </p:nvSpPr>
          <p:spPr>
            <a:xfrm rot="16200000">
              <a:off x="5175955" y="1072085"/>
              <a:ext cx="7920404" cy="7920404"/>
            </a:xfrm>
            <a:prstGeom prst="arc">
              <a:avLst>
                <a:gd name="adj1" fmla="val 14553369"/>
                <a:gd name="adj2" fmla="val 3028724"/>
              </a:avLst>
            </a:prstGeom>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18896205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Slide White/Grey Small Logo 6">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pic>
        <p:nvPicPr>
          <p:cNvPr id="5" name="Picture 4">
            <a:extLst>
              <a:ext uri="{FF2B5EF4-FFF2-40B4-BE49-F238E27FC236}">
                <a16:creationId xmlns:a16="http://schemas.microsoft.com/office/drawing/2014/main" id="{78369ACA-2F12-CB63-910E-229CF3B4A659}"/>
              </a:ext>
            </a:extLst>
          </p:cNvPr>
          <p:cNvPicPr>
            <a:picLocks noChangeAspect="1"/>
          </p:cNvPicPr>
          <p:nvPr userDrawn="1"/>
        </p:nvPicPr>
        <p:blipFill rotWithShape="1">
          <a:blip r:embed="rId2">
            <a:grayscl/>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6" name="Arc 5">
            <a:extLst>
              <a:ext uri="{FF2B5EF4-FFF2-40B4-BE49-F238E27FC236}">
                <a16:creationId xmlns:a16="http://schemas.microsoft.com/office/drawing/2014/main" id="{AA18C82D-3997-C9C4-9292-DDEE574A48F2}"/>
              </a:ext>
            </a:extLst>
          </p:cNvPr>
          <p:cNvSpPr/>
          <p:nvPr userDrawn="1"/>
        </p:nvSpPr>
        <p:spPr>
          <a:xfrm rot="16200000">
            <a:off x="7220584" y="2758227"/>
            <a:ext cx="5612225" cy="5612225"/>
          </a:xfrm>
          <a:prstGeom prst="arc">
            <a:avLst>
              <a:gd name="adj1" fmla="val 14553369"/>
              <a:gd name="adj2" fmla="val 3028724"/>
            </a:avLst>
          </a:prstGeom>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9829780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Si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6246F-D609-1C10-0EB3-9CF35C14BE22}"/>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AEF542D5-98E3-7038-3BFF-A5325C1D25DC}"/>
              </a:ext>
            </a:extLst>
          </p:cNvPr>
          <p:cNvSpPr>
            <a:spLocks noGrp="1"/>
          </p:cNvSpPr>
          <p:nvPr>
            <p:ph idx="1"/>
          </p:nvPr>
        </p:nvSpPr>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27C9CCB5-FC8A-483F-915E-2A1D073877A4}"/>
              </a:ext>
            </a:extLst>
          </p:cNvPr>
          <p:cNvSpPr>
            <a:spLocks noGrp="1"/>
          </p:cNvSpPr>
          <p:nvPr>
            <p:ph type="dt" sz="half" idx="10"/>
          </p:nvPr>
        </p:nvSpPr>
        <p:spPr/>
        <p:txBody>
          <a:bodyPr/>
          <a:lstStyle/>
          <a:p>
            <a:fld id="{28E8D346-A915-4882-A510-80C55F2B0290}" type="datetimeFigureOut">
              <a:rPr lang="en-GB" smtClean="0"/>
              <a:t>31/01/2025</a:t>
            </a:fld>
            <a:endParaRPr lang="en-GB"/>
          </a:p>
        </p:txBody>
      </p:sp>
      <p:sp>
        <p:nvSpPr>
          <p:cNvPr id="5" name="Footer Placeholder 4">
            <a:extLst>
              <a:ext uri="{FF2B5EF4-FFF2-40B4-BE49-F238E27FC236}">
                <a16:creationId xmlns:a16="http://schemas.microsoft.com/office/drawing/2014/main" id="{0413F7E3-490D-2C48-1565-E6F2210447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B220CC-6F22-09A2-7E9D-DA486A432CAE}"/>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7" name="Picture 6" descr="Logo&#10;&#10;Description automatically generated">
            <a:extLst>
              <a:ext uri="{FF2B5EF4-FFF2-40B4-BE49-F238E27FC236}">
                <a16:creationId xmlns:a16="http://schemas.microsoft.com/office/drawing/2014/main" id="{DD1BAC43-B2E1-6547-0894-0809FAA63358}"/>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8" name="Picture 7">
            <a:extLst>
              <a:ext uri="{FF2B5EF4-FFF2-40B4-BE49-F238E27FC236}">
                <a16:creationId xmlns:a16="http://schemas.microsoft.com/office/drawing/2014/main" id="{15A586EE-FFC8-C208-98D9-142C9112AF12}"/>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9" name="Straight Connector 8">
            <a:extLst>
              <a:ext uri="{FF2B5EF4-FFF2-40B4-BE49-F238E27FC236}">
                <a16:creationId xmlns:a16="http://schemas.microsoft.com/office/drawing/2014/main" id="{52E1595E-1FBB-5E6B-0D28-2FE5224DF462}"/>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623785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Simple Blue 2">
    <p:spTree>
      <p:nvGrpSpPr>
        <p:cNvPr id="1" name=""/>
        <p:cNvGrpSpPr/>
        <p:nvPr/>
      </p:nvGrpSpPr>
      <p:grpSpPr>
        <a:xfrm>
          <a:off x="0" y="0"/>
          <a:ext cx="0" cy="0"/>
          <a:chOff x="0" y="0"/>
          <a:chExt cx="0" cy="0"/>
        </a:xfrm>
      </p:grpSpPr>
      <p:pic>
        <p:nvPicPr>
          <p:cNvPr id="7" name="Content Placeholder 3" descr="Diagram, engineering drawing&#10;&#10;Description automatically generated">
            <a:extLst>
              <a:ext uri="{FF2B5EF4-FFF2-40B4-BE49-F238E27FC236}">
                <a16:creationId xmlns:a16="http://schemas.microsoft.com/office/drawing/2014/main" id="{E9979AA6-E3C5-CBDB-656B-BBF3673289D0}"/>
              </a:ext>
            </a:extLst>
          </p:cNvPr>
          <p:cNvPicPr>
            <a:picLocks noChangeAspect="1"/>
          </p:cNvPicPr>
          <p:nvPr userDrawn="1"/>
        </p:nvPicPr>
        <p:blipFill>
          <a:blip r:embed="rId2">
            <a:clrChange>
              <a:clrFrom>
                <a:srgbClr val="FFFFFF"/>
              </a:clrFrom>
              <a:clrTo>
                <a:srgbClr val="FFFFFF">
                  <a:alpha val="0"/>
                </a:srgbClr>
              </a:clrTo>
            </a:clrChange>
            <a:alphaModFix amt="12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1406443" y="1130179"/>
            <a:ext cx="9379113" cy="4597642"/>
          </a:xfrm>
          <a:prstGeom prst="rect">
            <a:avLst/>
          </a:prstGeom>
          <a:effectLst>
            <a:glow>
              <a:schemeClr val="tx1"/>
            </a:glow>
            <a:outerShdw blurRad="50800" dist="50800" dir="5400000" algn="ctr" rotWithShape="0">
              <a:srgbClr val="000000">
                <a:alpha val="0"/>
              </a:srgbClr>
            </a:outerShdw>
            <a:reflection endPos="0" dist="50800" dir="5400000" sy="-100000" algn="bl" rotWithShape="0"/>
          </a:effectLst>
        </p:spPr>
      </p:pic>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4"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rgbClr val="00B0F0"/>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31/01/2025</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
        <p:nvSpPr>
          <p:cNvPr id="10" name="TextBox 9">
            <a:extLst>
              <a:ext uri="{FF2B5EF4-FFF2-40B4-BE49-F238E27FC236}">
                <a16:creationId xmlns:a16="http://schemas.microsoft.com/office/drawing/2014/main" id="{15DC9C2A-0E96-B3DD-E72A-B658606A10BB}"/>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258958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Log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6246F-D609-1C10-0EB3-9CF35C14BE22}"/>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AEF542D5-98E3-7038-3BFF-A5325C1D25DC}"/>
              </a:ext>
            </a:extLst>
          </p:cNvPr>
          <p:cNvSpPr>
            <a:spLocks noGrp="1"/>
          </p:cNvSpPr>
          <p:nvPr>
            <p:ph idx="1"/>
          </p:nvPr>
        </p:nvSpPr>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27C9CCB5-FC8A-483F-915E-2A1D073877A4}"/>
              </a:ext>
            </a:extLst>
          </p:cNvPr>
          <p:cNvSpPr>
            <a:spLocks noGrp="1"/>
          </p:cNvSpPr>
          <p:nvPr>
            <p:ph type="dt" sz="half" idx="10"/>
          </p:nvPr>
        </p:nvSpPr>
        <p:spPr/>
        <p:txBody>
          <a:bodyPr/>
          <a:lstStyle/>
          <a:p>
            <a:fld id="{28E8D346-A915-4882-A510-80C55F2B0290}" type="datetimeFigureOut">
              <a:rPr lang="en-GB" smtClean="0"/>
              <a:t>31/01/2025</a:t>
            </a:fld>
            <a:endParaRPr lang="en-GB"/>
          </a:p>
        </p:txBody>
      </p:sp>
      <p:sp>
        <p:nvSpPr>
          <p:cNvPr id="5" name="Footer Placeholder 4">
            <a:extLst>
              <a:ext uri="{FF2B5EF4-FFF2-40B4-BE49-F238E27FC236}">
                <a16:creationId xmlns:a16="http://schemas.microsoft.com/office/drawing/2014/main" id="{0413F7E3-490D-2C48-1565-E6F2210447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B220CC-6F22-09A2-7E9D-DA486A432CAE}"/>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7" name="Picture 6" descr="Logo&#10;&#10;Description automatically generated">
            <a:extLst>
              <a:ext uri="{FF2B5EF4-FFF2-40B4-BE49-F238E27FC236}">
                <a16:creationId xmlns:a16="http://schemas.microsoft.com/office/drawing/2014/main" id="{DD1BAC43-B2E1-6547-0894-0809FAA63358}"/>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8" name="Picture 7">
            <a:extLst>
              <a:ext uri="{FF2B5EF4-FFF2-40B4-BE49-F238E27FC236}">
                <a16:creationId xmlns:a16="http://schemas.microsoft.com/office/drawing/2014/main" id="{15A586EE-FFC8-C208-98D9-142C9112AF12}"/>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9" name="Straight Connector 8">
            <a:extLst>
              <a:ext uri="{FF2B5EF4-FFF2-40B4-BE49-F238E27FC236}">
                <a16:creationId xmlns:a16="http://schemas.microsoft.com/office/drawing/2014/main" id="{52E1595E-1FBB-5E6B-0D28-2FE5224DF462}"/>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grpSp>
        <p:nvGrpSpPr>
          <p:cNvPr id="16" name="Group 15">
            <a:extLst>
              <a:ext uri="{FF2B5EF4-FFF2-40B4-BE49-F238E27FC236}">
                <a16:creationId xmlns:a16="http://schemas.microsoft.com/office/drawing/2014/main" id="{264BDB03-EE9E-E849-B5B7-7F755201AD96}"/>
              </a:ext>
            </a:extLst>
          </p:cNvPr>
          <p:cNvGrpSpPr/>
          <p:nvPr userDrawn="1"/>
        </p:nvGrpSpPr>
        <p:grpSpPr>
          <a:xfrm>
            <a:off x="7209216" y="2758227"/>
            <a:ext cx="5623593" cy="5612225"/>
            <a:chOff x="7209216" y="2758227"/>
            <a:chExt cx="5623593" cy="5612225"/>
          </a:xfrm>
        </p:grpSpPr>
        <p:pic>
          <p:nvPicPr>
            <p:cNvPr id="14" name="Picture 13">
              <a:extLst>
                <a:ext uri="{FF2B5EF4-FFF2-40B4-BE49-F238E27FC236}">
                  <a16:creationId xmlns:a16="http://schemas.microsoft.com/office/drawing/2014/main" id="{FD3C7453-7434-0F61-820C-861F0B51D336}"/>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5" name="Arc 14">
              <a:extLst>
                <a:ext uri="{FF2B5EF4-FFF2-40B4-BE49-F238E27FC236}">
                  <a16:creationId xmlns:a16="http://schemas.microsoft.com/office/drawing/2014/main" id="{F965FC7E-67B7-8CA6-E111-C3EE58075659}"/>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33912088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6246F-D609-1C10-0EB3-9CF35C14BE22}"/>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AEF542D5-98E3-7038-3BFF-A5325C1D25DC}"/>
              </a:ext>
            </a:extLst>
          </p:cNvPr>
          <p:cNvSpPr>
            <a:spLocks noGrp="1"/>
          </p:cNvSpPr>
          <p:nvPr>
            <p:ph idx="1"/>
          </p:nvPr>
        </p:nvSpPr>
        <p:spPr>
          <a:xfrm>
            <a:off x="838200" y="1821396"/>
            <a:ext cx="4686300" cy="435556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27C9CCB5-FC8A-483F-915E-2A1D073877A4}"/>
              </a:ext>
            </a:extLst>
          </p:cNvPr>
          <p:cNvSpPr>
            <a:spLocks noGrp="1"/>
          </p:cNvSpPr>
          <p:nvPr>
            <p:ph type="dt" sz="half" idx="10"/>
          </p:nvPr>
        </p:nvSpPr>
        <p:spPr/>
        <p:txBody>
          <a:bodyPr/>
          <a:lstStyle/>
          <a:p>
            <a:fld id="{28E8D346-A915-4882-A510-80C55F2B0290}" type="datetimeFigureOut">
              <a:rPr lang="en-GB" smtClean="0"/>
              <a:t>31/01/2025</a:t>
            </a:fld>
            <a:endParaRPr lang="en-GB"/>
          </a:p>
        </p:txBody>
      </p:sp>
      <p:sp>
        <p:nvSpPr>
          <p:cNvPr id="5" name="Footer Placeholder 4">
            <a:extLst>
              <a:ext uri="{FF2B5EF4-FFF2-40B4-BE49-F238E27FC236}">
                <a16:creationId xmlns:a16="http://schemas.microsoft.com/office/drawing/2014/main" id="{0413F7E3-490D-2C48-1565-E6F2210447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B220CC-6F22-09A2-7E9D-DA486A432CAE}"/>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7" name="Picture 6" descr="Logo&#10;&#10;Description automatically generated">
            <a:extLst>
              <a:ext uri="{FF2B5EF4-FFF2-40B4-BE49-F238E27FC236}">
                <a16:creationId xmlns:a16="http://schemas.microsoft.com/office/drawing/2014/main" id="{DD1BAC43-B2E1-6547-0894-0809FAA63358}"/>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8" name="Picture 7">
            <a:extLst>
              <a:ext uri="{FF2B5EF4-FFF2-40B4-BE49-F238E27FC236}">
                <a16:creationId xmlns:a16="http://schemas.microsoft.com/office/drawing/2014/main" id="{15A586EE-FFC8-C208-98D9-142C9112AF12}"/>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9" name="Straight Connector 8">
            <a:extLst>
              <a:ext uri="{FF2B5EF4-FFF2-40B4-BE49-F238E27FC236}">
                <a16:creationId xmlns:a16="http://schemas.microsoft.com/office/drawing/2014/main" id="{52E1595E-1FBB-5E6B-0D28-2FE5224DF462}"/>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10" name="Picture Placeholder 2">
            <a:extLst>
              <a:ext uri="{FF2B5EF4-FFF2-40B4-BE49-F238E27FC236}">
                <a16:creationId xmlns:a16="http://schemas.microsoft.com/office/drawing/2014/main" id="{DE48A463-ECCE-6B5E-9715-FC07CD45CDBE}"/>
              </a:ext>
            </a:extLst>
          </p:cNvPr>
          <p:cNvSpPr>
            <a:spLocks noGrp="1"/>
          </p:cNvSpPr>
          <p:nvPr>
            <p:ph type="pic" idx="13"/>
          </p:nvPr>
        </p:nvSpPr>
        <p:spPr>
          <a:xfrm>
            <a:off x="5524500" y="1821396"/>
            <a:ext cx="6172200" cy="43513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Tree>
    <p:extLst>
      <p:ext uri="{BB962C8B-B14F-4D97-AF65-F5344CB8AC3E}">
        <p14:creationId xmlns:p14="http://schemas.microsoft.com/office/powerpoint/2010/main" val="38313443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ntent Simpl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AE5F8-BA05-625A-5CFF-F73BCF9EB277}"/>
              </a:ext>
            </a:extLst>
          </p:cNvPr>
          <p:cNvSpPr>
            <a:spLocks noGrp="1"/>
          </p:cNvSpPr>
          <p:nvPr>
            <p:ph sz="half" idx="1"/>
          </p:nvPr>
        </p:nvSpPr>
        <p:spPr>
          <a:xfrm>
            <a:off x="838200" y="1825625"/>
            <a:ext cx="5181600" cy="435133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F0A3E5A6-FC4B-EB5C-90C8-333336869C33}"/>
              </a:ext>
            </a:extLst>
          </p:cNvPr>
          <p:cNvSpPr>
            <a:spLocks noGrp="1"/>
          </p:cNvSpPr>
          <p:nvPr>
            <p:ph sz="half" idx="2"/>
          </p:nvPr>
        </p:nvSpPr>
        <p:spPr>
          <a:xfrm>
            <a:off x="6172200" y="1825625"/>
            <a:ext cx="5181600" cy="435133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Date Placeholder 4">
            <a:extLst>
              <a:ext uri="{FF2B5EF4-FFF2-40B4-BE49-F238E27FC236}">
                <a16:creationId xmlns:a16="http://schemas.microsoft.com/office/drawing/2014/main" id="{49A663AB-0CE7-8E34-6623-AABCE02657C3}"/>
              </a:ext>
            </a:extLst>
          </p:cNvPr>
          <p:cNvSpPr>
            <a:spLocks noGrp="1"/>
          </p:cNvSpPr>
          <p:nvPr>
            <p:ph type="dt" sz="half" idx="10"/>
          </p:nvPr>
        </p:nvSpPr>
        <p:spPr/>
        <p:txBody>
          <a:bodyPr/>
          <a:lstStyle/>
          <a:p>
            <a:fld id="{28E8D346-A915-4882-A510-80C55F2B0290}" type="datetimeFigureOut">
              <a:rPr lang="en-GB" smtClean="0"/>
              <a:t>31/01/2025</a:t>
            </a:fld>
            <a:endParaRPr lang="en-GB"/>
          </a:p>
        </p:txBody>
      </p:sp>
      <p:sp>
        <p:nvSpPr>
          <p:cNvPr id="6" name="Footer Placeholder 5">
            <a:extLst>
              <a:ext uri="{FF2B5EF4-FFF2-40B4-BE49-F238E27FC236}">
                <a16:creationId xmlns:a16="http://schemas.microsoft.com/office/drawing/2014/main" id="{AF6BDC64-110A-8540-9118-86881BDDD3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387476-257F-CF5F-4A7A-1F3D71148D84}"/>
              </a:ext>
            </a:extLst>
          </p:cNvPr>
          <p:cNvSpPr>
            <a:spLocks noGrp="1"/>
          </p:cNvSpPr>
          <p:nvPr>
            <p:ph type="sldNum" sz="quarter" idx="12"/>
          </p:nvPr>
        </p:nvSpPr>
        <p:spPr/>
        <p:txBody>
          <a:bodyPr/>
          <a:lstStyle/>
          <a:p>
            <a:fld id="{E33F180C-7AC5-428A-9DBB-8DF57BA31570}" type="slidenum">
              <a:rPr lang="en-GB" smtClean="0"/>
              <a:t>‹#›</a:t>
            </a:fld>
            <a:endParaRPr lang="en-GB"/>
          </a:p>
        </p:txBody>
      </p:sp>
      <p:cxnSp>
        <p:nvCxnSpPr>
          <p:cNvPr id="8" name="Straight Connector 7">
            <a:extLst>
              <a:ext uri="{FF2B5EF4-FFF2-40B4-BE49-F238E27FC236}">
                <a16:creationId xmlns:a16="http://schemas.microsoft.com/office/drawing/2014/main" id="{4D21C370-4329-74F8-53D7-0F2867389B97}"/>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Title 1">
            <a:extLst>
              <a:ext uri="{FF2B5EF4-FFF2-40B4-BE49-F238E27FC236}">
                <a16:creationId xmlns:a16="http://schemas.microsoft.com/office/drawing/2014/main" id="{37C3A75D-A481-EE0C-754D-506C7D4C1C61}"/>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US" dirty="0"/>
              <a:t>Click to edit Master title style</a:t>
            </a:r>
            <a:endParaRPr lang="en-GB" dirty="0"/>
          </a:p>
        </p:txBody>
      </p:sp>
      <p:pic>
        <p:nvPicPr>
          <p:cNvPr id="10" name="Picture 9" descr="Logo&#10;&#10;Description automatically generated">
            <a:extLst>
              <a:ext uri="{FF2B5EF4-FFF2-40B4-BE49-F238E27FC236}">
                <a16:creationId xmlns:a16="http://schemas.microsoft.com/office/drawing/2014/main" id="{B996CC59-0A80-78A3-5AAD-4BFC5DB4BEE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9F847D22-0D7C-891C-2955-0D65480A5E06}"/>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spTree>
    <p:extLst>
      <p:ext uri="{BB962C8B-B14F-4D97-AF65-F5344CB8AC3E}">
        <p14:creationId xmlns:p14="http://schemas.microsoft.com/office/powerpoint/2010/main" val="6461179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ntent Logo">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AE5F8-BA05-625A-5CFF-F73BCF9EB277}"/>
              </a:ext>
            </a:extLst>
          </p:cNvPr>
          <p:cNvSpPr>
            <a:spLocks noGrp="1"/>
          </p:cNvSpPr>
          <p:nvPr>
            <p:ph sz="half" idx="1"/>
          </p:nvPr>
        </p:nvSpPr>
        <p:spPr>
          <a:xfrm>
            <a:off x="838200" y="1825625"/>
            <a:ext cx="5181600" cy="435133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F0A3E5A6-FC4B-EB5C-90C8-333336869C33}"/>
              </a:ext>
            </a:extLst>
          </p:cNvPr>
          <p:cNvSpPr>
            <a:spLocks noGrp="1"/>
          </p:cNvSpPr>
          <p:nvPr>
            <p:ph sz="half" idx="2"/>
          </p:nvPr>
        </p:nvSpPr>
        <p:spPr>
          <a:xfrm>
            <a:off x="6172200" y="1825625"/>
            <a:ext cx="5181600" cy="435133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Date Placeholder 4">
            <a:extLst>
              <a:ext uri="{FF2B5EF4-FFF2-40B4-BE49-F238E27FC236}">
                <a16:creationId xmlns:a16="http://schemas.microsoft.com/office/drawing/2014/main" id="{49A663AB-0CE7-8E34-6623-AABCE02657C3}"/>
              </a:ext>
            </a:extLst>
          </p:cNvPr>
          <p:cNvSpPr>
            <a:spLocks noGrp="1"/>
          </p:cNvSpPr>
          <p:nvPr>
            <p:ph type="dt" sz="half" idx="10"/>
          </p:nvPr>
        </p:nvSpPr>
        <p:spPr/>
        <p:txBody>
          <a:bodyPr/>
          <a:lstStyle/>
          <a:p>
            <a:fld id="{28E8D346-A915-4882-A510-80C55F2B0290}" type="datetimeFigureOut">
              <a:rPr lang="en-GB" smtClean="0"/>
              <a:t>31/01/2025</a:t>
            </a:fld>
            <a:endParaRPr lang="en-GB"/>
          </a:p>
        </p:txBody>
      </p:sp>
      <p:sp>
        <p:nvSpPr>
          <p:cNvPr id="6" name="Footer Placeholder 5">
            <a:extLst>
              <a:ext uri="{FF2B5EF4-FFF2-40B4-BE49-F238E27FC236}">
                <a16:creationId xmlns:a16="http://schemas.microsoft.com/office/drawing/2014/main" id="{AF6BDC64-110A-8540-9118-86881BDDD3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387476-257F-CF5F-4A7A-1F3D71148D84}"/>
              </a:ext>
            </a:extLst>
          </p:cNvPr>
          <p:cNvSpPr>
            <a:spLocks noGrp="1"/>
          </p:cNvSpPr>
          <p:nvPr>
            <p:ph type="sldNum" sz="quarter" idx="12"/>
          </p:nvPr>
        </p:nvSpPr>
        <p:spPr/>
        <p:txBody>
          <a:bodyPr/>
          <a:lstStyle/>
          <a:p>
            <a:fld id="{E33F180C-7AC5-428A-9DBB-8DF57BA31570}" type="slidenum">
              <a:rPr lang="en-GB" smtClean="0"/>
              <a:t>‹#›</a:t>
            </a:fld>
            <a:endParaRPr lang="en-GB"/>
          </a:p>
        </p:txBody>
      </p:sp>
      <p:cxnSp>
        <p:nvCxnSpPr>
          <p:cNvPr id="8" name="Straight Connector 7">
            <a:extLst>
              <a:ext uri="{FF2B5EF4-FFF2-40B4-BE49-F238E27FC236}">
                <a16:creationId xmlns:a16="http://schemas.microsoft.com/office/drawing/2014/main" id="{4D21C370-4329-74F8-53D7-0F2867389B97}"/>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Title 1">
            <a:extLst>
              <a:ext uri="{FF2B5EF4-FFF2-40B4-BE49-F238E27FC236}">
                <a16:creationId xmlns:a16="http://schemas.microsoft.com/office/drawing/2014/main" id="{37C3A75D-A481-EE0C-754D-506C7D4C1C61}"/>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US" dirty="0"/>
              <a:t>Click to edit Master title style</a:t>
            </a:r>
            <a:endParaRPr lang="en-GB" dirty="0"/>
          </a:p>
        </p:txBody>
      </p:sp>
      <p:pic>
        <p:nvPicPr>
          <p:cNvPr id="10" name="Picture 9" descr="Logo&#10;&#10;Description automatically generated">
            <a:extLst>
              <a:ext uri="{FF2B5EF4-FFF2-40B4-BE49-F238E27FC236}">
                <a16:creationId xmlns:a16="http://schemas.microsoft.com/office/drawing/2014/main" id="{B996CC59-0A80-78A3-5AAD-4BFC5DB4BEE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9F847D22-0D7C-891C-2955-0D65480A5E06}"/>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grpSp>
        <p:nvGrpSpPr>
          <p:cNvPr id="12" name="Group 11">
            <a:extLst>
              <a:ext uri="{FF2B5EF4-FFF2-40B4-BE49-F238E27FC236}">
                <a16:creationId xmlns:a16="http://schemas.microsoft.com/office/drawing/2014/main" id="{2B0B799A-35E1-5885-20B2-35BB5A3F278D}"/>
              </a:ext>
            </a:extLst>
          </p:cNvPr>
          <p:cNvGrpSpPr/>
          <p:nvPr userDrawn="1"/>
        </p:nvGrpSpPr>
        <p:grpSpPr>
          <a:xfrm>
            <a:off x="7209216" y="2758227"/>
            <a:ext cx="5623593" cy="5612225"/>
            <a:chOff x="7209216" y="2758227"/>
            <a:chExt cx="5623593" cy="5612225"/>
          </a:xfrm>
        </p:grpSpPr>
        <p:pic>
          <p:nvPicPr>
            <p:cNvPr id="13" name="Picture 12">
              <a:extLst>
                <a:ext uri="{FF2B5EF4-FFF2-40B4-BE49-F238E27FC236}">
                  <a16:creationId xmlns:a16="http://schemas.microsoft.com/office/drawing/2014/main" id="{66DD9644-D426-35AF-FB09-853CF8CECC0D}"/>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4" name="Arc 13">
              <a:extLst>
                <a:ext uri="{FF2B5EF4-FFF2-40B4-BE49-F238E27FC236}">
                  <a16:creationId xmlns:a16="http://schemas.microsoft.com/office/drawing/2014/main" id="{6F475831-7E53-2D67-970D-48331E632951}"/>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14204742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ntent Side Title Simpl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AE5F8-BA05-625A-5CFF-F73BCF9EB277}"/>
              </a:ext>
            </a:extLst>
          </p:cNvPr>
          <p:cNvSpPr>
            <a:spLocks noGrp="1"/>
          </p:cNvSpPr>
          <p:nvPr>
            <p:ph sz="half" idx="1"/>
          </p:nvPr>
        </p:nvSpPr>
        <p:spPr>
          <a:xfrm>
            <a:off x="2696638" y="1240628"/>
            <a:ext cx="4202927" cy="496649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F0A3E5A6-FC4B-EB5C-90C8-333336869C33}"/>
              </a:ext>
            </a:extLst>
          </p:cNvPr>
          <p:cNvSpPr>
            <a:spLocks noGrp="1"/>
          </p:cNvSpPr>
          <p:nvPr>
            <p:ph sz="half" idx="2"/>
          </p:nvPr>
        </p:nvSpPr>
        <p:spPr>
          <a:xfrm>
            <a:off x="7246157" y="1240627"/>
            <a:ext cx="4202927" cy="496649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Date Placeholder 4">
            <a:extLst>
              <a:ext uri="{FF2B5EF4-FFF2-40B4-BE49-F238E27FC236}">
                <a16:creationId xmlns:a16="http://schemas.microsoft.com/office/drawing/2014/main" id="{49A663AB-0CE7-8E34-6623-AABCE02657C3}"/>
              </a:ext>
            </a:extLst>
          </p:cNvPr>
          <p:cNvSpPr>
            <a:spLocks noGrp="1"/>
          </p:cNvSpPr>
          <p:nvPr>
            <p:ph type="dt" sz="half" idx="10"/>
          </p:nvPr>
        </p:nvSpPr>
        <p:spPr/>
        <p:txBody>
          <a:bodyPr/>
          <a:lstStyle/>
          <a:p>
            <a:fld id="{28E8D346-A915-4882-A510-80C55F2B0290}" type="datetimeFigureOut">
              <a:rPr lang="en-GB" smtClean="0"/>
              <a:t>31/01/2025</a:t>
            </a:fld>
            <a:endParaRPr lang="en-GB"/>
          </a:p>
        </p:txBody>
      </p:sp>
      <p:sp>
        <p:nvSpPr>
          <p:cNvPr id="6" name="Footer Placeholder 5">
            <a:extLst>
              <a:ext uri="{FF2B5EF4-FFF2-40B4-BE49-F238E27FC236}">
                <a16:creationId xmlns:a16="http://schemas.microsoft.com/office/drawing/2014/main" id="{AF6BDC64-110A-8540-9118-86881BDDD3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387476-257F-CF5F-4A7A-1F3D71148D84}"/>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Picture 9" descr="Logo&#10;&#10;Description automatically generated">
            <a:extLst>
              <a:ext uri="{FF2B5EF4-FFF2-40B4-BE49-F238E27FC236}">
                <a16:creationId xmlns:a16="http://schemas.microsoft.com/office/drawing/2014/main" id="{B996CC59-0A80-78A3-5AAD-4BFC5DB4BEE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9F847D22-0D7C-891C-2955-0D65480A5E06}"/>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13" name="Straight Connector 12">
            <a:extLst>
              <a:ext uri="{FF2B5EF4-FFF2-40B4-BE49-F238E27FC236}">
                <a16:creationId xmlns:a16="http://schemas.microsoft.com/office/drawing/2014/main" id="{F468B5B9-4860-7149-0E8A-82EEB1C88E0A}"/>
              </a:ext>
            </a:extLst>
          </p:cNvPr>
          <p:cNvCxnSpPr>
            <a:cxnSpLocks/>
          </p:cNvCxnSpPr>
          <p:nvPr userDrawn="1"/>
        </p:nvCxnSpPr>
        <p:spPr>
          <a:xfrm>
            <a:off x="2247324" y="1113025"/>
            <a:ext cx="0" cy="4944875"/>
          </a:xfrm>
          <a:prstGeom prst="line">
            <a:avLst/>
          </a:prstGeom>
        </p:spPr>
        <p:style>
          <a:lnRef idx="3">
            <a:schemeClr val="accent3"/>
          </a:lnRef>
          <a:fillRef idx="0">
            <a:schemeClr val="accent3"/>
          </a:fillRef>
          <a:effectRef idx="2">
            <a:schemeClr val="accent3"/>
          </a:effectRef>
          <a:fontRef idx="minor">
            <a:schemeClr val="tx1"/>
          </a:fontRef>
        </p:style>
      </p:cxnSp>
      <p:sp>
        <p:nvSpPr>
          <p:cNvPr id="19" name="Title 1">
            <a:extLst>
              <a:ext uri="{FF2B5EF4-FFF2-40B4-BE49-F238E27FC236}">
                <a16:creationId xmlns:a16="http://schemas.microsoft.com/office/drawing/2014/main" id="{DFC2CCFA-FF5F-3C03-B961-E11526B1C400}"/>
              </a:ext>
            </a:extLst>
          </p:cNvPr>
          <p:cNvSpPr>
            <a:spLocks noGrp="1"/>
          </p:cNvSpPr>
          <p:nvPr>
            <p:ph type="title"/>
          </p:nvPr>
        </p:nvSpPr>
        <p:spPr>
          <a:xfrm rot="16200000">
            <a:off x="-844288" y="2933491"/>
            <a:ext cx="4966498" cy="1325563"/>
          </a:xfrm>
        </p:spPr>
        <p:txBody>
          <a:bodyPr/>
          <a:lstStyle>
            <a:lvl1pPr algn="ctr">
              <a:defRPr b="1">
                <a:solidFill>
                  <a:srgbClr val="00B0F0"/>
                </a:solidFill>
                <a:latin typeface="Nexa-Book" panose="01000000000000000000" pitchFamily="2" charset="0"/>
              </a:defRPr>
            </a:lvl1pPr>
          </a:lstStyle>
          <a:p>
            <a:r>
              <a:rPr lang="en-US" dirty="0"/>
              <a:t>Click to edit Master title style</a:t>
            </a:r>
            <a:endParaRPr lang="en-GB" dirty="0"/>
          </a:p>
        </p:txBody>
      </p:sp>
    </p:spTree>
    <p:extLst>
      <p:ext uri="{BB962C8B-B14F-4D97-AF65-F5344CB8AC3E}">
        <p14:creationId xmlns:p14="http://schemas.microsoft.com/office/powerpoint/2010/main" val="1330418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ntent Side Title Logo">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AE5F8-BA05-625A-5CFF-F73BCF9EB277}"/>
              </a:ext>
            </a:extLst>
          </p:cNvPr>
          <p:cNvSpPr>
            <a:spLocks noGrp="1"/>
          </p:cNvSpPr>
          <p:nvPr>
            <p:ph sz="half" idx="1"/>
          </p:nvPr>
        </p:nvSpPr>
        <p:spPr>
          <a:xfrm>
            <a:off x="2696638" y="1240628"/>
            <a:ext cx="4202927" cy="496649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F0A3E5A6-FC4B-EB5C-90C8-333336869C33}"/>
              </a:ext>
            </a:extLst>
          </p:cNvPr>
          <p:cNvSpPr>
            <a:spLocks noGrp="1"/>
          </p:cNvSpPr>
          <p:nvPr>
            <p:ph sz="half" idx="2"/>
          </p:nvPr>
        </p:nvSpPr>
        <p:spPr>
          <a:xfrm>
            <a:off x="7246157" y="1240627"/>
            <a:ext cx="4202927" cy="496649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Date Placeholder 4">
            <a:extLst>
              <a:ext uri="{FF2B5EF4-FFF2-40B4-BE49-F238E27FC236}">
                <a16:creationId xmlns:a16="http://schemas.microsoft.com/office/drawing/2014/main" id="{49A663AB-0CE7-8E34-6623-AABCE02657C3}"/>
              </a:ext>
            </a:extLst>
          </p:cNvPr>
          <p:cNvSpPr>
            <a:spLocks noGrp="1"/>
          </p:cNvSpPr>
          <p:nvPr>
            <p:ph type="dt" sz="half" idx="10"/>
          </p:nvPr>
        </p:nvSpPr>
        <p:spPr/>
        <p:txBody>
          <a:bodyPr/>
          <a:lstStyle/>
          <a:p>
            <a:fld id="{28E8D346-A915-4882-A510-80C55F2B0290}" type="datetimeFigureOut">
              <a:rPr lang="en-GB" smtClean="0"/>
              <a:t>31/01/2025</a:t>
            </a:fld>
            <a:endParaRPr lang="en-GB"/>
          </a:p>
        </p:txBody>
      </p:sp>
      <p:sp>
        <p:nvSpPr>
          <p:cNvPr id="6" name="Footer Placeholder 5">
            <a:extLst>
              <a:ext uri="{FF2B5EF4-FFF2-40B4-BE49-F238E27FC236}">
                <a16:creationId xmlns:a16="http://schemas.microsoft.com/office/drawing/2014/main" id="{AF6BDC64-110A-8540-9118-86881BDDD3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387476-257F-CF5F-4A7A-1F3D71148D84}"/>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Picture 9" descr="Logo&#10;&#10;Description automatically generated">
            <a:extLst>
              <a:ext uri="{FF2B5EF4-FFF2-40B4-BE49-F238E27FC236}">
                <a16:creationId xmlns:a16="http://schemas.microsoft.com/office/drawing/2014/main" id="{B996CC59-0A80-78A3-5AAD-4BFC5DB4BEE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9F847D22-0D7C-891C-2955-0D65480A5E06}"/>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13" name="Straight Connector 12">
            <a:extLst>
              <a:ext uri="{FF2B5EF4-FFF2-40B4-BE49-F238E27FC236}">
                <a16:creationId xmlns:a16="http://schemas.microsoft.com/office/drawing/2014/main" id="{F468B5B9-4860-7149-0E8A-82EEB1C88E0A}"/>
              </a:ext>
            </a:extLst>
          </p:cNvPr>
          <p:cNvCxnSpPr>
            <a:cxnSpLocks/>
          </p:cNvCxnSpPr>
          <p:nvPr userDrawn="1"/>
        </p:nvCxnSpPr>
        <p:spPr>
          <a:xfrm>
            <a:off x="2247324" y="1113025"/>
            <a:ext cx="0" cy="4944875"/>
          </a:xfrm>
          <a:prstGeom prst="line">
            <a:avLst/>
          </a:prstGeom>
        </p:spPr>
        <p:style>
          <a:lnRef idx="3">
            <a:schemeClr val="accent3"/>
          </a:lnRef>
          <a:fillRef idx="0">
            <a:schemeClr val="accent3"/>
          </a:fillRef>
          <a:effectRef idx="2">
            <a:schemeClr val="accent3"/>
          </a:effectRef>
          <a:fontRef idx="minor">
            <a:schemeClr val="tx1"/>
          </a:fontRef>
        </p:style>
      </p:cxnSp>
      <p:sp>
        <p:nvSpPr>
          <p:cNvPr id="19" name="Title 1">
            <a:extLst>
              <a:ext uri="{FF2B5EF4-FFF2-40B4-BE49-F238E27FC236}">
                <a16:creationId xmlns:a16="http://schemas.microsoft.com/office/drawing/2014/main" id="{DFC2CCFA-FF5F-3C03-B961-E11526B1C400}"/>
              </a:ext>
            </a:extLst>
          </p:cNvPr>
          <p:cNvSpPr>
            <a:spLocks noGrp="1"/>
          </p:cNvSpPr>
          <p:nvPr>
            <p:ph type="title"/>
          </p:nvPr>
        </p:nvSpPr>
        <p:spPr>
          <a:xfrm rot="16200000">
            <a:off x="-844288" y="2933491"/>
            <a:ext cx="4966498" cy="1325563"/>
          </a:xfrm>
        </p:spPr>
        <p:txBody>
          <a:bodyPr/>
          <a:lstStyle>
            <a:lvl1pPr algn="ctr">
              <a:defRPr b="1">
                <a:solidFill>
                  <a:srgbClr val="00B0F0"/>
                </a:solidFill>
                <a:latin typeface="Nexa-Book" panose="01000000000000000000" pitchFamily="2" charset="0"/>
              </a:defRPr>
            </a:lvl1pPr>
          </a:lstStyle>
          <a:p>
            <a:r>
              <a:rPr lang="en-US" dirty="0"/>
              <a:t>Click to edit Master title style</a:t>
            </a:r>
            <a:endParaRPr lang="en-GB" dirty="0"/>
          </a:p>
        </p:txBody>
      </p:sp>
      <p:grpSp>
        <p:nvGrpSpPr>
          <p:cNvPr id="8" name="Group 7">
            <a:extLst>
              <a:ext uri="{FF2B5EF4-FFF2-40B4-BE49-F238E27FC236}">
                <a16:creationId xmlns:a16="http://schemas.microsoft.com/office/drawing/2014/main" id="{391C2020-6297-BAE9-FFAD-EAD757C9C03F}"/>
              </a:ext>
            </a:extLst>
          </p:cNvPr>
          <p:cNvGrpSpPr/>
          <p:nvPr userDrawn="1"/>
        </p:nvGrpSpPr>
        <p:grpSpPr>
          <a:xfrm>
            <a:off x="7209216" y="2758227"/>
            <a:ext cx="5623593" cy="5612225"/>
            <a:chOff x="7209216" y="2758227"/>
            <a:chExt cx="5623593" cy="5612225"/>
          </a:xfrm>
        </p:grpSpPr>
        <p:pic>
          <p:nvPicPr>
            <p:cNvPr id="9" name="Picture 8">
              <a:extLst>
                <a:ext uri="{FF2B5EF4-FFF2-40B4-BE49-F238E27FC236}">
                  <a16:creationId xmlns:a16="http://schemas.microsoft.com/office/drawing/2014/main" id="{43EBFA66-BB0C-45B3-9E05-EA476847EED6}"/>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2" name="Arc 11">
              <a:extLst>
                <a:ext uri="{FF2B5EF4-FFF2-40B4-BE49-F238E27FC236}">
                  <a16:creationId xmlns:a16="http://schemas.microsoft.com/office/drawing/2014/main" id="{23DEF0E3-00E5-BFD5-08D5-2E5E65294C13}"/>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22440112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mparison Simple">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FA924F-E77C-8EC8-404A-9AF7FA3B8290}"/>
              </a:ext>
            </a:extLst>
          </p:cNvPr>
          <p:cNvSpPr>
            <a:spLocks noGrp="1"/>
          </p:cNvSpPr>
          <p:nvPr>
            <p:ph type="body" idx="1"/>
          </p:nvPr>
        </p:nvSpPr>
        <p:spPr>
          <a:xfrm>
            <a:off x="839788" y="1681163"/>
            <a:ext cx="5157787" cy="823912"/>
          </a:xfrm>
        </p:spPr>
        <p:txBody>
          <a:bodyPr anchor="b"/>
          <a:lstStyle>
            <a:lvl1pPr marL="0" indent="0">
              <a:buNone/>
              <a:defRPr sz="2400" b="1">
                <a:solidFill>
                  <a:schemeClr val="bg2">
                    <a:lumMod val="50000"/>
                  </a:schemeClr>
                </a:solidFill>
                <a:latin typeface="Nexa Bold" panose="02000000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1F86FDE-DDDF-18EE-E2A6-2995032D3D8B}"/>
              </a:ext>
            </a:extLst>
          </p:cNvPr>
          <p:cNvSpPr>
            <a:spLocks noGrp="1"/>
          </p:cNvSpPr>
          <p:nvPr>
            <p:ph sz="half" idx="2"/>
          </p:nvPr>
        </p:nvSpPr>
        <p:spPr>
          <a:xfrm>
            <a:off x="839788" y="2505075"/>
            <a:ext cx="5157787" cy="368458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a:extLst>
              <a:ext uri="{FF2B5EF4-FFF2-40B4-BE49-F238E27FC236}">
                <a16:creationId xmlns:a16="http://schemas.microsoft.com/office/drawing/2014/main" id="{C8CADA1C-ED2D-732E-1A7A-4215CFFF4ACA}"/>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bg2">
                    <a:lumMod val="50000"/>
                  </a:schemeClr>
                </a:solidFill>
                <a:latin typeface="Nexa Bold" panose="02000000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5E566DA1-ECAC-2895-C269-5C781DF2004B}"/>
              </a:ext>
            </a:extLst>
          </p:cNvPr>
          <p:cNvSpPr>
            <a:spLocks noGrp="1"/>
          </p:cNvSpPr>
          <p:nvPr>
            <p:ph sz="quarter" idx="4"/>
          </p:nvPr>
        </p:nvSpPr>
        <p:spPr>
          <a:xfrm>
            <a:off x="6172200" y="2505075"/>
            <a:ext cx="5183188" cy="368458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Date Placeholder 6">
            <a:extLst>
              <a:ext uri="{FF2B5EF4-FFF2-40B4-BE49-F238E27FC236}">
                <a16:creationId xmlns:a16="http://schemas.microsoft.com/office/drawing/2014/main" id="{B4457C43-BD96-D113-E7AD-D7E533FD4710}"/>
              </a:ext>
            </a:extLst>
          </p:cNvPr>
          <p:cNvSpPr>
            <a:spLocks noGrp="1"/>
          </p:cNvSpPr>
          <p:nvPr>
            <p:ph type="dt" sz="half" idx="10"/>
          </p:nvPr>
        </p:nvSpPr>
        <p:spPr/>
        <p:txBody>
          <a:bodyPr/>
          <a:lstStyle/>
          <a:p>
            <a:fld id="{28E8D346-A915-4882-A510-80C55F2B0290}" type="datetimeFigureOut">
              <a:rPr lang="en-GB" smtClean="0"/>
              <a:t>31/01/2025</a:t>
            </a:fld>
            <a:endParaRPr lang="en-GB"/>
          </a:p>
        </p:txBody>
      </p:sp>
      <p:sp>
        <p:nvSpPr>
          <p:cNvPr id="8" name="Footer Placeholder 7">
            <a:extLst>
              <a:ext uri="{FF2B5EF4-FFF2-40B4-BE49-F238E27FC236}">
                <a16:creationId xmlns:a16="http://schemas.microsoft.com/office/drawing/2014/main" id="{F4AD7B6F-4ABE-0C37-896E-BF937C6DFF6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F2FEB5C-8DA8-0CFC-3832-14733F3A4123}"/>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Picture 9" descr="Logo&#10;&#10;Description automatically generated">
            <a:extLst>
              <a:ext uri="{FF2B5EF4-FFF2-40B4-BE49-F238E27FC236}">
                <a16:creationId xmlns:a16="http://schemas.microsoft.com/office/drawing/2014/main" id="{70C703C5-3462-2237-D5D6-DDA7E0988E0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1F4A1556-D8AF-CBF0-C594-8297CE75CAA7}"/>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12" name="Straight Connector 11">
            <a:extLst>
              <a:ext uri="{FF2B5EF4-FFF2-40B4-BE49-F238E27FC236}">
                <a16:creationId xmlns:a16="http://schemas.microsoft.com/office/drawing/2014/main" id="{612958F2-B07A-BB18-4654-A7B6CD008C1D}"/>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13" name="Title 1">
            <a:extLst>
              <a:ext uri="{FF2B5EF4-FFF2-40B4-BE49-F238E27FC236}">
                <a16:creationId xmlns:a16="http://schemas.microsoft.com/office/drawing/2014/main" id="{CD5EBC7E-DBFB-BBCD-1B52-A4CF4204D76D}"/>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US" dirty="0"/>
              <a:t>Click to edit Master title style</a:t>
            </a:r>
            <a:endParaRPr lang="en-GB" dirty="0"/>
          </a:p>
        </p:txBody>
      </p:sp>
    </p:spTree>
    <p:extLst>
      <p:ext uri="{BB962C8B-B14F-4D97-AF65-F5344CB8AC3E}">
        <p14:creationId xmlns:p14="http://schemas.microsoft.com/office/powerpoint/2010/main" val="41671450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mparison Logo">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FA924F-E77C-8EC8-404A-9AF7FA3B8290}"/>
              </a:ext>
            </a:extLst>
          </p:cNvPr>
          <p:cNvSpPr>
            <a:spLocks noGrp="1"/>
          </p:cNvSpPr>
          <p:nvPr>
            <p:ph type="body" idx="1"/>
          </p:nvPr>
        </p:nvSpPr>
        <p:spPr>
          <a:xfrm>
            <a:off x="839788" y="1681163"/>
            <a:ext cx="5157787" cy="823912"/>
          </a:xfrm>
        </p:spPr>
        <p:txBody>
          <a:bodyPr anchor="b"/>
          <a:lstStyle>
            <a:lvl1pPr marL="0" indent="0">
              <a:buNone/>
              <a:defRPr sz="2400" b="1">
                <a:solidFill>
                  <a:schemeClr val="bg2">
                    <a:lumMod val="50000"/>
                  </a:schemeClr>
                </a:solidFill>
                <a:latin typeface="Nexa Bold" panose="02000000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1F86FDE-DDDF-18EE-E2A6-2995032D3D8B}"/>
              </a:ext>
            </a:extLst>
          </p:cNvPr>
          <p:cNvSpPr>
            <a:spLocks noGrp="1"/>
          </p:cNvSpPr>
          <p:nvPr>
            <p:ph sz="half" idx="2"/>
          </p:nvPr>
        </p:nvSpPr>
        <p:spPr>
          <a:xfrm>
            <a:off x="839788" y="2505075"/>
            <a:ext cx="5157787" cy="368458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a:extLst>
              <a:ext uri="{FF2B5EF4-FFF2-40B4-BE49-F238E27FC236}">
                <a16:creationId xmlns:a16="http://schemas.microsoft.com/office/drawing/2014/main" id="{C8CADA1C-ED2D-732E-1A7A-4215CFFF4ACA}"/>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bg2">
                    <a:lumMod val="50000"/>
                  </a:schemeClr>
                </a:solidFill>
                <a:latin typeface="Nexa Bold" panose="02000000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5E566DA1-ECAC-2895-C269-5C781DF2004B}"/>
              </a:ext>
            </a:extLst>
          </p:cNvPr>
          <p:cNvSpPr>
            <a:spLocks noGrp="1"/>
          </p:cNvSpPr>
          <p:nvPr>
            <p:ph sz="quarter" idx="4"/>
          </p:nvPr>
        </p:nvSpPr>
        <p:spPr>
          <a:xfrm>
            <a:off x="6172200" y="2505075"/>
            <a:ext cx="5183188" cy="368458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Date Placeholder 6">
            <a:extLst>
              <a:ext uri="{FF2B5EF4-FFF2-40B4-BE49-F238E27FC236}">
                <a16:creationId xmlns:a16="http://schemas.microsoft.com/office/drawing/2014/main" id="{B4457C43-BD96-D113-E7AD-D7E533FD4710}"/>
              </a:ext>
            </a:extLst>
          </p:cNvPr>
          <p:cNvSpPr>
            <a:spLocks noGrp="1"/>
          </p:cNvSpPr>
          <p:nvPr>
            <p:ph type="dt" sz="half" idx="10"/>
          </p:nvPr>
        </p:nvSpPr>
        <p:spPr/>
        <p:txBody>
          <a:bodyPr/>
          <a:lstStyle/>
          <a:p>
            <a:fld id="{28E8D346-A915-4882-A510-80C55F2B0290}" type="datetimeFigureOut">
              <a:rPr lang="en-GB" smtClean="0"/>
              <a:t>31/01/2025</a:t>
            </a:fld>
            <a:endParaRPr lang="en-GB"/>
          </a:p>
        </p:txBody>
      </p:sp>
      <p:sp>
        <p:nvSpPr>
          <p:cNvPr id="8" name="Footer Placeholder 7">
            <a:extLst>
              <a:ext uri="{FF2B5EF4-FFF2-40B4-BE49-F238E27FC236}">
                <a16:creationId xmlns:a16="http://schemas.microsoft.com/office/drawing/2014/main" id="{F4AD7B6F-4ABE-0C37-896E-BF937C6DFF6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F2FEB5C-8DA8-0CFC-3832-14733F3A4123}"/>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Picture 9" descr="Logo&#10;&#10;Description automatically generated">
            <a:extLst>
              <a:ext uri="{FF2B5EF4-FFF2-40B4-BE49-F238E27FC236}">
                <a16:creationId xmlns:a16="http://schemas.microsoft.com/office/drawing/2014/main" id="{70C703C5-3462-2237-D5D6-DDA7E0988E0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1F4A1556-D8AF-CBF0-C594-8297CE75CAA7}"/>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12" name="Straight Connector 11">
            <a:extLst>
              <a:ext uri="{FF2B5EF4-FFF2-40B4-BE49-F238E27FC236}">
                <a16:creationId xmlns:a16="http://schemas.microsoft.com/office/drawing/2014/main" id="{612958F2-B07A-BB18-4654-A7B6CD008C1D}"/>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13" name="Title 1">
            <a:extLst>
              <a:ext uri="{FF2B5EF4-FFF2-40B4-BE49-F238E27FC236}">
                <a16:creationId xmlns:a16="http://schemas.microsoft.com/office/drawing/2014/main" id="{CD5EBC7E-DBFB-BBCD-1B52-A4CF4204D76D}"/>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US" dirty="0"/>
              <a:t>Click to edit Master title style</a:t>
            </a:r>
            <a:endParaRPr lang="en-GB" dirty="0"/>
          </a:p>
        </p:txBody>
      </p:sp>
      <p:grpSp>
        <p:nvGrpSpPr>
          <p:cNvPr id="2" name="Group 1">
            <a:extLst>
              <a:ext uri="{FF2B5EF4-FFF2-40B4-BE49-F238E27FC236}">
                <a16:creationId xmlns:a16="http://schemas.microsoft.com/office/drawing/2014/main" id="{3B05ED7F-C3CB-F1AB-0D13-40D64480E1EB}"/>
              </a:ext>
            </a:extLst>
          </p:cNvPr>
          <p:cNvGrpSpPr/>
          <p:nvPr userDrawn="1"/>
        </p:nvGrpSpPr>
        <p:grpSpPr>
          <a:xfrm>
            <a:off x="7209216" y="2758227"/>
            <a:ext cx="5623593" cy="5612225"/>
            <a:chOff x="7209216" y="2758227"/>
            <a:chExt cx="5623593" cy="5612225"/>
          </a:xfrm>
        </p:grpSpPr>
        <p:pic>
          <p:nvPicPr>
            <p:cNvPr id="14" name="Picture 13">
              <a:extLst>
                <a:ext uri="{FF2B5EF4-FFF2-40B4-BE49-F238E27FC236}">
                  <a16:creationId xmlns:a16="http://schemas.microsoft.com/office/drawing/2014/main" id="{202B66CE-628F-83AA-6C65-C9CFDA2A244B}"/>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5" name="Arc 14">
              <a:extLst>
                <a:ext uri="{FF2B5EF4-FFF2-40B4-BE49-F238E27FC236}">
                  <a16:creationId xmlns:a16="http://schemas.microsoft.com/office/drawing/2014/main" id="{4175E3FC-6420-950D-4C4B-59ED294A8095}"/>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36585520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Simple">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FC03C37-5C37-2063-819B-329CAD4A4F79}"/>
              </a:ext>
            </a:extLst>
          </p:cNvPr>
          <p:cNvSpPr>
            <a:spLocks noGrp="1"/>
          </p:cNvSpPr>
          <p:nvPr>
            <p:ph type="dt" sz="half" idx="10"/>
          </p:nvPr>
        </p:nvSpPr>
        <p:spPr/>
        <p:txBody>
          <a:bodyPr/>
          <a:lstStyle/>
          <a:p>
            <a:fld id="{28E8D346-A915-4882-A510-80C55F2B0290}" type="datetimeFigureOut">
              <a:rPr lang="en-GB" smtClean="0"/>
              <a:t>31/01/2025</a:t>
            </a:fld>
            <a:endParaRPr lang="en-GB"/>
          </a:p>
        </p:txBody>
      </p:sp>
      <p:sp>
        <p:nvSpPr>
          <p:cNvPr id="4" name="Footer Placeholder 3">
            <a:extLst>
              <a:ext uri="{FF2B5EF4-FFF2-40B4-BE49-F238E27FC236}">
                <a16:creationId xmlns:a16="http://schemas.microsoft.com/office/drawing/2014/main" id="{5F9BAAEE-96EB-9E9E-BDF2-6A6C0D037A4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5CBE1CF-5E11-CF13-4A01-B0F9248EF43C}"/>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D109EB06-7C76-7254-6295-E04BAFF336AF}"/>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7" name="Picture 6">
            <a:extLst>
              <a:ext uri="{FF2B5EF4-FFF2-40B4-BE49-F238E27FC236}">
                <a16:creationId xmlns:a16="http://schemas.microsoft.com/office/drawing/2014/main" id="{427C597F-3E1D-F7FE-C64A-4CE204FD9731}"/>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8" name="Straight Connector 7">
            <a:extLst>
              <a:ext uri="{FF2B5EF4-FFF2-40B4-BE49-F238E27FC236}">
                <a16:creationId xmlns:a16="http://schemas.microsoft.com/office/drawing/2014/main" id="{743D9BE7-455B-6B8A-D812-806831664E6D}"/>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Title 1">
            <a:extLst>
              <a:ext uri="{FF2B5EF4-FFF2-40B4-BE49-F238E27FC236}">
                <a16:creationId xmlns:a16="http://schemas.microsoft.com/office/drawing/2014/main" id="{0A076A08-4A72-105F-5348-DE95D052592E}"/>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US" dirty="0"/>
              <a:t>Click to edit Master title style</a:t>
            </a:r>
            <a:endParaRPr lang="en-GB" dirty="0"/>
          </a:p>
        </p:txBody>
      </p:sp>
    </p:spTree>
    <p:extLst>
      <p:ext uri="{BB962C8B-B14F-4D97-AF65-F5344CB8AC3E}">
        <p14:creationId xmlns:p14="http://schemas.microsoft.com/office/powerpoint/2010/main" val="347625386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Logo">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FC03C37-5C37-2063-819B-329CAD4A4F79}"/>
              </a:ext>
            </a:extLst>
          </p:cNvPr>
          <p:cNvSpPr>
            <a:spLocks noGrp="1"/>
          </p:cNvSpPr>
          <p:nvPr>
            <p:ph type="dt" sz="half" idx="10"/>
          </p:nvPr>
        </p:nvSpPr>
        <p:spPr/>
        <p:txBody>
          <a:bodyPr/>
          <a:lstStyle/>
          <a:p>
            <a:fld id="{28E8D346-A915-4882-A510-80C55F2B0290}" type="datetimeFigureOut">
              <a:rPr lang="en-GB" smtClean="0"/>
              <a:t>31/01/2025</a:t>
            </a:fld>
            <a:endParaRPr lang="en-GB"/>
          </a:p>
        </p:txBody>
      </p:sp>
      <p:sp>
        <p:nvSpPr>
          <p:cNvPr id="4" name="Footer Placeholder 3">
            <a:extLst>
              <a:ext uri="{FF2B5EF4-FFF2-40B4-BE49-F238E27FC236}">
                <a16:creationId xmlns:a16="http://schemas.microsoft.com/office/drawing/2014/main" id="{5F9BAAEE-96EB-9E9E-BDF2-6A6C0D037A4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5CBE1CF-5E11-CF13-4A01-B0F9248EF43C}"/>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D109EB06-7C76-7254-6295-E04BAFF336AF}"/>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7" name="Picture 6">
            <a:extLst>
              <a:ext uri="{FF2B5EF4-FFF2-40B4-BE49-F238E27FC236}">
                <a16:creationId xmlns:a16="http://schemas.microsoft.com/office/drawing/2014/main" id="{427C597F-3E1D-F7FE-C64A-4CE204FD9731}"/>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8" name="Straight Connector 7">
            <a:extLst>
              <a:ext uri="{FF2B5EF4-FFF2-40B4-BE49-F238E27FC236}">
                <a16:creationId xmlns:a16="http://schemas.microsoft.com/office/drawing/2014/main" id="{743D9BE7-455B-6B8A-D812-806831664E6D}"/>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Title 1">
            <a:extLst>
              <a:ext uri="{FF2B5EF4-FFF2-40B4-BE49-F238E27FC236}">
                <a16:creationId xmlns:a16="http://schemas.microsoft.com/office/drawing/2014/main" id="{0A076A08-4A72-105F-5348-DE95D052592E}"/>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US" dirty="0"/>
              <a:t>Click to edit Master title style</a:t>
            </a:r>
            <a:endParaRPr lang="en-GB" dirty="0"/>
          </a:p>
        </p:txBody>
      </p:sp>
      <p:grpSp>
        <p:nvGrpSpPr>
          <p:cNvPr id="2" name="Group 1">
            <a:extLst>
              <a:ext uri="{FF2B5EF4-FFF2-40B4-BE49-F238E27FC236}">
                <a16:creationId xmlns:a16="http://schemas.microsoft.com/office/drawing/2014/main" id="{D292B77D-D732-E7D4-A6B1-0A966E6BF488}"/>
              </a:ext>
            </a:extLst>
          </p:cNvPr>
          <p:cNvGrpSpPr/>
          <p:nvPr userDrawn="1"/>
        </p:nvGrpSpPr>
        <p:grpSpPr>
          <a:xfrm>
            <a:off x="7209216" y="2758227"/>
            <a:ext cx="5623593" cy="5612225"/>
            <a:chOff x="7209216" y="2758227"/>
            <a:chExt cx="5623593" cy="5612225"/>
          </a:xfrm>
        </p:grpSpPr>
        <p:pic>
          <p:nvPicPr>
            <p:cNvPr id="11" name="Picture 10">
              <a:extLst>
                <a:ext uri="{FF2B5EF4-FFF2-40B4-BE49-F238E27FC236}">
                  <a16:creationId xmlns:a16="http://schemas.microsoft.com/office/drawing/2014/main" id="{802C5448-A851-B643-5EAD-72DA0FDD41B9}"/>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2" name="Arc 11">
              <a:extLst>
                <a:ext uri="{FF2B5EF4-FFF2-40B4-BE49-F238E27FC236}">
                  <a16:creationId xmlns:a16="http://schemas.microsoft.com/office/drawing/2014/main" id="{D11A7CE8-AD7B-8E77-CF09-1609492A8F9E}"/>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746339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Simple Grey 1">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2"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chemeClr val="bg2">
                    <a:lumMod val="50000"/>
                  </a:schemeClr>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chemeClr val="bg2">
                    <a:lumMod val="50000"/>
                  </a:schemeClr>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31/01/2025</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Content Placeholder 3" descr="Diagram, engineering drawing&#10;&#10;Description automatically generated">
            <a:extLst>
              <a:ext uri="{FF2B5EF4-FFF2-40B4-BE49-F238E27FC236}">
                <a16:creationId xmlns:a16="http://schemas.microsoft.com/office/drawing/2014/main" id="{D75D2FB5-A6FD-7717-B985-1C45B2677747}"/>
              </a:ext>
            </a:extLst>
          </p:cNvPr>
          <p:cNvPicPr>
            <a:picLocks noChangeAspect="1"/>
          </p:cNvPicPr>
          <p:nvPr userDrawn="1"/>
        </p:nvPicPr>
        <p:blipFill>
          <a:blip r:embed="rId4">
            <a:clrChange>
              <a:clrFrom>
                <a:srgbClr val="FFFFFF"/>
              </a:clrFrom>
              <a:clrTo>
                <a:srgbClr val="FFFFFF">
                  <a:alpha val="0"/>
                </a:srgbClr>
              </a:clrTo>
            </a:clrChange>
            <a:alphaModFix amt="12000"/>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tretch>
            <a:fillRect/>
          </a:stretch>
        </p:blipFill>
        <p:spPr>
          <a:xfrm>
            <a:off x="1406443" y="1130179"/>
            <a:ext cx="9379113" cy="4597642"/>
          </a:xfrm>
          <a:prstGeom prst="rect">
            <a:avLst/>
          </a:prstGeom>
          <a:effectLst>
            <a:glow>
              <a:schemeClr val="tx1"/>
            </a:glow>
            <a:outerShdw blurRad="50800" dist="50800" dir="5400000" algn="ctr" rotWithShape="0">
              <a:srgbClr val="000000">
                <a:alpha val="0"/>
              </a:srgbClr>
            </a:outerShdw>
            <a:reflection endPos="0" dist="50800" dir="5400000" sy="-100000" algn="bl" rotWithShape="0"/>
          </a:effectLst>
        </p:spPr>
      </p:pic>
      <p:sp>
        <p:nvSpPr>
          <p:cNvPr id="11" name="TextBox 10">
            <a:extLst>
              <a:ext uri="{FF2B5EF4-FFF2-40B4-BE49-F238E27FC236}">
                <a16:creationId xmlns:a16="http://schemas.microsoft.com/office/drawing/2014/main" id="{17E1513E-D9F7-4665-D50A-C49BD0623386}"/>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chemeClr val="tx1">
                    <a:lumMod val="65000"/>
                    <a:lumOff val="35000"/>
                  </a:schemeClr>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9071499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Simpl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31/01/2025</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9308791A-1617-5FAE-52DC-B4FCE0CD39A8}"/>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187830" y="136525"/>
            <a:ext cx="1325563" cy="1325563"/>
          </a:xfrm>
          <a:prstGeom prst="rect">
            <a:avLst/>
          </a:prstGeom>
        </p:spPr>
      </p:pic>
      <p:pic>
        <p:nvPicPr>
          <p:cNvPr id="7" name="Picture 6">
            <a:extLst>
              <a:ext uri="{FF2B5EF4-FFF2-40B4-BE49-F238E27FC236}">
                <a16:creationId xmlns:a16="http://schemas.microsoft.com/office/drawing/2014/main" id="{3A293F7C-F4FA-76C8-EA05-1F84426B2B41}"/>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spTree>
    <p:extLst>
      <p:ext uri="{BB962C8B-B14F-4D97-AF65-F5344CB8AC3E}">
        <p14:creationId xmlns:p14="http://schemas.microsoft.com/office/powerpoint/2010/main" val="247316727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Logo">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31/01/2025</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9308791A-1617-5FAE-52DC-B4FCE0CD39A8}"/>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187830" y="136525"/>
            <a:ext cx="1325563" cy="1325563"/>
          </a:xfrm>
          <a:prstGeom prst="rect">
            <a:avLst/>
          </a:prstGeom>
        </p:spPr>
      </p:pic>
      <p:pic>
        <p:nvPicPr>
          <p:cNvPr id="7" name="Picture 6">
            <a:extLst>
              <a:ext uri="{FF2B5EF4-FFF2-40B4-BE49-F238E27FC236}">
                <a16:creationId xmlns:a16="http://schemas.microsoft.com/office/drawing/2014/main" id="{3A293F7C-F4FA-76C8-EA05-1F84426B2B41}"/>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grpSp>
        <p:nvGrpSpPr>
          <p:cNvPr id="8" name="Group 7">
            <a:extLst>
              <a:ext uri="{FF2B5EF4-FFF2-40B4-BE49-F238E27FC236}">
                <a16:creationId xmlns:a16="http://schemas.microsoft.com/office/drawing/2014/main" id="{A062EC69-293D-B068-6694-395BB9B235B7}"/>
              </a:ext>
            </a:extLst>
          </p:cNvPr>
          <p:cNvGrpSpPr/>
          <p:nvPr userDrawn="1"/>
        </p:nvGrpSpPr>
        <p:grpSpPr>
          <a:xfrm>
            <a:off x="7209216" y="2758227"/>
            <a:ext cx="5623593" cy="5612225"/>
            <a:chOff x="7209216" y="2758227"/>
            <a:chExt cx="5623593" cy="5612225"/>
          </a:xfrm>
        </p:grpSpPr>
        <p:pic>
          <p:nvPicPr>
            <p:cNvPr id="9" name="Picture 8">
              <a:extLst>
                <a:ext uri="{FF2B5EF4-FFF2-40B4-BE49-F238E27FC236}">
                  <a16:creationId xmlns:a16="http://schemas.microsoft.com/office/drawing/2014/main" id="{E19BD460-7D72-5C8C-9608-81656E56D4E5}"/>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0" name="Arc 9">
              <a:extLst>
                <a:ext uri="{FF2B5EF4-FFF2-40B4-BE49-F238E27FC236}">
                  <a16:creationId xmlns:a16="http://schemas.microsoft.com/office/drawing/2014/main" id="{9603E80E-EE02-763E-A618-4043A879275E}"/>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38781126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31/01/2025</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spTree>
    <p:extLst>
      <p:ext uri="{BB962C8B-B14F-4D97-AF65-F5344CB8AC3E}">
        <p14:creationId xmlns:p14="http://schemas.microsoft.com/office/powerpoint/2010/main" val="22568516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Simpl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BA3A601-AD69-BD90-F09E-80EF172EFE7D}"/>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pic>
        <p:nvPicPr>
          <p:cNvPr id="8" name="Picture 7" descr="Logo&#10;&#10;Description automatically generated">
            <a:extLst>
              <a:ext uri="{FF2B5EF4-FFF2-40B4-BE49-F238E27FC236}">
                <a16:creationId xmlns:a16="http://schemas.microsoft.com/office/drawing/2014/main" id="{57F8D229-0EB4-A05E-9EAE-A42E73F9F4BB}"/>
              </a:ext>
            </a:extLst>
          </p:cNvPr>
          <p:cNvPicPr>
            <a:picLocks noChangeAspect="1"/>
          </p:cNvPicPr>
          <p:nvPr userDrawn="1"/>
        </p:nvPicPr>
        <p:blipFill>
          <a:blip r:embed="rId3">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sp>
        <p:nvSpPr>
          <p:cNvPr id="2" name="Title 1">
            <a:extLst>
              <a:ext uri="{FF2B5EF4-FFF2-40B4-BE49-F238E27FC236}">
                <a16:creationId xmlns:a16="http://schemas.microsoft.com/office/drawing/2014/main" id="{2A48D10C-C2AC-E9A3-0317-086591DBE393}"/>
              </a:ext>
            </a:extLst>
          </p:cNvPr>
          <p:cNvSpPr>
            <a:spLocks noGrp="1"/>
          </p:cNvSpPr>
          <p:nvPr>
            <p:ph type="title"/>
          </p:nvPr>
        </p:nvSpPr>
        <p:spPr>
          <a:xfrm>
            <a:off x="839788" y="1206501"/>
            <a:ext cx="3932237" cy="850898"/>
          </a:xfrm>
        </p:spPr>
        <p:txBody>
          <a:bodyPr anchor="b"/>
          <a:lstStyle>
            <a:lvl1pPr>
              <a:defRPr sz="3200">
                <a:solidFill>
                  <a:srgbClr val="00B0F0"/>
                </a:solidFill>
                <a:latin typeface="Nexa-Book" panose="01000000000000000000" pitchFamily="2" charset="0"/>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EDA2C8D8-EF13-9297-5883-FDD5DAECB38C}"/>
              </a:ext>
            </a:extLst>
          </p:cNvPr>
          <p:cNvSpPr>
            <a:spLocks noGrp="1"/>
          </p:cNvSpPr>
          <p:nvPr>
            <p:ph idx="1"/>
          </p:nvPr>
        </p:nvSpPr>
        <p:spPr>
          <a:xfrm>
            <a:off x="5183188" y="1206501"/>
            <a:ext cx="6172200" cy="4654550"/>
          </a:xfrm>
        </p:spPr>
        <p:txBody>
          <a:bodyPr/>
          <a:lstStyle>
            <a:lvl1pPr>
              <a:defRPr sz="3200">
                <a:solidFill>
                  <a:schemeClr val="bg2">
                    <a:lumMod val="50000"/>
                  </a:schemeClr>
                </a:solidFill>
                <a:latin typeface="Nexa-Light" panose="01000000000000000000" pitchFamily="2" charset="0"/>
              </a:defRPr>
            </a:lvl1pPr>
            <a:lvl2pPr>
              <a:defRPr sz="2800">
                <a:solidFill>
                  <a:schemeClr val="bg2">
                    <a:lumMod val="50000"/>
                  </a:schemeClr>
                </a:solidFill>
                <a:latin typeface="Nexa-Light" panose="01000000000000000000" pitchFamily="2" charset="0"/>
              </a:defRPr>
            </a:lvl2pPr>
            <a:lvl3pPr>
              <a:defRPr sz="2400">
                <a:solidFill>
                  <a:schemeClr val="bg2">
                    <a:lumMod val="50000"/>
                  </a:schemeClr>
                </a:solidFill>
                <a:latin typeface="Nexa-Light" panose="01000000000000000000" pitchFamily="2" charset="0"/>
              </a:defRPr>
            </a:lvl3pPr>
            <a:lvl4pPr>
              <a:defRPr sz="2000">
                <a:solidFill>
                  <a:schemeClr val="bg2">
                    <a:lumMod val="50000"/>
                  </a:schemeClr>
                </a:solidFill>
                <a:latin typeface="Nexa-Light" panose="01000000000000000000" pitchFamily="2" charset="0"/>
              </a:defRPr>
            </a:lvl4pPr>
            <a:lvl5pPr>
              <a:defRPr sz="2000">
                <a:solidFill>
                  <a:schemeClr val="bg2">
                    <a:lumMod val="50000"/>
                  </a:schemeClr>
                </a:solidFill>
                <a:latin typeface="Nexa-Light" panose="01000000000000000000" pitchFamily="2"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Text Placeholder 3">
            <a:extLst>
              <a:ext uri="{FF2B5EF4-FFF2-40B4-BE49-F238E27FC236}">
                <a16:creationId xmlns:a16="http://schemas.microsoft.com/office/drawing/2014/main" id="{C3E8177A-3450-A672-3524-7CA2D51D6054}"/>
              </a:ext>
            </a:extLst>
          </p:cNvPr>
          <p:cNvSpPr>
            <a:spLocks noGrp="1"/>
          </p:cNvSpPr>
          <p:nvPr>
            <p:ph type="body" sz="half" idx="2"/>
          </p:nvPr>
        </p:nvSpPr>
        <p:spPr>
          <a:xfrm>
            <a:off x="839788" y="2057400"/>
            <a:ext cx="3932237" cy="3811588"/>
          </a:xfrm>
        </p:spPr>
        <p:txBody>
          <a:bodyPr>
            <a:normAutofit/>
          </a:bodyPr>
          <a:lstStyle>
            <a:lvl1pPr marL="0" indent="0">
              <a:buNone/>
              <a:defRPr sz="2000">
                <a:solidFill>
                  <a:schemeClr val="bg2">
                    <a:lumMod val="50000"/>
                  </a:schemeClr>
                </a:solidFill>
                <a:latin typeface="Nexa-Book" panose="01000000000000000000"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CFF38A2-818B-B1B4-9E19-F1AAAAEB7604}"/>
              </a:ext>
            </a:extLst>
          </p:cNvPr>
          <p:cNvSpPr>
            <a:spLocks noGrp="1"/>
          </p:cNvSpPr>
          <p:nvPr>
            <p:ph type="dt" sz="half" idx="10"/>
          </p:nvPr>
        </p:nvSpPr>
        <p:spPr/>
        <p:txBody>
          <a:bodyPr/>
          <a:lstStyle/>
          <a:p>
            <a:fld id="{28E8D346-A915-4882-A510-80C55F2B0290}" type="datetimeFigureOut">
              <a:rPr lang="en-GB" smtClean="0"/>
              <a:t>31/01/2025</a:t>
            </a:fld>
            <a:endParaRPr lang="en-GB"/>
          </a:p>
        </p:txBody>
      </p:sp>
      <p:sp>
        <p:nvSpPr>
          <p:cNvPr id="6" name="Footer Placeholder 5">
            <a:extLst>
              <a:ext uri="{FF2B5EF4-FFF2-40B4-BE49-F238E27FC236}">
                <a16:creationId xmlns:a16="http://schemas.microsoft.com/office/drawing/2014/main" id="{6A3BB7C3-13B6-EFC7-D954-A082C1AB4A6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FF86874-56F0-02BD-3A56-CDDF72E26628}"/>
              </a:ext>
            </a:extLst>
          </p:cNvPr>
          <p:cNvSpPr>
            <a:spLocks noGrp="1"/>
          </p:cNvSpPr>
          <p:nvPr>
            <p:ph type="sldNum" sz="quarter" idx="12"/>
          </p:nvPr>
        </p:nvSpPr>
        <p:spPr/>
        <p:txBody>
          <a:bodyPr/>
          <a:lstStyle/>
          <a:p>
            <a:fld id="{E33F180C-7AC5-428A-9DBB-8DF57BA31570}" type="slidenum">
              <a:rPr lang="en-GB" smtClean="0"/>
              <a:t>‹#›</a:t>
            </a:fld>
            <a:endParaRPr lang="en-GB"/>
          </a:p>
        </p:txBody>
      </p:sp>
      <p:cxnSp>
        <p:nvCxnSpPr>
          <p:cNvPr id="10" name="Straight Connector 9">
            <a:extLst>
              <a:ext uri="{FF2B5EF4-FFF2-40B4-BE49-F238E27FC236}">
                <a16:creationId xmlns:a16="http://schemas.microsoft.com/office/drawing/2014/main" id="{D481DAA9-7159-FCB3-921B-0B55F1EBACE0}"/>
              </a:ext>
            </a:extLst>
          </p:cNvPr>
          <p:cNvCxnSpPr>
            <a:cxnSpLocks/>
          </p:cNvCxnSpPr>
          <p:nvPr userDrawn="1"/>
        </p:nvCxnSpPr>
        <p:spPr>
          <a:xfrm flipH="1">
            <a:off x="838200" y="2057400"/>
            <a:ext cx="3933825"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9485761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Logo">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BA3A601-AD69-BD90-F09E-80EF172EFE7D}"/>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pic>
        <p:nvPicPr>
          <p:cNvPr id="8" name="Picture 7" descr="Logo&#10;&#10;Description automatically generated">
            <a:extLst>
              <a:ext uri="{FF2B5EF4-FFF2-40B4-BE49-F238E27FC236}">
                <a16:creationId xmlns:a16="http://schemas.microsoft.com/office/drawing/2014/main" id="{57F8D229-0EB4-A05E-9EAE-A42E73F9F4BB}"/>
              </a:ext>
            </a:extLst>
          </p:cNvPr>
          <p:cNvPicPr>
            <a:picLocks noChangeAspect="1"/>
          </p:cNvPicPr>
          <p:nvPr userDrawn="1"/>
        </p:nvPicPr>
        <p:blipFill>
          <a:blip r:embed="rId3">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sp>
        <p:nvSpPr>
          <p:cNvPr id="2" name="Title 1">
            <a:extLst>
              <a:ext uri="{FF2B5EF4-FFF2-40B4-BE49-F238E27FC236}">
                <a16:creationId xmlns:a16="http://schemas.microsoft.com/office/drawing/2014/main" id="{2A48D10C-C2AC-E9A3-0317-086591DBE393}"/>
              </a:ext>
            </a:extLst>
          </p:cNvPr>
          <p:cNvSpPr>
            <a:spLocks noGrp="1"/>
          </p:cNvSpPr>
          <p:nvPr>
            <p:ph type="title"/>
          </p:nvPr>
        </p:nvSpPr>
        <p:spPr>
          <a:xfrm>
            <a:off x="839788" y="1206501"/>
            <a:ext cx="3932237" cy="850898"/>
          </a:xfrm>
        </p:spPr>
        <p:txBody>
          <a:bodyPr anchor="b"/>
          <a:lstStyle>
            <a:lvl1pPr>
              <a:defRPr sz="3200">
                <a:solidFill>
                  <a:srgbClr val="00B0F0"/>
                </a:solidFill>
                <a:latin typeface="Nexa-Book" panose="01000000000000000000" pitchFamily="2" charset="0"/>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EDA2C8D8-EF13-9297-5883-FDD5DAECB38C}"/>
              </a:ext>
            </a:extLst>
          </p:cNvPr>
          <p:cNvSpPr>
            <a:spLocks noGrp="1"/>
          </p:cNvSpPr>
          <p:nvPr>
            <p:ph idx="1"/>
          </p:nvPr>
        </p:nvSpPr>
        <p:spPr>
          <a:xfrm>
            <a:off x="5183188" y="1206501"/>
            <a:ext cx="6172200" cy="4654550"/>
          </a:xfrm>
        </p:spPr>
        <p:txBody>
          <a:bodyPr/>
          <a:lstStyle>
            <a:lvl1pPr>
              <a:defRPr sz="3200">
                <a:solidFill>
                  <a:schemeClr val="bg2">
                    <a:lumMod val="50000"/>
                  </a:schemeClr>
                </a:solidFill>
                <a:latin typeface="Nexa-Light" panose="01000000000000000000" pitchFamily="2" charset="0"/>
              </a:defRPr>
            </a:lvl1pPr>
            <a:lvl2pPr>
              <a:defRPr sz="2800">
                <a:solidFill>
                  <a:schemeClr val="bg2">
                    <a:lumMod val="50000"/>
                  </a:schemeClr>
                </a:solidFill>
                <a:latin typeface="Nexa-Light" panose="01000000000000000000" pitchFamily="2" charset="0"/>
              </a:defRPr>
            </a:lvl2pPr>
            <a:lvl3pPr>
              <a:defRPr sz="2400">
                <a:solidFill>
                  <a:schemeClr val="bg2">
                    <a:lumMod val="50000"/>
                  </a:schemeClr>
                </a:solidFill>
                <a:latin typeface="Nexa-Light" panose="01000000000000000000" pitchFamily="2" charset="0"/>
              </a:defRPr>
            </a:lvl3pPr>
            <a:lvl4pPr>
              <a:defRPr sz="2000">
                <a:solidFill>
                  <a:schemeClr val="bg2">
                    <a:lumMod val="50000"/>
                  </a:schemeClr>
                </a:solidFill>
                <a:latin typeface="Nexa-Light" panose="01000000000000000000" pitchFamily="2" charset="0"/>
              </a:defRPr>
            </a:lvl4pPr>
            <a:lvl5pPr>
              <a:defRPr sz="2000">
                <a:solidFill>
                  <a:schemeClr val="bg2">
                    <a:lumMod val="50000"/>
                  </a:schemeClr>
                </a:solidFill>
                <a:latin typeface="Nexa-Light" panose="01000000000000000000" pitchFamily="2"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Text Placeholder 3">
            <a:extLst>
              <a:ext uri="{FF2B5EF4-FFF2-40B4-BE49-F238E27FC236}">
                <a16:creationId xmlns:a16="http://schemas.microsoft.com/office/drawing/2014/main" id="{C3E8177A-3450-A672-3524-7CA2D51D6054}"/>
              </a:ext>
            </a:extLst>
          </p:cNvPr>
          <p:cNvSpPr>
            <a:spLocks noGrp="1"/>
          </p:cNvSpPr>
          <p:nvPr>
            <p:ph type="body" sz="half" idx="2"/>
          </p:nvPr>
        </p:nvSpPr>
        <p:spPr>
          <a:xfrm>
            <a:off x="839788" y="2057400"/>
            <a:ext cx="3932237" cy="3811588"/>
          </a:xfrm>
        </p:spPr>
        <p:txBody>
          <a:bodyPr>
            <a:normAutofit/>
          </a:bodyPr>
          <a:lstStyle>
            <a:lvl1pPr marL="0" indent="0">
              <a:buNone/>
              <a:defRPr sz="2000">
                <a:solidFill>
                  <a:schemeClr val="bg2">
                    <a:lumMod val="50000"/>
                  </a:schemeClr>
                </a:solidFill>
                <a:latin typeface="Nexa-Book" panose="01000000000000000000"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CFF38A2-818B-B1B4-9E19-F1AAAAEB7604}"/>
              </a:ext>
            </a:extLst>
          </p:cNvPr>
          <p:cNvSpPr>
            <a:spLocks noGrp="1"/>
          </p:cNvSpPr>
          <p:nvPr>
            <p:ph type="dt" sz="half" idx="10"/>
          </p:nvPr>
        </p:nvSpPr>
        <p:spPr/>
        <p:txBody>
          <a:bodyPr/>
          <a:lstStyle/>
          <a:p>
            <a:fld id="{28E8D346-A915-4882-A510-80C55F2B0290}" type="datetimeFigureOut">
              <a:rPr lang="en-GB" smtClean="0"/>
              <a:t>31/01/2025</a:t>
            </a:fld>
            <a:endParaRPr lang="en-GB"/>
          </a:p>
        </p:txBody>
      </p:sp>
      <p:sp>
        <p:nvSpPr>
          <p:cNvPr id="6" name="Footer Placeholder 5">
            <a:extLst>
              <a:ext uri="{FF2B5EF4-FFF2-40B4-BE49-F238E27FC236}">
                <a16:creationId xmlns:a16="http://schemas.microsoft.com/office/drawing/2014/main" id="{6A3BB7C3-13B6-EFC7-D954-A082C1AB4A6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FF86874-56F0-02BD-3A56-CDDF72E26628}"/>
              </a:ext>
            </a:extLst>
          </p:cNvPr>
          <p:cNvSpPr>
            <a:spLocks noGrp="1"/>
          </p:cNvSpPr>
          <p:nvPr>
            <p:ph type="sldNum" sz="quarter" idx="12"/>
          </p:nvPr>
        </p:nvSpPr>
        <p:spPr/>
        <p:txBody>
          <a:bodyPr/>
          <a:lstStyle/>
          <a:p>
            <a:fld id="{E33F180C-7AC5-428A-9DBB-8DF57BA31570}" type="slidenum">
              <a:rPr lang="en-GB" smtClean="0"/>
              <a:t>‹#›</a:t>
            </a:fld>
            <a:endParaRPr lang="en-GB"/>
          </a:p>
        </p:txBody>
      </p:sp>
      <p:cxnSp>
        <p:nvCxnSpPr>
          <p:cNvPr id="10" name="Straight Connector 9">
            <a:extLst>
              <a:ext uri="{FF2B5EF4-FFF2-40B4-BE49-F238E27FC236}">
                <a16:creationId xmlns:a16="http://schemas.microsoft.com/office/drawing/2014/main" id="{D481DAA9-7159-FCB3-921B-0B55F1EBACE0}"/>
              </a:ext>
            </a:extLst>
          </p:cNvPr>
          <p:cNvCxnSpPr>
            <a:cxnSpLocks/>
          </p:cNvCxnSpPr>
          <p:nvPr userDrawn="1"/>
        </p:nvCxnSpPr>
        <p:spPr>
          <a:xfrm flipH="1">
            <a:off x="838200" y="2057400"/>
            <a:ext cx="3933825" cy="0"/>
          </a:xfrm>
          <a:prstGeom prst="line">
            <a:avLst/>
          </a:prstGeom>
        </p:spPr>
        <p:style>
          <a:lnRef idx="3">
            <a:schemeClr val="accent3"/>
          </a:lnRef>
          <a:fillRef idx="0">
            <a:schemeClr val="accent3"/>
          </a:fillRef>
          <a:effectRef idx="2">
            <a:schemeClr val="accent3"/>
          </a:effectRef>
          <a:fontRef idx="minor">
            <a:schemeClr val="tx1"/>
          </a:fontRef>
        </p:style>
      </p:cxnSp>
      <p:grpSp>
        <p:nvGrpSpPr>
          <p:cNvPr id="11" name="Group 10">
            <a:extLst>
              <a:ext uri="{FF2B5EF4-FFF2-40B4-BE49-F238E27FC236}">
                <a16:creationId xmlns:a16="http://schemas.microsoft.com/office/drawing/2014/main" id="{30C984A1-6593-853A-9B97-65F3D4B10071}"/>
              </a:ext>
            </a:extLst>
          </p:cNvPr>
          <p:cNvGrpSpPr/>
          <p:nvPr userDrawn="1"/>
        </p:nvGrpSpPr>
        <p:grpSpPr>
          <a:xfrm>
            <a:off x="7209216" y="2758227"/>
            <a:ext cx="5623593" cy="5612225"/>
            <a:chOff x="7209216" y="2758227"/>
            <a:chExt cx="5623593" cy="5612225"/>
          </a:xfrm>
        </p:grpSpPr>
        <p:pic>
          <p:nvPicPr>
            <p:cNvPr id="12" name="Picture 11">
              <a:extLst>
                <a:ext uri="{FF2B5EF4-FFF2-40B4-BE49-F238E27FC236}">
                  <a16:creationId xmlns:a16="http://schemas.microsoft.com/office/drawing/2014/main" id="{D8B8DA1D-5808-60BA-D1A1-B8EECC1B70A4}"/>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3" name="Arc 12">
              <a:extLst>
                <a:ext uri="{FF2B5EF4-FFF2-40B4-BE49-F238E27FC236}">
                  <a16:creationId xmlns:a16="http://schemas.microsoft.com/office/drawing/2014/main" id="{2B67F314-AC9F-2A3B-3561-2F1141B54268}"/>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146283753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Si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CDF6C-F99F-1AFA-98D0-D46A9AD35D48}"/>
              </a:ext>
            </a:extLst>
          </p:cNvPr>
          <p:cNvSpPr>
            <a:spLocks noGrp="1"/>
          </p:cNvSpPr>
          <p:nvPr>
            <p:ph type="title"/>
          </p:nvPr>
        </p:nvSpPr>
        <p:spPr>
          <a:xfrm>
            <a:off x="839788" y="1207476"/>
            <a:ext cx="3932237" cy="849923"/>
          </a:xfrm>
        </p:spPr>
        <p:txBody>
          <a:bodyPr anchor="b"/>
          <a:lstStyle>
            <a:lvl1pPr>
              <a:defRPr sz="3200">
                <a:solidFill>
                  <a:srgbClr val="00B0F0"/>
                </a:solidFill>
                <a:latin typeface="Nexa-Book" panose="01000000000000000000" pitchFamily="2" charset="0"/>
              </a:defRPr>
            </a:lvl1pPr>
          </a:lstStyle>
          <a:p>
            <a:r>
              <a:rPr lang="en-US" dirty="0"/>
              <a:t>Click to edit Master title style</a:t>
            </a:r>
            <a:endParaRPr lang="en-GB" dirty="0"/>
          </a:p>
        </p:txBody>
      </p:sp>
      <p:sp>
        <p:nvSpPr>
          <p:cNvPr id="3" name="Picture Placeholder 2">
            <a:extLst>
              <a:ext uri="{FF2B5EF4-FFF2-40B4-BE49-F238E27FC236}">
                <a16:creationId xmlns:a16="http://schemas.microsoft.com/office/drawing/2014/main" id="{2EB44C9D-2112-79B0-4816-9E78BD29BD07}"/>
              </a:ext>
            </a:extLst>
          </p:cNvPr>
          <p:cNvSpPr>
            <a:spLocks noGrp="1"/>
          </p:cNvSpPr>
          <p:nvPr>
            <p:ph type="pic" idx="1"/>
          </p:nvPr>
        </p:nvSpPr>
        <p:spPr>
          <a:xfrm>
            <a:off x="5183188" y="1207476"/>
            <a:ext cx="6172200" cy="46535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D78CF4E-C176-9D12-7120-4D0A9F2DAE39}"/>
              </a:ext>
            </a:extLst>
          </p:cNvPr>
          <p:cNvSpPr>
            <a:spLocks noGrp="1"/>
          </p:cNvSpPr>
          <p:nvPr>
            <p:ph type="body" sz="half" idx="2"/>
          </p:nvPr>
        </p:nvSpPr>
        <p:spPr>
          <a:xfrm>
            <a:off x="839788" y="2057400"/>
            <a:ext cx="3932237" cy="3811588"/>
          </a:xfrm>
        </p:spPr>
        <p:txBody>
          <a:bodyPr>
            <a:normAutofit/>
          </a:bodyPr>
          <a:lstStyle>
            <a:lvl1pPr marL="0" indent="0">
              <a:buNone/>
              <a:defRPr sz="2000">
                <a:solidFill>
                  <a:schemeClr val="bg2">
                    <a:lumMod val="50000"/>
                  </a:schemeClr>
                </a:solidFill>
                <a:latin typeface="Nexa-Book" panose="01000000000000000000"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4EFCB104-0143-327D-34B1-7151C91F2E32}"/>
              </a:ext>
            </a:extLst>
          </p:cNvPr>
          <p:cNvSpPr>
            <a:spLocks noGrp="1"/>
          </p:cNvSpPr>
          <p:nvPr>
            <p:ph type="dt" sz="half" idx="10"/>
          </p:nvPr>
        </p:nvSpPr>
        <p:spPr/>
        <p:txBody>
          <a:bodyPr/>
          <a:lstStyle/>
          <a:p>
            <a:fld id="{28E8D346-A915-4882-A510-80C55F2B0290}" type="datetimeFigureOut">
              <a:rPr lang="en-GB" smtClean="0"/>
              <a:t>31/01/2025</a:t>
            </a:fld>
            <a:endParaRPr lang="en-GB"/>
          </a:p>
        </p:txBody>
      </p:sp>
      <p:sp>
        <p:nvSpPr>
          <p:cNvPr id="6" name="Footer Placeholder 5">
            <a:extLst>
              <a:ext uri="{FF2B5EF4-FFF2-40B4-BE49-F238E27FC236}">
                <a16:creationId xmlns:a16="http://schemas.microsoft.com/office/drawing/2014/main" id="{7DCEEECE-E60B-0CC8-E29F-58D51A5130F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D191EF0-CF7E-5D1F-2062-9EBDCCA48E0B}"/>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8" name="Picture 7">
            <a:extLst>
              <a:ext uri="{FF2B5EF4-FFF2-40B4-BE49-F238E27FC236}">
                <a16:creationId xmlns:a16="http://schemas.microsoft.com/office/drawing/2014/main" id="{EAEA6701-4F96-CE0C-492C-6DFAA4D17FAE}"/>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pic>
        <p:nvPicPr>
          <p:cNvPr id="9" name="Picture 8" descr="Logo&#10;&#10;Description automatically generated">
            <a:extLst>
              <a:ext uri="{FF2B5EF4-FFF2-40B4-BE49-F238E27FC236}">
                <a16:creationId xmlns:a16="http://schemas.microsoft.com/office/drawing/2014/main" id="{04F42B12-34D2-EC73-93B8-A643C1AB7159}"/>
              </a:ext>
            </a:extLst>
          </p:cNvPr>
          <p:cNvPicPr>
            <a:picLocks noChangeAspect="1"/>
          </p:cNvPicPr>
          <p:nvPr userDrawn="1"/>
        </p:nvPicPr>
        <p:blipFill>
          <a:blip r:embed="rId3">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cxnSp>
        <p:nvCxnSpPr>
          <p:cNvPr id="10" name="Straight Connector 9">
            <a:extLst>
              <a:ext uri="{FF2B5EF4-FFF2-40B4-BE49-F238E27FC236}">
                <a16:creationId xmlns:a16="http://schemas.microsoft.com/office/drawing/2014/main" id="{98225E6E-34E3-8E0F-A53C-AEDCE8120288}"/>
              </a:ext>
            </a:extLst>
          </p:cNvPr>
          <p:cNvCxnSpPr>
            <a:cxnSpLocks/>
          </p:cNvCxnSpPr>
          <p:nvPr userDrawn="1"/>
        </p:nvCxnSpPr>
        <p:spPr>
          <a:xfrm flipH="1">
            <a:off x="838200" y="2057400"/>
            <a:ext cx="3933825"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93336320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ck Logo">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31/01/2025</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17214950-9F4F-61CB-028E-624818BE881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83637" y="816637"/>
            <a:ext cx="5224725" cy="5224725"/>
          </a:xfrm>
          <a:prstGeom prst="rect">
            <a:avLst/>
          </a:prstGeom>
        </p:spPr>
      </p:pic>
    </p:spTree>
    <p:extLst>
      <p:ext uri="{BB962C8B-B14F-4D97-AF65-F5344CB8AC3E}">
        <p14:creationId xmlns:p14="http://schemas.microsoft.com/office/powerpoint/2010/main" val="1728961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ck Logo Blue Backgorun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4AF69F4-770D-1B85-848B-D57E7B0CA147}"/>
              </a:ext>
            </a:extLst>
          </p:cNvPr>
          <p:cNvSpPr/>
          <p:nvPr userDrawn="1"/>
        </p:nvSpPr>
        <p:spPr>
          <a:xfrm>
            <a:off x="0" y="0"/>
            <a:ext cx="12192000" cy="6858000"/>
          </a:xfrm>
          <a:prstGeom prst="rect">
            <a:avLst/>
          </a:prstGeom>
          <a:gradFill flip="none" rotWithShape="1">
            <a:gsLst>
              <a:gs pos="0">
                <a:srgbClr val="00B0F0">
                  <a:shade val="30000"/>
                  <a:satMod val="115000"/>
                </a:srgbClr>
              </a:gs>
              <a:gs pos="0">
                <a:srgbClr val="00B0F0">
                  <a:shade val="67500"/>
                  <a:satMod val="115000"/>
                </a:srgbClr>
              </a:gs>
              <a:gs pos="85000">
                <a:srgbClr val="00B0F0">
                  <a:shade val="100000"/>
                  <a:satMod val="115000"/>
                </a:srgbClr>
              </a:gs>
            </a:gsLst>
            <a:path path="circle">
              <a:fillToRect l="50000" t="50000" r="50000" b="50000"/>
            </a:path>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31/01/2025</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17214950-9F4F-61CB-028E-624818BE881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83637" y="816637"/>
            <a:ext cx="5224725" cy="5224725"/>
          </a:xfrm>
          <a:prstGeom prst="rect">
            <a:avLst/>
          </a:prstGeom>
        </p:spPr>
      </p:pic>
    </p:spTree>
    <p:extLst>
      <p:ext uri="{BB962C8B-B14F-4D97-AF65-F5344CB8AC3E}">
        <p14:creationId xmlns:p14="http://schemas.microsoft.com/office/powerpoint/2010/main" val="218731747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White Logo Blue Backgroun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66A0D65-B433-449D-A2E1-10BC8BD32A5D}"/>
              </a:ext>
            </a:extLst>
          </p:cNvPr>
          <p:cNvSpPr/>
          <p:nvPr userDrawn="1"/>
        </p:nvSpPr>
        <p:spPr>
          <a:xfrm>
            <a:off x="0" y="0"/>
            <a:ext cx="12192000" cy="6858000"/>
          </a:xfrm>
          <a:prstGeom prst="rect">
            <a:avLst/>
          </a:prstGeom>
          <a:gradFill flip="none" rotWithShape="1">
            <a:gsLst>
              <a:gs pos="0">
                <a:srgbClr val="00B0F0">
                  <a:shade val="30000"/>
                  <a:satMod val="115000"/>
                </a:srgbClr>
              </a:gs>
              <a:gs pos="0">
                <a:srgbClr val="00B0F0">
                  <a:shade val="67500"/>
                  <a:satMod val="115000"/>
                </a:srgbClr>
              </a:gs>
              <a:gs pos="44000">
                <a:srgbClr val="00B0F0">
                  <a:shade val="100000"/>
                  <a:satMod val="115000"/>
                </a:srgbClr>
              </a:gs>
            </a:gsLst>
            <a:path path="circle">
              <a:fillToRect l="50000" t="50000" r="50000" b="50000"/>
            </a:path>
            <a:tileRect/>
          </a:gradFill>
          <a:ln>
            <a:solidFill>
              <a:srgbClr val="00C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31/01/2025</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a:extLst>
              <a:ext uri="{FF2B5EF4-FFF2-40B4-BE49-F238E27FC236}">
                <a16:creationId xmlns:a16="http://schemas.microsoft.com/office/drawing/2014/main" id="{17214950-9F4F-61CB-028E-624818BE881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483637" y="816637"/>
            <a:ext cx="5224725" cy="5224725"/>
          </a:xfrm>
          <a:prstGeom prst="rect">
            <a:avLst/>
          </a:prstGeom>
        </p:spPr>
      </p:pic>
    </p:spTree>
    <p:extLst>
      <p:ext uri="{BB962C8B-B14F-4D97-AF65-F5344CB8AC3E}">
        <p14:creationId xmlns:p14="http://schemas.microsoft.com/office/powerpoint/2010/main" val="424462250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White Logo White Backgroun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31/01/2025</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a:extLst>
              <a:ext uri="{FF2B5EF4-FFF2-40B4-BE49-F238E27FC236}">
                <a16:creationId xmlns:a16="http://schemas.microsoft.com/office/drawing/2014/main" id="{17214950-9F4F-61CB-028E-624818BE881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483636" y="816636"/>
            <a:ext cx="5224725" cy="5224725"/>
          </a:xfrm>
          <a:prstGeom prst="rect">
            <a:avLst/>
          </a:prstGeom>
        </p:spPr>
      </p:pic>
      <p:sp>
        <p:nvSpPr>
          <p:cNvPr id="8" name="Oval 7">
            <a:extLst>
              <a:ext uri="{FF2B5EF4-FFF2-40B4-BE49-F238E27FC236}">
                <a16:creationId xmlns:a16="http://schemas.microsoft.com/office/drawing/2014/main" id="{9CF1ACE1-D73B-D8C2-A924-FC1C935A2DAE}"/>
              </a:ext>
            </a:extLst>
          </p:cNvPr>
          <p:cNvSpPr/>
          <p:nvPr userDrawn="1"/>
        </p:nvSpPr>
        <p:spPr>
          <a:xfrm>
            <a:off x="3483636" y="816637"/>
            <a:ext cx="5224725" cy="5224725"/>
          </a:xfrm>
          <a:prstGeom prst="ellipse">
            <a:avLst/>
          </a:prstGeom>
          <a:noFill/>
          <a:ln w="38100">
            <a:solidFill>
              <a:srgbClr val="01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31785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Simple Grey 2">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2"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chemeClr val="bg2">
                    <a:lumMod val="50000"/>
                  </a:schemeClr>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chemeClr val="bg2">
                    <a:lumMod val="50000"/>
                  </a:schemeClr>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31/01/2025</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Content Placeholder 3" descr="Diagram, engineering drawing&#10;&#10;Description automatically generated">
            <a:extLst>
              <a:ext uri="{FF2B5EF4-FFF2-40B4-BE49-F238E27FC236}">
                <a16:creationId xmlns:a16="http://schemas.microsoft.com/office/drawing/2014/main" id="{D75D2FB5-A6FD-7717-B985-1C45B2677747}"/>
              </a:ext>
            </a:extLst>
          </p:cNvPr>
          <p:cNvPicPr>
            <a:picLocks noChangeAspect="1"/>
          </p:cNvPicPr>
          <p:nvPr userDrawn="1"/>
        </p:nvPicPr>
        <p:blipFill>
          <a:blip r:embed="rId4">
            <a:clrChange>
              <a:clrFrom>
                <a:srgbClr val="FFFFFF"/>
              </a:clrFrom>
              <a:clrTo>
                <a:srgbClr val="FFFFFF">
                  <a:alpha val="0"/>
                </a:srgbClr>
              </a:clrTo>
            </a:clrChange>
            <a:alphaModFix amt="12000"/>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tretch>
            <a:fillRect/>
          </a:stretch>
        </p:blipFill>
        <p:spPr>
          <a:xfrm>
            <a:off x="1406443" y="1130179"/>
            <a:ext cx="9379113" cy="4597642"/>
          </a:xfrm>
          <a:prstGeom prst="rect">
            <a:avLst/>
          </a:prstGeom>
          <a:effectLst>
            <a:glow>
              <a:schemeClr val="tx1"/>
            </a:glow>
            <a:outerShdw blurRad="50800" dist="50800" dir="5400000" algn="ctr" rotWithShape="0">
              <a:srgbClr val="000000">
                <a:alpha val="0"/>
              </a:srgbClr>
            </a:outerShdw>
            <a:reflection endPos="0" dist="50800" dir="5400000" sy="-100000" algn="bl" rotWithShape="0"/>
          </a:effectLst>
        </p:spPr>
      </p:pic>
      <p:cxnSp>
        <p:nvCxnSpPr>
          <p:cNvPr id="7" name="Straight Connector 6">
            <a:extLst>
              <a:ext uri="{FF2B5EF4-FFF2-40B4-BE49-F238E27FC236}">
                <a16:creationId xmlns:a16="http://schemas.microsoft.com/office/drawing/2014/main" id="{9EA7E8DB-A4AC-8027-9A53-75C66510D5D0}"/>
              </a:ext>
            </a:extLst>
          </p:cNvPr>
          <p:cNvCxnSpPr>
            <a:cxnSpLocks noChangeShapeType="1"/>
          </p:cNvCxnSpPr>
          <p:nvPr userDrawn="1"/>
        </p:nvCxnSpPr>
        <p:spPr bwMode="auto">
          <a:xfrm>
            <a:off x="3402038" y="3509963"/>
            <a:ext cx="5438686" cy="0"/>
          </a:xfrm>
          <a:prstGeom prst="line">
            <a:avLst/>
          </a:prstGeom>
          <a:noFill/>
          <a:ln w="25400">
            <a:solidFill>
              <a:srgbClr val="660066"/>
            </a:solidFill>
            <a:prstDash val="dot"/>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1" name="TextBox 10">
            <a:extLst>
              <a:ext uri="{FF2B5EF4-FFF2-40B4-BE49-F238E27FC236}">
                <a16:creationId xmlns:a16="http://schemas.microsoft.com/office/drawing/2014/main" id="{D7629CA6-0662-2D71-1B21-AE49055667F6}"/>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chemeClr val="tx1">
                    <a:lumMod val="65000"/>
                    <a:lumOff val="35000"/>
                  </a:schemeClr>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21346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Simple Grey 3">
    <p:spTree>
      <p:nvGrpSpPr>
        <p:cNvPr id="1" name=""/>
        <p:cNvGrpSpPr/>
        <p:nvPr/>
      </p:nvGrpSpPr>
      <p:grpSpPr>
        <a:xfrm>
          <a:off x="0" y="0"/>
          <a:ext cx="0" cy="0"/>
          <a:chOff x="0" y="0"/>
          <a:chExt cx="0" cy="0"/>
        </a:xfrm>
      </p:grpSpPr>
      <p:pic>
        <p:nvPicPr>
          <p:cNvPr id="10" name="Content Placeholder 3" descr="Diagram, engineering drawing&#10;&#10;Description automatically generated">
            <a:extLst>
              <a:ext uri="{FF2B5EF4-FFF2-40B4-BE49-F238E27FC236}">
                <a16:creationId xmlns:a16="http://schemas.microsoft.com/office/drawing/2014/main" id="{E1C1C02C-18E1-780A-8763-41AE0F2917BC}"/>
              </a:ext>
            </a:extLst>
          </p:cNvPr>
          <p:cNvPicPr>
            <a:picLocks noChangeAspect="1"/>
          </p:cNvPicPr>
          <p:nvPr userDrawn="1"/>
        </p:nvPicPr>
        <p:blipFill>
          <a:blip r:embed="rId2">
            <a:clrChange>
              <a:clrFrom>
                <a:srgbClr val="FFFFFF"/>
              </a:clrFrom>
              <a:clrTo>
                <a:srgbClr val="FFFFFF">
                  <a:alpha val="0"/>
                </a:srgbClr>
              </a:clrTo>
            </a:clrChange>
            <a:alphaModFix amt="12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1406443" y="1130179"/>
            <a:ext cx="9379113" cy="4597642"/>
          </a:xfrm>
          <a:prstGeom prst="rect">
            <a:avLst/>
          </a:prstGeom>
          <a:effectLst>
            <a:glow>
              <a:schemeClr val="tx1"/>
            </a:glow>
            <a:outerShdw blurRad="50800" dist="50800" dir="5400000" algn="ctr" rotWithShape="0">
              <a:srgbClr val="000000">
                <a:alpha val="0"/>
              </a:srgbClr>
            </a:outerShdw>
            <a:reflection endPos="0" dist="50800" dir="5400000" sy="-100000" algn="bl" rotWithShape="0"/>
          </a:effectLst>
        </p:spPr>
      </p:pic>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4"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3454400" y="2500833"/>
            <a:ext cx="4347501" cy="565735"/>
          </a:xfrm>
        </p:spPr>
        <p:txBody>
          <a:bodyPr anchor="b">
            <a:normAutofit/>
          </a:bodyPr>
          <a:lstStyle>
            <a:lvl1pPr algn="ctr">
              <a:defRPr sz="3000" spc="150" baseline="0">
                <a:solidFill>
                  <a:schemeClr val="bg2">
                    <a:lumMod val="50000"/>
                  </a:schemeClr>
                </a:solidFill>
                <a:latin typeface="Nexa-Bold" panose="01000000000000000000" pitchFamily="2"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142992"/>
            <a:ext cx="9144000" cy="1655762"/>
          </a:xfrm>
        </p:spPr>
        <p:txBody>
          <a:bodyPr>
            <a:normAutofit/>
          </a:bodyPr>
          <a:lstStyle>
            <a:lvl1pPr marL="0" indent="0" algn="ctr">
              <a:buNone/>
              <a:defRPr sz="2000" i="1">
                <a:solidFill>
                  <a:schemeClr val="bg2">
                    <a:lumMod val="50000"/>
                  </a:schemeClr>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31/01/2025</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
        <p:nvSpPr>
          <p:cNvPr id="11" name="TextBox 10">
            <a:extLst>
              <a:ext uri="{FF2B5EF4-FFF2-40B4-BE49-F238E27FC236}">
                <a16:creationId xmlns:a16="http://schemas.microsoft.com/office/drawing/2014/main" id="{24644F0A-52D2-552F-0A18-5EBE0472DC5E}"/>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chemeClr val="tx1">
                    <a:lumMod val="65000"/>
                    <a:lumOff val="35000"/>
                  </a:schemeClr>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13" name="Straight Connector 12">
            <a:extLst>
              <a:ext uri="{FF2B5EF4-FFF2-40B4-BE49-F238E27FC236}">
                <a16:creationId xmlns:a16="http://schemas.microsoft.com/office/drawing/2014/main" id="{74111F31-A7FB-AB43-EE29-2BCF7DB70B07}"/>
              </a:ext>
            </a:extLst>
          </p:cNvPr>
          <p:cNvCxnSpPr>
            <a:cxnSpLocks noChangeShapeType="1"/>
          </p:cNvCxnSpPr>
          <p:nvPr userDrawn="1"/>
        </p:nvCxnSpPr>
        <p:spPr bwMode="auto">
          <a:xfrm>
            <a:off x="3059138" y="3066568"/>
            <a:ext cx="5438686" cy="0"/>
          </a:xfrm>
          <a:prstGeom prst="line">
            <a:avLst/>
          </a:prstGeom>
          <a:noFill/>
          <a:ln w="25400">
            <a:solidFill>
              <a:srgbClr val="660066"/>
            </a:solidFill>
            <a:prstDash val="dot"/>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104487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Simple Logo Blue 1">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127661D-AEBD-17AC-4B6C-4A3EDB784FB3}"/>
              </a:ext>
            </a:extLst>
          </p:cNvPr>
          <p:cNvPicPr>
            <a:picLocks noChangeAspect="1"/>
          </p:cNvPicPr>
          <p:nvPr userDrawn="1"/>
        </p:nvPicPr>
        <p:blipFill rotWithShape="1">
          <a:blip r:embed="rId2">
            <a:grayscl/>
            <a:alphaModFix amt="20000"/>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0" name="Arc 9">
            <a:extLst>
              <a:ext uri="{FF2B5EF4-FFF2-40B4-BE49-F238E27FC236}">
                <a16:creationId xmlns:a16="http://schemas.microsoft.com/office/drawing/2014/main" id="{7A42C6AB-54B1-13FD-E709-ED01A315E46D}"/>
              </a:ext>
            </a:extLst>
          </p:cNvPr>
          <p:cNvSpPr/>
          <p:nvPr userDrawn="1"/>
        </p:nvSpPr>
        <p:spPr>
          <a:xfrm rot="16200000">
            <a:off x="5175955" y="1072085"/>
            <a:ext cx="7920404" cy="7920404"/>
          </a:xfrm>
          <a:prstGeom prst="arc">
            <a:avLst>
              <a:gd name="adj1" fmla="val 14553369"/>
              <a:gd name="adj2" fmla="val 3028724"/>
            </a:avLst>
          </a:prstGeom>
          <a:ln>
            <a:solidFill>
              <a:schemeClr val="accent3">
                <a:alpha val="35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3"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rgbClr val="00B0F0"/>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31/01/2025</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Tree>
    <p:extLst>
      <p:ext uri="{BB962C8B-B14F-4D97-AF65-F5344CB8AC3E}">
        <p14:creationId xmlns:p14="http://schemas.microsoft.com/office/powerpoint/2010/main" val="2526956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Simple Logo Grey 1">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127661D-AEBD-17AC-4B6C-4A3EDB784FB3}"/>
              </a:ext>
            </a:extLst>
          </p:cNvPr>
          <p:cNvPicPr>
            <a:picLocks noChangeAspect="1"/>
          </p:cNvPicPr>
          <p:nvPr userDrawn="1"/>
        </p:nvPicPr>
        <p:blipFill rotWithShape="1">
          <a:blip r:embed="rId2">
            <a:grayscl/>
            <a:alphaModFix amt="20000"/>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0" name="Arc 9">
            <a:extLst>
              <a:ext uri="{FF2B5EF4-FFF2-40B4-BE49-F238E27FC236}">
                <a16:creationId xmlns:a16="http://schemas.microsoft.com/office/drawing/2014/main" id="{7A42C6AB-54B1-13FD-E709-ED01A315E46D}"/>
              </a:ext>
            </a:extLst>
          </p:cNvPr>
          <p:cNvSpPr/>
          <p:nvPr userDrawn="1"/>
        </p:nvSpPr>
        <p:spPr>
          <a:xfrm rot="16200000">
            <a:off x="5175955" y="1072085"/>
            <a:ext cx="7920404" cy="7920404"/>
          </a:xfrm>
          <a:prstGeom prst="arc">
            <a:avLst>
              <a:gd name="adj1" fmla="val 14553369"/>
              <a:gd name="adj2" fmla="val 3028724"/>
            </a:avLst>
          </a:prstGeom>
          <a:ln>
            <a:solidFill>
              <a:schemeClr val="accent3">
                <a:alpha val="35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3"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chemeClr val="bg2">
                    <a:lumMod val="50000"/>
                  </a:schemeClr>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chemeClr val="bg2">
                    <a:lumMod val="50000"/>
                  </a:schemeClr>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31/01/2025</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Tree>
    <p:extLst>
      <p:ext uri="{BB962C8B-B14F-4D97-AF65-F5344CB8AC3E}">
        <p14:creationId xmlns:p14="http://schemas.microsoft.com/office/powerpoint/2010/main" val="797332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Logo White/Blue 1">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831A6E-5C61-78AF-5D8D-D13531A7B87B}"/>
              </a:ext>
            </a:extLst>
          </p:cNvPr>
          <p:cNvSpPr/>
          <p:nvPr userDrawn="1"/>
        </p:nvSpPr>
        <p:spPr>
          <a:xfrm>
            <a:off x="0" y="0"/>
            <a:ext cx="12192000" cy="6858000"/>
          </a:xfrm>
          <a:prstGeom prst="rect">
            <a:avLst/>
          </a:prstGeom>
          <a:gradFill flip="none" rotWithShape="1">
            <a:gsLst>
              <a:gs pos="0">
                <a:srgbClr val="00B0F0">
                  <a:shade val="30000"/>
                  <a:satMod val="115000"/>
                </a:srgbClr>
              </a:gs>
              <a:gs pos="23000">
                <a:srgbClr val="00B0F0">
                  <a:shade val="67500"/>
                  <a:satMod val="115000"/>
                </a:srgbClr>
              </a:gs>
              <a:gs pos="100000">
                <a:srgbClr val="00B0F0">
                  <a:shade val="100000"/>
                  <a:satMod val="115000"/>
                </a:srgbClr>
              </a:gs>
            </a:gsLst>
            <a:lin ang="13500000" scaled="1"/>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chemeClr val="bg1"/>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chemeClr val="bg1"/>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Tree>
    <p:extLst>
      <p:ext uri="{BB962C8B-B14F-4D97-AF65-F5344CB8AC3E}">
        <p14:creationId xmlns:p14="http://schemas.microsoft.com/office/powerpoint/2010/main" val="1164936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Simple Logo White/Blue 2">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10" name="Arc 9">
            <a:extLst>
              <a:ext uri="{FF2B5EF4-FFF2-40B4-BE49-F238E27FC236}">
                <a16:creationId xmlns:a16="http://schemas.microsoft.com/office/drawing/2014/main" id="{61F30BF6-4AB5-5793-16E3-01544A52D6F8}"/>
              </a:ext>
            </a:extLst>
          </p:cNvPr>
          <p:cNvSpPr/>
          <p:nvPr userDrawn="1"/>
        </p:nvSpPr>
        <p:spPr>
          <a:xfrm rot="16200000">
            <a:off x="5175955" y="1072085"/>
            <a:ext cx="7920404" cy="7920404"/>
          </a:xfrm>
          <a:prstGeom prst="arc">
            <a:avLst>
              <a:gd name="adj1" fmla="val 14553369"/>
              <a:gd name="adj2" fmla="val 3028724"/>
            </a:avLst>
          </a:prstGeom>
          <a:ln>
            <a:solidFill>
              <a:srgbClr val="00B0F0"/>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51035886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E79A1B-8910-5BC1-CF92-B38FE72CB2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8646328-37A7-2676-1096-E57A9505D4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9AF5011-76B3-0174-3A68-9C86EC07D8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27316D-C409-4712-90E5-1C58F0743890}" type="datetimeFigureOut">
              <a:rPr lang="en-GB" smtClean="0"/>
              <a:t>31/01/2025</a:t>
            </a:fld>
            <a:endParaRPr lang="en-GB"/>
          </a:p>
        </p:txBody>
      </p:sp>
      <p:sp>
        <p:nvSpPr>
          <p:cNvPr id="5" name="Footer Placeholder 4">
            <a:extLst>
              <a:ext uri="{FF2B5EF4-FFF2-40B4-BE49-F238E27FC236}">
                <a16:creationId xmlns:a16="http://schemas.microsoft.com/office/drawing/2014/main" id="{33A66A41-F04C-56FA-AB94-EC92BB1FF8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D5F6920-6913-6447-389F-BACD3E6EE7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4D00A0-B5A4-4974-B922-5D8D8E00DFDF}" type="slidenum">
              <a:rPr lang="en-GB" smtClean="0"/>
              <a:t>‹#›</a:t>
            </a:fld>
            <a:endParaRPr lang="en-GB"/>
          </a:p>
        </p:txBody>
      </p:sp>
    </p:spTree>
    <p:extLst>
      <p:ext uri="{BB962C8B-B14F-4D97-AF65-F5344CB8AC3E}">
        <p14:creationId xmlns:p14="http://schemas.microsoft.com/office/powerpoint/2010/main" val="2100808401"/>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66" r:id="rId3"/>
    <p:sldLayoutId id="2147483670" r:id="rId4"/>
    <p:sldLayoutId id="2147483676" r:id="rId5"/>
    <p:sldLayoutId id="2147483667" r:id="rId6"/>
    <p:sldLayoutId id="2147483671" r:id="rId7"/>
    <p:sldLayoutId id="2147483660" r:id="rId8"/>
    <p:sldLayoutId id="2147483665" r:id="rId9"/>
    <p:sldLayoutId id="2147483672" r:id="rId10"/>
    <p:sldLayoutId id="2147483673" r:id="rId11"/>
    <p:sldLayoutId id="2147483664" r:id="rId12"/>
    <p:sldLayoutId id="2147483661" r:id="rId13"/>
    <p:sldLayoutId id="2147483662" r:id="rId14"/>
    <p:sldLayoutId id="2147483674" r:id="rId15"/>
    <p:sldLayoutId id="2147483675" r:id="rId16"/>
    <p:sldLayoutId id="2147483663" r:id="rId17"/>
    <p:sldLayoutId id="2147483691" r:id="rId18"/>
    <p:sldLayoutId id="2147483677" r:id="rId19"/>
    <p:sldLayoutId id="2147483679" r:id="rId20"/>
    <p:sldLayoutId id="2147483678" r:id="rId21"/>
    <p:sldLayoutId id="2147483680" r:id="rId22"/>
    <p:sldLayoutId id="2147483681" r:id="rId23"/>
    <p:sldLayoutId id="2147483692" r:id="rId24"/>
    <p:sldLayoutId id="2147483682" r:id="rId25"/>
    <p:sldLayoutId id="2147483683" r:id="rId26"/>
    <p:sldLayoutId id="2147483693" r:id="rId27"/>
    <p:sldLayoutId id="2147483685" r:id="rId28"/>
    <p:sldLayoutId id="2147483684" r:id="rId29"/>
    <p:sldLayoutId id="2147483687" r:id="rId30"/>
    <p:sldLayoutId id="2147483686" r:id="rId31"/>
    <p:sldLayoutId id="2147483688" r:id="rId32"/>
    <p:sldLayoutId id="2147483695" r:id="rId33"/>
    <p:sldLayoutId id="2147483689" r:id="rId34"/>
    <p:sldLayoutId id="2147483690" r:id="rId35"/>
    <p:sldLayoutId id="2147483696" r:id="rId36"/>
    <p:sldLayoutId id="2147483698" r:id="rId37"/>
    <p:sldLayoutId id="2147483697" r:id="rId38"/>
    <p:sldLayoutId id="2147483699" r:id="rId3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65C15-5F40-4167-FD82-B39FDF181BAF}"/>
              </a:ext>
            </a:extLst>
          </p:cNvPr>
          <p:cNvSpPr>
            <a:spLocks noGrp="1"/>
          </p:cNvSpPr>
          <p:nvPr>
            <p:ph type="ctrTitle"/>
          </p:nvPr>
        </p:nvSpPr>
        <p:spPr>
          <a:xfrm>
            <a:off x="406206" y="2767280"/>
            <a:ext cx="3830703" cy="1323439"/>
          </a:xfrm>
        </p:spPr>
        <p:txBody>
          <a:bodyPr>
            <a:normAutofit/>
          </a:bodyPr>
          <a:lstStyle/>
          <a:p>
            <a:r>
              <a:rPr lang="en-GB" dirty="0"/>
              <a:t>Open Loop Control</a:t>
            </a:r>
          </a:p>
        </p:txBody>
      </p:sp>
      <p:sp>
        <p:nvSpPr>
          <p:cNvPr id="3" name="Subtitle 2">
            <a:extLst>
              <a:ext uri="{FF2B5EF4-FFF2-40B4-BE49-F238E27FC236}">
                <a16:creationId xmlns:a16="http://schemas.microsoft.com/office/drawing/2014/main" id="{A0F13DC6-B09E-2CD5-86E3-112A0919B40D}"/>
              </a:ext>
            </a:extLst>
          </p:cNvPr>
          <p:cNvSpPr>
            <a:spLocks noGrp="1"/>
          </p:cNvSpPr>
          <p:nvPr>
            <p:ph type="subTitle" idx="1"/>
          </p:nvPr>
        </p:nvSpPr>
        <p:spPr/>
        <p:txBody>
          <a:bodyPr>
            <a:normAutofit/>
          </a:bodyPr>
          <a:lstStyle/>
          <a:p>
            <a:r>
              <a:rPr lang="en-GB" dirty="0"/>
              <a:t>Introduction</a:t>
            </a:r>
          </a:p>
        </p:txBody>
      </p:sp>
    </p:spTree>
    <p:extLst>
      <p:ext uri="{BB962C8B-B14F-4D97-AF65-F5344CB8AC3E}">
        <p14:creationId xmlns:p14="http://schemas.microsoft.com/office/powerpoint/2010/main" val="1899543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ED00BBE-E284-5D0E-8155-80E8B1C9DC68}"/>
              </a:ext>
            </a:extLst>
          </p:cNvPr>
          <p:cNvSpPr>
            <a:spLocks noGrp="1"/>
          </p:cNvSpPr>
          <p:nvPr>
            <p:ph sz="half" idx="1"/>
          </p:nvPr>
        </p:nvSpPr>
        <p:spPr>
          <a:xfrm>
            <a:off x="0" y="1572406"/>
            <a:ext cx="6819313" cy="4911636"/>
          </a:xfrm>
        </p:spPr>
        <p:txBody>
          <a:bodyPr>
            <a:noAutofit/>
          </a:bodyPr>
          <a:lstStyle/>
          <a:p>
            <a:pPr marL="0" indent="0">
              <a:lnSpc>
                <a:spcPct val="170000"/>
              </a:lnSpc>
              <a:buNone/>
            </a:pPr>
            <a:r>
              <a:rPr lang="en-US" sz="1800" dirty="0">
                <a:latin typeface="Nexa-Bold" panose="01000000000000000000" pitchFamily="2" charset="0"/>
              </a:rPr>
              <a:t>Open Loop Disadvantages: </a:t>
            </a:r>
          </a:p>
          <a:p>
            <a:pPr>
              <a:lnSpc>
                <a:spcPct val="170000"/>
              </a:lnSpc>
            </a:pPr>
            <a:r>
              <a:rPr lang="en-US" sz="1400" dirty="0"/>
              <a:t>This type of control is not robust against disturbances (cannot correct the output in the presence of a disturbance).</a:t>
            </a:r>
          </a:p>
          <a:p>
            <a:pPr>
              <a:lnSpc>
                <a:spcPct val="170000"/>
              </a:lnSpc>
            </a:pPr>
            <a:r>
              <a:rPr lang="en-US" sz="1400" dirty="0"/>
              <a:t>An open-loop system has no self-regulation or control action over the output value.</a:t>
            </a:r>
          </a:p>
          <a:p>
            <a:pPr>
              <a:lnSpc>
                <a:spcPct val="170000"/>
              </a:lnSpc>
            </a:pPr>
            <a:r>
              <a:rPr lang="en-US" sz="1400" dirty="0"/>
              <a:t>Not reliable</a:t>
            </a:r>
          </a:p>
          <a:p>
            <a:pPr>
              <a:lnSpc>
                <a:spcPct val="170000"/>
              </a:lnSpc>
            </a:pPr>
            <a:r>
              <a:rPr lang="en-US" sz="1400" dirty="0"/>
              <a:t>The input depends on the experience of the user.</a:t>
            </a:r>
          </a:p>
          <a:p>
            <a:pPr>
              <a:lnSpc>
                <a:spcPct val="170000"/>
              </a:lnSpc>
            </a:pPr>
            <a:r>
              <a:rPr lang="en-US" sz="1400" dirty="0"/>
              <a:t>Each input determines a fixed operating point of the system.</a:t>
            </a:r>
          </a:p>
          <a:p>
            <a:pPr>
              <a:lnSpc>
                <a:spcPct val="170000"/>
              </a:lnSpc>
            </a:pPr>
            <a:r>
              <a:rPr lang="en-US" sz="1400" dirty="0"/>
              <a:t>Controller must be altered manually in case of an output disturbance or uncalibrated controller.</a:t>
            </a:r>
          </a:p>
        </p:txBody>
      </p:sp>
      <p:sp>
        <p:nvSpPr>
          <p:cNvPr id="4" name="Title 3">
            <a:extLst>
              <a:ext uri="{FF2B5EF4-FFF2-40B4-BE49-F238E27FC236}">
                <a16:creationId xmlns:a16="http://schemas.microsoft.com/office/drawing/2014/main" id="{C907EFC4-F739-1784-6539-98670E008AEA}"/>
              </a:ext>
            </a:extLst>
          </p:cNvPr>
          <p:cNvSpPr>
            <a:spLocks noGrp="1"/>
          </p:cNvSpPr>
          <p:nvPr>
            <p:ph type="title"/>
          </p:nvPr>
        </p:nvSpPr>
        <p:spPr/>
        <p:txBody>
          <a:bodyPr>
            <a:normAutofit/>
          </a:bodyPr>
          <a:lstStyle/>
          <a:p>
            <a:r>
              <a:rPr lang="en-GB" sz="4000" dirty="0"/>
              <a:t>Open Loop Control: Disadvantages</a:t>
            </a:r>
          </a:p>
        </p:txBody>
      </p:sp>
      <p:sp>
        <p:nvSpPr>
          <p:cNvPr id="5" name="Content Placeholder 4">
            <a:extLst>
              <a:ext uri="{FF2B5EF4-FFF2-40B4-BE49-F238E27FC236}">
                <a16:creationId xmlns:a16="http://schemas.microsoft.com/office/drawing/2014/main" id="{B4CC7128-1AE0-8CC9-B0B4-A5A2B2BF7BED}"/>
              </a:ext>
            </a:extLst>
          </p:cNvPr>
          <p:cNvSpPr>
            <a:spLocks noGrp="1"/>
          </p:cNvSpPr>
          <p:nvPr>
            <p:ph sz="half" idx="2"/>
          </p:nvPr>
        </p:nvSpPr>
        <p:spPr>
          <a:xfrm>
            <a:off x="6819313" y="1852555"/>
            <a:ext cx="5181600" cy="4351338"/>
          </a:xfrm>
        </p:spPr>
        <p:txBody>
          <a:bodyPr>
            <a:normAutofit/>
          </a:bodyPr>
          <a:lstStyle/>
          <a:p>
            <a:pPr>
              <a:lnSpc>
                <a:spcPct val="170000"/>
              </a:lnSpc>
            </a:pPr>
            <a:r>
              <a:rPr lang="en-US" sz="1400" dirty="0"/>
              <a:t>Requires re-calibration often.</a:t>
            </a:r>
          </a:p>
          <a:p>
            <a:pPr>
              <a:lnSpc>
                <a:spcPct val="170000"/>
              </a:lnSpc>
            </a:pPr>
            <a:r>
              <a:rPr lang="en-US" sz="1400" dirty="0"/>
              <a:t>Prone to errors in the output and control signal</a:t>
            </a:r>
          </a:p>
          <a:p>
            <a:pPr>
              <a:lnSpc>
                <a:spcPct val="170000"/>
              </a:lnSpc>
            </a:pPr>
            <a:r>
              <a:rPr lang="en-US" sz="1400" dirty="0"/>
              <a:t>Does not take into consideration changes on the process over time.</a:t>
            </a:r>
          </a:p>
          <a:p>
            <a:pPr>
              <a:lnSpc>
                <a:spcPct val="170000"/>
              </a:lnSpc>
            </a:pPr>
            <a:r>
              <a:rPr lang="en-US" sz="1400" dirty="0"/>
              <a:t>Also, there is no chance to correct the transition errors in open loop systems so there is more chance to occur errors.</a:t>
            </a:r>
          </a:p>
          <a:p>
            <a:endParaRPr lang="en-GB" dirty="0"/>
          </a:p>
        </p:txBody>
      </p:sp>
      <p:pic>
        <p:nvPicPr>
          <p:cNvPr id="6" name="Picture 5">
            <a:extLst>
              <a:ext uri="{FF2B5EF4-FFF2-40B4-BE49-F238E27FC236}">
                <a16:creationId xmlns:a16="http://schemas.microsoft.com/office/drawing/2014/main" id="{7B1284D4-C91B-4754-1C32-63A80DFB02BE}"/>
              </a:ext>
            </a:extLst>
          </p:cNvPr>
          <p:cNvPicPr>
            <a:picLocks noChangeAspect="1"/>
          </p:cNvPicPr>
          <p:nvPr/>
        </p:nvPicPr>
        <p:blipFill>
          <a:blip r:embed="rId2"/>
          <a:stretch>
            <a:fillRect/>
          </a:stretch>
        </p:blipFill>
        <p:spPr>
          <a:xfrm>
            <a:off x="6619236" y="4825219"/>
            <a:ext cx="5581754" cy="1798898"/>
          </a:xfrm>
          <a:prstGeom prst="rect">
            <a:avLst/>
          </a:prstGeom>
        </p:spPr>
      </p:pic>
    </p:spTree>
    <p:extLst>
      <p:ext uri="{BB962C8B-B14F-4D97-AF65-F5344CB8AC3E}">
        <p14:creationId xmlns:p14="http://schemas.microsoft.com/office/powerpoint/2010/main" val="2793360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B8D1C-B2D9-3BC0-72D7-AD9191700AE7}"/>
              </a:ext>
            </a:extLst>
          </p:cNvPr>
          <p:cNvSpPr>
            <a:spLocks noGrp="1"/>
          </p:cNvSpPr>
          <p:nvPr>
            <p:ph type="ctrTitle"/>
          </p:nvPr>
        </p:nvSpPr>
        <p:spPr/>
        <p:txBody>
          <a:bodyPr/>
          <a:lstStyle/>
          <a:p>
            <a:r>
              <a:rPr lang="en-GB" dirty="0"/>
              <a:t>Thank you</a:t>
            </a:r>
          </a:p>
        </p:txBody>
      </p:sp>
    </p:spTree>
    <p:extLst>
      <p:ext uri="{BB962C8B-B14F-4D97-AF65-F5344CB8AC3E}">
        <p14:creationId xmlns:p14="http://schemas.microsoft.com/office/powerpoint/2010/main" val="1774667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B8D1C-B2D9-3BC0-72D7-AD9191700AE7}"/>
              </a:ext>
            </a:extLst>
          </p:cNvPr>
          <p:cNvSpPr>
            <a:spLocks noGrp="1"/>
          </p:cNvSpPr>
          <p:nvPr>
            <p:ph type="ctrTitle"/>
          </p:nvPr>
        </p:nvSpPr>
        <p:spPr/>
        <p:txBody>
          <a:bodyPr/>
          <a:lstStyle/>
          <a:p>
            <a:r>
              <a:rPr lang="en-GB" dirty="0"/>
              <a:t>T&amp;C</a:t>
            </a:r>
          </a:p>
        </p:txBody>
      </p:sp>
      <p:sp>
        <p:nvSpPr>
          <p:cNvPr id="3" name="Subtitle 2">
            <a:extLst>
              <a:ext uri="{FF2B5EF4-FFF2-40B4-BE49-F238E27FC236}">
                <a16:creationId xmlns:a16="http://schemas.microsoft.com/office/drawing/2014/main" id="{0DF30728-853D-CB16-E6B8-3F0812CE4D97}"/>
              </a:ext>
            </a:extLst>
          </p:cNvPr>
          <p:cNvSpPr>
            <a:spLocks noGrp="1"/>
          </p:cNvSpPr>
          <p:nvPr>
            <p:ph type="subTitle" idx="1"/>
          </p:nvPr>
        </p:nvSpPr>
        <p:spPr/>
        <p:txBody>
          <a:bodyPr/>
          <a:lstStyle/>
          <a:p>
            <a:r>
              <a:rPr lang="en-GB" dirty="0"/>
              <a:t>Terms and conditions</a:t>
            </a:r>
          </a:p>
        </p:txBody>
      </p:sp>
    </p:spTree>
    <p:extLst>
      <p:ext uri="{BB962C8B-B14F-4D97-AF65-F5344CB8AC3E}">
        <p14:creationId xmlns:p14="http://schemas.microsoft.com/office/powerpoint/2010/main" val="40283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86A80-AE02-89F9-C377-0834733824BA}"/>
              </a:ext>
            </a:extLst>
          </p:cNvPr>
          <p:cNvSpPr>
            <a:spLocks noGrp="1"/>
          </p:cNvSpPr>
          <p:nvPr>
            <p:ph type="title"/>
          </p:nvPr>
        </p:nvSpPr>
        <p:spPr/>
        <p:txBody>
          <a:bodyPr/>
          <a:lstStyle/>
          <a:p>
            <a:r>
              <a:rPr lang="en-GB" dirty="0"/>
              <a:t>Terms and conditions</a:t>
            </a:r>
          </a:p>
        </p:txBody>
      </p:sp>
      <p:sp>
        <p:nvSpPr>
          <p:cNvPr id="3" name="Content Placeholder 2">
            <a:extLst>
              <a:ext uri="{FF2B5EF4-FFF2-40B4-BE49-F238E27FC236}">
                <a16:creationId xmlns:a16="http://schemas.microsoft.com/office/drawing/2014/main" id="{F5AD3413-1B06-B2E0-59AA-F6B78AB70A94}"/>
              </a:ext>
            </a:extLst>
          </p:cNvPr>
          <p:cNvSpPr>
            <a:spLocks noGrp="1"/>
          </p:cNvSpPr>
          <p:nvPr>
            <p:ph idx="1"/>
          </p:nvPr>
        </p:nvSpPr>
        <p:spPr/>
        <p:txBody>
          <a:bodyPr>
            <a:normAutofit/>
          </a:bodyPr>
          <a:lstStyle/>
          <a:p>
            <a:pPr algn="l">
              <a:lnSpc>
                <a:spcPct val="150000"/>
              </a:lnSpc>
            </a:pPr>
            <a:r>
              <a:rPr lang="en-GB" sz="1400" b="0" i="1" dirty="0">
                <a:solidFill>
                  <a:srgbClr val="1F2328"/>
                </a:solidFill>
                <a:effectLst/>
                <a:latin typeface="Nexa ExtraLight" panose="01000000000000000000" pitchFamily="2" charset="0"/>
              </a:rPr>
              <a:t>THE PIECES, IMAGES, VIDEOS, DOCUMENTATION, ETC. SHOWN HERE ARE FOR INFORMATIVE PURPOSES ONLY. THE DESIGN IS PROPRIETARY AND CONFIDENTIAL TO MANCHESTER ROBOTICS LTD. (MCR2). THE INFORMATION, CODE, SIMULATORS, DRAWINGS, VIDEOS PRESENTATIONS ETC. CONTAINED IN THIS PRESENTATION IS THE SOLE PROPERTY OF MANCHESTER ROBOTICS LTD. ANY REPRODUCTION, RESELL, REDISTRIBUTION OR USAGE IN PART OR AS A WHOLE WITHOUT THE WRITTEN PERMISSION OF MANCHESTER ROBOTICS LTD. IS STRICTLY PROHIBITED.</a:t>
            </a:r>
            <a:endParaRPr lang="en-GB" sz="1400" b="0" i="0" dirty="0">
              <a:solidFill>
                <a:srgbClr val="1F2328"/>
              </a:solidFill>
              <a:effectLst/>
              <a:latin typeface="Nexa ExtraLight" panose="01000000000000000000" pitchFamily="2" charset="0"/>
            </a:endParaRPr>
          </a:p>
          <a:p>
            <a:pPr algn="l">
              <a:lnSpc>
                <a:spcPct val="150000"/>
              </a:lnSpc>
            </a:pPr>
            <a:r>
              <a:rPr lang="en-GB" sz="1400" b="0" i="1" dirty="0">
                <a:solidFill>
                  <a:srgbClr val="1F2328"/>
                </a:solidFill>
                <a:effectLst/>
                <a:latin typeface="Nexa ExtraLight" panose="01000000000000000000" pitchFamily="2" charset="0"/>
              </a:rPr>
              <a:t>THIS PRESENTATION MAY CONTAIN LINKS TO OTHER WEBSITES OR CONTENT BELONGING TO OR ORIGINATING FROM THIRD PARTIES OR LINKS TO WEBSITES AND FEATURES IN BANNERS OR OTHER ADVERTISING. SUCH EXTERNAL LINKS ARE NOT INVESTIGATED, MONITORED, OR CHECKED FOR ACCURACY, ADEQUACY, VALIDITY, RELIABILITY, AVAILABILITY OR COMPLETENESS BY US.</a:t>
            </a:r>
            <a:endParaRPr lang="en-GB" sz="1400" b="0" i="0" dirty="0">
              <a:solidFill>
                <a:srgbClr val="1F2328"/>
              </a:solidFill>
              <a:effectLst/>
              <a:latin typeface="Nexa ExtraLight" panose="01000000000000000000" pitchFamily="2" charset="0"/>
            </a:endParaRPr>
          </a:p>
          <a:p>
            <a:pPr algn="l">
              <a:lnSpc>
                <a:spcPct val="150000"/>
              </a:lnSpc>
            </a:pPr>
            <a:r>
              <a:rPr lang="en-GB" sz="1400" b="0" i="1" dirty="0">
                <a:solidFill>
                  <a:srgbClr val="1F2328"/>
                </a:solidFill>
                <a:effectLst/>
                <a:latin typeface="Nexa ExtraLight" panose="01000000000000000000" pitchFamily="2" charset="0"/>
              </a:rPr>
              <a:t>WE DO NOT WARRANT, ENDORSE, GUARANTEE, OR ASSUME RESPONSIBILITY FOR THE ACCURACY OR RELIABILITY OF ANY INFORMATION OFFERED BY THIRD-PARTY WEBSITES LINKED THROUGH THE SITE OR ANY WEBSITE OR FEATURE LINKED IN ANY BANNER OR OTHER ADVERTISING.</a:t>
            </a:r>
            <a:endParaRPr lang="en-GB" sz="1400" b="0" i="0" dirty="0">
              <a:solidFill>
                <a:srgbClr val="1F2328"/>
              </a:solidFill>
              <a:effectLst/>
              <a:latin typeface="Nexa ExtraLight" panose="01000000000000000000" pitchFamily="2" charset="0"/>
            </a:endParaRPr>
          </a:p>
          <a:p>
            <a:endParaRPr lang="en-GB" dirty="0"/>
          </a:p>
        </p:txBody>
      </p:sp>
    </p:spTree>
    <p:extLst>
      <p:ext uri="{BB962C8B-B14F-4D97-AF65-F5344CB8AC3E}">
        <p14:creationId xmlns:p14="http://schemas.microsoft.com/office/powerpoint/2010/main" val="2483843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77ABC34-74C0-2953-2D31-2C22AF62119D}"/>
              </a:ext>
            </a:extLst>
          </p:cNvPr>
          <p:cNvGrpSpPr/>
          <p:nvPr/>
        </p:nvGrpSpPr>
        <p:grpSpPr>
          <a:xfrm>
            <a:off x="2461056" y="1265554"/>
            <a:ext cx="9261256" cy="4312235"/>
            <a:chOff x="380330" y="1272876"/>
            <a:chExt cx="9261256" cy="4312235"/>
          </a:xfrm>
        </p:grpSpPr>
        <p:sp>
          <p:nvSpPr>
            <p:cNvPr id="3" name="Hexagon 2">
              <a:extLst>
                <a:ext uri="{FF2B5EF4-FFF2-40B4-BE49-F238E27FC236}">
                  <a16:creationId xmlns:a16="http://schemas.microsoft.com/office/drawing/2014/main" id="{FDFFEC81-0B43-AFBA-4652-78AD6EF5545B}"/>
                </a:ext>
              </a:extLst>
            </p:cNvPr>
            <p:cNvSpPr/>
            <p:nvPr/>
          </p:nvSpPr>
          <p:spPr>
            <a:xfrm>
              <a:off x="5119649" y="2950726"/>
              <a:ext cx="415941" cy="358570"/>
            </a:xfrm>
            <a:prstGeom prst="hexagon">
              <a:avLst/>
            </a:prstGeom>
            <a:solidFill>
              <a:srgbClr val="00C4F2"/>
            </a:solidFill>
            <a:ln>
              <a:solidFill>
                <a:srgbClr val="00C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Nexa Bold" panose="02000000000000000000" pitchFamily="50" charset="0"/>
                </a:rPr>
                <a:t>2</a:t>
              </a:r>
              <a:endParaRPr lang="en-GB" sz="1400" dirty="0">
                <a:latin typeface="Nexa Bold" panose="02000000000000000000" pitchFamily="50" charset="0"/>
              </a:endParaRPr>
            </a:p>
          </p:txBody>
        </p:sp>
        <p:sp>
          <p:nvSpPr>
            <p:cNvPr id="4" name="Hexagon 3">
              <a:extLst>
                <a:ext uri="{FF2B5EF4-FFF2-40B4-BE49-F238E27FC236}">
                  <a16:creationId xmlns:a16="http://schemas.microsoft.com/office/drawing/2014/main" id="{C156C482-A9AC-4718-143B-0A25F94D1FAD}"/>
                </a:ext>
              </a:extLst>
            </p:cNvPr>
            <p:cNvSpPr/>
            <p:nvPr/>
          </p:nvSpPr>
          <p:spPr>
            <a:xfrm>
              <a:off x="5114593" y="3548683"/>
              <a:ext cx="415941" cy="358570"/>
            </a:xfrm>
            <a:prstGeom prst="hexagon">
              <a:avLst/>
            </a:prstGeom>
            <a:solidFill>
              <a:srgbClr val="00C4F2"/>
            </a:solidFill>
            <a:ln>
              <a:solidFill>
                <a:srgbClr val="00C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Nexa Bold" panose="02000000000000000000" pitchFamily="50" charset="0"/>
                </a:rPr>
                <a:t>3</a:t>
              </a:r>
              <a:endParaRPr lang="en-GB" sz="1400" dirty="0">
                <a:latin typeface="Nexa Bold" panose="02000000000000000000" pitchFamily="50" charset="0"/>
              </a:endParaRPr>
            </a:p>
          </p:txBody>
        </p:sp>
        <p:sp>
          <p:nvSpPr>
            <p:cNvPr id="5" name="Hexagon 4">
              <a:extLst>
                <a:ext uri="{FF2B5EF4-FFF2-40B4-BE49-F238E27FC236}">
                  <a16:creationId xmlns:a16="http://schemas.microsoft.com/office/drawing/2014/main" id="{D276B1C4-DFDB-A88E-3E77-39B2EF610DD6}"/>
                </a:ext>
              </a:extLst>
            </p:cNvPr>
            <p:cNvSpPr/>
            <p:nvPr/>
          </p:nvSpPr>
          <p:spPr>
            <a:xfrm>
              <a:off x="4967897" y="2352762"/>
              <a:ext cx="415941" cy="358570"/>
            </a:xfrm>
            <a:prstGeom prst="hexagon">
              <a:avLst/>
            </a:prstGeom>
            <a:solidFill>
              <a:srgbClr val="00C4F2"/>
            </a:solidFill>
            <a:ln>
              <a:solidFill>
                <a:srgbClr val="00C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Nexa Bold" panose="02000000000000000000" pitchFamily="50" charset="0"/>
                </a:rPr>
                <a:t>1</a:t>
              </a:r>
              <a:endParaRPr lang="en-GB" sz="1400" dirty="0">
                <a:latin typeface="Nexa Bold" panose="02000000000000000000" pitchFamily="50" charset="0"/>
              </a:endParaRPr>
            </a:p>
          </p:txBody>
        </p:sp>
        <p:sp>
          <p:nvSpPr>
            <p:cNvPr id="6" name="Hexagon 5">
              <a:extLst>
                <a:ext uri="{FF2B5EF4-FFF2-40B4-BE49-F238E27FC236}">
                  <a16:creationId xmlns:a16="http://schemas.microsoft.com/office/drawing/2014/main" id="{00833784-B18B-FBDE-91A7-F0620A47B682}"/>
                </a:ext>
              </a:extLst>
            </p:cNvPr>
            <p:cNvSpPr/>
            <p:nvPr/>
          </p:nvSpPr>
          <p:spPr>
            <a:xfrm>
              <a:off x="4967897" y="4146641"/>
              <a:ext cx="415941" cy="358570"/>
            </a:xfrm>
            <a:prstGeom prst="hexagon">
              <a:avLst/>
            </a:prstGeom>
            <a:solidFill>
              <a:srgbClr val="00C4F2"/>
            </a:solidFill>
            <a:ln>
              <a:solidFill>
                <a:srgbClr val="00C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Nexa Bold" panose="02000000000000000000" pitchFamily="50" charset="0"/>
                </a:rPr>
                <a:t>4</a:t>
              </a:r>
              <a:endParaRPr lang="en-GB" sz="1400" dirty="0">
                <a:latin typeface="Nexa Bold" panose="02000000000000000000" pitchFamily="50" charset="0"/>
              </a:endParaRPr>
            </a:p>
          </p:txBody>
        </p:sp>
        <p:sp>
          <p:nvSpPr>
            <p:cNvPr id="7" name="Hexagon 6">
              <a:extLst>
                <a:ext uri="{FF2B5EF4-FFF2-40B4-BE49-F238E27FC236}">
                  <a16:creationId xmlns:a16="http://schemas.microsoft.com/office/drawing/2014/main" id="{298A52C1-40F5-7CB9-E06D-FFEF4C6AB9F5}"/>
                </a:ext>
              </a:extLst>
            </p:cNvPr>
            <p:cNvSpPr/>
            <p:nvPr/>
          </p:nvSpPr>
          <p:spPr>
            <a:xfrm>
              <a:off x="4713076" y="4749455"/>
              <a:ext cx="415941" cy="358570"/>
            </a:xfrm>
            <a:prstGeom prst="hexagon">
              <a:avLst/>
            </a:prstGeom>
            <a:solidFill>
              <a:srgbClr val="00C4F2"/>
            </a:solidFill>
            <a:ln>
              <a:solidFill>
                <a:srgbClr val="00C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Nexa Bold" panose="02000000000000000000" pitchFamily="50" charset="0"/>
                </a:rPr>
                <a:t>5</a:t>
              </a:r>
              <a:endParaRPr lang="en-GB" sz="1400" dirty="0">
                <a:latin typeface="Nexa Bold" panose="02000000000000000000" pitchFamily="50" charset="0"/>
              </a:endParaRPr>
            </a:p>
          </p:txBody>
        </p:sp>
        <p:pic>
          <p:nvPicPr>
            <p:cNvPr id="11" name="Picture 10" descr="Logo, icon&#10;&#10;Description automatically generated">
              <a:extLst>
                <a:ext uri="{FF2B5EF4-FFF2-40B4-BE49-F238E27FC236}">
                  <a16:creationId xmlns:a16="http://schemas.microsoft.com/office/drawing/2014/main" id="{BF296997-CB70-4052-FA8D-BA3061F2AC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083" y="1538095"/>
              <a:ext cx="3781799" cy="3781799"/>
            </a:xfrm>
            <a:prstGeom prst="rect">
              <a:avLst/>
            </a:prstGeom>
          </p:spPr>
        </p:pic>
        <p:sp>
          <p:nvSpPr>
            <p:cNvPr id="12" name="Arc 11">
              <a:extLst>
                <a:ext uri="{FF2B5EF4-FFF2-40B4-BE49-F238E27FC236}">
                  <a16:creationId xmlns:a16="http://schemas.microsoft.com/office/drawing/2014/main" id="{370E7A69-33C1-21EB-0118-A14B765B5E8A}"/>
                </a:ext>
              </a:extLst>
            </p:cNvPr>
            <p:cNvSpPr/>
            <p:nvPr/>
          </p:nvSpPr>
          <p:spPr>
            <a:xfrm rot="2346162">
              <a:off x="380330" y="1272876"/>
              <a:ext cx="4312235" cy="4312235"/>
            </a:xfrm>
            <a:prstGeom prst="arc">
              <a:avLst>
                <a:gd name="adj1" fmla="val 16227433"/>
                <a:gd name="adj2" fmla="val 706857"/>
              </a:avLst>
            </a:prstGeom>
            <a:ln w="57150"/>
          </p:spPr>
          <p:style>
            <a:lnRef idx="3">
              <a:schemeClr val="accent3"/>
            </a:lnRef>
            <a:fillRef idx="0">
              <a:schemeClr val="accent3"/>
            </a:fillRef>
            <a:effectRef idx="2">
              <a:schemeClr val="accent3"/>
            </a:effectRef>
            <a:fontRef idx="minor">
              <a:schemeClr val="tx1"/>
            </a:fontRef>
          </p:style>
          <p:txBody>
            <a:bodyPr rtlCol="0" anchor="ctr"/>
            <a:lstStyle/>
            <a:p>
              <a:pPr algn="ctr"/>
              <a:endParaRPr lang="en-GB" dirty="0"/>
            </a:p>
          </p:txBody>
        </p:sp>
        <p:sp>
          <p:nvSpPr>
            <p:cNvPr id="15" name="TextBox 14">
              <a:extLst>
                <a:ext uri="{FF2B5EF4-FFF2-40B4-BE49-F238E27FC236}">
                  <a16:creationId xmlns:a16="http://schemas.microsoft.com/office/drawing/2014/main" id="{3F0F432D-417A-1715-9F9F-30DBAC4F46B3}"/>
                </a:ext>
              </a:extLst>
            </p:cNvPr>
            <p:cNvSpPr txBox="1"/>
            <p:nvPr/>
          </p:nvSpPr>
          <p:spPr>
            <a:xfrm>
              <a:off x="5452030" y="2351574"/>
              <a:ext cx="3075143" cy="369332"/>
            </a:xfrm>
            <a:prstGeom prst="rect">
              <a:avLst/>
            </a:prstGeom>
            <a:noFill/>
          </p:spPr>
          <p:txBody>
            <a:bodyPr wrap="square" rtlCol="0">
              <a:spAutoFit/>
            </a:bodyPr>
            <a:lstStyle/>
            <a:p>
              <a:r>
                <a:rPr lang="en-GB" dirty="0">
                  <a:solidFill>
                    <a:schemeClr val="bg2">
                      <a:lumMod val="50000"/>
                    </a:schemeClr>
                  </a:solidFill>
                  <a:latin typeface="Nexa-Light" panose="01000000000000000000" pitchFamily="2" charset="0"/>
                </a:rPr>
                <a:t>Problem Statement</a:t>
              </a:r>
            </a:p>
          </p:txBody>
        </p:sp>
        <p:sp>
          <p:nvSpPr>
            <p:cNvPr id="16" name="TextBox 15">
              <a:extLst>
                <a:ext uri="{FF2B5EF4-FFF2-40B4-BE49-F238E27FC236}">
                  <a16:creationId xmlns:a16="http://schemas.microsoft.com/office/drawing/2014/main" id="{8E92C0C0-D3C9-B6D3-CB5E-3B761E019219}"/>
                </a:ext>
              </a:extLst>
            </p:cNvPr>
            <p:cNvSpPr txBox="1"/>
            <p:nvPr/>
          </p:nvSpPr>
          <p:spPr>
            <a:xfrm>
              <a:off x="5564466" y="2949968"/>
              <a:ext cx="3781798" cy="369332"/>
            </a:xfrm>
            <a:prstGeom prst="rect">
              <a:avLst/>
            </a:prstGeom>
            <a:noFill/>
          </p:spPr>
          <p:txBody>
            <a:bodyPr wrap="square" rtlCol="0">
              <a:spAutoFit/>
            </a:bodyPr>
            <a:lstStyle/>
            <a:p>
              <a:r>
                <a:rPr lang="en-GB" dirty="0">
                  <a:solidFill>
                    <a:schemeClr val="bg2">
                      <a:lumMod val="50000"/>
                    </a:schemeClr>
                  </a:solidFill>
                  <a:latin typeface="Nexa-Light" panose="01000000000000000000" pitchFamily="2" charset="0"/>
                </a:rPr>
                <a:t>Open Loop Control</a:t>
              </a:r>
            </a:p>
          </p:txBody>
        </p:sp>
        <p:sp>
          <p:nvSpPr>
            <p:cNvPr id="17" name="TextBox 16">
              <a:extLst>
                <a:ext uri="{FF2B5EF4-FFF2-40B4-BE49-F238E27FC236}">
                  <a16:creationId xmlns:a16="http://schemas.microsoft.com/office/drawing/2014/main" id="{1075B9F0-B75B-E498-92A4-0C55B0513F24}"/>
                </a:ext>
              </a:extLst>
            </p:cNvPr>
            <p:cNvSpPr txBox="1"/>
            <p:nvPr/>
          </p:nvSpPr>
          <p:spPr>
            <a:xfrm>
              <a:off x="5564465" y="3554611"/>
              <a:ext cx="3781797" cy="369332"/>
            </a:xfrm>
            <a:prstGeom prst="rect">
              <a:avLst/>
            </a:prstGeom>
            <a:noFill/>
          </p:spPr>
          <p:txBody>
            <a:bodyPr wrap="square" rtlCol="0">
              <a:spAutoFit/>
            </a:bodyPr>
            <a:lstStyle/>
            <a:p>
              <a:r>
                <a:rPr lang="en-US" dirty="0">
                  <a:solidFill>
                    <a:schemeClr val="bg2">
                      <a:lumMod val="50000"/>
                    </a:schemeClr>
                  </a:solidFill>
                  <a:latin typeface="Nexa-Light" panose="01000000000000000000" pitchFamily="2" charset="0"/>
                </a:rPr>
                <a:t>O</a:t>
              </a:r>
              <a:r>
                <a:rPr lang="en-GB" dirty="0">
                  <a:solidFill>
                    <a:schemeClr val="bg2">
                      <a:lumMod val="50000"/>
                    </a:schemeClr>
                  </a:solidFill>
                  <a:latin typeface="Nexa-Light" panose="01000000000000000000" pitchFamily="2" charset="0"/>
                </a:rPr>
                <a:t>pen Loop Control: Advantages</a:t>
              </a:r>
            </a:p>
          </p:txBody>
        </p:sp>
        <p:sp>
          <p:nvSpPr>
            <p:cNvPr id="18" name="TextBox 17">
              <a:extLst>
                <a:ext uri="{FF2B5EF4-FFF2-40B4-BE49-F238E27FC236}">
                  <a16:creationId xmlns:a16="http://schemas.microsoft.com/office/drawing/2014/main" id="{5481A0C5-5EDC-C21A-0C4A-09811C180A7B}"/>
                </a:ext>
              </a:extLst>
            </p:cNvPr>
            <p:cNvSpPr txBox="1"/>
            <p:nvPr/>
          </p:nvSpPr>
          <p:spPr>
            <a:xfrm>
              <a:off x="5452030" y="4149444"/>
              <a:ext cx="4189556" cy="369332"/>
            </a:xfrm>
            <a:prstGeom prst="rect">
              <a:avLst/>
            </a:prstGeom>
            <a:noFill/>
          </p:spPr>
          <p:txBody>
            <a:bodyPr wrap="square" rtlCol="0">
              <a:spAutoFit/>
            </a:bodyPr>
            <a:lstStyle/>
            <a:p>
              <a:r>
                <a:rPr lang="en-US" dirty="0">
                  <a:solidFill>
                    <a:schemeClr val="bg2">
                      <a:lumMod val="50000"/>
                    </a:schemeClr>
                  </a:solidFill>
                  <a:latin typeface="Nexa-Light" panose="01000000000000000000" pitchFamily="2" charset="0"/>
                </a:rPr>
                <a:t>O</a:t>
              </a:r>
              <a:r>
                <a:rPr lang="en-GB" dirty="0">
                  <a:solidFill>
                    <a:schemeClr val="bg2">
                      <a:lumMod val="50000"/>
                    </a:schemeClr>
                  </a:solidFill>
                  <a:latin typeface="Nexa-Light" panose="01000000000000000000" pitchFamily="2" charset="0"/>
                </a:rPr>
                <a:t>pen Loop Control: Disadvantages</a:t>
              </a:r>
            </a:p>
          </p:txBody>
        </p:sp>
        <p:sp>
          <p:nvSpPr>
            <p:cNvPr id="19" name="TextBox 18">
              <a:extLst>
                <a:ext uri="{FF2B5EF4-FFF2-40B4-BE49-F238E27FC236}">
                  <a16:creationId xmlns:a16="http://schemas.microsoft.com/office/drawing/2014/main" id="{620891F5-5DC7-D1B7-CE71-77C6DFDD8D01}"/>
                </a:ext>
              </a:extLst>
            </p:cNvPr>
            <p:cNvSpPr txBox="1"/>
            <p:nvPr/>
          </p:nvSpPr>
          <p:spPr>
            <a:xfrm>
              <a:off x="5175866" y="4740903"/>
              <a:ext cx="3278885" cy="369332"/>
            </a:xfrm>
            <a:prstGeom prst="rect">
              <a:avLst/>
            </a:prstGeom>
            <a:noFill/>
          </p:spPr>
          <p:txBody>
            <a:bodyPr wrap="square" rtlCol="0">
              <a:spAutoFit/>
            </a:bodyPr>
            <a:lstStyle/>
            <a:p>
              <a:r>
                <a:rPr lang="en-GB" dirty="0">
                  <a:solidFill>
                    <a:schemeClr val="bg2">
                      <a:lumMod val="50000"/>
                    </a:schemeClr>
                  </a:solidFill>
                  <a:latin typeface="Nexa-Light" panose="01000000000000000000" pitchFamily="2" charset="0"/>
                </a:rPr>
                <a:t>Questions</a:t>
              </a:r>
            </a:p>
          </p:txBody>
        </p:sp>
      </p:grpSp>
      <p:sp>
        <p:nvSpPr>
          <p:cNvPr id="21" name="Title 1">
            <a:extLst>
              <a:ext uri="{FF2B5EF4-FFF2-40B4-BE49-F238E27FC236}">
                <a16:creationId xmlns:a16="http://schemas.microsoft.com/office/drawing/2014/main" id="{00F553E9-9091-D5E1-D87C-5F72D33A2C23}"/>
              </a:ext>
            </a:extLst>
          </p:cNvPr>
          <p:cNvSpPr txBox="1">
            <a:spLocks/>
          </p:cNvSpPr>
          <p:nvPr/>
        </p:nvSpPr>
        <p:spPr>
          <a:xfrm rot="16200000">
            <a:off x="-1941479" y="3090625"/>
            <a:ext cx="5491756" cy="66942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800" b="1" dirty="0">
                <a:solidFill>
                  <a:srgbClr val="00B0F0"/>
                </a:solidFill>
                <a:latin typeface="Nexa-Book" panose="01000000000000000000" pitchFamily="2" charset="0"/>
              </a:rPr>
              <a:t>Table of contents</a:t>
            </a:r>
          </a:p>
        </p:txBody>
      </p:sp>
    </p:spTree>
    <p:extLst>
      <p:ext uri="{BB962C8B-B14F-4D97-AF65-F5344CB8AC3E}">
        <p14:creationId xmlns:p14="http://schemas.microsoft.com/office/powerpoint/2010/main" val="747795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9A647-8CAF-7176-BFD0-C2C8655406A6}"/>
              </a:ext>
            </a:extLst>
          </p:cNvPr>
          <p:cNvSpPr>
            <a:spLocks noGrp="1"/>
          </p:cNvSpPr>
          <p:nvPr>
            <p:ph type="ctrTitle"/>
          </p:nvPr>
        </p:nvSpPr>
        <p:spPr>
          <a:xfrm>
            <a:off x="406206" y="2767280"/>
            <a:ext cx="3864780" cy="1323439"/>
          </a:xfrm>
        </p:spPr>
        <p:txBody>
          <a:bodyPr>
            <a:normAutofit/>
          </a:bodyPr>
          <a:lstStyle/>
          <a:p>
            <a:r>
              <a:rPr lang="en-GB" dirty="0"/>
              <a:t>Open Loop Control</a:t>
            </a:r>
          </a:p>
        </p:txBody>
      </p:sp>
      <p:sp>
        <p:nvSpPr>
          <p:cNvPr id="3" name="Subtitle 2">
            <a:extLst>
              <a:ext uri="{FF2B5EF4-FFF2-40B4-BE49-F238E27FC236}">
                <a16:creationId xmlns:a16="http://schemas.microsoft.com/office/drawing/2014/main" id="{1435F319-CC6B-7F45-502C-608288D8E4F7}"/>
              </a:ext>
            </a:extLst>
          </p:cNvPr>
          <p:cNvSpPr>
            <a:spLocks noGrp="1"/>
          </p:cNvSpPr>
          <p:nvPr>
            <p:ph type="subTitle" idx="1"/>
          </p:nvPr>
        </p:nvSpPr>
        <p:spPr/>
        <p:txBody>
          <a:bodyPr/>
          <a:lstStyle/>
          <a:p>
            <a:r>
              <a:rPr lang="en-GB" dirty="0"/>
              <a:t>Introduction</a:t>
            </a:r>
          </a:p>
        </p:txBody>
      </p:sp>
    </p:spTree>
    <p:extLst>
      <p:ext uri="{BB962C8B-B14F-4D97-AF65-F5344CB8AC3E}">
        <p14:creationId xmlns:p14="http://schemas.microsoft.com/office/powerpoint/2010/main" val="1422919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F6E76800-61A7-AE13-862C-BE7983E00627}"/>
                  </a:ext>
                </a:extLst>
              </p:cNvPr>
              <p:cNvSpPr>
                <a:spLocks noGrp="1"/>
              </p:cNvSpPr>
              <p:nvPr>
                <p:ph sz="half" idx="1"/>
              </p:nvPr>
            </p:nvSpPr>
            <p:spPr>
              <a:xfrm>
                <a:off x="478302" y="1825624"/>
                <a:ext cx="5541498" cy="5032375"/>
              </a:xfrm>
            </p:spPr>
            <p:txBody>
              <a:bodyPr>
                <a:normAutofit lnSpcReduction="10000"/>
              </a:bodyPr>
              <a:lstStyle/>
              <a:p>
                <a:pPr>
                  <a:lnSpc>
                    <a:spcPct val="170000"/>
                  </a:lnSpc>
                </a:pPr>
                <a:r>
                  <a:rPr lang="en-US" sz="1400" dirty="0"/>
                  <a:t>Let the system (in this case the DC motor) to be represented as a black box, as shown in the picture. The input to the motor is Voltage </a:t>
                </a:r>
                <a14:m>
                  <m:oMath xmlns:m="http://schemas.openxmlformats.org/officeDocument/2006/math">
                    <m:r>
                      <a:rPr lang="en-US" sz="1400" b="0" i="1" smtClean="0">
                        <a:latin typeface="Cambria Math" panose="02040503050406030204" pitchFamily="18" charset="0"/>
                      </a:rPr>
                      <m:t>𝑉</m:t>
                    </m:r>
                  </m:oMath>
                </a14:m>
                <a:r>
                  <a:rPr lang="en-US" sz="1400" dirty="0"/>
                  <a:t> and the output is the angular speed </a:t>
                </a:r>
                <a14:m>
                  <m:oMath xmlns:m="http://schemas.openxmlformats.org/officeDocument/2006/math">
                    <m:r>
                      <a:rPr lang="en-US" sz="1400" b="0" i="1" smtClean="0">
                        <a:latin typeface="Cambria Math" panose="02040503050406030204" pitchFamily="18" charset="0"/>
                      </a:rPr>
                      <m:t>𝜔</m:t>
                    </m:r>
                  </m:oMath>
                </a14:m>
                <a:r>
                  <a:rPr lang="en-US" sz="1400" dirty="0"/>
                  <a:t>.</a:t>
                </a:r>
              </a:p>
              <a:p>
                <a:pPr>
                  <a:lnSpc>
                    <a:spcPct val="170000"/>
                  </a:lnSpc>
                </a:pPr>
                <a:r>
                  <a:rPr lang="en-US" sz="1400" dirty="0"/>
                  <a:t>The DC motor to be controlled by a microcontroller (MCU), requires a Motor Driver to change direction and regulate the speed.</a:t>
                </a:r>
              </a:p>
              <a:p>
                <a:pPr>
                  <a:lnSpc>
                    <a:spcPct val="170000"/>
                  </a:lnSpc>
                </a:pPr>
                <a:r>
                  <a:rPr lang="en-US" sz="1400" dirty="0"/>
                  <a:t>Typically, the motor is controlled using a PWM (Pulse Width Modulation) Signal. The user defines the percentage of the duty cycle of the signal </a:t>
                </a:r>
                <a14:m>
                  <m:oMath xmlns:m="http://schemas.openxmlformats.org/officeDocument/2006/math">
                    <m:r>
                      <a:rPr lang="en-US" sz="1400" b="0" i="1" smtClean="0">
                        <a:latin typeface="Cambria Math" panose="02040503050406030204" pitchFamily="18" charset="0"/>
                      </a:rPr>
                      <m:t>𝑢</m:t>
                    </m:r>
                    <m:r>
                      <a:rPr lang="en-US" sz="1400" b="0" i="1" smtClean="0">
                        <a:latin typeface="Cambria Math" panose="02040503050406030204" pitchFamily="18" charset="0"/>
                      </a:rPr>
                      <m:t>(</m:t>
                    </m:r>
                    <m:r>
                      <a:rPr lang="en-US" sz="1400" b="0" i="1" smtClean="0">
                        <a:latin typeface="Cambria Math" panose="02040503050406030204" pitchFamily="18" charset="0"/>
                      </a:rPr>
                      <m:t>𝑡</m:t>
                    </m:r>
                    <m:r>
                      <a:rPr lang="en-US" sz="1400" b="0" i="1" smtClean="0">
                        <a:latin typeface="Cambria Math" panose="02040503050406030204" pitchFamily="18" charset="0"/>
                      </a:rPr>
                      <m:t>)</m:t>
                    </m:r>
                  </m:oMath>
                </a14:m>
                <a:r>
                  <a:rPr lang="en-US" sz="1400" dirty="0"/>
                  <a:t>, and the frequency (Typically predefined ~490-1000 Hz).</a:t>
                </a:r>
              </a:p>
              <a:p>
                <a:pPr>
                  <a:lnSpc>
                    <a:spcPct val="170000"/>
                  </a:lnSpc>
                </a:pPr>
                <a:r>
                  <a:rPr lang="en-US" sz="1400" dirty="0"/>
                  <a:t>The duty cycle percentage </a:t>
                </a:r>
                <a14:m>
                  <m:oMath xmlns:m="http://schemas.openxmlformats.org/officeDocument/2006/math">
                    <m:r>
                      <a:rPr lang="en-US" sz="1400" i="1">
                        <a:latin typeface="Cambria Math" panose="02040503050406030204" pitchFamily="18" charset="0"/>
                      </a:rPr>
                      <m:t>𝑢</m:t>
                    </m:r>
                    <m:r>
                      <a:rPr lang="en-US" sz="1400" i="1">
                        <a:latin typeface="Cambria Math" panose="02040503050406030204" pitchFamily="18" charset="0"/>
                      </a:rPr>
                      <m:t>(</m:t>
                    </m:r>
                    <m:r>
                      <a:rPr lang="en-US" sz="1400" i="1">
                        <a:latin typeface="Cambria Math" panose="02040503050406030204" pitchFamily="18" charset="0"/>
                      </a:rPr>
                      <m:t>𝑡</m:t>
                    </m:r>
                    <m:r>
                      <a:rPr lang="en-US" sz="1400" i="1">
                        <a:latin typeface="Cambria Math" panose="02040503050406030204" pitchFamily="18" charset="0"/>
                      </a:rPr>
                      <m:t>)</m:t>
                    </m:r>
                  </m:oMath>
                </a14:m>
                <a:r>
                  <a:rPr lang="en-US" sz="1400" dirty="0"/>
                  <a:t>, is in the range  </a:t>
                </a:r>
                <a14:m>
                  <m:oMath xmlns:m="http://schemas.openxmlformats.org/officeDocument/2006/math">
                    <m:r>
                      <m:rPr>
                        <m:sty m:val="p"/>
                      </m:rPr>
                      <a:rPr lang="en-US" sz="1400" b="0" i="0" smtClean="0">
                        <a:latin typeface="Cambria Math" panose="02040503050406030204" pitchFamily="18" charset="0"/>
                      </a:rPr>
                      <m:t>duty</m:t>
                    </m:r>
                    <m:r>
                      <a:rPr lang="en-US" sz="1400" b="0" i="1" smtClean="0">
                        <a:latin typeface="Cambria Math" panose="02040503050406030204" pitchFamily="18" charset="0"/>
                      </a:rPr>
                      <m:t> </m:t>
                    </m:r>
                    <m:r>
                      <a:rPr lang="en-US" sz="1400" b="0" i="1" smtClean="0">
                        <a:latin typeface="Cambria Math" panose="02040503050406030204" pitchFamily="18" charset="0"/>
                      </a:rPr>
                      <m:t>𝑐𝑦𝑐𝑙𝑒</m:t>
                    </m:r>
                    <m:r>
                      <a:rPr lang="en-US" sz="1400" b="0" i="1" smtClean="0">
                        <a:latin typeface="Cambria Math" panose="02040503050406030204" pitchFamily="18" charset="0"/>
                      </a:rPr>
                      <m:t> (%)∈</m:t>
                    </m:r>
                    <m:d>
                      <m:dPr>
                        <m:begChr m:val="["/>
                        <m:endChr m:val="]"/>
                        <m:ctrlPr>
                          <a:rPr lang="en-US" sz="1400" b="0" i="1" smtClean="0">
                            <a:latin typeface="Cambria Math" panose="02040503050406030204" pitchFamily="18" charset="0"/>
                          </a:rPr>
                        </m:ctrlPr>
                      </m:dPr>
                      <m:e>
                        <m:r>
                          <a:rPr lang="en-US" sz="1400" b="0" i="1" smtClean="0">
                            <a:latin typeface="Cambria Math" panose="02040503050406030204" pitchFamily="18" charset="0"/>
                          </a:rPr>
                          <m:t>0, 100</m:t>
                        </m:r>
                      </m:e>
                    </m:d>
                    <m:r>
                      <a:rPr lang="en-US" sz="1400" b="0" i="1" smtClean="0">
                        <a:latin typeface="Cambria Math" panose="02040503050406030204" pitchFamily="18" charset="0"/>
                      </a:rPr>
                      <m:t>%</m:t>
                    </m:r>
                  </m:oMath>
                </a14:m>
                <a:endParaRPr lang="en-US" sz="1400" dirty="0"/>
              </a:p>
            </p:txBody>
          </p:sp>
        </mc:Choice>
        <mc:Fallback xmlns="">
          <p:sp>
            <p:nvSpPr>
              <p:cNvPr id="2" name="Content Placeholder 1">
                <a:extLst>
                  <a:ext uri="{FF2B5EF4-FFF2-40B4-BE49-F238E27FC236}">
                    <a16:creationId xmlns:a16="http://schemas.microsoft.com/office/drawing/2014/main" id="{F6E76800-61A7-AE13-862C-BE7983E00627}"/>
                  </a:ext>
                </a:extLst>
              </p:cNvPr>
              <p:cNvSpPr>
                <a:spLocks noGrp="1" noRot="1" noChangeAspect="1" noMove="1" noResize="1" noEditPoints="1" noAdjustHandles="1" noChangeArrowheads="1" noChangeShapeType="1" noTextEdit="1"/>
              </p:cNvSpPr>
              <p:nvPr>
                <p:ph sz="half" idx="1"/>
              </p:nvPr>
            </p:nvSpPr>
            <p:spPr>
              <a:xfrm>
                <a:off x="478302" y="1825624"/>
                <a:ext cx="5541498" cy="5032375"/>
              </a:xfrm>
              <a:blipFill>
                <a:blip r:embed="rId2"/>
                <a:stretch>
                  <a:fillRect l="-110"/>
                </a:stretch>
              </a:blipFill>
            </p:spPr>
            <p:txBody>
              <a:bodyPr/>
              <a:lstStyle/>
              <a:p>
                <a:r>
                  <a:rPr lang="en-GB">
                    <a:noFill/>
                  </a:rPr>
                  <a:t> </a:t>
                </a:r>
              </a:p>
            </p:txBody>
          </p:sp>
        </mc:Fallback>
      </mc:AlternateContent>
      <p:sp>
        <p:nvSpPr>
          <p:cNvPr id="4" name="Title 3">
            <a:extLst>
              <a:ext uri="{FF2B5EF4-FFF2-40B4-BE49-F238E27FC236}">
                <a16:creationId xmlns:a16="http://schemas.microsoft.com/office/drawing/2014/main" id="{9DAC521F-F6B8-CC89-3B87-F9379BB3AF15}"/>
              </a:ext>
            </a:extLst>
          </p:cNvPr>
          <p:cNvSpPr>
            <a:spLocks noGrp="1"/>
          </p:cNvSpPr>
          <p:nvPr>
            <p:ph type="title"/>
          </p:nvPr>
        </p:nvSpPr>
        <p:spPr/>
        <p:txBody>
          <a:bodyPr/>
          <a:lstStyle/>
          <a:p>
            <a:r>
              <a:rPr lang="en-GB" dirty="0"/>
              <a:t>Problem Statement</a:t>
            </a:r>
          </a:p>
        </p:txBody>
      </p:sp>
      <p:grpSp>
        <p:nvGrpSpPr>
          <p:cNvPr id="18" name="Group 17">
            <a:extLst>
              <a:ext uri="{FF2B5EF4-FFF2-40B4-BE49-F238E27FC236}">
                <a16:creationId xmlns:a16="http://schemas.microsoft.com/office/drawing/2014/main" id="{ED82A87A-1342-3455-6E46-1BF4AAFF2A54}"/>
              </a:ext>
            </a:extLst>
          </p:cNvPr>
          <p:cNvGrpSpPr/>
          <p:nvPr/>
        </p:nvGrpSpPr>
        <p:grpSpPr>
          <a:xfrm>
            <a:off x="7817974" y="2010799"/>
            <a:ext cx="2777458" cy="1180550"/>
            <a:chOff x="7861308" y="1701310"/>
            <a:chExt cx="2777458" cy="1180550"/>
          </a:xfrm>
        </p:grpSpPr>
        <p:sp>
          <p:nvSpPr>
            <p:cNvPr id="8" name="TextBox 7">
              <a:extLst>
                <a:ext uri="{FF2B5EF4-FFF2-40B4-BE49-F238E27FC236}">
                  <a16:creationId xmlns:a16="http://schemas.microsoft.com/office/drawing/2014/main" id="{D83B8ECE-6A22-0F18-1B25-882D7A4F9AC3}"/>
                </a:ext>
              </a:extLst>
            </p:cNvPr>
            <p:cNvSpPr txBox="1"/>
            <p:nvPr/>
          </p:nvSpPr>
          <p:spPr>
            <a:xfrm>
              <a:off x="8526427" y="1701310"/>
              <a:ext cx="1360552" cy="307777"/>
            </a:xfrm>
            <a:prstGeom prst="rect">
              <a:avLst/>
            </a:prstGeom>
            <a:noFill/>
          </p:spPr>
          <p:txBody>
            <a:bodyPr wrap="square">
              <a:spAutoFit/>
            </a:bodyPr>
            <a:lstStyle/>
            <a:p>
              <a:pPr algn="ctr"/>
              <a:r>
                <a:rPr lang="en-GB" sz="1400" b="1" i="1" dirty="0">
                  <a:solidFill>
                    <a:schemeClr val="bg2">
                      <a:lumMod val="50000"/>
                    </a:schemeClr>
                  </a:solidFill>
                  <a:latin typeface="Nexa-Bold" panose="01000000000000000000" pitchFamily="2" charset="0"/>
                </a:rPr>
                <a:t>DC Motor</a:t>
              </a:r>
            </a:p>
          </p:txBody>
        </p:sp>
        <p:sp>
          <p:nvSpPr>
            <p:cNvPr id="9" name="Rectangle: Rounded Corners 8">
              <a:extLst>
                <a:ext uri="{FF2B5EF4-FFF2-40B4-BE49-F238E27FC236}">
                  <a16:creationId xmlns:a16="http://schemas.microsoft.com/office/drawing/2014/main" id="{F453B8B7-300F-EAF0-7923-A0894A5AE2EC}"/>
                </a:ext>
              </a:extLst>
            </p:cNvPr>
            <p:cNvSpPr/>
            <p:nvPr/>
          </p:nvSpPr>
          <p:spPr>
            <a:xfrm>
              <a:off x="8360883" y="2057948"/>
              <a:ext cx="1691640" cy="823912"/>
            </a:xfrm>
            <a:prstGeom prst="roundRect">
              <a:avLst/>
            </a:prstGeom>
            <a:noFill/>
            <a:ln w="5715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solidFill>
                  <a:schemeClr val="bg2">
                    <a:lumMod val="50000"/>
                  </a:schemeClr>
                </a:solidFill>
                <a:latin typeface="Nexa-Bold" panose="01000000000000000000" pitchFamily="2" charset="0"/>
              </a:endParaRPr>
            </a:p>
          </p:txBody>
        </p:sp>
        <p:pic>
          <p:nvPicPr>
            <p:cNvPr id="10" name="Picture 8" descr="Electric Motor Icon Images, Stock Photos &amp;amp; Vectors | Shutterstock">
              <a:extLst>
                <a:ext uri="{FF2B5EF4-FFF2-40B4-BE49-F238E27FC236}">
                  <a16:creationId xmlns:a16="http://schemas.microsoft.com/office/drawing/2014/main" id="{FA75E208-A8D8-03BC-BD9C-395B4A2D9B3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758" t="11429" r="15509" b="20772"/>
            <a:stretch/>
          </p:blipFill>
          <p:spPr bwMode="auto">
            <a:xfrm flipH="1">
              <a:off x="8755288" y="2155670"/>
              <a:ext cx="902830" cy="625612"/>
            </a:xfrm>
            <a:prstGeom prst="rect">
              <a:avLst/>
            </a:prstGeom>
            <a:noFill/>
            <a:ln>
              <a:noFill/>
              <a:prstDash val="solid"/>
            </a:ln>
            <a:extLst>
              <a:ext uri="{909E8E84-426E-40DD-AFC4-6F175D3DCCD1}">
                <a14:hiddenFill xmlns:a14="http://schemas.microsoft.com/office/drawing/2010/main">
                  <a:solidFill>
                    <a:srgbClr val="FFFFFF"/>
                  </a:solidFill>
                </a14:hiddenFill>
              </a:ext>
            </a:extLst>
          </p:spPr>
        </p:pic>
        <p:cxnSp>
          <p:nvCxnSpPr>
            <p:cNvPr id="11" name="Straight Arrow Connector 10">
              <a:extLst>
                <a:ext uri="{FF2B5EF4-FFF2-40B4-BE49-F238E27FC236}">
                  <a16:creationId xmlns:a16="http://schemas.microsoft.com/office/drawing/2014/main" id="{8F473DA4-4657-E19A-90AC-17C447265CB9}"/>
                </a:ext>
              </a:extLst>
            </p:cNvPr>
            <p:cNvCxnSpPr>
              <a:cxnSpLocks/>
              <a:endCxn id="9" idx="1"/>
            </p:cNvCxnSpPr>
            <p:nvPr/>
          </p:nvCxnSpPr>
          <p:spPr>
            <a:xfrm flipV="1">
              <a:off x="7863310" y="2469904"/>
              <a:ext cx="497573" cy="1428"/>
            </a:xfrm>
            <a:prstGeom prst="straightConnector1">
              <a:avLst/>
            </a:prstGeom>
            <a:ln w="38100">
              <a:headEnd type="none" w="med" len="med"/>
              <a:tailEnd type="arrow" w="med" len="med"/>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4FE34D61-9633-6726-A985-CCCDB4B91544}"/>
                    </a:ext>
                  </a:extLst>
                </p:cNvPr>
                <p:cNvSpPr txBox="1"/>
                <p:nvPr/>
              </p:nvSpPr>
              <p:spPr>
                <a:xfrm>
                  <a:off x="9968184" y="2026488"/>
                  <a:ext cx="64593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i="1" smtClean="0">
                            <a:solidFill>
                              <a:schemeClr val="bg1">
                                <a:lumMod val="50000"/>
                              </a:schemeClr>
                            </a:solidFill>
                            <a:latin typeface="Cambria Math" panose="02040503050406030204" pitchFamily="18" charset="0"/>
                            <a:cs typeface="Times New Roman" panose="02020603050405020304" pitchFamily="18" charset="0"/>
                          </a:rPr>
                          <m:t>𝜔</m:t>
                        </m:r>
                      </m:oMath>
                    </m:oMathPara>
                  </a14:m>
                  <a:endParaRPr lang="en-GB" dirty="0">
                    <a:solidFill>
                      <a:schemeClr val="bg1">
                        <a:lumMod val="50000"/>
                      </a:schemeClr>
                    </a:solidFill>
                  </a:endParaRPr>
                </a:p>
              </p:txBody>
            </p:sp>
          </mc:Choice>
          <mc:Fallback xmlns="">
            <p:sp>
              <p:nvSpPr>
                <p:cNvPr id="12" name="TextBox 11">
                  <a:extLst>
                    <a:ext uri="{FF2B5EF4-FFF2-40B4-BE49-F238E27FC236}">
                      <a16:creationId xmlns:a16="http://schemas.microsoft.com/office/drawing/2014/main" id="{4FE34D61-9633-6726-A985-CCCDB4B91544}"/>
                    </a:ext>
                  </a:extLst>
                </p:cNvPr>
                <p:cNvSpPr txBox="1">
                  <a:spLocks noRot="1" noChangeAspect="1" noMove="1" noResize="1" noEditPoints="1" noAdjustHandles="1" noChangeArrowheads="1" noChangeShapeType="1" noTextEdit="1"/>
                </p:cNvSpPr>
                <p:nvPr/>
              </p:nvSpPr>
              <p:spPr>
                <a:xfrm>
                  <a:off x="9968184" y="2026488"/>
                  <a:ext cx="645937" cy="369332"/>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C2B707A-A9AC-9146-6987-F170E47A3D89}"/>
                    </a:ext>
                  </a:extLst>
                </p:cNvPr>
                <p:cNvSpPr txBox="1"/>
                <p:nvPr/>
              </p:nvSpPr>
              <p:spPr>
                <a:xfrm>
                  <a:off x="7861308" y="2057266"/>
                  <a:ext cx="384791"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solidFill>
                              <a:schemeClr val="bg1">
                                <a:lumMod val="50000"/>
                              </a:schemeClr>
                            </a:solidFill>
                            <a:latin typeface="Cambria Math" panose="02040503050406030204" pitchFamily="18" charset="0"/>
                            <a:cs typeface="Times New Roman" panose="02020603050405020304" pitchFamily="18" charset="0"/>
                          </a:rPr>
                          <m:t>𝑉</m:t>
                        </m:r>
                      </m:oMath>
                    </m:oMathPara>
                  </a14:m>
                  <a:endParaRPr lang="en-GB" dirty="0"/>
                </a:p>
              </p:txBody>
            </p:sp>
          </mc:Choice>
          <mc:Fallback xmlns="">
            <p:sp>
              <p:nvSpPr>
                <p:cNvPr id="13" name="TextBox 12">
                  <a:extLst>
                    <a:ext uri="{FF2B5EF4-FFF2-40B4-BE49-F238E27FC236}">
                      <a16:creationId xmlns:a16="http://schemas.microsoft.com/office/drawing/2014/main" id="{3C2B707A-A9AC-9146-6987-F170E47A3D89}"/>
                    </a:ext>
                  </a:extLst>
                </p:cNvPr>
                <p:cNvSpPr txBox="1">
                  <a:spLocks noRot="1" noChangeAspect="1" noMove="1" noResize="1" noEditPoints="1" noAdjustHandles="1" noChangeArrowheads="1" noChangeShapeType="1" noTextEdit="1"/>
                </p:cNvSpPr>
                <p:nvPr/>
              </p:nvSpPr>
              <p:spPr>
                <a:xfrm>
                  <a:off x="7861308" y="2057266"/>
                  <a:ext cx="384791" cy="307777"/>
                </a:xfrm>
                <a:prstGeom prst="rect">
                  <a:avLst/>
                </a:prstGeom>
                <a:blipFill>
                  <a:blip r:embed="rId5"/>
                  <a:stretch>
                    <a:fillRect/>
                  </a:stretch>
                </a:blipFill>
              </p:spPr>
              <p:txBody>
                <a:bodyPr/>
                <a:lstStyle/>
                <a:p>
                  <a:r>
                    <a:rPr lang="en-GB">
                      <a:noFill/>
                    </a:rPr>
                    <a:t> </a:t>
                  </a:r>
                </a:p>
              </p:txBody>
            </p:sp>
          </mc:Fallback>
        </mc:AlternateContent>
        <p:cxnSp>
          <p:nvCxnSpPr>
            <p:cNvPr id="14" name="Straight Arrow Connector 13">
              <a:extLst>
                <a:ext uri="{FF2B5EF4-FFF2-40B4-BE49-F238E27FC236}">
                  <a16:creationId xmlns:a16="http://schemas.microsoft.com/office/drawing/2014/main" id="{B485D7C2-5402-5057-EE8C-47D83E896595}"/>
                </a:ext>
              </a:extLst>
            </p:cNvPr>
            <p:cNvCxnSpPr>
              <a:cxnSpLocks/>
              <a:stCxn id="9" idx="3"/>
            </p:cNvCxnSpPr>
            <p:nvPr/>
          </p:nvCxnSpPr>
          <p:spPr>
            <a:xfrm>
              <a:off x="10052523" y="2469904"/>
              <a:ext cx="586243" cy="0"/>
            </a:xfrm>
            <a:prstGeom prst="straightConnector1">
              <a:avLst/>
            </a:prstGeom>
            <a:ln w="38100">
              <a:headEnd type="none" w="med" len="med"/>
              <a:tailEnd type="arrow" w="med" len="med"/>
            </a:ln>
          </p:spPr>
          <p:style>
            <a:lnRef idx="3">
              <a:schemeClr val="accent3"/>
            </a:lnRef>
            <a:fillRef idx="0">
              <a:schemeClr val="accent3"/>
            </a:fillRef>
            <a:effectRef idx="2">
              <a:schemeClr val="accent3"/>
            </a:effectRef>
            <a:fontRef idx="minor">
              <a:schemeClr val="tx1"/>
            </a:fontRef>
          </p:style>
        </p:cxnSp>
      </p:grpSp>
      <p:pic>
        <p:nvPicPr>
          <p:cNvPr id="17" name="Content Placeholder 16">
            <a:extLst>
              <a:ext uri="{FF2B5EF4-FFF2-40B4-BE49-F238E27FC236}">
                <a16:creationId xmlns:a16="http://schemas.microsoft.com/office/drawing/2014/main" id="{F2BC7C99-09DC-7518-EE6C-D374128CBCA0}"/>
              </a:ext>
            </a:extLst>
          </p:cNvPr>
          <p:cNvPicPr>
            <a:picLocks noGrp="1" noChangeAspect="1"/>
          </p:cNvPicPr>
          <p:nvPr>
            <p:ph sz="half" idx="2"/>
          </p:nvPr>
        </p:nvPicPr>
        <p:blipFill>
          <a:blip r:embed="rId6"/>
          <a:stretch>
            <a:fillRect/>
          </a:stretch>
        </p:blipFill>
        <p:spPr>
          <a:xfrm>
            <a:off x="6572569" y="4524440"/>
            <a:ext cx="5181600" cy="1033141"/>
          </a:xfrm>
          <a:prstGeom prst="rect">
            <a:avLst/>
          </a:prstGeom>
        </p:spPr>
      </p:pic>
    </p:spTree>
    <p:extLst>
      <p:ext uri="{BB962C8B-B14F-4D97-AF65-F5344CB8AC3E}">
        <p14:creationId xmlns:p14="http://schemas.microsoft.com/office/powerpoint/2010/main" val="2025586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F6E76800-61A7-AE13-862C-BE7983E00627}"/>
                  </a:ext>
                </a:extLst>
              </p:cNvPr>
              <p:cNvSpPr>
                <a:spLocks noGrp="1"/>
              </p:cNvSpPr>
              <p:nvPr>
                <p:ph sz="half" idx="1"/>
              </p:nvPr>
            </p:nvSpPr>
            <p:spPr>
              <a:xfrm>
                <a:off x="152604" y="1723650"/>
                <a:ext cx="5541498" cy="5032375"/>
              </a:xfrm>
            </p:spPr>
            <p:txBody>
              <a:bodyPr>
                <a:normAutofit fontScale="92500"/>
              </a:bodyPr>
              <a:lstStyle/>
              <a:p>
                <a:pPr>
                  <a:lnSpc>
                    <a:spcPct val="170000"/>
                  </a:lnSpc>
                </a:pPr>
                <a:r>
                  <a:rPr lang="en-US" sz="1400" dirty="0"/>
                  <a:t>Let a value </a:t>
                </a:r>
                <a14:m>
                  <m:oMath xmlns:m="http://schemas.openxmlformats.org/officeDocument/2006/math">
                    <m:r>
                      <a:rPr lang="en-US" sz="1400" i="1" dirty="0" smtClean="0">
                        <a:latin typeface="Cambria Math" panose="02040503050406030204" pitchFamily="18" charset="0"/>
                      </a:rPr>
                      <m:t>𝑢</m:t>
                    </m:r>
                    <m:d>
                      <m:dPr>
                        <m:ctrlPr>
                          <a:rPr lang="en-US" sz="1400" i="1" dirty="0" smtClean="0">
                            <a:latin typeface="Cambria Math" panose="02040503050406030204" pitchFamily="18" charset="0"/>
                          </a:rPr>
                        </m:ctrlPr>
                      </m:dPr>
                      <m:e>
                        <m:r>
                          <a:rPr lang="en-US" sz="1400" i="1" dirty="0" smtClean="0">
                            <a:latin typeface="Cambria Math" panose="02040503050406030204" pitchFamily="18" charset="0"/>
                          </a:rPr>
                          <m:t>𝑡</m:t>
                        </m:r>
                      </m:e>
                    </m:d>
                    <m:r>
                      <a:rPr lang="en-US" sz="1400" b="0" i="1" dirty="0" smtClean="0">
                        <a:latin typeface="Cambria Math" panose="02040503050406030204" pitchFamily="18" charset="0"/>
                      </a:rPr>
                      <m:t>=0.5</m:t>
                    </m:r>
                  </m:oMath>
                </a14:m>
                <a:r>
                  <a:rPr lang="en-US" sz="1400" dirty="0"/>
                  <a:t> to be the input to the system (step input).</a:t>
                </a:r>
              </a:p>
              <a:p>
                <a:pPr>
                  <a:lnSpc>
                    <a:spcPct val="170000"/>
                  </a:lnSpc>
                </a:pPr>
                <a:r>
                  <a:rPr lang="en-US" sz="1400" dirty="0"/>
                  <a:t>It can be observed that the output of the tends to a steady state and resembles a first/second order system without delay. For simplicity we will use a first order system of the form </a:t>
                </a:r>
              </a:p>
              <a:p>
                <a:pPr marL="0" indent="0" algn="ctr">
                  <a:lnSpc>
                    <a:spcPct val="170000"/>
                  </a:lnSpc>
                  <a:buNone/>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𝐺</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𝑠</m:t>
                          </m:r>
                        </m:e>
                      </m:d>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𝐾</m:t>
                          </m:r>
                        </m:num>
                        <m:den>
                          <m:r>
                            <a:rPr lang="en-US" sz="1400" b="0" i="1" smtClean="0">
                              <a:latin typeface="Cambria Math" panose="02040503050406030204" pitchFamily="18" charset="0"/>
                            </a:rPr>
                            <m:t>𝜏</m:t>
                          </m:r>
                          <m:r>
                            <a:rPr lang="en-US" sz="1400" b="0" i="1" smtClean="0">
                              <a:latin typeface="Cambria Math" panose="02040503050406030204" pitchFamily="18" charset="0"/>
                            </a:rPr>
                            <m:t>𝑠</m:t>
                          </m:r>
                          <m:r>
                            <a:rPr lang="en-US" sz="1400" b="0" i="1" smtClean="0">
                              <a:latin typeface="Cambria Math" panose="02040503050406030204" pitchFamily="18" charset="0"/>
                            </a:rPr>
                            <m:t>+1</m:t>
                          </m:r>
                        </m:den>
                      </m:f>
                    </m:oMath>
                  </m:oMathPara>
                </a14:m>
                <a:endParaRPr lang="en-US" sz="1000" dirty="0"/>
              </a:p>
              <a:p>
                <a:pPr>
                  <a:lnSpc>
                    <a:spcPct val="170000"/>
                  </a:lnSpc>
                </a:pPr>
                <a:r>
                  <a:rPr lang="en-US" sz="1400" dirty="0"/>
                  <a:t>The figure shows the output velocity to be   </a:t>
                </a:r>
                <a14:m>
                  <m:oMath xmlns:m="http://schemas.openxmlformats.org/officeDocument/2006/math">
                    <m:r>
                      <a:rPr lang="en-US" sz="1400" b="0" i="1" smtClean="0">
                        <a:latin typeface="Cambria Math" panose="02040503050406030204" pitchFamily="18" charset="0"/>
                      </a:rPr>
                      <m:t>6.6</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𝑟𝑎𝑑</m:t>
                        </m:r>
                      </m:num>
                      <m:den>
                        <m:r>
                          <a:rPr lang="en-US" sz="1400" b="0" i="1" smtClean="0">
                            <a:latin typeface="Cambria Math" panose="02040503050406030204" pitchFamily="18" charset="0"/>
                          </a:rPr>
                          <m:t>𝑠</m:t>
                        </m:r>
                      </m:den>
                    </m:f>
                  </m:oMath>
                </a14:m>
                <a:r>
                  <a:rPr lang="en-US" sz="1400" dirty="0"/>
                  <a:t>. Making the gain </a:t>
                </a:r>
                <a14:m>
                  <m:oMath xmlns:m="http://schemas.openxmlformats.org/officeDocument/2006/math">
                    <m:r>
                      <a:rPr lang="en-US" sz="1400" b="0" i="1" smtClean="0">
                        <a:latin typeface="Cambria Math" panose="02040503050406030204" pitchFamily="18" charset="0"/>
                      </a:rPr>
                      <m:t>𝐾</m:t>
                    </m:r>
                    <m:r>
                      <a:rPr lang="en-US" sz="1400" b="0" i="1" smtClean="0">
                        <a:latin typeface="Cambria Math" panose="02040503050406030204" pitchFamily="18" charset="0"/>
                      </a:rPr>
                      <m:t> </m:t>
                    </m:r>
                  </m:oMath>
                </a14:m>
                <a:r>
                  <a:rPr lang="en-US" sz="1400" dirty="0"/>
                  <a:t>of the system to be </a:t>
                </a:r>
                <a14:m>
                  <m:oMath xmlns:m="http://schemas.openxmlformats.org/officeDocument/2006/math">
                    <m:r>
                      <a:rPr lang="en-US" sz="1400" i="1">
                        <a:latin typeface="Cambria Math" panose="02040503050406030204" pitchFamily="18" charset="0"/>
                      </a:rPr>
                      <m:t>𝐾</m:t>
                    </m:r>
                    <m:r>
                      <a:rPr lang="en-US" sz="1400" i="1">
                        <a:latin typeface="Cambria Math" panose="02040503050406030204" pitchFamily="18" charset="0"/>
                      </a:rPr>
                      <m:t>=</m:t>
                    </m:r>
                    <m:f>
                      <m:fPr>
                        <m:ctrlPr>
                          <a:rPr lang="en-US" sz="1400" b="0" i="1" smtClean="0">
                            <a:latin typeface="Cambria Math" panose="02040503050406030204" pitchFamily="18" charset="0"/>
                          </a:rPr>
                        </m:ctrlPr>
                      </m:fPr>
                      <m:num>
                        <m:r>
                          <m:rPr>
                            <m:sty m:val="p"/>
                          </m:rPr>
                          <a:rPr lang="en-US" sz="1400" b="0" i="0" smtClean="0">
                            <a:latin typeface="Cambria Math" panose="02040503050406030204" pitchFamily="18" charset="0"/>
                          </a:rPr>
                          <m:t>Δ</m:t>
                        </m:r>
                        <m:r>
                          <a:rPr lang="en-US" sz="1400" b="0" i="1" smtClean="0">
                            <a:latin typeface="Cambria Math" panose="02040503050406030204" pitchFamily="18" charset="0"/>
                          </a:rPr>
                          <m:t>𝜔</m:t>
                        </m:r>
                      </m:num>
                      <m:den>
                        <m:r>
                          <m:rPr>
                            <m:sty m:val="p"/>
                          </m:rPr>
                          <a:rPr lang="en-US" sz="1400" b="0" i="0" smtClean="0">
                            <a:latin typeface="Cambria Math" panose="02040503050406030204" pitchFamily="18" charset="0"/>
                          </a:rPr>
                          <m:t>Δ</m:t>
                        </m:r>
                        <m:r>
                          <a:rPr lang="en-US" sz="1400" b="0" i="1" smtClean="0">
                            <a:latin typeface="Cambria Math" panose="02040503050406030204" pitchFamily="18" charset="0"/>
                          </a:rPr>
                          <m:t>𝑢</m:t>
                        </m:r>
                      </m:den>
                    </m:f>
                    <m:r>
                      <a:rPr lang="en-US" sz="1400" b="0" i="1" smtClean="0">
                        <a:latin typeface="Cambria Math" panose="02040503050406030204" pitchFamily="18" charset="0"/>
                      </a:rPr>
                      <m:t>=</m:t>
                    </m:r>
                    <m:r>
                      <a:rPr lang="en-US" sz="1400" i="1">
                        <a:latin typeface="Cambria Math" panose="02040503050406030204" pitchFamily="18" charset="0"/>
                      </a:rPr>
                      <m:t>13.2</m:t>
                    </m:r>
                  </m:oMath>
                </a14:m>
                <a:r>
                  <a:rPr lang="en-US" sz="1400" dirty="0"/>
                  <a:t>. </a:t>
                </a:r>
              </a:p>
              <a:p>
                <a:pPr>
                  <a:lnSpc>
                    <a:spcPct val="170000"/>
                  </a:lnSpc>
                </a:pPr>
                <a:r>
                  <a:rPr lang="en-US" sz="1400" dirty="0"/>
                  <a:t>The parameter </a:t>
                </a:r>
                <a14:m>
                  <m:oMath xmlns:m="http://schemas.openxmlformats.org/officeDocument/2006/math">
                    <m:r>
                      <a:rPr lang="en-US" sz="1600" b="0" i="1" smtClean="0">
                        <a:latin typeface="Cambria Math" panose="02040503050406030204" pitchFamily="18" charset="0"/>
                      </a:rPr>
                      <m:t>𝜏</m:t>
                    </m:r>
                  </m:oMath>
                </a14:m>
                <a:r>
                  <a:rPr lang="en-US" sz="1400" dirty="0"/>
                  <a:t> (since this is a system without offset and no delay), is obtained by measuring the time when the 63.21% of the total output change (</a:t>
                </a:r>
                <a14:m>
                  <m:oMath xmlns:m="http://schemas.openxmlformats.org/officeDocument/2006/math">
                    <m:r>
                      <m:rPr>
                        <m:sty m:val="p"/>
                      </m:rPr>
                      <a:rPr lang="en-US" sz="1400" b="0" i="0" smtClean="0">
                        <a:latin typeface="Cambria Math" panose="02040503050406030204" pitchFamily="18" charset="0"/>
                      </a:rPr>
                      <m:t>Δ</m:t>
                    </m:r>
                    <m:r>
                      <a:rPr lang="en-US" sz="1400" b="0" i="1" smtClean="0">
                        <a:latin typeface="Cambria Math" panose="02040503050406030204" pitchFamily="18" charset="0"/>
                      </a:rPr>
                      <m:t>𝜔</m:t>
                    </m:r>
                  </m:oMath>
                </a14:m>
                <a:r>
                  <a:rPr lang="en-US" sz="1400" dirty="0"/>
                  <a:t>) is present i.e.,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𝜏</m:t>
                        </m:r>
                        <m:r>
                          <a:rPr lang="en-US" sz="1400" b="0" i="1" smtClean="0">
                            <a:latin typeface="Cambria Math" panose="02040503050406030204" pitchFamily="18" charset="0"/>
                          </a:rPr>
                          <m:t>=</m:t>
                        </m:r>
                        <m:r>
                          <a:rPr lang="en-US" sz="1400" b="0" i="1" smtClean="0">
                            <a:latin typeface="Cambria Math" panose="02040503050406030204" pitchFamily="18" charset="0"/>
                          </a:rPr>
                          <m:t>𝑡</m:t>
                        </m:r>
                      </m:e>
                      <m:sub>
                        <m:r>
                          <a:rPr lang="en-US" sz="1400" b="0" i="1" smtClean="0">
                            <a:latin typeface="Cambria Math" panose="02040503050406030204" pitchFamily="18" charset="0"/>
                          </a:rPr>
                          <m:t>(0.6321⋅</m:t>
                        </m:r>
                        <m:r>
                          <m:rPr>
                            <m:sty m:val="p"/>
                          </m:rPr>
                          <a:rPr lang="en-US" sz="1400" b="0" i="0" smtClean="0">
                            <a:latin typeface="Cambria Math" panose="02040503050406030204" pitchFamily="18" charset="0"/>
                          </a:rPr>
                          <m:t>Δ</m:t>
                        </m:r>
                        <m:r>
                          <a:rPr lang="en-US" sz="1400" b="0" i="1" smtClean="0">
                            <a:latin typeface="Cambria Math" panose="02040503050406030204" pitchFamily="18" charset="0"/>
                          </a:rPr>
                          <m:t>𝜔</m:t>
                        </m:r>
                        <m:r>
                          <a:rPr lang="en-US" sz="1400" b="0" i="1" smtClean="0">
                            <a:latin typeface="Cambria Math" panose="02040503050406030204" pitchFamily="18" charset="0"/>
                          </a:rPr>
                          <m:t>)</m:t>
                        </m:r>
                      </m:sub>
                    </m:sSub>
                  </m:oMath>
                </a14:m>
                <a:r>
                  <a:rPr lang="en-US" sz="1400" dirty="0"/>
                  <a:t>. For this system, the </a:t>
                </a:r>
                <a14:m>
                  <m:oMath xmlns:m="http://schemas.openxmlformats.org/officeDocument/2006/math">
                    <m:r>
                      <a:rPr lang="en-US" sz="1400" b="0" i="1" smtClean="0">
                        <a:latin typeface="Cambria Math" panose="02040503050406030204" pitchFamily="18" charset="0"/>
                      </a:rPr>
                      <m:t>𝜏</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rPr>
                      <m:t>0.04</m:t>
                    </m:r>
                  </m:oMath>
                </a14:m>
                <a:endParaRPr lang="en-US" sz="1400" dirty="0"/>
              </a:p>
              <a:p>
                <a:pPr>
                  <a:lnSpc>
                    <a:spcPct val="170000"/>
                  </a:lnSpc>
                </a:pPr>
                <a:endParaRPr lang="en-US" sz="1400" dirty="0"/>
              </a:p>
            </p:txBody>
          </p:sp>
        </mc:Choice>
        <mc:Fallback xmlns="">
          <p:sp>
            <p:nvSpPr>
              <p:cNvPr id="2" name="Content Placeholder 1">
                <a:extLst>
                  <a:ext uri="{FF2B5EF4-FFF2-40B4-BE49-F238E27FC236}">
                    <a16:creationId xmlns:a16="http://schemas.microsoft.com/office/drawing/2014/main" id="{F6E76800-61A7-AE13-862C-BE7983E00627}"/>
                  </a:ext>
                </a:extLst>
              </p:cNvPr>
              <p:cNvSpPr>
                <a:spLocks noGrp="1" noRot="1" noChangeAspect="1" noMove="1" noResize="1" noEditPoints="1" noAdjustHandles="1" noChangeArrowheads="1" noChangeShapeType="1" noTextEdit="1"/>
              </p:cNvSpPr>
              <p:nvPr>
                <p:ph sz="half" idx="1"/>
              </p:nvPr>
            </p:nvSpPr>
            <p:spPr>
              <a:xfrm>
                <a:off x="152604" y="1723650"/>
                <a:ext cx="5541498" cy="5032375"/>
              </a:xfrm>
              <a:blipFill>
                <a:blip r:embed="rId2"/>
                <a:stretch>
                  <a:fillRect r="-990"/>
                </a:stretch>
              </a:blipFill>
            </p:spPr>
            <p:txBody>
              <a:bodyPr/>
              <a:lstStyle/>
              <a:p>
                <a:r>
                  <a:rPr lang="en-GB">
                    <a:noFill/>
                  </a:rPr>
                  <a:t> </a:t>
                </a:r>
              </a:p>
            </p:txBody>
          </p:sp>
        </mc:Fallback>
      </mc:AlternateContent>
      <p:sp>
        <p:nvSpPr>
          <p:cNvPr id="4" name="Title 3">
            <a:extLst>
              <a:ext uri="{FF2B5EF4-FFF2-40B4-BE49-F238E27FC236}">
                <a16:creationId xmlns:a16="http://schemas.microsoft.com/office/drawing/2014/main" id="{9DAC521F-F6B8-CC89-3B87-F9379BB3AF15}"/>
              </a:ext>
            </a:extLst>
          </p:cNvPr>
          <p:cNvSpPr>
            <a:spLocks noGrp="1"/>
          </p:cNvSpPr>
          <p:nvPr>
            <p:ph type="title"/>
          </p:nvPr>
        </p:nvSpPr>
        <p:spPr/>
        <p:txBody>
          <a:bodyPr/>
          <a:lstStyle/>
          <a:p>
            <a:r>
              <a:rPr lang="en-GB" dirty="0"/>
              <a:t>Problem Statement</a:t>
            </a:r>
          </a:p>
        </p:txBody>
      </p:sp>
      <p:pic>
        <p:nvPicPr>
          <p:cNvPr id="6" name="Content Placeholder 5">
            <a:extLst>
              <a:ext uri="{FF2B5EF4-FFF2-40B4-BE49-F238E27FC236}">
                <a16:creationId xmlns:a16="http://schemas.microsoft.com/office/drawing/2014/main" id="{4FBE2C3F-0E0B-2F66-EBB8-CC95992D1562}"/>
              </a:ext>
            </a:extLst>
          </p:cNvPr>
          <p:cNvPicPr>
            <a:picLocks noGrp="1" noChangeAspect="1"/>
          </p:cNvPicPr>
          <p:nvPr>
            <p:ph sz="half" idx="2"/>
          </p:nvPr>
        </p:nvPicPr>
        <p:blipFill>
          <a:blip r:embed="rId3"/>
          <a:stretch>
            <a:fillRect/>
          </a:stretch>
        </p:blipFill>
        <p:spPr>
          <a:xfrm>
            <a:off x="5380757" y="3428998"/>
            <a:ext cx="2103302" cy="1621677"/>
          </a:xfrm>
          <a:prstGeom prst="rect">
            <a:avLst/>
          </a:prstGeom>
        </p:spPr>
      </p:pic>
      <p:pic>
        <p:nvPicPr>
          <p:cNvPr id="18" name="Picture 17">
            <a:extLst>
              <a:ext uri="{FF2B5EF4-FFF2-40B4-BE49-F238E27FC236}">
                <a16:creationId xmlns:a16="http://schemas.microsoft.com/office/drawing/2014/main" id="{6A6C49D3-A483-3312-DAFA-3582A360E155}"/>
              </a:ext>
            </a:extLst>
          </p:cNvPr>
          <p:cNvPicPr>
            <a:picLocks noChangeAspect="1"/>
          </p:cNvPicPr>
          <p:nvPr/>
        </p:nvPicPr>
        <p:blipFill rotWithShape="1">
          <a:blip r:embed="rId4"/>
          <a:srcRect r="34809"/>
          <a:stretch/>
        </p:blipFill>
        <p:spPr>
          <a:xfrm>
            <a:off x="7630131" y="1723650"/>
            <a:ext cx="4409265" cy="4058172"/>
          </a:xfrm>
          <a:prstGeom prst="rect">
            <a:avLst/>
          </a:prstGeom>
        </p:spPr>
      </p:pic>
    </p:spTree>
    <p:extLst>
      <p:ext uri="{BB962C8B-B14F-4D97-AF65-F5344CB8AC3E}">
        <p14:creationId xmlns:p14="http://schemas.microsoft.com/office/powerpoint/2010/main" val="805535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24B6DE1-6E00-B5A9-4E83-486FBE1EB274}"/>
                  </a:ext>
                </a:extLst>
              </p:cNvPr>
              <p:cNvSpPr>
                <a:spLocks noGrp="1"/>
              </p:cNvSpPr>
              <p:nvPr>
                <p:ph sz="half" idx="1"/>
              </p:nvPr>
            </p:nvSpPr>
            <p:spPr>
              <a:xfrm>
                <a:off x="303629" y="1825625"/>
                <a:ext cx="5181600" cy="4786190"/>
              </a:xfrm>
            </p:spPr>
            <p:txBody>
              <a:bodyPr>
                <a:normAutofit fontScale="25000" lnSpcReduction="20000"/>
              </a:bodyPr>
              <a:lstStyle/>
              <a:p>
                <a:pPr>
                  <a:lnSpc>
                    <a:spcPct val="170000"/>
                  </a:lnSpc>
                </a:pPr>
                <a:r>
                  <a:rPr lang="en-US" sz="5600" dirty="0"/>
                  <a:t>Knowing the system’s model, a question arises. Can we use this information to try controlling the motor speed? </a:t>
                </a:r>
              </a:p>
              <a:p>
                <a:pPr marL="0" indent="0">
                  <a:lnSpc>
                    <a:spcPct val="170000"/>
                  </a:lnSpc>
                  <a:buNone/>
                </a:pPr>
                <a14:m>
                  <m:oMathPara xmlns:m="http://schemas.openxmlformats.org/officeDocument/2006/math">
                    <m:oMathParaPr>
                      <m:jc m:val="centerGroup"/>
                    </m:oMathParaPr>
                    <m:oMath xmlns:m="http://schemas.openxmlformats.org/officeDocument/2006/math">
                      <m:r>
                        <a:rPr lang="en-US" sz="5600" b="0" i="1" smtClean="0">
                          <a:latin typeface="Cambria Math" panose="02040503050406030204" pitchFamily="18" charset="0"/>
                        </a:rPr>
                        <m:t>𝐺</m:t>
                      </m:r>
                      <m:d>
                        <m:dPr>
                          <m:ctrlPr>
                            <a:rPr lang="en-US" sz="5600" b="0" i="1" smtClean="0">
                              <a:latin typeface="Cambria Math" panose="02040503050406030204" pitchFamily="18" charset="0"/>
                            </a:rPr>
                          </m:ctrlPr>
                        </m:dPr>
                        <m:e>
                          <m:r>
                            <a:rPr lang="en-US" sz="5600" b="0" i="1" smtClean="0">
                              <a:latin typeface="Cambria Math" panose="02040503050406030204" pitchFamily="18" charset="0"/>
                            </a:rPr>
                            <m:t>𝑠</m:t>
                          </m:r>
                        </m:e>
                      </m:d>
                      <m:r>
                        <a:rPr lang="en-US" sz="5600" b="0" i="1" smtClean="0">
                          <a:latin typeface="Cambria Math" panose="02040503050406030204" pitchFamily="18" charset="0"/>
                        </a:rPr>
                        <m:t>=</m:t>
                      </m:r>
                      <m:f>
                        <m:fPr>
                          <m:ctrlPr>
                            <a:rPr lang="en-US" sz="5600" b="0" i="1" smtClean="0">
                              <a:latin typeface="Cambria Math" panose="02040503050406030204" pitchFamily="18" charset="0"/>
                            </a:rPr>
                          </m:ctrlPr>
                        </m:fPr>
                        <m:num>
                          <m:r>
                            <a:rPr lang="en-US" sz="5600" b="0" i="1" smtClean="0">
                              <a:latin typeface="Cambria Math" panose="02040503050406030204" pitchFamily="18" charset="0"/>
                            </a:rPr>
                            <m:t>13.2</m:t>
                          </m:r>
                        </m:num>
                        <m:den>
                          <m:r>
                            <a:rPr lang="en-US" sz="5600" b="0" i="1" smtClean="0">
                              <a:latin typeface="Cambria Math" panose="02040503050406030204" pitchFamily="18" charset="0"/>
                            </a:rPr>
                            <m:t>0.04</m:t>
                          </m:r>
                          <m:r>
                            <a:rPr lang="en-US" sz="5600" b="0" i="1" smtClean="0">
                              <a:latin typeface="Cambria Math" panose="02040503050406030204" pitchFamily="18" charset="0"/>
                            </a:rPr>
                            <m:t>𝑠</m:t>
                          </m:r>
                          <m:r>
                            <a:rPr lang="en-US" sz="5600" b="0" i="1" smtClean="0">
                              <a:latin typeface="Cambria Math" panose="02040503050406030204" pitchFamily="18" charset="0"/>
                            </a:rPr>
                            <m:t>+1</m:t>
                          </m:r>
                        </m:den>
                      </m:f>
                    </m:oMath>
                  </m:oMathPara>
                </a14:m>
                <a:endParaRPr lang="en-US" sz="5600" dirty="0"/>
              </a:p>
              <a:p>
                <a:pPr>
                  <a:lnSpc>
                    <a:spcPct val="170000"/>
                  </a:lnSpc>
                </a:pPr>
                <a:r>
                  <a:rPr lang="en-US" sz="5600" dirty="0"/>
                  <a:t>We know that the system will reach the steady state very fast (</a:t>
                </a:r>
                <a14:m>
                  <m:oMath xmlns:m="http://schemas.openxmlformats.org/officeDocument/2006/math">
                    <m:r>
                      <a:rPr lang="en-US" sz="5600">
                        <a:latin typeface="Cambria Math" panose="02040503050406030204" pitchFamily="18" charset="0"/>
                      </a:rPr>
                      <m:t>~</m:t>
                    </m:r>
                    <m:r>
                      <a:rPr lang="en-US" sz="5600" b="0" i="1" smtClean="0">
                        <a:latin typeface="Cambria Math" panose="02040503050406030204" pitchFamily="18" charset="0"/>
                      </a:rPr>
                      <m:t>4</m:t>
                    </m:r>
                    <m:r>
                      <a:rPr lang="en-US" sz="5600" b="0" i="1" smtClean="0">
                        <a:latin typeface="Cambria Math" panose="02040503050406030204" pitchFamily="18" charset="0"/>
                      </a:rPr>
                      <m:t>𝜏</m:t>
                    </m:r>
                  </m:oMath>
                </a14:m>
                <a:r>
                  <a:rPr lang="en-US" sz="5600" dirty="0"/>
                  <a:t>).</a:t>
                </a:r>
              </a:p>
              <a:p>
                <a:pPr>
                  <a:lnSpc>
                    <a:spcPct val="170000"/>
                  </a:lnSpc>
                </a:pPr>
                <a:r>
                  <a:rPr lang="en-US" sz="5600" dirty="0"/>
                  <a:t>Therefore, would it be possible just to make a small transformation (linear), using the gain of the system, to try controlling the speed of the motor?</a:t>
                </a:r>
              </a:p>
              <a:p>
                <a:pPr>
                  <a:lnSpc>
                    <a:spcPct val="170000"/>
                  </a:lnSpc>
                </a:pPr>
                <a:r>
                  <a:rPr lang="en-US" sz="5600" dirty="0"/>
                  <a:t>Furthermore, if that is possible can we use a timer to control the angle travelled by the motor and regulate its position?. </a:t>
                </a:r>
              </a:p>
              <a:p>
                <a:pPr>
                  <a:lnSpc>
                    <a:spcPct val="170000"/>
                  </a:lnSpc>
                </a:pPr>
                <a:r>
                  <a:rPr lang="en-US" sz="5600" dirty="0"/>
                  <a:t>This is called open loop control.</a:t>
                </a:r>
              </a:p>
              <a:p>
                <a:endParaRPr lang="en-GB" dirty="0"/>
              </a:p>
            </p:txBody>
          </p:sp>
        </mc:Choice>
        <mc:Fallback xmlns="">
          <p:sp>
            <p:nvSpPr>
              <p:cNvPr id="2" name="Content Placeholder 1">
                <a:extLst>
                  <a:ext uri="{FF2B5EF4-FFF2-40B4-BE49-F238E27FC236}">
                    <a16:creationId xmlns:a16="http://schemas.microsoft.com/office/drawing/2014/main" id="{D24B6DE1-6E00-B5A9-4E83-486FBE1EB274}"/>
                  </a:ext>
                </a:extLst>
              </p:cNvPr>
              <p:cNvSpPr>
                <a:spLocks noGrp="1" noRot="1" noChangeAspect="1" noMove="1" noResize="1" noEditPoints="1" noAdjustHandles="1" noChangeArrowheads="1" noChangeShapeType="1" noTextEdit="1"/>
              </p:cNvSpPr>
              <p:nvPr>
                <p:ph sz="half" idx="1"/>
              </p:nvPr>
            </p:nvSpPr>
            <p:spPr>
              <a:xfrm>
                <a:off x="303629" y="1825625"/>
                <a:ext cx="5181600" cy="4786190"/>
              </a:xfrm>
              <a:blipFill>
                <a:blip r:embed="rId2"/>
                <a:stretch>
                  <a:fillRect l="-235" r="-235" b="-891"/>
                </a:stretch>
              </a:blipFill>
            </p:spPr>
            <p:txBody>
              <a:bodyPr/>
              <a:lstStyle/>
              <a:p>
                <a:r>
                  <a:rPr lang="en-GB">
                    <a:noFill/>
                  </a:rPr>
                  <a:t> </a:t>
                </a:r>
              </a:p>
            </p:txBody>
          </p:sp>
        </mc:Fallback>
      </mc:AlternateContent>
      <p:pic>
        <p:nvPicPr>
          <p:cNvPr id="5" name="Content Placeholder 4">
            <a:extLst>
              <a:ext uri="{FF2B5EF4-FFF2-40B4-BE49-F238E27FC236}">
                <a16:creationId xmlns:a16="http://schemas.microsoft.com/office/drawing/2014/main" id="{E3387437-8093-0C1F-F023-E3A4AA04AF44}"/>
              </a:ext>
            </a:extLst>
          </p:cNvPr>
          <p:cNvPicPr>
            <a:picLocks noGrp="1" noChangeAspect="1"/>
          </p:cNvPicPr>
          <p:nvPr>
            <p:ph sz="half" idx="2"/>
          </p:nvPr>
        </p:nvPicPr>
        <p:blipFill>
          <a:blip r:embed="rId3"/>
          <a:stretch>
            <a:fillRect/>
          </a:stretch>
        </p:blipFill>
        <p:spPr>
          <a:xfrm>
            <a:off x="5365699" y="3273084"/>
            <a:ext cx="6712195" cy="1456419"/>
          </a:xfrm>
          <a:prstGeom prst="rect">
            <a:avLst/>
          </a:prstGeom>
        </p:spPr>
      </p:pic>
      <p:sp>
        <p:nvSpPr>
          <p:cNvPr id="4" name="Title 3">
            <a:extLst>
              <a:ext uri="{FF2B5EF4-FFF2-40B4-BE49-F238E27FC236}">
                <a16:creationId xmlns:a16="http://schemas.microsoft.com/office/drawing/2014/main" id="{8BCCC96B-78B4-D86D-DBAC-F8E9E2EA337F}"/>
              </a:ext>
            </a:extLst>
          </p:cNvPr>
          <p:cNvSpPr>
            <a:spLocks noGrp="1"/>
          </p:cNvSpPr>
          <p:nvPr>
            <p:ph type="title"/>
          </p:nvPr>
        </p:nvSpPr>
        <p:spPr/>
        <p:txBody>
          <a:bodyPr/>
          <a:lstStyle/>
          <a:p>
            <a:r>
              <a:rPr lang="en-US" dirty="0"/>
              <a:t>Problem Statement</a:t>
            </a:r>
            <a:endParaRPr lang="en-GB" dirty="0"/>
          </a:p>
        </p:txBody>
      </p:sp>
    </p:spTree>
    <p:extLst>
      <p:ext uri="{BB962C8B-B14F-4D97-AF65-F5344CB8AC3E}">
        <p14:creationId xmlns:p14="http://schemas.microsoft.com/office/powerpoint/2010/main" val="1062857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6E76800-61A7-AE13-862C-BE7983E00627}"/>
              </a:ext>
            </a:extLst>
          </p:cNvPr>
          <p:cNvSpPr>
            <a:spLocks noGrp="1"/>
          </p:cNvSpPr>
          <p:nvPr>
            <p:ph sz="half" idx="1"/>
          </p:nvPr>
        </p:nvSpPr>
        <p:spPr>
          <a:xfrm>
            <a:off x="478302" y="1825624"/>
            <a:ext cx="5541498" cy="5032375"/>
          </a:xfrm>
        </p:spPr>
        <p:txBody>
          <a:bodyPr>
            <a:normAutofit/>
          </a:bodyPr>
          <a:lstStyle/>
          <a:p>
            <a:pPr>
              <a:lnSpc>
                <a:spcPct val="170000"/>
              </a:lnSpc>
            </a:pPr>
            <a:r>
              <a:rPr lang="en-US" sz="1400" dirty="0"/>
              <a:t>Open Loop Control System is a system in which the control action is independent of the output of the system.</a:t>
            </a:r>
          </a:p>
          <a:p>
            <a:pPr>
              <a:lnSpc>
                <a:spcPct val="170000"/>
              </a:lnSpc>
            </a:pPr>
            <a:r>
              <a:rPr lang="en-US" sz="1400" dirty="0"/>
              <a:t>In this type of control, the output is regulated by varying the input or reference.</a:t>
            </a:r>
          </a:p>
          <a:p>
            <a:pPr>
              <a:lnSpc>
                <a:spcPct val="170000"/>
              </a:lnSpc>
            </a:pPr>
            <a:r>
              <a:rPr lang="en-US" sz="1400" dirty="0"/>
              <a:t>The output of the system is determined by the current state of the system and the inputs that are received from the controller.</a:t>
            </a:r>
          </a:p>
          <a:p>
            <a:pPr>
              <a:lnSpc>
                <a:spcPct val="170000"/>
              </a:lnSpc>
            </a:pPr>
            <a:r>
              <a:rPr lang="en-US" sz="1400" dirty="0"/>
              <a:t>Some examples of this type of control systems are Windows, window blinds, washing machines, microwave ovens, hair drier, bread toaster, Door Lock System, some stepper motors, turning on/off lights, some remote-controlled applications, etc.</a:t>
            </a:r>
          </a:p>
        </p:txBody>
      </p:sp>
      <p:pic>
        <p:nvPicPr>
          <p:cNvPr id="5" name="Content Placeholder 4">
            <a:extLst>
              <a:ext uri="{FF2B5EF4-FFF2-40B4-BE49-F238E27FC236}">
                <a16:creationId xmlns:a16="http://schemas.microsoft.com/office/drawing/2014/main" id="{4AC668A1-4666-3381-2085-2E98F97A9D2C}"/>
              </a:ext>
            </a:extLst>
          </p:cNvPr>
          <p:cNvPicPr>
            <a:picLocks noGrp="1" noChangeAspect="1"/>
          </p:cNvPicPr>
          <p:nvPr>
            <p:ph sz="half" idx="2"/>
          </p:nvPr>
        </p:nvPicPr>
        <p:blipFill>
          <a:blip r:embed="rId2"/>
          <a:stretch>
            <a:fillRect/>
          </a:stretch>
        </p:blipFill>
        <p:spPr>
          <a:xfrm>
            <a:off x="6272741" y="1825625"/>
            <a:ext cx="4980518" cy="4351338"/>
          </a:xfrm>
          <a:prstGeom prst="rect">
            <a:avLst/>
          </a:prstGeom>
        </p:spPr>
      </p:pic>
      <p:sp>
        <p:nvSpPr>
          <p:cNvPr id="4" name="Title 3">
            <a:extLst>
              <a:ext uri="{FF2B5EF4-FFF2-40B4-BE49-F238E27FC236}">
                <a16:creationId xmlns:a16="http://schemas.microsoft.com/office/drawing/2014/main" id="{9DAC521F-F6B8-CC89-3B87-F9379BB3AF15}"/>
              </a:ext>
            </a:extLst>
          </p:cNvPr>
          <p:cNvSpPr>
            <a:spLocks noGrp="1"/>
          </p:cNvSpPr>
          <p:nvPr>
            <p:ph type="title"/>
          </p:nvPr>
        </p:nvSpPr>
        <p:spPr/>
        <p:txBody>
          <a:bodyPr/>
          <a:lstStyle/>
          <a:p>
            <a:r>
              <a:rPr lang="en-GB" dirty="0"/>
              <a:t>Open Loop Control</a:t>
            </a:r>
          </a:p>
        </p:txBody>
      </p:sp>
    </p:spTree>
    <p:extLst>
      <p:ext uri="{BB962C8B-B14F-4D97-AF65-F5344CB8AC3E}">
        <p14:creationId xmlns:p14="http://schemas.microsoft.com/office/powerpoint/2010/main" val="3875811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ED00BBE-E284-5D0E-8155-80E8B1C9DC68}"/>
              </a:ext>
            </a:extLst>
          </p:cNvPr>
          <p:cNvSpPr>
            <a:spLocks noGrp="1"/>
          </p:cNvSpPr>
          <p:nvPr>
            <p:ph sz="half" idx="1"/>
          </p:nvPr>
        </p:nvSpPr>
        <p:spPr>
          <a:xfrm>
            <a:off x="0" y="1572406"/>
            <a:ext cx="6819313" cy="4911636"/>
          </a:xfrm>
        </p:spPr>
        <p:txBody>
          <a:bodyPr>
            <a:noAutofit/>
          </a:bodyPr>
          <a:lstStyle/>
          <a:p>
            <a:pPr>
              <a:lnSpc>
                <a:spcPct val="170000"/>
              </a:lnSpc>
            </a:pPr>
            <a:r>
              <a:rPr lang="en-US" sz="1400" dirty="0"/>
              <a:t>In reality, every process present disturbances, nonlinearities and noise.</a:t>
            </a:r>
          </a:p>
          <a:p>
            <a:pPr>
              <a:lnSpc>
                <a:spcPct val="170000"/>
              </a:lnSpc>
            </a:pPr>
            <a:r>
              <a:rPr lang="en-US" sz="1400" dirty="0"/>
              <a:t>Disturbances and noise come from the environment that surrounds the system. </a:t>
            </a:r>
          </a:p>
          <a:p>
            <a:pPr lvl="1">
              <a:lnSpc>
                <a:spcPct val="170000"/>
              </a:lnSpc>
            </a:pPr>
            <a:r>
              <a:rPr lang="en-US" sz="1400" dirty="0"/>
              <a:t>On motor, some disturbances can come from manufacturing, environment perturbations, etc.</a:t>
            </a:r>
          </a:p>
          <a:p>
            <a:pPr lvl="1">
              <a:lnSpc>
                <a:spcPct val="170000"/>
              </a:lnSpc>
            </a:pPr>
            <a:r>
              <a:rPr lang="en-US" sz="1400" dirty="0"/>
              <a:t>On the other hand, the noise is present when reading the values of the motor encoders (Sensors).</a:t>
            </a:r>
          </a:p>
          <a:p>
            <a:pPr>
              <a:lnSpc>
                <a:spcPct val="170000"/>
              </a:lnSpc>
            </a:pPr>
            <a:r>
              <a:rPr lang="en-US" sz="1400" dirty="0"/>
              <a:t>Nonlinearities are an intrinsic characteristic of a system in which the output does not linearly follow the input (output not proportional to the input).</a:t>
            </a:r>
          </a:p>
          <a:p>
            <a:pPr lvl="1">
              <a:lnSpc>
                <a:spcPct val="170000"/>
              </a:lnSpc>
            </a:pPr>
            <a:r>
              <a:rPr lang="en-US" sz="1400" dirty="0"/>
              <a:t>For the case of the motor, the nonlinear behavior can be seen as a saturation and dead-zone. </a:t>
            </a:r>
          </a:p>
        </p:txBody>
      </p:sp>
      <p:pic>
        <p:nvPicPr>
          <p:cNvPr id="5" name="Content Placeholder 4">
            <a:extLst>
              <a:ext uri="{FF2B5EF4-FFF2-40B4-BE49-F238E27FC236}">
                <a16:creationId xmlns:a16="http://schemas.microsoft.com/office/drawing/2014/main" id="{E44B6215-3BD9-8E80-9F1C-07279F099461}"/>
              </a:ext>
            </a:extLst>
          </p:cNvPr>
          <p:cNvPicPr>
            <a:picLocks noGrp="1" noChangeAspect="1"/>
          </p:cNvPicPr>
          <p:nvPr>
            <p:ph sz="half" idx="2"/>
          </p:nvPr>
        </p:nvPicPr>
        <p:blipFill>
          <a:blip r:embed="rId2"/>
          <a:stretch>
            <a:fillRect/>
          </a:stretch>
        </p:blipFill>
        <p:spPr>
          <a:xfrm>
            <a:off x="6323545" y="1911036"/>
            <a:ext cx="5868456" cy="4292815"/>
          </a:xfrm>
          <a:prstGeom prst="rect">
            <a:avLst/>
          </a:prstGeom>
        </p:spPr>
      </p:pic>
      <p:sp>
        <p:nvSpPr>
          <p:cNvPr id="4" name="Title 3">
            <a:extLst>
              <a:ext uri="{FF2B5EF4-FFF2-40B4-BE49-F238E27FC236}">
                <a16:creationId xmlns:a16="http://schemas.microsoft.com/office/drawing/2014/main" id="{C907EFC4-F739-1784-6539-98670E008AEA}"/>
              </a:ext>
            </a:extLst>
          </p:cNvPr>
          <p:cNvSpPr>
            <a:spLocks noGrp="1"/>
          </p:cNvSpPr>
          <p:nvPr>
            <p:ph type="title"/>
          </p:nvPr>
        </p:nvSpPr>
        <p:spPr/>
        <p:txBody>
          <a:bodyPr/>
          <a:lstStyle/>
          <a:p>
            <a:r>
              <a:rPr lang="en-GB" dirty="0"/>
              <a:t>Open Loop Control</a:t>
            </a:r>
          </a:p>
        </p:txBody>
      </p:sp>
    </p:spTree>
    <p:extLst>
      <p:ext uri="{BB962C8B-B14F-4D97-AF65-F5344CB8AC3E}">
        <p14:creationId xmlns:p14="http://schemas.microsoft.com/office/powerpoint/2010/main" val="2166566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ED00BBE-E284-5D0E-8155-80E8B1C9DC68}"/>
              </a:ext>
            </a:extLst>
          </p:cNvPr>
          <p:cNvSpPr>
            <a:spLocks noGrp="1"/>
          </p:cNvSpPr>
          <p:nvPr>
            <p:ph sz="half" idx="1"/>
          </p:nvPr>
        </p:nvSpPr>
        <p:spPr>
          <a:xfrm>
            <a:off x="0" y="1572406"/>
            <a:ext cx="6819313" cy="4911636"/>
          </a:xfrm>
        </p:spPr>
        <p:txBody>
          <a:bodyPr>
            <a:noAutofit/>
          </a:bodyPr>
          <a:lstStyle/>
          <a:p>
            <a:pPr marL="0" indent="0">
              <a:lnSpc>
                <a:spcPct val="170000"/>
              </a:lnSpc>
              <a:buNone/>
            </a:pPr>
            <a:r>
              <a:rPr lang="en-US" sz="1800" dirty="0">
                <a:latin typeface="Nexa-Bold" panose="01000000000000000000" pitchFamily="2" charset="0"/>
              </a:rPr>
              <a:t>Open Loop Advantages: </a:t>
            </a:r>
          </a:p>
          <a:p>
            <a:pPr>
              <a:lnSpc>
                <a:spcPct val="170000"/>
              </a:lnSpc>
            </a:pPr>
            <a:r>
              <a:rPr lang="en-US" sz="1400" dirty="0"/>
              <a:t>Simple to design and implement, provided that the user has some experience with the system.</a:t>
            </a:r>
          </a:p>
          <a:p>
            <a:pPr>
              <a:lnSpc>
                <a:spcPct val="170000"/>
              </a:lnSpc>
            </a:pPr>
            <a:r>
              <a:rPr lang="en-US" sz="1400" dirty="0"/>
              <a:t>The cost for design, implement and maintain is relatively low compared with other controllers.</a:t>
            </a:r>
          </a:p>
          <a:p>
            <a:pPr>
              <a:lnSpc>
                <a:spcPct val="170000"/>
              </a:lnSpc>
            </a:pPr>
            <a:r>
              <a:rPr lang="en-US" sz="1400" dirty="0"/>
              <a:t>Maintenance is considered simple, no high technical level required (for most of the controllers).</a:t>
            </a:r>
          </a:p>
          <a:p>
            <a:pPr>
              <a:lnSpc>
                <a:spcPct val="170000"/>
              </a:lnSpc>
            </a:pPr>
            <a:r>
              <a:rPr lang="en-US" sz="1400" dirty="0"/>
              <a:t>The behavior of the controller is quite stable, provided that the system is in a controlled environment, such that the process does not present big disturbances, or the process is not dangerous when unsupervised. </a:t>
            </a:r>
          </a:p>
        </p:txBody>
      </p:sp>
      <p:sp>
        <p:nvSpPr>
          <p:cNvPr id="4" name="Title 3">
            <a:extLst>
              <a:ext uri="{FF2B5EF4-FFF2-40B4-BE49-F238E27FC236}">
                <a16:creationId xmlns:a16="http://schemas.microsoft.com/office/drawing/2014/main" id="{C907EFC4-F739-1784-6539-98670E008AEA}"/>
              </a:ext>
            </a:extLst>
          </p:cNvPr>
          <p:cNvSpPr>
            <a:spLocks noGrp="1"/>
          </p:cNvSpPr>
          <p:nvPr>
            <p:ph type="title"/>
          </p:nvPr>
        </p:nvSpPr>
        <p:spPr/>
        <p:txBody>
          <a:bodyPr>
            <a:normAutofit/>
          </a:bodyPr>
          <a:lstStyle/>
          <a:p>
            <a:r>
              <a:rPr lang="en-GB" sz="4000" dirty="0"/>
              <a:t>Open Loop Control: Advantages</a:t>
            </a:r>
          </a:p>
        </p:txBody>
      </p:sp>
      <p:pic>
        <p:nvPicPr>
          <p:cNvPr id="7" name="Content Placeholder 6">
            <a:extLst>
              <a:ext uri="{FF2B5EF4-FFF2-40B4-BE49-F238E27FC236}">
                <a16:creationId xmlns:a16="http://schemas.microsoft.com/office/drawing/2014/main" id="{E8C22A08-DE49-915C-EF2F-667EDEF730D8}"/>
              </a:ext>
            </a:extLst>
          </p:cNvPr>
          <p:cNvPicPr>
            <a:picLocks noGrp="1" noChangeAspect="1"/>
          </p:cNvPicPr>
          <p:nvPr>
            <p:ph sz="half" idx="2"/>
          </p:nvPr>
        </p:nvPicPr>
        <p:blipFill>
          <a:blip r:embed="rId2"/>
          <a:stretch>
            <a:fillRect/>
          </a:stretch>
        </p:blipFill>
        <p:spPr>
          <a:xfrm>
            <a:off x="6819313" y="3141179"/>
            <a:ext cx="5005250" cy="1774090"/>
          </a:xfrm>
          <a:prstGeom prst="rect">
            <a:avLst/>
          </a:prstGeom>
        </p:spPr>
      </p:pic>
    </p:spTree>
    <p:extLst>
      <p:ext uri="{BB962C8B-B14F-4D97-AF65-F5344CB8AC3E}">
        <p14:creationId xmlns:p14="http://schemas.microsoft.com/office/powerpoint/2010/main" val="869117530"/>
      </p:ext>
    </p:extLst>
  </p:cSld>
  <p:clrMapOvr>
    <a:masterClrMapping/>
  </p:clrMapOvr>
</p:sld>
</file>

<file path=ppt/theme/theme1.xml><?xml version="1.0" encoding="utf-8"?>
<a:theme xmlns:a="http://schemas.openxmlformats.org/drawingml/2006/main" name="MCR2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4987</TotalTime>
  <Words>1047</Words>
  <Application>Microsoft Office PowerPoint</Application>
  <PresentationFormat>Widescreen</PresentationFormat>
  <Paragraphs>73</Paragraphs>
  <Slides>13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Arial</vt:lpstr>
      <vt:lpstr>Calibri</vt:lpstr>
      <vt:lpstr>Calibri Light</vt:lpstr>
      <vt:lpstr>Cambria Math</vt:lpstr>
      <vt:lpstr>Consolas</vt:lpstr>
      <vt:lpstr>Nexa Bold</vt:lpstr>
      <vt:lpstr>Nexa ExtraLight</vt:lpstr>
      <vt:lpstr>Nexa-Bold</vt:lpstr>
      <vt:lpstr>Nexa-Book</vt:lpstr>
      <vt:lpstr>Nexa-Light</vt:lpstr>
      <vt:lpstr>MCR2 Theme</vt:lpstr>
      <vt:lpstr>Open Loop Control</vt:lpstr>
      <vt:lpstr>PowerPoint Presentation</vt:lpstr>
      <vt:lpstr>Open Loop Control</vt:lpstr>
      <vt:lpstr>Problem Statement</vt:lpstr>
      <vt:lpstr>Problem Statement</vt:lpstr>
      <vt:lpstr>Problem Statement</vt:lpstr>
      <vt:lpstr>Open Loop Control</vt:lpstr>
      <vt:lpstr>Open Loop Control</vt:lpstr>
      <vt:lpstr>Open Loop Control: Advantages</vt:lpstr>
      <vt:lpstr>Open Loop Control: Disadvantages</vt:lpstr>
      <vt:lpstr>Thank you</vt:lpstr>
      <vt:lpstr>T&amp;C</vt:lpstr>
      <vt:lpstr>Terms and conditions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Mario Martinez</dc:creator>
  <cp:lastModifiedBy>Mario Martinez</cp:lastModifiedBy>
  <cp:revision>38</cp:revision>
  <dcterms:created xsi:type="dcterms:W3CDTF">2022-11-10T18:38:46Z</dcterms:created>
  <dcterms:modified xsi:type="dcterms:W3CDTF">2025-01-31T18:48:17Z</dcterms:modified>
</cp:coreProperties>
</file>