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8" r:id="rId3"/>
    <p:sldId id="269" r:id="rId4"/>
    <p:sldId id="271" r:id="rId5"/>
    <p:sldId id="272" r:id="rId6"/>
    <p:sldId id="388" r:id="rId7"/>
    <p:sldId id="311" r:id="rId8"/>
    <p:sldId id="355" r:id="rId9"/>
    <p:sldId id="389" r:id="rId10"/>
    <p:sldId id="390" r:id="rId11"/>
    <p:sldId id="391" r:id="rId12"/>
    <p:sldId id="392" r:id="rId13"/>
    <p:sldId id="393" r:id="rId14"/>
    <p:sldId id="394" r:id="rId15"/>
    <p:sldId id="262" r:id="rId16"/>
    <p:sldId id="263" r:id="rId17"/>
    <p:sldId id="264" r:id="rId18"/>
    <p:sldId id="395" r:id="rId19"/>
    <p:sldId id="357" r:id="rId20"/>
    <p:sldId id="325" r:id="rId21"/>
    <p:sldId id="358" r:id="rId22"/>
    <p:sldId id="359" r:id="rId23"/>
    <p:sldId id="360" r:id="rId24"/>
    <p:sldId id="362" r:id="rId25"/>
    <p:sldId id="361" r:id="rId26"/>
    <p:sldId id="363" r:id="rId27"/>
    <p:sldId id="281" r:id="rId28"/>
    <p:sldId id="284" r:id="rId29"/>
    <p:sldId id="356" r:id="rId30"/>
    <p:sldId id="364" r:id="rId31"/>
    <p:sldId id="365" r:id="rId32"/>
    <p:sldId id="366" r:id="rId33"/>
    <p:sldId id="259" r:id="rId34"/>
    <p:sldId id="299" r:id="rId35"/>
    <p:sldId id="300" r:id="rId36"/>
    <p:sldId id="304" r:id="rId37"/>
    <p:sldId id="303" r:id="rId38"/>
    <p:sldId id="301" r:id="rId39"/>
    <p:sldId id="369" r:id="rId40"/>
    <p:sldId id="305" r:id="rId41"/>
    <p:sldId id="306" r:id="rId42"/>
    <p:sldId id="368" r:id="rId43"/>
    <p:sldId id="257" r:id="rId44"/>
    <p:sldId id="285" r:id="rId45"/>
    <p:sldId id="372" r:id="rId46"/>
    <p:sldId id="373" r:id="rId47"/>
    <p:sldId id="374" r:id="rId48"/>
    <p:sldId id="375" r:id="rId49"/>
    <p:sldId id="370" r:id="rId50"/>
    <p:sldId id="376" r:id="rId51"/>
    <p:sldId id="321" r:id="rId52"/>
    <p:sldId id="322" r:id="rId53"/>
    <p:sldId id="323" r:id="rId54"/>
    <p:sldId id="324" r:id="rId55"/>
    <p:sldId id="386" r:id="rId56"/>
    <p:sldId id="377" r:id="rId57"/>
    <p:sldId id="378" r:id="rId58"/>
    <p:sldId id="379" r:id="rId59"/>
    <p:sldId id="380" r:id="rId60"/>
    <p:sldId id="383" r:id="rId61"/>
    <p:sldId id="384" r:id="rId62"/>
    <p:sldId id="385" r:id="rId63"/>
    <p:sldId id="382" r:id="rId64"/>
    <p:sldId id="297" r:id="rId65"/>
    <p:sldId id="387" r:id="rId66"/>
    <p:sldId id="275" r:id="rId67"/>
    <p:sldId id="276" r:id="rId6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6247" autoAdjust="0"/>
  </p:normalViewPr>
  <p:slideViewPr>
    <p:cSldViewPr snapToGrid="0">
      <p:cViewPr varScale="1">
        <p:scale>
          <a:sx n="107" d="100"/>
          <a:sy n="107" d="100"/>
        </p:scale>
        <p:origin x="558" y="102"/>
      </p:cViewPr>
      <p:guideLst/>
    </p:cSldViewPr>
  </p:slideViewPr>
  <p:outlineViewPr>
    <p:cViewPr>
      <p:scale>
        <a:sx n="33" d="100"/>
        <a:sy n="33" d="100"/>
      </p:scale>
      <p:origin x="0" y="-2909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95A5F80E-67A1-4E12-9323-A20C6670B505}" type="datetimeFigureOut">
              <a:rPr lang="en-GB" smtClean="0"/>
              <a:t>18/01/2025</a:t>
            </a:fld>
            <a:endParaRPr lang="en-GB"/>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ABA4D20E-6A40-479B-887D-40A0E38D1A1E}" type="slidenum">
              <a:rPr lang="en-GB" smtClean="0"/>
              <a:t>‹#›</a:t>
            </a:fld>
            <a:endParaRPr lang="en-GB"/>
          </a:p>
        </p:txBody>
      </p:sp>
    </p:spTree>
    <p:extLst>
      <p:ext uri="{BB962C8B-B14F-4D97-AF65-F5344CB8AC3E}">
        <p14:creationId xmlns:p14="http://schemas.microsoft.com/office/powerpoint/2010/main" val="3953830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ros2.org/foxy/api/rclpy/api/parameters.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roboticsbackend.com/ros2-yaml-param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A4D20E-6A40-479B-887D-40A0E38D1A1E}" type="slidenum">
              <a:rPr lang="en-GB" smtClean="0"/>
              <a:t>5</a:t>
            </a:fld>
            <a:endParaRPr lang="en-GB"/>
          </a:p>
        </p:txBody>
      </p:sp>
    </p:spTree>
    <p:extLst>
      <p:ext uri="{BB962C8B-B14F-4D97-AF65-F5344CB8AC3E}">
        <p14:creationId xmlns:p14="http://schemas.microsoft.com/office/powerpoint/2010/main" val="266968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Parameters — </a:t>
            </a:r>
            <a:r>
              <a:rPr lang="en-US" dirty="0" err="1">
                <a:hlinkClick r:id="rId3"/>
              </a:rPr>
              <a:t>rclpy</a:t>
            </a:r>
            <a:r>
              <a:rPr lang="en-US" dirty="0">
                <a:hlinkClick r:id="rId3"/>
              </a:rPr>
              <a:t> 0.6.1 documentation (ros2.org)</a:t>
            </a:r>
            <a:endParaRPr lang="en-US" dirty="0"/>
          </a:p>
          <a:p>
            <a:r>
              <a:rPr lang="en-US" dirty="0">
                <a:hlinkClick r:id="rId4"/>
              </a:rPr>
              <a:t>ROS2 YAML For Parameters - The Robotics Back-End (roboticsbackend.com)</a:t>
            </a:r>
            <a:endParaRPr lang="en-US" dirty="0"/>
          </a:p>
        </p:txBody>
      </p:sp>
      <p:sp>
        <p:nvSpPr>
          <p:cNvPr id="4" name="Slide Number Placeholder 3"/>
          <p:cNvSpPr>
            <a:spLocks noGrp="1"/>
          </p:cNvSpPr>
          <p:nvPr>
            <p:ph type="sldNum" sz="quarter" idx="5"/>
          </p:nvPr>
        </p:nvSpPr>
        <p:spPr/>
        <p:txBody>
          <a:bodyPr/>
          <a:lstStyle/>
          <a:p>
            <a:fld id="{ABA4D20E-6A40-479B-887D-40A0E38D1A1E}" type="slidenum">
              <a:rPr lang="en-GB" smtClean="0"/>
              <a:t>27</a:t>
            </a:fld>
            <a:endParaRPr lang="en-GB"/>
          </a:p>
        </p:txBody>
      </p:sp>
    </p:spTree>
    <p:extLst>
      <p:ext uri="{BB962C8B-B14F-4D97-AF65-F5344CB8AC3E}">
        <p14:creationId xmlns:p14="http://schemas.microsoft.com/office/powerpoint/2010/main" val="128389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300" dirty="0"/>
              <a:t>The best way of learning </a:t>
            </a:r>
            <a:r>
              <a:rPr lang="en-US" sz="1300" dirty="0" err="1"/>
              <a:t>CMakeLists</a:t>
            </a:r>
            <a:r>
              <a:rPr lang="en-US" sz="1300" dirty="0"/>
              <a:t> is to view other people </a:t>
            </a:r>
            <a:r>
              <a:rPr lang="en-US" sz="1300" dirty="0" err="1"/>
              <a:t>CMakeLists</a:t>
            </a:r>
            <a:r>
              <a:rPr lang="en-US" sz="1300" dirty="0"/>
              <a:t> or understanding how </a:t>
            </a:r>
            <a:r>
              <a:rPr lang="en-US" sz="1300" dirty="0" err="1"/>
              <a:t>Cmake</a:t>
            </a:r>
            <a:r>
              <a:rPr lang="en-US" sz="1300" dirty="0"/>
              <a:t> works from the CMake website. </a:t>
            </a:r>
          </a:p>
          <a:p>
            <a:pPr>
              <a:lnSpc>
                <a:spcPct val="150000"/>
              </a:lnSpc>
            </a:pPr>
            <a:endParaRPr lang="en-US" sz="1300" dirty="0"/>
          </a:p>
          <a:p>
            <a:pPr>
              <a:lnSpc>
                <a:spcPct val="150000"/>
              </a:lnSpc>
            </a:pPr>
            <a:r>
              <a:rPr lang="en-US" sz="1300" dirty="0"/>
              <a:t>The file generated by </a:t>
            </a:r>
            <a:r>
              <a:rPr lang="en-US" sz="1300" dirty="0" err="1"/>
              <a:t>catkin_create_pkg</a:t>
            </a:r>
            <a:r>
              <a:rPr lang="en-US" sz="1300" dirty="0"/>
              <a:t> is well commented, so reading the file helps explain what you need to do.</a:t>
            </a:r>
          </a:p>
          <a:p>
            <a:pPr>
              <a:lnSpc>
                <a:spcPct val="150000"/>
              </a:lnSpc>
            </a:pPr>
            <a:endParaRPr lang="en-US" sz="1300" dirty="0"/>
          </a:p>
          <a:p>
            <a:pPr>
              <a:lnSpc>
                <a:spcPct val="150000"/>
              </a:lnSpc>
            </a:pPr>
            <a:endParaRPr lang="en-US" sz="1300" dirty="0"/>
          </a:p>
          <a:p>
            <a:pPr>
              <a:lnSpc>
                <a:spcPct val="150000"/>
              </a:lnSpc>
            </a:pPr>
            <a:r>
              <a:rPr lang="en-US" sz="1300" dirty="0"/>
              <a:t>Change the line with </a:t>
            </a:r>
            <a:r>
              <a:rPr lang="en-US" sz="1300" dirty="0" err="1"/>
              <a:t>find_package</a:t>
            </a:r>
            <a:r>
              <a:rPr lang="en-US" sz="1300" dirty="0"/>
              <a:t>(catkin REQUIRED COMPONENTS &lt;dependencies&gt;...) so that the &lt;dependencies&gt; match whatever is declared as a &lt;depend&gt; in your package.xml</a:t>
            </a:r>
          </a:p>
          <a:p>
            <a:pPr>
              <a:lnSpc>
                <a:spcPct val="150000"/>
              </a:lnSpc>
            </a:pPr>
            <a:endParaRPr lang="en-US" sz="1300" dirty="0"/>
          </a:p>
          <a:p>
            <a:pPr defTabSz="990752">
              <a:lnSpc>
                <a:spcPct val="150000"/>
              </a:lnSpc>
              <a:defRPr/>
            </a:pPr>
            <a:r>
              <a:rPr lang="en-US" sz="1300" dirty="0"/>
              <a:t>There is a section in the auto-generated CMakeLists.txt dedicated to installation. Lines in this section must be modified to properly be able to install your package.</a:t>
            </a:r>
          </a:p>
          <a:p>
            <a:pPr>
              <a:lnSpc>
                <a:spcPct val="150000"/>
              </a:lnSpc>
            </a:pPr>
            <a:endParaRPr lang="en-US" sz="1300" dirty="0"/>
          </a:p>
          <a:p>
            <a:pPr>
              <a:lnSpc>
                <a:spcPct val="150000"/>
              </a:lnSpc>
            </a:pPr>
            <a:r>
              <a:rPr lang="en-US" sz="1300" dirty="0"/>
              <a:t>You should also change the </a:t>
            </a:r>
            <a:r>
              <a:rPr lang="en-US" sz="1300" dirty="0" err="1"/>
              <a:t>catkin_package</a:t>
            </a:r>
            <a:r>
              <a:rPr lang="en-US" sz="1300" dirty="0"/>
              <a:t> line to include the name of your catkin package dependencies</a:t>
            </a:r>
          </a:p>
          <a:p>
            <a:pPr>
              <a:lnSpc>
                <a:spcPct val="150000"/>
              </a:lnSpc>
            </a:pPr>
            <a:r>
              <a:rPr lang="en-US" sz="1300" dirty="0"/>
              <a:t>If you use custom .msg or .</a:t>
            </a:r>
            <a:r>
              <a:rPr lang="en-US" sz="1300" dirty="0" err="1"/>
              <a:t>srv</a:t>
            </a:r>
            <a:r>
              <a:rPr lang="en-US" sz="1300" dirty="0"/>
              <a:t> files, there are further lines to uncomment so that the proper code will be generated. There are also lines in package.xml that should be edited.</a:t>
            </a:r>
          </a:p>
          <a:p>
            <a:endParaRPr lang="en-GB" dirty="0"/>
          </a:p>
        </p:txBody>
      </p:sp>
      <p:sp>
        <p:nvSpPr>
          <p:cNvPr id="4" name="Slide Number Placeholder 3"/>
          <p:cNvSpPr>
            <a:spLocks noGrp="1"/>
          </p:cNvSpPr>
          <p:nvPr>
            <p:ph type="sldNum" sz="quarter" idx="5"/>
          </p:nvPr>
        </p:nvSpPr>
        <p:spPr/>
        <p:txBody>
          <a:bodyPr/>
          <a:lstStyle/>
          <a:p>
            <a:fld id="{ABA4D20E-6A40-479B-887D-40A0E38D1A1E}" type="slidenum">
              <a:rPr lang="en-GB" smtClean="0"/>
              <a:t>38</a:t>
            </a:fld>
            <a:endParaRPr lang="en-GB"/>
          </a:p>
        </p:txBody>
      </p:sp>
    </p:spTree>
    <p:extLst>
      <p:ext uri="{BB962C8B-B14F-4D97-AF65-F5344CB8AC3E}">
        <p14:creationId xmlns:p14="http://schemas.microsoft.com/office/powerpoint/2010/main" val="289523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r>
              <a:rPr lang="en-US" sz="1300" dirty="0">
                <a:solidFill>
                  <a:schemeClr val="bg2">
                    <a:lumMod val="50000"/>
                  </a:schemeClr>
                </a:solidFill>
                <a:latin typeface="Nexa-Light" panose="01000000000000000000" pitchFamily="2" charset="0"/>
              </a:rPr>
              <a:t>Your CMakeLists.txt need not specify Python-only dependencies. They are resolved automatically via </a:t>
            </a:r>
            <a:r>
              <a:rPr lang="en-US" sz="1300" dirty="0" err="1">
                <a:solidFill>
                  <a:schemeClr val="bg2">
                    <a:lumMod val="50000"/>
                  </a:schemeClr>
                </a:solidFill>
                <a:latin typeface="Nexa-Light" panose="01000000000000000000" pitchFamily="2" charset="0"/>
              </a:rPr>
              <a:t>sys.path</a:t>
            </a:r>
            <a:r>
              <a:rPr lang="en-US" sz="1300" dirty="0">
                <a:solidFill>
                  <a:schemeClr val="bg2">
                    <a:lumMod val="50000"/>
                  </a:schemeClr>
                </a:solidFill>
                <a:latin typeface="Nexa-Light" panose="01000000000000000000" pitchFamily="2" charset="0"/>
              </a:rPr>
              <a:t>. </a:t>
            </a:r>
          </a:p>
          <a:p>
            <a:pPr defTabSz="990752">
              <a:defRPr/>
            </a:pPr>
            <a:endParaRPr lang="en-US" sz="1300" dirty="0">
              <a:solidFill>
                <a:schemeClr val="bg2">
                  <a:lumMod val="50000"/>
                </a:schemeClr>
              </a:solidFill>
              <a:latin typeface="Nexa-Light" panose="01000000000000000000" pitchFamily="2" charset="0"/>
            </a:endParaRPr>
          </a:p>
          <a:p>
            <a:pPr defTabSz="990752">
              <a:defRPr/>
            </a:pPr>
            <a:r>
              <a:rPr lang="en-US" sz="1300" dirty="0">
                <a:solidFill>
                  <a:schemeClr val="bg2">
                    <a:lumMod val="50000"/>
                  </a:schemeClr>
                </a:solidFill>
                <a:latin typeface="Nexa-Light" panose="01000000000000000000" pitchFamily="2" charset="0"/>
              </a:rPr>
              <a:t>The dependencies declared in the manifest are not used in the build process. if you omit them here, you likely won’t see any error messages until you distribute your package to others who try to build it without having the required packages installed.</a:t>
            </a:r>
            <a:endParaRPr lang="en-GB" sz="1300" dirty="0">
              <a:solidFill>
                <a:schemeClr val="bg2">
                  <a:lumMod val="50000"/>
                </a:schemeClr>
              </a:solidFill>
              <a:latin typeface="Nexa-Light" panose="01000000000000000000" pitchFamily="2" charset="0"/>
            </a:endParaRPr>
          </a:p>
          <a:p>
            <a:endParaRPr lang="en-GB" dirty="0"/>
          </a:p>
        </p:txBody>
      </p:sp>
      <p:sp>
        <p:nvSpPr>
          <p:cNvPr id="4" name="Slide Number Placeholder 3"/>
          <p:cNvSpPr>
            <a:spLocks noGrp="1"/>
          </p:cNvSpPr>
          <p:nvPr>
            <p:ph type="sldNum" sz="quarter" idx="5"/>
          </p:nvPr>
        </p:nvSpPr>
        <p:spPr/>
        <p:txBody>
          <a:bodyPr/>
          <a:lstStyle/>
          <a:p>
            <a:fld id="{ABA4D20E-6A40-479B-887D-40A0E38D1A1E}" type="slidenum">
              <a:rPr lang="en-GB" smtClean="0"/>
              <a:t>41</a:t>
            </a:fld>
            <a:endParaRPr lang="en-GB"/>
          </a:p>
        </p:txBody>
      </p:sp>
    </p:spTree>
    <p:extLst>
      <p:ext uri="{BB962C8B-B14F-4D97-AF65-F5344CB8AC3E}">
        <p14:creationId xmlns:p14="http://schemas.microsoft.com/office/powerpoint/2010/main" val="409183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BA4D20E-6A40-479B-887D-40A0E38D1A1E}" type="slidenum">
              <a:rPr lang="en-GB" smtClean="0"/>
              <a:t>43</a:t>
            </a:fld>
            <a:endParaRPr lang="en-GB"/>
          </a:p>
        </p:txBody>
      </p:sp>
    </p:spTree>
    <p:extLst>
      <p:ext uri="{BB962C8B-B14F-4D97-AF65-F5344CB8AC3E}">
        <p14:creationId xmlns:p14="http://schemas.microsoft.com/office/powerpoint/2010/main" val="47648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generally don’t want to use a service for continuous calls; topics or even actions would be better suited.</a:t>
            </a:r>
          </a:p>
        </p:txBody>
      </p:sp>
      <p:sp>
        <p:nvSpPr>
          <p:cNvPr id="4" name="Slide Number Placeholder 3"/>
          <p:cNvSpPr>
            <a:spLocks noGrp="1"/>
          </p:cNvSpPr>
          <p:nvPr>
            <p:ph type="sldNum" sz="quarter" idx="5"/>
          </p:nvPr>
        </p:nvSpPr>
        <p:spPr/>
        <p:txBody>
          <a:bodyPr/>
          <a:lstStyle/>
          <a:p>
            <a:fld id="{3FB7B22E-3A20-4C65-BF9F-7AEA22C512E4}" type="slidenum">
              <a:rPr lang="en-GB" smtClean="0"/>
              <a:t>51</a:t>
            </a:fld>
            <a:endParaRPr lang="en-GB"/>
          </a:p>
        </p:txBody>
      </p:sp>
    </p:spTree>
    <p:extLst>
      <p:ext uri="{BB962C8B-B14F-4D97-AF65-F5344CB8AC3E}">
        <p14:creationId xmlns:p14="http://schemas.microsoft.com/office/powerpoint/2010/main" val="750001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9FAAA0D-837B-4FE5-AE45-486A4564BFFE}" type="datetime1">
              <a:rPr lang="en-GB" smtClean="0"/>
              <a:t>18/01/2025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F063759-FCF0-4046-A049-4BE5B3A446CA}" type="datetime1">
              <a:rPr lang="en-GB" smtClean="0"/>
              <a:t>18/01/2025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3938F8F9-F830-4694-8482-3A841B74BC76}" type="datetime1">
              <a:rPr lang="en-GB" smtClean="0"/>
              <a:t>18/01/2025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68735010-2AFC-4800-ACED-9EEBB31C0BE4}" type="datetime1">
              <a:rPr lang="en-GB" smtClean="0"/>
              <a:t>18/01/2025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578677B4-C15C-4800-B592-2BB4B65FC44E}" type="datetime1">
              <a:rPr lang="en-GB" smtClean="0"/>
              <a:t>18/01/2025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7810C805-9076-4110-8DF8-2C6D4BA02DED}" type="datetime1">
              <a:rPr lang="en-GB" smtClean="0"/>
              <a:t>18/01/2025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570F0EE3-6F4D-473F-8282-7370460BBCE3}" type="datetime1">
              <a:rPr lang="en-GB" smtClean="0"/>
              <a:t>18/01/2025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4E81082A-B083-43B7-A9CF-793DF8863EE7}" type="datetime1">
              <a:rPr lang="en-GB" smtClean="0"/>
              <a:t>18/01/2025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B5E95A4E-797D-4D01-B91C-A7F8F550074D}" type="datetime1">
              <a:rPr lang="en-GB" smtClean="0"/>
              <a:t>18/01/2025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B22B0C1-A0C1-42A8-8FD3-2554729B6574}" type="datetime1">
              <a:rPr lang="en-GB" smtClean="0"/>
              <a:t>18/01/2025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186AC85A-6EB5-4687-8295-79AC689A1BDA}" type="datetime1">
              <a:rPr lang="en-GB" smtClean="0"/>
              <a:t>18/01/2025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FD3B9C08-8B72-4EDD-9BA9-C003922AE161}" type="datetime1">
              <a:rPr lang="en-GB" smtClean="0"/>
              <a:t>18/01/2025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6A9FF8A0-66A8-46BD-AC57-3346B2481543}" type="datetime1">
              <a:rPr lang="en-GB" smtClean="0"/>
              <a:t>18/01/2025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B1BEFEA9-1C59-4AF8-A6DB-4834DF27CB18}" type="datetime1">
              <a:rPr lang="en-GB" smtClean="0"/>
              <a:t>18/01/2025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E3517AC-70EB-4048-9E0F-DB5F052CDE3E}" type="datetime1">
              <a:rPr lang="en-GB" smtClean="0"/>
              <a:t>18/01/2025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7F52C92F-97F9-4D3B-9C35-3D4786EF36C2}" type="datetime1">
              <a:rPr lang="en-GB" smtClean="0"/>
              <a:t>18/01/2025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FF062D73-4574-4306-ADE8-7319EBE70A13}" type="datetime1">
              <a:rPr lang="en-GB" smtClean="0"/>
              <a:t>18/01/2025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BA3C8896-C47F-41BF-A1A2-213B2CC7DAAC}" type="datetime1">
              <a:rPr lang="en-GB" smtClean="0"/>
              <a:t>18/01/2025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42E37947-DF50-4521-9471-6827B8CB9601}" type="datetime1">
              <a:rPr lang="en-GB" smtClean="0"/>
              <a:t>18/01/2025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124EE10-5242-493F-8110-AD29EA3EF9D2}" type="datetime1">
              <a:rPr lang="en-GB" smtClean="0"/>
              <a:t>18/01/2025</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1390588C-C4CA-4B92-A9AB-F2B1C380C297}" type="datetime1">
              <a:rPr lang="en-GB" smtClean="0"/>
              <a:t>18/01/2025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55E21D05-E016-42DE-8C62-98989465845A}" type="datetime1">
              <a:rPr lang="en-GB" smtClean="0"/>
              <a:t>18/01/2025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048B513B-9B5F-4023-A59A-70C30076953A}" type="datetime1">
              <a:rPr lang="en-GB" smtClean="0"/>
              <a:t>18/01/2025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562CF7C8-3EC7-499D-A3DF-615487DC4C82}" type="datetime1">
              <a:rPr lang="en-GB" smtClean="0"/>
              <a:t>18/01/2025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D8EF7D09-3DAB-4C73-8A03-41E1C77D1119}" type="datetime1">
              <a:rPr lang="en-GB" smtClean="0"/>
              <a:t>18/01/2025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19969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0F982EE1-945E-4695-AD80-A7B847EE40E3}" type="datetime1">
              <a:rPr lang="en-GB" smtClean="0"/>
              <a:t>18/01/2025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58584853-FAA5-4937-A1B6-0C86002D0BCD}" type="datetime1">
              <a:rPr lang="en-GB" smtClean="0"/>
              <a:t>18/01/2025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79D28B6A-FB3B-4756-96D2-D727D0C0BEA5}" type="datetime1">
              <a:rPr lang="en-GB" smtClean="0"/>
              <a:t>18/01/2025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4750B-FC50-4FA6-B5F9-3BB6A7F61D39}" type="datetime1">
              <a:rPr lang="en-GB" smtClean="0"/>
              <a:t>18/01/2025</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 id="2147483700" r:id="rId4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hyperlink" Target="http://wiki.ros.org/catkin/CMakeLists.txt#Finding_Dependent_CMake_Packages"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hyperlink" Target="http://wiki.ros.org/catkin/CMakeLists.txt" TargetMode="External"/><Relationship Id="rId4" Type="http://schemas.openxmlformats.org/officeDocument/2006/relationships/hyperlink" Target="https://cmake.org/"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hyperlink" Target="http://wiki.ros.org/catkin/package.xml" TargetMode="External"/><Relationship Id="rId2" Type="http://schemas.openxmlformats.org/officeDocument/2006/relationships/hyperlink" Target="http://docs.ros.org/en/melodic/api/catkin/html/howto/format2/python_module_dependencies.html" TargetMode="External"/><Relationship Id="rId1" Type="http://schemas.openxmlformats.org/officeDocument/2006/relationships/slideLayout" Target="../slideLayouts/slideLayout22.xml"/><Relationship Id="rId5" Type="http://schemas.openxmlformats.org/officeDocument/2006/relationships/image" Target="../media/image21.png"/><Relationship Id="rId4" Type="http://schemas.openxmlformats.org/officeDocument/2006/relationships/hyperlink" Target="https://sir.upc.edu/projects/rostutorials/2-development_tools/index.html#good-practice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hyperlink" Target="http://wiki.ros.org/ROS/Tutorials/CustomMessagePublisherSubscriber%28python%29" TargetMode="External"/><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hyperlink" Target="http://wiki.ros.org/ROS/Tutorials/CreatingMsgAndSrv" TargetMode="External"/><Relationship Id="rId4" Type="http://schemas.openxmlformats.org/officeDocument/2006/relationships/hyperlink" Target="http://wiki.ros.org/ROS/Tutorials/DefiningCustomMessag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8.xml"/><Relationship Id="rId5" Type="http://schemas.openxmlformats.org/officeDocument/2006/relationships/image" Target="../media/image29.svg"/><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2A51-8E1D-11FC-A9CD-0CDFB2EC31A1}"/>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4E3187FE-A4A8-911D-2E1C-7446BAEE6B9D}"/>
              </a:ext>
            </a:extLst>
          </p:cNvPr>
          <p:cNvSpPr>
            <a:spLocks noGrp="1"/>
          </p:cNvSpPr>
          <p:nvPr>
            <p:ph type="subTitle" idx="1"/>
          </p:nvPr>
        </p:nvSpPr>
        <p:spPr/>
        <p:txBody>
          <a:bodyPr/>
          <a:lstStyle/>
          <a:p>
            <a:r>
              <a:rPr lang="en-GB" dirty="0"/>
              <a:t>Practicalities</a:t>
            </a:r>
          </a:p>
        </p:txBody>
      </p:sp>
    </p:spTree>
    <p:extLst>
      <p:ext uri="{BB962C8B-B14F-4D97-AF65-F5344CB8AC3E}">
        <p14:creationId xmlns:p14="http://schemas.microsoft.com/office/powerpoint/2010/main" val="277421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70A5-193F-EB1E-84CA-D456B32BFEC5}"/>
              </a:ext>
            </a:extLst>
          </p:cNvPr>
          <p:cNvSpPr>
            <a:spLocks noGrp="1"/>
          </p:cNvSpPr>
          <p:nvPr>
            <p:ph type="ctrTitle"/>
          </p:nvPr>
        </p:nvSpPr>
        <p:spPr/>
        <p:txBody>
          <a:bodyPr/>
          <a:lstStyle/>
          <a:p>
            <a:r>
              <a:rPr lang="en-GB" dirty="0"/>
              <a:t>Activity 2.1</a:t>
            </a:r>
          </a:p>
        </p:txBody>
      </p:sp>
      <p:sp>
        <p:nvSpPr>
          <p:cNvPr id="3" name="Subtitle 2">
            <a:extLst>
              <a:ext uri="{FF2B5EF4-FFF2-40B4-BE49-F238E27FC236}">
                <a16:creationId xmlns:a16="http://schemas.microsoft.com/office/drawing/2014/main" id="{A7FA1AF2-214A-DCBA-D2ED-E6B7C8734EF8}"/>
              </a:ext>
            </a:extLst>
          </p:cNvPr>
          <p:cNvSpPr>
            <a:spLocks noGrp="1"/>
          </p:cNvSpPr>
          <p:nvPr>
            <p:ph type="subTitle" idx="1"/>
          </p:nvPr>
        </p:nvSpPr>
        <p:spPr/>
        <p:txBody>
          <a:bodyPr/>
          <a:lstStyle/>
          <a:p>
            <a:r>
              <a:rPr lang="en-GB" dirty="0"/>
              <a:t>ROS Namespaces 2</a:t>
            </a:r>
          </a:p>
        </p:txBody>
      </p:sp>
    </p:spTree>
    <p:extLst>
      <p:ext uri="{BB962C8B-B14F-4D97-AF65-F5344CB8AC3E}">
        <p14:creationId xmlns:p14="http://schemas.microsoft.com/office/powerpoint/2010/main" val="82764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D7D8A6-734A-06AA-84B7-45EBE64C4920}"/>
              </a:ext>
            </a:extLst>
          </p:cNvPr>
          <p:cNvSpPr>
            <a:spLocks noGrp="1"/>
          </p:cNvSpPr>
          <p:nvPr>
            <p:ph sz="half" idx="1"/>
          </p:nvPr>
        </p:nvSpPr>
        <p:spPr/>
        <p:txBody>
          <a:bodyPr>
            <a:normAutofit fontScale="92500" lnSpcReduction="20000"/>
          </a:bodyPr>
          <a:lstStyle/>
          <a:p>
            <a:pPr>
              <a:lnSpc>
                <a:spcPct val="150000"/>
              </a:lnSpc>
            </a:pPr>
            <a:r>
              <a:rPr lang="en-GB" sz="1800" dirty="0"/>
              <a:t>In the previous exercise, a namespace for each node was defined using the parameter</a:t>
            </a:r>
          </a:p>
          <a:p>
            <a:pPr>
              <a:lnSpc>
                <a:spcPct val="150000"/>
              </a:lnSpc>
            </a:pPr>
            <a:endParaRPr lang="en-GB" sz="1800" dirty="0"/>
          </a:p>
          <a:p>
            <a:pPr>
              <a:lnSpc>
                <a:spcPct val="150000"/>
              </a:lnSpc>
            </a:pPr>
            <a:r>
              <a:rPr lang="en-GB" sz="1800" dirty="0"/>
              <a:t>If the </a:t>
            </a:r>
            <a:r>
              <a:rPr lang="en-GB" sz="1800" b="1" dirty="0"/>
              <a:t>launch file contains many nodes</a:t>
            </a:r>
            <a:r>
              <a:rPr lang="en-GB" sz="1800" dirty="0"/>
              <a:t>, defining namespaces can become very difficult.</a:t>
            </a:r>
          </a:p>
          <a:p>
            <a:pPr>
              <a:lnSpc>
                <a:spcPct val="150000"/>
              </a:lnSpc>
            </a:pPr>
            <a:r>
              <a:rPr lang="en-GB" sz="1800" dirty="0"/>
              <a:t>One solution is to </a:t>
            </a:r>
            <a:r>
              <a:rPr lang="en-GB" sz="1800" b="1" dirty="0"/>
              <a:t>call the entire launch file directly from another launch file</a:t>
            </a:r>
            <a:r>
              <a:rPr lang="en-GB" sz="1800" dirty="0"/>
              <a:t> (nested launch file) and </a:t>
            </a:r>
            <a:r>
              <a:rPr lang="en-GB" sz="1800" b="1" dirty="0"/>
              <a:t>assign a namespace so that every nested node will inherit that namespace.</a:t>
            </a:r>
          </a:p>
        </p:txBody>
      </p:sp>
      <p:sp>
        <p:nvSpPr>
          <p:cNvPr id="3" name="Content Placeholder 2">
            <a:extLst>
              <a:ext uri="{FF2B5EF4-FFF2-40B4-BE49-F238E27FC236}">
                <a16:creationId xmlns:a16="http://schemas.microsoft.com/office/drawing/2014/main" id="{DE478DE8-C1D7-4867-2536-D2C99D18221D}"/>
              </a:ext>
            </a:extLst>
          </p:cNvPr>
          <p:cNvSpPr>
            <a:spLocks noGrp="1"/>
          </p:cNvSpPr>
          <p:nvPr>
            <p:ph sz="half" idx="2"/>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srgbClr val="E7E6E6">
                    <a:lumMod val="50000"/>
                  </a:srgbClr>
                </a:solidFill>
                <a:effectLst/>
                <a:uLnTx/>
                <a:uFillTx/>
                <a:latin typeface="Nexa-Bold" panose="01000000000000000000" pitchFamily="2" charset="0"/>
                <a:ea typeface="+mn-ea"/>
                <a:cs typeface="+mn-cs"/>
              </a:rPr>
              <a:t>Requirements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This activity requires the previous talker and listener activities to be completed.</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For this example, two talker nodes and two listener nodes will be generated using namespaces.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1800" dirty="0">
                <a:solidFill>
                  <a:srgbClr val="E7E6E6">
                    <a:lumMod val="50000"/>
                  </a:srgbClr>
                </a:solidFill>
              </a:rPr>
              <a:t>A launch file will be to nest another launch file.</a:t>
            </a:r>
            <a:endParaRPr kumimoji="0" lang="en-GB" sz="18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endParaRPr>
          </a:p>
          <a:p>
            <a:endParaRPr lang="en-GB" dirty="0"/>
          </a:p>
        </p:txBody>
      </p:sp>
      <p:sp>
        <p:nvSpPr>
          <p:cNvPr id="4" name="Slide Number Placeholder 3">
            <a:extLst>
              <a:ext uri="{FF2B5EF4-FFF2-40B4-BE49-F238E27FC236}">
                <a16:creationId xmlns:a16="http://schemas.microsoft.com/office/drawing/2014/main" id="{FF9E83BE-8F1A-BB8E-652A-5435463172AF}"/>
              </a:ext>
            </a:extLst>
          </p:cNvPr>
          <p:cNvSpPr>
            <a:spLocks noGrp="1"/>
          </p:cNvSpPr>
          <p:nvPr>
            <p:ph type="sldNum" sz="quarter" idx="12"/>
          </p:nvPr>
        </p:nvSpPr>
        <p:spPr/>
        <p:txBody>
          <a:bodyPr/>
          <a:lstStyle/>
          <a:p>
            <a:fld id="{E33F180C-7AC5-428A-9DBB-8DF57BA31570}" type="slidenum">
              <a:rPr lang="en-GB" smtClean="0"/>
              <a:t>11</a:t>
            </a:fld>
            <a:endParaRPr lang="en-GB"/>
          </a:p>
        </p:txBody>
      </p:sp>
      <p:sp>
        <p:nvSpPr>
          <p:cNvPr id="5" name="Title 4">
            <a:extLst>
              <a:ext uri="{FF2B5EF4-FFF2-40B4-BE49-F238E27FC236}">
                <a16:creationId xmlns:a16="http://schemas.microsoft.com/office/drawing/2014/main" id="{C84F53DC-F484-F3C3-08D7-B20A11902331}"/>
              </a:ext>
            </a:extLst>
          </p:cNvPr>
          <p:cNvSpPr>
            <a:spLocks noGrp="1"/>
          </p:cNvSpPr>
          <p:nvPr>
            <p:ph type="title"/>
          </p:nvPr>
        </p:nvSpPr>
        <p:spPr/>
        <p:txBody>
          <a:bodyPr/>
          <a:lstStyle/>
          <a:p>
            <a:r>
              <a:rPr lang="en-US" dirty="0"/>
              <a:t>Activity 2.1 – ROS Namespaces 2</a:t>
            </a:r>
            <a:endParaRPr lang="en-GB" dirty="0"/>
          </a:p>
        </p:txBody>
      </p:sp>
      <p:sp>
        <p:nvSpPr>
          <p:cNvPr id="6" name="Rectangle 3">
            <a:extLst>
              <a:ext uri="{FF2B5EF4-FFF2-40B4-BE49-F238E27FC236}">
                <a16:creationId xmlns:a16="http://schemas.microsoft.com/office/drawing/2014/main" id="{1E7CC2E2-2D96-9AD1-7426-5C1634FEECF1}"/>
              </a:ext>
            </a:extLst>
          </p:cNvPr>
          <p:cNvSpPr>
            <a:spLocks noChangeArrowheads="1"/>
          </p:cNvSpPr>
          <p:nvPr/>
        </p:nvSpPr>
        <p:spPr bwMode="auto">
          <a:xfrm>
            <a:off x="790575" y="2664239"/>
            <a:ext cx="5276850" cy="31032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indent="273050" eaLnBrk="0" fontAlgn="base" hangingPunct="0">
              <a:spcBef>
                <a:spcPct val="0"/>
              </a:spcBef>
              <a:spcAft>
                <a:spcPct val="0"/>
              </a:spcAft>
            </a:pPr>
            <a:r>
              <a:rPr lang="en-US" altLang="en-US" sz="1600" dirty="0">
                <a:solidFill>
                  <a:srgbClr val="333333"/>
                </a:solidFill>
                <a:latin typeface="Consolas" panose="020B0609020204030204" pitchFamily="49" charset="0"/>
              </a:rPr>
              <a:t>namespace= 'group1',</a:t>
            </a:r>
          </a:p>
        </p:txBody>
      </p:sp>
    </p:spTree>
    <p:extLst>
      <p:ext uri="{BB962C8B-B14F-4D97-AF65-F5344CB8AC3E}">
        <p14:creationId xmlns:p14="http://schemas.microsoft.com/office/powerpoint/2010/main" val="1934899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EB6AA-42D5-8C76-9B10-4912BBD7E5C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369485-2C2D-B273-F0A2-DB14BE25B5C5}"/>
              </a:ext>
            </a:extLst>
          </p:cNvPr>
          <p:cNvSpPr>
            <a:spLocks noGrp="1"/>
          </p:cNvSpPr>
          <p:nvPr>
            <p:ph sz="half" idx="1"/>
          </p:nvPr>
        </p:nvSpPr>
        <p:spPr/>
        <p:txBody>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Create and open “</a:t>
            </a:r>
            <a:r>
              <a:rPr kumimoji="0" lang="en-GB" sz="1600" b="0" i="1"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activity2_1_launch.py”  </a:t>
            </a:r>
            <a:r>
              <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file in the launch folder of the </a:t>
            </a:r>
            <a:r>
              <a:rPr kumimoji="0" lang="en-GB" sz="1600" b="0" i="1" u="none" strike="noStrike" kern="1200" cap="none" spc="0" normalizeH="0" baseline="0" noProof="0" dirty="0" err="1">
                <a:ln>
                  <a:noFill/>
                </a:ln>
                <a:solidFill>
                  <a:srgbClr val="E7E6E6">
                    <a:lumMod val="50000"/>
                  </a:srgbClr>
                </a:solidFill>
                <a:effectLst/>
                <a:uLnTx/>
                <a:uFillTx/>
                <a:latin typeface="Nexa-Light" panose="01000000000000000000" pitchFamily="2" charset="0"/>
                <a:ea typeface="+mn-ea"/>
                <a:cs typeface="+mn-cs"/>
              </a:rPr>
              <a:t>basic_comms</a:t>
            </a:r>
            <a:r>
              <a:rPr kumimoji="0" lang="en-GB" sz="1600" b="0" i="1"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 </a:t>
            </a:r>
            <a:r>
              <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package.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lang="en-GB" sz="1600" dirty="0">
              <a:solidFill>
                <a:srgbClr val="E7E6E6">
                  <a:lumMod val="50000"/>
                </a:srgbClr>
              </a:solidFill>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lang="en-GB" sz="1600" dirty="0">
              <a:solidFill>
                <a:srgbClr val="E7E6E6">
                  <a:lumMod val="50000"/>
                </a:srgbClr>
              </a:solidFill>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16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Open the activity2_1_launch.py on a text editor.</a:t>
            </a:r>
          </a:p>
          <a:p>
            <a:endParaRPr lang="en-GB" dirty="0"/>
          </a:p>
        </p:txBody>
      </p:sp>
      <p:sp>
        <p:nvSpPr>
          <p:cNvPr id="4" name="Slide Number Placeholder 3">
            <a:extLst>
              <a:ext uri="{FF2B5EF4-FFF2-40B4-BE49-F238E27FC236}">
                <a16:creationId xmlns:a16="http://schemas.microsoft.com/office/drawing/2014/main" id="{BCE30186-96AC-F00B-4CDF-81560E727692}"/>
              </a:ext>
            </a:extLst>
          </p:cNvPr>
          <p:cNvSpPr>
            <a:spLocks noGrp="1"/>
          </p:cNvSpPr>
          <p:nvPr>
            <p:ph type="sldNum" sz="quarter" idx="12"/>
          </p:nvPr>
        </p:nvSpPr>
        <p:spPr/>
        <p:txBody>
          <a:bodyPr/>
          <a:lstStyle/>
          <a:p>
            <a:fld id="{E33F180C-7AC5-428A-9DBB-8DF57BA31570}" type="slidenum">
              <a:rPr lang="en-GB" smtClean="0"/>
              <a:t>12</a:t>
            </a:fld>
            <a:endParaRPr lang="en-GB"/>
          </a:p>
        </p:txBody>
      </p:sp>
      <p:sp>
        <p:nvSpPr>
          <p:cNvPr id="5" name="Title 4">
            <a:extLst>
              <a:ext uri="{FF2B5EF4-FFF2-40B4-BE49-F238E27FC236}">
                <a16:creationId xmlns:a16="http://schemas.microsoft.com/office/drawing/2014/main" id="{5C9EB3DB-417E-2DA6-1CC8-6BDE5A58A5FC}"/>
              </a:ext>
            </a:extLst>
          </p:cNvPr>
          <p:cNvSpPr>
            <a:spLocks noGrp="1"/>
          </p:cNvSpPr>
          <p:nvPr>
            <p:ph type="title"/>
          </p:nvPr>
        </p:nvSpPr>
        <p:spPr/>
        <p:txBody>
          <a:bodyPr/>
          <a:lstStyle/>
          <a:p>
            <a:r>
              <a:rPr lang="en-US" dirty="0"/>
              <a:t>Activity 2.1 – ROS Namespaces 2</a:t>
            </a:r>
            <a:endParaRPr lang="en-GB" dirty="0"/>
          </a:p>
        </p:txBody>
      </p:sp>
      <p:sp>
        <p:nvSpPr>
          <p:cNvPr id="6" name="Rectangle 3">
            <a:extLst>
              <a:ext uri="{FF2B5EF4-FFF2-40B4-BE49-F238E27FC236}">
                <a16:creationId xmlns:a16="http://schemas.microsoft.com/office/drawing/2014/main" id="{8F141539-ADD3-9F80-1D73-9D8D1DC14E30}"/>
              </a:ext>
            </a:extLst>
          </p:cNvPr>
          <p:cNvSpPr>
            <a:spLocks noChangeArrowheads="1"/>
          </p:cNvSpPr>
          <p:nvPr/>
        </p:nvSpPr>
        <p:spPr bwMode="auto">
          <a:xfrm>
            <a:off x="838200" y="3027618"/>
            <a:ext cx="5181600" cy="80276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r>
              <a:rPr lang="en-US" altLang="en-US" sz="1600" dirty="0" err="1">
                <a:solidFill>
                  <a:srgbClr val="333333"/>
                </a:solidFill>
                <a:latin typeface="Consolas" panose="020B0609020204030204" pitchFamily="49" charset="0"/>
              </a:rPr>
              <a:t>src</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basic_comms</a:t>
            </a:r>
            <a:r>
              <a:rPr lang="en-US" altLang="en-US" sz="1600" dirty="0">
                <a:solidFill>
                  <a:srgbClr val="333333"/>
                </a:solidFill>
                <a:latin typeface="Consolas" panose="020B0609020204030204" pitchFamily="49" charset="0"/>
              </a:rPr>
              <a:t>/launch</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touch activity2_1_launch.py</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chmod</a:t>
            </a:r>
            <a:r>
              <a:rPr lang="en-US" altLang="en-US" sz="1600" dirty="0">
                <a:solidFill>
                  <a:srgbClr val="333333"/>
                </a:solidFill>
                <a:latin typeface="Consolas" panose="020B0609020204030204" pitchFamily="49" charset="0"/>
              </a:rPr>
              <a:t> +x activity2_1_launch.py</a:t>
            </a:r>
          </a:p>
        </p:txBody>
      </p:sp>
      <p:pic>
        <p:nvPicPr>
          <p:cNvPr id="8" name="Picture 7">
            <a:extLst>
              <a:ext uri="{FF2B5EF4-FFF2-40B4-BE49-F238E27FC236}">
                <a16:creationId xmlns:a16="http://schemas.microsoft.com/office/drawing/2014/main" id="{28D079F8-C95F-DAEE-7D2E-CA8C200F6A9C}"/>
              </a:ext>
            </a:extLst>
          </p:cNvPr>
          <p:cNvPicPr>
            <a:picLocks noChangeAspect="1"/>
          </p:cNvPicPr>
          <p:nvPr/>
        </p:nvPicPr>
        <p:blipFill>
          <a:blip r:embed="rId2"/>
          <a:stretch>
            <a:fillRect/>
          </a:stretch>
        </p:blipFill>
        <p:spPr>
          <a:xfrm>
            <a:off x="7543800" y="1905196"/>
            <a:ext cx="2987958" cy="4192196"/>
          </a:xfrm>
          <a:prstGeom prst="rect">
            <a:avLst/>
          </a:prstGeom>
        </p:spPr>
      </p:pic>
      <p:sp>
        <p:nvSpPr>
          <p:cNvPr id="9" name="Rectangle 8">
            <a:extLst>
              <a:ext uri="{FF2B5EF4-FFF2-40B4-BE49-F238E27FC236}">
                <a16:creationId xmlns:a16="http://schemas.microsoft.com/office/drawing/2014/main" id="{5B4A4B57-6AEC-0663-BB2C-5C4728FACF8E}"/>
              </a:ext>
            </a:extLst>
          </p:cNvPr>
          <p:cNvSpPr/>
          <p:nvPr/>
        </p:nvSpPr>
        <p:spPr>
          <a:xfrm>
            <a:off x="7543800" y="3715543"/>
            <a:ext cx="2428875" cy="7707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342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08AE2B-27A9-8899-EC3B-3F69DEF669A2}"/>
              </a:ext>
            </a:extLst>
          </p:cNvPr>
          <p:cNvSpPr>
            <a:spLocks noGrp="1"/>
          </p:cNvSpPr>
          <p:nvPr>
            <p:ph sz="half" idx="1"/>
          </p:nvPr>
        </p:nvSpPr>
        <p:spPr>
          <a:xfrm>
            <a:off x="0" y="1501953"/>
            <a:ext cx="6096000" cy="5119221"/>
          </a:xfrm>
          <a:solidFill>
            <a:schemeClr val="tx2">
              <a:lumMod val="50000"/>
            </a:schemeClr>
          </a:solidFill>
          <a:ln>
            <a:solidFill>
              <a:schemeClr val="bg1"/>
            </a:solidFill>
          </a:ln>
        </p:spPr>
        <p:txBody>
          <a:bodyPr>
            <a:normAutofit fontScale="85000" lnSpcReduction="20000"/>
          </a:bodyPr>
          <a:lstStyle/>
          <a:p>
            <a:pPr marL="0" indent="0">
              <a:lnSpc>
                <a:spcPct val="120000"/>
              </a:lnSpc>
              <a:spcBef>
                <a:spcPts val="0"/>
              </a:spcBef>
              <a:buNone/>
            </a:pPr>
            <a:r>
              <a:rPr lang="en-GB" sz="1000" b="0" dirty="0">
                <a:solidFill>
                  <a:srgbClr val="6A9955"/>
                </a:solidFill>
                <a:effectLst/>
                <a:latin typeface="Consolas" panose="020B0609020204030204" pitchFamily="49" charset="0"/>
              </a:rPr>
              <a:t>#IMPORTS REQUIRED TO SET THE PACKAGE ADDRESS (DIRECTORIES)</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569CD6"/>
                </a:solidFill>
                <a:effectLst/>
                <a:latin typeface="Consolas" panose="020B0609020204030204" pitchFamily="49" charset="0"/>
              </a:rPr>
              <a:t>import</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os</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569CD6"/>
                </a:solidFill>
                <a:effectLst/>
                <a:latin typeface="Consolas" panose="020B0609020204030204" pitchFamily="49" charset="0"/>
              </a:rPr>
              <a:t>from</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ament_index_python.packages</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import</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get_package_share_directory</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6A9955"/>
                </a:solidFill>
                <a:effectLst/>
                <a:latin typeface="Consolas" panose="020B0609020204030204" pitchFamily="49" charset="0"/>
              </a:rPr>
              <a:t>#iMPORTS REQUIRED FOR CALLING OTHER LAUNCH FILES (NESTING)</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569CD6"/>
                </a:solidFill>
                <a:effectLst/>
                <a:latin typeface="Consolas" panose="020B0609020204030204" pitchFamily="49" charset="0"/>
              </a:rPr>
              <a:t>from</a:t>
            </a:r>
            <a:r>
              <a:rPr lang="en-GB" sz="1000" b="0" dirty="0">
                <a:solidFill>
                  <a:srgbClr val="D4D4D4"/>
                </a:solidFill>
                <a:effectLst/>
                <a:latin typeface="Consolas" panose="020B0609020204030204" pitchFamily="49" charset="0"/>
              </a:rPr>
              <a:t> launch </a:t>
            </a:r>
            <a:r>
              <a:rPr lang="en-GB" sz="1000" b="0" dirty="0">
                <a:solidFill>
                  <a:srgbClr val="569CD6"/>
                </a:solidFill>
                <a:effectLst/>
                <a:latin typeface="Consolas" panose="020B0609020204030204" pitchFamily="49" charset="0"/>
              </a:rPr>
              <a:t>import</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LaunchDescription</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569CD6"/>
                </a:solidFill>
                <a:effectLst/>
                <a:latin typeface="Consolas" panose="020B0609020204030204" pitchFamily="49" charset="0"/>
              </a:rPr>
              <a:t>from</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launch.actions</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import</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IncludeLaunchDescription</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569CD6"/>
                </a:solidFill>
                <a:effectLst/>
                <a:latin typeface="Consolas" panose="020B0609020204030204" pitchFamily="49" charset="0"/>
              </a:rPr>
              <a:t>from</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launch.launch_description_sources</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import</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PythonLaunchDescriptionSource</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6A9955"/>
                </a:solidFill>
                <a:effectLst/>
                <a:latin typeface="Consolas" panose="020B0609020204030204" pitchFamily="49" charset="0"/>
              </a:rPr>
              <a:t>#IMPORTS REQUIRED TO PUSH A NAMESPACE (APPEND) A NAMESPACE TO A NESTED LAUNCH FILE</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569CD6"/>
                </a:solidFill>
                <a:effectLst/>
                <a:latin typeface="Consolas" panose="020B0609020204030204" pitchFamily="49" charset="0"/>
              </a:rPr>
              <a:t>from</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launch.actions</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import</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GroupAction</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569CD6"/>
                </a:solidFill>
                <a:effectLst/>
                <a:latin typeface="Consolas" panose="020B0609020204030204" pitchFamily="49" charset="0"/>
              </a:rPr>
              <a:t>from</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launch_ros.actions</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import</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PushRosNamespace</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6A9955"/>
                </a:solidFill>
                <a:effectLst/>
                <a:latin typeface="Consolas" panose="020B0609020204030204" pitchFamily="49" charset="0"/>
              </a:rPr>
              <a:t>#INITIATE LAUNCH FILE</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569CD6"/>
                </a:solidFill>
                <a:effectLst/>
                <a:latin typeface="Consolas" panose="020B0609020204030204" pitchFamily="49" charset="0"/>
              </a:rPr>
              <a:t>def</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generate_launch_description</a:t>
            </a:r>
            <a:r>
              <a:rPr lang="en-GB" sz="1000" b="0" dirty="0">
                <a:solidFill>
                  <a:srgbClr val="D4D4D4"/>
                </a:solidFill>
                <a:effectLst/>
                <a:latin typeface="Consolas" panose="020B0609020204030204" pitchFamily="49" charset="0"/>
              </a:rPr>
              <a:t>():</a:t>
            </a: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#USER VARIABLES</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package = </a:t>
            </a:r>
            <a:r>
              <a:rPr lang="en-GB" sz="1000" b="0" dirty="0">
                <a:solidFill>
                  <a:srgbClr val="CE9178"/>
                </a:solidFill>
                <a:effectLst/>
                <a:latin typeface="Consolas" panose="020B0609020204030204" pitchFamily="49" charset="0"/>
              </a:rPr>
              <a:t>'</a:t>
            </a:r>
            <a:r>
              <a:rPr lang="en-GB" sz="1000" b="0" dirty="0" err="1">
                <a:solidFill>
                  <a:srgbClr val="CE9178"/>
                </a:solidFill>
                <a:effectLst/>
                <a:latin typeface="Consolas" panose="020B0609020204030204" pitchFamily="49" charset="0"/>
              </a:rPr>
              <a:t>basic_comms</a:t>
            </a:r>
            <a:r>
              <a:rPr lang="en-GB" sz="1000" b="0" dirty="0">
                <a:solidFill>
                  <a:srgbClr val="CE9178"/>
                </a:solidFill>
                <a:effectLst/>
                <a:latin typeface="Consolas" panose="020B0609020204030204" pitchFamily="49" charset="0"/>
              </a:rPr>
              <a:t>'</a:t>
            </a: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#Package to be launched</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launch_file</a:t>
            </a:r>
            <a:r>
              <a:rPr lang="en-GB" sz="1000" b="0" dirty="0">
                <a:solidFill>
                  <a:srgbClr val="D4D4D4"/>
                </a:solidFill>
                <a:effectLst/>
                <a:latin typeface="Consolas" panose="020B0609020204030204" pitchFamily="49" charset="0"/>
              </a:rPr>
              <a:t> = </a:t>
            </a:r>
            <a:r>
              <a:rPr lang="en-GB" sz="1000" b="0" dirty="0">
                <a:solidFill>
                  <a:srgbClr val="CE9178"/>
                </a:solidFill>
                <a:effectLst/>
                <a:latin typeface="Consolas" panose="020B0609020204030204" pitchFamily="49" charset="0"/>
              </a:rPr>
              <a:t>'activity1_launch.py'</a:t>
            </a: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#Launch file to get a namespace</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group1_ns = </a:t>
            </a:r>
            <a:r>
              <a:rPr lang="en-GB" sz="1000" b="0" dirty="0">
                <a:solidFill>
                  <a:srgbClr val="CE9178"/>
                </a:solidFill>
                <a:effectLst/>
                <a:latin typeface="Consolas" panose="020B0609020204030204" pitchFamily="49" charset="0"/>
              </a:rPr>
              <a:t>'group1'</a:t>
            </a: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#namespace to be used for group 1</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group2_ns = </a:t>
            </a:r>
            <a:r>
              <a:rPr lang="en-GB" sz="1000" b="0" dirty="0">
                <a:solidFill>
                  <a:srgbClr val="CE9178"/>
                </a:solidFill>
                <a:effectLst/>
                <a:latin typeface="Consolas" panose="020B0609020204030204" pitchFamily="49" charset="0"/>
              </a:rPr>
              <a:t>'group2'</a:t>
            </a: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#namespace to be used for group 2</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group3_ns = </a:t>
            </a:r>
            <a:r>
              <a:rPr lang="en-GB" sz="1000" b="0" dirty="0">
                <a:solidFill>
                  <a:srgbClr val="CE9178"/>
                </a:solidFill>
                <a:effectLst/>
                <a:latin typeface="Consolas" panose="020B0609020204030204" pitchFamily="49" charset="0"/>
              </a:rPr>
              <a:t>'group3'</a:t>
            </a: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#namespace to be used for group 3</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#Get the address of the package </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package_directory</a:t>
            </a:r>
            <a:r>
              <a:rPr lang="en-GB" sz="1000" b="0" dirty="0">
                <a:solidFill>
                  <a:srgbClr val="D4D4D4"/>
                </a:solidFill>
                <a:effectLst/>
                <a:latin typeface="Consolas" panose="020B0609020204030204" pitchFamily="49" charset="0"/>
              </a:rPr>
              <a:t> = </a:t>
            </a:r>
            <a:r>
              <a:rPr lang="en-GB" sz="1000" b="0" dirty="0" err="1">
                <a:solidFill>
                  <a:srgbClr val="D4D4D4"/>
                </a:solidFill>
                <a:effectLst/>
                <a:latin typeface="Consolas" panose="020B0609020204030204" pitchFamily="49" charset="0"/>
              </a:rPr>
              <a:t>get_package_share_directory</a:t>
            </a:r>
            <a:r>
              <a:rPr lang="en-GB" sz="1000" b="0" dirty="0">
                <a:solidFill>
                  <a:srgbClr val="D4D4D4"/>
                </a:solidFill>
                <a:effectLst/>
                <a:latin typeface="Consolas" panose="020B0609020204030204" pitchFamily="49" charset="0"/>
              </a:rPr>
              <a:t>(package)</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#Get the address of the launch file</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launch_file_path</a:t>
            </a:r>
            <a:r>
              <a:rPr lang="en-GB" sz="1000" b="0" dirty="0">
                <a:solidFill>
                  <a:srgbClr val="D4D4D4"/>
                </a:solidFill>
                <a:effectLst/>
                <a:latin typeface="Consolas" panose="020B0609020204030204" pitchFamily="49" charset="0"/>
              </a:rPr>
              <a:t> = </a:t>
            </a:r>
            <a:r>
              <a:rPr lang="en-GB" sz="1000" b="0" dirty="0" err="1">
                <a:solidFill>
                  <a:srgbClr val="D4D4D4"/>
                </a:solidFill>
                <a:effectLst/>
                <a:latin typeface="Consolas" panose="020B0609020204030204" pitchFamily="49" charset="0"/>
              </a:rPr>
              <a:t>os.path.join</a:t>
            </a:r>
            <a:r>
              <a:rPr lang="en-GB" sz="1000" b="0" dirty="0">
                <a:solidFill>
                  <a:srgbClr val="D4D4D4"/>
                </a:solidFill>
                <a:effectLst/>
                <a:latin typeface="Consolas" panose="020B0609020204030204" pitchFamily="49" charset="0"/>
              </a:rPr>
              <a:t>(</a:t>
            </a:r>
            <a:r>
              <a:rPr lang="en-GB" sz="1000" b="0" dirty="0" err="1">
                <a:solidFill>
                  <a:srgbClr val="D4D4D4"/>
                </a:solidFill>
                <a:effectLst/>
                <a:latin typeface="Consolas" panose="020B0609020204030204" pitchFamily="49" charset="0"/>
              </a:rPr>
              <a:t>package_directory</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'launch'</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launch_file</a:t>
            </a:r>
            <a:r>
              <a:rPr lang="en-GB" sz="1000" b="0" dirty="0">
                <a:solidFill>
                  <a:srgbClr val="D4D4D4"/>
                </a:solidFill>
                <a:effectLst/>
                <a:latin typeface="Consolas" panose="020B0609020204030204" pitchFamily="49" charset="0"/>
              </a:rPr>
              <a:t>)</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#Set the launch file source for the group1 and group2</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launch_source1 = </a:t>
            </a:r>
            <a:r>
              <a:rPr lang="en-GB" sz="1000" b="0" dirty="0" err="1">
                <a:solidFill>
                  <a:srgbClr val="D4D4D4"/>
                </a:solidFill>
                <a:effectLst/>
                <a:latin typeface="Consolas" panose="020B0609020204030204" pitchFamily="49" charset="0"/>
              </a:rPr>
              <a:t>PythonLaunchDescriptionSource</a:t>
            </a:r>
            <a:r>
              <a:rPr lang="en-GB" sz="1000" b="0" dirty="0">
                <a:solidFill>
                  <a:srgbClr val="D4D4D4"/>
                </a:solidFill>
                <a:effectLst/>
                <a:latin typeface="Consolas" panose="020B0609020204030204" pitchFamily="49" charset="0"/>
              </a:rPr>
              <a:t>(</a:t>
            </a:r>
            <a:r>
              <a:rPr lang="en-GB" sz="1000" b="0" dirty="0" err="1">
                <a:solidFill>
                  <a:srgbClr val="D4D4D4"/>
                </a:solidFill>
                <a:effectLst/>
                <a:latin typeface="Consolas" panose="020B0609020204030204" pitchFamily="49" charset="0"/>
              </a:rPr>
              <a:t>launch_file_path</a:t>
            </a:r>
            <a:r>
              <a:rPr lang="en-GB" sz="1000" b="0" dirty="0">
                <a:solidFill>
                  <a:srgbClr val="D4D4D4"/>
                </a:solidFill>
                <a:effectLst/>
                <a:latin typeface="Consolas" panose="020B0609020204030204" pitchFamily="49" charset="0"/>
              </a:rPr>
              <a:t>)</a:t>
            </a:r>
          </a:p>
          <a:p>
            <a:pPr marL="0" indent="0">
              <a:lnSpc>
                <a:spcPct val="120000"/>
              </a:lnSpc>
              <a:spcBef>
                <a:spcPts val="0"/>
              </a:spcBef>
              <a:buNone/>
            </a:pPr>
            <a:r>
              <a:rPr lang="en-GB" sz="1000" b="0" dirty="0">
                <a:solidFill>
                  <a:srgbClr val="D4D4D4"/>
                </a:solidFill>
                <a:effectLst/>
                <a:latin typeface="Consolas" panose="020B0609020204030204" pitchFamily="49" charset="0"/>
              </a:rPr>
              <a:t>    launch_source2 = </a:t>
            </a:r>
            <a:r>
              <a:rPr lang="en-GB" sz="1000" b="0" dirty="0" err="1">
                <a:solidFill>
                  <a:srgbClr val="D4D4D4"/>
                </a:solidFill>
                <a:effectLst/>
                <a:latin typeface="Consolas" panose="020B0609020204030204" pitchFamily="49" charset="0"/>
              </a:rPr>
              <a:t>PythonLaunchDescriptionSource</a:t>
            </a:r>
            <a:r>
              <a:rPr lang="en-GB" sz="1000" b="0" dirty="0">
                <a:solidFill>
                  <a:srgbClr val="D4D4D4"/>
                </a:solidFill>
                <a:effectLst/>
                <a:latin typeface="Consolas" panose="020B0609020204030204" pitchFamily="49" charset="0"/>
              </a:rPr>
              <a:t>(</a:t>
            </a:r>
            <a:r>
              <a:rPr lang="en-GB" sz="1000" b="0" dirty="0" err="1">
                <a:solidFill>
                  <a:srgbClr val="D4D4D4"/>
                </a:solidFill>
                <a:effectLst/>
                <a:latin typeface="Consolas" panose="020B0609020204030204" pitchFamily="49" charset="0"/>
              </a:rPr>
              <a:t>launch_file_path</a:t>
            </a:r>
            <a:r>
              <a:rPr lang="en-GB" sz="1000" b="0" dirty="0">
                <a:solidFill>
                  <a:srgbClr val="D4D4D4"/>
                </a:solidFill>
                <a:effectLst/>
                <a:latin typeface="Consolas" panose="020B0609020204030204" pitchFamily="49" charset="0"/>
              </a:rPr>
              <a:t>)</a:t>
            </a: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#Include the launch description for group1</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talker_listener_launch_1 = </a:t>
            </a:r>
            <a:r>
              <a:rPr lang="en-GB" sz="1000" b="0" dirty="0" err="1">
                <a:solidFill>
                  <a:srgbClr val="D4D4D4"/>
                </a:solidFill>
                <a:effectLst/>
                <a:latin typeface="Consolas" panose="020B0609020204030204" pitchFamily="49" charset="0"/>
              </a:rPr>
              <a:t>IncludeLaunchDescription</a:t>
            </a:r>
            <a:r>
              <a:rPr lang="en-GB" sz="1000" b="0" dirty="0">
                <a:solidFill>
                  <a:srgbClr val="D4D4D4"/>
                </a:solidFill>
                <a:effectLst/>
                <a:latin typeface="Consolas" panose="020B0609020204030204" pitchFamily="49" charset="0"/>
              </a:rPr>
              <a:t>(launch_source1)</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#Include the launch description for group2</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talker_listener_launch_2 = </a:t>
            </a:r>
            <a:r>
              <a:rPr lang="en-GB" sz="1000" b="0" dirty="0" err="1">
                <a:solidFill>
                  <a:srgbClr val="D4D4D4"/>
                </a:solidFill>
                <a:effectLst/>
                <a:latin typeface="Consolas" panose="020B0609020204030204" pitchFamily="49" charset="0"/>
              </a:rPr>
              <a:t>IncludeLaunchDescription</a:t>
            </a:r>
            <a:r>
              <a:rPr lang="en-GB" sz="1000" b="0" dirty="0">
                <a:solidFill>
                  <a:srgbClr val="D4D4D4"/>
                </a:solidFill>
                <a:effectLst/>
                <a:latin typeface="Consolas" panose="020B0609020204030204" pitchFamily="49" charset="0"/>
              </a:rPr>
              <a:t>(launch_source2)</a:t>
            </a:r>
          </a:p>
          <a:p>
            <a:pPr marL="0" indent="0">
              <a:lnSpc>
                <a:spcPct val="120000"/>
              </a:lnSpc>
              <a:spcBef>
                <a:spcPts val="0"/>
              </a:spcBef>
              <a:buNone/>
            </a:pPr>
            <a:endParaRPr lang="en-GB" sz="1200" dirty="0"/>
          </a:p>
        </p:txBody>
      </p:sp>
      <p:sp>
        <p:nvSpPr>
          <p:cNvPr id="3" name="Content Placeholder 2">
            <a:extLst>
              <a:ext uri="{FF2B5EF4-FFF2-40B4-BE49-F238E27FC236}">
                <a16:creationId xmlns:a16="http://schemas.microsoft.com/office/drawing/2014/main" id="{3829CD3F-B97D-92A6-D022-A4DB4B32BCEA}"/>
              </a:ext>
            </a:extLst>
          </p:cNvPr>
          <p:cNvSpPr>
            <a:spLocks noGrp="1"/>
          </p:cNvSpPr>
          <p:nvPr>
            <p:ph sz="half" idx="2"/>
          </p:nvPr>
        </p:nvSpPr>
        <p:spPr>
          <a:xfrm>
            <a:off x="6096000" y="1501953"/>
            <a:ext cx="6096000" cy="5119221"/>
          </a:xfrm>
          <a:solidFill>
            <a:schemeClr val="tx2">
              <a:lumMod val="50000"/>
            </a:schemeClr>
          </a:solidFill>
          <a:ln>
            <a:solidFill>
              <a:schemeClr val="bg1"/>
            </a:solidFill>
          </a:ln>
        </p:spPr>
        <p:txBody>
          <a:bodyPr>
            <a:normAutofit fontScale="92500" lnSpcReduction="10000"/>
          </a:bodyPr>
          <a:lstStyle/>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#Include the launch description for group3</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#THIS IS ANOTHER WAY OF DOING THE PREVIOUS STEPS (MORE COMPACT) THE RESULTS ARE THE SAME</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talker_listener_launch_3= </a:t>
            </a:r>
            <a:r>
              <a:rPr lang="en-GB" sz="1000" b="0" dirty="0" err="1">
                <a:solidFill>
                  <a:srgbClr val="D4D4D4"/>
                </a:solidFill>
                <a:effectLst/>
                <a:latin typeface="Consolas" panose="020B0609020204030204" pitchFamily="49" charset="0"/>
              </a:rPr>
              <a:t>IncludeLaunchDescription</a:t>
            </a:r>
            <a:r>
              <a:rPr lang="en-GB" sz="1000" b="0" dirty="0">
                <a:solidFill>
                  <a:srgbClr val="D4D4D4"/>
                </a:solidFill>
                <a:effectLst/>
                <a:latin typeface="Consolas" panose="020B0609020204030204" pitchFamily="49" charset="0"/>
              </a:rPr>
              <a:t>(</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PythonLaunchDescriptionSource</a:t>
            </a:r>
            <a:r>
              <a:rPr lang="en-GB" sz="1000" b="0" dirty="0">
                <a:solidFill>
                  <a:srgbClr val="D4D4D4"/>
                </a:solidFill>
                <a:effectLst/>
                <a:latin typeface="Consolas" panose="020B0609020204030204" pitchFamily="49" charset="0"/>
              </a:rPr>
              <a:t>([</a:t>
            </a:r>
            <a:r>
              <a:rPr lang="en-GB" sz="1000" b="0" dirty="0" err="1">
                <a:solidFill>
                  <a:srgbClr val="D4D4D4"/>
                </a:solidFill>
                <a:effectLst/>
                <a:latin typeface="Consolas" panose="020B0609020204030204" pitchFamily="49" charset="0"/>
              </a:rPr>
              <a:t>os.path.join</a:t>
            </a:r>
            <a:r>
              <a:rPr lang="en-GB" sz="1000" b="0" dirty="0">
                <a:solidFill>
                  <a:srgbClr val="D4D4D4"/>
                </a:solidFill>
                <a:effectLst/>
                <a:latin typeface="Consolas" panose="020B0609020204030204" pitchFamily="49" charset="0"/>
              </a:rPr>
              <a:t>(</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get_package_share_directory</a:t>
            </a:r>
            <a:r>
              <a:rPr lang="en-GB" sz="1000" b="0" dirty="0">
                <a:solidFill>
                  <a:srgbClr val="D4D4D4"/>
                </a:solidFill>
                <a:effectLst/>
                <a:latin typeface="Consolas" panose="020B0609020204030204" pitchFamily="49" charset="0"/>
              </a:rPr>
              <a:t>(</a:t>
            </a:r>
            <a:r>
              <a:rPr lang="en-GB" sz="1000" b="0" dirty="0">
                <a:solidFill>
                  <a:srgbClr val="CE9178"/>
                </a:solidFill>
                <a:effectLst/>
                <a:latin typeface="Consolas" panose="020B0609020204030204" pitchFamily="49" charset="0"/>
              </a:rPr>
              <a:t>'</a:t>
            </a:r>
            <a:r>
              <a:rPr lang="en-GB" sz="1000" b="0" dirty="0" err="1">
                <a:solidFill>
                  <a:srgbClr val="CE9178"/>
                </a:solidFill>
                <a:effectLst/>
                <a:latin typeface="Consolas" panose="020B0609020204030204" pitchFamily="49" charset="0"/>
              </a:rPr>
              <a:t>basic_comms</a:t>
            </a:r>
            <a:r>
              <a:rPr lang="en-GB" sz="1000" b="0" dirty="0">
                <a:solidFill>
                  <a:srgbClr val="CE9178"/>
                </a:solidFill>
                <a:effectLst/>
                <a:latin typeface="Consolas" panose="020B0609020204030204" pitchFamily="49" charset="0"/>
              </a:rPr>
              <a:t>'</a:t>
            </a: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'launch'</a:t>
            </a:r>
            <a:r>
              <a:rPr lang="en-GB" sz="1000" b="0" dirty="0">
                <a:solidFill>
                  <a:srgbClr val="D4D4D4"/>
                </a:solidFill>
                <a:effectLst/>
                <a:latin typeface="Consolas" panose="020B0609020204030204" pitchFamily="49" charset="0"/>
              </a:rPr>
              <a:t>),</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a:solidFill>
                  <a:srgbClr val="CE9178"/>
                </a:solidFill>
                <a:effectLst/>
                <a:latin typeface="Consolas" panose="020B0609020204030204" pitchFamily="49" charset="0"/>
              </a:rPr>
              <a:t>'/activity1_launch.py'</a:t>
            </a:r>
            <a:r>
              <a:rPr lang="en-GB" sz="1000" b="0" dirty="0">
                <a:solidFill>
                  <a:srgbClr val="D4D4D4"/>
                </a:solidFill>
                <a:effectLst/>
                <a:latin typeface="Consolas" panose="020B0609020204030204" pitchFamily="49" charset="0"/>
              </a:rPr>
              <a:t>])</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#SET NAMESPACE FOR ALL THE NODES INSIDE THE LAUNCH FILE</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talker_listener_group1 = </a:t>
            </a:r>
            <a:r>
              <a:rPr lang="en-GB" sz="1000" b="0" dirty="0" err="1">
                <a:solidFill>
                  <a:srgbClr val="D4D4D4"/>
                </a:solidFill>
                <a:effectLst/>
                <a:latin typeface="Consolas" panose="020B0609020204030204" pitchFamily="49" charset="0"/>
              </a:rPr>
              <a:t>GroupAction</a:t>
            </a:r>
            <a:r>
              <a:rPr lang="en-GB" sz="1000" b="0" dirty="0">
                <a:solidFill>
                  <a:srgbClr val="D4D4D4"/>
                </a:solidFill>
                <a:effectLst/>
                <a:latin typeface="Consolas" panose="020B0609020204030204" pitchFamily="49" charset="0"/>
              </a:rPr>
              <a:t>(</a:t>
            </a:r>
          </a:p>
          <a:p>
            <a:pPr marL="0" indent="0">
              <a:lnSpc>
                <a:spcPct val="120000"/>
              </a:lnSpc>
              <a:spcBef>
                <a:spcPts val="0"/>
              </a:spcBef>
              <a:buNone/>
            </a:pPr>
            <a:r>
              <a:rPr lang="en-GB" sz="1000" b="0" dirty="0">
                <a:solidFill>
                  <a:srgbClr val="D4D4D4"/>
                </a:solidFill>
                <a:effectLst/>
                <a:latin typeface="Consolas" panose="020B0609020204030204" pitchFamily="49" charset="0"/>
              </a:rPr>
              <a:t>        actions=[</a:t>
            </a:r>
            <a:r>
              <a:rPr lang="en-GB" sz="1000" b="0" dirty="0" err="1">
                <a:solidFill>
                  <a:srgbClr val="D4D4D4"/>
                </a:solidFill>
                <a:effectLst/>
                <a:latin typeface="Consolas" panose="020B0609020204030204" pitchFamily="49" charset="0"/>
              </a:rPr>
              <a:t>PushRosNamespace</a:t>
            </a:r>
            <a:r>
              <a:rPr lang="en-GB" sz="1000" b="0" dirty="0">
                <a:solidFill>
                  <a:srgbClr val="D4D4D4"/>
                </a:solidFill>
                <a:effectLst/>
                <a:latin typeface="Consolas" panose="020B0609020204030204" pitchFamily="49" charset="0"/>
              </a:rPr>
              <a:t>(group1_ns),</a:t>
            </a:r>
          </a:p>
          <a:p>
            <a:pPr marL="0" indent="0">
              <a:lnSpc>
                <a:spcPct val="120000"/>
              </a:lnSpc>
              <a:spcBef>
                <a:spcPts val="0"/>
              </a:spcBef>
              <a:buNone/>
            </a:pPr>
            <a:r>
              <a:rPr lang="en-GB" sz="1000" b="0" dirty="0">
                <a:solidFill>
                  <a:srgbClr val="D4D4D4"/>
                </a:solidFill>
                <a:effectLst/>
                <a:latin typeface="Consolas" panose="020B0609020204030204" pitchFamily="49" charset="0"/>
              </a:rPr>
              <a:t>                 talker_listener_launch_1,</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talker_listener_group2 = </a:t>
            </a:r>
            <a:r>
              <a:rPr lang="en-GB" sz="1000" b="0" dirty="0" err="1">
                <a:solidFill>
                  <a:srgbClr val="D4D4D4"/>
                </a:solidFill>
                <a:effectLst/>
                <a:latin typeface="Consolas" panose="020B0609020204030204" pitchFamily="49" charset="0"/>
              </a:rPr>
              <a:t>GroupAction</a:t>
            </a:r>
            <a:r>
              <a:rPr lang="en-GB" sz="1000" b="0" dirty="0">
                <a:solidFill>
                  <a:srgbClr val="D4D4D4"/>
                </a:solidFill>
                <a:effectLst/>
                <a:latin typeface="Consolas" panose="020B0609020204030204" pitchFamily="49" charset="0"/>
              </a:rPr>
              <a:t>(</a:t>
            </a:r>
          </a:p>
          <a:p>
            <a:pPr marL="0" indent="0">
              <a:lnSpc>
                <a:spcPct val="120000"/>
              </a:lnSpc>
              <a:spcBef>
                <a:spcPts val="0"/>
              </a:spcBef>
              <a:buNone/>
            </a:pPr>
            <a:r>
              <a:rPr lang="en-GB" sz="1000" b="0" dirty="0">
                <a:solidFill>
                  <a:srgbClr val="D4D4D4"/>
                </a:solidFill>
                <a:effectLst/>
                <a:latin typeface="Consolas" panose="020B0609020204030204" pitchFamily="49" charset="0"/>
              </a:rPr>
              <a:t>        actions=[</a:t>
            </a:r>
            <a:r>
              <a:rPr lang="en-GB" sz="1000" b="0" dirty="0" err="1">
                <a:solidFill>
                  <a:srgbClr val="D4D4D4"/>
                </a:solidFill>
                <a:effectLst/>
                <a:latin typeface="Consolas" panose="020B0609020204030204" pitchFamily="49" charset="0"/>
              </a:rPr>
              <a:t>PushRosNamespace</a:t>
            </a:r>
            <a:r>
              <a:rPr lang="en-GB" sz="1000" b="0" dirty="0">
                <a:solidFill>
                  <a:srgbClr val="D4D4D4"/>
                </a:solidFill>
                <a:effectLst/>
                <a:latin typeface="Consolas" panose="020B0609020204030204" pitchFamily="49" charset="0"/>
              </a:rPr>
              <a:t>(group2_ns),</a:t>
            </a:r>
          </a:p>
          <a:p>
            <a:pPr marL="0" indent="0">
              <a:lnSpc>
                <a:spcPct val="120000"/>
              </a:lnSpc>
              <a:spcBef>
                <a:spcPts val="0"/>
              </a:spcBef>
              <a:buNone/>
            </a:pPr>
            <a:r>
              <a:rPr lang="en-GB" sz="1000" b="0" dirty="0">
                <a:solidFill>
                  <a:srgbClr val="D4D4D4"/>
                </a:solidFill>
                <a:effectLst/>
                <a:latin typeface="Consolas" panose="020B0609020204030204" pitchFamily="49" charset="0"/>
              </a:rPr>
              <a:t>                 talker_listener_launch_2,</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talker_listener_group3 = </a:t>
            </a:r>
            <a:r>
              <a:rPr lang="en-GB" sz="1000" b="0" dirty="0" err="1">
                <a:solidFill>
                  <a:srgbClr val="D4D4D4"/>
                </a:solidFill>
                <a:effectLst/>
                <a:latin typeface="Consolas" panose="020B0609020204030204" pitchFamily="49" charset="0"/>
              </a:rPr>
              <a:t>GroupAction</a:t>
            </a:r>
            <a:r>
              <a:rPr lang="en-GB" sz="1000" b="0" dirty="0">
                <a:solidFill>
                  <a:srgbClr val="D4D4D4"/>
                </a:solidFill>
                <a:effectLst/>
                <a:latin typeface="Consolas" panose="020B0609020204030204" pitchFamily="49" charset="0"/>
              </a:rPr>
              <a:t>(</a:t>
            </a:r>
          </a:p>
          <a:p>
            <a:pPr marL="0" indent="0">
              <a:lnSpc>
                <a:spcPct val="120000"/>
              </a:lnSpc>
              <a:spcBef>
                <a:spcPts val="0"/>
              </a:spcBef>
              <a:buNone/>
            </a:pPr>
            <a:r>
              <a:rPr lang="en-GB" sz="1000" b="0" dirty="0">
                <a:solidFill>
                  <a:srgbClr val="D4D4D4"/>
                </a:solidFill>
                <a:effectLst/>
                <a:latin typeface="Consolas" panose="020B0609020204030204" pitchFamily="49" charset="0"/>
              </a:rPr>
              <a:t>        actions=[</a:t>
            </a:r>
            <a:r>
              <a:rPr lang="en-GB" sz="1000" b="0" dirty="0" err="1">
                <a:solidFill>
                  <a:srgbClr val="D4D4D4"/>
                </a:solidFill>
                <a:effectLst/>
                <a:latin typeface="Consolas" panose="020B0609020204030204" pitchFamily="49" charset="0"/>
              </a:rPr>
              <a:t>PushRosNamespace</a:t>
            </a:r>
            <a:r>
              <a:rPr lang="en-GB" sz="1000" b="0" dirty="0">
                <a:solidFill>
                  <a:srgbClr val="D4D4D4"/>
                </a:solidFill>
                <a:effectLst/>
                <a:latin typeface="Consolas" panose="020B0609020204030204" pitchFamily="49" charset="0"/>
              </a:rPr>
              <a:t>(group3_ns),</a:t>
            </a:r>
          </a:p>
          <a:p>
            <a:pPr marL="0" indent="0">
              <a:lnSpc>
                <a:spcPct val="120000"/>
              </a:lnSpc>
              <a:spcBef>
                <a:spcPts val="0"/>
              </a:spcBef>
              <a:buNone/>
            </a:pPr>
            <a:r>
              <a:rPr lang="en-GB" sz="1000" b="0" dirty="0">
                <a:solidFill>
                  <a:srgbClr val="D4D4D4"/>
                </a:solidFill>
                <a:effectLst/>
                <a:latin typeface="Consolas" panose="020B0609020204030204" pitchFamily="49" charset="0"/>
              </a:rPr>
              <a:t>                 talker_listener_launch_3,</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p>
          <a:p>
            <a:pPr marL="0" indent="0">
              <a:lnSpc>
                <a:spcPct val="120000"/>
              </a:lnSpc>
              <a:spcBef>
                <a:spcPts val="0"/>
              </a:spcBef>
              <a:buNone/>
            </a:pPr>
            <a:r>
              <a:rPr lang="en-GB" sz="1000" b="0" dirty="0">
                <a:solidFill>
                  <a:srgbClr val="D4D4D4"/>
                </a:solidFill>
                <a:effectLst/>
                <a:latin typeface="Consolas" panose="020B0609020204030204" pitchFamily="49" charset="0"/>
              </a:rPr>
              <a:t>    )</a:t>
            </a: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#LAUNCH THE DESCRIPTION</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l_d</a:t>
            </a:r>
            <a:r>
              <a:rPr lang="en-GB" sz="1000" b="0" dirty="0">
                <a:solidFill>
                  <a:srgbClr val="D4D4D4"/>
                </a:solidFill>
                <a:effectLst/>
                <a:latin typeface="Consolas" panose="020B0609020204030204" pitchFamily="49" charset="0"/>
              </a:rPr>
              <a:t> = </a:t>
            </a:r>
            <a:r>
              <a:rPr lang="en-GB" sz="1000" b="0" dirty="0" err="1">
                <a:solidFill>
                  <a:srgbClr val="D4D4D4"/>
                </a:solidFill>
                <a:effectLst/>
                <a:latin typeface="Consolas" panose="020B0609020204030204" pitchFamily="49" charset="0"/>
              </a:rPr>
              <a:t>LaunchDescription</a:t>
            </a:r>
            <a:r>
              <a:rPr lang="en-GB" sz="1000" b="0" dirty="0">
                <a:solidFill>
                  <a:srgbClr val="D4D4D4"/>
                </a:solidFill>
                <a:effectLst/>
                <a:latin typeface="Consolas" panose="020B0609020204030204" pitchFamily="49" charset="0"/>
              </a:rPr>
              <a:t>([talker_listener_group1, talker_listener_group2, talker_listener_group3])</a:t>
            </a:r>
          </a:p>
          <a:p>
            <a:pPr marL="0" indent="0">
              <a:lnSpc>
                <a:spcPct val="120000"/>
              </a:lnSpc>
              <a:spcBef>
                <a:spcPts val="0"/>
              </a:spcBef>
              <a:buNone/>
            </a:pPr>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return</a:t>
            </a:r>
            <a:r>
              <a:rPr lang="en-GB" sz="1000" b="0" dirty="0">
                <a:solidFill>
                  <a:srgbClr val="D4D4D4"/>
                </a:solidFill>
                <a:effectLst/>
                <a:latin typeface="Consolas" panose="020B0609020204030204" pitchFamily="49" charset="0"/>
              </a:rPr>
              <a:t> </a:t>
            </a:r>
            <a:r>
              <a:rPr lang="en-GB" sz="1000" b="0" dirty="0" err="1">
                <a:solidFill>
                  <a:srgbClr val="D4D4D4"/>
                </a:solidFill>
                <a:effectLst/>
                <a:latin typeface="Consolas" panose="020B0609020204030204" pitchFamily="49" charset="0"/>
              </a:rPr>
              <a:t>l_d</a:t>
            </a:r>
            <a:endParaRPr lang="en-GB" sz="1000" b="0" dirty="0">
              <a:solidFill>
                <a:srgbClr val="D4D4D4"/>
              </a:solidFill>
              <a:effectLst/>
              <a:latin typeface="Consolas" panose="020B0609020204030204" pitchFamily="49" charset="0"/>
            </a:endParaRPr>
          </a:p>
          <a:p>
            <a:pPr marL="0" indent="0">
              <a:lnSpc>
                <a:spcPct val="120000"/>
              </a:lnSpc>
              <a:spcBef>
                <a:spcPts val="0"/>
              </a:spcBef>
              <a:buNone/>
            </a:pPr>
            <a:endParaRPr lang="en-GB" sz="1200" dirty="0"/>
          </a:p>
        </p:txBody>
      </p:sp>
      <p:sp>
        <p:nvSpPr>
          <p:cNvPr id="4" name="Slide Number Placeholder 3">
            <a:extLst>
              <a:ext uri="{FF2B5EF4-FFF2-40B4-BE49-F238E27FC236}">
                <a16:creationId xmlns:a16="http://schemas.microsoft.com/office/drawing/2014/main" id="{71E9C119-4E20-8544-9DBD-A1E3DB63F18F}"/>
              </a:ext>
            </a:extLst>
          </p:cNvPr>
          <p:cNvSpPr>
            <a:spLocks noGrp="1"/>
          </p:cNvSpPr>
          <p:nvPr>
            <p:ph type="sldNum" sz="quarter" idx="12"/>
          </p:nvPr>
        </p:nvSpPr>
        <p:spPr/>
        <p:txBody>
          <a:bodyPr/>
          <a:lstStyle/>
          <a:p>
            <a:fld id="{E33F180C-7AC5-428A-9DBB-8DF57BA31570}" type="slidenum">
              <a:rPr lang="en-GB" smtClean="0"/>
              <a:t>13</a:t>
            </a:fld>
            <a:endParaRPr lang="en-GB"/>
          </a:p>
        </p:txBody>
      </p:sp>
      <p:sp>
        <p:nvSpPr>
          <p:cNvPr id="5" name="Title 4">
            <a:extLst>
              <a:ext uri="{FF2B5EF4-FFF2-40B4-BE49-F238E27FC236}">
                <a16:creationId xmlns:a16="http://schemas.microsoft.com/office/drawing/2014/main" id="{F0F887D7-ABA7-A736-AC54-359739A80940}"/>
              </a:ext>
            </a:extLst>
          </p:cNvPr>
          <p:cNvSpPr>
            <a:spLocks noGrp="1"/>
          </p:cNvSpPr>
          <p:nvPr>
            <p:ph type="title"/>
          </p:nvPr>
        </p:nvSpPr>
        <p:spPr/>
        <p:txBody>
          <a:bodyPr/>
          <a:lstStyle/>
          <a:p>
            <a:r>
              <a:rPr lang="en-US" dirty="0"/>
              <a:t>Activity 2.1 – ROS Namespaces 2</a:t>
            </a:r>
            <a:endParaRPr lang="en-GB" dirty="0"/>
          </a:p>
        </p:txBody>
      </p:sp>
    </p:spTree>
    <p:extLst>
      <p:ext uri="{BB962C8B-B14F-4D97-AF65-F5344CB8AC3E}">
        <p14:creationId xmlns:p14="http://schemas.microsoft.com/office/powerpoint/2010/main" val="281946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CDD5B-94C9-8E93-F79B-4CD6CB3EAD4A}"/>
              </a:ext>
            </a:extLst>
          </p:cNvPr>
          <p:cNvSpPr>
            <a:spLocks noGrp="1"/>
          </p:cNvSpPr>
          <p:nvPr>
            <p:ph sz="half" idx="1"/>
          </p:nvPr>
        </p:nvSpPr>
        <p:spPr/>
        <p:txBody>
          <a:bodyPr>
            <a:normAutofit/>
          </a:bodyPr>
          <a:lstStyle/>
          <a:p>
            <a:pPr>
              <a:lnSpc>
                <a:spcPct val="150000"/>
              </a:lnSpc>
            </a:pPr>
            <a:r>
              <a:rPr lang="en-GB" sz="1800" dirty="0"/>
              <a:t>Build and run the newly created lunch file using </a:t>
            </a:r>
            <a:r>
              <a:rPr lang="en-GB" sz="1800" dirty="0" err="1"/>
              <a:t>colcon</a:t>
            </a:r>
            <a:r>
              <a:rPr lang="en-GB" sz="1800" dirty="0"/>
              <a:t>.</a:t>
            </a:r>
          </a:p>
          <a:p>
            <a:pPr>
              <a:lnSpc>
                <a:spcPct val="150000"/>
              </a:lnSpc>
            </a:pPr>
            <a:endParaRPr lang="en-GB" sz="1800" dirty="0"/>
          </a:p>
          <a:p>
            <a:pPr>
              <a:lnSpc>
                <a:spcPct val="150000"/>
              </a:lnSpc>
            </a:pPr>
            <a:endParaRPr lang="en-GB" sz="1800" dirty="0"/>
          </a:p>
          <a:p>
            <a:pPr>
              <a:lnSpc>
                <a:spcPct val="150000"/>
              </a:lnSpc>
            </a:pPr>
            <a:endParaRPr lang="en-GB" sz="1800" dirty="0"/>
          </a:p>
          <a:p>
            <a:pPr>
              <a:lnSpc>
                <a:spcPct val="150000"/>
              </a:lnSpc>
            </a:pPr>
            <a:r>
              <a:rPr lang="en-GB" sz="1800" dirty="0"/>
              <a:t>Open in another terminal the </a:t>
            </a:r>
            <a:r>
              <a:rPr lang="en-GB" sz="1800" i="1" dirty="0" err="1"/>
              <a:t>rqt_graph</a:t>
            </a:r>
            <a:r>
              <a:rPr lang="en-GB" sz="1800" i="1" dirty="0"/>
              <a:t> to visualise the nodes</a:t>
            </a:r>
          </a:p>
          <a:p>
            <a:endParaRPr lang="en-GB" dirty="0"/>
          </a:p>
        </p:txBody>
      </p:sp>
      <p:sp>
        <p:nvSpPr>
          <p:cNvPr id="3" name="Content Placeholder 2">
            <a:extLst>
              <a:ext uri="{FF2B5EF4-FFF2-40B4-BE49-F238E27FC236}">
                <a16:creationId xmlns:a16="http://schemas.microsoft.com/office/drawing/2014/main" id="{1EBD281F-3713-B5CF-0952-2F37F51D9721}"/>
              </a:ext>
            </a:extLst>
          </p:cNvPr>
          <p:cNvSpPr>
            <a:spLocks noGrp="1"/>
          </p:cNvSpPr>
          <p:nvPr>
            <p:ph sz="half" idx="2"/>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srgbClr val="E7E6E6">
                    <a:lumMod val="50000"/>
                  </a:srgbClr>
                </a:solidFill>
                <a:effectLst/>
                <a:uLnTx/>
                <a:uFillTx/>
                <a:latin typeface="Nexa-Bold" panose="01000000000000000000" pitchFamily="2" charset="0"/>
                <a:ea typeface="+mn-ea"/>
                <a:cs typeface="+mn-cs"/>
              </a:rPr>
              <a:t>Results</a:t>
            </a:r>
          </a:p>
          <a:p>
            <a:endParaRPr lang="en-GB" dirty="0"/>
          </a:p>
        </p:txBody>
      </p:sp>
      <p:sp>
        <p:nvSpPr>
          <p:cNvPr id="4" name="Slide Number Placeholder 3">
            <a:extLst>
              <a:ext uri="{FF2B5EF4-FFF2-40B4-BE49-F238E27FC236}">
                <a16:creationId xmlns:a16="http://schemas.microsoft.com/office/drawing/2014/main" id="{1CC236F3-342F-4F26-3C1C-B4BFC66898D8}"/>
              </a:ext>
            </a:extLst>
          </p:cNvPr>
          <p:cNvSpPr>
            <a:spLocks noGrp="1"/>
          </p:cNvSpPr>
          <p:nvPr>
            <p:ph type="sldNum" sz="quarter" idx="12"/>
          </p:nvPr>
        </p:nvSpPr>
        <p:spPr/>
        <p:txBody>
          <a:bodyPr/>
          <a:lstStyle/>
          <a:p>
            <a:fld id="{E33F180C-7AC5-428A-9DBB-8DF57BA31570}" type="slidenum">
              <a:rPr lang="en-GB" smtClean="0"/>
              <a:t>14</a:t>
            </a:fld>
            <a:endParaRPr lang="en-GB"/>
          </a:p>
        </p:txBody>
      </p:sp>
      <p:sp>
        <p:nvSpPr>
          <p:cNvPr id="5" name="Title 4">
            <a:extLst>
              <a:ext uri="{FF2B5EF4-FFF2-40B4-BE49-F238E27FC236}">
                <a16:creationId xmlns:a16="http://schemas.microsoft.com/office/drawing/2014/main" id="{680160BE-BC51-88BC-829C-7736260558AA}"/>
              </a:ext>
            </a:extLst>
          </p:cNvPr>
          <p:cNvSpPr>
            <a:spLocks noGrp="1"/>
          </p:cNvSpPr>
          <p:nvPr>
            <p:ph type="title"/>
          </p:nvPr>
        </p:nvSpPr>
        <p:spPr/>
        <p:txBody>
          <a:bodyPr/>
          <a:lstStyle/>
          <a:p>
            <a:r>
              <a:rPr lang="en-US" dirty="0"/>
              <a:t>Activity 2.1 – ROS Namespaces 2</a:t>
            </a:r>
            <a:endParaRPr lang="en-GB" dirty="0"/>
          </a:p>
        </p:txBody>
      </p:sp>
      <p:sp>
        <p:nvSpPr>
          <p:cNvPr id="6" name="Rectangle 3">
            <a:extLst>
              <a:ext uri="{FF2B5EF4-FFF2-40B4-BE49-F238E27FC236}">
                <a16:creationId xmlns:a16="http://schemas.microsoft.com/office/drawing/2014/main" id="{26E73A48-8AA0-BA89-3E1B-000177C140A1}"/>
              </a:ext>
            </a:extLst>
          </p:cNvPr>
          <p:cNvSpPr>
            <a:spLocks noChangeArrowheads="1"/>
          </p:cNvSpPr>
          <p:nvPr/>
        </p:nvSpPr>
        <p:spPr bwMode="auto">
          <a:xfrm>
            <a:off x="790575" y="3185138"/>
            <a:ext cx="5276850" cy="92587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cd ~/ros2_ws</a:t>
            </a:r>
          </a:p>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a:t>
            </a:r>
            <a:r>
              <a:rPr lang="en-US" altLang="en-US" sz="1400" dirty="0" err="1">
                <a:solidFill>
                  <a:srgbClr val="333333"/>
                </a:solidFill>
                <a:latin typeface="Consolas" panose="020B0609020204030204" pitchFamily="49" charset="0"/>
              </a:rPr>
              <a:t>colcon</a:t>
            </a:r>
            <a:r>
              <a:rPr lang="en-US" altLang="en-US" sz="1400"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source install/</a:t>
            </a:r>
            <a:r>
              <a:rPr lang="en-US" altLang="en-US" sz="1400" dirty="0" err="1">
                <a:solidFill>
                  <a:srgbClr val="333333"/>
                </a:solidFill>
                <a:latin typeface="Consolas" panose="020B0609020204030204" pitchFamily="49" charset="0"/>
              </a:rPr>
              <a:t>setup.bash</a:t>
            </a:r>
            <a:endParaRPr lang="en-US" altLang="en-US" sz="14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a:t>
            </a:r>
            <a:r>
              <a:rPr lang="en-GB" altLang="en-US" sz="1400" dirty="0">
                <a:solidFill>
                  <a:srgbClr val="333333"/>
                </a:solidFill>
                <a:latin typeface="Consolas" panose="020B0609020204030204" pitchFamily="49" charset="0"/>
              </a:rPr>
              <a:t>ros2 launch </a:t>
            </a:r>
            <a:r>
              <a:rPr lang="en-GB" altLang="en-US" sz="1400" dirty="0" err="1">
                <a:solidFill>
                  <a:srgbClr val="333333"/>
                </a:solidFill>
                <a:latin typeface="Consolas" panose="020B0609020204030204" pitchFamily="49" charset="0"/>
              </a:rPr>
              <a:t>basic_comms</a:t>
            </a:r>
            <a:r>
              <a:rPr lang="en-GB" altLang="en-US" sz="1400" dirty="0">
                <a:solidFill>
                  <a:srgbClr val="333333"/>
                </a:solidFill>
                <a:latin typeface="Consolas" panose="020B0609020204030204" pitchFamily="49" charset="0"/>
              </a:rPr>
              <a:t> activity2_1_launch.py</a:t>
            </a:r>
            <a:endParaRPr lang="en-US" altLang="en-US" sz="1400" dirty="0">
              <a:solidFill>
                <a:srgbClr val="333333"/>
              </a:solidFill>
              <a:latin typeface="Consolas" panose="020B0609020204030204" pitchFamily="49" charset="0"/>
            </a:endParaRPr>
          </a:p>
        </p:txBody>
      </p:sp>
      <p:sp>
        <p:nvSpPr>
          <p:cNvPr id="7" name="Rectangle 3">
            <a:extLst>
              <a:ext uri="{FF2B5EF4-FFF2-40B4-BE49-F238E27FC236}">
                <a16:creationId xmlns:a16="http://schemas.microsoft.com/office/drawing/2014/main" id="{D00761EA-9DD7-574C-F817-1042DF77C1C4}"/>
              </a:ext>
            </a:extLst>
          </p:cNvPr>
          <p:cNvSpPr>
            <a:spLocks noChangeArrowheads="1"/>
          </p:cNvSpPr>
          <p:nvPr/>
        </p:nvSpPr>
        <p:spPr bwMode="auto">
          <a:xfrm>
            <a:off x="790575" y="5329298"/>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400" dirty="0">
                <a:solidFill>
                  <a:srgbClr val="333333"/>
                </a:solidFill>
                <a:latin typeface="Consolas" panose="020B0609020204030204" pitchFamily="49" charset="0"/>
              </a:rPr>
              <a:t>$ </a:t>
            </a:r>
            <a:r>
              <a:rPr lang="en-GB" altLang="en-US" sz="1400" dirty="0">
                <a:solidFill>
                  <a:srgbClr val="333333"/>
                </a:solidFill>
                <a:latin typeface="Consolas" panose="020B0609020204030204" pitchFamily="49" charset="0"/>
              </a:rPr>
              <a:t>ros2 run  </a:t>
            </a:r>
            <a:r>
              <a:rPr lang="en-GB" altLang="en-US" sz="1400" dirty="0" err="1">
                <a:solidFill>
                  <a:srgbClr val="333333"/>
                </a:solidFill>
                <a:latin typeface="Consolas" panose="020B0609020204030204" pitchFamily="49" charset="0"/>
              </a:rPr>
              <a:t>rqt_graph</a:t>
            </a:r>
            <a:r>
              <a:rPr lang="en-GB" altLang="en-US" sz="1400" dirty="0">
                <a:solidFill>
                  <a:srgbClr val="333333"/>
                </a:solidFill>
                <a:latin typeface="Consolas" panose="020B0609020204030204" pitchFamily="49" charset="0"/>
              </a:rPr>
              <a:t> </a:t>
            </a:r>
            <a:r>
              <a:rPr lang="en-GB" altLang="en-US" sz="1400" dirty="0" err="1">
                <a:solidFill>
                  <a:srgbClr val="333333"/>
                </a:solidFill>
                <a:latin typeface="Consolas" panose="020B0609020204030204" pitchFamily="49" charset="0"/>
              </a:rPr>
              <a:t>rqt_graph</a:t>
            </a:r>
            <a:endParaRPr lang="en-US" altLang="en-US" sz="1400" dirty="0">
              <a:solidFill>
                <a:srgbClr val="333333"/>
              </a:solidFill>
              <a:latin typeface="Consolas" panose="020B0609020204030204" pitchFamily="49" charset="0"/>
            </a:endParaRPr>
          </a:p>
        </p:txBody>
      </p:sp>
      <p:pic>
        <p:nvPicPr>
          <p:cNvPr id="11" name="Picture 10">
            <a:extLst>
              <a:ext uri="{FF2B5EF4-FFF2-40B4-BE49-F238E27FC236}">
                <a16:creationId xmlns:a16="http://schemas.microsoft.com/office/drawing/2014/main" id="{31588971-F36D-8423-F045-0B75215E75F1}"/>
              </a:ext>
            </a:extLst>
          </p:cNvPr>
          <p:cNvPicPr>
            <a:picLocks noChangeAspect="1"/>
          </p:cNvPicPr>
          <p:nvPr/>
        </p:nvPicPr>
        <p:blipFill>
          <a:blip r:embed="rId2"/>
          <a:stretch>
            <a:fillRect/>
          </a:stretch>
        </p:blipFill>
        <p:spPr>
          <a:xfrm>
            <a:off x="5972175" y="2361926"/>
            <a:ext cx="5276850" cy="2423704"/>
          </a:xfrm>
          <a:prstGeom prst="rect">
            <a:avLst/>
          </a:prstGeom>
        </p:spPr>
      </p:pic>
      <p:pic>
        <p:nvPicPr>
          <p:cNvPr id="13" name="Picture 12">
            <a:extLst>
              <a:ext uri="{FF2B5EF4-FFF2-40B4-BE49-F238E27FC236}">
                <a16:creationId xmlns:a16="http://schemas.microsoft.com/office/drawing/2014/main" id="{5A2E46A6-D24E-826D-F1B3-148B7F926529}"/>
              </a:ext>
            </a:extLst>
          </p:cNvPr>
          <p:cNvPicPr>
            <a:picLocks noChangeAspect="1"/>
          </p:cNvPicPr>
          <p:nvPr/>
        </p:nvPicPr>
        <p:blipFill>
          <a:blip r:embed="rId3"/>
          <a:stretch>
            <a:fillRect/>
          </a:stretch>
        </p:blipFill>
        <p:spPr>
          <a:xfrm>
            <a:off x="7281677" y="4823782"/>
            <a:ext cx="2657846" cy="1352739"/>
          </a:xfrm>
          <a:prstGeom prst="rect">
            <a:avLst/>
          </a:prstGeom>
        </p:spPr>
      </p:pic>
    </p:spTree>
    <p:extLst>
      <p:ext uri="{BB962C8B-B14F-4D97-AF65-F5344CB8AC3E}">
        <p14:creationId xmlns:p14="http://schemas.microsoft.com/office/powerpoint/2010/main" val="101408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A647-8CAF-7176-BFD0-C2C8655406A6}"/>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1435F319-CC6B-7F45-502C-608288D8E4F7}"/>
              </a:ext>
            </a:extLst>
          </p:cNvPr>
          <p:cNvSpPr>
            <a:spLocks noGrp="1"/>
          </p:cNvSpPr>
          <p:nvPr>
            <p:ph type="subTitle" idx="1"/>
          </p:nvPr>
        </p:nvSpPr>
        <p:spPr/>
        <p:txBody>
          <a:bodyPr/>
          <a:lstStyle/>
          <a:p>
            <a:r>
              <a:rPr lang="en-GB" dirty="0"/>
              <a:t>Parameter Files</a:t>
            </a:r>
          </a:p>
        </p:txBody>
      </p:sp>
    </p:spTree>
    <p:extLst>
      <p:ext uri="{BB962C8B-B14F-4D97-AF65-F5344CB8AC3E}">
        <p14:creationId xmlns:p14="http://schemas.microsoft.com/office/powerpoint/2010/main" val="347396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A79F-7F1A-5649-165F-8D2895E05CC7}"/>
              </a:ext>
            </a:extLst>
          </p:cNvPr>
          <p:cNvSpPr>
            <a:spLocks noGrp="1"/>
          </p:cNvSpPr>
          <p:nvPr>
            <p:ph type="title"/>
          </p:nvPr>
        </p:nvSpPr>
        <p:spPr/>
        <p:txBody>
          <a:bodyPr/>
          <a:lstStyle/>
          <a:p>
            <a:r>
              <a:rPr lang="en-US"/>
              <a:t>ROS Parameters</a:t>
            </a:r>
            <a:endParaRPr lang="en-GB" dirty="0"/>
          </a:p>
        </p:txBody>
      </p:sp>
      <p:sp>
        <p:nvSpPr>
          <p:cNvPr id="3" name="Content Placeholder 2">
            <a:extLst>
              <a:ext uri="{FF2B5EF4-FFF2-40B4-BE49-F238E27FC236}">
                <a16:creationId xmlns:a16="http://schemas.microsoft.com/office/drawing/2014/main" id="{9411E5C4-7A21-015F-B6BD-A2AD3CC1BAEE}"/>
              </a:ext>
            </a:extLst>
          </p:cNvPr>
          <p:cNvSpPr>
            <a:spLocks noGrp="1"/>
          </p:cNvSpPr>
          <p:nvPr>
            <p:ph idx="1"/>
          </p:nvPr>
        </p:nvSpPr>
        <p:spPr/>
        <p:txBody>
          <a:bodyPr>
            <a:normAutofit/>
          </a:bodyPr>
          <a:lstStyle/>
          <a:p>
            <a:pPr>
              <a:lnSpc>
                <a:spcPct val="150000"/>
              </a:lnSpc>
            </a:pPr>
            <a:r>
              <a:rPr lang="en-GB" sz="1600" dirty="0"/>
              <a:t>Any software application, especially in robotics requires parameters.</a:t>
            </a:r>
          </a:p>
          <a:p>
            <a:pPr>
              <a:lnSpc>
                <a:spcPct val="150000"/>
              </a:lnSpc>
            </a:pPr>
            <a:r>
              <a:rPr lang="en-GB" sz="1600" dirty="0"/>
              <a:t>Parameters are variables with some predefined values that are stored in a separate file or hardcoded in a program such that the user has easy access to change their value. </a:t>
            </a:r>
          </a:p>
          <a:p>
            <a:pPr>
              <a:lnSpc>
                <a:spcPct val="150000"/>
              </a:lnSpc>
            </a:pPr>
            <a:r>
              <a:rPr lang="en-GB" sz="1600" dirty="0"/>
              <a:t>At the same time parameters can be shared amongst different programs to avoid rewriting them or recompiling the nodes (C++)</a:t>
            </a:r>
          </a:p>
          <a:p>
            <a:pPr>
              <a:lnSpc>
                <a:spcPct val="150000"/>
              </a:lnSpc>
            </a:pPr>
            <a:r>
              <a:rPr lang="en-GB" sz="1600" dirty="0"/>
              <a:t>In robotics, parameters are used to store values requiring tunning, robot names, sampling times or flags. </a:t>
            </a:r>
          </a:p>
          <a:p>
            <a:pPr>
              <a:lnSpc>
                <a:spcPct val="150000"/>
              </a:lnSpc>
            </a:pPr>
            <a:r>
              <a:rPr lang="en-GB" sz="1600" dirty="0"/>
              <a:t>ROS encourage the usage of parameters to avoid making dependencies or rewriting nodes.</a:t>
            </a:r>
          </a:p>
          <a:p>
            <a:endParaRPr lang="en-GB" sz="2000" dirty="0"/>
          </a:p>
        </p:txBody>
      </p:sp>
      <p:sp>
        <p:nvSpPr>
          <p:cNvPr id="4" name="Slide Number Placeholder 3">
            <a:extLst>
              <a:ext uri="{FF2B5EF4-FFF2-40B4-BE49-F238E27FC236}">
                <a16:creationId xmlns:a16="http://schemas.microsoft.com/office/drawing/2014/main" id="{1CFF0250-9DD9-8028-C8D2-BC75C8E83C6E}"/>
              </a:ext>
            </a:extLst>
          </p:cNvPr>
          <p:cNvSpPr>
            <a:spLocks noGrp="1"/>
          </p:cNvSpPr>
          <p:nvPr>
            <p:ph type="sldNum" sz="quarter" idx="12"/>
          </p:nvPr>
        </p:nvSpPr>
        <p:spPr/>
        <p:txBody>
          <a:bodyPr/>
          <a:lstStyle/>
          <a:p>
            <a:fld id="{E33F180C-7AC5-428A-9DBB-8DF57BA31570}" type="slidenum">
              <a:rPr lang="en-GB" smtClean="0"/>
              <a:pPr/>
              <a:t>16</a:t>
            </a:fld>
            <a:endParaRPr lang="en-GB"/>
          </a:p>
        </p:txBody>
      </p:sp>
    </p:spTree>
    <p:extLst>
      <p:ext uri="{BB962C8B-B14F-4D97-AF65-F5344CB8AC3E}">
        <p14:creationId xmlns:p14="http://schemas.microsoft.com/office/powerpoint/2010/main" val="32511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C686D-9F94-2EAA-0137-80E29D992E33}"/>
              </a:ext>
            </a:extLst>
          </p:cNvPr>
          <p:cNvSpPr>
            <a:spLocks noGrp="1"/>
          </p:cNvSpPr>
          <p:nvPr>
            <p:ph sz="half" idx="1"/>
          </p:nvPr>
        </p:nvSpPr>
        <p:spPr/>
        <p:txBody>
          <a:bodyPr>
            <a:normAutofit fontScale="55000" lnSpcReduction="20000"/>
          </a:bodyPr>
          <a:lstStyle/>
          <a:p>
            <a:pPr>
              <a:lnSpc>
                <a:spcPct val="170000"/>
              </a:lnSpc>
            </a:pPr>
            <a:r>
              <a:rPr lang="en-US" dirty="0"/>
              <a:t>ROS parameters are stored in each node.</a:t>
            </a:r>
          </a:p>
          <a:p>
            <a:pPr>
              <a:lnSpc>
                <a:spcPct val="170000"/>
              </a:lnSpc>
            </a:pPr>
            <a:r>
              <a:rPr lang="en-US" dirty="0"/>
              <a:t>Nodes retrieve parameters at startup and runtime. </a:t>
            </a:r>
          </a:p>
          <a:p>
            <a:pPr>
              <a:lnSpc>
                <a:spcPct val="170000"/>
              </a:lnSpc>
            </a:pPr>
            <a:r>
              <a:rPr lang="en-US" dirty="0"/>
              <a:t>The lifetime of a parameter is the same as the node.</a:t>
            </a:r>
          </a:p>
          <a:p>
            <a:pPr>
              <a:lnSpc>
                <a:spcPct val="170000"/>
              </a:lnSpc>
            </a:pPr>
            <a:r>
              <a:rPr lang="en-US" dirty="0"/>
              <a:t>These parameters are used to configure nodes, e.g., robot constants, starting values, controller parameters, etc. </a:t>
            </a:r>
          </a:p>
          <a:p>
            <a:pPr>
              <a:lnSpc>
                <a:spcPct val="170000"/>
              </a:lnSpc>
            </a:pPr>
            <a:r>
              <a:rPr lang="en-US" dirty="0"/>
              <a:t>ROS can only use determined types of parameters such as:  </a:t>
            </a:r>
          </a:p>
        </p:txBody>
      </p:sp>
      <p:sp>
        <p:nvSpPr>
          <p:cNvPr id="10" name="Content Placeholder 9">
            <a:extLst>
              <a:ext uri="{FF2B5EF4-FFF2-40B4-BE49-F238E27FC236}">
                <a16:creationId xmlns:a16="http://schemas.microsoft.com/office/drawing/2014/main" id="{12E59CEE-AF40-0513-B205-48A8BBAD8225}"/>
              </a:ext>
            </a:extLst>
          </p:cNvPr>
          <p:cNvSpPr>
            <a:spLocks noGrp="1"/>
          </p:cNvSpPr>
          <p:nvPr>
            <p:ph sz="half" idx="2"/>
          </p:nvPr>
        </p:nvSpPr>
        <p:spPr/>
        <p:txBody>
          <a:bodyPr/>
          <a:lstStyle/>
          <a:p>
            <a:pPr marL="228600" marR="0" lvl="0" indent="-228600" algn="l" defTabSz="914400" rtl="0" eaLnBrk="1" fontAlgn="auto" latinLnBrk="0" hangingPunct="1">
              <a:lnSpc>
                <a:spcPct val="170000"/>
              </a:lnSpc>
              <a:spcBef>
                <a:spcPts val="100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E7E6E6">
                    <a:lumMod val="50000"/>
                  </a:srgbClr>
                </a:solidFill>
                <a:effectLst/>
                <a:uLnTx/>
                <a:uFillTx/>
                <a:latin typeface="Nexa-Light" panose="01000000000000000000" pitchFamily="2" charset="0"/>
                <a:ea typeface="+mn-ea"/>
                <a:cs typeface="+mn-cs"/>
              </a:rPr>
              <a:t>Parameters are composed of a key, value and descriptor.</a:t>
            </a:r>
          </a:p>
          <a:p>
            <a:endParaRPr lang="en-GB" dirty="0"/>
          </a:p>
        </p:txBody>
      </p:sp>
      <p:sp>
        <p:nvSpPr>
          <p:cNvPr id="3" name="Slide Number Placeholder 2">
            <a:extLst>
              <a:ext uri="{FF2B5EF4-FFF2-40B4-BE49-F238E27FC236}">
                <a16:creationId xmlns:a16="http://schemas.microsoft.com/office/drawing/2014/main" id="{C4F5ADB1-6CB5-AD1E-62D4-F3F04BAA728A}"/>
              </a:ext>
            </a:extLst>
          </p:cNvPr>
          <p:cNvSpPr>
            <a:spLocks noGrp="1"/>
          </p:cNvSpPr>
          <p:nvPr>
            <p:ph type="sldNum" sz="quarter" idx="12"/>
          </p:nvPr>
        </p:nvSpPr>
        <p:spPr/>
        <p:txBody>
          <a:bodyPr/>
          <a:lstStyle/>
          <a:p>
            <a:fld id="{E33F180C-7AC5-428A-9DBB-8DF57BA31570}" type="slidenum">
              <a:rPr lang="en-GB" smtClean="0"/>
              <a:pPr/>
              <a:t>17</a:t>
            </a:fld>
            <a:endParaRPr lang="en-GB"/>
          </a:p>
        </p:txBody>
      </p:sp>
      <p:sp>
        <p:nvSpPr>
          <p:cNvPr id="4" name="Title 3">
            <a:extLst>
              <a:ext uri="{FF2B5EF4-FFF2-40B4-BE49-F238E27FC236}">
                <a16:creationId xmlns:a16="http://schemas.microsoft.com/office/drawing/2014/main" id="{17507520-1C4F-A06D-04E7-669ADF01CC7D}"/>
              </a:ext>
            </a:extLst>
          </p:cNvPr>
          <p:cNvSpPr>
            <a:spLocks noGrp="1"/>
          </p:cNvSpPr>
          <p:nvPr>
            <p:ph type="title"/>
          </p:nvPr>
        </p:nvSpPr>
        <p:spPr/>
        <p:txBody>
          <a:bodyPr/>
          <a:lstStyle/>
          <a:p>
            <a:r>
              <a:rPr lang="en-GB" dirty="0"/>
              <a:t>ROS Parameters</a:t>
            </a:r>
          </a:p>
        </p:txBody>
      </p:sp>
      <p:graphicFrame>
        <p:nvGraphicFramePr>
          <p:cNvPr id="6" name="Table 6">
            <a:extLst>
              <a:ext uri="{FF2B5EF4-FFF2-40B4-BE49-F238E27FC236}">
                <a16:creationId xmlns:a16="http://schemas.microsoft.com/office/drawing/2014/main" id="{F0602B3A-4CBA-457C-4B12-41525C9BA489}"/>
              </a:ext>
            </a:extLst>
          </p:cNvPr>
          <p:cNvGraphicFramePr>
            <a:graphicFrameLocks noGrp="1"/>
          </p:cNvGraphicFramePr>
          <p:nvPr>
            <p:extLst>
              <p:ext uri="{D42A27DB-BD31-4B8C-83A1-F6EECF244321}">
                <p14:modId xmlns:p14="http://schemas.microsoft.com/office/powerpoint/2010/main" val="59655765"/>
              </p:ext>
            </p:extLst>
          </p:nvPr>
        </p:nvGraphicFramePr>
        <p:xfrm>
          <a:off x="838200" y="5272088"/>
          <a:ext cx="5257800" cy="45720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419714955"/>
                    </a:ext>
                  </a:extLst>
                </a:gridCol>
              </a:tblGrid>
              <a:tr h="140063">
                <a:tc>
                  <a:txBody>
                    <a:bodyPr/>
                    <a:lstStyle/>
                    <a:p>
                      <a:pPr marL="0" indent="0">
                        <a:buFont typeface="Arial" panose="020B0604020202020204" pitchFamily="34" charset="0"/>
                        <a:buNone/>
                      </a:pPr>
                      <a:r>
                        <a:rPr lang="en-GB" sz="1200" kern="1200" dirty="0">
                          <a:solidFill>
                            <a:schemeClr val="bg2">
                              <a:lumMod val="50000"/>
                            </a:schemeClr>
                          </a:solidFill>
                          <a:latin typeface="Consolas" panose="020B0609020204030204" pitchFamily="49" charset="0"/>
                          <a:ea typeface="+mn-ea"/>
                          <a:cs typeface="+mn-cs"/>
                        </a:rPr>
                        <a:t>bool, int64, float64, string, byte[], bool[], int64[], float64[] or string[]</a:t>
                      </a:r>
                    </a:p>
                  </a:txBody>
                  <a:tcPr>
                    <a:solidFill>
                      <a:schemeClr val="bg2">
                        <a:lumMod val="90000"/>
                      </a:schemeClr>
                    </a:solidFill>
                  </a:tcPr>
                </a:tc>
                <a:extLst>
                  <a:ext uri="{0D108BD9-81ED-4DB2-BD59-A6C34878D82A}">
                    <a16:rowId xmlns:a16="http://schemas.microsoft.com/office/drawing/2014/main" val="3973375413"/>
                  </a:ext>
                </a:extLst>
              </a:tr>
            </a:tbl>
          </a:graphicData>
        </a:graphic>
      </p:graphicFrame>
      <p:sp>
        <p:nvSpPr>
          <p:cNvPr id="11" name="Rectangle 3">
            <a:extLst>
              <a:ext uri="{FF2B5EF4-FFF2-40B4-BE49-F238E27FC236}">
                <a16:creationId xmlns:a16="http://schemas.microsoft.com/office/drawing/2014/main" id="{5342B914-BA25-C8DC-F51D-C57A6B5F6836}"/>
              </a:ext>
            </a:extLst>
          </p:cNvPr>
          <p:cNvSpPr>
            <a:spLocks noChangeArrowheads="1"/>
          </p:cNvSpPr>
          <p:nvPr/>
        </p:nvSpPr>
        <p:spPr bwMode="auto">
          <a:xfrm>
            <a:off x="6124575" y="2842529"/>
            <a:ext cx="5276850" cy="433432"/>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GB" altLang="en-US" sz="1200" dirty="0">
                <a:solidFill>
                  <a:srgbClr val="333333"/>
                </a:solidFill>
                <a:latin typeface="Consolas" panose="020B0609020204030204" pitchFamily="49" charset="0"/>
              </a:rPr>
              <a:t>key	value	descriptor</a:t>
            </a:r>
          </a:p>
          <a:p>
            <a:pPr marR="0" lvl="0" indent="273050"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Consolas" panose="020B0609020204030204" pitchFamily="49" charset="0"/>
              </a:rPr>
              <a:t>&lt;Name&gt; &lt;Value&gt;	&lt;Description of the parameter (empty)&gt;</a:t>
            </a:r>
            <a:endParaRPr lang="en-US" altLang="en-US" sz="1400" dirty="0">
              <a:solidFill>
                <a:srgbClr val="333333"/>
              </a:solidFill>
              <a:latin typeface="Consolas" panose="020B0609020204030204" pitchFamily="49" charset="0"/>
            </a:endParaRPr>
          </a:p>
        </p:txBody>
      </p:sp>
      <p:pic>
        <p:nvPicPr>
          <p:cNvPr id="12" name="Picture 11">
            <a:extLst>
              <a:ext uri="{FF2B5EF4-FFF2-40B4-BE49-F238E27FC236}">
                <a16:creationId xmlns:a16="http://schemas.microsoft.com/office/drawing/2014/main" id="{C9CD4FE9-D59E-1E6E-CBDB-7AA1A020528C}"/>
              </a:ext>
            </a:extLst>
          </p:cNvPr>
          <p:cNvPicPr>
            <a:picLocks noChangeAspect="1"/>
          </p:cNvPicPr>
          <p:nvPr/>
        </p:nvPicPr>
        <p:blipFill>
          <a:blip r:embed="rId2"/>
          <a:stretch>
            <a:fillRect/>
          </a:stretch>
        </p:blipFill>
        <p:spPr>
          <a:xfrm>
            <a:off x="7386705" y="4038581"/>
            <a:ext cx="2752589" cy="1690707"/>
          </a:xfrm>
          <a:prstGeom prst="rect">
            <a:avLst/>
          </a:prstGeom>
        </p:spPr>
      </p:pic>
    </p:spTree>
    <p:extLst>
      <p:ext uri="{BB962C8B-B14F-4D97-AF65-F5344CB8AC3E}">
        <p14:creationId xmlns:p14="http://schemas.microsoft.com/office/powerpoint/2010/main" val="32099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C6EF1-F477-509B-3115-8DA99B883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91D48-9C4F-5B05-4A5C-E443B6215415}"/>
              </a:ext>
            </a:extLst>
          </p:cNvPr>
          <p:cNvSpPr>
            <a:spLocks noGrp="1"/>
          </p:cNvSpPr>
          <p:nvPr>
            <p:ph type="ctrTitle"/>
          </p:nvPr>
        </p:nvSpPr>
        <p:spPr/>
        <p:txBody>
          <a:bodyPr/>
          <a:lstStyle/>
          <a:p>
            <a:r>
              <a:rPr lang="en-GB" dirty="0"/>
              <a:t>Activity 3</a:t>
            </a:r>
          </a:p>
        </p:txBody>
      </p:sp>
      <p:sp>
        <p:nvSpPr>
          <p:cNvPr id="3" name="Subtitle 2">
            <a:extLst>
              <a:ext uri="{FF2B5EF4-FFF2-40B4-BE49-F238E27FC236}">
                <a16:creationId xmlns:a16="http://schemas.microsoft.com/office/drawing/2014/main" id="{E93B5E5C-0196-8A71-D8E8-093127E8538C}"/>
              </a:ext>
            </a:extLst>
          </p:cNvPr>
          <p:cNvSpPr>
            <a:spLocks noGrp="1"/>
          </p:cNvSpPr>
          <p:nvPr>
            <p:ph type="subTitle" idx="1"/>
          </p:nvPr>
        </p:nvSpPr>
        <p:spPr/>
        <p:txBody>
          <a:bodyPr/>
          <a:lstStyle/>
          <a:p>
            <a:r>
              <a:rPr lang="en-GB" dirty="0"/>
              <a:t>Parameters</a:t>
            </a:r>
          </a:p>
        </p:txBody>
      </p:sp>
    </p:spTree>
    <p:extLst>
      <p:ext uri="{BB962C8B-B14F-4D97-AF65-F5344CB8AC3E}">
        <p14:creationId xmlns:p14="http://schemas.microsoft.com/office/powerpoint/2010/main" val="49464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C574A-54F7-9A5E-B90F-0DF7D2A570CB}"/>
              </a:ext>
            </a:extLst>
          </p:cNvPr>
          <p:cNvSpPr>
            <a:spLocks noGrp="1"/>
          </p:cNvSpPr>
          <p:nvPr>
            <p:ph sz="half" idx="1"/>
          </p:nvPr>
        </p:nvSpPr>
        <p:spPr/>
        <p:txBody>
          <a:bodyPr/>
          <a:lstStyle/>
          <a:p>
            <a:pPr>
              <a:lnSpc>
                <a:spcPct val="150000"/>
              </a:lnSpc>
            </a:pPr>
            <a:r>
              <a:rPr lang="en-US" sz="1600" dirty="0"/>
              <a:t>Create a package called </a:t>
            </a:r>
            <a:r>
              <a:rPr lang="en-US" sz="1600" i="1" dirty="0" err="1"/>
              <a:t>basic_comms_params</a:t>
            </a:r>
            <a:r>
              <a:rPr lang="en-US" sz="1600" dirty="0"/>
              <a:t>, and create a </a:t>
            </a:r>
            <a:r>
              <a:rPr lang="en-US" altLang="en-US" sz="1600" i="1" dirty="0"/>
              <a:t>talker_params.py </a:t>
            </a:r>
            <a:r>
              <a:rPr lang="en-US" altLang="en-US" sz="1600" dirty="0"/>
              <a:t>file</a:t>
            </a:r>
          </a:p>
          <a:p>
            <a:pPr>
              <a:lnSpc>
                <a:spcPct val="150000"/>
              </a:lnSpc>
            </a:pPr>
            <a:endParaRPr lang="en-US" sz="1600" dirty="0"/>
          </a:p>
          <a:p>
            <a:endParaRPr lang="en-US" dirty="0"/>
          </a:p>
          <a:p>
            <a:endParaRPr lang="en-US" dirty="0"/>
          </a:p>
        </p:txBody>
      </p:sp>
      <p:sp>
        <p:nvSpPr>
          <p:cNvPr id="7" name="Content Placeholder 6">
            <a:extLst>
              <a:ext uri="{FF2B5EF4-FFF2-40B4-BE49-F238E27FC236}">
                <a16:creationId xmlns:a16="http://schemas.microsoft.com/office/drawing/2014/main" id="{9B4E5A07-254C-38F5-5C64-BC4726BD88C0}"/>
              </a:ext>
            </a:extLst>
          </p:cNvPr>
          <p:cNvSpPr>
            <a:spLocks noGrp="1"/>
          </p:cNvSpPr>
          <p:nvPr>
            <p:ph sz="half" idx="2"/>
          </p:nvPr>
        </p:nvSpPr>
        <p:spPr/>
        <p:txBody>
          <a:bodyPr/>
          <a:lstStyle/>
          <a:p>
            <a:endParaRPr lang="en-GB"/>
          </a:p>
        </p:txBody>
      </p:sp>
      <p:sp>
        <p:nvSpPr>
          <p:cNvPr id="4" name="Slide Number Placeholder 3">
            <a:extLst>
              <a:ext uri="{FF2B5EF4-FFF2-40B4-BE49-F238E27FC236}">
                <a16:creationId xmlns:a16="http://schemas.microsoft.com/office/drawing/2014/main" id="{2E54BCE9-20CD-6D73-25C2-DC52E143F91C}"/>
              </a:ext>
            </a:extLst>
          </p:cNvPr>
          <p:cNvSpPr>
            <a:spLocks noGrp="1"/>
          </p:cNvSpPr>
          <p:nvPr>
            <p:ph type="sldNum" sz="quarter" idx="12"/>
          </p:nvPr>
        </p:nvSpPr>
        <p:spPr/>
        <p:txBody>
          <a:bodyPr/>
          <a:lstStyle/>
          <a:p>
            <a:fld id="{E33F180C-7AC5-428A-9DBB-8DF57BA31570}" type="slidenum">
              <a:rPr lang="en-GB" smtClean="0"/>
              <a:pPr/>
              <a:t>19</a:t>
            </a:fld>
            <a:endParaRPr lang="en-GB"/>
          </a:p>
        </p:txBody>
      </p:sp>
      <p:sp>
        <p:nvSpPr>
          <p:cNvPr id="2" name="Title 1">
            <a:extLst>
              <a:ext uri="{FF2B5EF4-FFF2-40B4-BE49-F238E27FC236}">
                <a16:creationId xmlns:a16="http://schemas.microsoft.com/office/drawing/2014/main" id="{43C79975-957A-F97C-DC4C-F3F857E8FD12}"/>
              </a:ext>
            </a:extLst>
          </p:cNvPr>
          <p:cNvSpPr>
            <a:spLocks noGrp="1"/>
          </p:cNvSpPr>
          <p:nvPr>
            <p:ph type="title"/>
          </p:nvPr>
        </p:nvSpPr>
        <p:spPr/>
        <p:txBody>
          <a:bodyPr/>
          <a:lstStyle/>
          <a:p>
            <a:r>
              <a:rPr lang="en-US" dirty="0"/>
              <a:t>Activity – Parameters</a:t>
            </a:r>
          </a:p>
        </p:txBody>
      </p:sp>
      <p:sp>
        <p:nvSpPr>
          <p:cNvPr id="5" name="Rectangle 3">
            <a:extLst>
              <a:ext uri="{FF2B5EF4-FFF2-40B4-BE49-F238E27FC236}">
                <a16:creationId xmlns:a16="http://schemas.microsoft.com/office/drawing/2014/main" id="{AC119F92-4C5E-6584-E323-8E1AD4FD98F3}"/>
              </a:ext>
            </a:extLst>
          </p:cNvPr>
          <p:cNvSpPr>
            <a:spLocks noChangeArrowheads="1"/>
          </p:cNvSpPr>
          <p:nvPr/>
        </p:nvSpPr>
        <p:spPr bwMode="auto">
          <a:xfrm>
            <a:off x="838200" y="3881837"/>
            <a:ext cx="9842788" cy="80276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Consolas" panose="020B0609020204030204" pitchFamily="49" charset="0"/>
              </a:rPr>
              <a:t>$ cd ~/ros2_ws/</a:t>
            </a:r>
            <a:r>
              <a:rPr lang="en-US" altLang="en-US" sz="1200" dirty="0" err="1">
                <a:solidFill>
                  <a:srgbClr val="333333"/>
                </a:solidFill>
                <a:latin typeface="Consolas" panose="020B0609020204030204" pitchFamily="49" charset="0"/>
              </a:rPr>
              <a:t>src</a:t>
            </a:r>
            <a:r>
              <a:rPr lang="en-US" altLang="en-US" sz="1200"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Consolas" panose="020B0609020204030204" pitchFamily="49" charset="0"/>
              </a:rPr>
              <a:t>$ ros2 pkg create --build-type </a:t>
            </a:r>
            <a:r>
              <a:rPr lang="en-US" altLang="en-US" sz="1200" dirty="0" err="1">
                <a:solidFill>
                  <a:srgbClr val="333333"/>
                </a:solidFill>
                <a:latin typeface="Consolas" panose="020B0609020204030204" pitchFamily="49" charset="0"/>
              </a:rPr>
              <a:t>ament_python</a:t>
            </a:r>
            <a:r>
              <a:rPr lang="en-US" altLang="en-US" sz="1200" dirty="0">
                <a:solidFill>
                  <a:srgbClr val="333333"/>
                </a:solidFill>
                <a:latin typeface="Consolas" panose="020B0609020204030204" pitchFamily="49" charset="0"/>
              </a:rPr>
              <a:t> --license Apache-2.0 </a:t>
            </a:r>
            <a:r>
              <a:rPr lang="en-US" altLang="en-US" sz="1200" dirty="0" err="1">
                <a:solidFill>
                  <a:srgbClr val="333333"/>
                </a:solidFill>
                <a:latin typeface="Consolas" panose="020B0609020204030204" pitchFamily="49" charset="0"/>
              </a:rPr>
              <a:t>basic_comms_params</a:t>
            </a:r>
            <a:r>
              <a:rPr lang="en-US" altLang="en-US" sz="1200" dirty="0">
                <a:solidFill>
                  <a:srgbClr val="333333"/>
                </a:solidFill>
                <a:latin typeface="Consolas" panose="020B0609020204030204" pitchFamily="49" charset="0"/>
              </a:rPr>
              <a:t> --dependencies </a:t>
            </a:r>
            <a:r>
              <a:rPr lang="en-US" altLang="en-US" sz="1200" dirty="0" err="1">
                <a:solidFill>
                  <a:srgbClr val="333333"/>
                </a:solidFill>
                <a:latin typeface="Consolas" panose="020B0609020204030204" pitchFamily="49" charset="0"/>
              </a:rPr>
              <a:t>rclpy</a:t>
            </a:r>
            <a:endParaRPr lang="en-US" altLang="en-US" sz="12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Consolas" panose="020B0609020204030204" pitchFamily="49" charset="0"/>
              </a:rPr>
              <a:t>$ touch basic_comms_params/basic_comms_params/talker.py</a:t>
            </a:r>
          </a:p>
          <a:p>
            <a:pPr marR="0" lvl="0" indent="273050" defTabSz="914400" rtl="0" eaLnBrk="0" fontAlgn="base" latinLnBrk="0" hangingPunct="0">
              <a:lnSpc>
                <a:spcPct val="100000"/>
              </a:lnSpc>
              <a:spcBef>
                <a:spcPct val="0"/>
              </a:spcBef>
              <a:spcAft>
                <a:spcPct val="0"/>
              </a:spcAft>
              <a:buClrTx/>
              <a:buSzTx/>
              <a:buFontTx/>
              <a:buNone/>
              <a:tabLst/>
            </a:pPr>
            <a:r>
              <a:rPr lang="en-US" altLang="en-US" sz="1200" dirty="0">
                <a:solidFill>
                  <a:srgbClr val="333333"/>
                </a:solidFill>
                <a:latin typeface="Consolas" panose="020B0609020204030204" pitchFamily="49" charset="0"/>
              </a:rPr>
              <a:t>$ </a:t>
            </a:r>
            <a:r>
              <a:rPr lang="en-US" altLang="en-US" sz="1200" dirty="0" err="1">
                <a:solidFill>
                  <a:srgbClr val="333333"/>
                </a:solidFill>
                <a:latin typeface="Consolas" panose="020B0609020204030204" pitchFamily="49" charset="0"/>
              </a:rPr>
              <a:t>chmod</a:t>
            </a:r>
            <a:r>
              <a:rPr lang="en-US" altLang="en-US" sz="1200" dirty="0">
                <a:solidFill>
                  <a:srgbClr val="333333"/>
                </a:solidFill>
                <a:latin typeface="Consolas" panose="020B0609020204030204" pitchFamily="49" charset="0"/>
              </a:rPr>
              <a:t> +x basic_comms_params/basic_comms_params/talker_params.py</a:t>
            </a:r>
          </a:p>
        </p:txBody>
      </p:sp>
    </p:spTree>
    <p:extLst>
      <p:ext uri="{BB962C8B-B14F-4D97-AF65-F5344CB8AC3E}">
        <p14:creationId xmlns:p14="http://schemas.microsoft.com/office/powerpoint/2010/main" val="142510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7ABC34-74C0-2953-2D31-2C22AF62119D}"/>
              </a:ext>
            </a:extLst>
          </p:cNvPr>
          <p:cNvGrpSpPr/>
          <p:nvPr/>
        </p:nvGrpSpPr>
        <p:grpSpPr>
          <a:xfrm>
            <a:off x="2461056" y="1143854"/>
            <a:ext cx="8965934" cy="4562962"/>
            <a:chOff x="380330" y="1151176"/>
            <a:chExt cx="8965934" cy="4562962"/>
          </a:xfrm>
        </p:grpSpPr>
        <p:sp>
          <p:nvSpPr>
            <p:cNvPr id="3" name="Hexagon 2">
              <a:extLst>
                <a:ext uri="{FF2B5EF4-FFF2-40B4-BE49-F238E27FC236}">
                  <a16:creationId xmlns:a16="http://schemas.microsoft.com/office/drawing/2014/main" id="{FDFFEC81-0B43-AFBA-4652-78AD6EF5545B}"/>
                </a:ext>
              </a:extLst>
            </p:cNvPr>
            <p:cNvSpPr/>
            <p:nvPr/>
          </p:nvSpPr>
          <p:spPr>
            <a:xfrm>
              <a:off x="5119649" y="2950726"/>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4</a:t>
              </a:r>
            </a:p>
          </p:txBody>
        </p:sp>
        <p:sp>
          <p:nvSpPr>
            <p:cNvPr id="4" name="Hexagon 3">
              <a:extLst>
                <a:ext uri="{FF2B5EF4-FFF2-40B4-BE49-F238E27FC236}">
                  <a16:creationId xmlns:a16="http://schemas.microsoft.com/office/drawing/2014/main" id="{C156C482-A9AC-4718-143B-0A25F94D1FAD}"/>
                </a:ext>
              </a:extLst>
            </p:cNvPr>
            <p:cNvSpPr/>
            <p:nvPr/>
          </p:nvSpPr>
          <p:spPr>
            <a:xfrm>
              <a:off x="5114593" y="3548683"/>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5</a:t>
              </a:r>
            </a:p>
          </p:txBody>
        </p:sp>
        <p:sp>
          <p:nvSpPr>
            <p:cNvPr id="5" name="Hexagon 4">
              <a:extLst>
                <a:ext uri="{FF2B5EF4-FFF2-40B4-BE49-F238E27FC236}">
                  <a16:creationId xmlns:a16="http://schemas.microsoft.com/office/drawing/2014/main" id="{D276B1C4-DFDB-A88E-3E77-39B2EF610DD6}"/>
                </a:ext>
              </a:extLst>
            </p:cNvPr>
            <p:cNvSpPr/>
            <p:nvPr/>
          </p:nvSpPr>
          <p:spPr>
            <a:xfrm>
              <a:off x="4967897" y="2352762"/>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3</a:t>
              </a:r>
            </a:p>
          </p:txBody>
        </p:sp>
        <p:sp>
          <p:nvSpPr>
            <p:cNvPr id="6" name="Hexagon 5">
              <a:extLst>
                <a:ext uri="{FF2B5EF4-FFF2-40B4-BE49-F238E27FC236}">
                  <a16:creationId xmlns:a16="http://schemas.microsoft.com/office/drawing/2014/main" id="{00833784-B18B-FBDE-91A7-F0620A47B682}"/>
                </a:ext>
              </a:extLst>
            </p:cNvPr>
            <p:cNvSpPr/>
            <p:nvPr/>
          </p:nvSpPr>
          <p:spPr>
            <a:xfrm>
              <a:off x="4967897" y="4146641"/>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6</a:t>
              </a:r>
            </a:p>
          </p:txBody>
        </p:sp>
        <p:sp>
          <p:nvSpPr>
            <p:cNvPr id="7" name="Hexagon 6">
              <a:extLst>
                <a:ext uri="{FF2B5EF4-FFF2-40B4-BE49-F238E27FC236}">
                  <a16:creationId xmlns:a16="http://schemas.microsoft.com/office/drawing/2014/main" id="{298A52C1-40F5-7CB9-E06D-FFEF4C6AB9F5}"/>
                </a:ext>
              </a:extLst>
            </p:cNvPr>
            <p:cNvSpPr/>
            <p:nvPr/>
          </p:nvSpPr>
          <p:spPr>
            <a:xfrm>
              <a:off x="4713076" y="4749455"/>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7</a:t>
              </a:r>
            </a:p>
          </p:txBody>
        </p:sp>
        <p:sp>
          <p:nvSpPr>
            <p:cNvPr id="8" name="Hexagon 7">
              <a:extLst>
                <a:ext uri="{FF2B5EF4-FFF2-40B4-BE49-F238E27FC236}">
                  <a16:creationId xmlns:a16="http://schemas.microsoft.com/office/drawing/2014/main" id="{B13D105B-18E3-9B2F-9FE6-B3BDEF0E1F40}"/>
                </a:ext>
              </a:extLst>
            </p:cNvPr>
            <p:cNvSpPr/>
            <p:nvPr/>
          </p:nvSpPr>
          <p:spPr>
            <a:xfrm>
              <a:off x="4713076" y="1755568"/>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2</a:t>
              </a:r>
            </a:p>
          </p:txBody>
        </p:sp>
        <p:sp>
          <p:nvSpPr>
            <p:cNvPr id="9" name="Hexagon 8">
              <a:extLst>
                <a:ext uri="{FF2B5EF4-FFF2-40B4-BE49-F238E27FC236}">
                  <a16:creationId xmlns:a16="http://schemas.microsoft.com/office/drawing/2014/main" id="{D9B4AE0E-1B56-ECD4-FF3F-FA00AFEFE740}"/>
                </a:ext>
              </a:extLst>
            </p:cNvPr>
            <p:cNvSpPr/>
            <p:nvPr/>
          </p:nvSpPr>
          <p:spPr>
            <a:xfrm>
              <a:off x="4233409" y="5342567"/>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8</a:t>
              </a:r>
            </a:p>
          </p:txBody>
        </p:sp>
        <p:sp>
          <p:nvSpPr>
            <p:cNvPr id="10" name="Hexagon 9">
              <a:extLst>
                <a:ext uri="{FF2B5EF4-FFF2-40B4-BE49-F238E27FC236}">
                  <a16:creationId xmlns:a16="http://schemas.microsoft.com/office/drawing/2014/main" id="{0D7265F9-DB95-A93D-A1E4-3BFF88ECF85E}"/>
                </a:ext>
              </a:extLst>
            </p:cNvPr>
            <p:cNvSpPr/>
            <p:nvPr/>
          </p:nvSpPr>
          <p:spPr>
            <a:xfrm>
              <a:off x="4233409" y="1156863"/>
              <a:ext cx="415941" cy="358570"/>
            </a:xfrm>
            <a:prstGeom prst="hexagon">
              <a:avLst/>
            </a:prstGeom>
            <a:solidFill>
              <a:srgbClr val="00C4F2"/>
            </a:soli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Nexa Bold" panose="02000000000000000000" pitchFamily="50" charset="0"/>
                </a:rPr>
                <a:t>1</a:t>
              </a:r>
            </a:p>
          </p:txBody>
        </p:sp>
        <p:pic>
          <p:nvPicPr>
            <p:cNvPr id="11" name="Picture 10" descr="Logo, icon&#10;&#10;Description automatically generated">
              <a:extLst>
                <a:ext uri="{FF2B5EF4-FFF2-40B4-BE49-F238E27FC236}">
                  <a16:creationId xmlns:a16="http://schemas.microsoft.com/office/drawing/2014/main" id="{BF296997-CB70-4052-FA8D-BA3061F2A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83" y="1538095"/>
              <a:ext cx="3781799" cy="3781799"/>
            </a:xfrm>
            <a:prstGeom prst="rect">
              <a:avLst/>
            </a:prstGeom>
          </p:spPr>
        </p:pic>
        <p:sp>
          <p:nvSpPr>
            <p:cNvPr id="12" name="Arc 11">
              <a:extLst>
                <a:ext uri="{FF2B5EF4-FFF2-40B4-BE49-F238E27FC236}">
                  <a16:creationId xmlns:a16="http://schemas.microsoft.com/office/drawing/2014/main" id="{370E7A69-33C1-21EB-0118-A14B765B5E8A}"/>
                </a:ext>
              </a:extLst>
            </p:cNvPr>
            <p:cNvSpPr/>
            <p:nvPr/>
          </p:nvSpPr>
          <p:spPr>
            <a:xfrm rot="2346162">
              <a:off x="380330" y="1272876"/>
              <a:ext cx="4312235" cy="4312235"/>
            </a:xfrm>
            <a:prstGeom prst="arc">
              <a:avLst>
                <a:gd name="adj1" fmla="val 16227433"/>
                <a:gd name="adj2" fmla="val 706857"/>
              </a:avLst>
            </a:prstGeom>
            <a:ln w="5715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dirty="0"/>
            </a:p>
          </p:txBody>
        </p:sp>
        <p:sp>
          <p:nvSpPr>
            <p:cNvPr id="13" name="TextBox 12">
              <a:extLst>
                <a:ext uri="{FF2B5EF4-FFF2-40B4-BE49-F238E27FC236}">
                  <a16:creationId xmlns:a16="http://schemas.microsoft.com/office/drawing/2014/main" id="{FFDC2737-D47F-9D5D-D6ED-3BBB87B86462}"/>
                </a:ext>
              </a:extLst>
            </p:cNvPr>
            <p:cNvSpPr txBox="1"/>
            <p:nvPr/>
          </p:nvSpPr>
          <p:spPr>
            <a:xfrm>
              <a:off x="4699689" y="1151176"/>
              <a:ext cx="2333670"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Namespaces</a:t>
              </a:r>
            </a:p>
          </p:txBody>
        </p:sp>
        <p:sp>
          <p:nvSpPr>
            <p:cNvPr id="14" name="TextBox 13">
              <a:extLst>
                <a:ext uri="{FF2B5EF4-FFF2-40B4-BE49-F238E27FC236}">
                  <a16:creationId xmlns:a16="http://schemas.microsoft.com/office/drawing/2014/main" id="{1558AEF1-11BB-7E4A-DECF-46B54DF920A4}"/>
                </a:ext>
              </a:extLst>
            </p:cNvPr>
            <p:cNvSpPr txBox="1"/>
            <p:nvPr/>
          </p:nvSpPr>
          <p:spPr>
            <a:xfrm>
              <a:off x="5175866" y="1751740"/>
              <a:ext cx="3195000"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Namespaces Example</a:t>
              </a:r>
            </a:p>
          </p:txBody>
        </p:sp>
        <p:sp>
          <p:nvSpPr>
            <p:cNvPr id="15" name="TextBox 14">
              <a:extLst>
                <a:ext uri="{FF2B5EF4-FFF2-40B4-BE49-F238E27FC236}">
                  <a16:creationId xmlns:a16="http://schemas.microsoft.com/office/drawing/2014/main" id="{3F0F432D-417A-1715-9F9F-30DBAC4F46B3}"/>
                </a:ext>
              </a:extLst>
            </p:cNvPr>
            <p:cNvSpPr txBox="1"/>
            <p:nvPr/>
          </p:nvSpPr>
          <p:spPr>
            <a:xfrm>
              <a:off x="5452030" y="2351574"/>
              <a:ext cx="3075143"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Parameter Files</a:t>
              </a:r>
            </a:p>
          </p:txBody>
        </p:sp>
        <p:sp>
          <p:nvSpPr>
            <p:cNvPr id="16" name="TextBox 15">
              <a:extLst>
                <a:ext uri="{FF2B5EF4-FFF2-40B4-BE49-F238E27FC236}">
                  <a16:creationId xmlns:a16="http://schemas.microsoft.com/office/drawing/2014/main" id="{8E92C0C0-D3C9-B6D3-CB5E-3B761E019219}"/>
                </a:ext>
              </a:extLst>
            </p:cNvPr>
            <p:cNvSpPr txBox="1"/>
            <p:nvPr/>
          </p:nvSpPr>
          <p:spPr>
            <a:xfrm>
              <a:off x="5564466" y="2949968"/>
              <a:ext cx="3781798"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Parameter Files Examples</a:t>
              </a:r>
            </a:p>
          </p:txBody>
        </p:sp>
        <p:sp>
          <p:nvSpPr>
            <p:cNvPr id="17" name="TextBox 16">
              <a:extLst>
                <a:ext uri="{FF2B5EF4-FFF2-40B4-BE49-F238E27FC236}">
                  <a16:creationId xmlns:a16="http://schemas.microsoft.com/office/drawing/2014/main" id="{1075B9F0-B75B-E498-92A4-0C55B0513F24}"/>
                </a:ext>
              </a:extLst>
            </p:cNvPr>
            <p:cNvSpPr txBox="1"/>
            <p:nvPr/>
          </p:nvSpPr>
          <p:spPr>
            <a:xfrm>
              <a:off x="5564466" y="3554611"/>
              <a:ext cx="3375384"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Custom Messages</a:t>
              </a:r>
            </a:p>
          </p:txBody>
        </p:sp>
        <p:sp>
          <p:nvSpPr>
            <p:cNvPr id="18" name="TextBox 17">
              <a:extLst>
                <a:ext uri="{FF2B5EF4-FFF2-40B4-BE49-F238E27FC236}">
                  <a16:creationId xmlns:a16="http://schemas.microsoft.com/office/drawing/2014/main" id="{5481A0C5-5EDC-C21A-0C4A-09811C180A7B}"/>
                </a:ext>
              </a:extLst>
            </p:cNvPr>
            <p:cNvSpPr txBox="1"/>
            <p:nvPr/>
          </p:nvSpPr>
          <p:spPr>
            <a:xfrm>
              <a:off x="5452030" y="4149444"/>
              <a:ext cx="3894233"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Custom Messages Examples</a:t>
              </a:r>
            </a:p>
          </p:txBody>
        </p:sp>
        <p:sp>
          <p:nvSpPr>
            <p:cNvPr id="19" name="TextBox 18">
              <a:extLst>
                <a:ext uri="{FF2B5EF4-FFF2-40B4-BE49-F238E27FC236}">
                  <a16:creationId xmlns:a16="http://schemas.microsoft.com/office/drawing/2014/main" id="{620891F5-5DC7-D1B7-CE71-77C6DFDD8D01}"/>
                </a:ext>
              </a:extLst>
            </p:cNvPr>
            <p:cNvSpPr txBox="1"/>
            <p:nvPr/>
          </p:nvSpPr>
          <p:spPr>
            <a:xfrm>
              <a:off x="5175867" y="4740903"/>
              <a:ext cx="2333670"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ROS Activity</a:t>
              </a:r>
            </a:p>
          </p:txBody>
        </p:sp>
        <p:sp>
          <p:nvSpPr>
            <p:cNvPr id="20" name="TextBox 19">
              <a:extLst>
                <a:ext uri="{FF2B5EF4-FFF2-40B4-BE49-F238E27FC236}">
                  <a16:creationId xmlns:a16="http://schemas.microsoft.com/office/drawing/2014/main" id="{90CC8706-5633-48AE-A2CC-EB970E6D3720}"/>
                </a:ext>
              </a:extLst>
            </p:cNvPr>
            <p:cNvSpPr txBox="1"/>
            <p:nvPr/>
          </p:nvSpPr>
          <p:spPr>
            <a:xfrm>
              <a:off x="4699689" y="5344806"/>
              <a:ext cx="2333670" cy="369332"/>
            </a:xfrm>
            <a:prstGeom prst="rect">
              <a:avLst/>
            </a:prstGeom>
            <a:noFill/>
          </p:spPr>
          <p:txBody>
            <a:bodyPr wrap="square" rtlCol="0">
              <a:spAutoFit/>
            </a:bodyPr>
            <a:lstStyle/>
            <a:p>
              <a:r>
                <a:rPr lang="en-GB" dirty="0">
                  <a:solidFill>
                    <a:schemeClr val="bg2">
                      <a:lumMod val="50000"/>
                    </a:schemeClr>
                  </a:solidFill>
                  <a:latin typeface="Nexa-Light" panose="01000000000000000000" pitchFamily="2" charset="0"/>
                </a:rPr>
                <a:t>Questions</a:t>
              </a:r>
            </a:p>
          </p:txBody>
        </p:sp>
      </p:grpSp>
      <p:sp>
        <p:nvSpPr>
          <p:cNvPr id="21" name="Title 1">
            <a:extLst>
              <a:ext uri="{FF2B5EF4-FFF2-40B4-BE49-F238E27FC236}">
                <a16:creationId xmlns:a16="http://schemas.microsoft.com/office/drawing/2014/main" id="{00F553E9-9091-D5E1-D87C-5F72D33A2C23}"/>
              </a:ext>
            </a:extLst>
          </p:cNvPr>
          <p:cNvSpPr txBox="1">
            <a:spLocks/>
          </p:cNvSpPr>
          <p:nvPr/>
        </p:nvSpPr>
        <p:spPr>
          <a:xfrm rot="16200000">
            <a:off x="-1941479" y="3090625"/>
            <a:ext cx="5491756" cy="6694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b="1" dirty="0">
                <a:solidFill>
                  <a:srgbClr val="00B0F0"/>
                </a:solidFill>
                <a:latin typeface="Nexa-Book" panose="01000000000000000000" pitchFamily="2" charset="0"/>
              </a:rPr>
              <a:t>Table of contents</a:t>
            </a:r>
          </a:p>
        </p:txBody>
      </p:sp>
      <p:sp>
        <p:nvSpPr>
          <p:cNvPr id="22" name="Slide Number Placeholder 21">
            <a:extLst>
              <a:ext uri="{FF2B5EF4-FFF2-40B4-BE49-F238E27FC236}">
                <a16:creationId xmlns:a16="http://schemas.microsoft.com/office/drawing/2014/main" id="{ED01C6C6-1797-7124-DEFE-A7A8B47DA6CA}"/>
              </a:ext>
            </a:extLst>
          </p:cNvPr>
          <p:cNvSpPr>
            <a:spLocks noGrp="1"/>
          </p:cNvSpPr>
          <p:nvPr>
            <p:ph type="sldNum" sz="quarter" idx="12"/>
          </p:nvPr>
        </p:nvSpPr>
        <p:spPr/>
        <p:txBody>
          <a:bodyPr/>
          <a:lstStyle/>
          <a:p>
            <a:fld id="{E33F180C-7AC5-428A-9DBB-8DF57BA31570}" type="slidenum">
              <a:rPr lang="en-GB" smtClean="0"/>
              <a:t>2</a:t>
            </a:fld>
            <a:endParaRPr lang="en-GB"/>
          </a:p>
        </p:txBody>
      </p:sp>
    </p:spTree>
    <p:extLst>
      <p:ext uri="{BB962C8B-B14F-4D97-AF65-F5344CB8AC3E}">
        <p14:creationId xmlns:p14="http://schemas.microsoft.com/office/powerpoint/2010/main" val="747795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08D22-6B39-F1B4-2E41-8126B508AD55}"/>
              </a:ext>
            </a:extLst>
          </p:cNvPr>
          <p:cNvSpPr>
            <a:spLocks noGrp="1"/>
          </p:cNvSpPr>
          <p:nvPr>
            <p:ph sz="half" idx="1"/>
          </p:nvPr>
        </p:nvSpPr>
        <p:spPr/>
        <p:txBody>
          <a:bodyPr>
            <a:normAutofit/>
          </a:bodyPr>
          <a:lstStyle/>
          <a:p>
            <a:pPr marL="0" indent="0">
              <a:lnSpc>
                <a:spcPct val="150000"/>
              </a:lnSpc>
              <a:buNone/>
            </a:pPr>
            <a:r>
              <a:rPr lang="en-US" sz="1600" dirty="0">
                <a:latin typeface="Nexa-Bold" panose="01000000000000000000" pitchFamily="2" charset="0"/>
              </a:rPr>
              <a:t>Parameters Command Line</a:t>
            </a:r>
          </a:p>
          <a:p>
            <a:pPr>
              <a:lnSpc>
                <a:spcPct val="150000"/>
              </a:lnSpc>
            </a:pPr>
            <a:r>
              <a:rPr lang="en-US" sz="1600" dirty="0"/>
              <a:t>To list the parameters belonging to available nodes</a:t>
            </a:r>
          </a:p>
          <a:p>
            <a:pPr>
              <a:lnSpc>
                <a:spcPct val="150000"/>
              </a:lnSpc>
            </a:pPr>
            <a:endParaRPr lang="en-US" sz="1600" dirty="0"/>
          </a:p>
          <a:p>
            <a:pPr>
              <a:lnSpc>
                <a:spcPct val="150000"/>
              </a:lnSpc>
            </a:pPr>
            <a:r>
              <a:rPr lang="en-US" sz="1600" dirty="0"/>
              <a:t>To display the type and current value of a parameter</a:t>
            </a:r>
          </a:p>
          <a:p>
            <a:pPr>
              <a:lnSpc>
                <a:spcPct val="150000"/>
              </a:lnSpc>
            </a:pPr>
            <a:r>
              <a:rPr lang="en-US" sz="1600" dirty="0"/>
              <a:t>To change a parameter’s value at runtime (current session)</a:t>
            </a:r>
          </a:p>
          <a:p>
            <a:pPr>
              <a:lnSpc>
                <a:spcPct val="150000"/>
              </a:lnSpc>
            </a:pPr>
            <a:endParaRPr lang="en-US" sz="2000" dirty="0"/>
          </a:p>
          <a:p>
            <a:pPr>
              <a:lnSpc>
                <a:spcPct val="150000"/>
              </a:lnSpc>
            </a:pPr>
            <a:endParaRPr lang="en-US" sz="2000" dirty="0"/>
          </a:p>
        </p:txBody>
      </p:sp>
      <p:sp>
        <p:nvSpPr>
          <p:cNvPr id="6" name="Content Placeholder 5">
            <a:extLst>
              <a:ext uri="{FF2B5EF4-FFF2-40B4-BE49-F238E27FC236}">
                <a16:creationId xmlns:a16="http://schemas.microsoft.com/office/drawing/2014/main" id="{60D65117-F072-5B88-3B36-C79F3098E1E6}"/>
              </a:ext>
            </a:extLst>
          </p:cNvPr>
          <p:cNvSpPr>
            <a:spLocks noGrp="1"/>
          </p:cNvSpPr>
          <p:nvPr>
            <p:ph sz="half" idx="2"/>
          </p:nvPr>
        </p:nvSpPr>
        <p:spPr/>
        <p:txBody>
          <a:bodyPr/>
          <a:lstStyle/>
          <a:p>
            <a:pPr>
              <a:lnSpc>
                <a:spcPct val="150000"/>
              </a:lnSpc>
            </a:pPr>
            <a:r>
              <a:rPr lang="en-US" sz="1600" dirty="0"/>
              <a:t>Dump all of a node’s current parameter values into a file to save them</a:t>
            </a:r>
          </a:p>
          <a:p>
            <a:pPr>
              <a:lnSpc>
                <a:spcPct val="150000"/>
              </a:lnSpc>
            </a:pPr>
            <a:endParaRPr lang="en-US" sz="1600" dirty="0"/>
          </a:p>
          <a:p>
            <a:pPr>
              <a:lnSpc>
                <a:spcPct val="150000"/>
              </a:lnSpc>
            </a:pPr>
            <a:r>
              <a:rPr lang="en-US" sz="1600" dirty="0"/>
              <a:t>You can load parameters from a file to a currently running node</a:t>
            </a:r>
          </a:p>
          <a:p>
            <a:pPr>
              <a:lnSpc>
                <a:spcPct val="150000"/>
              </a:lnSpc>
            </a:pPr>
            <a:endParaRPr lang="en-US" sz="1600" dirty="0"/>
          </a:p>
          <a:p>
            <a:pPr>
              <a:lnSpc>
                <a:spcPct val="150000"/>
              </a:lnSpc>
            </a:pPr>
            <a:r>
              <a:rPr lang="en-US" sz="1600" dirty="0"/>
              <a:t>To start the same node using your saved parameter values</a:t>
            </a:r>
          </a:p>
          <a:p>
            <a:pPr>
              <a:lnSpc>
                <a:spcPct val="150000"/>
              </a:lnSpc>
            </a:pPr>
            <a:endParaRPr lang="en-US" sz="1600" dirty="0"/>
          </a:p>
          <a:p>
            <a:pPr>
              <a:lnSpc>
                <a:spcPct val="150000"/>
              </a:lnSpc>
            </a:pPr>
            <a:endParaRPr lang="en-US" sz="1600" dirty="0"/>
          </a:p>
          <a:p>
            <a:endParaRPr lang="en-GB" dirty="0"/>
          </a:p>
        </p:txBody>
      </p:sp>
      <p:sp>
        <p:nvSpPr>
          <p:cNvPr id="4" name="Slide Number Placeholder 3">
            <a:extLst>
              <a:ext uri="{FF2B5EF4-FFF2-40B4-BE49-F238E27FC236}">
                <a16:creationId xmlns:a16="http://schemas.microsoft.com/office/drawing/2014/main" id="{9B22D7F6-5A99-97FB-5CF4-315E892005D9}"/>
              </a:ext>
            </a:extLst>
          </p:cNvPr>
          <p:cNvSpPr>
            <a:spLocks noGrp="1"/>
          </p:cNvSpPr>
          <p:nvPr>
            <p:ph type="sldNum" sz="quarter" idx="12"/>
          </p:nvPr>
        </p:nvSpPr>
        <p:spPr/>
        <p:txBody>
          <a:bodyPr/>
          <a:lstStyle/>
          <a:p>
            <a:fld id="{E33F180C-7AC5-428A-9DBB-8DF57BA31570}" type="slidenum">
              <a:rPr lang="en-GB" smtClean="0"/>
              <a:t>20</a:t>
            </a:fld>
            <a:endParaRPr lang="en-GB" dirty="0"/>
          </a:p>
        </p:txBody>
      </p:sp>
      <p:sp>
        <p:nvSpPr>
          <p:cNvPr id="2" name="Title 1">
            <a:extLst>
              <a:ext uri="{FF2B5EF4-FFF2-40B4-BE49-F238E27FC236}">
                <a16:creationId xmlns:a16="http://schemas.microsoft.com/office/drawing/2014/main" id="{B599BF1E-D4BD-39A3-800E-D7C0AA2DC157}"/>
              </a:ext>
            </a:extLst>
          </p:cNvPr>
          <p:cNvSpPr>
            <a:spLocks noGrp="1"/>
          </p:cNvSpPr>
          <p:nvPr>
            <p:ph type="title"/>
          </p:nvPr>
        </p:nvSpPr>
        <p:spPr/>
        <p:txBody>
          <a:bodyPr/>
          <a:lstStyle/>
          <a:p>
            <a:r>
              <a:rPr lang="en-GB" dirty="0"/>
              <a:t>ROS </a:t>
            </a:r>
            <a:r>
              <a:rPr lang="en-US" dirty="0"/>
              <a:t>Parameters</a:t>
            </a:r>
          </a:p>
        </p:txBody>
      </p:sp>
      <p:sp>
        <p:nvSpPr>
          <p:cNvPr id="5" name="Rectangle 3">
            <a:extLst>
              <a:ext uri="{FF2B5EF4-FFF2-40B4-BE49-F238E27FC236}">
                <a16:creationId xmlns:a16="http://schemas.microsoft.com/office/drawing/2014/main" id="{6F89EDE4-08CD-ADEC-0BBB-7C5A6D4FA47F}"/>
              </a:ext>
            </a:extLst>
          </p:cNvPr>
          <p:cNvSpPr>
            <a:spLocks noChangeArrowheads="1"/>
          </p:cNvSpPr>
          <p:nvPr/>
        </p:nvSpPr>
        <p:spPr bwMode="auto">
          <a:xfrm>
            <a:off x="790575" y="3289228"/>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param list</a:t>
            </a:r>
          </a:p>
        </p:txBody>
      </p:sp>
      <p:sp>
        <p:nvSpPr>
          <p:cNvPr id="7" name="Rectangle 3">
            <a:extLst>
              <a:ext uri="{FF2B5EF4-FFF2-40B4-BE49-F238E27FC236}">
                <a16:creationId xmlns:a16="http://schemas.microsoft.com/office/drawing/2014/main" id="{9B984F5C-C4B7-3C23-9CB0-10D1F0D12FF7}"/>
              </a:ext>
            </a:extLst>
          </p:cNvPr>
          <p:cNvSpPr>
            <a:spLocks noChangeArrowheads="1"/>
          </p:cNvSpPr>
          <p:nvPr/>
        </p:nvSpPr>
        <p:spPr bwMode="auto">
          <a:xfrm>
            <a:off x="742950" y="4243893"/>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ros2 param get &lt;</a:t>
            </a:r>
            <a:r>
              <a:rPr lang="en-US" sz="1400" dirty="0" err="1">
                <a:latin typeface="Consolas" panose="020B0609020204030204" pitchFamily="49" charset="0"/>
              </a:rPr>
              <a:t>node_name</a:t>
            </a:r>
            <a:r>
              <a:rPr lang="en-US" sz="1400" dirty="0">
                <a:latin typeface="Consolas" panose="020B0609020204030204" pitchFamily="49" charset="0"/>
              </a:rPr>
              <a:t>&gt; &lt;</a:t>
            </a:r>
            <a:r>
              <a:rPr lang="en-US" sz="1400" dirty="0" err="1">
                <a:latin typeface="Consolas" panose="020B0609020204030204" pitchFamily="49" charset="0"/>
              </a:rPr>
              <a:t>parameter_name</a:t>
            </a:r>
            <a:r>
              <a:rPr lang="en-US" sz="1400" dirty="0">
                <a:latin typeface="Consolas" panose="020B0609020204030204" pitchFamily="49" charset="0"/>
              </a:rPr>
              <a:t>&gt; </a:t>
            </a:r>
          </a:p>
        </p:txBody>
      </p:sp>
      <p:sp>
        <p:nvSpPr>
          <p:cNvPr id="8" name="Rectangle 3">
            <a:extLst>
              <a:ext uri="{FF2B5EF4-FFF2-40B4-BE49-F238E27FC236}">
                <a16:creationId xmlns:a16="http://schemas.microsoft.com/office/drawing/2014/main" id="{C9C4036B-B2FA-F1C9-E5D8-3C5039BC0E59}"/>
              </a:ext>
            </a:extLst>
          </p:cNvPr>
          <p:cNvSpPr>
            <a:spLocks noChangeArrowheads="1"/>
          </p:cNvSpPr>
          <p:nvPr/>
        </p:nvSpPr>
        <p:spPr bwMode="auto">
          <a:xfrm>
            <a:off x="742950" y="5460209"/>
            <a:ext cx="5276850" cy="248766"/>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200" dirty="0">
                <a:latin typeface="Consolas" panose="020B0609020204030204" pitchFamily="49" charset="0"/>
              </a:rPr>
              <a:t>$ ros2 param set &lt;</a:t>
            </a:r>
            <a:r>
              <a:rPr lang="en-US" sz="1200" dirty="0" err="1">
                <a:latin typeface="Consolas" panose="020B0609020204030204" pitchFamily="49" charset="0"/>
              </a:rPr>
              <a:t>node_name</a:t>
            </a:r>
            <a:r>
              <a:rPr lang="en-US" sz="1200" dirty="0">
                <a:latin typeface="Consolas" panose="020B0609020204030204" pitchFamily="49" charset="0"/>
              </a:rPr>
              <a:t>&gt; &lt;</a:t>
            </a:r>
            <a:r>
              <a:rPr lang="en-US" sz="1200" dirty="0" err="1">
                <a:latin typeface="Consolas" panose="020B0609020204030204" pitchFamily="49" charset="0"/>
              </a:rPr>
              <a:t>parameter_name</a:t>
            </a:r>
            <a:r>
              <a:rPr lang="en-US" sz="1200" dirty="0">
                <a:latin typeface="Consolas" panose="020B0609020204030204" pitchFamily="49" charset="0"/>
              </a:rPr>
              <a:t>&gt; &lt;value&gt;</a:t>
            </a:r>
          </a:p>
        </p:txBody>
      </p:sp>
      <p:sp>
        <p:nvSpPr>
          <p:cNvPr id="9" name="Rectangle 3">
            <a:extLst>
              <a:ext uri="{FF2B5EF4-FFF2-40B4-BE49-F238E27FC236}">
                <a16:creationId xmlns:a16="http://schemas.microsoft.com/office/drawing/2014/main" id="{9862F65B-DB41-FA97-38D8-3EC551EC2708}"/>
              </a:ext>
            </a:extLst>
          </p:cNvPr>
          <p:cNvSpPr>
            <a:spLocks noChangeArrowheads="1"/>
          </p:cNvSpPr>
          <p:nvPr/>
        </p:nvSpPr>
        <p:spPr bwMode="auto">
          <a:xfrm>
            <a:off x="6124575" y="2793927"/>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pt-BR" sz="1400" dirty="0">
                <a:latin typeface="Consolas" panose="020B0609020204030204" pitchFamily="49" charset="0"/>
              </a:rPr>
              <a:t>ros2 param dump &lt;node_name&gt;</a:t>
            </a:r>
          </a:p>
        </p:txBody>
      </p:sp>
      <p:sp>
        <p:nvSpPr>
          <p:cNvPr id="10" name="Rectangle 3">
            <a:extLst>
              <a:ext uri="{FF2B5EF4-FFF2-40B4-BE49-F238E27FC236}">
                <a16:creationId xmlns:a16="http://schemas.microsoft.com/office/drawing/2014/main" id="{D2BCC46E-54EC-1765-5612-E2F7B35E9A46}"/>
              </a:ext>
            </a:extLst>
          </p:cNvPr>
          <p:cNvSpPr>
            <a:spLocks noChangeArrowheads="1"/>
          </p:cNvSpPr>
          <p:nvPr/>
        </p:nvSpPr>
        <p:spPr bwMode="auto">
          <a:xfrm>
            <a:off x="6124575" y="4141552"/>
            <a:ext cx="527685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pt-BR" sz="1400" dirty="0">
                <a:latin typeface="Consolas" panose="020B0609020204030204" pitchFamily="49" charset="0"/>
              </a:rPr>
              <a:t>ros2 param load &lt;node_name&gt; &lt;parameter_file&gt;</a:t>
            </a:r>
          </a:p>
        </p:txBody>
      </p:sp>
      <p:sp>
        <p:nvSpPr>
          <p:cNvPr id="11" name="Rectangle 3">
            <a:extLst>
              <a:ext uri="{FF2B5EF4-FFF2-40B4-BE49-F238E27FC236}">
                <a16:creationId xmlns:a16="http://schemas.microsoft.com/office/drawing/2014/main" id="{A1AF6F10-7ABB-5CC9-F616-7F035C19220B}"/>
              </a:ext>
            </a:extLst>
          </p:cNvPr>
          <p:cNvSpPr>
            <a:spLocks noChangeArrowheads="1"/>
          </p:cNvSpPr>
          <p:nvPr/>
        </p:nvSpPr>
        <p:spPr bwMode="auto">
          <a:xfrm>
            <a:off x="6124575" y="5381456"/>
            <a:ext cx="5276850" cy="49498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1"/>
            <a:r>
              <a:rPr lang="en-US" sz="1400" dirty="0">
                <a:latin typeface="Consolas" panose="020B0609020204030204" pitchFamily="49" charset="0"/>
              </a:rPr>
              <a:t>$ </a:t>
            </a:r>
            <a:r>
              <a:rPr lang="en-GB" sz="1400" dirty="0">
                <a:latin typeface="Consolas" panose="020B0609020204030204" pitchFamily="49" charset="0"/>
              </a:rPr>
              <a:t>ros2 run &lt;</a:t>
            </a:r>
            <a:r>
              <a:rPr lang="en-GB" sz="1400" dirty="0" err="1">
                <a:latin typeface="Consolas" panose="020B0609020204030204" pitchFamily="49" charset="0"/>
              </a:rPr>
              <a:t>package_name</a:t>
            </a:r>
            <a:r>
              <a:rPr lang="en-GB" sz="1400" dirty="0">
                <a:latin typeface="Consolas" panose="020B0609020204030204" pitchFamily="49" charset="0"/>
              </a:rPr>
              <a:t>&gt; &lt;</a:t>
            </a:r>
            <a:r>
              <a:rPr lang="en-GB" sz="1400" dirty="0" err="1">
                <a:latin typeface="Consolas" panose="020B0609020204030204" pitchFamily="49" charset="0"/>
              </a:rPr>
              <a:t>executable_name</a:t>
            </a:r>
            <a:r>
              <a:rPr lang="en-GB" sz="1400" dirty="0">
                <a:latin typeface="Consolas" panose="020B0609020204030204" pitchFamily="49" charset="0"/>
              </a:rPr>
              <a:t>&gt; --</a:t>
            </a:r>
            <a:r>
              <a:rPr lang="en-GB" sz="1400" dirty="0" err="1">
                <a:latin typeface="Consolas" panose="020B0609020204030204" pitchFamily="49" charset="0"/>
              </a:rPr>
              <a:t>ros-args</a:t>
            </a:r>
            <a:r>
              <a:rPr lang="en-GB" sz="1400" dirty="0">
                <a:latin typeface="Consolas" panose="020B0609020204030204" pitchFamily="49" charset="0"/>
              </a:rPr>
              <a:t> --params-file &lt;</a:t>
            </a:r>
            <a:r>
              <a:rPr lang="en-GB" sz="1400" dirty="0" err="1">
                <a:latin typeface="Consolas" panose="020B0609020204030204" pitchFamily="49" charset="0"/>
              </a:rPr>
              <a:t>file_name</a:t>
            </a:r>
            <a:r>
              <a:rPr lang="en-GB" sz="1400" dirty="0">
                <a:latin typeface="Consolas" panose="020B0609020204030204" pitchFamily="49" charset="0"/>
              </a:rPr>
              <a:t>&gt;</a:t>
            </a:r>
          </a:p>
        </p:txBody>
      </p:sp>
    </p:spTree>
    <p:extLst>
      <p:ext uri="{BB962C8B-B14F-4D97-AF65-F5344CB8AC3E}">
        <p14:creationId xmlns:p14="http://schemas.microsoft.com/office/powerpoint/2010/main" val="394947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1864-A9A3-E01B-8184-0E193C90C50F}"/>
              </a:ext>
            </a:extLst>
          </p:cNvPr>
          <p:cNvSpPr>
            <a:spLocks noGrp="1"/>
          </p:cNvSpPr>
          <p:nvPr>
            <p:ph type="title"/>
          </p:nvPr>
        </p:nvSpPr>
        <p:spPr/>
        <p:txBody>
          <a:bodyPr/>
          <a:lstStyle/>
          <a:p>
            <a:r>
              <a:rPr lang="en-US" dirty="0"/>
              <a:t>Activity – Parameters</a:t>
            </a:r>
          </a:p>
        </p:txBody>
      </p:sp>
      <p:sp>
        <p:nvSpPr>
          <p:cNvPr id="3" name="Content Placeholder 2">
            <a:extLst>
              <a:ext uri="{FF2B5EF4-FFF2-40B4-BE49-F238E27FC236}">
                <a16:creationId xmlns:a16="http://schemas.microsoft.com/office/drawing/2014/main" id="{15455AA2-F599-159C-33F7-1F819B0602CF}"/>
              </a:ext>
            </a:extLst>
          </p:cNvPr>
          <p:cNvSpPr>
            <a:spLocks noGrp="1"/>
          </p:cNvSpPr>
          <p:nvPr>
            <p:ph idx="1"/>
          </p:nvPr>
        </p:nvSpPr>
        <p:spPr>
          <a:xfrm>
            <a:off x="1781175" y="1330325"/>
            <a:ext cx="9220200" cy="4351338"/>
          </a:xfrm>
        </p:spPr>
        <p:txBody>
          <a:bodyPr>
            <a:noAutofit/>
          </a:bodyPr>
          <a:lstStyle/>
          <a:p>
            <a:pPr marL="0" indent="0">
              <a:spcBef>
                <a:spcPts val="0"/>
              </a:spcBef>
              <a:buNone/>
            </a:pPr>
            <a:r>
              <a:rPr lang="en-US" sz="1400" b="0" dirty="0">
                <a:solidFill>
                  <a:schemeClr val="tx1"/>
                </a:solidFill>
                <a:effectLst/>
                <a:latin typeface="Consolas" panose="020B0609020204030204" pitchFamily="49" charset="0"/>
              </a:rPr>
              <a:t>import </a:t>
            </a:r>
            <a:r>
              <a:rPr lang="en-US" sz="1400" b="0" dirty="0" err="1">
                <a:solidFill>
                  <a:schemeClr val="tx1"/>
                </a:solidFill>
                <a:effectLst/>
                <a:latin typeface="Consolas" panose="020B0609020204030204" pitchFamily="49" charset="0"/>
              </a:rPr>
              <a:t>rclpy</a:t>
            </a:r>
            <a:endParaRPr lang="en-US" sz="1400" b="0" dirty="0">
              <a:solidFill>
                <a:schemeClr val="tx1"/>
              </a:solidFill>
              <a:effectLst/>
              <a:latin typeface="Consolas" panose="020B0609020204030204" pitchFamily="49" charset="0"/>
            </a:endParaRPr>
          </a:p>
          <a:p>
            <a:pPr marL="0" indent="0">
              <a:spcBef>
                <a:spcPts val="0"/>
              </a:spcBef>
              <a:buNone/>
            </a:pPr>
            <a:r>
              <a:rPr lang="en-US" sz="1400" b="0" dirty="0">
                <a:solidFill>
                  <a:schemeClr val="tx1"/>
                </a:solidFill>
                <a:effectLst/>
                <a:latin typeface="Consolas" panose="020B0609020204030204" pitchFamily="49" charset="0"/>
              </a:rPr>
              <a:t>from </a:t>
            </a:r>
            <a:r>
              <a:rPr lang="en-US" sz="1400" b="0" dirty="0" err="1">
                <a:solidFill>
                  <a:schemeClr val="tx1"/>
                </a:solidFill>
                <a:effectLst/>
                <a:latin typeface="Consolas" panose="020B0609020204030204" pitchFamily="49" charset="0"/>
              </a:rPr>
              <a:t>rclpy.node</a:t>
            </a:r>
            <a:r>
              <a:rPr lang="en-US" sz="1400" b="0" dirty="0">
                <a:solidFill>
                  <a:schemeClr val="tx1"/>
                </a:solidFill>
                <a:effectLst/>
                <a:latin typeface="Consolas" panose="020B0609020204030204" pitchFamily="49" charset="0"/>
              </a:rPr>
              <a:t> import Node</a:t>
            </a:r>
          </a:p>
          <a:p>
            <a:pPr marL="0" indent="0">
              <a:spcBef>
                <a:spcPts val="0"/>
              </a:spcBef>
              <a:buNone/>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class </a:t>
            </a:r>
            <a:r>
              <a:rPr lang="en-US" sz="1400" b="0" dirty="0" err="1">
                <a:solidFill>
                  <a:schemeClr val="tx1"/>
                </a:solidFill>
                <a:effectLst/>
                <a:latin typeface="Consolas" panose="020B0609020204030204" pitchFamily="49" charset="0"/>
              </a:rPr>
              <a:t>MinimalParam</a:t>
            </a:r>
            <a:r>
              <a:rPr lang="en-US" sz="1400" b="0" dirty="0">
                <a:solidFill>
                  <a:schemeClr val="tx1"/>
                </a:solidFill>
                <a:effectLst/>
                <a:latin typeface="Consolas" panose="020B0609020204030204" pitchFamily="49" charset="0"/>
              </a:rPr>
              <a:t>(Node):</a:t>
            </a:r>
          </a:p>
          <a:p>
            <a:pPr marL="0" indent="0">
              <a:spcBef>
                <a:spcPts val="0"/>
              </a:spcBef>
              <a:buNone/>
            </a:pPr>
            <a:r>
              <a:rPr lang="en-US" sz="1400" b="0" dirty="0">
                <a:solidFill>
                  <a:schemeClr val="tx1"/>
                </a:solidFill>
                <a:effectLst/>
                <a:latin typeface="Consolas" panose="020B0609020204030204" pitchFamily="49" charset="0"/>
              </a:rPr>
              <a:t>    def __</a:t>
            </a:r>
            <a:r>
              <a:rPr lang="en-US" sz="1400" b="0" dirty="0" err="1">
                <a:solidFill>
                  <a:schemeClr val="tx1"/>
                </a:solidFill>
                <a:effectLst/>
                <a:latin typeface="Consolas" panose="020B0609020204030204" pitchFamily="49" charset="0"/>
              </a:rPr>
              <a:t>init</a:t>
            </a:r>
            <a:r>
              <a:rPr lang="en-US" sz="1400" b="0" dirty="0">
                <a:solidFill>
                  <a:schemeClr val="tx1"/>
                </a:solidFill>
                <a:effectLst/>
                <a:latin typeface="Consolas" panose="020B0609020204030204" pitchFamily="49" charset="0"/>
              </a:rPr>
              <a:t>__(self):</a:t>
            </a:r>
          </a:p>
          <a:p>
            <a:pPr marL="0" indent="0">
              <a:spcBef>
                <a:spcPts val="0"/>
              </a:spcBef>
              <a:buNone/>
            </a:pPr>
            <a:r>
              <a:rPr lang="en-US" sz="1400" b="0" dirty="0">
                <a:solidFill>
                  <a:schemeClr val="tx1"/>
                </a:solidFill>
                <a:effectLst/>
                <a:latin typeface="Consolas" panose="020B0609020204030204" pitchFamily="49" charset="0"/>
              </a:rPr>
              <a:t>        super().__</a:t>
            </a:r>
            <a:r>
              <a:rPr lang="en-US" sz="1400" b="0" dirty="0" err="1">
                <a:solidFill>
                  <a:schemeClr val="tx1"/>
                </a:solidFill>
                <a:effectLst/>
                <a:latin typeface="Consolas" panose="020B0609020204030204" pitchFamily="49" charset="0"/>
              </a:rPr>
              <a:t>init</a:t>
            </a:r>
            <a:r>
              <a:rPr lang="en-US" sz="1400" b="0" dirty="0">
                <a:solidFill>
                  <a:schemeClr val="tx1"/>
                </a:solidFill>
                <a:effectLst/>
                <a:latin typeface="Consolas" panose="020B0609020204030204" pitchFamily="49" charset="0"/>
              </a:rPr>
              <a:t>__('</a:t>
            </a:r>
            <a:r>
              <a:rPr lang="en-US" sz="1400" b="0" dirty="0" err="1">
                <a:solidFill>
                  <a:schemeClr val="tx1"/>
                </a:solidFill>
                <a:effectLst/>
                <a:latin typeface="Consolas" panose="020B0609020204030204" pitchFamily="49" charset="0"/>
              </a:rPr>
              <a:t>minimal_param_node</a:t>
            </a:r>
            <a:r>
              <a:rPr lang="en-US" sz="1400" b="0" dirty="0">
                <a:solidFill>
                  <a:schemeClr val="tx1"/>
                </a:solidFill>
                <a:effectLst/>
                <a:latin typeface="Consolas" panose="020B0609020204030204" pitchFamily="49" charset="0"/>
              </a:rPr>
              <a:t>')</a:t>
            </a: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self.declare_parameter</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my_parameter</a:t>
            </a:r>
            <a:r>
              <a:rPr lang="en-US" sz="1400" b="0" dirty="0">
                <a:solidFill>
                  <a:schemeClr val="tx1"/>
                </a:solidFill>
                <a:effectLst/>
                <a:latin typeface="Consolas" panose="020B0609020204030204" pitchFamily="49" charset="0"/>
              </a:rPr>
              <a:t>', 'world')</a:t>
            </a: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self.timer</a:t>
            </a:r>
            <a:r>
              <a:rPr lang="en-US" sz="1400" b="0" dirty="0">
                <a:solidFill>
                  <a:schemeClr val="tx1"/>
                </a:solidFill>
                <a:effectLst/>
                <a:latin typeface="Consolas" panose="020B0609020204030204" pitchFamily="49" charset="0"/>
              </a:rPr>
              <a:t> = </a:t>
            </a:r>
            <a:r>
              <a:rPr lang="en-US" sz="1400" b="0" dirty="0" err="1">
                <a:solidFill>
                  <a:schemeClr val="tx1"/>
                </a:solidFill>
                <a:effectLst/>
                <a:latin typeface="Consolas" panose="020B0609020204030204" pitchFamily="49" charset="0"/>
              </a:rPr>
              <a:t>self.create_timer</a:t>
            </a:r>
            <a:r>
              <a:rPr lang="en-US" sz="1400" b="0" dirty="0">
                <a:solidFill>
                  <a:schemeClr val="tx1"/>
                </a:solidFill>
                <a:effectLst/>
                <a:latin typeface="Consolas" panose="020B0609020204030204" pitchFamily="49" charset="0"/>
              </a:rPr>
              <a:t>(1, </a:t>
            </a:r>
            <a:r>
              <a:rPr lang="en-US" sz="1400" b="0" dirty="0" err="1">
                <a:solidFill>
                  <a:schemeClr val="tx1"/>
                </a:solidFill>
                <a:effectLst/>
                <a:latin typeface="Consolas" panose="020B0609020204030204" pitchFamily="49" charset="0"/>
              </a:rPr>
              <a:t>self.timer_callback</a:t>
            </a:r>
            <a:r>
              <a:rPr lang="en-US" sz="1400" b="0" dirty="0">
                <a:solidFill>
                  <a:schemeClr val="tx1"/>
                </a:solidFill>
                <a:effectLst/>
                <a:latin typeface="Consolas" panose="020B0609020204030204" pitchFamily="49" charset="0"/>
              </a:rPr>
              <a:t>)</a:t>
            </a:r>
          </a:p>
          <a:p>
            <a:pPr marL="0" indent="0">
              <a:spcBef>
                <a:spcPts val="0"/>
              </a:spcBef>
              <a:buNone/>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    def </a:t>
            </a:r>
            <a:r>
              <a:rPr lang="en-US" sz="1400" b="0" dirty="0" err="1">
                <a:solidFill>
                  <a:schemeClr val="tx1"/>
                </a:solidFill>
                <a:effectLst/>
                <a:latin typeface="Consolas" panose="020B0609020204030204" pitchFamily="49" charset="0"/>
              </a:rPr>
              <a:t>timer_callback</a:t>
            </a:r>
            <a:r>
              <a:rPr lang="en-US" sz="1400" b="0" dirty="0">
                <a:solidFill>
                  <a:schemeClr val="tx1"/>
                </a:solidFill>
                <a:effectLst/>
                <a:latin typeface="Consolas" panose="020B0609020204030204" pitchFamily="49" charset="0"/>
              </a:rPr>
              <a:t>(self):</a:t>
            </a: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my_param</a:t>
            </a:r>
            <a:r>
              <a:rPr lang="en-US" sz="1400" b="0" dirty="0">
                <a:solidFill>
                  <a:schemeClr val="tx1"/>
                </a:solidFill>
                <a:effectLst/>
                <a:latin typeface="Consolas" panose="020B0609020204030204" pitchFamily="49" charset="0"/>
              </a:rPr>
              <a:t> = </a:t>
            </a:r>
            <a:r>
              <a:rPr lang="en-US" sz="1400" b="0" dirty="0" err="1">
                <a:solidFill>
                  <a:schemeClr val="tx1"/>
                </a:solidFill>
                <a:effectLst/>
                <a:latin typeface="Consolas" panose="020B0609020204030204" pitchFamily="49" charset="0"/>
              </a:rPr>
              <a:t>self.get_parameter</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my_parameter</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get_parameter_value</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string_value</a:t>
            </a:r>
            <a:endParaRPr lang="en-US" sz="1400" b="0" dirty="0">
              <a:solidFill>
                <a:schemeClr val="tx1"/>
              </a:solidFill>
              <a:effectLst/>
              <a:latin typeface="Consolas" panose="020B0609020204030204" pitchFamily="49" charset="0"/>
            </a:endParaRP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self.get_logger</a:t>
            </a:r>
            <a:r>
              <a:rPr lang="en-US" sz="1400" b="0" dirty="0">
                <a:solidFill>
                  <a:schemeClr val="tx1"/>
                </a:solidFill>
                <a:effectLst/>
                <a:latin typeface="Consolas" panose="020B0609020204030204" pitchFamily="49" charset="0"/>
              </a:rPr>
              <a:t>().info('Hello %s!' % </a:t>
            </a:r>
            <a:r>
              <a:rPr lang="en-US" sz="1400" b="0" dirty="0" err="1">
                <a:solidFill>
                  <a:schemeClr val="tx1"/>
                </a:solidFill>
                <a:effectLst/>
                <a:latin typeface="Consolas" panose="020B0609020204030204" pitchFamily="49" charset="0"/>
              </a:rPr>
              <a:t>my_param</a:t>
            </a:r>
            <a:r>
              <a:rPr lang="en-US" sz="1400" b="0" dirty="0">
                <a:solidFill>
                  <a:schemeClr val="tx1"/>
                </a:solidFill>
                <a:effectLst/>
                <a:latin typeface="Consolas" panose="020B0609020204030204" pitchFamily="49" charset="0"/>
              </a:rPr>
              <a:t>)</a:t>
            </a:r>
          </a:p>
          <a:p>
            <a:pPr marL="0" indent="0">
              <a:spcBef>
                <a:spcPts val="0"/>
              </a:spcBef>
              <a:buNone/>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my_new_param</a:t>
            </a:r>
            <a:r>
              <a:rPr lang="en-US" sz="1400" b="0" dirty="0">
                <a:solidFill>
                  <a:schemeClr val="tx1"/>
                </a:solidFill>
                <a:effectLst/>
                <a:latin typeface="Consolas" panose="020B0609020204030204" pitchFamily="49" charset="0"/>
              </a:rPr>
              <a:t> = </a:t>
            </a:r>
            <a:r>
              <a:rPr lang="en-US" sz="1400" b="0" dirty="0" err="1">
                <a:solidFill>
                  <a:schemeClr val="tx1"/>
                </a:solidFill>
                <a:effectLst/>
                <a:latin typeface="Consolas" panose="020B0609020204030204" pitchFamily="49" charset="0"/>
              </a:rPr>
              <a:t>rclpy.parameter.Parameter</a:t>
            </a:r>
            <a:r>
              <a:rPr lang="en-US" sz="1400" b="0" dirty="0">
                <a:solidFill>
                  <a:schemeClr val="tx1"/>
                </a:solidFill>
                <a:effectLst/>
                <a:latin typeface="Consolas" panose="020B0609020204030204" pitchFamily="49" charset="0"/>
              </a:rPr>
              <a:t>(</a:t>
            </a: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my_parameter</a:t>
            </a:r>
            <a:r>
              <a:rPr lang="en-US" sz="1400" b="0" dirty="0">
                <a:solidFill>
                  <a:schemeClr val="tx1"/>
                </a:solidFill>
                <a:effectLst/>
                <a:latin typeface="Consolas" panose="020B0609020204030204" pitchFamily="49" charset="0"/>
              </a:rPr>
              <a:t>',</a:t>
            </a: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rclpy.Parameter.Type.STRING</a:t>
            </a:r>
            <a:r>
              <a:rPr lang="en-US" sz="1400" b="0" dirty="0">
                <a:solidFill>
                  <a:schemeClr val="tx1"/>
                </a:solidFill>
                <a:effectLst/>
                <a:latin typeface="Consolas" panose="020B0609020204030204" pitchFamily="49" charset="0"/>
              </a:rPr>
              <a:t>,</a:t>
            </a:r>
          </a:p>
          <a:p>
            <a:pPr marL="0" indent="0">
              <a:spcBef>
                <a:spcPts val="0"/>
              </a:spcBef>
              <a:buNone/>
            </a:pPr>
            <a:r>
              <a:rPr lang="en-US" sz="1400" b="0" dirty="0">
                <a:solidFill>
                  <a:schemeClr val="tx1"/>
                </a:solidFill>
                <a:effectLst/>
                <a:latin typeface="Consolas" panose="020B0609020204030204" pitchFamily="49" charset="0"/>
              </a:rPr>
              <a:t>            'world'</a:t>
            </a:r>
          </a:p>
          <a:p>
            <a:pPr marL="0" indent="0">
              <a:spcBef>
                <a:spcPts val="0"/>
              </a:spcBef>
              <a:buNone/>
            </a:pPr>
            <a:r>
              <a:rPr lang="en-US" sz="1400" b="0" dirty="0">
                <a:solidFill>
                  <a:schemeClr val="tx1"/>
                </a:solidFill>
                <a:effectLst/>
                <a:latin typeface="Consolas" panose="020B0609020204030204" pitchFamily="49" charset="0"/>
              </a:rPr>
              <a:t>        )</a:t>
            </a: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all_new_parameters</a:t>
            </a:r>
            <a:r>
              <a:rPr lang="en-US" sz="1400" b="0" dirty="0">
                <a:solidFill>
                  <a:schemeClr val="tx1"/>
                </a:solidFill>
                <a:effectLst/>
                <a:latin typeface="Consolas" panose="020B0609020204030204" pitchFamily="49" charset="0"/>
              </a:rPr>
              <a:t> = [</a:t>
            </a:r>
            <a:r>
              <a:rPr lang="en-US" sz="1400" b="0" dirty="0" err="1">
                <a:solidFill>
                  <a:schemeClr val="tx1"/>
                </a:solidFill>
                <a:effectLst/>
                <a:latin typeface="Consolas" panose="020B0609020204030204" pitchFamily="49" charset="0"/>
              </a:rPr>
              <a:t>my_new_param</a:t>
            </a:r>
            <a:r>
              <a:rPr lang="en-US" sz="1400" b="0" dirty="0">
                <a:solidFill>
                  <a:schemeClr val="tx1"/>
                </a:solidFill>
                <a:effectLst/>
                <a:latin typeface="Consolas" panose="020B0609020204030204" pitchFamily="49" charset="0"/>
              </a:rPr>
              <a:t>]</a:t>
            </a: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self.set_parameters</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all_new_parameters</a:t>
            </a:r>
            <a:r>
              <a:rPr lang="en-US" sz="1400" b="0" dirty="0">
                <a:solidFill>
                  <a:schemeClr val="tx1"/>
                </a:solidFill>
                <a:effectLst/>
                <a:latin typeface="Consolas" panose="020B0609020204030204" pitchFamily="49" charset="0"/>
              </a:rPr>
              <a:t>)</a:t>
            </a:r>
          </a:p>
          <a:p>
            <a:pPr marL="0" indent="0">
              <a:spcBef>
                <a:spcPts val="0"/>
              </a:spcBef>
              <a:buNone/>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def main():</a:t>
            </a: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rclpy.init</a:t>
            </a:r>
            <a:r>
              <a:rPr lang="en-US" sz="1400" b="0" dirty="0">
                <a:solidFill>
                  <a:schemeClr val="tx1"/>
                </a:solidFill>
                <a:effectLst/>
                <a:latin typeface="Consolas" panose="020B0609020204030204" pitchFamily="49" charset="0"/>
              </a:rPr>
              <a:t>()</a:t>
            </a:r>
          </a:p>
          <a:p>
            <a:pPr marL="0" indent="0">
              <a:spcBef>
                <a:spcPts val="0"/>
              </a:spcBef>
              <a:buNone/>
            </a:pPr>
            <a:r>
              <a:rPr lang="en-US" sz="1400" b="0" dirty="0">
                <a:solidFill>
                  <a:schemeClr val="tx1"/>
                </a:solidFill>
                <a:effectLst/>
                <a:latin typeface="Consolas" panose="020B0609020204030204" pitchFamily="49" charset="0"/>
              </a:rPr>
              <a:t>    node = </a:t>
            </a:r>
            <a:r>
              <a:rPr lang="en-US" sz="1400" b="0" dirty="0" err="1">
                <a:solidFill>
                  <a:schemeClr val="tx1"/>
                </a:solidFill>
                <a:effectLst/>
                <a:latin typeface="Consolas" panose="020B0609020204030204" pitchFamily="49" charset="0"/>
              </a:rPr>
              <a:t>MinimalParam</a:t>
            </a:r>
            <a:r>
              <a:rPr lang="en-US" sz="1400" b="0" dirty="0">
                <a:solidFill>
                  <a:schemeClr val="tx1"/>
                </a:solidFill>
                <a:effectLst/>
                <a:latin typeface="Consolas" panose="020B0609020204030204" pitchFamily="49" charset="0"/>
              </a:rPr>
              <a:t>()</a:t>
            </a:r>
          </a:p>
          <a:p>
            <a:pPr marL="0" indent="0">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rclpy.spin</a:t>
            </a:r>
            <a:r>
              <a:rPr lang="en-US" sz="1400" b="0" dirty="0">
                <a:solidFill>
                  <a:schemeClr val="tx1"/>
                </a:solidFill>
                <a:effectLst/>
                <a:latin typeface="Consolas" panose="020B0609020204030204" pitchFamily="49" charset="0"/>
              </a:rPr>
              <a:t>(node)</a:t>
            </a:r>
          </a:p>
          <a:p>
            <a:pPr marL="0" indent="0">
              <a:spcBef>
                <a:spcPts val="0"/>
              </a:spcBef>
              <a:buNone/>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if __name__ == '__main__':</a:t>
            </a:r>
          </a:p>
          <a:p>
            <a:pPr marL="0" indent="0">
              <a:spcBef>
                <a:spcPts val="0"/>
              </a:spcBef>
              <a:buNone/>
            </a:pPr>
            <a:r>
              <a:rPr lang="en-US" sz="1400" b="0" dirty="0">
                <a:solidFill>
                  <a:schemeClr val="tx1"/>
                </a:solidFill>
                <a:effectLst/>
                <a:latin typeface="Consolas" panose="020B0609020204030204" pitchFamily="49" charset="0"/>
              </a:rPr>
              <a:t>    main()</a:t>
            </a:r>
          </a:p>
          <a:p>
            <a:pPr marL="0" indent="0">
              <a:spcBef>
                <a:spcPts val="0"/>
              </a:spcBef>
              <a:buNone/>
            </a:pPr>
            <a:endParaRPr lang="en-US" sz="1400" dirty="0">
              <a:solidFill>
                <a:schemeClr val="tx1"/>
              </a:solidFill>
            </a:endParaRPr>
          </a:p>
        </p:txBody>
      </p:sp>
      <p:sp>
        <p:nvSpPr>
          <p:cNvPr id="4" name="Slide Number Placeholder 3">
            <a:extLst>
              <a:ext uri="{FF2B5EF4-FFF2-40B4-BE49-F238E27FC236}">
                <a16:creationId xmlns:a16="http://schemas.microsoft.com/office/drawing/2014/main" id="{41C40847-FD6F-202C-7CF6-F3EAFF8E81BB}"/>
              </a:ext>
            </a:extLst>
          </p:cNvPr>
          <p:cNvSpPr>
            <a:spLocks noGrp="1"/>
          </p:cNvSpPr>
          <p:nvPr>
            <p:ph type="sldNum" sz="quarter" idx="12"/>
          </p:nvPr>
        </p:nvSpPr>
        <p:spPr/>
        <p:txBody>
          <a:bodyPr/>
          <a:lstStyle/>
          <a:p>
            <a:fld id="{E33F180C-7AC5-428A-9DBB-8DF57BA31570}" type="slidenum">
              <a:rPr lang="en-GB" smtClean="0"/>
              <a:t>21</a:t>
            </a:fld>
            <a:endParaRPr lang="en-GB"/>
          </a:p>
        </p:txBody>
      </p:sp>
    </p:spTree>
    <p:extLst>
      <p:ext uri="{BB962C8B-B14F-4D97-AF65-F5344CB8AC3E}">
        <p14:creationId xmlns:p14="http://schemas.microsoft.com/office/powerpoint/2010/main" val="60901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9975-957A-F97C-DC4C-F3F857E8FD12}"/>
              </a:ext>
            </a:extLst>
          </p:cNvPr>
          <p:cNvSpPr>
            <a:spLocks noGrp="1"/>
          </p:cNvSpPr>
          <p:nvPr>
            <p:ph type="title"/>
          </p:nvPr>
        </p:nvSpPr>
        <p:spPr>
          <a:xfrm>
            <a:off x="1679381" y="120739"/>
            <a:ext cx="8160426" cy="1325563"/>
          </a:xfrm>
        </p:spPr>
        <p:txBody>
          <a:bodyPr/>
          <a:lstStyle/>
          <a:p>
            <a:r>
              <a:rPr lang="en-US" dirty="0"/>
              <a:t>Activity – Parameters</a:t>
            </a:r>
          </a:p>
        </p:txBody>
      </p:sp>
      <p:sp>
        <p:nvSpPr>
          <p:cNvPr id="3" name="Content Placeholder 2">
            <a:extLst>
              <a:ext uri="{FF2B5EF4-FFF2-40B4-BE49-F238E27FC236}">
                <a16:creationId xmlns:a16="http://schemas.microsoft.com/office/drawing/2014/main" id="{DD2C574A-54F7-9A5E-B90F-0DF7D2A570CB}"/>
              </a:ext>
            </a:extLst>
          </p:cNvPr>
          <p:cNvSpPr>
            <a:spLocks noGrp="1"/>
          </p:cNvSpPr>
          <p:nvPr>
            <p:ph idx="1"/>
          </p:nvPr>
        </p:nvSpPr>
        <p:spPr>
          <a:xfrm>
            <a:off x="838200" y="1825625"/>
            <a:ext cx="10515600" cy="4351338"/>
          </a:xfrm>
        </p:spPr>
        <p:txBody>
          <a:bodyPr/>
          <a:lstStyle/>
          <a:p>
            <a:r>
              <a:rPr lang="en-US" dirty="0"/>
              <a:t>Add an entry point in the setup.py file </a:t>
            </a:r>
          </a:p>
          <a:p>
            <a:endParaRPr lang="en-US" dirty="0"/>
          </a:p>
          <a:p>
            <a:pPr marL="0" indent="0">
              <a:buNone/>
            </a:pPr>
            <a:r>
              <a:rPr lang="en-US"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entry_points</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p>
          <a:p>
            <a:pPr marL="0" indent="0">
              <a:buNone/>
            </a:pP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console_scripts</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p>
          <a:p>
            <a:pPr marL="0" indent="0">
              <a:buNone/>
            </a:pP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talker_params</a:t>
            </a:r>
            <a:r>
              <a:rPr lang="en-US" sz="2000" b="0" dirty="0">
                <a:solidFill>
                  <a:srgbClr val="CE9178"/>
                </a:solidFill>
                <a:effectLst/>
                <a:latin typeface="Consolas" panose="020B0609020204030204" pitchFamily="49" charset="0"/>
              </a:rPr>
              <a:t> = </a:t>
            </a:r>
            <a:r>
              <a:rPr lang="en-US" sz="2000" b="0" dirty="0" err="1">
                <a:solidFill>
                  <a:srgbClr val="CE9178"/>
                </a:solidFill>
                <a:effectLst/>
                <a:latin typeface="Consolas" panose="020B0609020204030204" pitchFamily="49" charset="0"/>
              </a:rPr>
              <a:t>basic_comms_params.talker_params:main</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pPr marL="0" indent="0">
              <a:buNone/>
            </a:pPr>
            <a:r>
              <a:rPr lang="en-US" sz="2000" b="0" dirty="0">
                <a:solidFill>
                  <a:srgbClr val="CCCCCC"/>
                </a:solidFill>
                <a:effectLst/>
                <a:latin typeface="Consolas" panose="020B0609020204030204" pitchFamily="49" charset="0"/>
              </a:rPr>
              <a:t>        ],</a:t>
            </a:r>
          </a:p>
          <a:p>
            <a:pPr marL="0" indent="0">
              <a:buNone/>
            </a:pPr>
            <a:endParaRPr lang="en-US" sz="2000" dirty="0">
              <a:solidFill>
                <a:srgbClr val="CCCCCC"/>
              </a:solidFill>
              <a:latin typeface="Consolas" panose="020B0609020204030204" pitchFamily="49" charset="0"/>
            </a:endParaRPr>
          </a:p>
          <a:p>
            <a:r>
              <a:rPr lang="en-US" dirty="0"/>
              <a:t>Perform a </a:t>
            </a:r>
            <a:r>
              <a:rPr lang="en-US" dirty="0" err="1"/>
              <a:t>colcon</a:t>
            </a:r>
            <a:r>
              <a:rPr lang="en-US" dirty="0"/>
              <a:t> build on the workspace</a:t>
            </a:r>
          </a:p>
          <a:p>
            <a:r>
              <a:rPr lang="en-US" dirty="0"/>
              <a:t>Open two terminals and source the workspace</a:t>
            </a:r>
          </a:p>
          <a:p>
            <a:endParaRPr lang="en-US" dirty="0"/>
          </a:p>
          <a:p>
            <a:endParaRPr lang="en-US" dirty="0"/>
          </a:p>
        </p:txBody>
      </p:sp>
      <p:sp>
        <p:nvSpPr>
          <p:cNvPr id="4" name="Slide Number Placeholder 3">
            <a:extLst>
              <a:ext uri="{FF2B5EF4-FFF2-40B4-BE49-F238E27FC236}">
                <a16:creationId xmlns:a16="http://schemas.microsoft.com/office/drawing/2014/main" id="{2E54BCE9-20CD-6D73-25C2-DC52E143F91C}"/>
              </a:ext>
            </a:extLst>
          </p:cNvPr>
          <p:cNvSpPr>
            <a:spLocks noGrp="1"/>
          </p:cNvSpPr>
          <p:nvPr>
            <p:ph type="sldNum" sz="quarter" idx="12"/>
          </p:nvPr>
        </p:nvSpPr>
        <p:spPr>
          <a:xfrm>
            <a:off x="8610600" y="6356350"/>
            <a:ext cx="2743200" cy="365125"/>
          </a:xfrm>
        </p:spPr>
        <p:txBody>
          <a:bodyPr/>
          <a:lstStyle/>
          <a:p>
            <a:fld id="{E33F180C-7AC5-428A-9DBB-8DF57BA31570}" type="slidenum">
              <a:rPr lang="en-GB" smtClean="0"/>
              <a:pPr/>
              <a:t>22</a:t>
            </a:fld>
            <a:endParaRPr lang="en-GB"/>
          </a:p>
        </p:txBody>
      </p:sp>
    </p:spTree>
    <p:extLst>
      <p:ext uri="{BB962C8B-B14F-4D97-AF65-F5344CB8AC3E}">
        <p14:creationId xmlns:p14="http://schemas.microsoft.com/office/powerpoint/2010/main" val="159314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DAE6C6-C553-1C80-2DC4-6EEEA6733A4D}"/>
              </a:ext>
            </a:extLst>
          </p:cNvPr>
          <p:cNvSpPr>
            <a:spLocks noGrp="1"/>
          </p:cNvSpPr>
          <p:nvPr>
            <p:ph type="title"/>
          </p:nvPr>
        </p:nvSpPr>
        <p:spPr/>
        <p:txBody>
          <a:bodyPr/>
          <a:lstStyle/>
          <a:p>
            <a:r>
              <a:rPr lang="en-US" dirty="0"/>
              <a:t>Parameters via console</a:t>
            </a:r>
          </a:p>
        </p:txBody>
      </p:sp>
      <p:sp>
        <p:nvSpPr>
          <p:cNvPr id="6" name="Content Placeholder 5">
            <a:extLst>
              <a:ext uri="{FF2B5EF4-FFF2-40B4-BE49-F238E27FC236}">
                <a16:creationId xmlns:a16="http://schemas.microsoft.com/office/drawing/2014/main" id="{BD1CC201-E848-A782-51EF-7C62B2F856CC}"/>
              </a:ext>
            </a:extLst>
          </p:cNvPr>
          <p:cNvSpPr>
            <a:spLocks noGrp="1"/>
          </p:cNvSpPr>
          <p:nvPr>
            <p:ph idx="1"/>
          </p:nvPr>
        </p:nvSpPr>
        <p:spPr/>
        <p:txBody>
          <a:bodyPr/>
          <a:lstStyle/>
          <a:p>
            <a:pPr marL="0" indent="0">
              <a:buNone/>
            </a:pPr>
            <a:r>
              <a:rPr lang="en-US" dirty="0"/>
              <a:t>Terminal 1</a:t>
            </a:r>
          </a:p>
          <a:p>
            <a:r>
              <a:rPr lang="en-US" dirty="0"/>
              <a:t>Run the node with</a:t>
            </a:r>
          </a:p>
          <a:p>
            <a:pPr lvl="1"/>
            <a:r>
              <a:rPr lang="en-US" dirty="0"/>
              <a:t>ros2 run </a:t>
            </a:r>
            <a:r>
              <a:rPr lang="en-US" dirty="0" err="1"/>
              <a:t>basic_comms_params</a:t>
            </a:r>
            <a:r>
              <a:rPr lang="en-US" dirty="0"/>
              <a:t> </a:t>
            </a:r>
            <a:r>
              <a:rPr lang="en-US" dirty="0" err="1"/>
              <a:t>talker_params</a:t>
            </a:r>
            <a:endParaRPr lang="en-US" dirty="0"/>
          </a:p>
          <a:p>
            <a:pPr lvl="1"/>
            <a:endParaRPr lang="en-US" dirty="0"/>
          </a:p>
          <a:p>
            <a:pPr marL="0" indent="0">
              <a:buNone/>
            </a:pPr>
            <a:r>
              <a:rPr lang="en-US" dirty="0"/>
              <a:t>Terminal 2</a:t>
            </a:r>
          </a:p>
          <a:p>
            <a:r>
              <a:rPr lang="en-US" dirty="0"/>
              <a:t>Check the available params</a:t>
            </a:r>
          </a:p>
          <a:p>
            <a:pPr lvl="1"/>
            <a:r>
              <a:rPr lang="en-US" dirty="0"/>
              <a:t>ros2 param list</a:t>
            </a:r>
          </a:p>
          <a:p>
            <a:r>
              <a:rPr lang="en-US" dirty="0"/>
              <a:t>Change the parameter with the console</a:t>
            </a:r>
          </a:p>
          <a:p>
            <a:pPr lvl="1"/>
            <a:r>
              <a:rPr lang="en-US" dirty="0"/>
              <a:t>ros2 param set /</a:t>
            </a:r>
            <a:r>
              <a:rPr lang="en-US" dirty="0" err="1"/>
              <a:t>minimal_param_node</a:t>
            </a:r>
            <a:r>
              <a:rPr lang="en-US" dirty="0"/>
              <a:t> </a:t>
            </a:r>
            <a:r>
              <a:rPr lang="en-US" dirty="0" err="1"/>
              <a:t>my_parameter</a:t>
            </a:r>
            <a:r>
              <a:rPr lang="en-US" dirty="0"/>
              <a:t> friends</a:t>
            </a:r>
          </a:p>
          <a:p>
            <a:endParaRPr lang="en-US" dirty="0"/>
          </a:p>
          <a:p>
            <a:endParaRPr lang="en-US" dirty="0"/>
          </a:p>
        </p:txBody>
      </p:sp>
      <p:sp>
        <p:nvSpPr>
          <p:cNvPr id="4" name="Slide Number Placeholder 3">
            <a:extLst>
              <a:ext uri="{FF2B5EF4-FFF2-40B4-BE49-F238E27FC236}">
                <a16:creationId xmlns:a16="http://schemas.microsoft.com/office/drawing/2014/main" id="{B68DA729-49B4-DFD3-C7F8-5CF461E44FAD}"/>
              </a:ext>
            </a:extLst>
          </p:cNvPr>
          <p:cNvSpPr>
            <a:spLocks noGrp="1"/>
          </p:cNvSpPr>
          <p:nvPr>
            <p:ph type="sldNum" sz="quarter" idx="12"/>
          </p:nvPr>
        </p:nvSpPr>
        <p:spPr/>
        <p:txBody>
          <a:bodyPr/>
          <a:lstStyle/>
          <a:p>
            <a:fld id="{E33F180C-7AC5-428A-9DBB-8DF57BA31570}" type="slidenum">
              <a:rPr lang="en-GB" smtClean="0"/>
              <a:pPr/>
              <a:t>23</a:t>
            </a:fld>
            <a:endParaRPr lang="en-GB"/>
          </a:p>
        </p:txBody>
      </p:sp>
    </p:spTree>
    <p:extLst>
      <p:ext uri="{BB962C8B-B14F-4D97-AF65-F5344CB8AC3E}">
        <p14:creationId xmlns:p14="http://schemas.microsoft.com/office/powerpoint/2010/main" val="157332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08F4EE-EE47-082C-DA78-5438ECCFE743}"/>
              </a:ext>
            </a:extLst>
          </p:cNvPr>
          <p:cNvSpPr>
            <a:spLocks noGrp="1"/>
          </p:cNvSpPr>
          <p:nvPr>
            <p:ph type="title"/>
          </p:nvPr>
        </p:nvSpPr>
        <p:spPr/>
        <p:txBody>
          <a:bodyPr/>
          <a:lstStyle/>
          <a:p>
            <a:r>
              <a:rPr lang="en-US" dirty="0"/>
              <a:t>Parameters via a launch file</a:t>
            </a:r>
          </a:p>
        </p:txBody>
      </p:sp>
      <p:sp>
        <p:nvSpPr>
          <p:cNvPr id="6" name="Content Placeholder 5">
            <a:extLst>
              <a:ext uri="{FF2B5EF4-FFF2-40B4-BE49-F238E27FC236}">
                <a16:creationId xmlns:a16="http://schemas.microsoft.com/office/drawing/2014/main" id="{B3BFB4E9-C63B-B0B5-0B5F-AC48F304F118}"/>
              </a:ext>
            </a:extLst>
          </p:cNvPr>
          <p:cNvSpPr>
            <a:spLocks noGrp="1"/>
          </p:cNvSpPr>
          <p:nvPr>
            <p:ph idx="1"/>
          </p:nvPr>
        </p:nvSpPr>
        <p:spPr/>
        <p:txBody>
          <a:bodyPr/>
          <a:lstStyle/>
          <a:p>
            <a:r>
              <a:rPr lang="en-US" dirty="0"/>
              <a:t>Create a </a:t>
            </a:r>
            <a:r>
              <a:rPr lang="en-US" i="1" dirty="0"/>
              <a:t>chatter_params_launch.py </a:t>
            </a:r>
            <a:r>
              <a:rPr lang="en-US" dirty="0"/>
              <a:t>file in the launch folder of the </a:t>
            </a:r>
            <a:r>
              <a:rPr lang="en-US" i="1" dirty="0" err="1"/>
              <a:t>basic_comms_params</a:t>
            </a:r>
            <a:r>
              <a:rPr lang="en-US" dirty="0"/>
              <a:t> package.</a:t>
            </a:r>
          </a:p>
          <a:p>
            <a:endParaRPr lang="en-US" dirty="0"/>
          </a:p>
        </p:txBody>
      </p:sp>
      <p:sp>
        <p:nvSpPr>
          <p:cNvPr id="7" name="Rectangle 3">
            <a:extLst>
              <a:ext uri="{FF2B5EF4-FFF2-40B4-BE49-F238E27FC236}">
                <a16:creationId xmlns:a16="http://schemas.microsoft.com/office/drawing/2014/main" id="{25F2F710-C8F9-49B5-FC0E-E3A928136502}"/>
              </a:ext>
            </a:extLst>
          </p:cNvPr>
          <p:cNvSpPr>
            <a:spLocks noChangeArrowheads="1"/>
          </p:cNvSpPr>
          <p:nvPr/>
        </p:nvSpPr>
        <p:spPr bwMode="auto">
          <a:xfrm>
            <a:off x="2833514" y="3193950"/>
            <a:ext cx="5852160" cy="1048985"/>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r>
              <a:rPr lang="en-US" altLang="en-US" sz="1600" dirty="0" err="1">
                <a:solidFill>
                  <a:srgbClr val="333333"/>
                </a:solidFill>
                <a:latin typeface="Consolas" panose="020B0609020204030204" pitchFamily="49" charset="0"/>
              </a:rPr>
              <a:t>src</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basic_comms_params</a:t>
            </a:r>
            <a:r>
              <a:rPr lang="en-US" altLang="en-US" sz="1600" dirty="0">
                <a:solidFill>
                  <a:srgbClr val="333333"/>
                </a:solidFill>
                <a:latin typeface="Consolas" panose="020B0609020204030204" pitchFamily="49" charset="0"/>
              </a:rPr>
              <a:t>/launch</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touch chatter_params_launch.py</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chmod</a:t>
            </a:r>
            <a:r>
              <a:rPr lang="en-US" altLang="en-US" sz="1600" dirty="0">
                <a:solidFill>
                  <a:srgbClr val="333333"/>
                </a:solidFill>
                <a:latin typeface="Consolas" panose="020B0609020204030204" pitchFamily="49" charset="0"/>
              </a:rPr>
              <a:t> +x chatter_params_launch.py</a:t>
            </a:r>
          </a:p>
          <a:p>
            <a:pPr marL="266700" indent="-180975" eaLnBrk="0" fontAlgn="base" hangingPunct="0">
              <a:spcBef>
                <a:spcPct val="0"/>
              </a:spcBef>
              <a:spcAft>
                <a:spcPct val="0"/>
              </a:spcAft>
            </a:pPr>
            <a:endParaRPr lang="en-US" altLang="en-US" sz="1600" dirty="0">
              <a:solidFill>
                <a:srgbClr val="333333"/>
              </a:solidFill>
              <a:latin typeface="Consolas" panose="020B0609020204030204" pitchFamily="49" charset="0"/>
            </a:endParaRPr>
          </a:p>
        </p:txBody>
      </p:sp>
      <p:sp>
        <p:nvSpPr>
          <p:cNvPr id="8" name="Slide Number Placeholder 7">
            <a:extLst>
              <a:ext uri="{FF2B5EF4-FFF2-40B4-BE49-F238E27FC236}">
                <a16:creationId xmlns:a16="http://schemas.microsoft.com/office/drawing/2014/main" id="{F46BD7CA-97E9-8D8F-2625-5E482101943A}"/>
              </a:ext>
            </a:extLst>
          </p:cNvPr>
          <p:cNvSpPr>
            <a:spLocks noGrp="1"/>
          </p:cNvSpPr>
          <p:nvPr>
            <p:ph type="sldNum" sz="quarter" idx="12"/>
          </p:nvPr>
        </p:nvSpPr>
        <p:spPr/>
        <p:txBody>
          <a:bodyPr/>
          <a:lstStyle/>
          <a:p>
            <a:fld id="{E33F180C-7AC5-428A-9DBB-8DF57BA31570}" type="slidenum">
              <a:rPr lang="en-GB" smtClean="0"/>
              <a:t>24</a:t>
            </a:fld>
            <a:endParaRPr lang="en-GB"/>
          </a:p>
        </p:txBody>
      </p:sp>
    </p:spTree>
    <p:extLst>
      <p:ext uri="{BB962C8B-B14F-4D97-AF65-F5344CB8AC3E}">
        <p14:creationId xmlns:p14="http://schemas.microsoft.com/office/powerpoint/2010/main" val="1164729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E38A-276D-3E5A-D8D4-AC79BCD9906E}"/>
              </a:ext>
            </a:extLst>
          </p:cNvPr>
          <p:cNvSpPr>
            <a:spLocks noGrp="1"/>
          </p:cNvSpPr>
          <p:nvPr>
            <p:ph type="title"/>
          </p:nvPr>
        </p:nvSpPr>
        <p:spPr/>
        <p:txBody>
          <a:bodyPr/>
          <a:lstStyle/>
          <a:p>
            <a:r>
              <a:rPr lang="en-US" dirty="0"/>
              <a:t>Parameters via a launch file</a:t>
            </a:r>
          </a:p>
        </p:txBody>
      </p:sp>
      <p:sp>
        <p:nvSpPr>
          <p:cNvPr id="3" name="Content Placeholder 2">
            <a:extLst>
              <a:ext uri="{FF2B5EF4-FFF2-40B4-BE49-F238E27FC236}">
                <a16:creationId xmlns:a16="http://schemas.microsoft.com/office/drawing/2014/main" id="{31A900D6-3516-AE47-6CAF-257DB01F6FD5}"/>
              </a:ext>
            </a:extLst>
          </p:cNvPr>
          <p:cNvSpPr>
            <a:spLocks noGrp="1"/>
          </p:cNvSpPr>
          <p:nvPr>
            <p:ph idx="1"/>
          </p:nvPr>
        </p:nvSpPr>
        <p:spPr/>
        <p:txBody>
          <a:bodyPr>
            <a:normAutofit fontScale="55000" lnSpcReduction="20000"/>
          </a:bodyPr>
          <a:lstStyle/>
          <a:p>
            <a:pPr marL="0" indent="0">
              <a:buNone/>
            </a:pPr>
            <a:r>
              <a:rPr lang="en-US" b="0" dirty="0">
                <a:solidFill>
                  <a:schemeClr val="tx1"/>
                </a:solidFill>
                <a:effectLst/>
                <a:latin typeface="Consolas" panose="020B0609020204030204" pitchFamily="49" charset="0"/>
              </a:rPr>
              <a:t>from launch import </a:t>
            </a:r>
            <a:r>
              <a:rPr lang="en-US" b="0" dirty="0" err="1">
                <a:solidFill>
                  <a:schemeClr val="tx1"/>
                </a:solidFill>
                <a:effectLst/>
                <a:latin typeface="Consolas" panose="020B0609020204030204" pitchFamily="49" charset="0"/>
              </a:rPr>
              <a:t>LaunchDescription</a:t>
            </a:r>
            <a:endParaRPr lang="en-US" b="0" dirty="0">
              <a:solidFill>
                <a:schemeClr val="tx1"/>
              </a:solidFill>
              <a:effectLst/>
              <a:latin typeface="Consolas" panose="020B0609020204030204" pitchFamily="49" charset="0"/>
            </a:endParaRPr>
          </a:p>
          <a:p>
            <a:pPr marL="0" indent="0">
              <a:buNone/>
            </a:pPr>
            <a:r>
              <a:rPr lang="en-US" b="0" dirty="0">
                <a:solidFill>
                  <a:schemeClr val="tx1"/>
                </a:solidFill>
                <a:effectLst/>
                <a:latin typeface="Consolas" panose="020B0609020204030204" pitchFamily="49" charset="0"/>
              </a:rPr>
              <a:t>from </a:t>
            </a:r>
            <a:r>
              <a:rPr lang="en-US" b="0" dirty="0" err="1">
                <a:solidFill>
                  <a:schemeClr val="tx1"/>
                </a:solidFill>
                <a:effectLst/>
                <a:latin typeface="Consolas" panose="020B0609020204030204" pitchFamily="49" charset="0"/>
              </a:rPr>
              <a:t>launch_ros.actions</a:t>
            </a:r>
            <a:r>
              <a:rPr lang="en-US" b="0" dirty="0">
                <a:solidFill>
                  <a:schemeClr val="tx1"/>
                </a:solidFill>
                <a:effectLst/>
                <a:latin typeface="Consolas" panose="020B0609020204030204" pitchFamily="49" charset="0"/>
              </a:rPr>
              <a:t> import Node</a:t>
            </a:r>
          </a:p>
          <a:p>
            <a:pPr marL="0" indent="0">
              <a:buNone/>
            </a:pPr>
            <a:br>
              <a:rPr lang="en-US" b="0" dirty="0">
                <a:solidFill>
                  <a:schemeClr val="tx1"/>
                </a:solidFill>
                <a:effectLst/>
                <a:latin typeface="Consolas" panose="020B0609020204030204" pitchFamily="49" charset="0"/>
              </a:rPr>
            </a:br>
            <a:r>
              <a:rPr lang="en-US" b="0" dirty="0">
                <a:solidFill>
                  <a:schemeClr val="tx1"/>
                </a:solidFill>
                <a:effectLst/>
                <a:latin typeface="Consolas" panose="020B0609020204030204" pitchFamily="49" charset="0"/>
              </a:rPr>
              <a:t>def </a:t>
            </a:r>
            <a:r>
              <a:rPr lang="en-US" b="0" dirty="0" err="1">
                <a:solidFill>
                  <a:schemeClr val="tx1"/>
                </a:solidFill>
                <a:effectLst/>
                <a:latin typeface="Consolas" panose="020B0609020204030204" pitchFamily="49" charset="0"/>
              </a:rPr>
              <a:t>generate_launch_description</a:t>
            </a:r>
            <a:r>
              <a:rPr lang="en-US" b="0" dirty="0">
                <a:solidFill>
                  <a:schemeClr val="tx1"/>
                </a:solidFill>
                <a:effectLst/>
                <a:latin typeface="Consolas" panose="020B0609020204030204" pitchFamily="49" charset="0"/>
              </a:rPr>
              <a:t>():</a:t>
            </a:r>
          </a:p>
          <a:p>
            <a:pPr marL="0" indent="0">
              <a:buNone/>
            </a:pPr>
            <a:r>
              <a:rPr lang="en-US" b="0" dirty="0">
                <a:solidFill>
                  <a:schemeClr val="tx1"/>
                </a:solidFill>
                <a:effectLst/>
                <a:latin typeface="Consolas" panose="020B0609020204030204" pitchFamily="49" charset="0"/>
              </a:rPr>
              <a:t>    return </a:t>
            </a:r>
            <a:r>
              <a:rPr lang="en-US" b="0" dirty="0" err="1">
                <a:solidFill>
                  <a:schemeClr val="tx1"/>
                </a:solidFill>
                <a:effectLst/>
                <a:latin typeface="Consolas" panose="020B0609020204030204" pitchFamily="49" charset="0"/>
              </a:rPr>
              <a:t>LaunchDescription</a:t>
            </a:r>
            <a:r>
              <a:rPr lang="en-US" b="0" dirty="0">
                <a:solidFill>
                  <a:schemeClr val="tx1"/>
                </a:solidFill>
                <a:effectLst/>
                <a:latin typeface="Consolas" panose="020B0609020204030204" pitchFamily="49" charset="0"/>
              </a:rPr>
              <a:t>([</a:t>
            </a:r>
          </a:p>
          <a:p>
            <a:pPr marL="0" indent="0">
              <a:buNone/>
            </a:pPr>
            <a:r>
              <a:rPr lang="en-US" b="0" dirty="0">
                <a:solidFill>
                  <a:schemeClr val="tx1"/>
                </a:solidFill>
                <a:effectLst/>
                <a:latin typeface="Consolas" panose="020B0609020204030204" pitchFamily="49" charset="0"/>
              </a:rPr>
              <a:t>        Node(</a:t>
            </a:r>
          </a:p>
          <a:p>
            <a:pPr marL="0" indent="0">
              <a:buNone/>
            </a:pPr>
            <a:r>
              <a:rPr lang="en-US" b="0" dirty="0">
                <a:solidFill>
                  <a:schemeClr val="tx1"/>
                </a:solidFill>
                <a:effectLst/>
                <a:latin typeface="Consolas" panose="020B0609020204030204" pitchFamily="49" charset="0"/>
              </a:rPr>
              <a:t>            package='</a:t>
            </a:r>
            <a:r>
              <a:rPr lang="en-US" b="0" dirty="0" err="1">
                <a:solidFill>
                  <a:schemeClr val="tx1"/>
                </a:solidFill>
                <a:effectLst/>
                <a:latin typeface="Consolas" panose="020B0609020204030204" pitchFamily="49" charset="0"/>
              </a:rPr>
              <a:t>basic_comms_params</a:t>
            </a:r>
            <a:r>
              <a:rPr lang="en-US" b="0" dirty="0">
                <a:solidFill>
                  <a:schemeClr val="tx1"/>
                </a:solidFill>
                <a:effectLst/>
                <a:latin typeface="Consolas" panose="020B0609020204030204" pitchFamily="49" charset="0"/>
              </a:rPr>
              <a:t>',</a:t>
            </a:r>
          </a:p>
          <a:p>
            <a:pPr marL="0" indent="0">
              <a:buNone/>
            </a:pPr>
            <a:r>
              <a:rPr lang="en-US" b="0" dirty="0">
                <a:solidFill>
                  <a:schemeClr val="tx1"/>
                </a:solidFill>
                <a:effectLst/>
                <a:latin typeface="Consolas" panose="020B0609020204030204" pitchFamily="49" charset="0"/>
              </a:rPr>
              <a:t>            executable='</a:t>
            </a:r>
            <a:r>
              <a:rPr lang="en-US" b="0" dirty="0" err="1">
                <a:solidFill>
                  <a:schemeClr val="tx1"/>
                </a:solidFill>
                <a:effectLst/>
                <a:latin typeface="Consolas" panose="020B0609020204030204" pitchFamily="49" charset="0"/>
              </a:rPr>
              <a:t>talker_params</a:t>
            </a:r>
            <a:r>
              <a:rPr lang="en-US" b="0" dirty="0">
                <a:solidFill>
                  <a:schemeClr val="tx1"/>
                </a:solidFill>
                <a:effectLst/>
                <a:latin typeface="Consolas" panose="020B0609020204030204" pitchFamily="49" charset="0"/>
              </a:rPr>
              <a:t>',</a:t>
            </a:r>
          </a:p>
          <a:p>
            <a:pPr marL="0" indent="0">
              <a:buNone/>
            </a:pPr>
            <a:r>
              <a:rPr lang="en-US" b="0" dirty="0">
                <a:solidFill>
                  <a:schemeClr val="tx1"/>
                </a:solidFill>
                <a:effectLst/>
                <a:latin typeface="Consolas" panose="020B0609020204030204" pitchFamily="49" charset="0"/>
              </a:rPr>
              <a:t>            output='screen',</a:t>
            </a:r>
          </a:p>
          <a:p>
            <a:pPr marL="0" indent="0">
              <a:buNone/>
            </a:pPr>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emulate_tty</a:t>
            </a:r>
            <a:r>
              <a:rPr lang="en-US" b="0" dirty="0">
                <a:solidFill>
                  <a:schemeClr val="tx1"/>
                </a:solidFill>
                <a:effectLst/>
                <a:latin typeface="Consolas" panose="020B0609020204030204" pitchFamily="49" charset="0"/>
              </a:rPr>
              <a:t>=True,</a:t>
            </a:r>
          </a:p>
          <a:p>
            <a:pPr marL="0" indent="0">
              <a:buNone/>
            </a:pPr>
            <a:r>
              <a:rPr lang="en-US" b="0" dirty="0">
                <a:solidFill>
                  <a:schemeClr val="tx1"/>
                </a:solidFill>
                <a:effectLst/>
                <a:latin typeface="Consolas" panose="020B0609020204030204" pitchFamily="49" charset="0"/>
              </a:rPr>
              <a:t>            parameters=[</a:t>
            </a:r>
          </a:p>
          <a:p>
            <a:pPr marL="0" indent="0">
              <a:buNone/>
            </a:pPr>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my_parameter</a:t>
            </a:r>
            <a:r>
              <a:rPr lang="en-US" b="0" dirty="0">
                <a:solidFill>
                  <a:schemeClr val="tx1"/>
                </a:solidFill>
                <a:effectLst/>
                <a:latin typeface="Consolas" panose="020B0609020204030204" pitchFamily="49" charset="0"/>
              </a:rPr>
              <a:t>': 'buddies'}</a:t>
            </a:r>
          </a:p>
          <a:p>
            <a:pPr marL="0" indent="0">
              <a:buNone/>
            </a:pPr>
            <a:r>
              <a:rPr lang="en-US" b="0" dirty="0">
                <a:solidFill>
                  <a:schemeClr val="tx1"/>
                </a:solidFill>
                <a:effectLst/>
                <a:latin typeface="Consolas" panose="020B0609020204030204" pitchFamily="49" charset="0"/>
              </a:rPr>
              <a:t>            ]</a:t>
            </a:r>
          </a:p>
          <a:p>
            <a:pPr marL="0" indent="0">
              <a:buNone/>
            </a:pPr>
            <a:r>
              <a:rPr lang="en-US" b="0" dirty="0">
                <a:solidFill>
                  <a:schemeClr val="tx1"/>
                </a:solidFill>
                <a:effectLst/>
                <a:latin typeface="Consolas" panose="020B0609020204030204" pitchFamily="49" charset="0"/>
              </a:rPr>
              <a:t>        )</a:t>
            </a:r>
          </a:p>
          <a:p>
            <a:pPr marL="0" indent="0">
              <a:buNone/>
            </a:pPr>
            <a:r>
              <a:rPr lang="en-US" b="0" dirty="0">
                <a:solidFill>
                  <a:schemeClr val="tx1"/>
                </a:solidFill>
                <a:effectLst/>
                <a:latin typeface="Consolas" panose="020B0609020204030204" pitchFamily="49" charset="0"/>
              </a:rPr>
              <a:t>    ])</a:t>
            </a:r>
          </a:p>
          <a:p>
            <a:pPr marL="0" indent="0">
              <a:buNone/>
            </a:pPr>
            <a:endParaRPr lang="en-US" dirty="0">
              <a:solidFill>
                <a:schemeClr val="tx1"/>
              </a:solidFill>
            </a:endParaRPr>
          </a:p>
        </p:txBody>
      </p:sp>
      <p:sp>
        <p:nvSpPr>
          <p:cNvPr id="4" name="Slide Number Placeholder 3">
            <a:extLst>
              <a:ext uri="{FF2B5EF4-FFF2-40B4-BE49-F238E27FC236}">
                <a16:creationId xmlns:a16="http://schemas.microsoft.com/office/drawing/2014/main" id="{DB95D475-299C-5FB4-7A0C-0A5AE9DB4FAD}"/>
              </a:ext>
            </a:extLst>
          </p:cNvPr>
          <p:cNvSpPr>
            <a:spLocks noGrp="1"/>
          </p:cNvSpPr>
          <p:nvPr>
            <p:ph type="sldNum" sz="quarter" idx="12"/>
          </p:nvPr>
        </p:nvSpPr>
        <p:spPr/>
        <p:txBody>
          <a:bodyPr/>
          <a:lstStyle/>
          <a:p>
            <a:fld id="{E33F180C-7AC5-428A-9DBB-8DF57BA31570}" type="slidenum">
              <a:rPr lang="en-GB" smtClean="0"/>
              <a:t>25</a:t>
            </a:fld>
            <a:endParaRPr lang="en-GB"/>
          </a:p>
        </p:txBody>
      </p:sp>
    </p:spTree>
    <p:extLst>
      <p:ext uri="{BB962C8B-B14F-4D97-AF65-F5344CB8AC3E}">
        <p14:creationId xmlns:p14="http://schemas.microsoft.com/office/powerpoint/2010/main" val="126890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50C7-869C-9AAD-1718-580E5DE1C71F}"/>
              </a:ext>
            </a:extLst>
          </p:cNvPr>
          <p:cNvSpPr>
            <a:spLocks noGrp="1"/>
          </p:cNvSpPr>
          <p:nvPr>
            <p:ph type="title"/>
          </p:nvPr>
        </p:nvSpPr>
        <p:spPr/>
        <p:txBody>
          <a:bodyPr/>
          <a:lstStyle/>
          <a:p>
            <a:r>
              <a:rPr lang="en-US" dirty="0"/>
              <a:t>Parameters via a launch file</a:t>
            </a:r>
          </a:p>
        </p:txBody>
      </p:sp>
      <p:sp>
        <p:nvSpPr>
          <p:cNvPr id="3" name="Content Placeholder 2">
            <a:extLst>
              <a:ext uri="{FF2B5EF4-FFF2-40B4-BE49-F238E27FC236}">
                <a16:creationId xmlns:a16="http://schemas.microsoft.com/office/drawing/2014/main" id="{BD53A3D6-84E3-6241-12F6-4B75406C2427}"/>
              </a:ext>
            </a:extLst>
          </p:cNvPr>
          <p:cNvSpPr>
            <a:spLocks noGrp="1"/>
          </p:cNvSpPr>
          <p:nvPr>
            <p:ph idx="1"/>
          </p:nvPr>
        </p:nvSpPr>
        <p:spPr/>
        <p:txBody>
          <a:bodyPr/>
          <a:lstStyle/>
          <a:p>
            <a:r>
              <a:rPr lang="en-US" dirty="0"/>
              <a:t>Modify the setup.py file to include the launch files</a:t>
            </a:r>
          </a:p>
          <a:p>
            <a:pPr marL="0" indent="0">
              <a:buNone/>
            </a:pPr>
            <a:r>
              <a:rPr lang="en-US" dirty="0" err="1"/>
              <a:t>data_files</a:t>
            </a:r>
            <a:r>
              <a:rPr lang="en-US" dirty="0"/>
              <a:t>=[</a:t>
            </a:r>
          </a:p>
          <a:p>
            <a:pPr marL="0" indent="0">
              <a:buNone/>
            </a:pPr>
            <a:r>
              <a:rPr lang="en-US" dirty="0"/>
              <a:t>      # ...</a:t>
            </a:r>
          </a:p>
          <a:p>
            <a:pPr marL="0" indent="0">
              <a:buNone/>
            </a:pPr>
            <a:r>
              <a:rPr lang="en-US" dirty="0"/>
              <a:t>      (</a:t>
            </a:r>
            <a:r>
              <a:rPr lang="en-US" dirty="0" err="1"/>
              <a:t>os.path.join</a:t>
            </a:r>
            <a:r>
              <a:rPr lang="en-US" dirty="0"/>
              <a:t>('share', </a:t>
            </a:r>
            <a:r>
              <a:rPr lang="en-US" dirty="0" err="1"/>
              <a:t>package_name</a:t>
            </a:r>
            <a:r>
              <a:rPr lang="en-US" dirty="0"/>
              <a:t>), glob('launch/*launch.[</a:t>
            </a:r>
            <a:r>
              <a:rPr lang="en-US" dirty="0" err="1"/>
              <a:t>pxy</a:t>
            </a:r>
            <a:r>
              <a:rPr lang="en-US" dirty="0"/>
              <a:t>][</a:t>
            </a:r>
            <a:r>
              <a:rPr lang="en-US" dirty="0" err="1"/>
              <a:t>yma</a:t>
            </a:r>
            <a:r>
              <a:rPr lang="en-US" dirty="0"/>
              <a:t>]*')),</a:t>
            </a:r>
          </a:p>
          <a:p>
            <a:pPr marL="0" indent="0">
              <a:buNone/>
            </a:pPr>
            <a:r>
              <a:rPr lang="en-US" dirty="0"/>
              <a:t>    ]</a:t>
            </a:r>
          </a:p>
          <a:p>
            <a:r>
              <a:rPr lang="en-US" dirty="0"/>
              <a:t>Build the workspace, source it, and launch the node we just created.</a:t>
            </a:r>
          </a:p>
        </p:txBody>
      </p:sp>
      <p:sp>
        <p:nvSpPr>
          <p:cNvPr id="4" name="Slide Number Placeholder 3">
            <a:extLst>
              <a:ext uri="{FF2B5EF4-FFF2-40B4-BE49-F238E27FC236}">
                <a16:creationId xmlns:a16="http://schemas.microsoft.com/office/drawing/2014/main" id="{FCC37C20-6A41-D1D6-B224-E5555B5A7E0A}"/>
              </a:ext>
            </a:extLst>
          </p:cNvPr>
          <p:cNvSpPr>
            <a:spLocks noGrp="1"/>
          </p:cNvSpPr>
          <p:nvPr>
            <p:ph type="sldNum" sz="quarter" idx="12"/>
          </p:nvPr>
        </p:nvSpPr>
        <p:spPr/>
        <p:txBody>
          <a:bodyPr/>
          <a:lstStyle/>
          <a:p>
            <a:fld id="{E33F180C-7AC5-428A-9DBB-8DF57BA31570}" type="slidenum">
              <a:rPr lang="en-GB" smtClean="0"/>
              <a:t>26</a:t>
            </a:fld>
            <a:endParaRPr lang="en-GB"/>
          </a:p>
        </p:txBody>
      </p:sp>
      <p:sp>
        <p:nvSpPr>
          <p:cNvPr id="7" name="Rectangle 3">
            <a:extLst>
              <a:ext uri="{FF2B5EF4-FFF2-40B4-BE49-F238E27FC236}">
                <a16:creationId xmlns:a16="http://schemas.microsoft.com/office/drawing/2014/main" id="{39492832-363F-EAE1-B2AE-18FB899BDA5F}"/>
              </a:ext>
            </a:extLst>
          </p:cNvPr>
          <p:cNvSpPr>
            <a:spLocks noChangeArrowheads="1"/>
          </p:cNvSpPr>
          <p:nvPr/>
        </p:nvSpPr>
        <p:spPr bwMode="auto">
          <a:xfrm>
            <a:off x="2394238" y="5184255"/>
            <a:ext cx="6730712" cy="1295206"/>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colcon</a:t>
            </a:r>
            <a:r>
              <a:rPr lang="en-US" altLang="en-US" sz="1600"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source install/</a:t>
            </a:r>
            <a:r>
              <a:rPr lang="en-US" altLang="en-US" sz="1600" dirty="0" err="1">
                <a:solidFill>
                  <a:srgbClr val="333333"/>
                </a:solidFill>
                <a:latin typeface="Consolas" panose="020B0609020204030204" pitchFamily="49" charset="0"/>
              </a:rPr>
              <a:t>setup.bash</a:t>
            </a: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ros2 launch </a:t>
            </a:r>
            <a:r>
              <a:rPr lang="en-US" altLang="en-US" sz="1600" dirty="0" err="1">
                <a:solidFill>
                  <a:srgbClr val="333333"/>
                </a:solidFill>
                <a:latin typeface="Consolas" panose="020B0609020204030204" pitchFamily="49" charset="0"/>
              </a:rPr>
              <a:t>basic_comms_params</a:t>
            </a:r>
            <a:r>
              <a:rPr lang="en-US" altLang="en-US" sz="1600" dirty="0">
                <a:solidFill>
                  <a:srgbClr val="333333"/>
                </a:solidFill>
                <a:latin typeface="Consolas" panose="020B0609020204030204" pitchFamily="49" charset="0"/>
              </a:rPr>
              <a:t> chatter_params_launch.py</a:t>
            </a:r>
          </a:p>
          <a:p>
            <a:pPr marL="266700" indent="-180975" eaLnBrk="0" fontAlgn="base" hangingPunct="0">
              <a:spcBef>
                <a:spcPct val="0"/>
              </a:spcBef>
              <a:spcAft>
                <a:spcPct val="0"/>
              </a:spcAft>
            </a:pPr>
            <a:endParaRPr lang="en-US" alt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0483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04C7D3-738E-6456-57F4-255023B26E9F}"/>
              </a:ext>
            </a:extLst>
          </p:cNvPr>
          <p:cNvSpPr>
            <a:spLocks noGrp="1"/>
          </p:cNvSpPr>
          <p:nvPr>
            <p:ph type="title"/>
          </p:nvPr>
        </p:nvSpPr>
        <p:spPr>
          <a:xfrm>
            <a:off x="1679381" y="120739"/>
            <a:ext cx="8160426" cy="1325563"/>
          </a:xfrm>
        </p:spPr>
        <p:txBody>
          <a:bodyPr/>
          <a:lstStyle/>
          <a:p>
            <a:r>
              <a:rPr lang="en-GB" dirty="0"/>
              <a:t>Parameter files</a:t>
            </a:r>
          </a:p>
        </p:txBody>
      </p:sp>
      <p:sp>
        <p:nvSpPr>
          <p:cNvPr id="2" name="Content Placeholder 1">
            <a:extLst>
              <a:ext uri="{FF2B5EF4-FFF2-40B4-BE49-F238E27FC236}">
                <a16:creationId xmlns:a16="http://schemas.microsoft.com/office/drawing/2014/main" id="{5A26C093-36A3-613D-BE7C-4D26ABFFDB2D}"/>
              </a:ext>
            </a:extLst>
          </p:cNvPr>
          <p:cNvSpPr>
            <a:spLocks noGrp="1"/>
          </p:cNvSpPr>
          <p:nvPr>
            <p:ph idx="1"/>
          </p:nvPr>
        </p:nvSpPr>
        <p:spPr>
          <a:xfrm>
            <a:off x="838200" y="1825625"/>
            <a:ext cx="10515600" cy="4351338"/>
          </a:xfrm>
        </p:spPr>
        <p:txBody>
          <a:bodyPr>
            <a:normAutofit/>
          </a:bodyPr>
          <a:lstStyle/>
          <a:p>
            <a:r>
              <a:rPr lang="en-GB" sz="2400" dirty="0"/>
              <a:t>The previous way of defining parameters is very useful, but for the case when having to define many different parameters this can become very inefficient.</a:t>
            </a:r>
          </a:p>
          <a:p>
            <a:r>
              <a:rPr lang="en-GB" sz="2400" dirty="0"/>
              <a:t>ROS offers the capability to define parameters using a parameter file.</a:t>
            </a:r>
          </a:p>
          <a:p>
            <a:r>
              <a:rPr lang="en-GB" sz="2400" dirty="0"/>
              <a:t>These types of files are configuration files, written in YAML. These files are commonly used in other languages to set up parameters or variables.</a:t>
            </a:r>
          </a:p>
          <a:p>
            <a:r>
              <a:rPr lang="en-US" sz="2400" dirty="0"/>
              <a:t>The way to define the hierarchy of a parameter, like in python depends on spacing.</a:t>
            </a:r>
          </a:p>
          <a:p>
            <a:endParaRPr lang="en-GB" sz="2400" dirty="0"/>
          </a:p>
        </p:txBody>
      </p:sp>
      <p:sp>
        <p:nvSpPr>
          <p:cNvPr id="5" name="Slide Number Placeholder 4">
            <a:extLst>
              <a:ext uri="{FF2B5EF4-FFF2-40B4-BE49-F238E27FC236}">
                <a16:creationId xmlns:a16="http://schemas.microsoft.com/office/drawing/2014/main" id="{ECAA3572-D96A-9784-1451-A5BB463A4444}"/>
              </a:ext>
            </a:extLst>
          </p:cNvPr>
          <p:cNvSpPr>
            <a:spLocks noGrp="1"/>
          </p:cNvSpPr>
          <p:nvPr>
            <p:ph type="sldNum" sz="quarter" idx="12"/>
          </p:nvPr>
        </p:nvSpPr>
        <p:spPr>
          <a:xfrm>
            <a:off x="8610600" y="6356350"/>
            <a:ext cx="2743200" cy="365125"/>
          </a:xfrm>
        </p:spPr>
        <p:txBody>
          <a:bodyPr/>
          <a:lstStyle/>
          <a:p>
            <a:fld id="{E33F180C-7AC5-428A-9DBB-8DF57BA31570}" type="slidenum">
              <a:rPr lang="en-GB" smtClean="0"/>
              <a:pPr/>
              <a:t>27</a:t>
            </a:fld>
            <a:endParaRPr lang="en-GB"/>
          </a:p>
        </p:txBody>
      </p:sp>
      <p:sp>
        <p:nvSpPr>
          <p:cNvPr id="29" name="Rectangle 3">
            <a:extLst>
              <a:ext uri="{FF2B5EF4-FFF2-40B4-BE49-F238E27FC236}">
                <a16:creationId xmlns:a16="http://schemas.microsoft.com/office/drawing/2014/main" id="{E8A5B388-8C4D-ED64-2B0E-B2E85D116A8A}"/>
              </a:ext>
            </a:extLst>
          </p:cNvPr>
          <p:cNvSpPr>
            <a:spLocks noChangeArrowheads="1"/>
          </p:cNvSpPr>
          <p:nvPr/>
        </p:nvSpPr>
        <p:spPr bwMode="auto">
          <a:xfrm>
            <a:off x="3202178" y="4211038"/>
            <a:ext cx="5114544" cy="2526312"/>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indent="273050" eaLnBrk="0" fontAlgn="base" hangingPunct="0">
              <a:spcBef>
                <a:spcPct val="0"/>
              </a:spcBef>
              <a:spcAft>
                <a:spcPct val="0"/>
              </a:spcAft>
            </a:pPr>
            <a:r>
              <a:rPr lang="en-US" sz="1600" dirty="0">
                <a:solidFill>
                  <a:srgbClr val="333333"/>
                </a:solidFill>
                <a:latin typeface="Consolas" panose="020B0609020204030204" pitchFamily="49" charset="0"/>
              </a:rPr>
              <a:t>node_1:</a:t>
            </a:r>
          </a:p>
          <a:p>
            <a:pPr indent="273050" eaLnBrk="0" fontAlgn="base" hangingPunct="0">
              <a:spcBef>
                <a:spcPct val="0"/>
              </a:spcBef>
              <a:spcAft>
                <a:spcPct val="0"/>
              </a:spcAft>
            </a:pP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ros</a:t>
            </a:r>
            <a:r>
              <a:rPr lang="en-US" sz="1600" dirty="0">
                <a:solidFill>
                  <a:srgbClr val="333333"/>
                </a:solidFill>
                <a:latin typeface="Consolas" panose="020B0609020204030204" pitchFamily="49" charset="0"/>
              </a:rPr>
              <a:t>__parameters:</a:t>
            </a:r>
          </a:p>
          <a:p>
            <a:pPr indent="273050" eaLnBrk="0" fontAlgn="base" hangingPunct="0">
              <a:spcBef>
                <a:spcPct val="0"/>
              </a:spcBef>
              <a:spcAft>
                <a:spcPct val="0"/>
              </a:spcAft>
            </a:pP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some_text</a:t>
            </a: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abc</a:t>
            </a:r>
            <a:r>
              <a:rPr lang="en-US" sz="1600" dirty="0">
                <a:solidFill>
                  <a:srgbClr val="333333"/>
                </a:solidFill>
                <a:latin typeface="Consolas" panose="020B0609020204030204" pitchFamily="49" charset="0"/>
              </a:rPr>
              <a:t>"</a:t>
            </a:r>
          </a:p>
          <a:p>
            <a:pPr indent="273050" eaLnBrk="0" fontAlgn="base" hangingPunct="0">
              <a:spcBef>
                <a:spcPct val="0"/>
              </a:spcBef>
              <a:spcAft>
                <a:spcPct val="0"/>
              </a:spcAft>
            </a:pPr>
            <a:r>
              <a:rPr lang="en-US" sz="1600" dirty="0">
                <a:solidFill>
                  <a:srgbClr val="333333"/>
                </a:solidFill>
                <a:latin typeface="Consolas" panose="020B0609020204030204" pitchFamily="49" charset="0"/>
              </a:rPr>
              <a:t>node_2:</a:t>
            </a:r>
          </a:p>
          <a:p>
            <a:pPr indent="273050" eaLnBrk="0" fontAlgn="base" hangingPunct="0">
              <a:spcBef>
                <a:spcPct val="0"/>
              </a:spcBef>
              <a:spcAft>
                <a:spcPct val="0"/>
              </a:spcAft>
            </a:pP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ros</a:t>
            </a:r>
            <a:r>
              <a:rPr lang="en-US" sz="1600" dirty="0">
                <a:solidFill>
                  <a:srgbClr val="333333"/>
                </a:solidFill>
                <a:latin typeface="Consolas" panose="020B0609020204030204" pitchFamily="49" charset="0"/>
              </a:rPr>
              <a:t>__parameters:</a:t>
            </a:r>
          </a:p>
          <a:p>
            <a:pPr indent="273050" eaLnBrk="0" fontAlgn="base" hangingPunct="0">
              <a:spcBef>
                <a:spcPct val="0"/>
              </a:spcBef>
              <a:spcAft>
                <a:spcPct val="0"/>
              </a:spcAft>
            </a:pP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int_number</a:t>
            </a:r>
            <a:r>
              <a:rPr lang="en-US" sz="1600" dirty="0">
                <a:solidFill>
                  <a:srgbClr val="333333"/>
                </a:solidFill>
                <a:latin typeface="Consolas" panose="020B0609020204030204" pitchFamily="49" charset="0"/>
              </a:rPr>
              <a:t>: 27</a:t>
            </a:r>
          </a:p>
          <a:p>
            <a:pPr indent="273050" eaLnBrk="0" fontAlgn="base" hangingPunct="0">
              <a:spcBef>
                <a:spcPct val="0"/>
              </a:spcBef>
              <a:spcAft>
                <a:spcPct val="0"/>
              </a:spcAft>
            </a:pP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float_param</a:t>
            </a:r>
            <a:r>
              <a:rPr lang="en-US" sz="1600" dirty="0">
                <a:solidFill>
                  <a:srgbClr val="333333"/>
                </a:solidFill>
                <a:latin typeface="Consolas" panose="020B0609020204030204" pitchFamily="49" charset="0"/>
              </a:rPr>
              <a:t>: 45.2</a:t>
            </a:r>
          </a:p>
          <a:p>
            <a:pPr indent="273050" eaLnBrk="0" fontAlgn="base" hangingPunct="0">
              <a:spcBef>
                <a:spcPct val="0"/>
              </a:spcBef>
              <a:spcAft>
                <a:spcPct val="0"/>
              </a:spcAft>
            </a:pPr>
            <a:r>
              <a:rPr lang="en-US" sz="1600" dirty="0">
                <a:solidFill>
                  <a:srgbClr val="333333"/>
                </a:solidFill>
                <a:latin typeface="Consolas" panose="020B0609020204030204" pitchFamily="49" charset="0"/>
              </a:rPr>
              <a:t>node_3:</a:t>
            </a:r>
          </a:p>
          <a:p>
            <a:pPr indent="273050" eaLnBrk="0" fontAlgn="base" hangingPunct="0">
              <a:spcBef>
                <a:spcPct val="0"/>
              </a:spcBef>
              <a:spcAft>
                <a:spcPct val="0"/>
              </a:spcAft>
            </a:pP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ros</a:t>
            </a:r>
            <a:r>
              <a:rPr lang="en-US" sz="1600" dirty="0">
                <a:solidFill>
                  <a:srgbClr val="333333"/>
                </a:solidFill>
                <a:latin typeface="Consolas" panose="020B0609020204030204" pitchFamily="49" charset="0"/>
              </a:rPr>
              <a:t>__parameters:</a:t>
            </a:r>
          </a:p>
          <a:p>
            <a:pPr indent="273050" eaLnBrk="0" fontAlgn="base" hangingPunct="0">
              <a:spcBef>
                <a:spcPct val="0"/>
              </a:spcBef>
              <a:spcAft>
                <a:spcPct val="0"/>
              </a:spcAft>
            </a:pPr>
            <a:r>
              <a:rPr lang="en-US" sz="1600" dirty="0">
                <a:solidFill>
                  <a:srgbClr val="333333"/>
                </a:solidFill>
                <a:latin typeface="Consolas" panose="020B0609020204030204" pitchFamily="49" charset="0"/>
              </a:rPr>
              <a:t>    </a:t>
            </a:r>
            <a:r>
              <a:rPr lang="en-US" sz="1600" dirty="0" err="1">
                <a:solidFill>
                  <a:srgbClr val="333333"/>
                </a:solidFill>
                <a:latin typeface="Consolas" panose="020B0609020204030204" pitchFamily="49" charset="0"/>
              </a:rPr>
              <a:t>int_number</a:t>
            </a:r>
            <a:r>
              <a:rPr lang="en-US" sz="1600" dirty="0">
                <a:solidFill>
                  <a:srgbClr val="333333"/>
                </a:solidFill>
                <a:latin typeface="Consolas" panose="020B0609020204030204" pitchFamily="49" charset="0"/>
              </a:rPr>
              <a:t>: 45</a:t>
            </a:r>
          </a:p>
        </p:txBody>
      </p:sp>
    </p:spTree>
    <p:extLst>
      <p:ext uri="{BB962C8B-B14F-4D97-AF65-F5344CB8AC3E}">
        <p14:creationId xmlns:p14="http://schemas.microsoft.com/office/powerpoint/2010/main" val="403780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B5FA8F-5E43-CF14-C76A-87CB4A7CC1A0}"/>
              </a:ext>
            </a:extLst>
          </p:cNvPr>
          <p:cNvSpPr>
            <a:spLocks noGrp="1"/>
          </p:cNvSpPr>
          <p:nvPr>
            <p:ph sz="half" idx="1"/>
          </p:nvPr>
        </p:nvSpPr>
        <p:spPr>
          <a:xfrm>
            <a:off x="838200" y="1825625"/>
            <a:ext cx="5181600" cy="4351338"/>
          </a:xfrm>
        </p:spPr>
        <p:txBody>
          <a:bodyPr>
            <a:normAutofit fontScale="92500"/>
          </a:bodyPr>
          <a:lstStyle/>
          <a:p>
            <a:r>
              <a:rPr lang="en-US" dirty="0"/>
              <a:t>The same as you would put your launch files into a launch/ folder, you can put all your YAML config files into a config/ folder, directly at the root of your package.</a:t>
            </a:r>
          </a:p>
          <a:p>
            <a:r>
              <a:rPr lang="en-US" dirty="0"/>
              <a:t>Inside the config folder create a file named “</a:t>
            </a:r>
            <a:r>
              <a:rPr lang="en-US" dirty="0" err="1"/>
              <a:t>params.yaml</a:t>
            </a:r>
            <a:r>
              <a:rPr lang="en-US" dirty="0"/>
              <a:t>” (the file can have any name just make sure follow a convention properly).</a:t>
            </a:r>
          </a:p>
          <a:p>
            <a:endParaRPr lang="en-GB" dirty="0"/>
          </a:p>
        </p:txBody>
      </p:sp>
      <p:pic>
        <p:nvPicPr>
          <p:cNvPr id="5" name="Content Placeholder 4">
            <a:extLst>
              <a:ext uri="{FF2B5EF4-FFF2-40B4-BE49-F238E27FC236}">
                <a16:creationId xmlns:a16="http://schemas.microsoft.com/office/drawing/2014/main" id="{68EA0256-495B-2E5E-744E-0A86D875FA55}"/>
              </a:ext>
            </a:extLst>
          </p:cNvPr>
          <p:cNvPicPr>
            <a:picLocks noGrp="1" noChangeAspect="1"/>
          </p:cNvPicPr>
          <p:nvPr>
            <p:ph sz="half" idx="2"/>
          </p:nvPr>
        </p:nvPicPr>
        <p:blipFill>
          <a:blip r:embed="rId2"/>
          <a:stretch>
            <a:fillRect/>
          </a:stretch>
        </p:blipFill>
        <p:spPr>
          <a:xfrm>
            <a:off x="7059020" y="2525934"/>
            <a:ext cx="3407959" cy="2950720"/>
          </a:xfrm>
        </p:spPr>
      </p:pic>
      <p:sp>
        <p:nvSpPr>
          <p:cNvPr id="3" name="Slide Number Placeholder 2">
            <a:extLst>
              <a:ext uri="{FF2B5EF4-FFF2-40B4-BE49-F238E27FC236}">
                <a16:creationId xmlns:a16="http://schemas.microsoft.com/office/drawing/2014/main" id="{00B6FA22-95C7-EC4B-4AF4-8B22FD5F2FE6}"/>
              </a:ext>
            </a:extLst>
          </p:cNvPr>
          <p:cNvSpPr>
            <a:spLocks noGrp="1"/>
          </p:cNvSpPr>
          <p:nvPr>
            <p:ph type="sldNum" sz="quarter" idx="12"/>
          </p:nvPr>
        </p:nvSpPr>
        <p:spPr>
          <a:xfrm>
            <a:off x="8610600" y="6356350"/>
            <a:ext cx="2743200" cy="365125"/>
          </a:xfrm>
        </p:spPr>
        <p:txBody>
          <a:bodyPr/>
          <a:lstStyle/>
          <a:p>
            <a:fld id="{E33F180C-7AC5-428A-9DBB-8DF57BA31570}" type="slidenum">
              <a:rPr lang="en-GB" smtClean="0"/>
              <a:pPr/>
              <a:t>28</a:t>
            </a:fld>
            <a:endParaRPr lang="en-GB"/>
          </a:p>
        </p:txBody>
      </p:sp>
      <p:sp>
        <p:nvSpPr>
          <p:cNvPr id="4" name="Title 3">
            <a:extLst>
              <a:ext uri="{FF2B5EF4-FFF2-40B4-BE49-F238E27FC236}">
                <a16:creationId xmlns:a16="http://schemas.microsoft.com/office/drawing/2014/main" id="{36624F6C-AC8D-4A87-C81A-774FFEF6B727}"/>
              </a:ext>
            </a:extLst>
          </p:cNvPr>
          <p:cNvSpPr>
            <a:spLocks noGrp="1"/>
          </p:cNvSpPr>
          <p:nvPr>
            <p:ph type="title"/>
          </p:nvPr>
        </p:nvSpPr>
        <p:spPr>
          <a:xfrm>
            <a:off x="1679381" y="120739"/>
            <a:ext cx="8160426" cy="1325563"/>
          </a:xfrm>
        </p:spPr>
        <p:txBody>
          <a:bodyPr/>
          <a:lstStyle/>
          <a:p>
            <a:r>
              <a:rPr lang="en-GB" dirty="0"/>
              <a:t>Parameter files</a:t>
            </a:r>
          </a:p>
        </p:txBody>
      </p:sp>
    </p:spTree>
    <p:extLst>
      <p:ext uri="{BB962C8B-B14F-4D97-AF65-F5344CB8AC3E}">
        <p14:creationId xmlns:p14="http://schemas.microsoft.com/office/powerpoint/2010/main" val="3008285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Parameter file</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Navigate to your workspace and go to the </a:t>
            </a:r>
            <a:r>
              <a:rPr lang="en-US" dirty="0" err="1"/>
              <a:t>src</a:t>
            </a:r>
            <a:r>
              <a:rPr lang="en-US" dirty="0"/>
              <a:t> folder</a:t>
            </a:r>
          </a:p>
          <a:p>
            <a:endParaRPr lang="en-US" dirty="0"/>
          </a:p>
          <a:p>
            <a:endParaRPr lang="en-US" dirty="0"/>
          </a:p>
          <a:p>
            <a:endParaRPr lang="en-US" dirty="0"/>
          </a:p>
          <a:p>
            <a:endParaRPr lang="en-US" dirty="0"/>
          </a:p>
          <a:p>
            <a:endParaRPr lang="en-US" dirty="0"/>
          </a:p>
          <a:p>
            <a:r>
              <a:rPr lang="en-US" dirty="0"/>
              <a:t>Add the following line to the console scripts in the setup.py file</a:t>
            </a:r>
          </a:p>
          <a:p>
            <a:pPr lvl="1"/>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node_params</a:t>
            </a:r>
            <a:r>
              <a:rPr lang="en-US" b="0" dirty="0">
                <a:solidFill>
                  <a:srgbClr val="CE9178"/>
                </a:solidFill>
                <a:effectLst/>
                <a:latin typeface="Consolas" panose="020B0609020204030204" pitchFamily="49" charset="0"/>
              </a:rPr>
              <a:t> = </a:t>
            </a:r>
            <a:r>
              <a:rPr lang="en-US" b="0" dirty="0" err="1">
                <a:solidFill>
                  <a:srgbClr val="CE9178"/>
                </a:solidFill>
                <a:effectLst/>
                <a:latin typeface="Consolas" panose="020B0609020204030204" pitchFamily="49" charset="0"/>
              </a:rPr>
              <a:t>basic_comms_params.node_params:main</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29</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2925" y="1859704"/>
            <a:ext cx="10433050" cy="283408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cd ~/ros2_ws/</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touch src/basic_comms_params/launch/node_params_launch.py</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chmod</a:t>
            </a:r>
            <a:r>
              <a:rPr lang="en-US" altLang="en-US" dirty="0">
                <a:solidFill>
                  <a:srgbClr val="333333"/>
                </a:solidFill>
                <a:latin typeface="Consolas" panose="020B0609020204030204" pitchFamily="49" charset="0"/>
              </a:rPr>
              <a:t> +x </a:t>
            </a:r>
            <a:r>
              <a:rPr lang="en-US" altLang="en-US" dirty="0" err="1">
                <a:solidFill>
                  <a:srgbClr val="333333"/>
                </a:solidFill>
                <a:latin typeface="Consolas" panose="020B0609020204030204" pitchFamily="49" charset="0"/>
              </a:rPr>
              <a:t>src</a:t>
            </a:r>
            <a:r>
              <a:rPr lang="en-US" altLang="en-US" dirty="0">
                <a:solidFill>
                  <a:srgbClr val="333333"/>
                </a:solidFill>
                <a:latin typeface="Consolas" panose="020B0609020204030204" pitchFamily="49" charset="0"/>
              </a:rPr>
              <a:t>/</a:t>
            </a:r>
            <a:r>
              <a:rPr lang="en-US" altLang="en-US" dirty="0" err="1">
                <a:solidFill>
                  <a:srgbClr val="333333"/>
                </a:solidFill>
                <a:latin typeface="Consolas" panose="020B0609020204030204" pitchFamily="49" charset="0"/>
              </a:rPr>
              <a:t>basic_comms_params</a:t>
            </a:r>
            <a:r>
              <a:rPr lang="en-US" altLang="en-US" dirty="0">
                <a:solidFill>
                  <a:srgbClr val="333333"/>
                </a:solidFill>
                <a:latin typeface="Consolas" panose="020B0609020204030204" pitchFamily="49" charset="0"/>
              </a:rPr>
              <a:t>/launch/ node_params_launch.py</a:t>
            </a:r>
          </a:p>
          <a:p>
            <a:pPr marR="0" lvl="0" indent="273050"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mkdir</a:t>
            </a: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src</a:t>
            </a:r>
            <a:r>
              <a:rPr lang="en-US" altLang="en-US" dirty="0">
                <a:solidFill>
                  <a:srgbClr val="333333"/>
                </a:solidFill>
                <a:latin typeface="Consolas" panose="020B0609020204030204" pitchFamily="49" charset="0"/>
              </a:rPr>
              <a:t>/</a:t>
            </a:r>
            <a:r>
              <a:rPr lang="en-US" altLang="en-US" dirty="0" err="1">
                <a:solidFill>
                  <a:srgbClr val="333333"/>
                </a:solidFill>
                <a:latin typeface="Consolas" panose="020B0609020204030204" pitchFamily="49" charset="0"/>
              </a:rPr>
              <a:t>basic_comms_params</a:t>
            </a:r>
            <a:r>
              <a:rPr lang="en-US" altLang="en-US" dirty="0">
                <a:solidFill>
                  <a:srgbClr val="333333"/>
                </a:solidFill>
                <a:latin typeface="Consolas" panose="020B0609020204030204" pitchFamily="49" charset="0"/>
              </a:rPr>
              <a:t>/config</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touch src/</a:t>
            </a:r>
            <a:r>
              <a:rPr lang="en-US" altLang="en-US" dirty="0" err="1">
                <a:solidFill>
                  <a:srgbClr val="333333"/>
                </a:solidFill>
                <a:latin typeface="Consolas" panose="020B0609020204030204" pitchFamily="49" charset="0"/>
              </a:rPr>
              <a:t>basic_comms_params</a:t>
            </a:r>
            <a:r>
              <a:rPr lang="en-US" altLang="en-US" dirty="0">
                <a:solidFill>
                  <a:srgbClr val="333333"/>
                </a:solidFill>
                <a:latin typeface="Consolas" panose="020B0609020204030204" pitchFamily="49" charset="0"/>
              </a:rPr>
              <a:t>/config/</a:t>
            </a:r>
            <a:r>
              <a:rPr lang="en-US" altLang="en-US" dirty="0" err="1">
                <a:solidFill>
                  <a:srgbClr val="333333"/>
                </a:solidFill>
                <a:latin typeface="Consolas" panose="020B0609020204030204" pitchFamily="49" charset="0"/>
              </a:rPr>
              <a:t>params.yaml</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touch src/basic_comms_params/basic_node_params/node_params.py</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chmod</a:t>
            </a:r>
            <a:r>
              <a:rPr lang="en-US" altLang="en-US" dirty="0">
                <a:solidFill>
                  <a:srgbClr val="333333"/>
                </a:solidFill>
                <a:latin typeface="Consolas" panose="020B0609020204030204" pitchFamily="49" charset="0"/>
              </a:rPr>
              <a:t> +x src/basic_comms_params/basic_node_params/node_params.py</a:t>
            </a:r>
          </a:p>
          <a:p>
            <a:pPr marR="0" lvl="0" indent="273050" defTabSz="914400" rtl="0" eaLnBrk="0" fontAlgn="base" latinLnBrk="0" hangingPunct="0">
              <a:lnSpc>
                <a:spcPct val="100000"/>
              </a:lnSpc>
              <a:spcBef>
                <a:spcPct val="0"/>
              </a:spcBef>
              <a:spcAft>
                <a:spcPct val="0"/>
              </a:spcAft>
              <a:buClrTx/>
              <a:buSzTx/>
              <a:buFontTx/>
              <a:buNone/>
              <a:tabLst/>
            </a:pPr>
            <a:endParaRPr lang="en-US" alt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0864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A647-8CAF-7176-BFD0-C2C8655406A6}"/>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1435F319-CC6B-7F45-502C-608288D8E4F7}"/>
              </a:ext>
            </a:extLst>
          </p:cNvPr>
          <p:cNvSpPr>
            <a:spLocks noGrp="1"/>
          </p:cNvSpPr>
          <p:nvPr>
            <p:ph type="subTitle" idx="1"/>
          </p:nvPr>
        </p:nvSpPr>
        <p:spPr/>
        <p:txBody>
          <a:bodyPr/>
          <a:lstStyle/>
          <a:p>
            <a:r>
              <a:rPr lang="en-GB" dirty="0"/>
              <a:t>Namespaces</a:t>
            </a:r>
          </a:p>
        </p:txBody>
      </p:sp>
    </p:spTree>
    <p:extLst>
      <p:ext uri="{BB962C8B-B14F-4D97-AF65-F5344CB8AC3E}">
        <p14:creationId xmlns:p14="http://schemas.microsoft.com/office/powerpoint/2010/main" val="1422919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E6B31C1-8A2E-B60D-1A85-1D2B1BB3543C}"/>
              </a:ext>
            </a:extLst>
          </p:cNvPr>
          <p:cNvSpPr>
            <a:spLocks noGrp="1"/>
          </p:cNvSpPr>
          <p:nvPr>
            <p:ph sz="half" idx="1"/>
          </p:nvPr>
        </p:nvSpPr>
        <p:spPr/>
        <p:txBody>
          <a:bodyPr>
            <a:normAutofit fontScale="55000" lnSpcReduction="20000"/>
          </a:bodyPr>
          <a:lstStyle/>
          <a:p>
            <a:pPr marL="0" indent="0">
              <a:buNone/>
            </a:pPr>
            <a:r>
              <a:rPr lang="en-US" b="0" dirty="0" err="1">
                <a:solidFill>
                  <a:srgbClr val="569CD6"/>
                </a:solidFill>
                <a:effectLst/>
                <a:latin typeface="Consolas" panose="020B0609020204030204" pitchFamily="49" charset="0"/>
              </a:rPr>
              <a:t>example_node_params</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ros</a:t>
            </a:r>
            <a:r>
              <a:rPr lang="en-US" b="0" dirty="0">
                <a:solidFill>
                  <a:srgbClr val="569CD6"/>
                </a:solidFill>
                <a:effectLst/>
                <a:latin typeface="Consolas" panose="020B0609020204030204" pitchFamily="49" charset="0"/>
              </a:rPr>
              <a:t>__parameters</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bool_value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int_number</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5</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float_number</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3.14</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str_text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"Hello Universe"</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bool_array</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int_array</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13</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float_array</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7.5</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400.4</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str_array</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'Nice'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'more'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'params'</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bytes_array</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0x01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0xF1</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0xA2</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nested_param</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another_int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7</a:t>
            </a: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another_float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7.0</a:t>
            </a:r>
            <a:endParaRPr lang="en-US" b="0" dirty="0">
              <a:solidFill>
                <a:srgbClr val="CCCCCC"/>
              </a:solidFill>
              <a:effectLst/>
              <a:latin typeface="Consolas" panose="020B0609020204030204" pitchFamily="49" charset="0"/>
            </a:endParaRPr>
          </a:p>
          <a:p>
            <a:pPr marL="0" indent="0">
              <a:buNone/>
            </a:pPr>
            <a:endParaRPr lang="en-US" dirty="0"/>
          </a:p>
        </p:txBody>
      </p:sp>
      <p:sp>
        <p:nvSpPr>
          <p:cNvPr id="8" name="Content Placeholder 7">
            <a:extLst>
              <a:ext uri="{FF2B5EF4-FFF2-40B4-BE49-F238E27FC236}">
                <a16:creationId xmlns:a16="http://schemas.microsoft.com/office/drawing/2014/main" id="{C984D86F-2426-113C-CAAE-9669B23EF365}"/>
              </a:ext>
            </a:extLst>
          </p:cNvPr>
          <p:cNvSpPr>
            <a:spLocks noGrp="1"/>
          </p:cNvSpPr>
          <p:nvPr>
            <p:ph sz="half" idx="2"/>
          </p:nvPr>
        </p:nvSpPr>
        <p:spPr/>
        <p:txBody>
          <a:bodyPr/>
          <a:lstStyle/>
          <a:p>
            <a:endParaRPr lang="en-US" dirty="0"/>
          </a:p>
        </p:txBody>
      </p:sp>
      <p:sp>
        <p:nvSpPr>
          <p:cNvPr id="4" name="Slide Number Placeholder 3">
            <a:extLst>
              <a:ext uri="{FF2B5EF4-FFF2-40B4-BE49-F238E27FC236}">
                <a16:creationId xmlns:a16="http://schemas.microsoft.com/office/drawing/2014/main" id="{6FDB2C99-8BC9-BF0F-8B79-29DC6EB8B837}"/>
              </a:ext>
            </a:extLst>
          </p:cNvPr>
          <p:cNvSpPr>
            <a:spLocks noGrp="1"/>
          </p:cNvSpPr>
          <p:nvPr>
            <p:ph type="sldNum" sz="quarter" idx="12"/>
          </p:nvPr>
        </p:nvSpPr>
        <p:spPr/>
        <p:txBody>
          <a:bodyPr/>
          <a:lstStyle/>
          <a:p>
            <a:fld id="{E33F180C-7AC5-428A-9DBB-8DF57BA31570}" type="slidenum">
              <a:rPr lang="en-GB" smtClean="0"/>
              <a:t>30</a:t>
            </a:fld>
            <a:endParaRPr lang="en-GB"/>
          </a:p>
        </p:txBody>
      </p:sp>
      <p:sp>
        <p:nvSpPr>
          <p:cNvPr id="6" name="Title 5">
            <a:extLst>
              <a:ext uri="{FF2B5EF4-FFF2-40B4-BE49-F238E27FC236}">
                <a16:creationId xmlns:a16="http://schemas.microsoft.com/office/drawing/2014/main" id="{FAF44AE3-2CE5-29B1-0380-67716E32AB9C}"/>
              </a:ext>
            </a:extLst>
          </p:cNvPr>
          <p:cNvSpPr>
            <a:spLocks noGrp="1"/>
          </p:cNvSpPr>
          <p:nvPr>
            <p:ph type="title"/>
          </p:nvPr>
        </p:nvSpPr>
        <p:spPr/>
        <p:txBody>
          <a:bodyPr/>
          <a:lstStyle/>
          <a:p>
            <a:r>
              <a:rPr lang="en-US" dirty="0"/>
              <a:t>Parameter file</a:t>
            </a:r>
          </a:p>
        </p:txBody>
      </p:sp>
    </p:spTree>
    <p:extLst>
      <p:ext uri="{BB962C8B-B14F-4D97-AF65-F5344CB8AC3E}">
        <p14:creationId xmlns:p14="http://schemas.microsoft.com/office/powerpoint/2010/main" val="1099149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BDABD-4F51-513B-C41C-D8B14B4FC314}"/>
              </a:ext>
            </a:extLst>
          </p:cNvPr>
          <p:cNvSpPr>
            <a:spLocks noGrp="1"/>
          </p:cNvSpPr>
          <p:nvPr>
            <p:ph type="title"/>
          </p:nvPr>
        </p:nvSpPr>
        <p:spPr/>
        <p:txBody>
          <a:bodyPr/>
          <a:lstStyle/>
          <a:p>
            <a:r>
              <a:rPr lang="en-US" dirty="0"/>
              <a:t>Load a YAML config file for a node</a:t>
            </a:r>
          </a:p>
        </p:txBody>
      </p:sp>
      <p:sp>
        <p:nvSpPr>
          <p:cNvPr id="6" name="Content Placeholder 5">
            <a:extLst>
              <a:ext uri="{FF2B5EF4-FFF2-40B4-BE49-F238E27FC236}">
                <a16:creationId xmlns:a16="http://schemas.microsoft.com/office/drawing/2014/main" id="{2F0C7263-1246-5391-D034-D0DBA36B2117}"/>
              </a:ext>
            </a:extLst>
          </p:cNvPr>
          <p:cNvSpPr>
            <a:spLocks noGrp="1"/>
          </p:cNvSpPr>
          <p:nvPr>
            <p:ph idx="1"/>
          </p:nvPr>
        </p:nvSpPr>
        <p:spPr>
          <a:xfrm>
            <a:off x="838200" y="1446302"/>
            <a:ext cx="10515600" cy="5275173"/>
          </a:xfrm>
        </p:spPr>
        <p:txBody>
          <a:bodyPr>
            <a:noAutofit/>
          </a:bodyPr>
          <a:lstStyle/>
          <a:p>
            <a:pPr marL="0" indent="0">
              <a:lnSpc>
                <a:spcPct val="120000"/>
              </a:lnSpc>
              <a:spcBef>
                <a:spcPts val="0"/>
              </a:spcBef>
              <a:buNone/>
            </a:pPr>
            <a:r>
              <a:rPr lang="en-US" sz="1100" b="0" dirty="0">
                <a:solidFill>
                  <a:schemeClr val="tx1"/>
                </a:solidFill>
                <a:effectLst/>
                <a:latin typeface="Consolas" panose="020B0609020204030204" pitchFamily="49" charset="0"/>
              </a:rPr>
              <a:t>import </a:t>
            </a:r>
            <a:r>
              <a:rPr lang="en-US" sz="1100" b="0" dirty="0" err="1">
                <a:solidFill>
                  <a:schemeClr val="tx1"/>
                </a:solidFill>
                <a:effectLst/>
                <a:latin typeface="Consolas" panose="020B0609020204030204" pitchFamily="49" charset="0"/>
              </a:rPr>
              <a:t>rclpy</a:t>
            </a:r>
            <a:endParaRPr lang="en-US" sz="1100" b="0" dirty="0">
              <a:solidFill>
                <a:schemeClr val="tx1"/>
              </a:solidFill>
              <a:effectLst/>
              <a:latin typeface="Consolas" panose="020B0609020204030204" pitchFamily="49" charset="0"/>
            </a:endParaRPr>
          </a:p>
          <a:p>
            <a:pPr marL="0" indent="0">
              <a:lnSpc>
                <a:spcPct val="120000"/>
              </a:lnSpc>
              <a:spcBef>
                <a:spcPts val="0"/>
              </a:spcBef>
              <a:buNone/>
            </a:pPr>
            <a:r>
              <a:rPr lang="en-US" sz="1100" b="0" dirty="0">
                <a:solidFill>
                  <a:schemeClr val="tx1"/>
                </a:solidFill>
                <a:effectLst/>
                <a:latin typeface="Consolas" panose="020B0609020204030204" pitchFamily="49" charset="0"/>
              </a:rPr>
              <a:t>from </a:t>
            </a:r>
            <a:r>
              <a:rPr lang="en-US" sz="1100" b="0" dirty="0" err="1">
                <a:solidFill>
                  <a:schemeClr val="tx1"/>
                </a:solidFill>
                <a:effectLst/>
                <a:latin typeface="Consolas" panose="020B0609020204030204" pitchFamily="49" charset="0"/>
              </a:rPr>
              <a:t>rclpy.node</a:t>
            </a:r>
            <a:r>
              <a:rPr lang="en-US" sz="1100" b="0" dirty="0">
                <a:solidFill>
                  <a:schemeClr val="tx1"/>
                </a:solidFill>
                <a:effectLst/>
                <a:latin typeface="Consolas" panose="020B0609020204030204" pitchFamily="49" charset="0"/>
              </a:rPr>
              <a:t> import Node</a:t>
            </a:r>
          </a:p>
          <a:p>
            <a:pPr marL="0" indent="0">
              <a:lnSpc>
                <a:spcPct val="120000"/>
              </a:lnSpc>
              <a:spcBef>
                <a:spcPts val="0"/>
              </a:spcBef>
              <a:buNone/>
            </a:pPr>
            <a:br>
              <a:rPr lang="en-US" sz="1100" b="0" dirty="0">
                <a:solidFill>
                  <a:schemeClr val="tx1"/>
                </a:solidFill>
                <a:effectLst/>
                <a:latin typeface="Consolas" panose="020B0609020204030204" pitchFamily="49" charset="0"/>
              </a:rPr>
            </a:br>
            <a:r>
              <a:rPr lang="en-US" sz="1100" b="0" dirty="0">
                <a:solidFill>
                  <a:schemeClr val="tx1"/>
                </a:solidFill>
                <a:effectLst/>
                <a:latin typeface="Consolas" panose="020B0609020204030204" pitchFamily="49" charset="0"/>
              </a:rPr>
              <a:t>class </a:t>
            </a:r>
            <a:r>
              <a:rPr lang="en-US" sz="1100" b="0" dirty="0" err="1">
                <a:solidFill>
                  <a:schemeClr val="tx1"/>
                </a:solidFill>
                <a:effectLst/>
                <a:latin typeface="Consolas" panose="020B0609020204030204" pitchFamily="49" charset="0"/>
              </a:rPr>
              <a:t>TestYAMLParams</a:t>
            </a:r>
            <a:r>
              <a:rPr lang="en-US" sz="1100" b="0" dirty="0">
                <a:solidFill>
                  <a:schemeClr val="tx1"/>
                </a:solidFill>
                <a:effectLst/>
                <a:latin typeface="Consolas" panose="020B0609020204030204" pitchFamily="49" charset="0"/>
              </a:rPr>
              <a:t>(Node):</a:t>
            </a:r>
          </a:p>
          <a:p>
            <a:pPr marL="0" indent="0">
              <a:lnSpc>
                <a:spcPct val="120000"/>
              </a:lnSpc>
              <a:spcBef>
                <a:spcPts val="0"/>
              </a:spcBef>
              <a:buNone/>
            </a:pPr>
            <a:br>
              <a:rPr lang="en-US" sz="1100" b="0" dirty="0">
                <a:solidFill>
                  <a:schemeClr val="tx1"/>
                </a:solidFill>
                <a:effectLst/>
                <a:latin typeface="Consolas" panose="020B0609020204030204" pitchFamily="49" charset="0"/>
              </a:rPr>
            </a:br>
            <a:r>
              <a:rPr lang="en-US" sz="1100" b="0" dirty="0">
                <a:solidFill>
                  <a:schemeClr val="tx1"/>
                </a:solidFill>
                <a:effectLst/>
                <a:latin typeface="Consolas" panose="020B0609020204030204" pitchFamily="49" charset="0"/>
              </a:rPr>
              <a:t>    def __</a:t>
            </a:r>
            <a:r>
              <a:rPr lang="en-US" sz="1100" b="0" dirty="0" err="1">
                <a:solidFill>
                  <a:schemeClr val="tx1"/>
                </a:solidFill>
                <a:effectLst/>
                <a:latin typeface="Consolas" panose="020B0609020204030204" pitchFamily="49" charset="0"/>
              </a:rPr>
              <a:t>init</a:t>
            </a:r>
            <a:r>
              <a:rPr lang="en-US" sz="1100" b="0" dirty="0">
                <a:solidFill>
                  <a:schemeClr val="tx1"/>
                </a:solidFill>
                <a:effectLst/>
                <a:latin typeface="Consolas" panose="020B0609020204030204" pitchFamily="49" charset="0"/>
              </a:rPr>
              <a:t>__(self):</a:t>
            </a:r>
          </a:p>
          <a:p>
            <a:pPr marL="0" indent="0">
              <a:lnSpc>
                <a:spcPct val="120000"/>
              </a:lnSpc>
              <a:spcBef>
                <a:spcPts val="0"/>
              </a:spcBef>
              <a:buNone/>
            </a:pPr>
            <a:r>
              <a:rPr lang="en-US" sz="1100" b="0" dirty="0">
                <a:solidFill>
                  <a:schemeClr val="tx1"/>
                </a:solidFill>
                <a:effectLst/>
                <a:latin typeface="Consolas" panose="020B0609020204030204" pitchFamily="49" charset="0"/>
              </a:rPr>
              <a:t>        super().__</a:t>
            </a:r>
            <a:r>
              <a:rPr lang="en-US" sz="1100" b="0" dirty="0" err="1">
                <a:solidFill>
                  <a:schemeClr val="tx1"/>
                </a:solidFill>
                <a:effectLst/>
                <a:latin typeface="Consolas" panose="020B0609020204030204" pitchFamily="49" charset="0"/>
              </a:rPr>
              <a:t>init</a:t>
            </a:r>
            <a:r>
              <a:rPr lang="en-US" sz="1100" b="0" dirty="0">
                <a:solidFill>
                  <a:schemeClr val="tx1"/>
                </a:solidFill>
                <a:effectLst/>
                <a:latin typeface="Consolas" panose="020B0609020204030204" pitchFamily="49" charset="0"/>
              </a:rPr>
              <a:t>__('</a:t>
            </a:r>
            <a:r>
              <a:rPr lang="en-US" sz="1100" b="0" dirty="0" err="1">
                <a:solidFill>
                  <a:schemeClr val="tx1"/>
                </a:solidFill>
                <a:effectLst/>
                <a:latin typeface="Consolas" panose="020B0609020204030204" pitchFamily="49" charset="0"/>
              </a:rPr>
              <a:t>example_node_params</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self.declare_parameters</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namespace='',</a:t>
            </a:r>
          </a:p>
          <a:p>
            <a:pPr marL="0" indent="0">
              <a:lnSpc>
                <a:spcPct val="120000"/>
              </a:lnSpc>
              <a:spcBef>
                <a:spcPts val="0"/>
              </a:spcBef>
              <a:buNone/>
            </a:pPr>
            <a:r>
              <a:rPr lang="en-US" sz="1100" b="0" dirty="0">
                <a:solidFill>
                  <a:schemeClr val="tx1"/>
                </a:solidFill>
                <a:effectLst/>
                <a:latin typeface="Consolas" panose="020B0609020204030204" pitchFamily="49" charset="0"/>
              </a:rPr>
              <a:t>            parameters=[</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bool_value</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rclpy.Parameter.Type.BOOL</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int_number</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rclpy.Parameter.Type.INTEGER</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float_number</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rclpy.Parameter.Type.DOUBLE</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str_text</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rclpy.Parameter.Type.STRING</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bool_array</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rclpy.Parameter.Type.BOOL_ARRAY</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int_array</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rclpy.Parameter.Type.INTEGER_ARRAY</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float_array</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rclpy.Parameter.Type.DOUBLE_ARRAY</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str_array</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rclpy.Parameter.Type.STRING_ARRAY</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bytes_array</a:t>
            </a:r>
            <a:r>
              <a:rPr lang="en-US" sz="1100" b="0" dirty="0">
                <a:solidFill>
                  <a:schemeClr val="tx1"/>
                </a:solidFill>
                <a:effectLst/>
                <a:latin typeface="Consolas" panose="020B0609020204030204" pitchFamily="49" charset="0"/>
              </a:rPr>
              <a:t>', [0x00]), ('</a:t>
            </a:r>
            <a:r>
              <a:rPr lang="en-US" sz="1100" b="0" dirty="0" err="1">
                <a:solidFill>
                  <a:schemeClr val="tx1"/>
                </a:solidFill>
                <a:effectLst/>
                <a:latin typeface="Consolas" panose="020B0609020204030204" pitchFamily="49" charset="0"/>
              </a:rPr>
              <a:t>nested_param.another_int</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rclpy.Parameter.Type.INTEGER</a:t>
            </a:r>
            <a:r>
              <a:rPr lang="en-US" sz="1100" b="0" dirty="0">
                <a:solidFill>
                  <a:schemeClr val="tx1"/>
                </a:solidFill>
                <a:effectLst/>
                <a:latin typeface="Consolas" panose="020B0609020204030204" pitchFamily="49" charset="0"/>
              </a:rPr>
              <a:t> )</a:t>
            </a:r>
          </a:p>
          <a:p>
            <a:pPr marL="0" indent="0">
              <a:lnSpc>
                <a:spcPct val="120000"/>
              </a:lnSpc>
              <a:spcBef>
                <a:spcPts val="0"/>
              </a:spcBef>
              <a:buNone/>
            </a:pPr>
            <a:r>
              <a:rPr lang="en-US" sz="1100" b="0" dirty="0">
                <a:solidFill>
                  <a:schemeClr val="tx1"/>
                </a:solidFill>
                <a:effectLst/>
                <a:latin typeface="Consolas" panose="020B0609020204030204" pitchFamily="49" charset="0"/>
              </a:rPr>
              <a:t>            ])</a:t>
            </a:r>
          </a:p>
          <a:p>
            <a:pPr marL="0" indent="0">
              <a:lnSpc>
                <a:spcPct val="120000"/>
              </a:lnSpc>
              <a:spcBef>
                <a:spcPts val="0"/>
              </a:spcBef>
              <a:buNone/>
            </a:pPr>
            <a:br>
              <a:rPr lang="en-US" sz="1100" b="0" dirty="0">
                <a:solidFill>
                  <a:schemeClr val="tx1"/>
                </a:solidFill>
                <a:effectLst/>
                <a:latin typeface="Consolas" panose="020B0609020204030204" pitchFamily="49" charset="0"/>
              </a:rPr>
            </a:br>
            <a:r>
              <a:rPr lang="en-US" sz="1100" b="0" dirty="0">
                <a:solidFill>
                  <a:schemeClr val="tx1"/>
                </a:solidFill>
                <a:effectLst/>
                <a:latin typeface="Consolas" panose="020B0609020204030204" pitchFamily="49" charset="0"/>
              </a:rPr>
              <a:t>def main(</a:t>
            </a:r>
            <a:r>
              <a:rPr lang="en-US" sz="1100" b="0" dirty="0" err="1">
                <a:solidFill>
                  <a:schemeClr val="tx1"/>
                </a:solidFill>
                <a:effectLst/>
                <a:latin typeface="Consolas" panose="020B0609020204030204" pitchFamily="49" charset="0"/>
              </a:rPr>
              <a:t>args</a:t>
            </a:r>
            <a:r>
              <a:rPr lang="en-US" sz="1100" b="0" dirty="0">
                <a:solidFill>
                  <a:schemeClr val="tx1"/>
                </a:solidFill>
                <a:effectLst/>
                <a:latin typeface="Consolas" panose="020B0609020204030204" pitchFamily="49" charset="0"/>
              </a:rPr>
              <a:t>=None):</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rclpy.init</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args</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args</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node = </a:t>
            </a:r>
            <a:r>
              <a:rPr lang="en-US" sz="1100" b="0" dirty="0" err="1">
                <a:solidFill>
                  <a:schemeClr val="tx1"/>
                </a:solidFill>
                <a:effectLst/>
                <a:latin typeface="Consolas" panose="020B0609020204030204" pitchFamily="49" charset="0"/>
              </a:rPr>
              <a:t>TestYAMLParams</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rclpy.spin</a:t>
            </a:r>
            <a:r>
              <a:rPr lang="en-US" sz="1100" b="0" dirty="0">
                <a:solidFill>
                  <a:schemeClr val="tx1"/>
                </a:solidFill>
                <a:effectLst/>
                <a:latin typeface="Consolas" panose="020B0609020204030204" pitchFamily="49" charset="0"/>
              </a:rPr>
              <a:t>(node)</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node.destroy_node</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rclpy.shutdown</a:t>
            </a:r>
            <a:r>
              <a:rPr lang="en-US" sz="1100" b="0" dirty="0">
                <a:solidFill>
                  <a:schemeClr val="tx1"/>
                </a:solidFill>
                <a:effectLst/>
                <a:latin typeface="Consolas" panose="020B0609020204030204" pitchFamily="49" charset="0"/>
              </a:rPr>
              <a:t>()</a:t>
            </a:r>
          </a:p>
          <a:p>
            <a:pPr marL="0" indent="0">
              <a:lnSpc>
                <a:spcPct val="120000"/>
              </a:lnSpc>
              <a:spcBef>
                <a:spcPts val="0"/>
              </a:spcBef>
              <a:buNone/>
            </a:pPr>
            <a:br>
              <a:rPr lang="en-US" sz="1100" b="0" dirty="0">
                <a:solidFill>
                  <a:schemeClr val="tx1"/>
                </a:solidFill>
                <a:effectLst/>
                <a:latin typeface="Consolas" panose="020B0609020204030204" pitchFamily="49" charset="0"/>
              </a:rPr>
            </a:br>
            <a:r>
              <a:rPr lang="en-US" sz="1100" b="0" dirty="0">
                <a:solidFill>
                  <a:schemeClr val="tx1"/>
                </a:solidFill>
                <a:effectLst/>
                <a:latin typeface="Consolas" panose="020B0609020204030204" pitchFamily="49" charset="0"/>
              </a:rPr>
              <a:t>if __name__ == '__main__':</a:t>
            </a:r>
          </a:p>
          <a:p>
            <a:pPr marL="0" indent="0">
              <a:lnSpc>
                <a:spcPct val="120000"/>
              </a:lnSpc>
              <a:spcBef>
                <a:spcPts val="0"/>
              </a:spcBef>
              <a:buNone/>
            </a:pPr>
            <a:r>
              <a:rPr lang="en-US" sz="1100" b="0" dirty="0">
                <a:solidFill>
                  <a:schemeClr val="tx1"/>
                </a:solidFill>
                <a:effectLst/>
                <a:latin typeface="Consolas" panose="020B0609020204030204" pitchFamily="49" charset="0"/>
              </a:rPr>
              <a:t>    main()</a:t>
            </a:r>
          </a:p>
          <a:p>
            <a:pPr marL="0" indent="0">
              <a:lnSpc>
                <a:spcPct val="120000"/>
              </a:lnSpc>
              <a:spcBef>
                <a:spcPts val="0"/>
              </a:spcBef>
              <a:buNone/>
            </a:pPr>
            <a:endParaRPr lang="en-US" sz="1100" dirty="0">
              <a:solidFill>
                <a:schemeClr val="tx1"/>
              </a:solidFill>
            </a:endParaRPr>
          </a:p>
        </p:txBody>
      </p:sp>
      <p:sp>
        <p:nvSpPr>
          <p:cNvPr id="4" name="Slide Number Placeholder 3">
            <a:extLst>
              <a:ext uri="{FF2B5EF4-FFF2-40B4-BE49-F238E27FC236}">
                <a16:creationId xmlns:a16="http://schemas.microsoft.com/office/drawing/2014/main" id="{695A0490-5979-E1F6-8B4D-1FC5CE077FC6}"/>
              </a:ext>
            </a:extLst>
          </p:cNvPr>
          <p:cNvSpPr>
            <a:spLocks noGrp="1"/>
          </p:cNvSpPr>
          <p:nvPr>
            <p:ph type="sldNum" sz="quarter" idx="12"/>
          </p:nvPr>
        </p:nvSpPr>
        <p:spPr/>
        <p:txBody>
          <a:bodyPr/>
          <a:lstStyle/>
          <a:p>
            <a:fld id="{E33F180C-7AC5-428A-9DBB-8DF57BA31570}" type="slidenum">
              <a:rPr lang="en-GB" smtClean="0"/>
              <a:t>31</a:t>
            </a:fld>
            <a:endParaRPr lang="en-GB"/>
          </a:p>
        </p:txBody>
      </p:sp>
    </p:spTree>
    <p:extLst>
      <p:ext uri="{BB962C8B-B14F-4D97-AF65-F5344CB8AC3E}">
        <p14:creationId xmlns:p14="http://schemas.microsoft.com/office/powerpoint/2010/main" val="949790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10B-25F8-1C0E-EA81-1BBC70BF0386}"/>
              </a:ext>
            </a:extLst>
          </p:cNvPr>
          <p:cNvSpPr>
            <a:spLocks noGrp="1"/>
          </p:cNvSpPr>
          <p:nvPr>
            <p:ph type="title"/>
          </p:nvPr>
        </p:nvSpPr>
        <p:spPr/>
        <p:txBody>
          <a:bodyPr/>
          <a:lstStyle/>
          <a:p>
            <a:r>
              <a:rPr lang="en-US" dirty="0"/>
              <a:t>Launch file</a:t>
            </a:r>
          </a:p>
        </p:txBody>
      </p:sp>
      <p:sp>
        <p:nvSpPr>
          <p:cNvPr id="3" name="Content Placeholder 2">
            <a:extLst>
              <a:ext uri="{FF2B5EF4-FFF2-40B4-BE49-F238E27FC236}">
                <a16:creationId xmlns:a16="http://schemas.microsoft.com/office/drawing/2014/main" id="{6F92254F-9D98-32C0-A9F3-91A456B60C6C}"/>
              </a:ext>
            </a:extLst>
          </p:cNvPr>
          <p:cNvSpPr>
            <a:spLocks noGrp="1"/>
          </p:cNvSpPr>
          <p:nvPr>
            <p:ph idx="1"/>
          </p:nvPr>
        </p:nvSpPr>
        <p:spPr>
          <a:xfrm>
            <a:off x="838200" y="1446302"/>
            <a:ext cx="10515600" cy="5275173"/>
          </a:xfrm>
        </p:spPr>
        <p:txBody>
          <a:bodyPr>
            <a:normAutofit fontScale="92500" lnSpcReduction="10000"/>
          </a:bodyPr>
          <a:lstStyle/>
          <a:p>
            <a:pPr marL="0" indent="0">
              <a:lnSpc>
                <a:spcPct val="120000"/>
              </a:lnSpc>
              <a:spcBef>
                <a:spcPts val="0"/>
              </a:spcBef>
              <a:buNone/>
            </a:pPr>
            <a:r>
              <a:rPr lang="en-US" sz="1400" b="0" dirty="0">
                <a:solidFill>
                  <a:schemeClr val="tx1"/>
                </a:solidFill>
                <a:effectLst/>
                <a:latin typeface="Consolas" panose="020B0609020204030204" pitchFamily="49" charset="0"/>
              </a:rPr>
              <a:t>import </a:t>
            </a:r>
            <a:r>
              <a:rPr lang="en-US" sz="1400" b="0" dirty="0" err="1">
                <a:solidFill>
                  <a:schemeClr val="tx1"/>
                </a:solidFill>
                <a:effectLst/>
                <a:latin typeface="Consolas" panose="020B0609020204030204" pitchFamily="49" charset="0"/>
              </a:rPr>
              <a:t>os</a:t>
            </a:r>
            <a:endParaRPr lang="en-US" sz="1400" b="0" dirty="0">
              <a:solidFill>
                <a:schemeClr val="tx1"/>
              </a:solidFill>
              <a:effectLst/>
              <a:latin typeface="Consolas" panose="020B0609020204030204" pitchFamily="49" charset="0"/>
            </a:endParaRPr>
          </a:p>
          <a:p>
            <a:pPr marL="0" indent="0">
              <a:lnSpc>
                <a:spcPct val="120000"/>
              </a:lnSpc>
              <a:spcBef>
                <a:spcPts val="0"/>
              </a:spcBef>
              <a:buNone/>
            </a:pPr>
            <a:r>
              <a:rPr lang="en-US" sz="1400" b="0" dirty="0">
                <a:solidFill>
                  <a:schemeClr val="tx1"/>
                </a:solidFill>
                <a:effectLst/>
                <a:latin typeface="Consolas" panose="020B0609020204030204" pitchFamily="49" charset="0"/>
              </a:rPr>
              <a:t>from </a:t>
            </a:r>
            <a:r>
              <a:rPr lang="en-US" sz="1400" b="0" dirty="0" err="1">
                <a:solidFill>
                  <a:schemeClr val="tx1"/>
                </a:solidFill>
                <a:effectLst/>
                <a:latin typeface="Consolas" panose="020B0609020204030204" pitchFamily="49" charset="0"/>
              </a:rPr>
              <a:t>ament_index_python.packages</a:t>
            </a:r>
            <a:r>
              <a:rPr lang="en-US" sz="1400" b="0" dirty="0">
                <a:solidFill>
                  <a:schemeClr val="tx1"/>
                </a:solidFill>
                <a:effectLst/>
                <a:latin typeface="Consolas" panose="020B0609020204030204" pitchFamily="49" charset="0"/>
              </a:rPr>
              <a:t> import </a:t>
            </a:r>
            <a:r>
              <a:rPr lang="en-US" sz="1400" b="0" dirty="0" err="1">
                <a:solidFill>
                  <a:schemeClr val="tx1"/>
                </a:solidFill>
                <a:effectLst/>
                <a:latin typeface="Consolas" panose="020B0609020204030204" pitchFamily="49" charset="0"/>
              </a:rPr>
              <a:t>get_package_share_directory</a:t>
            </a:r>
            <a:endParaRPr lang="en-US" sz="1400" b="0" dirty="0">
              <a:solidFill>
                <a:schemeClr val="tx1"/>
              </a:solidFill>
              <a:effectLst/>
              <a:latin typeface="Consolas" panose="020B0609020204030204" pitchFamily="49" charset="0"/>
            </a:endParaRPr>
          </a:p>
          <a:p>
            <a:pPr marL="0" indent="0">
              <a:lnSpc>
                <a:spcPct val="120000"/>
              </a:lnSpc>
              <a:spcBef>
                <a:spcPts val="0"/>
              </a:spcBef>
              <a:buNone/>
            </a:pPr>
            <a:r>
              <a:rPr lang="en-US" sz="1400" b="0" dirty="0">
                <a:solidFill>
                  <a:schemeClr val="tx1"/>
                </a:solidFill>
                <a:effectLst/>
                <a:latin typeface="Consolas" panose="020B0609020204030204" pitchFamily="49" charset="0"/>
              </a:rPr>
              <a:t>from launch import </a:t>
            </a:r>
            <a:r>
              <a:rPr lang="en-US" sz="1400" b="0" dirty="0" err="1">
                <a:solidFill>
                  <a:schemeClr val="tx1"/>
                </a:solidFill>
                <a:effectLst/>
                <a:latin typeface="Consolas" panose="020B0609020204030204" pitchFamily="49" charset="0"/>
              </a:rPr>
              <a:t>LaunchDescription</a:t>
            </a:r>
            <a:endParaRPr lang="en-US" sz="1400" b="0" dirty="0">
              <a:solidFill>
                <a:schemeClr val="tx1"/>
              </a:solidFill>
              <a:effectLst/>
              <a:latin typeface="Consolas" panose="020B0609020204030204" pitchFamily="49" charset="0"/>
            </a:endParaRPr>
          </a:p>
          <a:p>
            <a:pPr marL="0" indent="0">
              <a:lnSpc>
                <a:spcPct val="120000"/>
              </a:lnSpc>
              <a:spcBef>
                <a:spcPts val="0"/>
              </a:spcBef>
              <a:buNone/>
            </a:pPr>
            <a:r>
              <a:rPr lang="en-US" sz="1400" b="0" dirty="0">
                <a:solidFill>
                  <a:schemeClr val="tx1"/>
                </a:solidFill>
                <a:effectLst/>
                <a:latin typeface="Consolas" panose="020B0609020204030204" pitchFamily="49" charset="0"/>
              </a:rPr>
              <a:t>from </a:t>
            </a:r>
            <a:r>
              <a:rPr lang="en-US" sz="1400" b="0" dirty="0" err="1">
                <a:solidFill>
                  <a:schemeClr val="tx1"/>
                </a:solidFill>
                <a:effectLst/>
                <a:latin typeface="Consolas" panose="020B0609020204030204" pitchFamily="49" charset="0"/>
              </a:rPr>
              <a:t>launch_ros.actions</a:t>
            </a:r>
            <a:r>
              <a:rPr lang="en-US" sz="1400" b="0" dirty="0">
                <a:solidFill>
                  <a:schemeClr val="tx1"/>
                </a:solidFill>
                <a:effectLst/>
                <a:latin typeface="Consolas" panose="020B0609020204030204" pitchFamily="49" charset="0"/>
              </a:rPr>
              <a:t> import Node</a:t>
            </a:r>
          </a:p>
          <a:p>
            <a:pPr marL="0" indent="0">
              <a:lnSpc>
                <a:spcPct val="120000"/>
              </a:lnSpc>
              <a:spcBef>
                <a:spcPts val="0"/>
              </a:spcBef>
              <a:buNone/>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def </a:t>
            </a:r>
            <a:r>
              <a:rPr lang="en-US" sz="1400" b="0" dirty="0" err="1">
                <a:solidFill>
                  <a:schemeClr val="tx1"/>
                </a:solidFill>
                <a:effectLst/>
                <a:latin typeface="Consolas" panose="020B0609020204030204" pitchFamily="49" charset="0"/>
              </a:rPr>
              <a:t>generate_launch_description</a:t>
            </a:r>
            <a:r>
              <a:rPr lang="en-US" sz="1400" b="0" dirty="0">
                <a:solidFill>
                  <a:schemeClr val="tx1"/>
                </a:solidFill>
                <a:effectLst/>
                <a:latin typeface="Consolas" panose="020B0609020204030204" pitchFamily="49" charset="0"/>
              </a:rPr>
              <a:t>():</a:t>
            </a:r>
          </a:p>
          <a:p>
            <a:pPr marL="0" indent="0">
              <a:lnSpc>
                <a:spcPct val="120000"/>
              </a:lnSpc>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ld</a:t>
            </a:r>
            <a:r>
              <a:rPr lang="en-US" sz="1400" b="0" dirty="0">
                <a:solidFill>
                  <a:schemeClr val="tx1"/>
                </a:solidFill>
                <a:effectLst/>
                <a:latin typeface="Consolas" panose="020B0609020204030204" pitchFamily="49" charset="0"/>
              </a:rPr>
              <a:t> = </a:t>
            </a:r>
            <a:r>
              <a:rPr lang="en-US" sz="1400" b="0" dirty="0" err="1">
                <a:solidFill>
                  <a:schemeClr val="tx1"/>
                </a:solidFill>
                <a:effectLst/>
                <a:latin typeface="Consolas" panose="020B0609020204030204" pitchFamily="49" charset="0"/>
              </a:rPr>
              <a:t>LaunchDescription</a:t>
            </a:r>
            <a:r>
              <a:rPr lang="en-US" sz="1400" b="0" dirty="0">
                <a:solidFill>
                  <a:schemeClr val="tx1"/>
                </a:solidFill>
                <a:effectLst/>
                <a:latin typeface="Consolas" panose="020B0609020204030204" pitchFamily="49" charset="0"/>
              </a:rPr>
              <a:t>()</a:t>
            </a:r>
          </a:p>
          <a:p>
            <a:pPr marL="0" indent="0">
              <a:lnSpc>
                <a:spcPct val="120000"/>
              </a:lnSpc>
              <a:spcBef>
                <a:spcPts val="0"/>
              </a:spcBef>
              <a:buNone/>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    config = </a:t>
            </a:r>
            <a:r>
              <a:rPr lang="en-US" sz="1400" b="0" dirty="0" err="1">
                <a:solidFill>
                  <a:schemeClr val="tx1"/>
                </a:solidFill>
                <a:effectLst/>
                <a:latin typeface="Consolas" panose="020B0609020204030204" pitchFamily="49" charset="0"/>
              </a:rPr>
              <a:t>os.path.join</a:t>
            </a:r>
            <a:r>
              <a:rPr lang="en-US" sz="1400" b="0" dirty="0">
                <a:solidFill>
                  <a:schemeClr val="tx1"/>
                </a:solidFill>
                <a:effectLst/>
                <a:latin typeface="Consolas" panose="020B0609020204030204" pitchFamily="49" charset="0"/>
              </a:rPr>
              <a:t>(</a:t>
            </a:r>
          </a:p>
          <a:p>
            <a:pPr marL="0" indent="0">
              <a:lnSpc>
                <a:spcPct val="120000"/>
              </a:lnSpc>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get_package_share_directory</a:t>
            </a:r>
            <a:r>
              <a:rPr lang="en-US" sz="1400" b="0" dirty="0">
                <a:solidFill>
                  <a:schemeClr val="tx1"/>
                </a:solidFill>
                <a:effectLst/>
                <a:latin typeface="Consolas" panose="020B0609020204030204" pitchFamily="49" charset="0"/>
              </a:rPr>
              <a:t>('</a:t>
            </a:r>
            <a:r>
              <a:rPr lang="en-US" sz="1400" b="0" dirty="0" err="1">
                <a:solidFill>
                  <a:schemeClr val="tx1"/>
                </a:solidFill>
                <a:effectLst/>
                <a:latin typeface="Consolas" panose="020B0609020204030204" pitchFamily="49" charset="0"/>
              </a:rPr>
              <a:t>basic_comms_params</a:t>
            </a:r>
            <a:r>
              <a:rPr lang="en-US" sz="1400" b="0" dirty="0">
                <a:solidFill>
                  <a:schemeClr val="tx1"/>
                </a:solidFill>
                <a:effectLst/>
                <a:latin typeface="Consolas" panose="020B0609020204030204" pitchFamily="49" charset="0"/>
              </a:rPr>
              <a:t>'),</a:t>
            </a:r>
          </a:p>
          <a:p>
            <a:pPr marL="0" indent="0">
              <a:lnSpc>
                <a:spcPct val="120000"/>
              </a:lnSpc>
              <a:spcBef>
                <a:spcPts val="0"/>
              </a:spcBef>
              <a:buNone/>
            </a:pPr>
            <a:r>
              <a:rPr lang="en-US" sz="1400" b="0" dirty="0">
                <a:solidFill>
                  <a:schemeClr val="tx1"/>
                </a:solidFill>
                <a:effectLst/>
                <a:latin typeface="Consolas" panose="020B0609020204030204" pitchFamily="49" charset="0"/>
              </a:rPr>
              <a:t>        'config',</a:t>
            </a:r>
          </a:p>
          <a:p>
            <a:pPr marL="0" indent="0">
              <a:lnSpc>
                <a:spcPct val="120000"/>
              </a:lnSpc>
              <a:spcBef>
                <a:spcPts val="0"/>
              </a:spcBef>
              <a:buNone/>
            </a:pP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params.yaml</a:t>
            </a:r>
            <a:r>
              <a:rPr lang="en-US" sz="1400" b="0" dirty="0">
                <a:solidFill>
                  <a:schemeClr val="tx1"/>
                </a:solidFill>
                <a:effectLst/>
                <a:latin typeface="Consolas" panose="020B0609020204030204" pitchFamily="49" charset="0"/>
              </a:rPr>
              <a:t>'</a:t>
            </a:r>
          </a:p>
          <a:p>
            <a:pPr marL="0" indent="0">
              <a:lnSpc>
                <a:spcPct val="120000"/>
              </a:lnSpc>
              <a:spcBef>
                <a:spcPts val="0"/>
              </a:spcBef>
              <a:buNone/>
            </a:pPr>
            <a:r>
              <a:rPr lang="en-US" sz="1400" b="0" dirty="0">
                <a:solidFill>
                  <a:schemeClr val="tx1"/>
                </a:solidFill>
                <a:effectLst/>
                <a:latin typeface="Consolas" panose="020B0609020204030204" pitchFamily="49" charset="0"/>
              </a:rPr>
              <a:t>        )</a:t>
            </a:r>
          </a:p>
          <a:p>
            <a:pPr marL="0" indent="0">
              <a:lnSpc>
                <a:spcPct val="120000"/>
              </a:lnSpc>
              <a:spcBef>
                <a:spcPts val="0"/>
              </a:spcBef>
              <a:buNone/>
            </a:pPr>
            <a:r>
              <a:rPr lang="en-US" sz="1400" b="0" dirty="0">
                <a:solidFill>
                  <a:schemeClr val="tx1"/>
                </a:solidFill>
                <a:effectLst/>
                <a:latin typeface="Consolas" panose="020B0609020204030204" pitchFamily="49" charset="0"/>
              </a:rPr>
              <a:t>        </a:t>
            </a:r>
          </a:p>
          <a:p>
            <a:pPr marL="0" indent="0">
              <a:lnSpc>
                <a:spcPct val="120000"/>
              </a:lnSpc>
              <a:spcBef>
                <a:spcPts val="0"/>
              </a:spcBef>
              <a:buNone/>
            </a:pPr>
            <a:r>
              <a:rPr lang="en-US" sz="1400" b="0" dirty="0">
                <a:solidFill>
                  <a:schemeClr val="tx1"/>
                </a:solidFill>
                <a:effectLst/>
                <a:latin typeface="Consolas" panose="020B0609020204030204" pitchFamily="49" charset="0"/>
              </a:rPr>
              <a:t>    node=Node(</a:t>
            </a:r>
          </a:p>
          <a:p>
            <a:pPr marL="0" indent="0">
              <a:lnSpc>
                <a:spcPct val="120000"/>
              </a:lnSpc>
              <a:spcBef>
                <a:spcPts val="0"/>
              </a:spcBef>
              <a:buNone/>
            </a:pPr>
            <a:r>
              <a:rPr lang="en-US" sz="1400" b="0" dirty="0">
                <a:solidFill>
                  <a:schemeClr val="tx1"/>
                </a:solidFill>
                <a:effectLst/>
                <a:latin typeface="Consolas" panose="020B0609020204030204" pitchFamily="49" charset="0"/>
              </a:rPr>
              <a:t>        package = '</a:t>
            </a:r>
            <a:r>
              <a:rPr lang="en-US" sz="1400" b="0" dirty="0" err="1">
                <a:solidFill>
                  <a:schemeClr val="tx1"/>
                </a:solidFill>
                <a:effectLst/>
                <a:latin typeface="Consolas" panose="020B0609020204030204" pitchFamily="49" charset="0"/>
              </a:rPr>
              <a:t>basic_comms_params</a:t>
            </a:r>
            <a:r>
              <a:rPr lang="en-US" sz="1400" b="0" dirty="0">
                <a:solidFill>
                  <a:schemeClr val="tx1"/>
                </a:solidFill>
                <a:effectLst/>
                <a:latin typeface="Consolas" panose="020B0609020204030204" pitchFamily="49" charset="0"/>
              </a:rPr>
              <a:t>',</a:t>
            </a:r>
          </a:p>
          <a:p>
            <a:pPr marL="0" indent="0">
              <a:lnSpc>
                <a:spcPct val="120000"/>
              </a:lnSpc>
              <a:spcBef>
                <a:spcPts val="0"/>
              </a:spcBef>
              <a:buNone/>
            </a:pPr>
            <a:r>
              <a:rPr lang="en-US" sz="1400" b="0" dirty="0">
                <a:solidFill>
                  <a:schemeClr val="tx1"/>
                </a:solidFill>
                <a:effectLst/>
                <a:latin typeface="Consolas" panose="020B0609020204030204" pitchFamily="49" charset="0"/>
              </a:rPr>
              <a:t>        name = '</a:t>
            </a:r>
            <a:r>
              <a:rPr lang="en-US" sz="1400" b="0" dirty="0" err="1">
                <a:solidFill>
                  <a:schemeClr val="tx1"/>
                </a:solidFill>
                <a:effectLst/>
                <a:latin typeface="Consolas" panose="020B0609020204030204" pitchFamily="49" charset="0"/>
              </a:rPr>
              <a:t>example_node_params</a:t>
            </a:r>
            <a:r>
              <a:rPr lang="en-US" sz="1400" b="0" dirty="0">
                <a:solidFill>
                  <a:schemeClr val="tx1"/>
                </a:solidFill>
                <a:effectLst/>
                <a:latin typeface="Consolas" panose="020B0609020204030204" pitchFamily="49" charset="0"/>
              </a:rPr>
              <a:t>',</a:t>
            </a:r>
          </a:p>
          <a:p>
            <a:pPr marL="0" indent="0">
              <a:lnSpc>
                <a:spcPct val="120000"/>
              </a:lnSpc>
              <a:spcBef>
                <a:spcPts val="0"/>
              </a:spcBef>
              <a:buNone/>
            </a:pPr>
            <a:r>
              <a:rPr lang="en-US" sz="1400" b="0" dirty="0">
                <a:solidFill>
                  <a:schemeClr val="tx1"/>
                </a:solidFill>
                <a:effectLst/>
                <a:latin typeface="Consolas" panose="020B0609020204030204" pitchFamily="49" charset="0"/>
              </a:rPr>
              <a:t>        executable = '</a:t>
            </a:r>
            <a:r>
              <a:rPr lang="en-US" sz="1400" b="0" dirty="0" err="1">
                <a:solidFill>
                  <a:schemeClr val="tx1"/>
                </a:solidFill>
                <a:effectLst/>
                <a:latin typeface="Consolas" panose="020B0609020204030204" pitchFamily="49" charset="0"/>
              </a:rPr>
              <a:t>node_params</a:t>
            </a:r>
            <a:r>
              <a:rPr lang="en-US" sz="1400" b="0" dirty="0">
                <a:solidFill>
                  <a:schemeClr val="tx1"/>
                </a:solidFill>
                <a:effectLst/>
                <a:latin typeface="Consolas" panose="020B0609020204030204" pitchFamily="49" charset="0"/>
              </a:rPr>
              <a:t>',</a:t>
            </a:r>
          </a:p>
          <a:p>
            <a:pPr marL="0" indent="0">
              <a:lnSpc>
                <a:spcPct val="120000"/>
              </a:lnSpc>
              <a:spcBef>
                <a:spcPts val="0"/>
              </a:spcBef>
              <a:buNone/>
            </a:pPr>
            <a:r>
              <a:rPr lang="en-US" sz="1400" b="0" dirty="0">
                <a:solidFill>
                  <a:schemeClr val="tx1"/>
                </a:solidFill>
                <a:effectLst/>
                <a:latin typeface="Consolas" panose="020B0609020204030204" pitchFamily="49" charset="0"/>
              </a:rPr>
              <a:t>        parameters = [config]</a:t>
            </a:r>
          </a:p>
          <a:p>
            <a:pPr marL="0" indent="0">
              <a:lnSpc>
                <a:spcPct val="120000"/>
              </a:lnSpc>
              <a:spcBef>
                <a:spcPts val="0"/>
              </a:spcBef>
              <a:buNone/>
            </a:pPr>
            <a:r>
              <a:rPr lang="en-US" sz="1400" b="0" dirty="0">
                <a:solidFill>
                  <a:schemeClr val="tx1"/>
                </a:solidFill>
                <a:effectLst/>
                <a:latin typeface="Consolas" panose="020B0609020204030204" pitchFamily="49" charset="0"/>
              </a:rPr>
              <a:t>    )</a:t>
            </a:r>
          </a:p>
          <a:p>
            <a:pPr marL="0" indent="0">
              <a:lnSpc>
                <a:spcPct val="120000"/>
              </a:lnSpc>
              <a:spcBef>
                <a:spcPts val="0"/>
              </a:spcBef>
              <a:buNone/>
            </a:pPr>
            <a:br>
              <a:rPr lang="en-US" sz="1400" b="0" dirty="0">
                <a:solidFill>
                  <a:schemeClr val="tx1"/>
                </a:solidFill>
                <a:effectLst/>
                <a:latin typeface="Consolas" panose="020B0609020204030204" pitchFamily="49" charset="0"/>
              </a:rPr>
            </a:br>
            <a:r>
              <a:rPr lang="en-US" sz="1400" b="0" dirty="0">
                <a:solidFill>
                  <a:schemeClr val="tx1"/>
                </a:solidFill>
                <a:effectLst/>
                <a:latin typeface="Consolas" panose="020B0609020204030204" pitchFamily="49" charset="0"/>
              </a:rPr>
              <a:t>    </a:t>
            </a:r>
            <a:r>
              <a:rPr lang="en-US" sz="1400" b="0" dirty="0" err="1">
                <a:solidFill>
                  <a:schemeClr val="tx1"/>
                </a:solidFill>
                <a:effectLst/>
                <a:latin typeface="Consolas" panose="020B0609020204030204" pitchFamily="49" charset="0"/>
              </a:rPr>
              <a:t>ld.add_action</a:t>
            </a:r>
            <a:r>
              <a:rPr lang="en-US" sz="1400" b="0" dirty="0">
                <a:solidFill>
                  <a:schemeClr val="tx1"/>
                </a:solidFill>
                <a:effectLst/>
                <a:latin typeface="Consolas" panose="020B0609020204030204" pitchFamily="49" charset="0"/>
              </a:rPr>
              <a:t>(node)</a:t>
            </a:r>
          </a:p>
          <a:p>
            <a:pPr marL="0" indent="0">
              <a:lnSpc>
                <a:spcPct val="120000"/>
              </a:lnSpc>
              <a:spcBef>
                <a:spcPts val="0"/>
              </a:spcBef>
              <a:buNone/>
            </a:pPr>
            <a:r>
              <a:rPr lang="en-US" sz="1400" b="0" dirty="0">
                <a:solidFill>
                  <a:schemeClr val="tx1"/>
                </a:solidFill>
                <a:effectLst/>
                <a:latin typeface="Consolas" panose="020B0609020204030204" pitchFamily="49" charset="0"/>
              </a:rPr>
              <a:t>    return </a:t>
            </a:r>
            <a:r>
              <a:rPr lang="en-US" sz="1400" b="0" dirty="0" err="1">
                <a:solidFill>
                  <a:schemeClr val="tx1"/>
                </a:solidFill>
                <a:effectLst/>
                <a:latin typeface="Consolas" panose="020B0609020204030204" pitchFamily="49" charset="0"/>
              </a:rPr>
              <a:t>ld</a:t>
            </a:r>
            <a:endParaRPr lang="en-US" sz="1400" b="0" dirty="0">
              <a:solidFill>
                <a:schemeClr val="tx1"/>
              </a:solidFill>
              <a:effectLst/>
              <a:latin typeface="Consolas" panose="020B0609020204030204" pitchFamily="49" charset="0"/>
            </a:endParaRPr>
          </a:p>
          <a:p>
            <a:pPr marL="0" indent="0">
              <a:lnSpc>
                <a:spcPct val="120000"/>
              </a:lnSpc>
              <a:spcBef>
                <a:spcPts val="0"/>
              </a:spcBef>
              <a:buNone/>
            </a:pPr>
            <a:endParaRPr lang="en-US" sz="1400" dirty="0">
              <a:solidFill>
                <a:schemeClr val="tx1"/>
              </a:solidFill>
            </a:endParaRPr>
          </a:p>
        </p:txBody>
      </p:sp>
      <p:sp>
        <p:nvSpPr>
          <p:cNvPr id="4" name="Slide Number Placeholder 3">
            <a:extLst>
              <a:ext uri="{FF2B5EF4-FFF2-40B4-BE49-F238E27FC236}">
                <a16:creationId xmlns:a16="http://schemas.microsoft.com/office/drawing/2014/main" id="{13152A80-2075-6209-DCE3-190D69CB4E97}"/>
              </a:ext>
            </a:extLst>
          </p:cNvPr>
          <p:cNvSpPr>
            <a:spLocks noGrp="1"/>
          </p:cNvSpPr>
          <p:nvPr>
            <p:ph type="sldNum" sz="quarter" idx="12"/>
          </p:nvPr>
        </p:nvSpPr>
        <p:spPr/>
        <p:txBody>
          <a:bodyPr/>
          <a:lstStyle/>
          <a:p>
            <a:fld id="{E33F180C-7AC5-428A-9DBB-8DF57BA31570}" type="slidenum">
              <a:rPr lang="en-GB" smtClean="0"/>
              <a:t>32</a:t>
            </a:fld>
            <a:endParaRPr lang="en-GB"/>
          </a:p>
        </p:txBody>
      </p:sp>
    </p:spTree>
    <p:extLst>
      <p:ext uri="{BB962C8B-B14F-4D97-AF65-F5344CB8AC3E}">
        <p14:creationId xmlns:p14="http://schemas.microsoft.com/office/powerpoint/2010/main" val="1182502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A647-8CAF-7176-BFD0-C2C8655406A6}"/>
              </a:ext>
            </a:extLst>
          </p:cNvPr>
          <p:cNvSpPr>
            <a:spLocks noGrp="1"/>
          </p:cNvSpPr>
          <p:nvPr>
            <p:ph type="ctrTitle"/>
          </p:nvPr>
        </p:nvSpPr>
        <p:spPr/>
        <p:txBody>
          <a:bodyPr>
            <a:normAutofit fontScale="90000"/>
          </a:bodyPr>
          <a:lstStyle/>
          <a:p>
            <a:r>
              <a:rPr lang="en-GB" dirty="0"/>
              <a:t>Robot Operating System – ROS</a:t>
            </a:r>
          </a:p>
        </p:txBody>
      </p:sp>
      <p:sp>
        <p:nvSpPr>
          <p:cNvPr id="3" name="Subtitle 2">
            <a:extLst>
              <a:ext uri="{FF2B5EF4-FFF2-40B4-BE49-F238E27FC236}">
                <a16:creationId xmlns:a16="http://schemas.microsoft.com/office/drawing/2014/main" id="{1435F319-CC6B-7F45-502C-608288D8E4F7}"/>
              </a:ext>
            </a:extLst>
          </p:cNvPr>
          <p:cNvSpPr>
            <a:spLocks noGrp="1"/>
          </p:cNvSpPr>
          <p:nvPr>
            <p:ph type="subTitle" idx="1"/>
          </p:nvPr>
        </p:nvSpPr>
        <p:spPr/>
        <p:txBody>
          <a:bodyPr/>
          <a:lstStyle/>
          <a:p>
            <a:r>
              <a:rPr lang="en-GB" dirty="0"/>
              <a:t>Custom Messages</a:t>
            </a:r>
          </a:p>
        </p:txBody>
      </p:sp>
    </p:spTree>
    <p:extLst>
      <p:ext uri="{BB962C8B-B14F-4D97-AF65-F5344CB8AC3E}">
        <p14:creationId xmlns:p14="http://schemas.microsoft.com/office/powerpoint/2010/main" val="1786891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7CD448-1A3C-5F49-C65C-AF37A2422352}"/>
              </a:ext>
            </a:extLst>
          </p:cNvPr>
          <p:cNvSpPr>
            <a:spLocks noGrp="1"/>
          </p:cNvSpPr>
          <p:nvPr>
            <p:ph sz="half" idx="1"/>
          </p:nvPr>
        </p:nvSpPr>
        <p:spPr>
          <a:xfrm>
            <a:off x="838200" y="1825625"/>
            <a:ext cx="5181600" cy="4351338"/>
          </a:xfrm>
        </p:spPr>
        <p:txBody>
          <a:bodyPr>
            <a:normAutofit fontScale="70000" lnSpcReduction="20000"/>
          </a:bodyPr>
          <a:lstStyle/>
          <a:p>
            <a:r>
              <a:rPr lang="en-US" dirty="0"/>
              <a:t>Packages are the “buildable and redistributable units” of ROS code. Therefore, to build a package it is necessary to build the entire package as one piece.</a:t>
            </a:r>
          </a:p>
          <a:p>
            <a:r>
              <a:rPr lang="en-US" dirty="0"/>
              <a:t>In most projects, the user would require to build multiple packages to group nodes, libraries and other resources for different purposes/functionalities.</a:t>
            </a:r>
          </a:p>
          <a:p>
            <a:r>
              <a:rPr lang="en-US" dirty="0"/>
              <a:t>Colcon requires different configuration files to properly define the dependencies and properties (meta information) for the different packages.</a:t>
            </a:r>
          </a:p>
          <a:p>
            <a:r>
              <a:rPr lang="en-US" dirty="0"/>
              <a:t>Such packages are called CMakeLists.txt and package.xml</a:t>
            </a:r>
          </a:p>
        </p:txBody>
      </p:sp>
      <p:pic>
        <p:nvPicPr>
          <p:cNvPr id="5" name="Content Placeholder 4">
            <a:extLst>
              <a:ext uri="{FF2B5EF4-FFF2-40B4-BE49-F238E27FC236}">
                <a16:creationId xmlns:a16="http://schemas.microsoft.com/office/drawing/2014/main" id="{2608F53C-E256-5876-A624-7CD5B723B600}"/>
              </a:ext>
            </a:extLst>
          </p:cNvPr>
          <p:cNvPicPr>
            <a:picLocks noGrp="1" noChangeAspect="1"/>
          </p:cNvPicPr>
          <p:nvPr>
            <p:ph sz="half" idx="2"/>
          </p:nvPr>
        </p:nvPicPr>
        <p:blipFill>
          <a:blip r:embed="rId2"/>
          <a:stretch>
            <a:fillRect/>
          </a:stretch>
        </p:blipFill>
        <p:spPr>
          <a:xfrm>
            <a:off x="6172200" y="2500399"/>
            <a:ext cx="5181600" cy="3001790"/>
          </a:xfrm>
        </p:spPr>
      </p:pic>
      <p:sp>
        <p:nvSpPr>
          <p:cNvPr id="3" name="Slide Number Placeholder 2">
            <a:extLst>
              <a:ext uri="{FF2B5EF4-FFF2-40B4-BE49-F238E27FC236}">
                <a16:creationId xmlns:a16="http://schemas.microsoft.com/office/drawing/2014/main" id="{2CBAAC25-AA56-0018-2141-A1BEF7F7BBE8}"/>
              </a:ext>
            </a:extLst>
          </p:cNvPr>
          <p:cNvSpPr>
            <a:spLocks noGrp="1"/>
          </p:cNvSpPr>
          <p:nvPr>
            <p:ph type="sldNum" sz="quarter" idx="12"/>
          </p:nvPr>
        </p:nvSpPr>
        <p:spPr>
          <a:xfrm>
            <a:off x="8610600" y="6356350"/>
            <a:ext cx="2743200" cy="365125"/>
          </a:xfrm>
        </p:spPr>
        <p:txBody>
          <a:bodyPr/>
          <a:lstStyle/>
          <a:p>
            <a:fld id="{E33F180C-7AC5-428A-9DBB-8DF57BA31570}" type="slidenum">
              <a:rPr lang="en-GB" smtClean="0"/>
              <a:pPr/>
              <a:t>34</a:t>
            </a:fld>
            <a:endParaRPr lang="en-GB"/>
          </a:p>
        </p:txBody>
      </p:sp>
      <p:sp>
        <p:nvSpPr>
          <p:cNvPr id="4" name="Title 3">
            <a:extLst>
              <a:ext uri="{FF2B5EF4-FFF2-40B4-BE49-F238E27FC236}">
                <a16:creationId xmlns:a16="http://schemas.microsoft.com/office/drawing/2014/main" id="{6C0F5900-E015-097A-5D46-D84D8A50EDD4}"/>
              </a:ext>
            </a:extLst>
          </p:cNvPr>
          <p:cNvSpPr>
            <a:spLocks noGrp="1"/>
          </p:cNvSpPr>
          <p:nvPr>
            <p:ph type="title"/>
          </p:nvPr>
        </p:nvSpPr>
        <p:spPr>
          <a:xfrm>
            <a:off x="1679381" y="120739"/>
            <a:ext cx="8160426" cy="1325563"/>
          </a:xfrm>
        </p:spPr>
        <p:txBody>
          <a:bodyPr/>
          <a:lstStyle/>
          <a:p>
            <a:r>
              <a:rPr lang="en-US" dirty="0"/>
              <a:t>Configuration Files</a:t>
            </a:r>
          </a:p>
        </p:txBody>
      </p:sp>
    </p:spTree>
    <p:extLst>
      <p:ext uri="{BB962C8B-B14F-4D97-AF65-F5344CB8AC3E}">
        <p14:creationId xmlns:p14="http://schemas.microsoft.com/office/powerpoint/2010/main" val="2811898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7CD448-1A3C-5F49-C65C-AF37A2422352}"/>
              </a:ext>
            </a:extLst>
          </p:cNvPr>
          <p:cNvSpPr>
            <a:spLocks noGrp="1"/>
          </p:cNvSpPr>
          <p:nvPr>
            <p:ph sz="half" idx="1"/>
          </p:nvPr>
        </p:nvSpPr>
        <p:spPr>
          <a:xfrm>
            <a:off x="838200" y="1825625"/>
            <a:ext cx="5181600" cy="4351338"/>
          </a:xfrm>
        </p:spPr>
        <p:txBody>
          <a:bodyPr>
            <a:normAutofit lnSpcReduction="10000"/>
          </a:bodyPr>
          <a:lstStyle/>
          <a:p>
            <a:r>
              <a:rPr lang="en-US" sz="2000" dirty="0"/>
              <a:t>Compilers and executables usually require libraries, external files or flags to be able to compile and run a program.</a:t>
            </a:r>
          </a:p>
          <a:p>
            <a:r>
              <a:rPr lang="en-US" sz="2000" dirty="0"/>
              <a:t>Build tools, describe the setup of the project (set of rules and commands) at a user level to generate the specific flags and paths required by the program to run.</a:t>
            </a:r>
          </a:p>
          <a:p>
            <a:r>
              <a:rPr lang="en-US" sz="2000" dirty="0"/>
              <a:t>In Linux these build tools are commonly known as Make files. </a:t>
            </a:r>
          </a:p>
          <a:p>
            <a:r>
              <a:rPr lang="en-US" sz="2000" dirty="0"/>
              <a:t>Make files sometimes require information from the system, like paths to libraries, dependencies, targets to be built, locations, etc. </a:t>
            </a:r>
          </a:p>
        </p:txBody>
      </p:sp>
      <p:sp>
        <p:nvSpPr>
          <p:cNvPr id="3" name="Content Placeholder 2">
            <a:extLst>
              <a:ext uri="{FF2B5EF4-FFF2-40B4-BE49-F238E27FC236}">
                <a16:creationId xmlns:a16="http://schemas.microsoft.com/office/drawing/2014/main" id="{10F45071-547C-18E2-C726-5C6C33A32E8D}"/>
              </a:ext>
            </a:extLst>
          </p:cNvPr>
          <p:cNvSpPr>
            <a:spLocks noGrp="1"/>
          </p:cNvSpPr>
          <p:nvPr>
            <p:ph sz="half" idx="2"/>
          </p:nvPr>
        </p:nvSpPr>
        <p:spPr>
          <a:xfrm>
            <a:off x="6172200" y="1825625"/>
            <a:ext cx="5181600" cy="4351338"/>
          </a:xfrm>
        </p:spPr>
        <p:txBody>
          <a:bodyPr>
            <a:normAutofit/>
          </a:bodyPr>
          <a:lstStyle/>
          <a:p>
            <a:r>
              <a:rPr lang="en-US" sz="2000" dirty="0"/>
              <a:t>When sharing a project,  the paths to those libraries may change. </a:t>
            </a:r>
          </a:p>
          <a:p>
            <a:r>
              <a:rPr lang="en-US" sz="2000" dirty="0"/>
              <a:t>CMake is a tool (build system generator) that allows the user to deal with the issue by searching for the library paths and generating the flags in other machines to generate the make file.</a:t>
            </a:r>
          </a:p>
          <a:p>
            <a:pPr lvl="1"/>
            <a:r>
              <a:rPr lang="en-US" sz="2000" dirty="0"/>
              <a:t>CMake tool only works with one project at a time. </a:t>
            </a:r>
          </a:p>
          <a:p>
            <a:r>
              <a:rPr lang="en-US" sz="2000" dirty="0"/>
              <a:t>CMake uses </a:t>
            </a:r>
            <a:r>
              <a:rPr lang="en-US" sz="2000" dirty="0" err="1"/>
              <a:t>CMakeLists</a:t>
            </a:r>
            <a:r>
              <a:rPr lang="en-US" sz="2000" dirty="0"/>
              <a:t> files to work.</a:t>
            </a:r>
          </a:p>
        </p:txBody>
      </p:sp>
      <p:sp>
        <p:nvSpPr>
          <p:cNvPr id="5" name="Slide Number Placeholder 4">
            <a:extLst>
              <a:ext uri="{FF2B5EF4-FFF2-40B4-BE49-F238E27FC236}">
                <a16:creationId xmlns:a16="http://schemas.microsoft.com/office/drawing/2014/main" id="{F84D83B7-626C-9D8E-BF7D-BE98DF3F059F}"/>
              </a:ext>
            </a:extLst>
          </p:cNvPr>
          <p:cNvSpPr>
            <a:spLocks noGrp="1"/>
          </p:cNvSpPr>
          <p:nvPr>
            <p:ph type="sldNum" sz="quarter" idx="12"/>
          </p:nvPr>
        </p:nvSpPr>
        <p:spPr>
          <a:xfrm>
            <a:off x="8610600" y="6356350"/>
            <a:ext cx="2743200" cy="365125"/>
          </a:xfrm>
        </p:spPr>
        <p:txBody>
          <a:bodyPr/>
          <a:lstStyle/>
          <a:p>
            <a:fld id="{E33F180C-7AC5-428A-9DBB-8DF57BA31570}" type="slidenum">
              <a:rPr lang="en-GB" smtClean="0"/>
              <a:pPr/>
              <a:t>35</a:t>
            </a:fld>
            <a:endParaRPr lang="en-GB"/>
          </a:p>
        </p:txBody>
      </p:sp>
      <p:sp>
        <p:nvSpPr>
          <p:cNvPr id="4" name="Title 3">
            <a:extLst>
              <a:ext uri="{FF2B5EF4-FFF2-40B4-BE49-F238E27FC236}">
                <a16:creationId xmlns:a16="http://schemas.microsoft.com/office/drawing/2014/main" id="{6C0F5900-E015-097A-5D46-D84D8A50EDD4}"/>
              </a:ext>
            </a:extLst>
          </p:cNvPr>
          <p:cNvSpPr>
            <a:spLocks noGrp="1"/>
          </p:cNvSpPr>
          <p:nvPr>
            <p:ph type="title"/>
          </p:nvPr>
        </p:nvSpPr>
        <p:spPr>
          <a:xfrm>
            <a:off x="1679381" y="120739"/>
            <a:ext cx="8160426" cy="1325563"/>
          </a:xfrm>
        </p:spPr>
        <p:txBody>
          <a:bodyPr/>
          <a:lstStyle/>
          <a:p>
            <a:r>
              <a:rPr lang="en-US" dirty="0"/>
              <a:t>Catkin and </a:t>
            </a:r>
            <a:r>
              <a:rPr lang="en-US" dirty="0" err="1"/>
              <a:t>CMakeLists</a:t>
            </a:r>
            <a:r>
              <a:rPr lang="en-US" dirty="0"/>
              <a:t> Files</a:t>
            </a:r>
          </a:p>
        </p:txBody>
      </p:sp>
    </p:spTree>
    <p:extLst>
      <p:ext uri="{BB962C8B-B14F-4D97-AF65-F5344CB8AC3E}">
        <p14:creationId xmlns:p14="http://schemas.microsoft.com/office/powerpoint/2010/main" val="2746960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57CDCD-E506-747A-EF75-EFE081314916}"/>
              </a:ext>
            </a:extLst>
          </p:cNvPr>
          <p:cNvSpPr>
            <a:spLocks noGrp="1"/>
          </p:cNvSpPr>
          <p:nvPr>
            <p:ph sz="half" idx="1"/>
          </p:nvPr>
        </p:nvSpPr>
        <p:spPr>
          <a:xfrm>
            <a:off x="838200" y="1825625"/>
            <a:ext cx="5181600" cy="4351338"/>
          </a:xfrm>
        </p:spPr>
        <p:txBody>
          <a:bodyPr>
            <a:normAutofit fontScale="92500" lnSpcReduction="10000"/>
          </a:bodyPr>
          <a:lstStyle/>
          <a:p>
            <a:r>
              <a:rPr lang="en-US" sz="2000" dirty="0"/>
              <a:t>ROS is a very large collection of packages. That means lots of independent packages which depend on each other, utilize various programming languages, tools, and code organization conventions.</a:t>
            </a:r>
          </a:p>
          <a:p>
            <a:r>
              <a:rPr lang="en-US" sz="2000" dirty="0"/>
              <a:t>The build process for a target in some package may be completely different from the way another target is built. </a:t>
            </a:r>
          </a:p>
          <a:p>
            <a:r>
              <a:rPr lang="en-GB" sz="2000" dirty="0"/>
              <a:t>To coordinate all the CMake files across projects the </a:t>
            </a:r>
            <a:r>
              <a:rPr lang="en-US" sz="2000" dirty="0"/>
              <a:t>Colcon</a:t>
            </a:r>
            <a:r>
              <a:rPr lang="en-GB" sz="2000" dirty="0"/>
              <a:t> tool was created. </a:t>
            </a:r>
            <a:r>
              <a:rPr lang="en-US" sz="2000" dirty="0"/>
              <a:t>Colcon is the official build system of ROS</a:t>
            </a:r>
            <a:endParaRPr lang="en-GB" sz="2000" dirty="0"/>
          </a:p>
          <a:p>
            <a:r>
              <a:rPr lang="en-US" sz="2000" dirty="0"/>
              <a:t>Colcon specifically tries to improve development on large sets of related packages in a consistent and conventional way.</a:t>
            </a:r>
            <a:endParaRPr lang="en-GB" sz="2000" dirty="0"/>
          </a:p>
        </p:txBody>
      </p:sp>
      <p:pic>
        <p:nvPicPr>
          <p:cNvPr id="5" name="Content Placeholder 4">
            <a:extLst>
              <a:ext uri="{FF2B5EF4-FFF2-40B4-BE49-F238E27FC236}">
                <a16:creationId xmlns:a16="http://schemas.microsoft.com/office/drawing/2014/main" id="{D26B00E6-C94B-4942-6A9F-1628B5273099}"/>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72200" y="2838215"/>
            <a:ext cx="5181600" cy="2326157"/>
          </a:xfrm>
        </p:spPr>
      </p:pic>
      <p:sp>
        <p:nvSpPr>
          <p:cNvPr id="3" name="Slide Number Placeholder 2">
            <a:extLst>
              <a:ext uri="{FF2B5EF4-FFF2-40B4-BE49-F238E27FC236}">
                <a16:creationId xmlns:a16="http://schemas.microsoft.com/office/drawing/2014/main" id="{7286CFC7-D41B-E39F-E5CA-F11B25F83EAD}"/>
              </a:ext>
            </a:extLst>
          </p:cNvPr>
          <p:cNvSpPr>
            <a:spLocks noGrp="1"/>
          </p:cNvSpPr>
          <p:nvPr>
            <p:ph type="sldNum" sz="quarter" idx="12"/>
          </p:nvPr>
        </p:nvSpPr>
        <p:spPr>
          <a:xfrm>
            <a:off x="8610600" y="6356350"/>
            <a:ext cx="2743200" cy="365125"/>
          </a:xfrm>
        </p:spPr>
        <p:txBody>
          <a:bodyPr/>
          <a:lstStyle/>
          <a:p>
            <a:fld id="{E33F180C-7AC5-428A-9DBB-8DF57BA31570}" type="slidenum">
              <a:rPr lang="en-GB" smtClean="0"/>
              <a:pPr/>
              <a:t>36</a:t>
            </a:fld>
            <a:endParaRPr lang="en-GB"/>
          </a:p>
        </p:txBody>
      </p:sp>
      <p:sp>
        <p:nvSpPr>
          <p:cNvPr id="4" name="Title 3">
            <a:extLst>
              <a:ext uri="{FF2B5EF4-FFF2-40B4-BE49-F238E27FC236}">
                <a16:creationId xmlns:a16="http://schemas.microsoft.com/office/drawing/2014/main" id="{8A4FD5DD-CAEF-F256-456E-14F2FAABDA64}"/>
              </a:ext>
            </a:extLst>
          </p:cNvPr>
          <p:cNvSpPr>
            <a:spLocks noGrp="1"/>
          </p:cNvSpPr>
          <p:nvPr>
            <p:ph type="title"/>
          </p:nvPr>
        </p:nvSpPr>
        <p:spPr>
          <a:xfrm>
            <a:off x="1679381" y="120739"/>
            <a:ext cx="8160426" cy="1325563"/>
          </a:xfrm>
        </p:spPr>
        <p:txBody>
          <a:bodyPr/>
          <a:lstStyle/>
          <a:p>
            <a:r>
              <a:rPr lang="en-GB" dirty="0"/>
              <a:t>Catkin and </a:t>
            </a:r>
            <a:r>
              <a:rPr lang="en-GB" dirty="0" err="1"/>
              <a:t>CMake</a:t>
            </a:r>
            <a:r>
              <a:rPr lang="en-GB" dirty="0"/>
              <a:t> Files</a:t>
            </a:r>
          </a:p>
        </p:txBody>
      </p:sp>
    </p:spTree>
    <p:extLst>
      <p:ext uri="{BB962C8B-B14F-4D97-AF65-F5344CB8AC3E}">
        <p14:creationId xmlns:p14="http://schemas.microsoft.com/office/powerpoint/2010/main" val="1363698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65FA8-624E-6AE6-26A0-D8151010472F}"/>
              </a:ext>
            </a:extLst>
          </p:cNvPr>
          <p:cNvSpPr>
            <a:spLocks noGrp="1"/>
          </p:cNvSpPr>
          <p:nvPr>
            <p:ph sz="half" idx="2"/>
          </p:nvPr>
        </p:nvSpPr>
        <p:spPr>
          <a:xfrm>
            <a:off x="6178337" y="1635381"/>
            <a:ext cx="5181600" cy="4978420"/>
          </a:xfrm>
        </p:spPr>
        <p:txBody>
          <a:bodyPr>
            <a:normAutofit fontScale="47500" lnSpcReduction="20000"/>
          </a:bodyPr>
          <a:lstStyle/>
          <a:p>
            <a:pPr>
              <a:lnSpc>
                <a:spcPct val="120000"/>
              </a:lnSpc>
            </a:pPr>
            <a:r>
              <a:rPr lang="en-US" sz="2900" b="1" dirty="0"/>
              <a:t>Required CMake Version </a:t>
            </a:r>
            <a:r>
              <a:rPr lang="en-US" sz="2900" dirty="0"/>
              <a:t>(</a:t>
            </a:r>
            <a:r>
              <a:rPr lang="en-US" sz="2900" dirty="0" err="1"/>
              <a:t>cmake_minimum_required</a:t>
            </a:r>
            <a:r>
              <a:rPr lang="en-US" sz="2900" dirty="0"/>
              <a:t>)</a:t>
            </a:r>
          </a:p>
          <a:p>
            <a:pPr>
              <a:lnSpc>
                <a:spcPct val="120000"/>
              </a:lnSpc>
            </a:pPr>
            <a:r>
              <a:rPr lang="en-US" sz="2900" b="1" dirty="0"/>
              <a:t>Package Name </a:t>
            </a:r>
            <a:r>
              <a:rPr lang="en-US" sz="2900" dirty="0"/>
              <a:t>(project())</a:t>
            </a:r>
          </a:p>
          <a:p>
            <a:pPr>
              <a:lnSpc>
                <a:spcPct val="120000"/>
              </a:lnSpc>
            </a:pPr>
            <a:r>
              <a:rPr lang="en-US" sz="2900" b="1" dirty="0"/>
              <a:t>Find other CMake/Catkin packages needed for build </a:t>
            </a:r>
            <a:r>
              <a:rPr lang="en-US" sz="2900" dirty="0"/>
              <a:t>(</a:t>
            </a:r>
            <a:r>
              <a:rPr lang="en-US" sz="2900" dirty="0" err="1"/>
              <a:t>find_package</a:t>
            </a:r>
            <a:r>
              <a:rPr lang="en-US" sz="2900" dirty="0"/>
              <a:t>())</a:t>
            </a:r>
          </a:p>
          <a:p>
            <a:pPr>
              <a:lnSpc>
                <a:spcPct val="120000"/>
              </a:lnSpc>
            </a:pPr>
            <a:r>
              <a:rPr lang="en-US" sz="2900" b="1" dirty="0"/>
              <a:t>Enable Python module support </a:t>
            </a:r>
            <a:r>
              <a:rPr lang="en-US" sz="2900" dirty="0"/>
              <a:t>(</a:t>
            </a:r>
            <a:r>
              <a:rPr lang="en-US" sz="2900" dirty="0" err="1"/>
              <a:t>catkin_python_setup</a:t>
            </a:r>
            <a:r>
              <a:rPr lang="en-US" sz="2900" dirty="0"/>
              <a:t>())</a:t>
            </a:r>
          </a:p>
          <a:p>
            <a:pPr>
              <a:lnSpc>
                <a:spcPct val="120000"/>
              </a:lnSpc>
            </a:pPr>
            <a:r>
              <a:rPr lang="en-US" sz="2900" b="1" dirty="0"/>
              <a:t>Message/Service/Action Generators </a:t>
            </a:r>
            <a:r>
              <a:rPr lang="en-US" sz="2900" dirty="0"/>
              <a:t>(</a:t>
            </a:r>
            <a:r>
              <a:rPr lang="en-US" sz="2900" dirty="0" err="1"/>
              <a:t>add_message_files</a:t>
            </a:r>
            <a:r>
              <a:rPr lang="en-US" sz="2900" dirty="0"/>
              <a:t>(), </a:t>
            </a:r>
            <a:r>
              <a:rPr lang="en-US" sz="2900" dirty="0" err="1"/>
              <a:t>add_service_files</a:t>
            </a:r>
            <a:r>
              <a:rPr lang="en-US" sz="2900" dirty="0"/>
              <a:t>(), </a:t>
            </a:r>
            <a:r>
              <a:rPr lang="en-US" sz="2900" dirty="0" err="1"/>
              <a:t>add_action_files</a:t>
            </a:r>
            <a:r>
              <a:rPr lang="en-US" sz="2900" dirty="0"/>
              <a:t>())</a:t>
            </a:r>
          </a:p>
          <a:p>
            <a:pPr>
              <a:lnSpc>
                <a:spcPct val="120000"/>
              </a:lnSpc>
            </a:pPr>
            <a:r>
              <a:rPr lang="en-US" sz="2900" b="1" dirty="0"/>
              <a:t>Invoke message/service/action generation </a:t>
            </a:r>
            <a:r>
              <a:rPr lang="en-US" sz="2900" dirty="0"/>
              <a:t>(</a:t>
            </a:r>
            <a:r>
              <a:rPr lang="en-US" sz="2900" dirty="0" err="1"/>
              <a:t>generate_messages</a:t>
            </a:r>
            <a:r>
              <a:rPr lang="en-US" sz="2900" dirty="0"/>
              <a:t>())</a:t>
            </a:r>
          </a:p>
          <a:p>
            <a:pPr>
              <a:lnSpc>
                <a:spcPct val="120000"/>
              </a:lnSpc>
            </a:pPr>
            <a:r>
              <a:rPr lang="en-US" sz="2900" b="1" dirty="0"/>
              <a:t>Specify package build info export </a:t>
            </a:r>
            <a:r>
              <a:rPr lang="en-US" sz="2900" dirty="0"/>
              <a:t>(</a:t>
            </a:r>
            <a:r>
              <a:rPr lang="en-US" sz="2900" dirty="0" err="1"/>
              <a:t>catkin_package</a:t>
            </a:r>
            <a:r>
              <a:rPr lang="en-US" sz="2900" dirty="0"/>
              <a:t>())</a:t>
            </a:r>
          </a:p>
          <a:p>
            <a:pPr>
              <a:lnSpc>
                <a:spcPct val="120000"/>
              </a:lnSpc>
            </a:pPr>
            <a:r>
              <a:rPr lang="en-US" sz="2900" b="1" dirty="0"/>
              <a:t>Libraries/Executables to build </a:t>
            </a:r>
            <a:r>
              <a:rPr lang="en-US" sz="2900" dirty="0"/>
              <a:t>(</a:t>
            </a:r>
            <a:r>
              <a:rPr lang="en-US" sz="2900" dirty="0" err="1"/>
              <a:t>add_library</a:t>
            </a:r>
            <a:r>
              <a:rPr lang="en-US" sz="2900" dirty="0"/>
              <a:t>()/</a:t>
            </a:r>
            <a:r>
              <a:rPr lang="en-US" sz="2900" dirty="0" err="1"/>
              <a:t>add_executable</a:t>
            </a:r>
            <a:r>
              <a:rPr lang="en-US" sz="2900" dirty="0"/>
              <a:t>()/</a:t>
            </a:r>
            <a:r>
              <a:rPr lang="en-US" sz="2900" dirty="0" err="1"/>
              <a:t>target_link_libraries</a:t>
            </a:r>
            <a:r>
              <a:rPr lang="en-US" sz="2900" dirty="0"/>
              <a:t>())</a:t>
            </a:r>
          </a:p>
          <a:p>
            <a:pPr>
              <a:lnSpc>
                <a:spcPct val="120000"/>
              </a:lnSpc>
            </a:pPr>
            <a:r>
              <a:rPr lang="en-US" sz="2900" b="1" dirty="0"/>
              <a:t>Tests to build </a:t>
            </a:r>
            <a:r>
              <a:rPr lang="en-US" sz="2900" dirty="0"/>
              <a:t>(</a:t>
            </a:r>
            <a:r>
              <a:rPr lang="en-US" sz="2900" dirty="0" err="1"/>
              <a:t>catkin_add_gtest</a:t>
            </a:r>
            <a:r>
              <a:rPr lang="en-US" sz="2900" dirty="0"/>
              <a:t>())</a:t>
            </a:r>
          </a:p>
          <a:p>
            <a:pPr>
              <a:lnSpc>
                <a:spcPct val="120000"/>
              </a:lnSpc>
            </a:pPr>
            <a:r>
              <a:rPr lang="en-US" sz="2900" b="1" dirty="0"/>
              <a:t>Install rules </a:t>
            </a:r>
            <a:r>
              <a:rPr lang="en-US" sz="2900" dirty="0"/>
              <a:t>(install())</a:t>
            </a:r>
          </a:p>
        </p:txBody>
      </p:sp>
      <p:sp>
        <p:nvSpPr>
          <p:cNvPr id="4" name="Title 3">
            <a:extLst>
              <a:ext uri="{FF2B5EF4-FFF2-40B4-BE49-F238E27FC236}">
                <a16:creationId xmlns:a16="http://schemas.microsoft.com/office/drawing/2014/main" id="{08D20F69-3604-A95F-4ABC-D1BF1EAA4EFE}"/>
              </a:ext>
            </a:extLst>
          </p:cNvPr>
          <p:cNvSpPr>
            <a:spLocks noGrp="1"/>
          </p:cNvSpPr>
          <p:nvPr>
            <p:ph type="title"/>
          </p:nvPr>
        </p:nvSpPr>
        <p:spPr/>
        <p:txBody>
          <a:bodyPr/>
          <a:lstStyle/>
          <a:p>
            <a:pPr marL="0" indent="0">
              <a:lnSpc>
                <a:spcPct val="150000"/>
              </a:lnSpc>
              <a:buNone/>
            </a:pPr>
            <a:r>
              <a:rPr lang="en-US" sz="4400" dirty="0" err="1">
                <a:latin typeface="Nexa-Bold" panose="01000000000000000000" pitchFamily="2" charset="0"/>
              </a:rPr>
              <a:t>CMakeLists</a:t>
            </a:r>
            <a:r>
              <a:rPr lang="en-US" sz="4400" dirty="0">
                <a:latin typeface="Nexa-Bold" panose="01000000000000000000" pitchFamily="2" charset="0"/>
              </a:rPr>
              <a:t> Structure</a:t>
            </a:r>
            <a:endParaRPr lang="en-US" sz="4400" dirty="0"/>
          </a:p>
        </p:txBody>
      </p:sp>
      <p:pic>
        <p:nvPicPr>
          <p:cNvPr id="7" name="Picture 6">
            <a:extLst>
              <a:ext uri="{FF2B5EF4-FFF2-40B4-BE49-F238E27FC236}">
                <a16:creationId xmlns:a16="http://schemas.microsoft.com/office/drawing/2014/main" id="{EEB3687F-FDFD-A73A-5C3B-2662F0846C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0328" y="2031318"/>
            <a:ext cx="5341325" cy="3796583"/>
          </a:xfrm>
          <a:prstGeom prst="rect">
            <a:avLst/>
          </a:prstGeom>
        </p:spPr>
      </p:pic>
      <p:sp>
        <p:nvSpPr>
          <p:cNvPr id="9" name="TextBox 8">
            <a:extLst>
              <a:ext uri="{FF2B5EF4-FFF2-40B4-BE49-F238E27FC236}">
                <a16:creationId xmlns:a16="http://schemas.microsoft.com/office/drawing/2014/main" id="{4923D17A-74E2-0D3E-F909-A8AC92BF8984}"/>
              </a:ext>
            </a:extLst>
          </p:cNvPr>
          <p:cNvSpPr txBox="1"/>
          <p:nvPr/>
        </p:nvSpPr>
        <p:spPr>
          <a:xfrm>
            <a:off x="3430443" y="5780383"/>
            <a:ext cx="2444552" cy="344710"/>
          </a:xfrm>
          <a:prstGeom prst="rect">
            <a:avLst/>
          </a:prstGeom>
          <a:noFill/>
        </p:spPr>
        <p:txBody>
          <a:bodyPr wrap="square">
            <a:spAutoFit/>
          </a:bodyPr>
          <a:lstStyle/>
          <a:p>
            <a:pPr>
              <a:lnSpc>
                <a:spcPct val="130000"/>
              </a:lnSpc>
              <a:spcBef>
                <a:spcPts val="1000"/>
              </a:spcBef>
            </a:pPr>
            <a:r>
              <a:rPr lang="en-US" sz="1400" dirty="0">
                <a:solidFill>
                  <a:schemeClr val="bg2">
                    <a:lumMod val="50000"/>
                  </a:schemeClr>
                </a:solidFill>
                <a:latin typeface="Nexa-Bold" panose="01000000000000000000" pitchFamily="2" charset="0"/>
              </a:rPr>
              <a:t>CMakeLists.txt Example</a:t>
            </a:r>
          </a:p>
        </p:txBody>
      </p:sp>
      <p:sp>
        <p:nvSpPr>
          <p:cNvPr id="2" name="Slide Number Placeholder 1">
            <a:extLst>
              <a:ext uri="{FF2B5EF4-FFF2-40B4-BE49-F238E27FC236}">
                <a16:creationId xmlns:a16="http://schemas.microsoft.com/office/drawing/2014/main" id="{979572DD-1C11-4CEE-D9C0-D297595E61D9}"/>
              </a:ext>
            </a:extLst>
          </p:cNvPr>
          <p:cNvSpPr>
            <a:spLocks noGrp="1"/>
          </p:cNvSpPr>
          <p:nvPr>
            <p:ph type="sldNum" sz="quarter" idx="12"/>
          </p:nvPr>
        </p:nvSpPr>
        <p:spPr/>
        <p:txBody>
          <a:bodyPr/>
          <a:lstStyle/>
          <a:p>
            <a:fld id="{E33F180C-7AC5-428A-9DBB-8DF57BA31570}" type="slidenum">
              <a:rPr lang="en-GB" smtClean="0"/>
              <a:t>37</a:t>
            </a:fld>
            <a:endParaRPr lang="en-GB"/>
          </a:p>
        </p:txBody>
      </p:sp>
    </p:spTree>
    <p:extLst>
      <p:ext uri="{BB962C8B-B14F-4D97-AF65-F5344CB8AC3E}">
        <p14:creationId xmlns:p14="http://schemas.microsoft.com/office/powerpoint/2010/main" val="271464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14D997-ADA2-209B-9AD2-92A92F67ADA7}"/>
              </a:ext>
            </a:extLst>
          </p:cNvPr>
          <p:cNvSpPr>
            <a:spLocks noGrp="1"/>
          </p:cNvSpPr>
          <p:nvPr>
            <p:ph type="title"/>
          </p:nvPr>
        </p:nvSpPr>
        <p:spPr/>
        <p:txBody>
          <a:bodyPr/>
          <a:lstStyle/>
          <a:p>
            <a:r>
              <a:rPr lang="en-US" dirty="0" err="1"/>
              <a:t>CMake</a:t>
            </a:r>
            <a:r>
              <a:rPr lang="en-US" dirty="0"/>
              <a:t> Files</a:t>
            </a:r>
          </a:p>
        </p:txBody>
      </p:sp>
      <p:sp>
        <p:nvSpPr>
          <p:cNvPr id="3" name="Content Placeholder 2">
            <a:extLst>
              <a:ext uri="{FF2B5EF4-FFF2-40B4-BE49-F238E27FC236}">
                <a16:creationId xmlns:a16="http://schemas.microsoft.com/office/drawing/2014/main" id="{E119A16E-43CB-61F6-163E-9163D220A571}"/>
              </a:ext>
            </a:extLst>
          </p:cNvPr>
          <p:cNvSpPr>
            <a:spLocks noGrp="1"/>
          </p:cNvSpPr>
          <p:nvPr>
            <p:ph idx="1"/>
          </p:nvPr>
        </p:nvSpPr>
        <p:spPr/>
        <p:txBody>
          <a:bodyPr>
            <a:normAutofit/>
          </a:bodyPr>
          <a:lstStyle/>
          <a:p>
            <a:r>
              <a:rPr lang="en-US" dirty="0"/>
              <a:t>When using Python, compared with C++, </a:t>
            </a:r>
            <a:r>
              <a:rPr lang="en-US" dirty="0" err="1"/>
              <a:t>CMakeLists</a:t>
            </a:r>
            <a:r>
              <a:rPr lang="en-US" dirty="0"/>
              <a:t> files are used to define the list of dependencies or modules, create custom messages, installation rules or when using a client/server model.</a:t>
            </a:r>
          </a:p>
          <a:p>
            <a:r>
              <a:rPr lang="en-US" dirty="0"/>
              <a:t>When using C++, </a:t>
            </a:r>
            <a:r>
              <a:rPr lang="en-US" dirty="0" err="1"/>
              <a:t>CmakeLists</a:t>
            </a:r>
            <a:r>
              <a:rPr lang="en-US" dirty="0"/>
              <a:t> can become more “complex” because you will need to declare more parameters, flags and libraries into the file.</a:t>
            </a:r>
          </a:p>
          <a:p>
            <a:r>
              <a:rPr lang="en-US" dirty="0"/>
              <a:t> More information about </a:t>
            </a:r>
            <a:r>
              <a:rPr lang="en-US" dirty="0" err="1"/>
              <a:t>CMakeLists</a:t>
            </a:r>
            <a:r>
              <a:rPr lang="en-US" dirty="0"/>
              <a:t> when using C++ can be found </a:t>
            </a:r>
            <a:r>
              <a:rPr lang="en-US" dirty="0">
                <a:hlinkClick r:id="rId3"/>
              </a:rPr>
              <a:t>here</a:t>
            </a:r>
            <a:r>
              <a:rPr lang="en-US" dirty="0"/>
              <a:t> and </a:t>
            </a:r>
            <a:r>
              <a:rPr lang="en-US" dirty="0">
                <a:hlinkClick r:id="rId4"/>
              </a:rPr>
              <a:t>here</a:t>
            </a:r>
            <a:r>
              <a:rPr lang="en-US" dirty="0"/>
              <a:t>.</a:t>
            </a:r>
          </a:p>
          <a:p>
            <a:r>
              <a:rPr lang="en-US" dirty="0"/>
              <a:t>Examples of </a:t>
            </a:r>
            <a:r>
              <a:rPr lang="en-US" dirty="0" err="1"/>
              <a:t>CMakeLists</a:t>
            </a:r>
            <a:r>
              <a:rPr lang="en-US" dirty="0"/>
              <a:t> files can be found </a:t>
            </a:r>
            <a:r>
              <a:rPr lang="en-US" dirty="0">
                <a:hlinkClick r:id="rId5"/>
              </a:rPr>
              <a:t>here</a:t>
            </a:r>
            <a:r>
              <a:rPr lang="en-US" dirty="0"/>
              <a:t>.</a:t>
            </a:r>
          </a:p>
        </p:txBody>
      </p:sp>
      <p:sp>
        <p:nvSpPr>
          <p:cNvPr id="2" name="Slide Number Placeholder 1">
            <a:extLst>
              <a:ext uri="{FF2B5EF4-FFF2-40B4-BE49-F238E27FC236}">
                <a16:creationId xmlns:a16="http://schemas.microsoft.com/office/drawing/2014/main" id="{C53C2357-2CDE-2AAF-7019-AB198D738B23}"/>
              </a:ext>
            </a:extLst>
          </p:cNvPr>
          <p:cNvSpPr>
            <a:spLocks noGrp="1"/>
          </p:cNvSpPr>
          <p:nvPr>
            <p:ph type="sldNum" sz="quarter" idx="12"/>
          </p:nvPr>
        </p:nvSpPr>
        <p:spPr/>
        <p:txBody>
          <a:bodyPr/>
          <a:lstStyle/>
          <a:p>
            <a:fld id="{E33F180C-7AC5-428A-9DBB-8DF57BA31570}" type="slidenum">
              <a:rPr lang="en-GB" smtClean="0"/>
              <a:pPr/>
              <a:t>38</a:t>
            </a:fld>
            <a:endParaRPr lang="en-GB"/>
          </a:p>
        </p:txBody>
      </p:sp>
    </p:spTree>
    <p:extLst>
      <p:ext uri="{BB962C8B-B14F-4D97-AF65-F5344CB8AC3E}">
        <p14:creationId xmlns:p14="http://schemas.microsoft.com/office/powerpoint/2010/main" val="981157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2003D8-DFF3-4B4B-70CA-CF97FED8DCC7}"/>
              </a:ext>
            </a:extLst>
          </p:cNvPr>
          <p:cNvSpPr>
            <a:spLocks noGrp="1"/>
          </p:cNvSpPr>
          <p:nvPr>
            <p:ph type="title"/>
          </p:nvPr>
        </p:nvSpPr>
        <p:spPr/>
        <p:txBody>
          <a:bodyPr/>
          <a:lstStyle/>
          <a:p>
            <a:r>
              <a:rPr lang="en-US" sz="4400" dirty="0" err="1">
                <a:latin typeface="Nexa-Bold" panose="01000000000000000000" pitchFamily="2" charset="0"/>
              </a:rPr>
              <a:t>CMake</a:t>
            </a:r>
            <a:r>
              <a:rPr lang="en-US" sz="4400" dirty="0">
                <a:latin typeface="Nexa-Bold" panose="01000000000000000000" pitchFamily="2" charset="0"/>
              </a:rPr>
              <a:t> Files</a:t>
            </a:r>
            <a:endParaRPr lang="en-US" dirty="0"/>
          </a:p>
        </p:txBody>
      </p:sp>
      <p:sp>
        <p:nvSpPr>
          <p:cNvPr id="4" name="Slide Number Placeholder 3">
            <a:extLst>
              <a:ext uri="{FF2B5EF4-FFF2-40B4-BE49-F238E27FC236}">
                <a16:creationId xmlns:a16="http://schemas.microsoft.com/office/drawing/2014/main" id="{F6C86C03-7C7B-704D-00BA-E8BD41D5E26C}"/>
              </a:ext>
            </a:extLst>
          </p:cNvPr>
          <p:cNvSpPr>
            <a:spLocks noGrp="1"/>
          </p:cNvSpPr>
          <p:nvPr>
            <p:ph type="sldNum" sz="quarter" idx="12"/>
          </p:nvPr>
        </p:nvSpPr>
        <p:spPr/>
        <p:txBody>
          <a:bodyPr/>
          <a:lstStyle/>
          <a:p>
            <a:fld id="{E33F180C-7AC5-428A-9DBB-8DF57BA31570}" type="slidenum">
              <a:rPr lang="en-GB" smtClean="0"/>
              <a:t>39</a:t>
            </a:fld>
            <a:endParaRPr lang="en-GB"/>
          </a:p>
        </p:txBody>
      </p:sp>
      <p:pic>
        <p:nvPicPr>
          <p:cNvPr id="8" name="Content Placeholder 4">
            <a:extLst>
              <a:ext uri="{FF2B5EF4-FFF2-40B4-BE49-F238E27FC236}">
                <a16:creationId xmlns:a16="http://schemas.microsoft.com/office/drawing/2014/main" id="{015EF302-A395-C9C4-79E7-D7FC340A0BF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901565" y="1825625"/>
            <a:ext cx="6388869" cy="4351338"/>
          </a:xfrm>
          <a:prstGeom prst="rect">
            <a:avLst/>
          </a:prstGeom>
        </p:spPr>
      </p:pic>
    </p:spTree>
    <p:extLst>
      <p:ext uri="{BB962C8B-B14F-4D97-AF65-F5344CB8AC3E}">
        <p14:creationId xmlns:p14="http://schemas.microsoft.com/office/powerpoint/2010/main" val="350623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D4992C-FA81-3370-DF19-2CF0E3D3DC16}"/>
              </a:ext>
            </a:extLst>
          </p:cNvPr>
          <p:cNvSpPr>
            <a:spLocks noGrp="1"/>
          </p:cNvSpPr>
          <p:nvPr>
            <p:ph sz="half" idx="1"/>
          </p:nvPr>
        </p:nvSpPr>
        <p:spPr>
          <a:xfrm>
            <a:off x="352425" y="1446302"/>
            <a:ext cx="5667375" cy="5275173"/>
          </a:xfrm>
        </p:spPr>
        <p:txBody>
          <a:bodyPr>
            <a:normAutofit fontScale="92500"/>
          </a:bodyPr>
          <a:lstStyle/>
          <a:p>
            <a:pPr>
              <a:lnSpc>
                <a:spcPct val="150000"/>
              </a:lnSpc>
            </a:pPr>
            <a:r>
              <a:rPr lang="en-GB" sz="1600" dirty="0"/>
              <a:t>Imagine the following problem: you have a node that simulates a motor, and you require to simulate two (or more) motors using the same code. </a:t>
            </a:r>
          </a:p>
          <a:p>
            <a:pPr>
              <a:lnSpc>
                <a:spcPct val="150000"/>
              </a:lnSpc>
            </a:pPr>
            <a:r>
              <a:rPr lang="en-GB" sz="1600" dirty="0"/>
              <a:t>The problem in ROS will be the naming convention for the nodes and the topics to which the motor node subscribes, and where it publishes; since they will both be the same. </a:t>
            </a:r>
          </a:p>
          <a:p>
            <a:pPr lvl="1">
              <a:lnSpc>
                <a:spcPct val="150000"/>
              </a:lnSpc>
            </a:pPr>
            <a:r>
              <a:rPr lang="en-GB" sz="1600" dirty="0"/>
              <a:t>One simple solution will be to change the name of the nodes and topics manually by generating multiple .</a:t>
            </a:r>
            <a:r>
              <a:rPr lang="en-GB" sz="1600" dirty="0" err="1"/>
              <a:t>py</a:t>
            </a:r>
            <a:r>
              <a:rPr lang="en-GB" sz="1600" dirty="0"/>
              <a:t> files.  For complex system this is not a good option. (What would happen if I require 10 motors?)</a:t>
            </a:r>
          </a:p>
          <a:p>
            <a:pPr>
              <a:lnSpc>
                <a:spcPct val="150000"/>
              </a:lnSpc>
            </a:pPr>
            <a:r>
              <a:rPr lang="en-US" sz="1600" dirty="0"/>
              <a:t>Namespaces then become the best option to deal with name collisions, w</a:t>
            </a:r>
            <a:r>
              <a:rPr lang="en-GB" sz="1600" dirty="0"/>
              <a:t>hen systems become more complex.</a:t>
            </a:r>
            <a:endParaRPr lang="en-US" sz="1600" dirty="0"/>
          </a:p>
        </p:txBody>
      </p:sp>
      <p:pic>
        <p:nvPicPr>
          <p:cNvPr id="6" name="Content Placeholder 5">
            <a:extLst>
              <a:ext uri="{FF2B5EF4-FFF2-40B4-BE49-F238E27FC236}">
                <a16:creationId xmlns:a16="http://schemas.microsoft.com/office/drawing/2014/main" id="{B36B9FE6-7B50-D6BF-4D28-8DF7719A1390}"/>
              </a:ext>
            </a:extLst>
          </p:cNvPr>
          <p:cNvPicPr>
            <a:picLocks noGrp="1" noChangeAspect="1"/>
          </p:cNvPicPr>
          <p:nvPr>
            <p:ph sz="half" idx="2"/>
          </p:nvPr>
        </p:nvPicPr>
        <p:blipFill>
          <a:blip r:embed="rId2"/>
          <a:stretch>
            <a:fillRect/>
          </a:stretch>
        </p:blipFill>
        <p:spPr>
          <a:xfrm>
            <a:off x="6419850" y="2598642"/>
            <a:ext cx="5181600" cy="2786253"/>
          </a:xfrm>
        </p:spPr>
      </p:pic>
      <p:sp>
        <p:nvSpPr>
          <p:cNvPr id="8" name="Slide Number Placeholder 7">
            <a:extLst>
              <a:ext uri="{FF2B5EF4-FFF2-40B4-BE49-F238E27FC236}">
                <a16:creationId xmlns:a16="http://schemas.microsoft.com/office/drawing/2014/main" id="{42D992A6-A75E-FD2B-77C9-9E644AEF463E}"/>
              </a:ext>
            </a:extLst>
          </p:cNvPr>
          <p:cNvSpPr>
            <a:spLocks noGrp="1"/>
          </p:cNvSpPr>
          <p:nvPr>
            <p:ph type="sldNum" sz="quarter" idx="12"/>
          </p:nvPr>
        </p:nvSpPr>
        <p:spPr/>
        <p:txBody>
          <a:bodyPr/>
          <a:lstStyle/>
          <a:p>
            <a:fld id="{E33F180C-7AC5-428A-9DBB-8DF57BA31570}" type="slidenum">
              <a:rPr lang="en-GB" smtClean="0"/>
              <a:t>4</a:t>
            </a:fld>
            <a:endParaRPr lang="en-GB"/>
          </a:p>
        </p:txBody>
      </p:sp>
      <p:sp>
        <p:nvSpPr>
          <p:cNvPr id="4" name="Title 3">
            <a:extLst>
              <a:ext uri="{FF2B5EF4-FFF2-40B4-BE49-F238E27FC236}">
                <a16:creationId xmlns:a16="http://schemas.microsoft.com/office/drawing/2014/main" id="{A3927840-AD7E-527F-AA04-8A2DD429C3AE}"/>
              </a:ext>
            </a:extLst>
          </p:cNvPr>
          <p:cNvSpPr>
            <a:spLocks noGrp="1"/>
          </p:cNvSpPr>
          <p:nvPr>
            <p:ph type="title"/>
          </p:nvPr>
        </p:nvSpPr>
        <p:spPr/>
        <p:txBody>
          <a:bodyPr/>
          <a:lstStyle/>
          <a:p>
            <a:r>
              <a:rPr lang="en-US" dirty="0"/>
              <a:t>ROS Namespaces</a:t>
            </a:r>
            <a:endParaRPr lang="en-GB" dirty="0"/>
          </a:p>
        </p:txBody>
      </p:sp>
    </p:spTree>
    <p:extLst>
      <p:ext uri="{BB962C8B-B14F-4D97-AF65-F5344CB8AC3E}">
        <p14:creationId xmlns:p14="http://schemas.microsoft.com/office/powerpoint/2010/main" val="2490090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D9EC1A-5EE3-274D-20B5-3609787C6F4A}"/>
              </a:ext>
            </a:extLst>
          </p:cNvPr>
          <p:cNvSpPr>
            <a:spLocks noGrp="1"/>
          </p:cNvSpPr>
          <p:nvPr>
            <p:ph sz="half" idx="1"/>
          </p:nvPr>
        </p:nvSpPr>
        <p:spPr/>
        <p:txBody>
          <a:bodyPr>
            <a:normAutofit fontScale="77500" lnSpcReduction="20000"/>
          </a:bodyPr>
          <a:lstStyle/>
          <a:p>
            <a:pPr>
              <a:lnSpc>
                <a:spcPct val="160000"/>
              </a:lnSpc>
            </a:pPr>
            <a:r>
              <a:rPr lang="en-GB" sz="2200" dirty="0"/>
              <a:t>Package manifest file.</a:t>
            </a:r>
          </a:p>
          <a:p>
            <a:pPr>
              <a:lnSpc>
                <a:spcPct val="160000"/>
              </a:lnSpc>
            </a:pPr>
            <a:r>
              <a:rPr lang="en-GB" sz="2200" dirty="0"/>
              <a:t>Contains the metadata of the package.</a:t>
            </a:r>
          </a:p>
          <a:p>
            <a:pPr>
              <a:lnSpc>
                <a:spcPct val="160000"/>
              </a:lnSpc>
            </a:pPr>
            <a:r>
              <a:rPr lang="en-GB" sz="2200" dirty="0"/>
              <a:t>XML File that must be included with any catkin-compliant package.</a:t>
            </a:r>
          </a:p>
          <a:p>
            <a:pPr>
              <a:lnSpc>
                <a:spcPct val="160000"/>
              </a:lnSpc>
            </a:pPr>
            <a:r>
              <a:rPr lang="en-US" sz="2200" dirty="0"/>
              <a:t>Defines the properties about the package such as the package name, version numbers, authors, maintainers, and dependencies on other catkin packages.</a:t>
            </a:r>
          </a:p>
          <a:p>
            <a:pPr>
              <a:lnSpc>
                <a:spcPct val="160000"/>
              </a:lnSpc>
            </a:pPr>
            <a:r>
              <a:rPr lang="en-GB" sz="2200" dirty="0"/>
              <a:t>More information about Package.xml files can be found </a:t>
            </a:r>
            <a:r>
              <a:rPr lang="en-GB" sz="2200" dirty="0">
                <a:hlinkClick r:id="rId2"/>
              </a:rPr>
              <a:t>here</a:t>
            </a:r>
            <a:r>
              <a:rPr lang="en-GB" sz="2200" dirty="0"/>
              <a:t>, </a:t>
            </a:r>
            <a:r>
              <a:rPr lang="en-GB" sz="2200" dirty="0">
                <a:hlinkClick r:id="rId3"/>
              </a:rPr>
              <a:t>here</a:t>
            </a:r>
            <a:r>
              <a:rPr lang="en-GB" sz="2200" dirty="0"/>
              <a:t> and </a:t>
            </a:r>
            <a:r>
              <a:rPr lang="en-GB" sz="2200" dirty="0">
                <a:hlinkClick r:id="rId4"/>
              </a:rPr>
              <a:t>here</a:t>
            </a:r>
            <a:r>
              <a:rPr lang="en-GB" sz="2200" dirty="0"/>
              <a:t>.</a:t>
            </a:r>
            <a:endParaRPr lang="en-US" sz="2200" dirty="0"/>
          </a:p>
        </p:txBody>
      </p:sp>
      <p:pic>
        <p:nvPicPr>
          <p:cNvPr id="5" name="Content Placeholder 4">
            <a:extLst>
              <a:ext uri="{FF2B5EF4-FFF2-40B4-BE49-F238E27FC236}">
                <a16:creationId xmlns:a16="http://schemas.microsoft.com/office/drawing/2014/main" id="{48A0D6AB-7203-7325-3D6A-5CBFA05F26EF}"/>
              </a:ext>
            </a:extLst>
          </p:cNvPr>
          <p:cNvPicPr>
            <a:picLocks noGrp="1" noChangeAspect="1"/>
          </p:cNvPicPr>
          <p:nvPr>
            <p:ph sz="half" idx="2"/>
          </p:nvPr>
        </p:nvPicPr>
        <p:blipFill>
          <a:blip r:embed="rId5"/>
          <a:stretch>
            <a:fillRect/>
          </a:stretch>
        </p:blipFill>
        <p:spPr>
          <a:xfrm>
            <a:off x="5952134" y="2476002"/>
            <a:ext cx="6239866" cy="3200641"/>
          </a:xfrm>
          <a:prstGeom prst="rect">
            <a:avLst/>
          </a:prstGeom>
        </p:spPr>
      </p:pic>
      <p:sp>
        <p:nvSpPr>
          <p:cNvPr id="4" name="Title 3">
            <a:extLst>
              <a:ext uri="{FF2B5EF4-FFF2-40B4-BE49-F238E27FC236}">
                <a16:creationId xmlns:a16="http://schemas.microsoft.com/office/drawing/2014/main" id="{B1731072-E895-8773-4AB4-DF1D56DBB7CB}"/>
              </a:ext>
            </a:extLst>
          </p:cNvPr>
          <p:cNvSpPr>
            <a:spLocks noGrp="1"/>
          </p:cNvSpPr>
          <p:nvPr>
            <p:ph type="title"/>
          </p:nvPr>
        </p:nvSpPr>
        <p:spPr/>
        <p:txBody>
          <a:bodyPr/>
          <a:lstStyle/>
          <a:p>
            <a:pPr marL="0" indent="0">
              <a:lnSpc>
                <a:spcPct val="160000"/>
              </a:lnSpc>
              <a:buNone/>
            </a:pPr>
            <a:r>
              <a:rPr lang="en-US" sz="4400" dirty="0">
                <a:latin typeface="Nexa-Bold" panose="01000000000000000000" pitchFamily="2" charset="0"/>
              </a:rPr>
              <a:t>Package.xml File</a:t>
            </a:r>
          </a:p>
        </p:txBody>
      </p:sp>
      <p:sp>
        <p:nvSpPr>
          <p:cNvPr id="3" name="Slide Number Placeholder 2">
            <a:extLst>
              <a:ext uri="{FF2B5EF4-FFF2-40B4-BE49-F238E27FC236}">
                <a16:creationId xmlns:a16="http://schemas.microsoft.com/office/drawing/2014/main" id="{3411DA5C-C38A-3597-6C02-919122679A8E}"/>
              </a:ext>
            </a:extLst>
          </p:cNvPr>
          <p:cNvSpPr>
            <a:spLocks noGrp="1"/>
          </p:cNvSpPr>
          <p:nvPr>
            <p:ph type="sldNum" sz="quarter" idx="12"/>
          </p:nvPr>
        </p:nvSpPr>
        <p:spPr/>
        <p:txBody>
          <a:bodyPr/>
          <a:lstStyle/>
          <a:p>
            <a:fld id="{E33F180C-7AC5-428A-9DBB-8DF57BA31570}" type="slidenum">
              <a:rPr lang="en-GB" smtClean="0"/>
              <a:t>40</a:t>
            </a:fld>
            <a:endParaRPr lang="en-GB"/>
          </a:p>
        </p:txBody>
      </p:sp>
    </p:spTree>
    <p:extLst>
      <p:ext uri="{BB962C8B-B14F-4D97-AF65-F5344CB8AC3E}">
        <p14:creationId xmlns:p14="http://schemas.microsoft.com/office/powerpoint/2010/main" val="3398184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731072-E895-8773-4AB4-DF1D56DBB7CB}"/>
              </a:ext>
            </a:extLst>
          </p:cNvPr>
          <p:cNvSpPr>
            <a:spLocks noGrp="1"/>
          </p:cNvSpPr>
          <p:nvPr>
            <p:ph type="title"/>
          </p:nvPr>
        </p:nvSpPr>
        <p:spPr/>
        <p:txBody>
          <a:bodyPr>
            <a:normAutofit fontScale="90000"/>
          </a:bodyPr>
          <a:lstStyle/>
          <a:p>
            <a:pPr marL="0" indent="0">
              <a:lnSpc>
                <a:spcPct val="160000"/>
              </a:lnSpc>
              <a:buNone/>
            </a:pPr>
            <a:r>
              <a:rPr lang="en-US" sz="4400" dirty="0">
                <a:latin typeface="Nexa-Bold" panose="01000000000000000000" pitchFamily="2" charset="0"/>
              </a:rPr>
              <a:t>Package.xml File Dependencies</a:t>
            </a:r>
          </a:p>
        </p:txBody>
      </p:sp>
      <p:sp>
        <p:nvSpPr>
          <p:cNvPr id="2" name="Content Placeholder 1">
            <a:extLst>
              <a:ext uri="{FF2B5EF4-FFF2-40B4-BE49-F238E27FC236}">
                <a16:creationId xmlns:a16="http://schemas.microsoft.com/office/drawing/2014/main" id="{E2D9EC1A-5EE3-274D-20B5-3609787C6F4A}"/>
              </a:ext>
            </a:extLst>
          </p:cNvPr>
          <p:cNvSpPr>
            <a:spLocks noGrp="1"/>
          </p:cNvSpPr>
          <p:nvPr>
            <p:ph idx="1"/>
          </p:nvPr>
        </p:nvSpPr>
        <p:spPr/>
        <p:txBody>
          <a:bodyPr>
            <a:normAutofit fontScale="92500"/>
          </a:bodyPr>
          <a:lstStyle/>
          <a:p>
            <a:pPr>
              <a:lnSpc>
                <a:spcPct val="160000"/>
              </a:lnSpc>
            </a:pPr>
            <a:r>
              <a:rPr lang="en-GB" sz="2000" b="1" dirty="0" err="1"/>
              <a:t>exec_depend</a:t>
            </a:r>
            <a:r>
              <a:rPr lang="en-GB" sz="2000" b="1" dirty="0"/>
              <a:t>: </a:t>
            </a:r>
            <a:r>
              <a:rPr lang="en-US" sz="2000" dirty="0"/>
              <a:t>Packages required at runtime. The most common dependency for a python-only package. If your package or </a:t>
            </a:r>
            <a:r>
              <a:rPr lang="en-US" sz="2000" dirty="0" err="1"/>
              <a:t>launchfile</a:t>
            </a:r>
            <a:r>
              <a:rPr lang="en-US" sz="2000" dirty="0"/>
              <a:t> imports/runs code from another package.</a:t>
            </a:r>
          </a:p>
          <a:p>
            <a:pPr>
              <a:lnSpc>
                <a:spcPct val="160000"/>
              </a:lnSpc>
            </a:pPr>
            <a:r>
              <a:rPr lang="en-GB" sz="2000" b="1" dirty="0" err="1"/>
              <a:t>build_depend</a:t>
            </a:r>
            <a:r>
              <a:rPr lang="en-GB" sz="2000" dirty="0"/>
              <a:t>: </a:t>
            </a:r>
            <a:r>
              <a:rPr lang="en-US" sz="2000" dirty="0"/>
              <a:t>Package required at build time. Python packages usually do not require this. Some exceptions is when you depend upon messages, services or other packages.</a:t>
            </a:r>
            <a:endParaRPr lang="en-GB" sz="2000" dirty="0"/>
          </a:p>
          <a:p>
            <a:pPr>
              <a:lnSpc>
                <a:spcPct val="160000"/>
              </a:lnSpc>
            </a:pPr>
            <a:r>
              <a:rPr lang="en-GB" sz="2000" b="1" dirty="0">
                <a:solidFill>
                  <a:schemeClr val="bg1">
                    <a:lumMod val="50000"/>
                  </a:schemeClr>
                </a:solidFill>
              </a:rPr>
              <a:t>build_export_depend</a:t>
            </a:r>
            <a:r>
              <a:rPr lang="en-GB" sz="2000" b="1" dirty="0"/>
              <a:t>: </a:t>
            </a:r>
            <a:r>
              <a:rPr lang="en-GB" sz="2000" dirty="0"/>
              <a:t>S</a:t>
            </a:r>
            <a:r>
              <a:rPr lang="en-US" sz="2000" dirty="0" err="1"/>
              <a:t>pecify</a:t>
            </a:r>
            <a:r>
              <a:rPr lang="en-US" sz="2000" dirty="0"/>
              <a:t> which packages are needed to build libraries against this package. This is the case when you transitively include their headers in public headers in this package</a:t>
            </a:r>
            <a:endParaRPr lang="en-GB" sz="2000" dirty="0"/>
          </a:p>
        </p:txBody>
      </p:sp>
      <p:sp>
        <p:nvSpPr>
          <p:cNvPr id="3" name="Slide Number Placeholder 2">
            <a:extLst>
              <a:ext uri="{FF2B5EF4-FFF2-40B4-BE49-F238E27FC236}">
                <a16:creationId xmlns:a16="http://schemas.microsoft.com/office/drawing/2014/main" id="{0F5A6322-5E92-50D4-25E1-EB16FA576BE0}"/>
              </a:ext>
            </a:extLst>
          </p:cNvPr>
          <p:cNvSpPr>
            <a:spLocks noGrp="1"/>
          </p:cNvSpPr>
          <p:nvPr>
            <p:ph type="sldNum" sz="quarter" idx="12"/>
          </p:nvPr>
        </p:nvSpPr>
        <p:spPr/>
        <p:txBody>
          <a:bodyPr/>
          <a:lstStyle/>
          <a:p>
            <a:fld id="{E33F180C-7AC5-428A-9DBB-8DF57BA31570}" type="slidenum">
              <a:rPr lang="en-GB" smtClean="0"/>
              <a:t>41</a:t>
            </a:fld>
            <a:endParaRPr lang="en-GB"/>
          </a:p>
        </p:txBody>
      </p:sp>
    </p:spTree>
    <p:extLst>
      <p:ext uri="{BB962C8B-B14F-4D97-AF65-F5344CB8AC3E}">
        <p14:creationId xmlns:p14="http://schemas.microsoft.com/office/powerpoint/2010/main" val="203167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A47D1D-14DD-B986-CD80-0D63733CF9DF}"/>
              </a:ext>
            </a:extLst>
          </p:cNvPr>
          <p:cNvSpPr>
            <a:spLocks noGrp="1"/>
          </p:cNvSpPr>
          <p:nvPr>
            <p:ph type="title"/>
          </p:nvPr>
        </p:nvSpPr>
        <p:spPr/>
        <p:txBody>
          <a:bodyPr/>
          <a:lstStyle/>
          <a:p>
            <a:r>
              <a:rPr lang="en-US" sz="4400" dirty="0">
                <a:latin typeface="Nexa-Bold" panose="01000000000000000000" pitchFamily="2" charset="0"/>
              </a:rPr>
              <a:t>Package.xml File Dependencies</a:t>
            </a:r>
            <a:endParaRPr lang="en-US" dirty="0"/>
          </a:p>
        </p:txBody>
      </p:sp>
      <p:sp>
        <p:nvSpPr>
          <p:cNvPr id="4" name="Slide Number Placeholder 3">
            <a:extLst>
              <a:ext uri="{FF2B5EF4-FFF2-40B4-BE49-F238E27FC236}">
                <a16:creationId xmlns:a16="http://schemas.microsoft.com/office/drawing/2014/main" id="{6CEA2E72-C9C7-D929-AA60-F34E2ABE3CDA}"/>
              </a:ext>
            </a:extLst>
          </p:cNvPr>
          <p:cNvSpPr>
            <a:spLocks noGrp="1"/>
          </p:cNvSpPr>
          <p:nvPr>
            <p:ph type="sldNum" sz="quarter" idx="12"/>
          </p:nvPr>
        </p:nvSpPr>
        <p:spPr/>
        <p:txBody>
          <a:bodyPr/>
          <a:lstStyle/>
          <a:p>
            <a:fld id="{E33F180C-7AC5-428A-9DBB-8DF57BA31570}" type="slidenum">
              <a:rPr lang="en-GB" smtClean="0"/>
              <a:t>42</a:t>
            </a:fld>
            <a:endParaRPr lang="en-GB"/>
          </a:p>
        </p:txBody>
      </p:sp>
      <p:pic>
        <p:nvPicPr>
          <p:cNvPr id="8" name="Content Placeholder 6">
            <a:extLst>
              <a:ext uri="{FF2B5EF4-FFF2-40B4-BE49-F238E27FC236}">
                <a16:creationId xmlns:a16="http://schemas.microsoft.com/office/drawing/2014/main" id="{C331C2D7-F38D-CF29-59FD-16AF149C9D0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49216" y="1825625"/>
            <a:ext cx="7493568" cy="4351338"/>
          </a:xfrm>
          <a:prstGeom prst="rect">
            <a:avLst/>
          </a:prstGeom>
        </p:spPr>
      </p:pic>
    </p:spTree>
    <p:extLst>
      <p:ext uri="{BB962C8B-B14F-4D97-AF65-F5344CB8AC3E}">
        <p14:creationId xmlns:p14="http://schemas.microsoft.com/office/powerpoint/2010/main" val="3241917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A79F-7F1A-5649-165F-8D2895E05CC7}"/>
              </a:ext>
            </a:extLst>
          </p:cNvPr>
          <p:cNvSpPr>
            <a:spLocks noGrp="1"/>
          </p:cNvSpPr>
          <p:nvPr>
            <p:ph type="title"/>
          </p:nvPr>
        </p:nvSpPr>
        <p:spPr>
          <a:xfrm>
            <a:off x="1679381" y="120739"/>
            <a:ext cx="8160426" cy="1325563"/>
          </a:xfrm>
        </p:spPr>
        <p:txBody>
          <a:bodyPr/>
          <a:lstStyle/>
          <a:p>
            <a:r>
              <a:rPr lang="en-US" dirty="0"/>
              <a:t>ROS Custom messages</a:t>
            </a:r>
            <a:endParaRPr lang="en-GB" dirty="0"/>
          </a:p>
        </p:txBody>
      </p:sp>
      <p:sp>
        <p:nvSpPr>
          <p:cNvPr id="4" name="Content Placeholder 3">
            <a:extLst>
              <a:ext uri="{FF2B5EF4-FFF2-40B4-BE49-F238E27FC236}">
                <a16:creationId xmlns:a16="http://schemas.microsoft.com/office/drawing/2014/main" id="{1E85A32D-7BEB-2045-CEC6-4C996FBEF67F}"/>
              </a:ext>
            </a:extLst>
          </p:cNvPr>
          <p:cNvSpPr>
            <a:spLocks noGrp="1"/>
          </p:cNvSpPr>
          <p:nvPr>
            <p:ph idx="1"/>
          </p:nvPr>
        </p:nvSpPr>
        <p:spPr>
          <a:xfrm>
            <a:off x="838200" y="1825625"/>
            <a:ext cx="10515600" cy="4351338"/>
          </a:xfrm>
        </p:spPr>
        <p:txBody>
          <a:bodyPr>
            <a:normAutofit/>
          </a:bodyPr>
          <a:lstStyle/>
          <a:p>
            <a:r>
              <a:rPr lang="en-GB" sz="2400" dirty="0"/>
              <a:t>ROS has some predefined messages like the </a:t>
            </a:r>
            <a:r>
              <a:rPr lang="en-GB" sz="2400" dirty="0" err="1"/>
              <a:t>std_messages</a:t>
            </a:r>
            <a:r>
              <a:rPr lang="en-GB" sz="2400" dirty="0"/>
              <a:t>, </a:t>
            </a:r>
            <a:r>
              <a:rPr lang="en-GB" sz="2400" dirty="0" err="1"/>
              <a:t>geometric_messages</a:t>
            </a:r>
            <a:r>
              <a:rPr lang="en-GB" sz="2400" dirty="0"/>
              <a:t>, etc.</a:t>
            </a:r>
          </a:p>
          <a:p>
            <a:r>
              <a:rPr lang="en-GB" sz="2400" dirty="0"/>
              <a:t>Sometimes, the message structures are required to be altered for a custom application.</a:t>
            </a:r>
          </a:p>
          <a:p>
            <a:r>
              <a:rPr lang="en-GB" sz="2400" dirty="0"/>
              <a:t>ROS allows the user to customise the messages and create new messages.</a:t>
            </a:r>
          </a:p>
          <a:p>
            <a:r>
              <a:rPr lang="en-GB" sz="2400" dirty="0"/>
              <a:t>Custom messages are a way to personalise your own  messages for a specific purpose or application. </a:t>
            </a:r>
          </a:p>
          <a:p>
            <a:r>
              <a:rPr lang="en-GB" sz="2400" dirty="0"/>
              <a:t>Custom messages are created by the user, and must be linked to the package where they will be used. </a:t>
            </a:r>
          </a:p>
          <a:p>
            <a:r>
              <a:rPr lang="en-GB" sz="2400" dirty="0"/>
              <a:t>More information </a:t>
            </a:r>
            <a:r>
              <a:rPr lang="en-GB" sz="2400" dirty="0">
                <a:hlinkClick r:id="rId3"/>
              </a:rPr>
              <a:t>here</a:t>
            </a:r>
            <a:r>
              <a:rPr lang="en-GB" sz="2400" dirty="0"/>
              <a:t>, </a:t>
            </a:r>
            <a:r>
              <a:rPr lang="en-GB" sz="2400" dirty="0">
                <a:hlinkClick r:id="rId4"/>
              </a:rPr>
              <a:t>here</a:t>
            </a:r>
            <a:r>
              <a:rPr lang="en-GB" sz="2400" dirty="0"/>
              <a:t> and </a:t>
            </a:r>
            <a:r>
              <a:rPr lang="en-GB" sz="2400" dirty="0">
                <a:hlinkClick r:id="rId5"/>
              </a:rPr>
              <a:t>here</a:t>
            </a:r>
            <a:r>
              <a:rPr lang="en-GB" sz="2400" dirty="0"/>
              <a:t> .</a:t>
            </a:r>
          </a:p>
          <a:p>
            <a:endParaRPr lang="en-GB" sz="2400" dirty="0"/>
          </a:p>
        </p:txBody>
      </p:sp>
      <p:sp>
        <p:nvSpPr>
          <p:cNvPr id="3" name="Slide Number Placeholder 2">
            <a:extLst>
              <a:ext uri="{FF2B5EF4-FFF2-40B4-BE49-F238E27FC236}">
                <a16:creationId xmlns:a16="http://schemas.microsoft.com/office/drawing/2014/main" id="{BEFCDE4A-76E4-A543-0163-2D69C4716E7F}"/>
              </a:ext>
            </a:extLst>
          </p:cNvPr>
          <p:cNvSpPr>
            <a:spLocks noGrp="1"/>
          </p:cNvSpPr>
          <p:nvPr>
            <p:ph type="sldNum" sz="quarter" idx="12"/>
          </p:nvPr>
        </p:nvSpPr>
        <p:spPr>
          <a:xfrm>
            <a:off x="8610600" y="6356350"/>
            <a:ext cx="2743200" cy="365125"/>
          </a:xfrm>
        </p:spPr>
        <p:txBody>
          <a:bodyPr/>
          <a:lstStyle/>
          <a:p>
            <a:fld id="{E33F180C-7AC5-428A-9DBB-8DF57BA31570}" type="slidenum">
              <a:rPr lang="en-GB" smtClean="0"/>
              <a:pPr/>
              <a:t>43</a:t>
            </a:fld>
            <a:endParaRPr lang="en-GB"/>
          </a:p>
        </p:txBody>
      </p:sp>
    </p:spTree>
    <p:extLst>
      <p:ext uri="{BB962C8B-B14F-4D97-AF65-F5344CB8AC3E}">
        <p14:creationId xmlns:p14="http://schemas.microsoft.com/office/powerpoint/2010/main" val="174835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D08A97-307E-686E-8923-B41016BAF136}"/>
              </a:ext>
            </a:extLst>
          </p:cNvPr>
          <p:cNvSpPr>
            <a:spLocks noGrp="1"/>
          </p:cNvSpPr>
          <p:nvPr>
            <p:ph type="title"/>
          </p:nvPr>
        </p:nvSpPr>
        <p:spPr/>
        <p:txBody>
          <a:bodyPr/>
          <a:lstStyle/>
          <a:p>
            <a:r>
              <a:rPr lang="en-US" dirty="0"/>
              <a:t>ROS Custom messages</a:t>
            </a:r>
            <a:endParaRPr lang="en-GB" dirty="0"/>
          </a:p>
        </p:txBody>
      </p:sp>
      <p:sp>
        <p:nvSpPr>
          <p:cNvPr id="2" name="Content Placeholder 1">
            <a:extLst>
              <a:ext uri="{FF2B5EF4-FFF2-40B4-BE49-F238E27FC236}">
                <a16:creationId xmlns:a16="http://schemas.microsoft.com/office/drawing/2014/main" id="{31ECB0DB-3BD1-EF81-7E82-5D41E77553D1}"/>
              </a:ext>
            </a:extLst>
          </p:cNvPr>
          <p:cNvSpPr>
            <a:spLocks noGrp="1"/>
          </p:cNvSpPr>
          <p:nvPr>
            <p:ph idx="1"/>
          </p:nvPr>
        </p:nvSpPr>
        <p:spPr/>
        <p:txBody>
          <a:bodyPr>
            <a:normAutofit fontScale="92500"/>
          </a:bodyPr>
          <a:lstStyle/>
          <a:p>
            <a:pPr>
              <a:lnSpc>
                <a:spcPct val="170000"/>
              </a:lnSpc>
            </a:pPr>
            <a:r>
              <a:rPr lang="en-GB" dirty="0"/>
              <a:t>For this example, a new message will be generated to contain two different values of data. </a:t>
            </a:r>
          </a:p>
          <a:p>
            <a:pPr>
              <a:lnSpc>
                <a:spcPct val="170000"/>
              </a:lnSpc>
            </a:pPr>
            <a:r>
              <a:rPr lang="en-GB" dirty="0"/>
              <a:t>Two types of message will be used for the message.</a:t>
            </a:r>
          </a:p>
          <a:p>
            <a:pPr>
              <a:lnSpc>
                <a:spcPct val="170000"/>
              </a:lnSpc>
            </a:pPr>
            <a:r>
              <a:rPr lang="en-GB" dirty="0"/>
              <a:t>For this example, only one topic will be necessary, and the message will include the information that describes the position and radius of a sphere</a:t>
            </a:r>
          </a:p>
        </p:txBody>
      </p:sp>
      <p:sp>
        <p:nvSpPr>
          <p:cNvPr id="3" name="Slide Number Placeholder 2">
            <a:extLst>
              <a:ext uri="{FF2B5EF4-FFF2-40B4-BE49-F238E27FC236}">
                <a16:creationId xmlns:a16="http://schemas.microsoft.com/office/drawing/2014/main" id="{9EE6045A-5F8A-4D25-82B5-00B677E5D236}"/>
              </a:ext>
            </a:extLst>
          </p:cNvPr>
          <p:cNvSpPr>
            <a:spLocks noGrp="1"/>
          </p:cNvSpPr>
          <p:nvPr>
            <p:ph type="sldNum" sz="quarter" idx="12"/>
          </p:nvPr>
        </p:nvSpPr>
        <p:spPr/>
        <p:txBody>
          <a:bodyPr/>
          <a:lstStyle/>
          <a:p>
            <a:fld id="{E33F180C-7AC5-428A-9DBB-8DF57BA31570}" type="slidenum">
              <a:rPr lang="en-GB" smtClean="0"/>
              <a:t>44</a:t>
            </a:fld>
            <a:endParaRPr lang="en-GB"/>
          </a:p>
        </p:txBody>
      </p:sp>
    </p:spTree>
    <p:extLst>
      <p:ext uri="{BB962C8B-B14F-4D97-AF65-F5344CB8AC3E}">
        <p14:creationId xmlns:p14="http://schemas.microsoft.com/office/powerpoint/2010/main" val="2349040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Navigate to your workspace and go to the </a:t>
            </a:r>
            <a:r>
              <a:rPr lang="en-US" dirty="0" err="1"/>
              <a:t>src</a:t>
            </a:r>
            <a:r>
              <a:rPr lang="en-US" dirty="0"/>
              <a:t> folder</a:t>
            </a:r>
          </a:p>
          <a:p>
            <a:r>
              <a:rPr lang="en-US" dirty="0"/>
              <a:t>Create a new package</a:t>
            </a:r>
          </a:p>
          <a:p>
            <a:endParaRPr lang="en-US" dirty="0"/>
          </a:p>
          <a:p>
            <a:endParaRPr lang="en-US" dirty="0"/>
          </a:p>
          <a:p>
            <a:endParaRPr lang="en-US" dirty="0"/>
          </a:p>
          <a:p>
            <a:endParaRPr lang="en-US" dirty="0"/>
          </a:p>
          <a:p>
            <a:r>
              <a:rPr lang="en-US" dirty="0"/>
              <a:t>Open the Sphere.msg file and write the following</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45</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876050"/>
            <a:ext cx="10433050" cy="144909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cd ~/ros2_ws/</a:t>
            </a:r>
            <a:r>
              <a:rPr lang="en-US" altLang="en-US" dirty="0" err="1">
                <a:solidFill>
                  <a:srgbClr val="333333"/>
                </a:solidFill>
                <a:latin typeface="Consolas" panose="020B0609020204030204" pitchFamily="49" charset="0"/>
              </a:rPr>
              <a:t>src</a:t>
            </a: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pkg create --build-type </a:t>
            </a:r>
            <a:r>
              <a:rPr lang="en-US" altLang="en-US" dirty="0" err="1">
                <a:solidFill>
                  <a:srgbClr val="333333"/>
                </a:solidFill>
                <a:latin typeface="Consolas" panose="020B0609020204030204" pitchFamily="49" charset="0"/>
              </a:rPr>
              <a:t>ament_cmake</a:t>
            </a:r>
            <a:r>
              <a:rPr lang="en-US" altLang="en-US" dirty="0">
                <a:solidFill>
                  <a:srgbClr val="333333"/>
                </a:solidFill>
                <a:latin typeface="Consolas" panose="020B0609020204030204" pitchFamily="49" charset="0"/>
              </a:rPr>
              <a:t> --license Apache-2.0 </a:t>
            </a:r>
            <a:r>
              <a:rPr lang="en-US" altLang="en-US" dirty="0" err="1">
                <a:solidFill>
                  <a:srgbClr val="333333"/>
                </a:solidFill>
                <a:latin typeface="Consolas" panose="020B0609020204030204" pitchFamily="49" charset="0"/>
              </a:rPr>
              <a:t>srv_int</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cd </a:t>
            </a:r>
            <a:r>
              <a:rPr lang="en-US" altLang="en-US" dirty="0" err="1">
                <a:solidFill>
                  <a:srgbClr val="333333"/>
                </a:solidFill>
                <a:latin typeface="Consolas" panose="020B0609020204030204" pitchFamily="49" charset="0"/>
              </a:rPr>
              <a:t>srv_int</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mkdir</a:t>
            </a:r>
            <a:r>
              <a:rPr kumimoji="0" lang="en-US" altLang="en-US" b="0" i="0" u="none" strike="noStrike" cap="none" normalizeH="0" baseline="0" dirty="0">
                <a:ln>
                  <a:noFill/>
                </a:ln>
                <a:solidFill>
                  <a:srgbClr val="333333"/>
                </a:solidFill>
                <a:effectLst/>
                <a:latin typeface="Consolas" panose="020B0609020204030204" pitchFamily="49" charset="0"/>
              </a:rPr>
              <a:t> msg</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touch msg/Sphere.msg</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E726E22-3274-7864-3885-C05E844EE7F3}"/>
              </a:ext>
            </a:extLst>
          </p:cNvPr>
          <p:cNvSpPr>
            <a:spLocks noChangeArrowheads="1"/>
          </p:cNvSpPr>
          <p:nvPr/>
        </p:nvSpPr>
        <p:spPr bwMode="auto">
          <a:xfrm>
            <a:off x="543069" y="5344729"/>
            <a:ext cx="10433050" cy="618098"/>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err="1">
                <a:solidFill>
                  <a:srgbClr val="333333"/>
                </a:solidFill>
                <a:latin typeface="Consolas" panose="020B0609020204030204" pitchFamily="49" charset="0"/>
              </a:rPr>
              <a:t>geometry_msgs</a:t>
            </a:r>
            <a:r>
              <a:rPr lang="en-US" altLang="en-US" dirty="0">
                <a:solidFill>
                  <a:srgbClr val="333333"/>
                </a:solidFill>
                <a:latin typeface="Consolas" panose="020B0609020204030204" pitchFamily="49" charset="0"/>
              </a:rPr>
              <a:t>/Point center</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float64 radius</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966890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Open CMakeLists.txt and add the following lines</a:t>
            </a:r>
          </a:p>
          <a:p>
            <a:endParaRPr lang="en-US" dirty="0"/>
          </a:p>
          <a:p>
            <a:endParaRPr lang="en-US" dirty="0"/>
          </a:p>
          <a:p>
            <a:endParaRPr lang="en-US" dirty="0"/>
          </a:p>
          <a:p>
            <a:endParaRPr lang="en-US" dirty="0"/>
          </a:p>
          <a:p>
            <a:endParaRPr lang="en-US" dirty="0"/>
          </a:p>
          <a:p>
            <a:r>
              <a:rPr lang="en-US" dirty="0"/>
              <a:t>Do the same inside package.xml</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46</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691382"/>
            <a:ext cx="10433050" cy="1818426"/>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err="1">
                <a:solidFill>
                  <a:srgbClr val="333333"/>
                </a:solidFill>
                <a:latin typeface="Consolas" panose="020B0609020204030204" pitchFamily="49" charset="0"/>
              </a:rPr>
              <a:t>find_package</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geometry_msgs</a:t>
            </a:r>
            <a:r>
              <a:rPr lang="en-US" altLang="en-US" sz="1600" dirty="0">
                <a:solidFill>
                  <a:srgbClr val="333333"/>
                </a:solidFill>
                <a:latin typeface="Consolas" panose="020B0609020204030204" pitchFamily="49" charset="0"/>
              </a:rPr>
              <a:t> REQUIRED)</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err="1">
                <a:solidFill>
                  <a:srgbClr val="333333"/>
                </a:solidFill>
                <a:latin typeface="Consolas" panose="020B0609020204030204" pitchFamily="49" charset="0"/>
              </a:rPr>
              <a:t>find_package</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rosidl_default_generators</a:t>
            </a:r>
            <a:r>
              <a:rPr lang="en-US" altLang="en-US" sz="1600" dirty="0">
                <a:solidFill>
                  <a:srgbClr val="333333"/>
                </a:solidFill>
                <a:latin typeface="Consolas" panose="020B0609020204030204" pitchFamily="49" charset="0"/>
              </a:rPr>
              <a:t> REQUIRED)</a:t>
            </a:r>
          </a:p>
          <a:p>
            <a:pPr marR="0" lvl="0" indent="273050"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err="1">
                <a:solidFill>
                  <a:srgbClr val="333333"/>
                </a:solidFill>
                <a:latin typeface="Consolas" panose="020B0609020204030204" pitchFamily="49" charset="0"/>
              </a:rPr>
              <a:t>rosidl_generate_interfaces</a:t>
            </a:r>
            <a:r>
              <a:rPr lang="en-US" altLang="en-US" sz="1600" dirty="0">
                <a:solidFill>
                  <a:srgbClr val="333333"/>
                </a:solidFill>
                <a:latin typeface="Consolas" panose="020B0609020204030204" pitchFamily="49" charset="0"/>
              </a:rPr>
              <a:t>(${PROJECT_NAME}</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"msg/Sphere.msg"</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DEPENDENCIES </a:t>
            </a:r>
            <a:r>
              <a:rPr lang="en-US" altLang="en-US" sz="1600" dirty="0" err="1">
                <a:solidFill>
                  <a:srgbClr val="333333"/>
                </a:solidFill>
                <a:latin typeface="Consolas" panose="020B0609020204030204" pitchFamily="49" charset="0"/>
              </a:rPr>
              <a:t>geometry_msgs</a:t>
            </a: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a:t>
            </a:r>
            <a:endParaRPr kumimoji="0" lang="en-US" altLang="en-US" sz="1600" b="0" i="0" u="none" strike="noStrike" cap="none" normalizeH="0" baseline="0" dirty="0">
              <a:ln>
                <a:noFill/>
              </a:ln>
              <a:solidFill>
                <a:srgbClr val="333333"/>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E726E22-3274-7864-3885-C05E844EE7F3}"/>
              </a:ext>
            </a:extLst>
          </p:cNvPr>
          <p:cNvSpPr>
            <a:spLocks noChangeArrowheads="1"/>
          </p:cNvSpPr>
          <p:nvPr/>
        </p:nvSpPr>
        <p:spPr bwMode="auto">
          <a:xfrm>
            <a:off x="543069" y="5472185"/>
            <a:ext cx="10433050" cy="1048985"/>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&lt;depend&gt;</a:t>
            </a:r>
            <a:r>
              <a:rPr lang="en-US" altLang="en-US" sz="1600" dirty="0" err="1">
                <a:solidFill>
                  <a:srgbClr val="333333"/>
                </a:solidFill>
                <a:latin typeface="Consolas" panose="020B0609020204030204" pitchFamily="49" charset="0"/>
              </a:rPr>
              <a:t>geometry_msgs</a:t>
            </a:r>
            <a:r>
              <a:rPr lang="en-US" altLang="en-US" sz="1600" dirty="0">
                <a:solidFill>
                  <a:srgbClr val="333333"/>
                </a:solidFill>
                <a:latin typeface="Consolas" panose="020B0609020204030204" pitchFamily="49" charset="0"/>
              </a:rPr>
              <a:t>&lt;/depend&gt;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buildtool_depend</a:t>
            </a:r>
            <a:r>
              <a:rPr lang="en-US" altLang="en-US" sz="1600" dirty="0">
                <a:solidFill>
                  <a:srgbClr val="333333"/>
                </a:solidFill>
                <a:latin typeface="Consolas" panose="020B0609020204030204" pitchFamily="49" charset="0"/>
              </a:rPr>
              <a:t>&gt;</a:t>
            </a:r>
            <a:r>
              <a:rPr lang="en-US" altLang="en-US" sz="1600" dirty="0" err="1">
                <a:solidFill>
                  <a:srgbClr val="333333"/>
                </a:solidFill>
                <a:latin typeface="Consolas" panose="020B0609020204030204" pitchFamily="49" charset="0"/>
              </a:rPr>
              <a:t>rosidl_default_generators</a:t>
            </a: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buildtool_depend</a:t>
            </a:r>
            <a:r>
              <a:rPr lang="en-US" altLang="en-US" sz="1600" dirty="0">
                <a:solidFill>
                  <a:srgbClr val="333333"/>
                </a:solidFill>
                <a:latin typeface="Consolas" panose="020B0609020204030204" pitchFamily="49" charset="0"/>
              </a:rPr>
              <a:t>&gt;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exec_depend</a:t>
            </a:r>
            <a:r>
              <a:rPr lang="en-US" altLang="en-US" sz="1600" dirty="0">
                <a:solidFill>
                  <a:srgbClr val="333333"/>
                </a:solidFill>
                <a:latin typeface="Consolas" panose="020B0609020204030204" pitchFamily="49" charset="0"/>
              </a:rPr>
              <a:t>&gt;</a:t>
            </a:r>
            <a:r>
              <a:rPr lang="en-US" altLang="en-US" sz="1600" dirty="0" err="1">
                <a:solidFill>
                  <a:srgbClr val="333333"/>
                </a:solidFill>
                <a:latin typeface="Consolas" panose="020B0609020204030204" pitchFamily="49" charset="0"/>
              </a:rPr>
              <a:t>rosidl_default_runtime</a:t>
            </a: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exec_depend</a:t>
            </a:r>
            <a:r>
              <a:rPr lang="en-US" altLang="en-US" sz="1600" dirty="0">
                <a:solidFill>
                  <a:srgbClr val="333333"/>
                </a:solidFill>
                <a:latin typeface="Consolas" panose="020B0609020204030204" pitchFamily="49" charset="0"/>
              </a:rPr>
              <a:t>&gt;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member_of_group</a:t>
            </a:r>
            <a:r>
              <a:rPr lang="en-US" altLang="en-US" sz="1600" dirty="0">
                <a:solidFill>
                  <a:srgbClr val="333333"/>
                </a:solidFill>
                <a:latin typeface="Consolas" panose="020B0609020204030204" pitchFamily="49" charset="0"/>
              </a:rPr>
              <a:t>&gt;</a:t>
            </a:r>
            <a:r>
              <a:rPr lang="en-US" altLang="en-US" sz="1600" dirty="0" err="1">
                <a:solidFill>
                  <a:srgbClr val="333333"/>
                </a:solidFill>
                <a:latin typeface="Consolas" panose="020B0609020204030204" pitchFamily="49" charset="0"/>
              </a:rPr>
              <a:t>rosidl_interface_packages</a:t>
            </a: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member_of_group</a:t>
            </a:r>
            <a:r>
              <a:rPr lang="en-US" altLang="en-US" sz="1600" dirty="0">
                <a:solidFill>
                  <a:srgbClr val="333333"/>
                </a:solidFill>
                <a:latin typeface="Consolas" panose="020B0609020204030204" pitchFamily="49" charset="0"/>
              </a:rPr>
              <a:t>&gt;</a:t>
            </a:r>
            <a:endParaRPr kumimoji="0" lang="en-US" altLang="en-US" sz="1600"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200598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Build the workspace and source it</a:t>
            </a:r>
          </a:p>
          <a:p>
            <a:endParaRPr lang="en-US" dirty="0"/>
          </a:p>
          <a:p>
            <a:endParaRPr lang="en-US" dirty="0"/>
          </a:p>
          <a:p>
            <a:r>
              <a:rPr lang="en-US" dirty="0"/>
              <a:t>Validate that the sphere message has been properly created</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47</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453348"/>
            <a:ext cx="10433050" cy="618098"/>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colcon</a:t>
            </a:r>
            <a:r>
              <a:rPr lang="en-US" altLang="en-US"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source install/</a:t>
            </a:r>
            <a:r>
              <a:rPr kumimoji="0" lang="en-US" altLang="en-US" b="0" i="0" u="none" strike="noStrike" cap="none" normalizeH="0" baseline="0" dirty="0" err="1">
                <a:ln>
                  <a:noFill/>
                </a:ln>
                <a:solidFill>
                  <a:srgbClr val="333333"/>
                </a:solidFill>
                <a:effectLst/>
                <a:latin typeface="Consolas" panose="020B0609020204030204" pitchFamily="49" charset="0"/>
              </a:rPr>
              <a:t>setup.bash</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E726E22-3274-7864-3885-C05E844EE7F3}"/>
              </a:ext>
            </a:extLst>
          </p:cNvPr>
          <p:cNvSpPr>
            <a:spLocks noChangeArrowheads="1"/>
          </p:cNvSpPr>
          <p:nvPr/>
        </p:nvSpPr>
        <p:spPr bwMode="auto">
          <a:xfrm>
            <a:off x="543069" y="3959228"/>
            <a:ext cx="10433050" cy="3410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interface show </a:t>
            </a:r>
            <a:r>
              <a:rPr lang="en-US" altLang="en-US" dirty="0" err="1">
                <a:solidFill>
                  <a:srgbClr val="333333"/>
                </a:solidFill>
                <a:latin typeface="Consolas" panose="020B0609020204030204" pitchFamily="49" charset="0"/>
              </a:rPr>
              <a:t>srv_int</a:t>
            </a:r>
            <a:r>
              <a:rPr lang="en-US" altLang="en-US" dirty="0">
                <a:solidFill>
                  <a:srgbClr val="333333"/>
                </a:solidFill>
                <a:latin typeface="Consolas" panose="020B0609020204030204" pitchFamily="49" charset="0"/>
              </a:rPr>
              <a:t>/msg/Sphere</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851230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Navigate to your workspace and go to the </a:t>
            </a:r>
            <a:r>
              <a:rPr lang="en-US" dirty="0" err="1"/>
              <a:t>src</a:t>
            </a:r>
            <a:r>
              <a:rPr lang="en-US" dirty="0"/>
              <a:t> folder</a:t>
            </a:r>
          </a:p>
          <a:p>
            <a:r>
              <a:rPr lang="en-US" dirty="0"/>
              <a:t>Create a new package</a:t>
            </a:r>
          </a:p>
          <a:p>
            <a:endParaRPr lang="en-US" dirty="0"/>
          </a:p>
          <a:p>
            <a:endParaRPr lang="en-US" dirty="0"/>
          </a:p>
          <a:p>
            <a:r>
              <a:rPr lang="en-US" dirty="0"/>
              <a:t>Open the sphere_node.py file and write the following</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48</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895874"/>
            <a:ext cx="10433050" cy="89509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cd ~/ros2_ws/</a:t>
            </a:r>
            <a:r>
              <a:rPr lang="en-US" altLang="en-US" dirty="0" err="1">
                <a:solidFill>
                  <a:srgbClr val="333333"/>
                </a:solidFill>
                <a:latin typeface="Consolas" panose="020B0609020204030204" pitchFamily="49" charset="0"/>
              </a:rPr>
              <a:t>src</a:t>
            </a: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pkg create --build-type </a:t>
            </a:r>
            <a:r>
              <a:rPr lang="en-US" altLang="en-US" dirty="0" err="1">
                <a:solidFill>
                  <a:srgbClr val="333333"/>
                </a:solidFill>
                <a:latin typeface="Consolas" panose="020B0609020204030204" pitchFamily="49" charset="0"/>
              </a:rPr>
              <a:t>ament_python</a:t>
            </a:r>
            <a:r>
              <a:rPr lang="en-US" altLang="en-US" dirty="0">
                <a:solidFill>
                  <a:srgbClr val="333333"/>
                </a:solidFill>
                <a:latin typeface="Consolas" panose="020B0609020204030204" pitchFamily="49" charset="0"/>
              </a:rPr>
              <a:t> --license Apache-2.0 </a:t>
            </a:r>
            <a:r>
              <a:rPr lang="en-US" altLang="en-US" dirty="0" err="1">
                <a:solidFill>
                  <a:srgbClr val="333333"/>
                </a:solidFill>
                <a:latin typeface="Consolas" panose="020B0609020204030204" pitchFamily="49" charset="0"/>
              </a:rPr>
              <a:t>sphere_msgs</a:t>
            </a:r>
            <a:r>
              <a:rPr lang="en-US" altLang="en-US" dirty="0">
                <a:solidFill>
                  <a:srgbClr val="333333"/>
                </a:solidFill>
                <a:latin typeface="Consolas" panose="020B0609020204030204" pitchFamily="49" charset="0"/>
              </a:rPr>
              <a:t> --node-name </a:t>
            </a:r>
            <a:r>
              <a:rPr lang="en-US" altLang="en-US" dirty="0" err="1">
                <a:solidFill>
                  <a:srgbClr val="333333"/>
                </a:solidFill>
                <a:latin typeface="Consolas" panose="020B0609020204030204" pitchFamily="49" charset="0"/>
              </a:rPr>
              <a:t>sphere_node</a:t>
            </a:r>
            <a:r>
              <a:rPr lang="en-US" altLang="en-US" dirty="0">
                <a:solidFill>
                  <a:srgbClr val="333333"/>
                </a:solidFill>
                <a:latin typeface="Consolas" panose="020B0609020204030204" pitchFamily="49" charset="0"/>
              </a:rPr>
              <a:t> --dependencies </a:t>
            </a:r>
            <a:r>
              <a:rPr lang="en-US" altLang="en-US" dirty="0" err="1">
                <a:solidFill>
                  <a:srgbClr val="333333"/>
                </a:solidFill>
                <a:latin typeface="Consolas" panose="020B0609020204030204" pitchFamily="49" charset="0"/>
              </a:rPr>
              <a:t>geometry_msgs</a:t>
            </a: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srv_int</a:t>
            </a:r>
            <a:endParaRPr lang="en-US" alt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621549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82459E-72E5-C6F0-03FE-65178136B688}"/>
              </a:ext>
            </a:extLst>
          </p:cNvPr>
          <p:cNvSpPr>
            <a:spLocks noGrp="1"/>
          </p:cNvSpPr>
          <p:nvPr>
            <p:ph idx="1"/>
          </p:nvPr>
        </p:nvSpPr>
        <p:spPr>
          <a:xfrm>
            <a:off x="1800225" y="120739"/>
            <a:ext cx="8591550" cy="6600736"/>
          </a:xfrm>
        </p:spPr>
        <p:txBody>
          <a:bodyPr>
            <a:normAutofit fontScale="92500" lnSpcReduction="10000"/>
          </a:bodyPr>
          <a:lstStyle/>
          <a:p>
            <a:pPr marL="0" indent="0">
              <a:lnSpc>
                <a:spcPct val="120000"/>
              </a:lnSpc>
              <a:spcBef>
                <a:spcPts val="0"/>
              </a:spcBef>
              <a:buNone/>
            </a:pPr>
            <a:r>
              <a:rPr lang="en-US" sz="1200" b="0" dirty="0">
                <a:solidFill>
                  <a:schemeClr val="tx1"/>
                </a:solidFill>
                <a:effectLst/>
                <a:latin typeface="Consolas" panose="020B0609020204030204" pitchFamily="49" charset="0"/>
              </a:rPr>
              <a:t>import </a:t>
            </a:r>
            <a:r>
              <a:rPr lang="en-US" sz="1200" b="0" dirty="0" err="1">
                <a:solidFill>
                  <a:schemeClr val="tx1"/>
                </a:solidFill>
                <a:effectLst/>
                <a:latin typeface="Consolas" panose="020B0609020204030204" pitchFamily="49" charset="0"/>
              </a:rPr>
              <a:t>rclpy</a:t>
            </a:r>
            <a:endParaRPr lang="en-US" sz="1200" b="0" dirty="0">
              <a:solidFill>
                <a:schemeClr val="tx1"/>
              </a:solidFill>
              <a:effectLst/>
              <a:latin typeface="Consolas" panose="020B0609020204030204" pitchFamily="49" charset="0"/>
            </a:endParaRPr>
          </a:p>
          <a:p>
            <a:pPr marL="0" indent="0">
              <a:lnSpc>
                <a:spcPct val="120000"/>
              </a:lnSpc>
              <a:spcBef>
                <a:spcPts val="0"/>
              </a:spcBef>
              <a:buNone/>
            </a:pPr>
            <a:r>
              <a:rPr lang="en-US" sz="1200" b="0" dirty="0">
                <a:solidFill>
                  <a:schemeClr val="tx1"/>
                </a:solidFill>
                <a:effectLst/>
                <a:latin typeface="Consolas" panose="020B0609020204030204" pitchFamily="49" charset="0"/>
              </a:rPr>
              <a:t>from </a:t>
            </a:r>
            <a:r>
              <a:rPr lang="en-US" sz="1200" b="0" dirty="0" err="1">
                <a:solidFill>
                  <a:schemeClr val="tx1"/>
                </a:solidFill>
                <a:effectLst/>
                <a:latin typeface="Consolas" panose="020B0609020204030204" pitchFamily="49" charset="0"/>
              </a:rPr>
              <a:t>rclpy.node</a:t>
            </a:r>
            <a:r>
              <a:rPr lang="en-US" sz="1200" b="0" dirty="0">
                <a:solidFill>
                  <a:schemeClr val="tx1"/>
                </a:solidFill>
                <a:effectLst/>
                <a:latin typeface="Consolas" panose="020B0609020204030204" pitchFamily="49" charset="0"/>
              </a:rPr>
              <a:t> import Node</a:t>
            </a:r>
          </a:p>
          <a:p>
            <a:pPr marL="0" indent="0">
              <a:lnSpc>
                <a:spcPct val="120000"/>
              </a:lnSpc>
              <a:spcBef>
                <a:spcPts val="0"/>
              </a:spcBef>
              <a:buNone/>
            </a:pPr>
            <a:r>
              <a:rPr lang="en-US" sz="1200" b="0" dirty="0">
                <a:solidFill>
                  <a:schemeClr val="tx1"/>
                </a:solidFill>
                <a:effectLst/>
                <a:latin typeface="Consolas" panose="020B0609020204030204" pitchFamily="49" charset="0"/>
              </a:rPr>
              <a:t>from srv_int.msg import Sphere</a:t>
            </a:r>
          </a:p>
          <a:p>
            <a:pPr marL="0" indent="0">
              <a:lnSpc>
                <a:spcPct val="120000"/>
              </a:lnSpc>
              <a:spcBef>
                <a:spcPts val="0"/>
              </a:spcBef>
              <a:buNone/>
            </a:pPr>
            <a:r>
              <a:rPr lang="en-US" sz="1200" b="0" dirty="0">
                <a:solidFill>
                  <a:schemeClr val="tx1"/>
                </a:solidFill>
                <a:effectLst/>
                <a:latin typeface="Consolas" panose="020B0609020204030204" pitchFamily="49" charset="0"/>
              </a:rPr>
              <a:t>import </a:t>
            </a:r>
            <a:r>
              <a:rPr lang="en-US" sz="1200" b="0" dirty="0" err="1">
                <a:solidFill>
                  <a:schemeClr val="tx1"/>
                </a:solidFill>
                <a:effectLst/>
                <a:latin typeface="Consolas" panose="020B0609020204030204" pitchFamily="49" charset="0"/>
              </a:rPr>
              <a:t>numpy</a:t>
            </a:r>
            <a:r>
              <a:rPr lang="en-US" sz="1200" b="0" dirty="0">
                <a:solidFill>
                  <a:schemeClr val="tx1"/>
                </a:solidFill>
                <a:effectLst/>
                <a:latin typeface="Consolas" panose="020B0609020204030204" pitchFamily="49" charset="0"/>
              </a:rPr>
              <a:t> as np</a:t>
            </a:r>
          </a:p>
          <a:p>
            <a:pPr marL="0" indent="0">
              <a:lnSpc>
                <a:spcPct val="120000"/>
              </a:lnSpc>
              <a:spcBef>
                <a:spcPts val="0"/>
              </a:spcBef>
              <a:buNone/>
            </a:pP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class </a:t>
            </a:r>
            <a:r>
              <a:rPr lang="en-US" sz="1200" b="0" dirty="0" err="1">
                <a:solidFill>
                  <a:schemeClr val="tx1"/>
                </a:solidFill>
                <a:effectLst/>
                <a:latin typeface="Consolas" panose="020B0609020204030204" pitchFamily="49" charset="0"/>
              </a:rPr>
              <a:t>CustomMsgPublisher</a:t>
            </a:r>
            <a:r>
              <a:rPr lang="en-US" sz="1200" b="0" dirty="0">
                <a:solidFill>
                  <a:schemeClr val="tx1"/>
                </a:solidFill>
                <a:effectLst/>
                <a:latin typeface="Consolas" panose="020B0609020204030204" pitchFamily="49" charset="0"/>
              </a:rPr>
              <a:t>(Node):</a:t>
            </a:r>
          </a:p>
          <a:p>
            <a:pPr marL="0" indent="0">
              <a:lnSpc>
                <a:spcPct val="120000"/>
              </a:lnSpc>
              <a:spcBef>
                <a:spcPts val="0"/>
              </a:spcBef>
              <a:buNone/>
            </a:pPr>
            <a:r>
              <a:rPr lang="en-US" sz="1200" b="0" dirty="0">
                <a:solidFill>
                  <a:schemeClr val="tx1"/>
                </a:solidFill>
                <a:effectLst/>
                <a:latin typeface="Consolas" panose="020B0609020204030204" pitchFamily="49" charset="0"/>
              </a:rPr>
              <a:t>    def __</a:t>
            </a:r>
            <a:r>
              <a:rPr lang="en-US" sz="1200" b="0" dirty="0" err="1">
                <a:solidFill>
                  <a:schemeClr val="tx1"/>
                </a:solidFill>
                <a:effectLst/>
                <a:latin typeface="Consolas" panose="020B0609020204030204" pitchFamily="49" charset="0"/>
              </a:rPr>
              <a:t>init</a:t>
            </a:r>
            <a:r>
              <a:rPr lang="en-US" sz="1200" b="0" dirty="0">
                <a:solidFill>
                  <a:schemeClr val="tx1"/>
                </a:solidFill>
                <a:effectLst/>
                <a:latin typeface="Consolas" panose="020B0609020204030204" pitchFamily="49" charset="0"/>
              </a:rPr>
              <a:t>__(self):</a:t>
            </a:r>
          </a:p>
          <a:p>
            <a:pPr marL="0" indent="0">
              <a:lnSpc>
                <a:spcPct val="120000"/>
              </a:lnSpc>
              <a:spcBef>
                <a:spcPts val="0"/>
              </a:spcBef>
              <a:buNone/>
            </a:pPr>
            <a:r>
              <a:rPr lang="en-US" sz="1200" b="0" dirty="0">
                <a:solidFill>
                  <a:schemeClr val="tx1"/>
                </a:solidFill>
                <a:effectLst/>
                <a:latin typeface="Consolas" panose="020B0609020204030204" pitchFamily="49" charset="0"/>
              </a:rPr>
              <a:t>        super().__</a:t>
            </a:r>
            <a:r>
              <a:rPr lang="en-US" sz="1200" b="0" dirty="0" err="1">
                <a:solidFill>
                  <a:schemeClr val="tx1"/>
                </a:solidFill>
                <a:effectLst/>
                <a:latin typeface="Consolas" panose="020B0609020204030204" pitchFamily="49" charset="0"/>
              </a:rPr>
              <a:t>init</a:t>
            </a:r>
            <a:r>
              <a:rPr lang="en-US" sz="1200" b="0" dirty="0">
                <a:solidFill>
                  <a:schemeClr val="tx1"/>
                </a:solidFill>
                <a:effectLst/>
                <a:latin typeface="Consolas" panose="020B0609020204030204" pitchFamily="49" charset="0"/>
              </a:rPr>
              <a:t>__('</a:t>
            </a:r>
            <a:r>
              <a:rPr lang="en-US" sz="1200" b="0" dirty="0" err="1">
                <a:solidFill>
                  <a:schemeClr val="tx1"/>
                </a:solidFill>
                <a:effectLst/>
                <a:latin typeface="Consolas" panose="020B0609020204030204" pitchFamily="49" charset="0"/>
              </a:rPr>
              <a:t>custom_msg_node</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self.pub = </a:t>
            </a:r>
            <a:r>
              <a:rPr lang="en-US" sz="1200" b="0" dirty="0" err="1">
                <a:solidFill>
                  <a:schemeClr val="tx1"/>
                </a:solidFill>
                <a:effectLst/>
                <a:latin typeface="Consolas" panose="020B0609020204030204" pitchFamily="49" charset="0"/>
              </a:rPr>
              <a:t>self.create_publisher</a:t>
            </a:r>
            <a:r>
              <a:rPr lang="en-US" sz="1200" b="0" dirty="0">
                <a:solidFill>
                  <a:schemeClr val="tx1"/>
                </a:solidFill>
                <a:effectLst/>
                <a:latin typeface="Consolas" panose="020B0609020204030204" pitchFamily="49" charset="0"/>
              </a:rPr>
              <a:t>(Sphere, '</a:t>
            </a:r>
            <a:r>
              <a:rPr lang="en-US" sz="1200" b="0" dirty="0" err="1">
                <a:solidFill>
                  <a:schemeClr val="tx1"/>
                </a:solidFill>
                <a:effectLst/>
                <a:latin typeface="Consolas" panose="020B0609020204030204" pitchFamily="49" charset="0"/>
              </a:rPr>
              <a:t>sphere_position</a:t>
            </a:r>
            <a:r>
              <a:rPr lang="en-US" sz="1200" b="0" dirty="0">
                <a:solidFill>
                  <a:schemeClr val="tx1"/>
                </a:solidFill>
                <a:effectLst/>
                <a:latin typeface="Consolas" panose="020B0609020204030204" pitchFamily="49" charset="0"/>
              </a:rPr>
              <a:t>', 10)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self.timer_period</a:t>
            </a:r>
            <a:r>
              <a:rPr lang="en-US" sz="1200" b="0" dirty="0">
                <a:solidFill>
                  <a:schemeClr val="tx1"/>
                </a:solidFill>
                <a:effectLst/>
                <a:latin typeface="Consolas" panose="020B0609020204030204" pitchFamily="49" charset="0"/>
              </a:rPr>
              <a:t> = 0.1</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self.timer</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self.create_timer</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self.timer_period</a:t>
            </a: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self.timer_callback</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self.x</a:t>
            </a:r>
            <a:r>
              <a:rPr lang="en-US" sz="1200" b="0" dirty="0">
                <a:solidFill>
                  <a:schemeClr val="tx1"/>
                </a:solidFill>
                <a:effectLst/>
                <a:latin typeface="Consolas" panose="020B0609020204030204" pitchFamily="49" charset="0"/>
              </a:rPr>
              <a:t> = 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self.y</a:t>
            </a:r>
            <a:r>
              <a:rPr lang="en-US" sz="1200" b="0" dirty="0">
                <a:solidFill>
                  <a:schemeClr val="tx1"/>
                </a:solidFill>
                <a:effectLst/>
                <a:latin typeface="Consolas" panose="020B0609020204030204" pitchFamily="49" charset="0"/>
              </a:rPr>
              <a:t> = 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self.z</a:t>
            </a:r>
            <a:r>
              <a:rPr lang="en-US" sz="1200" b="0" dirty="0">
                <a:solidFill>
                  <a:schemeClr val="tx1"/>
                </a:solidFill>
                <a:effectLst/>
                <a:latin typeface="Consolas" panose="020B0609020204030204" pitchFamily="49" charset="0"/>
              </a:rPr>
              <a:t> = 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self.r</a:t>
            </a:r>
            <a:r>
              <a:rPr lang="en-US" sz="1200" b="0" dirty="0">
                <a:solidFill>
                  <a:schemeClr val="tx1"/>
                </a:solidFill>
                <a:effectLst/>
                <a:latin typeface="Consolas" panose="020B0609020204030204" pitchFamily="49" charset="0"/>
              </a:rPr>
              <a:t> = 1.5</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a:t>
            </a:r>
            <a:r>
              <a:rPr lang="en-US" sz="1200" b="0" dirty="0">
                <a:solidFill>
                  <a:schemeClr val="tx1"/>
                </a:solidFill>
                <a:effectLst/>
                <a:latin typeface="Consolas" panose="020B0609020204030204" pitchFamily="49" charset="0"/>
              </a:rPr>
              <a:t> = 0</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self.get_logger</a:t>
            </a:r>
            <a:r>
              <a:rPr lang="en-US" sz="1200" b="0" dirty="0">
                <a:solidFill>
                  <a:schemeClr val="tx1"/>
                </a:solidFill>
                <a:effectLst/>
                <a:latin typeface="Consolas" panose="020B0609020204030204" pitchFamily="49" charset="0"/>
              </a:rPr>
              <a:t>().info('Custom Sphere msg initialized')</a:t>
            </a:r>
          </a:p>
          <a:p>
            <a:pPr marL="0" indent="0">
              <a:lnSpc>
                <a:spcPct val="120000"/>
              </a:lnSpc>
              <a:spcBef>
                <a:spcPts val="0"/>
              </a:spcBef>
              <a:buNone/>
            </a:pP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    def </a:t>
            </a:r>
            <a:r>
              <a:rPr lang="en-US" sz="1200" b="0" dirty="0" err="1">
                <a:solidFill>
                  <a:schemeClr val="tx1"/>
                </a:solidFill>
                <a:effectLst/>
                <a:latin typeface="Consolas" panose="020B0609020204030204" pitchFamily="49" charset="0"/>
              </a:rPr>
              <a:t>timer_callback</a:t>
            </a:r>
            <a:r>
              <a:rPr lang="en-US" sz="1200" b="0" dirty="0">
                <a:solidFill>
                  <a:schemeClr val="tx1"/>
                </a:solidFill>
                <a:effectLst/>
                <a:latin typeface="Consolas" panose="020B0609020204030204" pitchFamily="49" charset="0"/>
              </a:rPr>
              <a:t>(self):</a:t>
            </a:r>
          </a:p>
          <a:p>
            <a:pPr marL="0" indent="0">
              <a:lnSpc>
                <a:spcPct val="120000"/>
              </a:lnSpc>
              <a:spcBef>
                <a:spcPts val="0"/>
              </a:spcBef>
              <a:buNone/>
            </a:pPr>
            <a:r>
              <a:rPr lang="en-US" sz="1200" b="0" dirty="0">
                <a:solidFill>
                  <a:schemeClr val="tx1"/>
                </a:solidFill>
                <a:effectLst/>
                <a:latin typeface="Consolas" panose="020B0609020204030204" pitchFamily="49" charset="0"/>
              </a:rPr>
              <a:t>        msg = Sphere()</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self.r</a:t>
            </a:r>
            <a:r>
              <a:rPr lang="en-US" sz="1200" b="0" dirty="0">
                <a:solidFill>
                  <a:schemeClr val="tx1"/>
                </a:solidFill>
                <a:effectLst/>
                <a:latin typeface="Consolas" panose="020B0609020204030204" pitchFamily="49" charset="0"/>
              </a:rPr>
              <a:t> = 1.5 + 0.5*</a:t>
            </a:r>
            <a:r>
              <a:rPr lang="en-US" sz="1200" b="0" dirty="0" err="1">
                <a:solidFill>
                  <a:schemeClr val="tx1"/>
                </a:solidFill>
                <a:effectLst/>
                <a:latin typeface="Consolas" panose="020B0609020204030204" pitchFamily="49" charset="0"/>
              </a:rPr>
              <a:t>np.sin</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self.time</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self.time</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self.timer_period</a:t>
            </a:r>
            <a:endParaRPr lang="en-US" sz="1200" b="0" dirty="0">
              <a:solidFill>
                <a:schemeClr val="tx1"/>
              </a:solidFill>
              <a:effectLst/>
              <a:latin typeface="Consolas" panose="020B0609020204030204" pitchFamily="49" charset="0"/>
            </a:endParaRP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msg.radius</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self.r</a:t>
            </a:r>
            <a:endParaRPr lang="en-US" sz="1200" b="0" dirty="0">
              <a:solidFill>
                <a:schemeClr val="tx1"/>
              </a:solidFill>
              <a:effectLst/>
              <a:latin typeface="Consolas" panose="020B0609020204030204" pitchFamily="49" charset="0"/>
            </a:endParaRP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self.pub.publish</a:t>
            </a:r>
            <a:r>
              <a:rPr lang="en-US" sz="1200" b="0" dirty="0">
                <a:solidFill>
                  <a:schemeClr val="tx1"/>
                </a:solidFill>
                <a:effectLst/>
                <a:latin typeface="Consolas" panose="020B0609020204030204" pitchFamily="49" charset="0"/>
              </a:rPr>
              <a:t>(msg)</a:t>
            </a:r>
          </a:p>
          <a:p>
            <a:pPr marL="0" indent="0">
              <a:lnSpc>
                <a:spcPct val="120000"/>
              </a:lnSpc>
              <a:spcBef>
                <a:spcPts val="0"/>
              </a:spcBef>
              <a:buNone/>
            </a:pPr>
            <a:br>
              <a:rPr lang="en-US" sz="1200" b="0" dirty="0">
                <a:solidFill>
                  <a:schemeClr val="tx1"/>
                </a:solidFill>
                <a:effectLst/>
                <a:latin typeface="Consolas" panose="020B0609020204030204" pitchFamily="49" charset="0"/>
              </a:rPr>
            </a:b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def main(</a:t>
            </a:r>
            <a:r>
              <a:rPr lang="en-US" sz="1200" b="0" dirty="0" err="1">
                <a:solidFill>
                  <a:schemeClr val="tx1"/>
                </a:solidFill>
                <a:effectLst/>
                <a:latin typeface="Consolas" panose="020B0609020204030204" pitchFamily="49" charset="0"/>
              </a:rPr>
              <a:t>args</a:t>
            </a:r>
            <a:r>
              <a:rPr lang="en-US" sz="1200" b="0" dirty="0">
                <a:solidFill>
                  <a:schemeClr val="tx1"/>
                </a:solidFill>
                <a:effectLst/>
                <a:latin typeface="Consolas" panose="020B0609020204030204" pitchFamily="49" charset="0"/>
              </a:rPr>
              <a:t>=None):</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rclpy.init</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args</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args</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c_m_p</a:t>
            </a:r>
            <a:r>
              <a:rPr lang="en-US" sz="1200" b="0" dirty="0">
                <a:solidFill>
                  <a:schemeClr val="tx1"/>
                </a:solidFill>
                <a:effectLst/>
                <a:latin typeface="Consolas" panose="020B0609020204030204" pitchFamily="49" charset="0"/>
              </a:rPr>
              <a:t> = </a:t>
            </a:r>
            <a:r>
              <a:rPr lang="en-US" sz="1200" b="0" dirty="0" err="1">
                <a:solidFill>
                  <a:schemeClr val="tx1"/>
                </a:solidFill>
                <a:effectLst/>
                <a:latin typeface="Consolas" panose="020B0609020204030204" pitchFamily="49" charset="0"/>
              </a:rPr>
              <a:t>CustomMsgPublisher</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rclpy.spin</a:t>
            </a:r>
            <a:r>
              <a:rPr lang="en-US" sz="1200" b="0" dirty="0">
                <a:solidFill>
                  <a:schemeClr val="tx1"/>
                </a:solidFill>
                <a:effectLst/>
                <a:latin typeface="Consolas" panose="020B0609020204030204" pitchFamily="49" charset="0"/>
              </a:rPr>
              <a:t>(</a:t>
            </a:r>
            <a:r>
              <a:rPr lang="en-US" sz="1200" b="0" dirty="0" err="1">
                <a:solidFill>
                  <a:schemeClr val="tx1"/>
                </a:solidFill>
                <a:effectLst/>
                <a:latin typeface="Consolas" panose="020B0609020204030204" pitchFamily="49" charset="0"/>
              </a:rPr>
              <a:t>c_m_p</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c_m_p.destroy_node</a:t>
            </a:r>
            <a:r>
              <a:rPr lang="en-US" sz="1200" b="0" dirty="0">
                <a:solidFill>
                  <a:schemeClr val="tx1"/>
                </a:solidFill>
                <a:effectLst/>
                <a:latin typeface="Consolas" panose="020B0609020204030204" pitchFamily="49" charset="0"/>
              </a:rPr>
              <a:t>()</a:t>
            </a:r>
          </a:p>
          <a:p>
            <a:pPr marL="0" indent="0">
              <a:lnSpc>
                <a:spcPct val="120000"/>
              </a:lnSpc>
              <a:spcBef>
                <a:spcPts val="0"/>
              </a:spcBef>
              <a:buNone/>
            </a:pPr>
            <a:r>
              <a:rPr lang="en-US" sz="1200" b="0" dirty="0">
                <a:solidFill>
                  <a:schemeClr val="tx1"/>
                </a:solidFill>
                <a:effectLst/>
                <a:latin typeface="Consolas" panose="020B0609020204030204" pitchFamily="49" charset="0"/>
              </a:rPr>
              <a:t>    </a:t>
            </a:r>
            <a:r>
              <a:rPr lang="en-US" sz="1200" b="0" dirty="0" err="1">
                <a:solidFill>
                  <a:schemeClr val="tx1"/>
                </a:solidFill>
                <a:effectLst/>
                <a:latin typeface="Consolas" panose="020B0609020204030204" pitchFamily="49" charset="0"/>
              </a:rPr>
              <a:t>rclpy.shutdown</a:t>
            </a:r>
            <a:r>
              <a:rPr lang="en-US" sz="1200" b="0" dirty="0">
                <a:solidFill>
                  <a:schemeClr val="tx1"/>
                </a:solidFill>
                <a:effectLst/>
                <a:latin typeface="Consolas" panose="020B0609020204030204" pitchFamily="49" charset="0"/>
              </a:rPr>
              <a:t>()</a:t>
            </a:r>
          </a:p>
          <a:p>
            <a:pPr marL="0" indent="0">
              <a:lnSpc>
                <a:spcPct val="120000"/>
              </a:lnSpc>
              <a:spcBef>
                <a:spcPts val="0"/>
              </a:spcBef>
              <a:buNone/>
            </a:pP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if __name__ == '__main__':</a:t>
            </a:r>
          </a:p>
          <a:p>
            <a:pPr marL="0" indent="0">
              <a:lnSpc>
                <a:spcPct val="120000"/>
              </a:lnSpc>
              <a:spcBef>
                <a:spcPts val="0"/>
              </a:spcBef>
              <a:buNone/>
            </a:pPr>
            <a:r>
              <a:rPr lang="en-US" sz="1200" b="0" dirty="0">
                <a:solidFill>
                  <a:schemeClr val="tx1"/>
                </a:solidFill>
                <a:effectLst/>
                <a:latin typeface="Consolas" panose="020B0609020204030204" pitchFamily="49" charset="0"/>
              </a:rPr>
              <a:t>    main()</a:t>
            </a:r>
          </a:p>
        </p:txBody>
      </p:sp>
      <p:sp>
        <p:nvSpPr>
          <p:cNvPr id="4" name="Slide Number Placeholder 3">
            <a:extLst>
              <a:ext uri="{FF2B5EF4-FFF2-40B4-BE49-F238E27FC236}">
                <a16:creationId xmlns:a16="http://schemas.microsoft.com/office/drawing/2014/main" id="{688D5351-949F-D9A8-5F55-920EF0374A78}"/>
              </a:ext>
            </a:extLst>
          </p:cNvPr>
          <p:cNvSpPr>
            <a:spLocks noGrp="1"/>
          </p:cNvSpPr>
          <p:nvPr>
            <p:ph type="sldNum" sz="quarter" idx="12"/>
          </p:nvPr>
        </p:nvSpPr>
        <p:spPr/>
        <p:txBody>
          <a:bodyPr/>
          <a:lstStyle/>
          <a:p>
            <a:fld id="{E33F180C-7AC5-428A-9DBB-8DF57BA31570}" type="slidenum">
              <a:rPr lang="en-GB" smtClean="0"/>
              <a:t>49</a:t>
            </a:fld>
            <a:endParaRPr lang="en-GB"/>
          </a:p>
        </p:txBody>
      </p:sp>
      <p:sp>
        <p:nvSpPr>
          <p:cNvPr id="8" name="Title 7">
            <a:extLst>
              <a:ext uri="{FF2B5EF4-FFF2-40B4-BE49-F238E27FC236}">
                <a16:creationId xmlns:a16="http://schemas.microsoft.com/office/drawing/2014/main" id="{C975EBC8-E602-7D4F-A2B8-FB002F440CE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9591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D4992C-FA81-3370-DF19-2CF0E3D3DC16}"/>
              </a:ext>
            </a:extLst>
          </p:cNvPr>
          <p:cNvSpPr>
            <a:spLocks noGrp="1"/>
          </p:cNvSpPr>
          <p:nvPr>
            <p:ph sz="half" idx="1"/>
          </p:nvPr>
        </p:nvSpPr>
        <p:spPr/>
        <p:txBody>
          <a:bodyPr>
            <a:normAutofit fontScale="55000" lnSpcReduction="20000"/>
          </a:bodyPr>
          <a:lstStyle/>
          <a:p>
            <a:pPr>
              <a:lnSpc>
                <a:spcPct val="170000"/>
              </a:lnSpc>
            </a:pPr>
            <a:r>
              <a:rPr lang="en-GB" dirty="0"/>
              <a:t>A namespace in ROS can be viewed as a directory that contains items with different names.</a:t>
            </a:r>
          </a:p>
          <a:p>
            <a:pPr>
              <a:lnSpc>
                <a:spcPct val="170000"/>
              </a:lnSpc>
            </a:pPr>
            <a:r>
              <a:rPr lang="en-GB" dirty="0"/>
              <a:t>The items can be nodes, topics or other namespaces (hierarchy).</a:t>
            </a:r>
          </a:p>
          <a:p>
            <a:pPr>
              <a:lnSpc>
                <a:spcPct val="170000"/>
              </a:lnSpc>
            </a:pPr>
            <a:r>
              <a:rPr lang="en-GB" dirty="0"/>
              <a:t>There are several ways to define the namespaces. The easiest way is via the command line, which is very easy but not recommended for larger projects. </a:t>
            </a:r>
          </a:p>
          <a:p>
            <a:pPr>
              <a:lnSpc>
                <a:spcPct val="170000"/>
              </a:lnSpc>
            </a:pPr>
            <a:r>
              <a:rPr lang="en-GB" dirty="0"/>
              <a:t>In this presentation, the launch file will be used to define the namespaces.</a:t>
            </a:r>
          </a:p>
        </p:txBody>
      </p:sp>
      <p:sp>
        <p:nvSpPr>
          <p:cNvPr id="3" name="Content Placeholder 2">
            <a:extLst>
              <a:ext uri="{FF2B5EF4-FFF2-40B4-BE49-F238E27FC236}">
                <a16:creationId xmlns:a16="http://schemas.microsoft.com/office/drawing/2014/main" id="{BE6C30F8-F2E8-5FD0-2596-2D7B8B8ABE5A}"/>
              </a:ext>
            </a:extLst>
          </p:cNvPr>
          <p:cNvSpPr>
            <a:spLocks noGrp="1"/>
          </p:cNvSpPr>
          <p:nvPr>
            <p:ph sz="half" idx="2"/>
          </p:nvPr>
        </p:nvSpPr>
        <p:spPr/>
        <p:txBody>
          <a:bodyPr/>
          <a:lstStyle/>
          <a:p>
            <a:endParaRPr lang="en-GB" dirty="0"/>
          </a:p>
          <a:p>
            <a:endParaRPr lang="en-GB" dirty="0"/>
          </a:p>
        </p:txBody>
      </p:sp>
      <p:sp>
        <p:nvSpPr>
          <p:cNvPr id="11" name="Slide Number Placeholder 10">
            <a:extLst>
              <a:ext uri="{FF2B5EF4-FFF2-40B4-BE49-F238E27FC236}">
                <a16:creationId xmlns:a16="http://schemas.microsoft.com/office/drawing/2014/main" id="{60056E5C-37F5-F69C-1FD5-1166C76C5B9A}"/>
              </a:ext>
            </a:extLst>
          </p:cNvPr>
          <p:cNvSpPr>
            <a:spLocks noGrp="1"/>
          </p:cNvSpPr>
          <p:nvPr>
            <p:ph type="sldNum" sz="quarter" idx="12"/>
          </p:nvPr>
        </p:nvSpPr>
        <p:spPr/>
        <p:txBody>
          <a:bodyPr/>
          <a:lstStyle/>
          <a:p>
            <a:fld id="{E33F180C-7AC5-428A-9DBB-8DF57BA31570}" type="slidenum">
              <a:rPr lang="en-GB" smtClean="0"/>
              <a:t>5</a:t>
            </a:fld>
            <a:endParaRPr lang="en-GB"/>
          </a:p>
        </p:txBody>
      </p:sp>
      <p:sp>
        <p:nvSpPr>
          <p:cNvPr id="4" name="Title 3">
            <a:extLst>
              <a:ext uri="{FF2B5EF4-FFF2-40B4-BE49-F238E27FC236}">
                <a16:creationId xmlns:a16="http://schemas.microsoft.com/office/drawing/2014/main" id="{A3927840-AD7E-527F-AA04-8A2DD429C3AE}"/>
              </a:ext>
            </a:extLst>
          </p:cNvPr>
          <p:cNvSpPr>
            <a:spLocks noGrp="1"/>
          </p:cNvSpPr>
          <p:nvPr>
            <p:ph type="title"/>
          </p:nvPr>
        </p:nvSpPr>
        <p:spPr/>
        <p:txBody>
          <a:bodyPr/>
          <a:lstStyle/>
          <a:p>
            <a:r>
              <a:rPr lang="en-US" dirty="0"/>
              <a:t>ROS Namespaces</a:t>
            </a:r>
            <a:endParaRPr lang="en-GB" dirty="0"/>
          </a:p>
        </p:txBody>
      </p:sp>
      <p:pic>
        <p:nvPicPr>
          <p:cNvPr id="5" name="Picture 4">
            <a:extLst>
              <a:ext uri="{FF2B5EF4-FFF2-40B4-BE49-F238E27FC236}">
                <a16:creationId xmlns:a16="http://schemas.microsoft.com/office/drawing/2014/main" id="{0AE198FA-3647-748C-7BAF-EDB9BE9EE85A}"/>
              </a:ext>
            </a:extLst>
          </p:cNvPr>
          <p:cNvPicPr>
            <a:picLocks noChangeAspect="1"/>
          </p:cNvPicPr>
          <p:nvPr/>
        </p:nvPicPr>
        <p:blipFill>
          <a:blip r:embed="rId3"/>
          <a:stretch>
            <a:fillRect/>
          </a:stretch>
        </p:blipFill>
        <p:spPr>
          <a:xfrm>
            <a:off x="6019800" y="2236362"/>
            <a:ext cx="6165907" cy="3535788"/>
          </a:xfrm>
          <a:prstGeom prst="rect">
            <a:avLst/>
          </a:prstGeom>
        </p:spPr>
      </p:pic>
    </p:spTree>
    <p:extLst>
      <p:ext uri="{BB962C8B-B14F-4D97-AF65-F5344CB8AC3E}">
        <p14:creationId xmlns:p14="http://schemas.microsoft.com/office/powerpoint/2010/main" val="2515640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You have already solved the dependencies since you built the package</a:t>
            </a:r>
          </a:p>
          <a:p>
            <a:r>
              <a:rPr lang="en-US" dirty="0"/>
              <a:t>Build your workspace and source it</a:t>
            </a:r>
          </a:p>
          <a:p>
            <a:endParaRPr lang="en-US" dirty="0"/>
          </a:p>
          <a:p>
            <a:endParaRPr lang="en-US" dirty="0"/>
          </a:p>
          <a:p>
            <a:r>
              <a:rPr lang="en-US" dirty="0"/>
              <a:t>Check the behavior by using echo</a:t>
            </a:r>
          </a:p>
          <a:p>
            <a:endParaRPr lang="en-US" dirty="0"/>
          </a:p>
          <a:p>
            <a:r>
              <a:rPr lang="en-US" dirty="0"/>
              <a:t>Plot the radius using </a:t>
            </a:r>
            <a:r>
              <a:rPr lang="en-US" dirty="0" err="1"/>
              <a:t>rqt_plot</a:t>
            </a:r>
            <a:endParaRPr lang="en-US" dirty="0"/>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50</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879475" y="2933973"/>
            <a:ext cx="10433050" cy="89509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colcon</a:t>
            </a:r>
            <a:r>
              <a:rPr lang="en-US" altLang="en-US"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source install/</a:t>
            </a:r>
            <a:r>
              <a:rPr lang="en-US" altLang="en-US" dirty="0" err="1">
                <a:solidFill>
                  <a:srgbClr val="333333"/>
                </a:solidFill>
                <a:latin typeface="Consolas" panose="020B0609020204030204" pitchFamily="49" charset="0"/>
              </a:rPr>
              <a:t>setup.bash</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ros2 run </a:t>
            </a:r>
            <a:r>
              <a:rPr kumimoji="0" lang="en-US" altLang="en-US" b="0" i="0" u="none" strike="noStrike" cap="none" normalizeH="0" baseline="0" dirty="0" err="1">
                <a:ln>
                  <a:noFill/>
                </a:ln>
                <a:solidFill>
                  <a:srgbClr val="333333"/>
                </a:solidFill>
                <a:effectLst/>
                <a:latin typeface="Consolas" panose="020B0609020204030204" pitchFamily="49" charset="0"/>
              </a:rPr>
              <a:t>sphere_msgs</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sphere_node</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
        <p:nvSpPr>
          <p:cNvPr id="7" name="Rectangle 3">
            <a:extLst>
              <a:ext uri="{FF2B5EF4-FFF2-40B4-BE49-F238E27FC236}">
                <a16:creationId xmlns:a16="http://schemas.microsoft.com/office/drawing/2014/main" id="{E97F381E-86D8-B4FA-C6A4-AB7E7E226F17}"/>
              </a:ext>
            </a:extLst>
          </p:cNvPr>
          <p:cNvSpPr>
            <a:spLocks noChangeArrowheads="1"/>
          </p:cNvSpPr>
          <p:nvPr/>
        </p:nvSpPr>
        <p:spPr bwMode="auto">
          <a:xfrm>
            <a:off x="879475" y="4391385"/>
            <a:ext cx="10433050" cy="3410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topic echo /</a:t>
            </a:r>
            <a:r>
              <a:rPr lang="en-US" altLang="en-US" dirty="0" err="1">
                <a:solidFill>
                  <a:srgbClr val="333333"/>
                </a:solidFill>
                <a:latin typeface="Consolas" panose="020B0609020204030204" pitchFamily="49" charset="0"/>
              </a:rPr>
              <a:t>sphere_position</a:t>
            </a:r>
            <a:endParaRPr lang="en-US" altLang="en-US" dirty="0">
              <a:solidFill>
                <a:srgbClr val="333333"/>
              </a:solidFill>
              <a:latin typeface="Consolas" panose="020B0609020204030204" pitchFamily="49" charset="0"/>
            </a:endParaRPr>
          </a:p>
        </p:txBody>
      </p:sp>
      <p:sp>
        <p:nvSpPr>
          <p:cNvPr id="8" name="Rectangle 3">
            <a:extLst>
              <a:ext uri="{FF2B5EF4-FFF2-40B4-BE49-F238E27FC236}">
                <a16:creationId xmlns:a16="http://schemas.microsoft.com/office/drawing/2014/main" id="{F3AFA635-2C21-A814-A876-0042859FB7FA}"/>
              </a:ext>
            </a:extLst>
          </p:cNvPr>
          <p:cNvSpPr>
            <a:spLocks noChangeArrowheads="1"/>
          </p:cNvSpPr>
          <p:nvPr/>
        </p:nvSpPr>
        <p:spPr bwMode="auto">
          <a:xfrm>
            <a:off x="879475" y="5486760"/>
            <a:ext cx="10433050" cy="3410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run </a:t>
            </a:r>
            <a:r>
              <a:rPr lang="en-US" altLang="en-US" dirty="0" err="1">
                <a:solidFill>
                  <a:srgbClr val="333333"/>
                </a:solidFill>
                <a:latin typeface="Consolas" panose="020B0609020204030204" pitchFamily="49" charset="0"/>
              </a:rPr>
              <a:t>rqt_plot</a:t>
            </a: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rqt_plot</a:t>
            </a:r>
            <a:endParaRPr lang="en-US" altLang="en-US"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67056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7FEB-D9A6-DBED-7769-5292D475BF12}"/>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CE37C7DD-B1BA-C3B1-D797-1656A2818158}"/>
              </a:ext>
            </a:extLst>
          </p:cNvPr>
          <p:cNvSpPr>
            <a:spLocks noGrp="1"/>
          </p:cNvSpPr>
          <p:nvPr>
            <p:ph idx="1"/>
          </p:nvPr>
        </p:nvSpPr>
        <p:spPr/>
        <p:txBody>
          <a:bodyPr/>
          <a:lstStyle/>
          <a:p>
            <a:r>
              <a:rPr lang="en-US" dirty="0"/>
              <a:t>Services are another method of communication for nodes in the ROS graph. </a:t>
            </a:r>
          </a:p>
          <a:p>
            <a:r>
              <a:rPr lang="en-US" dirty="0"/>
              <a:t>A service is a request/response pattern where a client makes a request to a node providing the service and the service processes the request and generates a response.</a:t>
            </a:r>
          </a:p>
          <a:p>
            <a:r>
              <a:rPr lang="en-US" dirty="0"/>
              <a:t>While topics allow nodes to subscribe to data streams and get continual updates, services only provide data when they are specifically called by a client.</a:t>
            </a:r>
          </a:p>
        </p:txBody>
      </p:sp>
      <p:sp>
        <p:nvSpPr>
          <p:cNvPr id="4" name="Slide Number Placeholder 3">
            <a:extLst>
              <a:ext uri="{FF2B5EF4-FFF2-40B4-BE49-F238E27FC236}">
                <a16:creationId xmlns:a16="http://schemas.microsoft.com/office/drawing/2014/main" id="{7A8534A9-454E-D38C-0390-2B6098B7260F}"/>
              </a:ext>
            </a:extLst>
          </p:cNvPr>
          <p:cNvSpPr>
            <a:spLocks noGrp="1"/>
          </p:cNvSpPr>
          <p:nvPr>
            <p:ph type="sldNum" sz="quarter" idx="12"/>
          </p:nvPr>
        </p:nvSpPr>
        <p:spPr/>
        <p:txBody>
          <a:bodyPr/>
          <a:lstStyle/>
          <a:p>
            <a:fld id="{E33F180C-7AC5-428A-9DBB-8DF57BA31570}" type="slidenum">
              <a:rPr lang="en-GB" smtClean="0"/>
              <a:t>51</a:t>
            </a:fld>
            <a:endParaRPr lang="en-GB"/>
          </a:p>
        </p:txBody>
      </p:sp>
    </p:spTree>
    <p:extLst>
      <p:ext uri="{BB962C8B-B14F-4D97-AF65-F5344CB8AC3E}">
        <p14:creationId xmlns:p14="http://schemas.microsoft.com/office/powerpoint/2010/main" val="273674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B8F3-533E-B32F-BBE1-76BCC1C4BA5A}"/>
              </a:ext>
            </a:extLst>
          </p:cNvPr>
          <p:cNvSpPr>
            <a:spLocks noGrp="1"/>
          </p:cNvSpPr>
          <p:nvPr>
            <p:ph type="title"/>
          </p:nvPr>
        </p:nvSpPr>
        <p:spPr/>
        <p:txBody>
          <a:bodyPr/>
          <a:lstStyle/>
          <a:p>
            <a:r>
              <a:rPr lang="en-US" dirty="0"/>
              <a:t>Services</a:t>
            </a:r>
          </a:p>
        </p:txBody>
      </p:sp>
      <p:sp>
        <p:nvSpPr>
          <p:cNvPr id="4" name="Slide Number Placeholder 3">
            <a:extLst>
              <a:ext uri="{FF2B5EF4-FFF2-40B4-BE49-F238E27FC236}">
                <a16:creationId xmlns:a16="http://schemas.microsoft.com/office/drawing/2014/main" id="{ACBEDE59-EEA8-33C0-B766-41F3D10411D0}"/>
              </a:ext>
            </a:extLst>
          </p:cNvPr>
          <p:cNvSpPr>
            <a:spLocks noGrp="1"/>
          </p:cNvSpPr>
          <p:nvPr>
            <p:ph type="sldNum" sz="quarter" idx="12"/>
          </p:nvPr>
        </p:nvSpPr>
        <p:spPr/>
        <p:txBody>
          <a:bodyPr/>
          <a:lstStyle/>
          <a:p>
            <a:fld id="{E33F180C-7AC5-428A-9DBB-8DF57BA31570}" type="slidenum">
              <a:rPr lang="en-GB" smtClean="0"/>
              <a:t>52</a:t>
            </a:fld>
            <a:endParaRPr lang="en-GB"/>
          </a:p>
        </p:txBody>
      </p:sp>
      <p:pic>
        <p:nvPicPr>
          <p:cNvPr id="6146" name="Picture 2">
            <a:extLst>
              <a:ext uri="{FF2B5EF4-FFF2-40B4-BE49-F238E27FC236}">
                <a16:creationId xmlns:a16="http://schemas.microsoft.com/office/drawing/2014/main" id="{3ACB9ACE-E55B-6F2F-FF14-8695AB1BBA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5122" y="1825625"/>
            <a:ext cx="77417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853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92B6-9758-3DD2-31E9-DAFAB7A58A07}"/>
              </a:ext>
            </a:extLst>
          </p:cNvPr>
          <p:cNvSpPr>
            <a:spLocks noGrp="1"/>
          </p:cNvSpPr>
          <p:nvPr>
            <p:ph type="title"/>
          </p:nvPr>
        </p:nvSpPr>
        <p:spPr/>
        <p:txBody>
          <a:bodyPr/>
          <a:lstStyle/>
          <a:p>
            <a:r>
              <a:rPr lang="en-US" dirty="0"/>
              <a:t>Services</a:t>
            </a:r>
          </a:p>
        </p:txBody>
      </p:sp>
      <p:sp>
        <p:nvSpPr>
          <p:cNvPr id="4" name="Slide Number Placeholder 3">
            <a:extLst>
              <a:ext uri="{FF2B5EF4-FFF2-40B4-BE49-F238E27FC236}">
                <a16:creationId xmlns:a16="http://schemas.microsoft.com/office/drawing/2014/main" id="{BE5B61D4-D2A0-6BB9-03DB-47ADDFE7B08C}"/>
              </a:ext>
            </a:extLst>
          </p:cNvPr>
          <p:cNvSpPr>
            <a:spLocks noGrp="1"/>
          </p:cNvSpPr>
          <p:nvPr>
            <p:ph type="sldNum" sz="quarter" idx="12"/>
          </p:nvPr>
        </p:nvSpPr>
        <p:spPr/>
        <p:txBody>
          <a:bodyPr/>
          <a:lstStyle/>
          <a:p>
            <a:fld id="{E33F180C-7AC5-428A-9DBB-8DF57BA31570}" type="slidenum">
              <a:rPr lang="en-GB" smtClean="0"/>
              <a:t>53</a:t>
            </a:fld>
            <a:endParaRPr lang="en-GB"/>
          </a:p>
        </p:txBody>
      </p:sp>
      <p:pic>
        <p:nvPicPr>
          <p:cNvPr id="7170" name="Picture 2">
            <a:extLst>
              <a:ext uri="{FF2B5EF4-FFF2-40B4-BE49-F238E27FC236}">
                <a16:creationId xmlns:a16="http://schemas.microsoft.com/office/drawing/2014/main" id="{D3B162F8-0B75-46DC-3630-06D8575545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5122" y="1825625"/>
            <a:ext cx="77417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05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4741-020E-3BC1-D3F2-02768B2E978F}"/>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036AF7D6-42DB-BFB1-F6B5-041A48434DA2}"/>
              </a:ext>
            </a:extLst>
          </p:cNvPr>
          <p:cNvSpPr>
            <a:spLocks noGrp="1"/>
          </p:cNvSpPr>
          <p:nvPr>
            <p:ph idx="1"/>
          </p:nvPr>
        </p:nvSpPr>
        <p:spPr/>
        <p:txBody>
          <a:bodyPr>
            <a:normAutofit lnSpcReduction="10000"/>
          </a:bodyPr>
          <a:lstStyle/>
          <a:p>
            <a:r>
              <a:rPr lang="en-US" dirty="0"/>
              <a:t>To find out the type of a service</a:t>
            </a:r>
          </a:p>
          <a:p>
            <a:pPr lvl="1"/>
            <a:r>
              <a:rPr lang="en-US" dirty="0"/>
              <a:t>ros2 service type &lt;</a:t>
            </a:r>
            <a:r>
              <a:rPr lang="en-US" dirty="0" err="1"/>
              <a:t>service_name</a:t>
            </a:r>
            <a:r>
              <a:rPr lang="en-US" dirty="0"/>
              <a:t>&gt;</a:t>
            </a:r>
          </a:p>
          <a:p>
            <a:r>
              <a:rPr lang="en-US" dirty="0"/>
              <a:t>To see the types of all the active services</a:t>
            </a:r>
          </a:p>
          <a:p>
            <a:pPr lvl="1"/>
            <a:r>
              <a:rPr lang="en-US" dirty="0"/>
              <a:t>ros2 service list -t</a:t>
            </a:r>
          </a:p>
          <a:p>
            <a:r>
              <a:rPr lang="en-US" dirty="0"/>
              <a:t>To find all the services of a specific type</a:t>
            </a:r>
          </a:p>
          <a:p>
            <a:pPr lvl="1"/>
            <a:r>
              <a:rPr lang="en-US" dirty="0"/>
              <a:t>ros2 service find &lt;</a:t>
            </a:r>
            <a:r>
              <a:rPr lang="en-US" dirty="0" err="1"/>
              <a:t>type_name</a:t>
            </a:r>
            <a:r>
              <a:rPr lang="en-US" dirty="0"/>
              <a:t>&gt;</a:t>
            </a:r>
          </a:p>
          <a:p>
            <a:r>
              <a:rPr lang="en-US" dirty="0"/>
              <a:t>To know the structure of the input arguments of a service</a:t>
            </a:r>
          </a:p>
          <a:p>
            <a:pPr lvl="1"/>
            <a:r>
              <a:rPr lang="en-US" dirty="0"/>
              <a:t>ros2 interface show &lt;</a:t>
            </a:r>
            <a:r>
              <a:rPr lang="en-US" dirty="0" err="1"/>
              <a:t>type_name</a:t>
            </a:r>
            <a:r>
              <a:rPr lang="en-US" dirty="0"/>
              <a:t>&gt;</a:t>
            </a:r>
          </a:p>
          <a:p>
            <a:r>
              <a:rPr lang="en-US" dirty="0"/>
              <a:t>To call a service</a:t>
            </a:r>
          </a:p>
          <a:p>
            <a:pPr lvl="1"/>
            <a:r>
              <a:rPr lang="en-US" dirty="0"/>
              <a:t>ros2 service call &lt;</a:t>
            </a:r>
            <a:r>
              <a:rPr lang="en-US" dirty="0" err="1"/>
              <a:t>service_name</a:t>
            </a:r>
            <a:r>
              <a:rPr lang="en-US" dirty="0"/>
              <a:t>&gt; &lt;</a:t>
            </a:r>
            <a:r>
              <a:rPr lang="en-US" dirty="0" err="1"/>
              <a:t>service_type</a:t>
            </a:r>
            <a:r>
              <a:rPr lang="en-US" dirty="0"/>
              <a:t>&gt; &lt;arguments&gt;</a:t>
            </a:r>
          </a:p>
          <a:p>
            <a:endParaRPr lang="en-US" dirty="0"/>
          </a:p>
        </p:txBody>
      </p:sp>
      <p:sp>
        <p:nvSpPr>
          <p:cNvPr id="4" name="Slide Number Placeholder 3">
            <a:extLst>
              <a:ext uri="{FF2B5EF4-FFF2-40B4-BE49-F238E27FC236}">
                <a16:creationId xmlns:a16="http://schemas.microsoft.com/office/drawing/2014/main" id="{5FCCF2AD-27F4-FB87-E837-3E7EF8CD557C}"/>
              </a:ext>
            </a:extLst>
          </p:cNvPr>
          <p:cNvSpPr>
            <a:spLocks noGrp="1"/>
          </p:cNvSpPr>
          <p:nvPr>
            <p:ph type="sldNum" sz="quarter" idx="12"/>
          </p:nvPr>
        </p:nvSpPr>
        <p:spPr/>
        <p:txBody>
          <a:bodyPr/>
          <a:lstStyle/>
          <a:p>
            <a:fld id="{E33F180C-7AC5-428A-9DBB-8DF57BA31570}" type="slidenum">
              <a:rPr lang="en-GB" smtClean="0"/>
              <a:t>54</a:t>
            </a:fld>
            <a:endParaRPr lang="en-GB"/>
          </a:p>
        </p:txBody>
      </p:sp>
    </p:spTree>
    <p:extLst>
      <p:ext uri="{BB962C8B-B14F-4D97-AF65-F5344CB8AC3E}">
        <p14:creationId xmlns:p14="http://schemas.microsoft.com/office/powerpoint/2010/main" val="2507883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731B5F6-D9F3-EA1B-9AD2-65276F283C6F}"/>
              </a:ext>
            </a:extLst>
          </p:cNvPr>
          <p:cNvSpPr>
            <a:spLocks noGrp="1"/>
          </p:cNvSpPr>
          <p:nvPr>
            <p:ph sz="half" idx="1"/>
          </p:nvPr>
        </p:nvSpPr>
        <p:spPr/>
        <p:txBody>
          <a:bodyPr>
            <a:normAutofit/>
          </a:bodyPr>
          <a:lstStyle/>
          <a:p>
            <a:pPr marL="0" indent="0">
              <a:buNone/>
            </a:pPr>
            <a:r>
              <a:rPr lang="en-US" sz="2000" dirty="0"/>
              <a:t>Topics</a:t>
            </a:r>
          </a:p>
          <a:p>
            <a:r>
              <a:rPr lang="en-US" sz="2000" dirty="0"/>
              <a:t>Should be used for continuous data streams (sensor data, robot state, …).</a:t>
            </a:r>
          </a:p>
          <a:p>
            <a:r>
              <a:rPr lang="en-US" sz="2000" dirty="0"/>
              <a:t>Are for continuous data flow. Data might be published and subscribed at any time independent of any senders/receivers. Many to many connection. Callbacks receive data once it is available. The publisher decides when data is sent.</a:t>
            </a:r>
          </a:p>
        </p:txBody>
      </p:sp>
      <p:sp>
        <p:nvSpPr>
          <p:cNvPr id="10" name="Content Placeholder 9">
            <a:extLst>
              <a:ext uri="{FF2B5EF4-FFF2-40B4-BE49-F238E27FC236}">
                <a16:creationId xmlns:a16="http://schemas.microsoft.com/office/drawing/2014/main" id="{E45747E4-5A25-FD75-E2AD-853F1EFF24AE}"/>
              </a:ext>
            </a:extLst>
          </p:cNvPr>
          <p:cNvSpPr>
            <a:spLocks noGrp="1"/>
          </p:cNvSpPr>
          <p:nvPr>
            <p:ph sz="half" idx="2"/>
          </p:nvPr>
        </p:nvSpPr>
        <p:spPr/>
        <p:txBody>
          <a:bodyPr>
            <a:normAutofit fontScale="92500" lnSpcReduction="10000"/>
          </a:bodyPr>
          <a:lstStyle/>
          <a:p>
            <a:pPr marL="0" indent="0">
              <a:buNone/>
            </a:pPr>
            <a:r>
              <a:rPr lang="en-US" sz="2000" dirty="0"/>
              <a:t>Services</a:t>
            </a:r>
          </a:p>
          <a:p>
            <a:r>
              <a:rPr lang="en-US" sz="2000" dirty="0"/>
              <a:t>Should be used for remote procedure calls that terminate quickly, e.g. for querying the state of a node or doing a quick calculation. </a:t>
            </a:r>
          </a:p>
          <a:p>
            <a:r>
              <a:rPr lang="en-US" sz="2000" dirty="0"/>
              <a:t>They should never be used for longer running processes, in particular processes that might be required to preempt if exceptional situations occur and they should never change or depend on state to avoid unwanted side effects for other nodes.</a:t>
            </a:r>
          </a:p>
          <a:p>
            <a:r>
              <a:rPr lang="en-US" sz="2000" dirty="0"/>
              <a:t>Simple blocking call. Mostly used for comparably fast tasks as requesting specific data. Semantically for processing requests.</a:t>
            </a:r>
          </a:p>
        </p:txBody>
      </p:sp>
      <p:sp>
        <p:nvSpPr>
          <p:cNvPr id="4" name="Slide Number Placeholder 3">
            <a:extLst>
              <a:ext uri="{FF2B5EF4-FFF2-40B4-BE49-F238E27FC236}">
                <a16:creationId xmlns:a16="http://schemas.microsoft.com/office/drawing/2014/main" id="{6C5D2D18-4A69-C5DA-E5AC-F7CF38885785}"/>
              </a:ext>
            </a:extLst>
          </p:cNvPr>
          <p:cNvSpPr>
            <a:spLocks noGrp="1"/>
          </p:cNvSpPr>
          <p:nvPr>
            <p:ph type="sldNum" sz="quarter" idx="12"/>
          </p:nvPr>
        </p:nvSpPr>
        <p:spPr/>
        <p:txBody>
          <a:bodyPr/>
          <a:lstStyle/>
          <a:p>
            <a:fld id="{E33F180C-7AC5-428A-9DBB-8DF57BA31570}" type="slidenum">
              <a:rPr lang="en-GB" smtClean="0"/>
              <a:t>55</a:t>
            </a:fld>
            <a:endParaRPr lang="en-GB"/>
          </a:p>
        </p:txBody>
      </p:sp>
      <p:sp>
        <p:nvSpPr>
          <p:cNvPr id="8" name="Title 7">
            <a:extLst>
              <a:ext uri="{FF2B5EF4-FFF2-40B4-BE49-F238E27FC236}">
                <a16:creationId xmlns:a16="http://schemas.microsoft.com/office/drawing/2014/main" id="{6248C65E-E8DF-A6CC-98F4-0FEA608F58F5}"/>
              </a:ext>
            </a:extLst>
          </p:cNvPr>
          <p:cNvSpPr>
            <a:spLocks noGrp="1"/>
          </p:cNvSpPr>
          <p:nvPr>
            <p:ph type="title"/>
          </p:nvPr>
        </p:nvSpPr>
        <p:spPr/>
        <p:txBody>
          <a:bodyPr/>
          <a:lstStyle/>
          <a:p>
            <a:r>
              <a:rPr lang="en-US" dirty="0"/>
              <a:t>Topics vs Services</a:t>
            </a:r>
          </a:p>
        </p:txBody>
      </p:sp>
    </p:spTree>
    <p:extLst>
      <p:ext uri="{BB962C8B-B14F-4D97-AF65-F5344CB8AC3E}">
        <p14:creationId xmlns:p14="http://schemas.microsoft.com/office/powerpoint/2010/main" val="2222115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Service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Navigate to your workspace and go to the </a:t>
            </a:r>
            <a:r>
              <a:rPr lang="en-US" dirty="0" err="1"/>
              <a:t>src</a:t>
            </a:r>
            <a:r>
              <a:rPr lang="en-US" dirty="0"/>
              <a:t> folder. Then go to the </a:t>
            </a:r>
            <a:r>
              <a:rPr lang="en-US" dirty="0" err="1"/>
              <a:t>srv_int</a:t>
            </a:r>
            <a:r>
              <a:rPr lang="en-US" dirty="0"/>
              <a:t> package</a:t>
            </a:r>
          </a:p>
          <a:p>
            <a:endParaRPr lang="en-US" dirty="0"/>
          </a:p>
          <a:p>
            <a:endParaRPr lang="en-US" dirty="0"/>
          </a:p>
          <a:p>
            <a:endParaRPr lang="en-US" dirty="0"/>
          </a:p>
          <a:p>
            <a:r>
              <a:rPr lang="en-US" dirty="0"/>
              <a:t>Open the </a:t>
            </a:r>
            <a:r>
              <a:rPr lang="en-US" dirty="0" err="1"/>
              <a:t>AddTwoInts.srv</a:t>
            </a:r>
            <a:r>
              <a:rPr lang="en-US" dirty="0"/>
              <a:t> file and write the following</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56</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876050"/>
            <a:ext cx="10433050" cy="144909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cd ~/ros2_ws/</a:t>
            </a:r>
            <a:r>
              <a:rPr lang="en-US" altLang="en-US" dirty="0" err="1">
                <a:solidFill>
                  <a:srgbClr val="333333"/>
                </a:solidFill>
                <a:latin typeface="Consolas" panose="020B0609020204030204" pitchFamily="49" charset="0"/>
              </a:rPr>
              <a:t>src</a:t>
            </a: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pkg create --build-type </a:t>
            </a:r>
            <a:r>
              <a:rPr lang="en-US" altLang="en-US" dirty="0" err="1">
                <a:solidFill>
                  <a:srgbClr val="333333"/>
                </a:solidFill>
                <a:latin typeface="Consolas" panose="020B0609020204030204" pitchFamily="49" charset="0"/>
              </a:rPr>
              <a:t>ament_cmake</a:t>
            </a:r>
            <a:r>
              <a:rPr lang="en-US" altLang="en-US" dirty="0">
                <a:solidFill>
                  <a:srgbClr val="333333"/>
                </a:solidFill>
                <a:latin typeface="Consolas" panose="020B0609020204030204" pitchFamily="49" charset="0"/>
              </a:rPr>
              <a:t> --license Apache-2.0 </a:t>
            </a:r>
            <a:r>
              <a:rPr lang="en-US" altLang="en-US" dirty="0" err="1">
                <a:solidFill>
                  <a:srgbClr val="333333"/>
                </a:solidFill>
                <a:latin typeface="Consolas" panose="020B0609020204030204" pitchFamily="49" charset="0"/>
              </a:rPr>
              <a:t>srv_int</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cd </a:t>
            </a:r>
            <a:r>
              <a:rPr lang="en-US" altLang="en-US" dirty="0" err="1">
                <a:solidFill>
                  <a:srgbClr val="333333"/>
                </a:solidFill>
                <a:latin typeface="Consolas" panose="020B0609020204030204" pitchFamily="49" charset="0"/>
              </a:rPr>
              <a:t>srv_int</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mkdir</a:t>
            </a:r>
            <a:r>
              <a:rPr kumimoji="0" lang="en-US" altLang="en-US" b="0" i="0" u="none" strike="noStrike" cap="none" normalizeH="0" baseline="0" dirty="0">
                <a:ln>
                  <a:noFill/>
                </a:ln>
                <a:solidFill>
                  <a:srgbClr val="333333"/>
                </a:solidFill>
                <a:effectLst/>
                <a:latin typeface="Consolas" panose="020B0609020204030204" pitchFamily="49" charset="0"/>
              </a:rPr>
              <a:t> </a:t>
            </a:r>
            <a:r>
              <a:rPr kumimoji="0" lang="en-US" altLang="en-US" b="0" i="0" u="none" strike="noStrike" cap="none" normalizeH="0" baseline="0" dirty="0" err="1">
                <a:ln>
                  <a:noFill/>
                </a:ln>
                <a:solidFill>
                  <a:srgbClr val="333333"/>
                </a:solidFill>
                <a:effectLst/>
                <a:latin typeface="Consolas" panose="020B0609020204030204" pitchFamily="49" charset="0"/>
              </a:rPr>
              <a:t>srv</a:t>
            </a:r>
            <a:endParaRPr kumimoji="0" lang="en-US" altLang="en-US" b="0" i="0" u="none" strike="noStrike" cap="none" normalizeH="0" baseline="0" dirty="0">
              <a:ln>
                <a:noFill/>
              </a:ln>
              <a:solidFill>
                <a:srgbClr val="333333"/>
              </a:solidFill>
              <a:effectLst/>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touch </a:t>
            </a:r>
            <a:r>
              <a:rPr lang="en-US" altLang="en-US" dirty="0" err="1">
                <a:solidFill>
                  <a:srgbClr val="333333"/>
                </a:solidFill>
                <a:latin typeface="Consolas" panose="020B0609020204030204" pitchFamily="49" charset="0"/>
              </a:rPr>
              <a:t>srv</a:t>
            </a:r>
            <a:r>
              <a:rPr lang="en-US" altLang="en-US" dirty="0">
                <a:solidFill>
                  <a:srgbClr val="333333"/>
                </a:solidFill>
                <a:latin typeface="Consolas" panose="020B0609020204030204" pitchFamily="49" charset="0"/>
              </a:rPr>
              <a:t>/</a:t>
            </a:r>
            <a:r>
              <a:rPr lang="en-US" altLang="en-US" dirty="0" err="1">
                <a:solidFill>
                  <a:srgbClr val="333333"/>
                </a:solidFill>
                <a:latin typeface="Consolas" panose="020B0609020204030204" pitchFamily="49" charset="0"/>
              </a:rPr>
              <a:t>AddTwoInts.srv</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E726E22-3274-7864-3885-C05E844EE7F3}"/>
              </a:ext>
            </a:extLst>
          </p:cNvPr>
          <p:cNvSpPr>
            <a:spLocks noChangeArrowheads="1"/>
          </p:cNvSpPr>
          <p:nvPr/>
        </p:nvSpPr>
        <p:spPr bwMode="auto">
          <a:xfrm>
            <a:off x="543069" y="5067730"/>
            <a:ext cx="10433050" cy="1172096"/>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int64 a</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int64 b</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int64 sum</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93257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Service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Open CMakeLists.txt and add the following lines</a:t>
            </a:r>
          </a:p>
          <a:p>
            <a:endParaRPr lang="en-US" dirty="0"/>
          </a:p>
          <a:p>
            <a:endParaRPr lang="en-US" dirty="0"/>
          </a:p>
          <a:p>
            <a:endParaRPr lang="en-US" dirty="0"/>
          </a:p>
          <a:p>
            <a:endParaRPr lang="en-US" dirty="0"/>
          </a:p>
          <a:p>
            <a:endParaRPr lang="en-US" dirty="0"/>
          </a:p>
          <a:p>
            <a:r>
              <a:rPr lang="en-US" dirty="0"/>
              <a:t>Do the same inside package.xml</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57</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583659"/>
            <a:ext cx="10433050" cy="2033870"/>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err="1">
                <a:solidFill>
                  <a:srgbClr val="333333"/>
                </a:solidFill>
                <a:latin typeface="Consolas" panose="020B0609020204030204" pitchFamily="49" charset="0"/>
              </a:rPr>
              <a:t>find_package</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geometry_msgs</a:t>
            </a:r>
            <a:r>
              <a:rPr lang="en-US" altLang="en-US" sz="1600" dirty="0">
                <a:solidFill>
                  <a:srgbClr val="333333"/>
                </a:solidFill>
                <a:latin typeface="Consolas" panose="020B0609020204030204" pitchFamily="49" charset="0"/>
              </a:rPr>
              <a:t> REQUIRED)</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err="1">
                <a:solidFill>
                  <a:srgbClr val="333333"/>
                </a:solidFill>
                <a:latin typeface="Consolas" panose="020B0609020204030204" pitchFamily="49" charset="0"/>
              </a:rPr>
              <a:t>find_package</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rosidl_default_generators</a:t>
            </a:r>
            <a:r>
              <a:rPr lang="en-US" altLang="en-US" sz="1600" dirty="0">
                <a:solidFill>
                  <a:srgbClr val="333333"/>
                </a:solidFill>
                <a:latin typeface="Consolas" panose="020B0609020204030204" pitchFamily="49" charset="0"/>
              </a:rPr>
              <a:t> REQUIRED)</a:t>
            </a:r>
          </a:p>
          <a:p>
            <a:pPr marR="0" lvl="0" indent="273050" defTabSz="914400" rtl="0" eaLnBrk="0" fontAlgn="base" latinLnBrk="0" hangingPunct="0">
              <a:lnSpc>
                <a:spcPct val="100000"/>
              </a:lnSpc>
              <a:spcBef>
                <a:spcPct val="0"/>
              </a:spcBef>
              <a:spcAft>
                <a:spcPct val="0"/>
              </a:spcAft>
              <a:buClrTx/>
              <a:buSzTx/>
              <a:buFontTx/>
              <a:buNone/>
              <a:tabLst/>
            </a:pP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err="1">
                <a:solidFill>
                  <a:srgbClr val="333333"/>
                </a:solidFill>
                <a:latin typeface="Consolas" panose="020B0609020204030204" pitchFamily="49" charset="0"/>
              </a:rPr>
              <a:t>rosidl_generate_interfaces</a:t>
            </a:r>
            <a:r>
              <a:rPr lang="en-US" altLang="en-US" sz="1600" dirty="0">
                <a:solidFill>
                  <a:srgbClr val="333333"/>
                </a:solidFill>
                <a:latin typeface="Consolas" panose="020B0609020204030204" pitchFamily="49" charset="0"/>
              </a:rPr>
              <a:t>(${PROJECT_NAME}</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"msg/Sphere.msg"</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nsolas" panose="020B0609020204030204" pitchFamily="49" charset="0"/>
              </a:rPr>
              <a:t>  "</a:t>
            </a:r>
            <a:r>
              <a:rPr lang="en-US" altLang="en-US" sz="1600" b="1" dirty="0" err="1">
                <a:solidFill>
                  <a:srgbClr val="333333"/>
                </a:solidFill>
                <a:latin typeface="Consolas" panose="020B0609020204030204" pitchFamily="49" charset="0"/>
              </a:rPr>
              <a:t>srv</a:t>
            </a:r>
            <a:r>
              <a:rPr lang="en-US" altLang="en-US" sz="1600" b="1" dirty="0">
                <a:solidFill>
                  <a:srgbClr val="333333"/>
                </a:solidFill>
                <a:latin typeface="Consolas" panose="020B0609020204030204" pitchFamily="49" charset="0"/>
              </a:rPr>
              <a:t>/</a:t>
            </a:r>
            <a:r>
              <a:rPr lang="en-US" altLang="en-US" sz="1600" b="1" dirty="0" err="1">
                <a:solidFill>
                  <a:srgbClr val="333333"/>
                </a:solidFill>
                <a:latin typeface="Consolas" panose="020B0609020204030204" pitchFamily="49" charset="0"/>
              </a:rPr>
              <a:t>AddTwoInts.srv</a:t>
            </a:r>
            <a:r>
              <a:rPr lang="en-US" altLang="en-US" sz="1600" b="1"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DEPENDENCIES </a:t>
            </a:r>
            <a:r>
              <a:rPr lang="en-US" altLang="en-US" sz="1600" dirty="0" err="1">
                <a:solidFill>
                  <a:srgbClr val="333333"/>
                </a:solidFill>
                <a:latin typeface="Consolas" panose="020B0609020204030204" pitchFamily="49" charset="0"/>
              </a:rPr>
              <a:t>geometry_msgs</a:t>
            </a: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a:t>
            </a:r>
            <a:endParaRPr kumimoji="0" lang="en-US" altLang="en-US" sz="1600" b="0" i="0" u="none" strike="noStrike" cap="none" normalizeH="0" baseline="0" dirty="0">
              <a:ln>
                <a:noFill/>
              </a:ln>
              <a:solidFill>
                <a:srgbClr val="333333"/>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E726E22-3274-7864-3885-C05E844EE7F3}"/>
              </a:ext>
            </a:extLst>
          </p:cNvPr>
          <p:cNvSpPr>
            <a:spLocks noChangeArrowheads="1"/>
          </p:cNvSpPr>
          <p:nvPr/>
        </p:nvSpPr>
        <p:spPr bwMode="auto">
          <a:xfrm>
            <a:off x="543069" y="5472185"/>
            <a:ext cx="10433050" cy="1048985"/>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&lt;depend&gt;</a:t>
            </a:r>
            <a:r>
              <a:rPr lang="en-US" altLang="en-US" sz="1600" dirty="0" err="1">
                <a:solidFill>
                  <a:srgbClr val="333333"/>
                </a:solidFill>
                <a:latin typeface="Consolas" panose="020B0609020204030204" pitchFamily="49" charset="0"/>
              </a:rPr>
              <a:t>geometry_msgs</a:t>
            </a:r>
            <a:r>
              <a:rPr lang="en-US" altLang="en-US" sz="1600" dirty="0">
                <a:solidFill>
                  <a:srgbClr val="333333"/>
                </a:solidFill>
                <a:latin typeface="Consolas" panose="020B0609020204030204" pitchFamily="49" charset="0"/>
              </a:rPr>
              <a:t>&lt;/depend&gt;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buildtool_depend</a:t>
            </a:r>
            <a:r>
              <a:rPr lang="en-US" altLang="en-US" sz="1600" dirty="0">
                <a:solidFill>
                  <a:srgbClr val="333333"/>
                </a:solidFill>
                <a:latin typeface="Consolas" panose="020B0609020204030204" pitchFamily="49" charset="0"/>
              </a:rPr>
              <a:t>&gt;</a:t>
            </a:r>
            <a:r>
              <a:rPr lang="en-US" altLang="en-US" sz="1600" dirty="0" err="1">
                <a:solidFill>
                  <a:srgbClr val="333333"/>
                </a:solidFill>
                <a:latin typeface="Consolas" panose="020B0609020204030204" pitchFamily="49" charset="0"/>
              </a:rPr>
              <a:t>rosidl_default_generators</a:t>
            </a: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buildtool_depend</a:t>
            </a:r>
            <a:r>
              <a:rPr lang="en-US" altLang="en-US" sz="1600" dirty="0">
                <a:solidFill>
                  <a:srgbClr val="333333"/>
                </a:solidFill>
                <a:latin typeface="Consolas" panose="020B0609020204030204" pitchFamily="49" charset="0"/>
              </a:rPr>
              <a:t>&gt;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exec_depend</a:t>
            </a:r>
            <a:r>
              <a:rPr lang="en-US" altLang="en-US" sz="1600" dirty="0">
                <a:solidFill>
                  <a:srgbClr val="333333"/>
                </a:solidFill>
                <a:latin typeface="Consolas" panose="020B0609020204030204" pitchFamily="49" charset="0"/>
              </a:rPr>
              <a:t>&gt;</a:t>
            </a:r>
            <a:r>
              <a:rPr lang="en-US" altLang="en-US" sz="1600" dirty="0" err="1">
                <a:solidFill>
                  <a:srgbClr val="333333"/>
                </a:solidFill>
                <a:latin typeface="Consolas" panose="020B0609020204030204" pitchFamily="49" charset="0"/>
              </a:rPr>
              <a:t>rosidl_default_runtime</a:t>
            </a: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exec_depend</a:t>
            </a:r>
            <a:r>
              <a:rPr lang="en-US" altLang="en-US" sz="1600" dirty="0">
                <a:solidFill>
                  <a:srgbClr val="333333"/>
                </a:solidFill>
                <a:latin typeface="Consolas" panose="020B0609020204030204" pitchFamily="49" charset="0"/>
              </a:rPr>
              <a:t>&gt;</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member_of_group</a:t>
            </a:r>
            <a:r>
              <a:rPr lang="en-US" altLang="en-US" sz="1600" dirty="0">
                <a:solidFill>
                  <a:srgbClr val="333333"/>
                </a:solidFill>
                <a:latin typeface="Consolas" panose="020B0609020204030204" pitchFamily="49" charset="0"/>
              </a:rPr>
              <a:t>&gt;</a:t>
            </a:r>
            <a:r>
              <a:rPr lang="en-US" altLang="en-US" sz="1600" dirty="0" err="1">
                <a:solidFill>
                  <a:srgbClr val="333333"/>
                </a:solidFill>
                <a:latin typeface="Consolas" panose="020B0609020204030204" pitchFamily="49" charset="0"/>
              </a:rPr>
              <a:t>rosidl_interface_packages</a:t>
            </a:r>
            <a:r>
              <a:rPr lang="en-US" altLang="en-US" sz="1600" dirty="0">
                <a:solidFill>
                  <a:srgbClr val="333333"/>
                </a:solidFill>
                <a:latin typeface="Consolas" panose="020B0609020204030204" pitchFamily="49" charset="0"/>
              </a:rPr>
              <a:t>&lt;/</a:t>
            </a:r>
            <a:r>
              <a:rPr lang="en-US" altLang="en-US" sz="1600" dirty="0" err="1">
                <a:solidFill>
                  <a:srgbClr val="333333"/>
                </a:solidFill>
                <a:latin typeface="Consolas" panose="020B0609020204030204" pitchFamily="49" charset="0"/>
              </a:rPr>
              <a:t>member_of_group</a:t>
            </a:r>
            <a:r>
              <a:rPr lang="en-US" altLang="en-US" sz="1600" dirty="0">
                <a:solidFill>
                  <a:srgbClr val="333333"/>
                </a:solidFill>
                <a:latin typeface="Consolas" panose="020B0609020204030204" pitchFamily="49" charset="0"/>
              </a:rPr>
              <a:t>&gt;</a:t>
            </a:r>
            <a:endParaRPr kumimoji="0" lang="en-US" altLang="en-US" sz="1600"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26267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Service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Build the workspace and source it</a:t>
            </a:r>
          </a:p>
          <a:p>
            <a:endParaRPr lang="en-US" dirty="0"/>
          </a:p>
          <a:p>
            <a:endParaRPr lang="en-US" dirty="0"/>
          </a:p>
          <a:p>
            <a:r>
              <a:rPr lang="en-US" dirty="0"/>
              <a:t>Validate that the sphere message has been properly created</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58</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543069" y="2453348"/>
            <a:ext cx="10433050" cy="618098"/>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colcon</a:t>
            </a:r>
            <a:r>
              <a:rPr lang="en-US" altLang="en-US"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source install/</a:t>
            </a:r>
            <a:r>
              <a:rPr kumimoji="0" lang="en-US" altLang="en-US" b="0" i="0" u="none" strike="noStrike" cap="none" normalizeH="0" baseline="0" dirty="0" err="1">
                <a:ln>
                  <a:noFill/>
                </a:ln>
                <a:solidFill>
                  <a:srgbClr val="333333"/>
                </a:solidFill>
                <a:effectLst/>
                <a:latin typeface="Consolas" panose="020B0609020204030204" pitchFamily="49" charset="0"/>
              </a:rPr>
              <a:t>setup.bash</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E726E22-3274-7864-3885-C05E844EE7F3}"/>
              </a:ext>
            </a:extLst>
          </p:cNvPr>
          <p:cNvSpPr>
            <a:spLocks noChangeArrowheads="1"/>
          </p:cNvSpPr>
          <p:nvPr/>
        </p:nvSpPr>
        <p:spPr bwMode="auto">
          <a:xfrm>
            <a:off x="543069" y="3959228"/>
            <a:ext cx="10433050" cy="341099"/>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interface show </a:t>
            </a:r>
            <a:r>
              <a:rPr lang="en-US" altLang="en-US" dirty="0" err="1">
                <a:solidFill>
                  <a:srgbClr val="333333"/>
                </a:solidFill>
                <a:latin typeface="Consolas" panose="020B0609020204030204" pitchFamily="49" charset="0"/>
              </a:rPr>
              <a:t>srv_int</a:t>
            </a:r>
            <a:r>
              <a:rPr lang="en-US" altLang="en-US" dirty="0">
                <a:solidFill>
                  <a:srgbClr val="333333"/>
                </a:solidFill>
                <a:latin typeface="Consolas" panose="020B0609020204030204" pitchFamily="49" charset="0"/>
              </a:rPr>
              <a:t>/</a:t>
            </a:r>
            <a:r>
              <a:rPr lang="en-US" altLang="en-US" dirty="0" err="1">
                <a:solidFill>
                  <a:srgbClr val="333333"/>
                </a:solidFill>
                <a:latin typeface="Consolas" panose="020B0609020204030204" pitchFamily="49" charset="0"/>
              </a:rPr>
              <a:t>srv</a:t>
            </a:r>
            <a:r>
              <a:rPr lang="en-US" altLang="en-US" dirty="0">
                <a:solidFill>
                  <a:srgbClr val="333333"/>
                </a:solidFill>
                <a:latin typeface="Consolas" panose="020B0609020204030204" pitchFamily="49" charset="0"/>
              </a:rPr>
              <a:t>/</a:t>
            </a:r>
            <a:r>
              <a:rPr lang="en-US" altLang="en-US" dirty="0" err="1">
                <a:solidFill>
                  <a:srgbClr val="333333"/>
                </a:solidFill>
                <a:latin typeface="Consolas" panose="020B0609020204030204" pitchFamily="49" charset="0"/>
              </a:rPr>
              <a:t>AddTwoInts</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241226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Navigate to your workspace and go to the </a:t>
            </a:r>
            <a:r>
              <a:rPr lang="en-US" dirty="0" err="1"/>
              <a:t>src</a:t>
            </a:r>
            <a:r>
              <a:rPr lang="en-US" dirty="0"/>
              <a:t> folder</a:t>
            </a:r>
          </a:p>
          <a:p>
            <a:r>
              <a:rPr lang="en-US" dirty="0"/>
              <a:t>Create a new package, create server and client python files</a:t>
            </a:r>
          </a:p>
          <a:p>
            <a:endParaRPr lang="en-US" dirty="0"/>
          </a:p>
          <a:p>
            <a:endParaRPr lang="en-US" dirty="0"/>
          </a:p>
          <a:p>
            <a:endParaRPr lang="en-US" dirty="0"/>
          </a:p>
          <a:p>
            <a:endParaRPr lang="en-US" dirty="0"/>
          </a:p>
          <a:p>
            <a:r>
              <a:rPr lang="en-US" dirty="0"/>
              <a:t>Modify the service_server.py and service_client.py files and write the following</a:t>
            </a:r>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59</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609744" y="2842179"/>
            <a:ext cx="10433050" cy="1726093"/>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cd ~/ros2_ws/</a:t>
            </a:r>
            <a:r>
              <a:rPr lang="en-US" altLang="en-US" dirty="0" err="1">
                <a:solidFill>
                  <a:srgbClr val="333333"/>
                </a:solidFill>
                <a:latin typeface="Consolas" panose="020B0609020204030204" pitchFamily="49" charset="0"/>
              </a:rPr>
              <a:t>src</a:t>
            </a: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pkg create --build-type </a:t>
            </a:r>
            <a:r>
              <a:rPr lang="en-US" altLang="en-US" dirty="0" err="1">
                <a:solidFill>
                  <a:srgbClr val="333333"/>
                </a:solidFill>
                <a:latin typeface="Consolas" panose="020B0609020204030204" pitchFamily="49" charset="0"/>
              </a:rPr>
              <a:t>ament_python</a:t>
            </a:r>
            <a:r>
              <a:rPr lang="en-US" altLang="en-US" dirty="0">
                <a:solidFill>
                  <a:srgbClr val="333333"/>
                </a:solidFill>
                <a:latin typeface="Consolas" panose="020B0609020204030204" pitchFamily="49" charset="0"/>
              </a:rPr>
              <a:t> --license Apache-2.0 </a:t>
            </a:r>
            <a:r>
              <a:rPr lang="en-US" altLang="en-US" dirty="0" err="1">
                <a:solidFill>
                  <a:srgbClr val="333333"/>
                </a:solidFill>
                <a:latin typeface="Consolas" panose="020B0609020204030204" pitchFamily="49" charset="0"/>
              </a:rPr>
              <a:t>srv_example</a:t>
            </a:r>
            <a:r>
              <a:rPr lang="en-US" altLang="en-US" dirty="0">
                <a:solidFill>
                  <a:srgbClr val="333333"/>
                </a:solidFill>
                <a:latin typeface="Consolas" panose="020B0609020204030204" pitchFamily="49" charset="0"/>
              </a:rPr>
              <a:t> --dependencies </a:t>
            </a:r>
            <a:r>
              <a:rPr lang="en-US" altLang="en-US" dirty="0" err="1">
                <a:solidFill>
                  <a:srgbClr val="333333"/>
                </a:solidFill>
                <a:latin typeface="Consolas" panose="020B0609020204030204" pitchFamily="49" charset="0"/>
              </a:rPr>
              <a:t>rclpy</a:t>
            </a: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srv_int</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touch src/srv_example/srv_example/service_server.py</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touch src/srv_example/srv_example/service_client.py</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chmod</a:t>
            </a:r>
            <a:r>
              <a:rPr lang="en-US" altLang="en-US" dirty="0">
                <a:solidFill>
                  <a:srgbClr val="333333"/>
                </a:solidFill>
                <a:latin typeface="Consolas" panose="020B0609020204030204" pitchFamily="49" charset="0"/>
              </a:rPr>
              <a:t> +x src/srv_example/srv_example/*.py</a:t>
            </a:r>
          </a:p>
        </p:txBody>
      </p:sp>
    </p:spTree>
    <p:extLst>
      <p:ext uri="{BB962C8B-B14F-4D97-AF65-F5344CB8AC3E}">
        <p14:creationId xmlns:p14="http://schemas.microsoft.com/office/powerpoint/2010/main" val="395978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6AFF-046F-D8DC-8F58-EF096D1A2CED}"/>
              </a:ext>
            </a:extLst>
          </p:cNvPr>
          <p:cNvSpPr>
            <a:spLocks noGrp="1"/>
          </p:cNvSpPr>
          <p:nvPr>
            <p:ph type="ctrTitle"/>
          </p:nvPr>
        </p:nvSpPr>
        <p:spPr/>
        <p:txBody>
          <a:bodyPr/>
          <a:lstStyle/>
          <a:p>
            <a:r>
              <a:rPr lang="en-GB" dirty="0"/>
              <a:t>Activity 2</a:t>
            </a:r>
          </a:p>
        </p:txBody>
      </p:sp>
      <p:sp>
        <p:nvSpPr>
          <p:cNvPr id="3" name="Subtitle 2">
            <a:extLst>
              <a:ext uri="{FF2B5EF4-FFF2-40B4-BE49-F238E27FC236}">
                <a16:creationId xmlns:a16="http://schemas.microsoft.com/office/drawing/2014/main" id="{128E0C40-4A7B-0977-D01E-CA8C980997CD}"/>
              </a:ext>
            </a:extLst>
          </p:cNvPr>
          <p:cNvSpPr>
            <a:spLocks noGrp="1"/>
          </p:cNvSpPr>
          <p:nvPr>
            <p:ph type="subTitle" idx="1"/>
          </p:nvPr>
        </p:nvSpPr>
        <p:spPr/>
        <p:txBody>
          <a:bodyPr/>
          <a:lstStyle/>
          <a:p>
            <a:r>
              <a:rPr lang="en-GB" dirty="0"/>
              <a:t>ROS Namespaces</a:t>
            </a:r>
          </a:p>
        </p:txBody>
      </p:sp>
    </p:spTree>
    <p:extLst>
      <p:ext uri="{BB962C8B-B14F-4D97-AF65-F5344CB8AC3E}">
        <p14:creationId xmlns:p14="http://schemas.microsoft.com/office/powerpoint/2010/main" val="27306940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E758-5C32-35E3-5FA2-93DDFAB4F182}"/>
              </a:ext>
            </a:extLst>
          </p:cNvPr>
          <p:cNvSpPr>
            <a:spLocks noGrp="1"/>
          </p:cNvSpPr>
          <p:nvPr>
            <p:ph type="title"/>
          </p:nvPr>
        </p:nvSpPr>
        <p:spPr/>
        <p:txBody>
          <a:bodyPr/>
          <a:lstStyle/>
          <a:p>
            <a:r>
              <a:rPr lang="en-US" dirty="0"/>
              <a:t>service_server.py</a:t>
            </a:r>
          </a:p>
        </p:txBody>
      </p:sp>
      <p:sp>
        <p:nvSpPr>
          <p:cNvPr id="3" name="Content Placeholder 2">
            <a:extLst>
              <a:ext uri="{FF2B5EF4-FFF2-40B4-BE49-F238E27FC236}">
                <a16:creationId xmlns:a16="http://schemas.microsoft.com/office/drawing/2014/main" id="{11D6120C-1383-205E-B298-6E686EFAAB47}"/>
              </a:ext>
            </a:extLst>
          </p:cNvPr>
          <p:cNvSpPr>
            <a:spLocks noGrp="1"/>
          </p:cNvSpPr>
          <p:nvPr>
            <p:ph idx="1"/>
          </p:nvPr>
        </p:nvSpPr>
        <p:spPr>
          <a:xfrm>
            <a:off x="1679381" y="1171575"/>
            <a:ext cx="8833238" cy="5392738"/>
          </a:xfrm>
        </p:spPr>
        <p:txBody>
          <a:bodyPr>
            <a:noAutofit/>
          </a:bodyPr>
          <a:lstStyle/>
          <a:p>
            <a:pPr marL="0" indent="0">
              <a:lnSpc>
                <a:spcPct val="120000"/>
              </a:lnSpc>
              <a:spcBef>
                <a:spcPts val="0"/>
              </a:spcBef>
              <a:buNone/>
            </a:pPr>
            <a:r>
              <a:rPr lang="en-US" sz="1250" b="0" dirty="0">
                <a:solidFill>
                  <a:schemeClr val="tx1"/>
                </a:solidFill>
                <a:effectLst/>
                <a:latin typeface="Consolas" panose="020B0609020204030204" pitchFamily="49" charset="0"/>
              </a:rPr>
              <a:t>from </a:t>
            </a:r>
            <a:r>
              <a:rPr lang="en-US" sz="1250" b="0" dirty="0" err="1">
                <a:solidFill>
                  <a:schemeClr val="tx1"/>
                </a:solidFill>
                <a:effectLst/>
                <a:latin typeface="Consolas" panose="020B0609020204030204" pitchFamily="49" charset="0"/>
              </a:rPr>
              <a:t>srv_int.srv</a:t>
            </a:r>
            <a:r>
              <a:rPr lang="en-US" sz="1250" b="0" dirty="0">
                <a:solidFill>
                  <a:schemeClr val="tx1"/>
                </a:solidFill>
                <a:effectLst/>
                <a:latin typeface="Consolas" panose="020B0609020204030204" pitchFamily="49" charset="0"/>
              </a:rPr>
              <a:t> import </a:t>
            </a:r>
            <a:r>
              <a:rPr lang="en-US" sz="1250" b="0" dirty="0" err="1">
                <a:solidFill>
                  <a:schemeClr val="tx1"/>
                </a:solidFill>
                <a:effectLst/>
                <a:latin typeface="Consolas" panose="020B0609020204030204" pitchFamily="49" charset="0"/>
              </a:rPr>
              <a:t>AddTwoInts</a:t>
            </a:r>
            <a:endParaRPr lang="en-US" sz="1250" b="0" dirty="0">
              <a:solidFill>
                <a:schemeClr val="tx1"/>
              </a:solidFill>
              <a:effectLst/>
              <a:latin typeface="Consolas" panose="020B0609020204030204" pitchFamily="49" charset="0"/>
            </a:endParaRPr>
          </a:p>
          <a:p>
            <a:pPr marL="0" indent="0">
              <a:lnSpc>
                <a:spcPct val="120000"/>
              </a:lnSpc>
              <a:spcBef>
                <a:spcPts val="0"/>
              </a:spcBef>
              <a:buNone/>
            </a:pPr>
            <a:r>
              <a:rPr lang="en-US" sz="1250" b="0" dirty="0">
                <a:solidFill>
                  <a:schemeClr val="tx1"/>
                </a:solidFill>
                <a:effectLst/>
                <a:latin typeface="Consolas" panose="020B0609020204030204" pitchFamily="49" charset="0"/>
              </a:rPr>
              <a:t>import </a:t>
            </a:r>
            <a:r>
              <a:rPr lang="en-US" sz="1250" b="0" dirty="0" err="1">
                <a:solidFill>
                  <a:schemeClr val="tx1"/>
                </a:solidFill>
                <a:effectLst/>
                <a:latin typeface="Consolas" panose="020B0609020204030204" pitchFamily="49" charset="0"/>
              </a:rPr>
              <a:t>rclpy</a:t>
            </a:r>
            <a:endParaRPr lang="en-US" sz="1250" b="0" dirty="0">
              <a:solidFill>
                <a:schemeClr val="tx1"/>
              </a:solidFill>
              <a:effectLst/>
              <a:latin typeface="Consolas" panose="020B0609020204030204" pitchFamily="49" charset="0"/>
            </a:endParaRPr>
          </a:p>
          <a:p>
            <a:pPr marL="0" indent="0">
              <a:lnSpc>
                <a:spcPct val="120000"/>
              </a:lnSpc>
              <a:spcBef>
                <a:spcPts val="0"/>
              </a:spcBef>
              <a:buNone/>
            </a:pPr>
            <a:r>
              <a:rPr lang="en-US" sz="1250" b="0" dirty="0">
                <a:solidFill>
                  <a:schemeClr val="tx1"/>
                </a:solidFill>
                <a:effectLst/>
                <a:latin typeface="Consolas" panose="020B0609020204030204" pitchFamily="49" charset="0"/>
              </a:rPr>
              <a:t>from </a:t>
            </a:r>
            <a:r>
              <a:rPr lang="en-US" sz="1250" b="0" dirty="0" err="1">
                <a:solidFill>
                  <a:schemeClr val="tx1"/>
                </a:solidFill>
                <a:effectLst/>
                <a:latin typeface="Consolas" panose="020B0609020204030204" pitchFamily="49" charset="0"/>
              </a:rPr>
              <a:t>rclpy.node</a:t>
            </a:r>
            <a:r>
              <a:rPr lang="en-US" sz="1250" b="0" dirty="0">
                <a:solidFill>
                  <a:schemeClr val="tx1"/>
                </a:solidFill>
                <a:effectLst/>
                <a:latin typeface="Consolas" panose="020B0609020204030204" pitchFamily="49" charset="0"/>
              </a:rPr>
              <a:t> import Node</a:t>
            </a:r>
          </a:p>
          <a:p>
            <a:pPr marL="0" indent="0">
              <a:lnSpc>
                <a:spcPct val="120000"/>
              </a:lnSpc>
              <a:spcBef>
                <a:spcPts val="0"/>
              </a:spcBef>
              <a:buNone/>
            </a:pPr>
            <a:br>
              <a:rPr lang="en-US" sz="1250" b="0" dirty="0">
                <a:solidFill>
                  <a:schemeClr val="tx1"/>
                </a:solidFill>
                <a:effectLst/>
                <a:latin typeface="Consolas" panose="020B0609020204030204" pitchFamily="49" charset="0"/>
              </a:rPr>
            </a:br>
            <a:r>
              <a:rPr lang="en-US" sz="1250" b="0" dirty="0">
                <a:solidFill>
                  <a:schemeClr val="tx1"/>
                </a:solidFill>
                <a:effectLst/>
                <a:latin typeface="Consolas" panose="020B0609020204030204" pitchFamily="49" charset="0"/>
              </a:rPr>
              <a:t>class </a:t>
            </a:r>
            <a:r>
              <a:rPr lang="en-US" sz="1250" b="0" dirty="0" err="1">
                <a:solidFill>
                  <a:schemeClr val="tx1"/>
                </a:solidFill>
                <a:effectLst/>
                <a:latin typeface="Consolas" panose="020B0609020204030204" pitchFamily="49" charset="0"/>
              </a:rPr>
              <a:t>MinimalService</a:t>
            </a:r>
            <a:r>
              <a:rPr lang="en-US" sz="1250" b="0" dirty="0">
                <a:solidFill>
                  <a:schemeClr val="tx1"/>
                </a:solidFill>
                <a:effectLst/>
                <a:latin typeface="Consolas" panose="020B0609020204030204" pitchFamily="49" charset="0"/>
              </a:rPr>
              <a:t>(Node):</a:t>
            </a:r>
          </a:p>
          <a:p>
            <a:pPr marL="0" indent="0">
              <a:lnSpc>
                <a:spcPct val="120000"/>
              </a:lnSpc>
              <a:spcBef>
                <a:spcPts val="0"/>
              </a:spcBef>
              <a:buNone/>
            </a:pPr>
            <a:br>
              <a:rPr lang="en-US" sz="1250" b="0" dirty="0">
                <a:solidFill>
                  <a:schemeClr val="tx1"/>
                </a:solidFill>
                <a:effectLst/>
                <a:latin typeface="Consolas" panose="020B0609020204030204" pitchFamily="49" charset="0"/>
              </a:rPr>
            </a:br>
            <a:r>
              <a:rPr lang="en-US" sz="1250" b="0" dirty="0">
                <a:solidFill>
                  <a:schemeClr val="tx1"/>
                </a:solidFill>
                <a:effectLst/>
                <a:latin typeface="Consolas" panose="020B0609020204030204" pitchFamily="49" charset="0"/>
              </a:rPr>
              <a:t>    def __</a:t>
            </a:r>
            <a:r>
              <a:rPr lang="en-US" sz="1250" b="0" dirty="0" err="1">
                <a:solidFill>
                  <a:schemeClr val="tx1"/>
                </a:solidFill>
                <a:effectLst/>
                <a:latin typeface="Consolas" panose="020B0609020204030204" pitchFamily="49" charset="0"/>
              </a:rPr>
              <a:t>init</a:t>
            </a:r>
            <a:r>
              <a:rPr lang="en-US" sz="1250" b="0" dirty="0">
                <a:solidFill>
                  <a:schemeClr val="tx1"/>
                </a:solidFill>
                <a:effectLst/>
                <a:latin typeface="Consolas" panose="020B0609020204030204" pitchFamily="49" charset="0"/>
              </a:rPr>
              <a:t>__(self):</a:t>
            </a:r>
          </a:p>
          <a:p>
            <a:pPr marL="0" indent="0">
              <a:lnSpc>
                <a:spcPct val="120000"/>
              </a:lnSpc>
              <a:spcBef>
                <a:spcPts val="0"/>
              </a:spcBef>
              <a:buNone/>
            </a:pPr>
            <a:r>
              <a:rPr lang="en-US" sz="1250" b="0" dirty="0">
                <a:solidFill>
                  <a:schemeClr val="tx1"/>
                </a:solidFill>
                <a:effectLst/>
                <a:latin typeface="Consolas" panose="020B0609020204030204" pitchFamily="49" charset="0"/>
              </a:rPr>
              <a:t>        super().__</a:t>
            </a:r>
            <a:r>
              <a:rPr lang="en-US" sz="1250" b="0" dirty="0" err="1">
                <a:solidFill>
                  <a:schemeClr val="tx1"/>
                </a:solidFill>
                <a:effectLst/>
                <a:latin typeface="Consolas" panose="020B0609020204030204" pitchFamily="49" charset="0"/>
              </a:rPr>
              <a:t>init</a:t>
            </a:r>
            <a:r>
              <a:rPr lang="en-US" sz="1250" b="0" dirty="0">
                <a:solidFill>
                  <a:schemeClr val="tx1"/>
                </a:solidFill>
                <a:effectLst/>
                <a:latin typeface="Consolas" panose="020B0609020204030204" pitchFamily="49" charset="0"/>
              </a:rPr>
              <a:t>__('</a:t>
            </a:r>
            <a:r>
              <a:rPr lang="en-US" sz="1250" b="0" dirty="0" err="1">
                <a:solidFill>
                  <a:schemeClr val="tx1"/>
                </a:solidFill>
                <a:effectLst/>
                <a:latin typeface="Consolas" panose="020B0609020204030204" pitchFamily="49" charset="0"/>
              </a:rPr>
              <a:t>minimal_service</a:t>
            </a:r>
            <a:r>
              <a:rPr lang="en-US" sz="1250" b="0" dirty="0">
                <a:solidFill>
                  <a:schemeClr val="tx1"/>
                </a:solidFill>
                <a:effectLst/>
                <a:latin typeface="Consolas" panose="020B0609020204030204" pitchFamily="49" charset="0"/>
              </a:rPr>
              <a:t>')</a:t>
            </a:r>
          </a:p>
          <a:p>
            <a:pPr marL="0" indent="0">
              <a:lnSpc>
                <a:spcPct val="120000"/>
              </a:lnSpc>
              <a:spcBef>
                <a:spcPts val="0"/>
              </a:spcBef>
              <a:buNone/>
            </a:pP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self.srv</a:t>
            </a:r>
            <a:r>
              <a:rPr lang="en-US" sz="1250" b="0" dirty="0">
                <a:solidFill>
                  <a:schemeClr val="tx1"/>
                </a:solidFill>
                <a:effectLst/>
                <a:latin typeface="Consolas" panose="020B0609020204030204" pitchFamily="49" charset="0"/>
              </a:rPr>
              <a:t> = </a:t>
            </a:r>
            <a:r>
              <a:rPr lang="en-US" sz="1250" b="0" dirty="0" err="1">
                <a:solidFill>
                  <a:schemeClr val="tx1"/>
                </a:solidFill>
                <a:effectLst/>
                <a:latin typeface="Consolas" panose="020B0609020204030204" pitchFamily="49" charset="0"/>
              </a:rPr>
              <a:t>self.create_service</a:t>
            </a:r>
            <a:r>
              <a:rPr lang="en-US" sz="1250" b="0" dirty="0">
                <a:solidFill>
                  <a:schemeClr val="tx1"/>
                </a:solidFill>
                <a:effectLst/>
                <a:latin typeface="Consolas" panose="020B0609020204030204" pitchFamily="49" charset="0"/>
              </a:rPr>
              <a:t>(</a:t>
            </a:r>
            <a:r>
              <a:rPr lang="en-US" sz="1250" b="0" dirty="0" err="1">
                <a:solidFill>
                  <a:schemeClr val="tx1"/>
                </a:solidFill>
                <a:effectLst/>
                <a:latin typeface="Consolas" panose="020B0609020204030204" pitchFamily="49" charset="0"/>
              </a:rPr>
              <a:t>AddTwoInts</a:t>
            </a: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add_two_ints</a:t>
            </a: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self.add_two_ints_callback</a:t>
            </a:r>
            <a:r>
              <a:rPr lang="en-US" sz="1250" b="0" dirty="0">
                <a:solidFill>
                  <a:schemeClr val="tx1"/>
                </a:solidFill>
                <a:effectLst/>
                <a:latin typeface="Consolas" panose="020B0609020204030204" pitchFamily="49" charset="0"/>
              </a:rPr>
              <a:t>)</a:t>
            </a:r>
          </a:p>
          <a:p>
            <a:pPr marL="0" indent="0">
              <a:lnSpc>
                <a:spcPct val="120000"/>
              </a:lnSpc>
              <a:spcBef>
                <a:spcPts val="0"/>
              </a:spcBef>
              <a:buNone/>
            </a:pPr>
            <a:br>
              <a:rPr lang="en-US" sz="1250" b="0" dirty="0">
                <a:solidFill>
                  <a:schemeClr val="tx1"/>
                </a:solidFill>
                <a:effectLst/>
                <a:latin typeface="Consolas" panose="020B0609020204030204" pitchFamily="49" charset="0"/>
              </a:rPr>
            </a:br>
            <a:r>
              <a:rPr lang="en-US" sz="1250" b="0" dirty="0">
                <a:solidFill>
                  <a:schemeClr val="tx1"/>
                </a:solidFill>
                <a:effectLst/>
                <a:latin typeface="Consolas" panose="020B0609020204030204" pitchFamily="49" charset="0"/>
              </a:rPr>
              <a:t>    def </a:t>
            </a:r>
            <a:r>
              <a:rPr lang="en-US" sz="1250" b="0" dirty="0" err="1">
                <a:solidFill>
                  <a:schemeClr val="tx1"/>
                </a:solidFill>
                <a:effectLst/>
                <a:latin typeface="Consolas" panose="020B0609020204030204" pitchFamily="49" charset="0"/>
              </a:rPr>
              <a:t>add_two_ints_callback</a:t>
            </a:r>
            <a:r>
              <a:rPr lang="en-US" sz="1250" b="0" dirty="0">
                <a:solidFill>
                  <a:schemeClr val="tx1"/>
                </a:solidFill>
                <a:effectLst/>
                <a:latin typeface="Consolas" panose="020B0609020204030204" pitchFamily="49" charset="0"/>
              </a:rPr>
              <a:t>(self, request, response):</a:t>
            </a:r>
          </a:p>
          <a:p>
            <a:pPr marL="0" indent="0">
              <a:lnSpc>
                <a:spcPct val="120000"/>
              </a:lnSpc>
              <a:spcBef>
                <a:spcPts val="0"/>
              </a:spcBef>
              <a:buNone/>
            </a:pP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response.sum</a:t>
            </a:r>
            <a:r>
              <a:rPr lang="en-US" sz="1250" b="0" dirty="0">
                <a:solidFill>
                  <a:schemeClr val="tx1"/>
                </a:solidFill>
                <a:effectLst/>
                <a:latin typeface="Consolas" panose="020B0609020204030204" pitchFamily="49" charset="0"/>
              </a:rPr>
              <a:t> = </a:t>
            </a:r>
            <a:r>
              <a:rPr lang="en-US" sz="1250" b="0" dirty="0" err="1">
                <a:solidFill>
                  <a:schemeClr val="tx1"/>
                </a:solidFill>
                <a:effectLst/>
                <a:latin typeface="Consolas" panose="020B0609020204030204" pitchFamily="49" charset="0"/>
              </a:rPr>
              <a:t>request.a</a:t>
            </a:r>
            <a:r>
              <a:rPr lang="en-US" sz="1250" b="0" dirty="0">
                <a:solidFill>
                  <a:schemeClr val="tx1"/>
                </a:solidFill>
                <a:effectLst/>
                <a:latin typeface="Consolas" panose="020B0609020204030204" pitchFamily="49" charset="0"/>
              </a:rPr>
              <a:t> + </a:t>
            </a:r>
            <a:r>
              <a:rPr lang="en-US" sz="1250" b="0" dirty="0" err="1">
                <a:solidFill>
                  <a:schemeClr val="tx1"/>
                </a:solidFill>
                <a:effectLst/>
                <a:latin typeface="Consolas" panose="020B0609020204030204" pitchFamily="49" charset="0"/>
              </a:rPr>
              <a:t>request.b</a:t>
            </a:r>
            <a:endParaRPr lang="en-US" sz="1250" b="0" dirty="0">
              <a:solidFill>
                <a:schemeClr val="tx1"/>
              </a:solidFill>
              <a:effectLst/>
              <a:latin typeface="Consolas" panose="020B0609020204030204" pitchFamily="49" charset="0"/>
            </a:endParaRPr>
          </a:p>
          <a:p>
            <a:pPr marL="0" indent="0">
              <a:lnSpc>
                <a:spcPct val="120000"/>
              </a:lnSpc>
              <a:spcBef>
                <a:spcPts val="0"/>
              </a:spcBef>
              <a:buNone/>
            </a:pP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self.get_logger</a:t>
            </a:r>
            <a:r>
              <a:rPr lang="en-US" sz="1250" b="0" dirty="0">
                <a:solidFill>
                  <a:schemeClr val="tx1"/>
                </a:solidFill>
                <a:effectLst/>
                <a:latin typeface="Consolas" panose="020B0609020204030204" pitchFamily="49" charset="0"/>
              </a:rPr>
              <a:t>().info('Incoming request\</a:t>
            </a:r>
            <a:r>
              <a:rPr lang="en-US" sz="1250" b="0" dirty="0" err="1">
                <a:solidFill>
                  <a:schemeClr val="tx1"/>
                </a:solidFill>
                <a:effectLst/>
                <a:latin typeface="Consolas" panose="020B0609020204030204" pitchFamily="49" charset="0"/>
              </a:rPr>
              <a:t>na</a:t>
            </a:r>
            <a:r>
              <a:rPr lang="en-US" sz="1250" b="0" dirty="0">
                <a:solidFill>
                  <a:schemeClr val="tx1"/>
                </a:solidFill>
                <a:effectLst/>
                <a:latin typeface="Consolas" panose="020B0609020204030204" pitchFamily="49" charset="0"/>
              </a:rPr>
              <a:t>: %d b: %d' % (</a:t>
            </a:r>
            <a:r>
              <a:rPr lang="en-US" sz="1250" b="0" dirty="0" err="1">
                <a:solidFill>
                  <a:schemeClr val="tx1"/>
                </a:solidFill>
                <a:effectLst/>
                <a:latin typeface="Consolas" panose="020B0609020204030204" pitchFamily="49" charset="0"/>
              </a:rPr>
              <a:t>request.a</a:t>
            </a: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request.b</a:t>
            </a:r>
            <a:r>
              <a:rPr lang="en-US" sz="1250" b="0" dirty="0">
                <a:solidFill>
                  <a:schemeClr val="tx1"/>
                </a:solidFill>
                <a:effectLst/>
                <a:latin typeface="Consolas" panose="020B0609020204030204" pitchFamily="49" charset="0"/>
              </a:rPr>
              <a:t>))</a:t>
            </a:r>
            <a:br>
              <a:rPr lang="en-US" sz="1250" b="0" dirty="0">
                <a:solidFill>
                  <a:schemeClr val="tx1"/>
                </a:solidFill>
                <a:effectLst/>
                <a:latin typeface="Consolas" panose="020B0609020204030204" pitchFamily="49" charset="0"/>
              </a:rPr>
            </a:br>
            <a:r>
              <a:rPr lang="en-US" sz="1250" b="0" dirty="0">
                <a:solidFill>
                  <a:schemeClr val="tx1"/>
                </a:solidFill>
                <a:effectLst/>
                <a:latin typeface="Consolas" panose="020B0609020204030204" pitchFamily="49" charset="0"/>
              </a:rPr>
              <a:t>        return response</a:t>
            </a:r>
          </a:p>
          <a:p>
            <a:pPr marL="0" indent="0">
              <a:lnSpc>
                <a:spcPct val="120000"/>
              </a:lnSpc>
              <a:spcBef>
                <a:spcPts val="0"/>
              </a:spcBef>
              <a:buNone/>
            </a:pPr>
            <a:br>
              <a:rPr lang="en-US" sz="1250" b="0" dirty="0">
                <a:solidFill>
                  <a:schemeClr val="tx1"/>
                </a:solidFill>
                <a:effectLst/>
                <a:latin typeface="Consolas" panose="020B0609020204030204" pitchFamily="49" charset="0"/>
              </a:rPr>
            </a:br>
            <a:r>
              <a:rPr lang="en-US" sz="1250" b="0" dirty="0">
                <a:solidFill>
                  <a:schemeClr val="tx1"/>
                </a:solidFill>
                <a:effectLst/>
                <a:latin typeface="Consolas" panose="020B0609020204030204" pitchFamily="49" charset="0"/>
              </a:rPr>
              <a:t>def main():</a:t>
            </a:r>
          </a:p>
          <a:p>
            <a:pPr marL="0" indent="0">
              <a:lnSpc>
                <a:spcPct val="120000"/>
              </a:lnSpc>
              <a:spcBef>
                <a:spcPts val="0"/>
              </a:spcBef>
              <a:buNone/>
            </a:pP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rclpy.init</a:t>
            </a:r>
            <a:r>
              <a:rPr lang="en-US" sz="1250" b="0" dirty="0">
                <a:solidFill>
                  <a:schemeClr val="tx1"/>
                </a:solidFill>
                <a:effectLst/>
                <a:latin typeface="Consolas" panose="020B0609020204030204" pitchFamily="49" charset="0"/>
              </a:rPr>
              <a:t>()</a:t>
            </a:r>
          </a:p>
          <a:p>
            <a:pPr marL="0" indent="0">
              <a:lnSpc>
                <a:spcPct val="120000"/>
              </a:lnSpc>
              <a:spcBef>
                <a:spcPts val="0"/>
              </a:spcBef>
              <a:buNone/>
            </a:pP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minimal_service</a:t>
            </a:r>
            <a:r>
              <a:rPr lang="en-US" sz="1250" b="0" dirty="0">
                <a:solidFill>
                  <a:schemeClr val="tx1"/>
                </a:solidFill>
                <a:effectLst/>
                <a:latin typeface="Consolas" panose="020B0609020204030204" pitchFamily="49" charset="0"/>
              </a:rPr>
              <a:t> = </a:t>
            </a:r>
            <a:r>
              <a:rPr lang="en-US" sz="1250" b="0" dirty="0" err="1">
                <a:solidFill>
                  <a:schemeClr val="tx1"/>
                </a:solidFill>
                <a:effectLst/>
                <a:latin typeface="Consolas" panose="020B0609020204030204" pitchFamily="49" charset="0"/>
              </a:rPr>
              <a:t>MinimalService</a:t>
            </a:r>
            <a:r>
              <a:rPr lang="en-US" sz="1250" b="0" dirty="0">
                <a:solidFill>
                  <a:schemeClr val="tx1"/>
                </a:solidFill>
                <a:effectLst/>
                <a:latin typeface="Consolas" panose="020B0609020204030204" pitchFamily="49" charset="0"/>
              </a:rPr>
              <a:t>()</a:t>
            </a:r>
          </a:p>
          <a:p>
            <a:pPr marL="0" indent="0">
              <a:lnSpc>
                <a:spcPct val="120000"/>
              </a:lnSpc>
              <a:spcBef>
                <a:spcPts val="0"/>
              </a:spcBef>
              <a:buNone/>
            </a:pP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rclpy.spin</a:t>
            </a:r>
            <a:r>
              <a:rPr lang="en-US" sz="1250" b="0" dirty="0">
                <a:solidFill>
                  <a:schemeClr val="tx1"/>
                </a:solidFill>
                <a:effectLst/>
                <a:latin typeface="Consolas" panose="020B0609020204030204" pitchFamily="49" charset="0"/>
              </a:rPr>
              <a:t>(</a:t>
            </a:r>
            <a:r>
              <a:rPr lang="en-US" sz="1250" b="0" dirty="0" err="1">
                <a:solidFill>
                  <a:schemeClr val="tx1"/>
                </a:solidFill>
                <a:effectLst/>
                <a:latin typeface="Consolas" panose="020B0609020204030204" pitchFamily="49" charset="0"/>
              </a:rPr>
              <a:t>minimal_service</a:t>
            </a:r>
            <a:r>
              <a:rPr lang="en-US" sz="1250" b="0" dirty="0">
                <a:solidFill>
                  <a:schemeClr val="tx1"/>
                </a:solidFill>
                <a:effectLst/>
                <a:latin typeface="Consolas" panose="020B0609020204030204" pitchFamily="49" charset="0"/>
              </a:rPr>
              <a:t>)</a:t>
            </a:r>
          </a:p>
          <a:p>
            <a:pPr marL="0" indent="0">
              <a:lnSpc>
                <a:spcPct val="120000"/>
              </a:lnSpc>
              <a:spcBef>
                <a:spcPts val="0"/>
              </a:spcBef>
              <a:buNone/>
            </a:pPr>
            <a:r>
              <a:rPr lang="en-US" sz="1250" b="0" dirty="0">
                <a:solidFill>
                  <a:schemeClr val="tx1"/>
                </a:solidFill>
                <a:effectLst/>
                <a:latin typeface="Consolas" panose="020B0609020204030204" pitchFamily="49" charset="0"/>
              </a:rPr>
              <a:t>    </a:t>
            </a:r>
            <a:r>
              <a:rPr lang="en-US" sz="1250" b="0" dirty="0" err="1">
                <a:solidFill>
                  <a:schemeClr val="tx1"/>
                </a:solidFill>
                <a:effectLst/>
                <a:latin typeface="Consolas" panose="020B0609020204030204" pitchFamily="49" charset="0"/>
              </a:rPr>
              <a:t>rclpy.shutdown</a:t>
            </a:r>
            <a:r>
              <a:rPr lang="en-US" sz="1250" b="0" dirty="0">
                <a:solidFill>
                  <a:schemeClr val="tx1"/>
                </a:solidFill>
                <a:effectLst/>
                <a:latin typeface="Consolas" panose="020B0609020204030204" pitchFamily="49" charset="0"/>
              </a:rPr>
              <a:t>()</a:t>
            </a:r>
          </a:p>
          <a:p>
            <a:pPr marL="0" indent="0">
              <a:lnSpc>
                <a:spcPct val="120000"/>
              </a:lnSpc>
              <a:spcBef>
                <a:spcPts val="0"/>
              </a:spcBef>
              <a:buNone/>
            </a:pPr>
            <a:br>
              <a:rPr lang="en-US" sz="1250" b="0" dirty="0">
                <a:solidFill>
                  <a:schemeClr val="tx1"/>
                </a:solidFill>
                <a:effectLst/>
                <a:latin typeface="Consolas" panose="020B0609020204030204" pitchFamily="49" charset="0"/>
              </a:rPr>
            </a:br>
            <a:r>
              <a:rPr lang="en-US" sz="1250" b="0" dirty="0">
                <a:solidFill>
                  <a:schemeClr val="tx1"/>
                </a:solidFill>
                <a:effectLst/>
                <a:latin typeface="Consolas" panose="020B0609020204030204" pitchFamily="49" charset="0"/>
              </a:rPr>
              <a:t>if __name__ == '__main__':</a:t>
            </a:r>
          </a:p>
          <a:p>
            <a:pPr marL="0" indent="0">
              <a:lnSpc>
                <a:spcPct val="120000"/>
              </a:lnSpc>
              <a:spcBef>
                <a:spcPts val="0"/>
              </a:spcBef>
              <a:buNone/>
            </a:pPr>
            <a:r>
              <a:rPr lang="en-US" sz="1250" b="0" dirty="0">
                <a:solidFill>
                  <a:schemeClr val="tx1"/>
                </a:solidFill>
                <a:effectLst/>
                <a:latin typeface="Consolas" panose="020B0609020204030204" pitchFamily="49" charset="0"/>
              </a:rPr>
              <a:t>    main()</a:t>
            </a:r>
          </a:p>
        </p:txBody>
      </p:sp>
      <p:sp>
        <p:nvSpPr>
          <p:cNvPr id="4" name="Slide Number Placeholder 3">
            <a:extLst>
              <a:ext uri="{FF2B5EF4-FFF2-40B4-BE49-F238E27FC236}">
                <a16:creationId xmlns:a16="http://schemas.microsoft.com/office/drawing/2014/main" id="{68EFC63C-4833-2F37-312E-9120A01D2239}"/>
              </a:ext>
            </a:extLst>
          </p:cNvPr>
          <p:cNvSpPr>
            <a:spLocks noGrp="1"/>
          </p:cNvSpPr>
          <p:nvPr>
            <p:ph type="sldNum" sz="quarter" idx="12"/>
          </p:nvPr>
        </p:nvSpPr>
        <p:spPr/>
        <p:txBody>
          <a:bodyPr/>
          <a:lstStyle/>
          <a:p>
            <a:fld id="{E33F180C-7AC5-428A-9DBB-8DF57BA31570}" type="slidenum">
              <a:rPr lang="en-GB" smtClean="0"/>
              <a:t>60</a:t>
            </a:fld>
            <a:endParaRPr lang="en-GB"/>
          </a:p>
        </p:txBody>
      </p:sp>
    </p:spTree>
    <p:extLst>
      <p:ext uri="{BB962C8B-B14F-4D97-AF65-F5344CB8AC3E}">
        <p14:creationId xmlns:p14="http://schemas.microsoft.com/office/powerpoint/2010/main" val="1967710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E758-5C32-35E3-5FA2-93DDFAB4F182}"/>
              </a:ext>
            </a:extLst>
          </p:cNvPr>
          <p:cNvSpPr>
            <a:spLocks noGrp="1"/>
          </p:cNvSpPr>
          <p:nvPr>
            <p:ph type="title"/>
          </p:nvPr>
        </p:nvSpPr>
        <p:spPr/>
        <p:txBody>
          <a:bodyPr/>
          <a:lstStyle/>
          <a:p>
            <a:pPr algn="r"/>
            <a:r>
              <a:rPr lang="en-US" dirty="0"/>
              <a:t>service_client.py</a:t>
            </a:r>
          </a:p>
        </p:txBody>
      </p:sp>
      <p:sp>
        <p:nvSpPr>
          <p:cNvPr id="3" name="Content Placeholder 2">
            <a:extLst>
              <a:ext uri="{FF2B5EF4-FFF2-40B4-BE49-F238E27FC236}">
                <a16:creationId xmlns:a16="http://schemas.microsoft.com/office/drawing/2014/main" id="{11D6120C-1383-205E-B298-6E686EFAAB47}"/>
              </a:ext>
            </a:extLst>
          </p:cNvPr>
          <p:cNvSpPr>
            <a:spLocks noGrp="1"/>
          </p:cNvSpPr>
          <p:nvPr>
            <p:ph idx="1"/>
          </p:nvPr>
        </p:nvSpPr>
        <p:spPr>
          <a:xfrm>
            <a:off x="1517456" y="19049"/>
            <a:ext cx="10388794" cy="6562725"/>
          </a:xfrm>
        </p:spPr>
        <p:txBody>
          <a:bodyPr>
            <a:noAutofit/>
          </a:bodyPr>
          <a:lstStyle/>
          <a:p>
            <a:pPr marL="0" indent="0">
              <a:lnSpc>
                <a:spcPct val="120000"/>
              </a:lnSpc>
              <a:spcBef>
                <a:spcPts val="0"/>
              </a:spcBef>
              <a:buNone/>
            </a:pPr>
            <a:r>
              <a:rPr lang="en-US" sz="1100" b="0" dirty="0">
                <a:solidFill>
                  <a:schemeClr val="tx1"/>
                </a:solidFill>
                <a:effectLst/>
                <a:latin typeface="Consolas" panose="020B0609020204030204" pitchFamily="49" charset="0"/>
              </a:rPr>
              <a:t>import sys</a:t>
            </a:r>
          </a:p>
          <a:p>
            <a:pPr marL="0" indent="0">
              <a:lnSpc>
                <a:spcPct val="120000"/>
              </a:lnSpc>
              <a:spcBef>
                <a:spcPts val="0"/>
              </a:spcBef>
              <a:buNone/>
            </a:pPr>
            <a:r>
              <a:rPr lang="en-US" sz="1100" b="0" dirty="0">
                <a:solidFill>
                  <a:schemeClr val="tx1"/>
                </a:solidFill>
                <a:effectLst/>
                <a:latin typeface="Consolas" panose="020B0609020204030204" pitchFamily="49" charset="0"/>
              </a:rPr>
              <a:t>from </a:t>
            </a:r>
            <a:r>
              <a:rPr lang="en-US" sz="1100" b="0" dirty="0" err="1">
                <a:solidFill>
                  <a:schemeClr val="tx1"/>
                </a:solidFill>
                <a:effectLst/>
                <a:latin typeface="Consolas" panose="020B0609020204030204" pitchFamily="49" charset="0"/>
              </a:rPr>
              <a:t>srv_int.srv</a:t>
            </a:r>
            <a:r>
              <a:rPr lang="en-US" sz="1100" b="0" dirty="0">
                <a:solidFill>
                  <a:schemeClr val="tx1"/>
                </a:solidFill>
                <a:effectLst/>
                <a:latin typeface="Consolas" panose="020B0609020204030204" pitchFamily="49" charset="0"/>
              </a:rPr>
              <a:t> import </a:t>
            </a:r>
            <a:r>
              <a:rPr lang="en-US" sz="1100" b="0" dirty="0" err="1">
                <a:solidFill>
                  <a:schemeClr val="tx1"/>
                </a:solidFill>
                <a:effectLst/>
                <a:latin typeface="Consolas" panose="020B0609020204030204" pitchFamily="49" charset="0"/>
              </a:rPr>
              <a:t>AddTwoInts</a:t>
            </a:r>
            <a:endParaRPr lang="en-US" sz="1100" b="0" dirty="0">
              <a:solidFill>
                <a:schemeClr val="tx1"/>
              </a:solidFill>
              <a:effectLst/>
              <a:latin typeface="Consolas" panose="020B0609020204030204" pitchFamily="49" charset="0"/>
            </a:endParaRPr>
          </a:p>
          <a:p>
            <a:pPr marL="0" indent="0">
              <a:lnSpc>
                <a:spcPct val="120000"/>
              </a:lnSpc>
              <a:spcBef>
                <a:spcPts val="0"/>
              </a:spcBef>
              <a:buNone/>
            </a:pPr>
            <a:r>
              <a:rPr lang="en-US" sz="1100" b="0" dirty="0">
                <a:solidFill>
                  <a:schemeClr val="tx1"/>
                </a:solidFill>
                <a:effectLst/>
                <a:latin typeface="Consolas" panose="020B0609020204030204" pitchFamily="49" charset="0"/>
              </a:rPr>
              <a:t>import </a:t>
            </a:r>
            <a:r>
              <a:rPr lang="en-US" sz="1100" b="0" dirty="0" err="1">
                <a:solidFill>
                  <a:schemeClr val="tx1"/>
                </a:solidFill>
                <a:effectLst/>
                <a:latin typeface="Consolas" panose="020B0609020204030204" pitchFamily="49" charset="0"/>
              </a:rPr>
              <a:t>rclpy</a:t>
            </a:r>
            <a:endParaRPr lang="en-US" sz="1100" b="0" dirty="0">
              <a:solidFill>
                <a:schemeClr val="tx1"/>
              </a:solidFill>
              <a:effectLst/>
              <a:latin typeface="Consolas" panose="020B0609020204030204" pitchFamily="49" charset="0"/>
            </a:endParaRPr>
          </a:p>
          <a:p>
            <a:pPr marL="0" indent="0">
              <a:lnSpc>
                <a:spcPct val="120000"/>
              </a:lnSpc>
              <a:spcBef>
                <a:spcPts val="0"/>
              </a:spcBef>
              <a:buNone/>
            </a:pPr>
            <a:r>
              <a:rPr lang="en-US" sz="1100" b="0" dirty="0">
                <a:solidFill>
                  <a:schemeClr val="tx1"/>
                </a:solidFill>
                <a:effectLst/>
                <a:latin typeface="Consolas" panose="020B0609020204030204" pitchFamily="49" charset="0"/>
              </a:rPr>
              <a:t>from </a:t>
            </a:r>
            <a:r>
              <a:rPr lang="en-US" sz="1100" b="0" dirty="0" err="1">
                <a:solidFill>
                  <a:schemeClr val="tx1"/>
                </a:solidFill>
                <a:effectLst/>
                <a:latin typeface="Consolas" panose="020B0609020204030204" pitchFamily="49" charset="0"/>
              </a:rPr>
              <a:t>rclpy.node</a:t>
            </a:r>
            <a:r>
              <a:rPr lang="en-US" sz="1100" b="0" dirty="0">
                <a:solidFill>
                  <a:schemeClr val="tx1"/>
                </a:solidFill>
                <a:effectLst/>
                <a:latin typeface="Consolas" panose="020B0609020204030204" pitchFamily="49" charset="0"/>
              </a:rPr>
              <a:t> import Node</a:t>
            </a:r>
          </a:p>
          <a:p>
            <a:pPr marL="0" indent="0">
              <a:lnSpc>
                <a:spcPct val="120000"/>
              </a:lnSpc>
              <a:spcBef>
                <a:spcPts val="0"/>
              </a:spcBef>
              <a:buNone/>
            </a:pPr>
            <a:endParaRPr lang="en-US" sz="1100" b="0" dirty="0">
              <a:solidFill>
                <a:schemeClr val="tx1"/>
              </a:solidFill>
              <a:effectLst/>
              <a:latin typeface="Consolas" panose="020B0609020204030204" pitchFamily="49" charset="0"/>
            </a:endParaRPr>
          </a:p>
          <a:p>
            <a:pPr marL="0" indent="0">
              <a:lnSpc>
                <a:spcPct val="120000"/>
              </a:lnSpc>
              <a:spcBef>
                <a:spcPts val="0"/>
              </a:spcBef>
              <a:buNone/>
            </a:pPr>
            <a:r>
              <a:rPr lang="en-US" sz="1100" b="0" dirty="0">
                <a:solidFill>
                  <a:schemeClr val="tx1"/>
                </a:solidFill>
                <a:effectLst/>
                <a:latin typeface="Consolas" panose="020B0609020204030204" pitchFamily="49" charset="0"/>
              </a:rPr>
              <a:t>class </a:t>
            </a:r>
            <a:r>
              <a:rPr lang="en-US" sz="1100" b="0" dirty="0" err="1">
                <a:solidFill>
                  <a:schemeClr val="tx1"/>
                </a:solidFill>
                <a:effectLst/>
                <a:latin typeface="Consolas" panose="020B0609020204030204" pitchFamily="49" charset="0"/>
              </a:rPr>
              <a:t>MinimalClientAsync</a:t>
            </a:r>
            <a:r>
              <a:rPr lang="en-US" sz="1100" b="0" dirty="0">
                <a:solidFill>
                  <a:schemeClr val="tx1"/>
                </a:solidFill>
                <a:effectLst/>
                <a:latin typeface="Consolas" panose="020B0609020204030204" pitchFamily="49" charset="0"/>
              </a:rPr>
              <a:t>(Node):</a:t>
            </a:r>
          </a:p>
          <a:p>
            <a:pPr marL="0" indent="0">
              <a:lnSpc>
                <a:spcPct val="120000"/>
              </a:lnSpc>
              <a:spcBef>
                <a:spcPts val="0"/>
              </a:spcBef>
              <a:buNone/>
            </a:pPr>
            <a:r>
              <a:rPr lang="en-US" sz="1100" b="0" dirty="0">
                <a:solidFill>
                  <a:schemeClr val="tx1"/>
                </a:solidFill>
                <a:effectLst/>
                <a:latin typeface="Consolas" panose="020B0609020204030204" pitchFamily="49" charset="0"/>
              </a:rPr>
              <a:t>    def __</a:t>
            </a:r>
            <a:r>
              <a:rPr lang="en-US" sz="1100" b="0" dirty="0" err="1">
                <a:solidFill>
                  <a:schemeClr val="tx1"/>
                </a:solidFill>
                <a:effectLst/>
                <a:latin typeface="Consolas" panose="020B0609020204030204" pitchFamily="49" charset="0"/>
              </a:rPr>
              <a:t>init</a:t>
            </a:r>
            <a:r>
              <a:rPr lang="en-US" sz="1100" b="0" dirty="0">
                <a:solidFill>
                  <a:schemeClr val="tx1"/>
                </a:solidFill>
                <a:effectLst/>
                <a:latin typeface="Consolas" panose="020B0609020204030204" pitchFamily="49" charset="0"/>
              </a:rPr>
              <a:t>__(self):</a:t>
            </a:r>
          </a:p>
          <a:p>
            <a:pPr marL="0" indent="0">
              <a:lnSpc>
                <a:spcPct val="120000"/>
              </a:lnSpc>
              <a:spcBef>
                <a:spcPts val="0"/>
              </a:spcBef>
              <a:buNone/>
            </a:pPr>
            <a:r>
              <a:rPr lang="en-US" sz="1100" b="0" dirty="0">
                <a:solidFill>
                  <a:schemeClr val="tx1"/>
                </a:solidFill>
                <a:effectLst/>
                <a:latin typeface="Consolas" panose="020B0609020204030204" pitchFamily="49" charset="0"/>
              </a:rPr>
              <a:t>        super().__</a:t>
            </a:r>
            <a:r>
              <a:rPr lang="en-US" sz="1100" b="0" dirty="0" err="1">
                <a:solidFill>
                  <a:schemeClr val="tx1"/>
                </a:solidFill>
                <a:effectLst/>
                <a:latin typeface="Consolas" panose="020B0609020204030204" pitchFamily="49" charset="0"/>
              </a:rPr>
              <a:t>init</a:t>
            </a:r>
            <a:r>
              <a:rPr lang="en-US" sz="1100" b="0" dirty="0">
                <a:solidFill>
                  <a:schemeClr val="tx1"/>
                </a:solidFill>
                <a:effectLst/>
                <a:latin typeface="Consolas" panose="020B0609020204030204" pitchFamily="49" charset="0"/>
              </a:rPr>
              <a:t>__('</a:t>
            </a:r>
            <a:r>
              <a:rPr lang="en-US" sz="1100" b="0" dirty="0" err="1">
                <a:solidFill>
                  <a:schemeClr val="tx1"/>
                </a:solidFill>
                <a:effectLst/>
                <a:latin typeface="Consolas" panose="020B0609020204030204" pitchFamily="49" charset="0"/>
              </a:rPr>
              <a:t>minimal_client_async</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self.cli</a:t>
            </a:r>
            <a:r>
              <a:rPr lang="en-US" sz="1100" b="0" dirty="0">
                <a:solidFill>
                  <a:schemeClr val="tx1"/>
                </a:solidFill>
                <a:effectLst/>
                <a:latin typeface="Consolas" panose="020B0609020204030204" pitchFamily="49" charset="0"/>
              </a:rPr>
              <a:t> = </a:t>
            </a:r>
            <a:r>
              <a:rPr lang="en-US" sz="1100" b="0" dirty="0" err="1">
                <a:solidFill>
                  <a:schemeClr val="tx1"/>
                </a:solidFill>
                <a:effectLst/>
                <a:latin typeface="Consolas" panose="020B0609020204030204" pitchFamily="49" charset="0"/>
              </a:rPr>
              <a:t>self.create_client</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AddTwoInts</a:t>
            </a: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add_two_ints</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while not </a:t>
            </a:r>
            <a:r>
              <a:rPr lang="en-US" sz="1100" b="0" dirty="0" err="1">
                <a:solidFill>
                  <a:schemeClr val="tx1"/>
                </a:solidFill>
                <a:effectLst/>
                <a:latin typeface="Consolas" panose="020B0609020204030204" pitchFamily="49" charset="0"/>
              </a:rPr>
              <a:t>self.cli.wait_for_service</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timeout_sec</a:t>
            </a:r>
            <a:r>
              <a:rPr lang="en-US" sz="1100" b="0" dirty="0">
                <a:solidFill>
                  <a:schemeClr val="tx1"/>
                </a:solidFill>
                <a:effectLst/>
                <a:latin typeface="Consolas" panose="020B0609020204030204" pitchFamily="49" charset="0"/>
              </a:rPr>
              <a:t>=1.0):</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self.get_logger</a:t>
            </a:r>
            <a:r>
              <a:rPr lang="en-US" sz="1100" b="0" dirty="0">
                <a:solidFill>
                  <a:schemeClr val="tx1"/>
                </a:solidFill>
                <a:effectLst/>
                <a:latin typeface="Consolas" panose="020B0609020204030204" pitchFamily="49" charset="0"/>
              </a:rPr>
              <a:t>().info('service not available, waiting again...')</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self.req</a:t>
            </a:r>
            <a:r>
              <a:rPr lang="en-US" sz="1100" b="0" dirty="0">
                <a:solidFill>
                  <a:schemeClr val="tx1"/>
                </a:solidFill>
                <a:effectLst/>
                <a:latin typeface="Consolas" panose="020B0609020204030204" pitchFamily="49" charset="0"/>
              </a:rPr>
              <a:t> = </a:t>
            </a:r>
            <a:r>
              <a:rPr lang="en-US" sz="1100" b="0" dirty="0" err="1">
                <a:solidFill>
                  <a:schemeClr val="tx1"/>
                </a:solidFill>
                <a:effectLst/>
                <a:latin typeface="Consolas" panose="020B0609020204030204" pitchFamily="49" charset="0"/>
              </a:rPr>
              <a:t>AddTwoInts.Request</a:t>
            </a:r>
            <a:r>
              <a:rPr lang="en-US" sz="1100" b="0" dirty="0">
                <a:solidFill>
                  <a:schemeClr val="tx1"/>
                </a:solidFill>
                <a:effectLst/>
                <a:latin typeface="Consolas" panose="020B0609020204030204" pitchFamily="49" charset="0"/>
              </a:rPr>
              <a:t>()</a:t>
            </a:r>
          </a:p>
          <a:p>
            <a:pPr marL="0" indent="0">
              <a:lnSpc>
                <a:spcPct val="120000"/>
              </a:lnSpc>
              <a:spcBef>
                <a:spcPts val="0"/>
              </a:spcBef>
              <a:buNone/>
            </a:pPr>
            <a:endParaRPr lang="en-US" sz="1100" b="0" dirty="0">
              <a:solidFill>
                <a:schemeClr val="tx1"/>
              </a:solidFill>
              <a:effectLst/>
              <a:latin typeface="Consolas" panose="020B0609020204030204" pitchFamily="49" charset="0"/>
            </a:endParaRPr>
          </a:p>
          <a:p>
            <a:pPr marL="0" indent="0">
              <a:lnSpc>
                <a:spcPct val="120000"/>
              </a:lnSpc>
              <a:spcBef>
                <a:spcPts val="0"/>
              </a:spcBef>
              <a:buNone/>
            </a:pPr>
            <a:r>
              <a:rPr lang="en-US" sz="1100" b="0" dirty="0">
                <a:solidFill>
                  <a:schemeClr val="tx1"/>
                </a:solidFill>
                <a:effectLst/>
                <a:latin typeface="Consolas" panose="020B0609020204030204" pitchFamily="49" charset="0"/>
              </a:rPr>
              <a:t>    def </a:t>
            </a:r>
            <a:r>
              <a:rPr lang="en-US" sz="1100" b="0" dirty="0" err="1">
                <a:solidFill>
                  <a:schemeClr val="tx1"/>
                </a:solidFill>
                <a:effectLst/>
                <a:latin typeface="Consolas" panose="020B0609020204030204" pitchFamily="49" charset="0"/>
              </a:rPr>
              <a:t>send_request</a:t>
            </a:r>
            <a:r>
              <a:rPr lang="en-US" sz="1100" b="0" dirty="0">
                <a:solidFill>
                  <a:schemeClr val="tx1"/>
                </a:solidFill>
                <a:effectLst/>
                <a:latin typeface="Consolas" panose="020B0609020204030204" pitchFamily="49" charset="0"/>
              </a:rPr>
              <a:t>(self, a, b):</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self.req.a</a:t>
            </a:r>
            <a:r>
              <a:rPr lang="en-US" sz="1100" b="0" dirty="0">
                <a:solidFill>
                  <a:schemeClr val="tx1"/>
                </a:solidFill>
                <a:effectLst/>
                <a:latin typeface="Consolas" panose="020B0609020204030204" pitchFamily="49" charset="0"/>
              </a:rPr>
              <a:t> = a</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self.req.b</a:t>
            </a:r>
            <a:r>
              <a:rPr lang="en-US" sz="1100" b="0" dirty="0">
                <a:solidFill>
                  <a:schemeClr val="tx1"/>
                </a:solidFill>
                <a:effectLst/>
                <a:latin typeface="Consolas" panose="020B0609020204030204" pitchFamily="49" charset="0"/>
              </a:rPr>
              <a:t> = b</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self.future</a:t>
            </a:r>
            <a:r>
              <a:rPr lang="en-US" sz="1100" b="0" dirty="0">
                <a:solidFill>
                  <a:schemeClr val="tx1"/>
                </a:solidFill>
                <a:effectLst/>
                <a:latin typeface="Consolas" panose="020B0609020204030204" pitchFamily="49" charset="0"/>
              </a:rPr>
              <a:t> = </a:t>
            </a:r>
            <a:r>
              <a:rPr lang="en-US" sz="1100" b="0" dirty="0" err="1">
                <a:solidFill>
                  <a:schemeClr val="tx1"/>
                </a:solidFill>
                <a:effectLst/>
                <a:latin typeface="Consolas" panose="020B0609020204030204" pitchFamily="49" charset="0"/>
              </a:rPr>
              <a:t>self.cli.call_async</a:t>
            </a:r>
            <a:r>
              <a:rPr lang="en-US" sz="1100" b="0" dirty="0">
                <a:solidFill>
                  <a:schemeClr val="tx1"/>
                </a:solidFill>
                <a:effectLst/>
                <a:latin typeface="Consolas" panose="020B0609020204030204" pitchFamily="49" charset="0"/>
              </a:rPr>
              <a:t>(</a:t>
            </a:r>
            <a:r>
              <a:rPr lang="en-US" sz="1100" b="0" dirty="0" err="1">
                <a:solidFill>
                  <a:schemeClr val="tx1"/>
                </a:solidFill>
                <a:effectLst/>
                <a:latin typeface="Consolas" panose="020B0609020204030204" pitchFamily="49" charset="0"/>
              </a:rPr>
              <a:t>self.req</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rclpy.spin_until_future_complete</a:t>
            </a:r>
            <a:r>
              <a:rPr lang="en-US" sz="1100" b="0" dirty="0">
                <a:solidFill>
                  <a:schemeClr val="tx1"/>
                </a:solidFill>
                <a:effectLst/>
                <a:latin typeface="Consolas" panose="020B0609020204030204" pitchFamily="49" charset="0"/>
              </a:rPr>
              <a:t>(self, </a:t>
            </a:r>
            <a:r>
              <a:rPr lang="en-US" sz="1100" b="0" dirty="0" err="1">
                <a:solidFill>
                  <a:schemeClr val="tx1"/>
                </a:solidFill>
                <a:effectLst/>
                <a:latin typeface="Consolas" panose="020B0609020204030204" pitchFamily="49" charset="0"/>
              </a:rPr>
              <a:t>self.future</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return </a:t>
            </a:r>
            <a:r>
              <a:rPr lang="en-US" sz="1100" b="0" dirty="0" err="1">
                <a:solidFill>
                  <a:schemeClr val="tx1"/>
                </a:solidFill>
                <a:effectLst/>
                <a:latin typeface="Consolas" panose="020B0609020204030204" pitchFamily="49" charset="0"/>
              </a:rPr>
              <a:t>self.future.result</a:t>
            </a:r>
            <a:r>
              <a:rPr lang="en-US" sz="1100" b="0" dirty="0">
                <a:solidFill>
                  <a:schemeClr val="tx1"/>
                </a:solidFill>
                <a:effectLst/>
                <a:latin typeface="Consolas" panose="020B0609020204030204" pitchFamily="49" charset="0"/>
              </a:rPr>
              <a:t>()</a:t>
            </a:r>
          </a:p>
          <a:p>
            <a:pPr marL="0" indent="0">
              <a:lnSpc>
                <a:spcPct val="120000"/>
              </a:lnSpc>
              <a:spcBef>
                <a:spcPts val="0"/>
              </a:spcBef>
              <a:buNone/>
            </a:pPr>
            <a:endParaRPr lang="en-US" sz="1100" b="0" dirty="0">
              <a:solidFill>
                <a:schemeClr val="tx1"/>
              </a:solidFill>
              <a:effectLst/>
              <a:latin typeface="Consolas" panose="020B0609020204030204" pitchFamily="49" charset="0"/>
            </a:endParaRPr>
          </a:p>
          <a:p>
            <a:pPr marL="0" indent="0">
              <a:lnSpc>
                <a:spcPct val="120000"/>
              </a:lnSpc>
              <a:spcBef>
                <a:spcPts val="0"/>
              </a:spcBef>
              <a:buNone/>
            </a:pPr>
            <a:r>
              <a:rPr lang="en-US" sz="1100" b="0" dirty="0">
                <a:solidFill>
                  <a:schemeClr val="tx1"/>
                </a:solidFill>
                <a:effectLst/>
                <a:latin typeface="Consolas" panose="020B0609020204030204" pitchFamily="49" charset="0"/>
              </a:rPr>
              <a:t>def main():</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rclpy.init</a:t>
            </a:r>
            <a:r>
              <a:rPr lang="en-US" sz="1100" b="0" dirty="0">
                <a:solidFill>
                  <a:schemeClr val="tx1"/>
                </a:solidFill>
                <a:effectLst/>
                <a:latin typeface="Consolas" panose="020B0609020204030204" pitchFamily="49" charset="0"/>
              </a:rPr>
              <a:t>()</a:t>
            </a:r>
          </a:p>
          <a:p>
            <a:pPr marL="0" indent="0">
              <a:lnSpc>
                <a:spcPct val="120000"/>
              </a:lnSpc>
              <a:spcBef>
                <a:spcPts val="0"/>
              </a:spcBef>
              <a:buNone/>
            </a:pPr>
            <a:endParaRPr lang="en-US" sz="1100" b="0" dirty="0">
              <a:solidFill>
                <a:schemeClr val="tx1"/>
              </a:solidFill>
              <a:effectLst/>
              <a:latin typeface="Consolas" panose="020B0609020204030204" pitchFamily="49" charset="0"/>
            </a:endParaRP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minimal_client</a:t>
            </a:r>
            <a:r>
              <a:rPr lang="en-US" sz="1100" b="0" dirty="0">
                <a:solidFill>
                  <a:schemeClr val="tx1"/>
                </a:solidFill>
                <a:effectLst/>
                <a:latin typeface="Consolas" panose="020B0609020204030204" pitchFamily="49" charset="0"/>
              </a:rPr>
              <a:t> = </a:t>
            </a:r>
            <a:r>
              <a:rPr lang="en-US" sz="1100" b="0" dirty="0" err="1">
                <a:solidFill>
                  <a:schemeClr val="tx1"/>
                </a:solidFill>
                <a:effectLst/>
                <a:latin typeface="Consolas" panose="020B0609020204030204" pitchFamily="49" charset="0"/>
              </a:rPr>
              <a:t>MinimalClientAsync</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response = </a:t>
            </a:r>
            <a:r>
              <a:rPr lang="en-US" sz="1100" b="0" dirty="0" err="1">
                <a:solidFill>
                  <a:schemeClr val="tx1"/>
                </a:solidFill>
                <a:effectLst/>
                <a:latin typeface="Consolas" panose="020B0609020204030204" pitchFamily="49" charset="0"/>
              </a:rPr>
              <a:t>minimal_client.send_request</a:t>
            </a:r>
            <a:r>
              <a:rPr lang="en-US" sz="1100" b="0" dirty="0">
                <a:solidFill>
                  <a:schemeClr val="tx1"/>
                </a:solidFill>
                <a:effectLst/>
                <a:latin typeface="Consolas" panose="020B0609020204030204" pitchFamily="49" charset="0"/>
              </a:rPr>
              <a:t>(int(</a:t>
            </a:r>
            <a:r>
              <a:rPr lang="en-US" sz="1100" b="0" dirty="0" err="1">
                <a:solidFill>
                  <a:schemeClr val="tx1"/>
                </a:solidFill>
                <a:effectLst/>
                <a:latin typeface="Consolas" panose="020B0609020204030204" pitchFamily="49" charset="0"/>
              </a:rPr>
              <a:t>sys.argv</a:t>
            </a:r>
            <a:r>
              <a:rPr lang="en-US" sz="1100" b="0" dirty="0">
                <a:solidFill>
                  <a:schemeClr val="tx1"/>
                </a:solidFill>
                <a:effectLst/>
                <a:latin typeface="Consolas" panose="020B0609020204030204" pitchFamily="49" charset="0"/>
              </a:rPr>
              <a:t>[1]), int(</a:t>
            </a:r>
            <a:r>
              <a:rPr lang="en-US" sz="1100" b="0" dirty="0" err="1">
                <a:solidFill>
                  <a:schemeClr val="tx1"/>
                </a:solidFill>
                <a:effectLst/>
                <a:latin typeface="Consolas" panose="020B0609020204030204" pitchFamily="49" charset="0"/>
              </a:rPr>
              <a:t>sys.argv</a:t>
            </a:r>
            <a:r>
              <a:rPr lang="en-US" sz="1100" b="0" dirty="0">
                <a:solidFill>
                  <a:schemeClr val="tx1"/>
                </a:solidFill>
                <a:effectLst/>
                <a:latin typeface="Consolas" panose="020B0609020204030204" pitchFamily="49" charset="0"/>
              </a:rPr>
              <a:t>[2]))</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minimal_client.get_logger</a:t>
            </a:r>
            <a:r>
              <a:rPr lang="en-US" sz="1100" b="0" dirty="0">
                <a:solidFill>
                  <a:schemeClr val="tx1"/>
                </a:solidFill>
                <a:effectLst/>
                <a:latin typeface="Consolas" panose="020B0609020204030204" pitchFamily="49" charset="0"/>
              </a:rPr>
              <a:t>().info(‘Result of </a:t>
            </a:r>
            <a:r>
              <a:rPr lang="en-US" sz="1100" b="0" dirty="0" err="1">
                <a:solidFill>
                  <a:schemeClr val="tx1"/>
                </a:solidFill>
                <a:effectLst/>
                <a:latin typeface="Consolas" panose="020B0609020204030204" pitchFamily="49" charset="0"/>
              </a:rPr>
              <a:t>add_two_ints</a:t>
            </a:r>
            <a:r>
              <a:rPr lang="en-US" sz="1100" b="0" dirty="0">
                <a:solidFill>
                  <a:schemeClr val="tx1"/>
                </a:solidFill>
                <a:effectLst/>
                <a:latin typeface="Consolas" panose="020B0609020204030204" pitchFamily="49" charset="0"/>
              </a:rPr>
              <a:t>: for %d + %d = %d’ % (int(</a:t>
            </a:r>
            <a:r>
              <a:rPr lang="en-US" sz="1100" b="0" dirty="0" err="1">
                <a:solidFill>
                  <a:schemeClr val="tx1"/>
                </a:solidFill>
                <a:effectLst/>
                <a:latin typeface="Consolas" panose="020B0609020204030204" pitchFamily="49" charset="0"/>
              </a:rPr>
              <a:t>sys.argv</a:t>
            </a:r>
            <a:r>
              <a:rPr lang="en-US" sz="1100" b="0" dirty="0">
                <a:solidFill>
                  <a:schemeClr val="tx1"/>
                </a:solidFill>
                <a:effectLst/>
                <a:latin typeface="Consolas" panose="020B0609020204030204" pitchFamily="49" charset="0"/>
              </a:rPr>
              <a:t>[1]), int(</a:t>
            </a:r>
            <a:r>
              <a:rPr lang="en-US" sz="1100" b="0" dirty="0" err="1">
                <a:solidFill>
                  <a:schemeClr val="tx1"/>
                </a:solidFill>
                <a:effectLst/>
                <a:latin typeface="Consolas" panose="020B0609020204030204" pitchFamily="49" charset="0"/>
              </a:rPr>
              <a:t>sys.argv</a:t>
            </a:r>
            <a:r>
              <a:rPr lang="en-US" sz="1100" b="0" dirty="0">
                <a:solidFill>
                  <a:schemeClr val="tx1"/>
                </a:solidFill>
                <a:effectLst/>
                <a:latin typeface="Consolas" panose="020B0609020204030204" pitchFamily="49" charset="0"/>
              </a:rPr>
              <a:t>[2]), </a:t>
            </a:r>
            <a:r>
              <a:rPr lang="en-US" sz="1100" b="0" dirty="0" err="1">
                <a:solidFill>
                  <a:schemeClr val="tx1"/>
                </a:solidFill>
                <a:effectLst/>
                <a:latin typeface="Consolas" panose="020B0609020204030204" pitchFamily="49" charset="0"/>
              </a:rPr>
              <a:t>response.sum</a:t>
            </a:r>
            <a:r>
              <a:rPr lang="en-US" sz="1100" b="0" dirty="0">
                <a:solidFill>
                  <a:schemeClr val="tx1"/>
                </a:solidFill>
                <a:effectLst/>
                <a:latin typeface="Consolas" panose="020B0609020204030204" pitchFamily="49" charset="0"/>
              </a:rPr>
              <a:t>))</a:t>
            </a:r>
          </a:p>
          <a:p>
            <a:pPr marL="0" indent="0">
              <a:lnSpc>
                <a:spcPct val="120000"/>
              </a:lnSpc>
              <a:spcBef>
                <a:spcPts val="0"/>
              </a:spcBef>
              <a:buNone/>
            </a:pPr>
            <a:endParaRPr lang="en-US" sz="1100" b="0" dirty="0">
              <a:solidFill>
                <a:schemeClr val="tx1"/>
              </a:solidFill>
              <a:effectLst/>
              <a:latin typeface="Consolas" panose="020B0609020204030204" pitchFamily="49" charset="0"/>
            </a:endParaRP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minimal_client.destroy_node</a:t>
            </a:r>
            <a:r>
              <a:rPr lang="en-US" sz="1100" b="0" dirty="0">
                <a:solidFill>
                  <a:schemeClr val="tx1"/>
                </a:solidFill>
                <a:effectLst/>
                <a:latin typeface="Consolas" panose="020B0609020204030204" pitchFamily="49" charset="0"/>
              </a:rPr>
              <a:t>()</a:t>
            </a:r>
          </a:p>
          <a:p>
            <a:pPr marL="0" indent="0">
              <a:lnSpc>
                <a:spcPct val="120000"/>
              </a:lnSpc>
              <a:spcBef>
                <a:spcPts val="0"/>
              </a:spcBef>
              <a:buNone/>
            </a:pPr>
            <a:r>
              <a:rPr lang="en-US" sz="1100" b="0" dirty="0">
                <a:solidFill>
                  <a:schemeClr val="tx1"/>
                </a:solidFill>
                <a:effectLst/>
                <a:latin typeface="Consolas" panose="020B0609020204030204" pitchFamily="49" charset="0"/>
              </a:rPr>
              <a:t>    </a:t>
            </a:r>
            <a:r>
              <a:rPr lang="en-US" sz="1100" b="0" dirty="0" err="1">
                <a:solidFill>
                  <a:schemeClr val="tx1"/>
                </a:solidFill>
                <a:effectLst/>
                <a:latin typeface="Consolas" panose="020B0609020204030204" pitchFamily="49" charset="0"/>
              </a:rPr>
              <a:t>rclpy.shutdown</a:t>
            </a:r>
            <a:r>
              <a:rPr lang="en-US" sz="1100" b="0" dirty="0">
                <a:solidFill>
                  <a:schemeClr val="tx1"/>
                </a:solidFill>
                <a:effectLst/>
                <a:latin typeface="Consolas" panose="020B0609020204030204" pitchFamily="49" charset="0"/>
              </a:rPr>
              <a:t>()</a:t>
            </a:r>
          </a:p>
          <a:p>
            <a:pPr marL="0" indent="0">
              <a:lnSpc>
                <a:spcPct val="120000"/>
              </a:lnSpc>
              <a:spcBef>
                <a:spcPts val="0"/>
              </a:spcBef>
              <a:buNone/>
            </a:pPr>
            <a:endParaRPr lang="en-US" sz="1100" b="0" dirty="0">
              <a:solidFill>
                <a:schemeClr val="tx1"/>
              </a:solidFill>
              <a:effectLst/>
              <a:latin typeface="Consolas" panose="020B0609020204030204" pitchFamily="49" charset="0"/>
            </a:endParaRPr>
          </a:p>
          <a:p>
            <a:pPr marL="0" indent="0">
              <a:lnSpc>
                <a:spcPct val="120000"/>
              </a:lnSpc>
              <a:spcBef>
                <a:spcPts val="0"/>
              </a:spcBef>
              <a:buNone/>
            </a:pPr>
            <a:r>
              <a:rPr lang="en-US" sz="1100" b="0" dirty="0">
                <a:solidFill>
                  <a:schemeClr val="tx1"/>
                </a:solidFill>
                <a:effectLst/>
                <a:latin typeface="Consolas" panose="020B0609020204030204" pitchFamily="49" charset="0"/>
              </a:rPr>
              <a:t>if __name__ == '__main__':</a:t>
            </a:r>
          </a:p>
          <a:p>
            <a:pPr marL="0" indent="0">
              <a:lnSpc>
                <a:spcPct val="120000"/>
              </a:lnSpc>
              <a:spcBef>
                <a:spcPts val="0"/>
              </a:spcBef>
              <a:buNone/>
            </a:pPr>
            <a:r>
              <a:rPr lang="en-US" sz="1100" b="0" dirty="0">
                <a:solidFill>
                  <a:schemeClr val="tx1"/>
                </a:solidFill>
                <a:effectLst/>
                <a:latin typeface="Consolas" panose="020B0609020204030204" pitchFamily="49" charset="0"/>
              </a:rPr>
              <a:t>    main()</a:t>
            </a:r>
          </a:p>
        </p:txBody>
      </p:sp>
      <p:sp>
        <p:nvSpPr>
          <p:cNvPr id="4" name="Slide Number Placeholder 3">
            <a:extLst>
              <a:ext uri="{FF2B5EF4-FFF2-40B4-BE49-F238E27FC236}">
                <a16:creationId xmlns:a16="http://schemas.microsoft.com/office/drawing/2014/main" id="{68EFC63C-4833-2F37-312E-9120A01D2239}"/>
              </a:ext>
            </a:extLst>
          </p:cNvPr>
          <p:cNvSpPr>
            <a:spLocks noGrp="1"/>
          </p:cNvSpPr>
          <p:nvPr>
            <p:ph type="sldNum" sz="quarter" idx="12"/>
          </p:nvPr>
        </p:nvSpPr>
        <p:spPr/>
        <p:txBody>
          <a:bodyPr/>
          <a:lstStyle/>
          <a:p>
            <a:fld id="{E33F180C-7AC5-428A-9DBB-8DF57BA31570}" type="slidenum">
              <a:rPr lang="en-GB" smtClean="0"/>
              <a:t>61</a:t>
            </a:fld>
            <a:endParaRPr lang="en-GB"/>
          </a:p>
        </p:txBody>
      </p:sp>
    </p:spTree>
    <p:extLst>
      <p:ext uri="{BB962C8B-B14F-4D97-AF65-F5344CB8AC3E}">
        <p14:creationId xmlns:p14="http://schemas.microsoft.com/office/powerpoint/2010/main" val="40576742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46F3-6CAC-5F32-1DBA-90D9A0692C43}"/>
              </a:ext>
            </a:extLst>
          </p:cNvPr>
          <p:cNvSpPr>
            <a:spLocks noGrp="1"/>
          </p:cNvSpPr>
          <p:nvPr>
            <p:ph type="title"/>
          </p:nvPr>
        </p:nvSpPr>
        <p:spPr/>
        <p:txBody>
          <a:bodyPr/>
          <a:lstStyle/>
          <a:p>
            <a:r>
              <a:rPr lang="en-US" dirty="0"/>
              <a:t>Entry points</a:t>
            </a:r>
          </a:p>
        </p:txBody>
      </p:sp>
      <p:sp>
        <p:nvSpPr>
          <p:cNvPr id="3" name="Content Placeholder 2">
            <a:extLst>
              <a:ext uri="{FF2B5EF4-FFF2-40B4-BE49-F238E27FC236}">
                <a16:creationId xmlns:a16="http://schemas.microsoft.com/office/drawing/2014/main" id="{9311D1BC-8909-D2CA-338B-470687103118}"/>
              </a:ext>
            </a:extLst>
          </p:cNvPr>
          <p:cNvSpPr>
            <a:spLocks noGrp="1"/>
          </p:cNvSpPr>
          <p:nvPr>
            <p:ph idx="1"/>
          </p:nvPr>
        </p:nvSpPr>
        <p:spPr/>
        <p:txBody>
          <a:bodyPr/>
          <a:lstStyle/>
          <a:p>
            <a:r>
              <a:rPr lang="en-US" dirty="0"/>
              <a:t>Modify the entry points in the setup.py file such that</a:t>
            </a:r>
          </a:p>
        </p:txBody>
      </p:sp>
      <p:sp>
        <p:nvSpPr>
          <p:cNvPr id="4" name="Slide Number Placeholder 3">
            <a:extLst>
              <a:ext uri="{FF2B5EF4-FFF2-40B4-BE49-F238E27FC236}">
                <a16:creationId xmlns:a16="http://schemas.microsoft.com/office/drawing/2014/main" id="{990590E1-6275-AD10-1CF3-C6E5609E8C57}"/>
              </a:ext>
            </a:extLst>
          </p:cNvPr>
          <p:cNvSpPr>
            <a:spLocks noGrp="1"/>
          </p:cNvSpPr>
          <p:nvPr>
            <p:ph type="sldNum" sz="quarter" idx="12"/>
          </p:nvPr>
        </p:nvSpPr>
        <p:spPr/>
        <p:txBody>
          <a:bodyPr/>
          <a:lstStyle/>
          <a:p>
            <a:fld id="{E33F180C-7AC5-428A-9DBB-8DF57BA31570}" type="slidenum">
              <a:rPr lang="en-GB" smtClean="0"/>
              <a:t>62</a:t>
            </a:fld>
            <a:endParaRPr lang="en-GB"/>
          </a:p>
        </p:txBody>
      </p:sp>
      <p:sp>
        <p:nvSpPr>
          <p:cNvPr id="5" name="Rectangle 3">
            <a:extLst>
              <a:ext uri="{FF2B5EF4-FFF2-40B4-BE49-F238E27FC236}">
                <a16:creationId xmlns:a16="http://schemas.microsoft.com/office/drawing/2014/main" id="{C39B3B7A-0FBE-8A78-EA92-F77C95A17120}"/>
              </a:ext>
            </a:extLst>
          </p:cNvPr>
          <p:cNvSpPr>
            <a:spLocks noChangeArrowheads="1"/>
          </p:cNvSpPr>
          <p:nvPr/>
        </p:nvSpPr>
        <p:spPr bwMode="auto">
          <a:xfrm>
            <a:off x="879475" y="2518475"/>
            <a:ext cx="10433050" cy="1726093"/>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err="1">
                <a:solidFill>
                  <a:srgbClr val="333333"/>
                </a:solidFill>
                <a:latin typeface="Consolas" panose="020B0609020204030204" pitchFamily="49" charset="0"/>
              </a:rPr>
              <a:t>entry_points</a:t>
            </a: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console_scripts</a:t>
            </a:r>
            <a:r>
              <a:rPr lang="en-US" altLang="en-US" dirty="0">
                <a:solidFill>
                  <a:srgbClr val="333333"/>
                </a:solidFill>
                <a:latin typeface="Consolas" panose="020B0609020204030204" pitchFamily="49" charset="0"/>
              </a:rPr>
              <a:t>': [</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'service = </a:t>
            </a:r>
            <a:r>
              <a:rPr lang="en-US" altLang="en-US" dirty="0" err="1">
                <a:solidFill>
                  <a:srgbClr val="333333"/>
                </a:solidFill>
                <a:latin typeface="Consolas" panose="020B0609020204030204" pitchFamily="49" charset="0"/>
              </a:rPr>
              <a:t>srv_example.service_server:main</a:t>
            </a: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'client = </a:t>
            </a:r>
            <a:r>
              <a:rPr lang="en-US" altLang="en-US" dirty="0" err="1">
                <a:solidFill>
                  <a:srgbClr val="333333"/>
                </a:solidFill>
                <a:latin typeface="Consolas" panose="020B0609020204030204" pitchFamily="49" charset="0"/>
              </a:rPr>
              <a:t>srv_example.service_client:main</a:t>
            </a:r>
            <a:r>
              <a:rPr lang="en-US" altLang="en-US" dirty="0">
                <a:solidFill>
                  <a:srgbClr val="333333"/>
                </a:solidFill>
                <a:latin typeface="Consolas" panose="020B0609020204030204" pitchFamily="49" charset="0"/>
              </a:rPr>
              <a:t>',</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endParaRPr kumimoji="0" lang="en-US" altLang="en-US" b="0" i="0" u="none" strike="noStrike" cap="none" normalizeH="0" baseline="0" dirty="0">
              <a:ln>
                <a:noFill/>
              </a:ln>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333845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33B9-3966-B0AE-D231-88522FA66B5F}"/>
              </a:ext>
            </a:extLst>
          </p:cNvPr>
          <p:cNvSpPr>
            <a:spLocks noGrp="1"/>
          </p:cNvSpPr>
          <p:nvPr>
            <p:ph type="title"/>
          </p:nvPr>
        </p:nvSpPr>
        <p:spPr/>
        <p:txBody>
          <a:bodyPr/>
          <a:lstStyle/>
          <a:p>
            <a:r>
              <a:rPr lang="en-US" dirty="0"/>
              <a:t>Activity – Message interfaces</a:t>
            </a:r>
          </a:p>
        </p:txBody>
      </p:sp>
      <p:sp>
        <p:nvSpPr>
          <p:cNvPr id="3" name="Content Placeholder 2">
            <a:extLst>
              <a:ext uri="{FF2B5EF4-FFF2-40B4-BE49-F238E27FC236}">
                <a16:creationId xmlns:a16="http://schemas.microsoft.com/office/drawing/2014/main" id="{816F0676-EEF0-0FC0-F321-BC331A3BC58B}"/>
              </a:ext>
            </a:extLst>
          </p:cNvPr>
          <p:cNvSpPr>
            <a:spLocks noGrp="1"/>
          </p:cNvSpPr>
          <p:nvPr>
            <p:ph idx="1"/>
          </p:nvPr>
        </p:nvSpPr>
        <p:spPr/>
        <p:txBody>
          <a:bodyPr/>
          <a:lstStyle/>
          <a:p>
            <a:r>
              <a:rPr lang="en-US" dirty="0"/>
              <a:t>You have already solved the dependencies since you built the package</a:t>
            </a:r>
          </a:p>
          <a:p>
            <a:r>
              <a:rPr lang="en-US" dirty="0"/>
              <a:t>Build your workspace and source it. Then run the server</a:t>
            </a:r>
          </a:p>
          <a:p>
            <a:endParaRPr lang="en-US" dirty="0"/>
          </a:p>
          <a:p>
            <a:endParaRPr lang="en-US" dirty="0"/>
          </a:p>
          <a:p>
            <a:endParaRPr lang="en-US" dirty="0"/>
          </a:p>
          <a:p>
            <a:r>
              <a:rPr lang="en-US" dirty="0"/>
              <a:t>In another terminal, source the workspace. Then send a client request</a:t>
            </a:r>
          </a:p>
          <a:p>
            <a:endParaRPr lang="en-US" dirty="0"/>
          </a:p>
          <a:p>
            <a:endParaRPr lang="en-US" dirty="0"/>
          </a:p>
        </p:txBody>
      </p:sp>
      <p:sp>
        <p:nvSpPr>
          <p:cNvPr id="4" name="Slide Number Placeholder 3">
            <a:extLst>
              <a:ext uri="{FF2B5EF4-FFF2-40B4-BE49-F238E27FC236}">
                <a16:creationId xmlns:a16="http://schemas.microsoft.com/office/drawing/2014/main" id="{8E0023AA-1DB7-2F94-20A6-D89A474A7292}"/>
              </a:ext>
            </a:extLst>
          </p:cNvPr>
          <p:cNvSpPr>
            <a:spLocks noGrp="1"/>
          </p:cNvSpPr>
          <p:nvPr>
            <p:ph type="sldNum" sz="quarter" idx="12"/>
          </p:nvPr>
        </p:nvSpPr>
        <p:spPr/>
        <p:txBody>
          <a:bodyPr/>
          <a:lstStyle/>
          <a:p>
            <a:fld id="{E33F180C-7AC5-428A-9DBB-8DF57BA31570}" type="slidenum">
              <a:rPr lang="en-GB" smtClean="0"/>
              <a:t>63</a:t>
            </a:fld>
            <a:endParaRPr lang="en-GB"/>
          </a:p>
        </p:txBody>
      </p:sp>
      <p:sp>
        <p:nvSpPr>
          <p:cNvPr id="5" name="Rectangle 3">
            <a:extLst>
              <a:ext uri="{FF2B5EF4-FFF2-40B4-BE49-F238E27FC236}">
                <a16:creationId xmlns:a16="http://schemas.microsoft.com/office/drawing/2014/main" id="{0910595C-311B-1B69-1867-989DDA2DFFDE}"/>
              </a:ext>
            </a:extLst>
          </p:cNvPr>
          <p:cNvSpPr>
            <a:spLocks noChangeArrowheads="1"/>
          </p:cNvSpPr>
          <p:nvPr/>
        </p:nvSpPr>
        <p:spPr bwMode="auto">
          <a:xfrm>
            <a:off x="879475" y="2933973"/>
            <a:ext cx="10433050" cy="89509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a:t>
            </a:r>
            <a:r>
              <a:rPr lang="en-US" altLang="en-US" dirty="0" err="1">
                <a:solidFill>
                  <a:srgbClr val="333333"/>
                </a:solidFill>
                <a:latin typeface="Consolas" panose="020B0609020204030204" pitchFamily="49" charset="0"/>
              </a:rPr>
              <a:t>colcon</a:t>
            </a:r>
            <a:r>
              <a:rPr lang="en-US" altLang="en-US"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source install/</a:t>
            </a:r>
            <a:r>
              <a:rPr lang="en-US" altLang="en-US" dirty="0" err="1">
                <a:solidFill>
                  <a:srgbClr val="333333"/>
                </a:solidFill>
                <a:latin typeface="Consolas" panose="020B0609020204030204" pitchFamily="49" charset="0"/>
              </a:rPr>
              <a:t>setup.bash</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 ros2 run </a:t>
            </a:r>
            <a:r>
              <a:rPr kumimoji="0" lang="en-US" altLang="en-US" b="0" i="0" u="none" strike="noStrike" cap="none" normalizeH="0" baseline="0" dirty="0" err="1">
                <a:ln>
                  <a:noFill/>
                </a:ln>
                <a:solidFill>
                  <a:srgbClr val="333333"/>
                </a:solidFill>
                <a:effectLst/>
                <a:latin typeface="Consolas" panose="020B0609020204030204" pitchFamily="49" charset="0"/>
              </a:rPr>
              <a:t>srv_example</a:t>
            </a:r>
            <a:r>
              <a:rPr kumimoji="0" lang="en-US" altLang="en-US" b="0" i="0" u="none" strike="noStrike" cap="none" normalizeH="0" baseline="0" dirty="0">
                <a:ln>
                  <a:noFill/>
                </a:ln>
                <a:solidFill>
                  <a:srgbClr val="333333"/>
                </a:solidFill>
                <a:effectLst/>
                <a:latin typeface="Consolas" panose="020B0609020204030204" pitchFamily="49" charset="0"/>
              </a:rPr>
              <a:t> service</a:t>
            </a:r>
          </a:p>
        </p:txBody>
      </p:sp>
      <p:sp>
        <p:nvSpPr>
          <p:cNvPr id="7" name="Rectangle 3">
            <a:extLst>
              <a:ext uri="{FF2B5EF4-FFF2-40B4-BE49-F238E27FC236}">
                <a16:creationId xmlns:a16="http://schemas.microsoft.com/office/drawing/2014/main" id="{E97F381E-86D8-B4FA-C6A4-AB7E7E226F17}"/>
              </a:ext>
            </a:extLst>
          </p:cNvPr>
          <p:cNvSpPr>
            <a:spLocks noChangeArrowheads="1"/>
          </p:cNvSpPr>
          <p:nvPr/>
        </p:nvSpPr>
        <p:spPr bwMode="auto">
          <a:xfrm>
            <a:off x="879475" y="4900586"/>
            <a:ext cx="10433050" cy="618098"/>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indent="273050" eaLnBrk="0" fontAlgn="base" hangingPunct="0">
              <a:spcBef>
                <a:spcPct val="0"/>
              </a:spcBef>
              <a:spcAft>
                <a:spcPct val="0"/>
              </a:spcAft>
            </a:pPr>
            <a:r>
              <a:rPr lang="en-US" altLang="en-US" dirty="0">
                <a:solidFill>
                  <a:srgbClr val="333333"/>
                </a:solidFill>
                <a:latin typeface="Consolas" panose="020B0609020204030204" pitchFamily="49" charset="0"/>
              </a:rPr>
              <a:t>$ source install/</a:t>
            </a:r>
            <a:r>
              <a:rPr lang="en-US" altLang="en-US" dirty="0" err="1">
                <a:solidFill>
                  <a:srgbClr val="333333"/>
                </a:solidFill>
                <a:latin typeface="Consolas" panose="020B0609020204030204" pitchFamily="49" charset="0"/>
              </a:rPr>
              <a:t>setup.bash</a:t>
            </a:r>
            <a:endParaRPr lang="en-US" altLang="en-US"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rPr>
              <a:t>$ ros2 run </a:t>
            </a:r>
            <a:r>
              <a:rPr lang="en-US" altLang="en-US" dirty="0" err="1">
                <a:solidFill>
                  <a:srgbClr val="333333"/>
                </a:solidFill>
                <a:latin typeface="Consolas" panose="020B0609020204030204" pitchFamily="49" charset="0"/>
              </a:rPr>
              <a:t>srv_example</a:t>
            </a:r>
            <a:r>
              <a:rPr lang="en-US" altLang="en-US" dirty="0">
                <a:solidFill>
                  <a:srgbClr val="333333"/>
                </a:solidFill>
                <a:latin typeface="Consolas" panose="020B0609020204030204" pitchFamily="49" charset="0"/>
              </a:rPr>
              <a:t> client -23 11</a:t>
            </a:r>
          </a:p>
        </p:txBody>
      </p:sp>
    </p:spTree>
    <p:extLst>
      <p:ext uri="{BB962C8B-B14F-4D97-AF65-F5344CB8AC3E}">
        <p14:creationId xmlns:p14="http://schemas.microsoft.com/office/powerpoint/2010/main" val="2464678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A627-0D1C-23C5-B2EF-B8D22705E828}"/>
              </a:ext>
            </a:extLst>
          </p:cNvPr>
          <p:cNvSpPr>
            <a:spLocks noGrp="1"/>
          </p:cNvSpPr>
          <p:nvPr>
            <p:ph type="ctrTitle"/>
          </p:nvPr>
        </p:nvSpPr>
        <p:spPr/>
        <p:txBody>
          <a:bodyPr/>
          <a:lstStyle/>
          <a:p>
            <a:r>
              <a:rPr lang="en-US" dirty="0"/>
              <a:t>Q&amp;A</a:t>
            </a:r>
            <a:endParaRPr lang="en-GB" dirty="0"/>
          </a:p>
        </p:txBody>
      </p:sp>
      <p:sp>
        <p:nvSpPr>
          <p:cNvPr id="3" name="Subtitle 2">
            <a:extLst>
              <a:ext uri="{FF2B5EF4-FFF2-40B4-BE49-F238E27FC236}">
                <a16:creationId xmlns:a16="http://schemas.microsoft.com/office/drawing/2014/main" id="{DF0BFE6F-410A-0AD8-3FC8-2439C073EE8E}"/>
              </a:ext>
            </a:extLst>
          </p:cNvPr>
          <p:cNvSpPr>
            <a:spLocks noGrp="1"/>
          </p:cNvSpPr>
          <p:nvPr>
            <p:ph type="subTitle" idx="1"/>
          </p:nvPr>
        </p:nvSpPr>
        <p:spPr/>
        <p:txBody>
          <a:bodyPr/>
          <a:lstStyle/>
          <a:p>
            <a:r>
              <a:rPr lang="en-US" dirty="0"/>
              <a:t>Questions?</a:t>
            </a:r>
            <a:endParaRPr lang="en-GB" dirty="0"/>
          </a:p>
        </p:txBody>
      </p:sp>
      <p:pic>
        <p:nvPicPr>
          <p:cNvPr id="5" name="Graphic 4" descr="Questions outline">
            <a:extLst>
              <a:ext uri="{FF2B5EF4-FFF2-40B4-BE49-F238E27FC236}">
                <a16:creationId xmlns:a16="http://schemas.microsoft.com/office/drawing/2014/main" id="{1524C7EC-C075-643C-C99C-FA596579C5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87024" y="0"/>
            <a:ext cx="1704975" cy="1704975"/>
          </a:xfrm>
          <a:prstGeom prst="rect">
            <a:avLst/>
          </a:prstGeom>
        </p:spPr>
      </p:pic>
      <p:pic>
        <p:nvPicPr>
          <p:cNvPr id="7" name="Graphic 6" descr="Help outline">
            <a:extLst>
              <a:ext uri="{FF2B5EF4-FFF2-40B4-BE49-F238E27FC236}">
                <a16:creationId xmlns:a16="http://schemas.microsoft.com/office/drawing/2014/main" id="{66426D9A-7261-DAF1-2746-E8E6883272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0"/>
            <a:ext cx="1878826" cy="1878826"/>
          </a:xfrm>
          <a:prstGeom prst="rect">
            <a:avLst/>
          </a:prstGeom>
        </p:spPr>
      </p:pic>
    </p:spTree>
    <p:extLst>
      <p:ext uri="{BB962C8B-B14F-4D97-AF65-F5344CB8AC3E}">
        <p14:creationId xmlns:p14="http://schemas.microsoft.com/office/powerpoint/2010/main" val="2350262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3666-A91D-FA90-ABCF-908E5966995B}"/>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5B5AD51C-6F2F-7355-4EB9-89D55B29774B}"/>
              </a:ext>
            </a:extLst>
          </p:cNvPr>
          <p:cNvSpPr>
            <a:spLocks noGrp="1"/>
          </p:cNvSpPr>
          <p:nvPr>
            <p:ph type="subTitle" idx="1"/>
          </p:nvPr>
        </p:nvSpPr>
        <p:spPr/>
        <p:txBody>
          <a:bodyPr/>
          <a:lstStyle/>
          <a:p>
            <a:r>
              <a:rPr lang="en-GB" dirty="0"/>
              <a:t>Robotics For Everyone</a:t>
            </a:r>
          </a:p>
        </p:txBody>
      </p:sp>
    </p:spTree>
    <p:extLst>
      <p:ext uri="{BB962C8B-B14F-4D97-AF65-F5344CB8AC3E}">
        <p14:creationId xmlns:p14="http://schemas.microsoft.com/office/powerpoint/2010/main" val="18532664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3BFB4E9-C63B-B0B5-0B5F-AC48F304F118}"/>
              </a:ext>
            </a:extLst>
          </p:cNvPr>
          <p:cNvSpPr>
            <a:spLocks noGrp="1"/>
          </p:cNvSpPr>
          <p:nvPr>
            <p:ph sz="half" idx="1"/>
          </p:nvPr>
        </p:nvSpPr>
        <p:spPr/>
        <p:txBody>
          <a:bodyPr/>
          <a:lstStyle/>
          <a:p>
            <a:pPr marL="0" indent="0">
              <a:lnSpc>
                <a:spcPct val="150000"/>
              </a:lnSpc>
              <a:buNone/>
            </a:pPr>
            <a:r>
              <a:rPr lang="en-GB" sz="1800" dirty="0">
                <a:latin typeface="Nexa-Bold" panose="01000000000000000000" pitchFamily="2" charset="0"/>
              </a:rPr>
              <a:t>Requirements</a:t>
            </a:r>
          </a:p>
          <a:p>
            <a:pPr>
              <a:lnSpc>
                <a:spcPct val="150000"/>
              </a:lnSpc>
            </a:pPr>
            <a:r>
              <a:rPr lang="en-GB" sz="1800" dirty="0"/>
              <a:t>This activity requires the previous talker and listener activities to be completed.</a:t>
            </a:r>
          </a:p>
          <a:p>
            <a:pPr>
              <a:lnSpc>
                <a:spcPct val="150000"/>
              </a:lnSpc>
            </a:pPr>
            <a:r>
              <a:rPr lang="en-GB" sz="1800" dirty="0"/>
              <a:t>For this example, two talker nodes and two listener nodes will be generated using namespaces.</a:t>
            </a:r>
          </a:p>
          <a:p>
            <a:endParaRPr lang="en-US" dirty="0"/>
          </a:p>
        </p:txBody>
      </p:sp>
      <p:sp>
        <p:nvSpPr>
          <p:cNvPr id="2" name="Content Placeholder 1">
            <a:extLst>
              <a:ext uri="{FF2B5EF4-FFF2-40B4-BE49-F238E27FC236}">
                <a16:creationId xmlns:a16="http://schemas.microsoft.com/office/drawing/2014/main" id="{B7B60CFD-8A71-1A2E-E202-40C907CEB000}"/>
              </a:ext>
            </a:extLst>
          </p:cNvPr>
          <p:cNvSpPr>
            <a:spLocks noGrp="1"/>
          </p:cNvSpPr>
          <p:nvPr>
            <p:ph sz="half" idx="2"/>
          </p:nvPr>
        </p:nvSpPr>
        <p:spPr/>
        <p:txBody>
          <a:bodyPr/>
          <a:lstStyle/>
          <a:p>
            <a:pPr>
              <a:lnSpc>
                <a:spcPct val="150000"/>
              </a:lnSpc>
            </a:pPr>
            <a:r>
              <a:rPr lang="en-GB" sz="1600" dirty="0"/>
              <a:t>Create an </a:t>
            </a:r>
            <a:r>
              <a:rPr lang="en-GB" sz="1600" i="1" dirty="0"/>
              <a:t>activity2_launch.py </a:t>
            </a:r>
            <a:r>
              <a:rPr lang="en-GB" sz="1600" dirty="0"/>
              <a:t>file in the launch folder of the </a:t>
            </a:r>
            <a:r>
              <a:rPr lang="en-GB" sz="1600" i="1" dirty="0" err="1"/>
              <a:t>basic_comms</a:t>
            </a:r>
            <a:r>
              <a:rPr lang="en-GB" sz="1600" i="1" dirty="0"/>
              <a:t> </a:t>
            </a:r>
            <a:r>
              <a:rPr lang="en-GB" sz="1600" dirty="0"/>
              <a:t>package.</a:t>
            </a:r>
          </a:p>
          <a:p>
            <a:endParaRPr lang="en-GB" dirty="0"/>
          </a:p>
        </p:txBody>
      </p:sp>
      <p:sp>
        <p:nvSpPr>
          <p:cNvPr id="8" name="Slide Number Placeholder 7">
            <a:extLst>
              <a:ext uri="{FF2B5EF4-FFF2-40B4-BE49-F238E27FC236}">
                <a16:creationId xmlns:a16="http://schemas.microsoft.com/office/drawing/2014/main" id="{F46BD7CA-97E9-8D8F-2625-5E482101943A}"/>
              </a:ext>
            </a:extLst>
          </p:cNvPr>
          <p:cNvSpPr>
            <a:spLocks noGrp="1"/>
          </p:cNvSpPr>
          <p:nvPr>
            <p:ph type="sldNum" sz="quarter" idx="12"/>
          </p:nvPr>
        </p:nvSpPr>
        <p:spPr/>
        <p:txBody>
          <a:bodyPr/>
          <a:lstStyle/>
          <a:p>
            <a:fld id="{E33F180C-7AC5-428A-9DBB-8DF57BA31570}" type="slidenum">
              <a:rPr lang="en-GB" smtClean="0"/>
              <a:t>7</a:t>
            </a:fld>
            <a:endParaRPr lang="en-GB"/>
          </a:p>
        </p:txBody>
      </p:sp>
      <p:sp>
        <p:nvSpPr>
          <p:cNvPr id="5" name="Title 4">
            <a:extLst>
              <a:ext uri="{FF2B5EF4-FFF2-40B4-BE49-F238E27FC236}">
                <a16:creationId xmlns:a16="http://schemas.microsoft.com/office/drawing/2014/main" id="{2E08F4EE-EE47-082C-DA78-5438ECCFE743}"/>
              </a:ext>
            </a:extLst>
          </p:cNvPr>
          <p:cNvSpPr>
            <a:spLocks noGrp="1"/>
          </p:cNvSpPr>
          <p:nvPr>
            <p:ph type="title"/>
          </p:nvPr>
        </p:nvSpPr>
        <p:spPr/>
        <p:txBody>
          <a:bodyPr/>
          <a:lstStyle/>
          <a:p>
            <a:r>
              <a:rPr lang="en-US" dirty="0"/>
              <a:t>Activity 2 – ROS Namespaces</a:t>
            </a:r>
          </a:p>
        </p:txBody>
      </p:sp>
      <p:sp>
        <p:nvSpPr>
          <p:cNvPr id="7" name="Rectangle 3">
            <a:extLst>
              <a:ext uri="{FF2B5EF4-FFF2-40B4-BE49-F238E27FC236}">
                <a16:creationId xmlns:a16="http://schemas.microsoft.com/office/drawing/2014/main" id="{25F2F710-C8F9-49B5-FC0E-E3A928136502}"/>
              </a:ext>
            </a:extLst>
          </p:cNvPr>
          <p:cNvSpPr>
            <a:spLocks noChangeArrowheads="1"/>
          </p:cNvSpPr>
          <p:nvPr/>
        </p:nvSpPr>
        <p:spPr bwMode="auto">
          <a:xfrm>
            <a:off x="6172200" y="2863587"/>
            <a:ext cx="5181600" cy="80276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r>
              <a:rPr lang="en-US" altLang="en-US" sz="1600" dirty="0" err="1">
                <a:solidFill>
                  <a:srgbClr val="333333"/>
                </a:solidFill>
                <a:latin typeface="Consolas" panose="020B0609020204030204" pitchFamily="49" charset="0"/>
              </a:rPr>
              <a:t>src</a:t>
            </a:r>
            <a:r>
              <a:rPr lang="en-US" altLang="en-US" sz="1600" dirty="0">
                <a:solidFill>
                  <a:srgbClr val="333333"/>
                </a:solidFill>
                <a:latin typeface="Consolas" panose="020B0609020204030204" pitchFamily="49" charset="0"/>
              </a:rPr>
              <a:t>/</a:t>
            </a:r>
            <a:r>
              <a:rPr lang="en-US" altLang="en-US" sz="1600" dirty="0" err="1">
                <a:solidFill>
                  <a:srgbClr val="333333"/>
                </a:solidFill>
                <a:latin typeface="Consolas" panose="020B0609020204030204" pitchFamily="49" charset="0"/>
              </a:rPr>
              <a:t>basic_comms</a:t>
            </a:r>
            <a:r>
              <a:rPr lang="en-US" altLang="en-US" sz="1600" dirty="0">
                <a:solidFill>
                  <a:srgbClr val="333333"/>
                </a:solidFill>
                <a:latin typeface="Consolas" panose="020B0609020204030204" pitchFamily="49" charset="0"/>
              </a:rPr>
              <a:t>/launch</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touch activity2_launch.py</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chmod</a:t>
            </a:r>
            <a:r>
              <a:rPr lang="en-US" altLang="en-US" sz="1600" dirty="0">
                <a:solidFill>
                  <a:srgbClr val="333333"/>
                </a:solidFill>
                <a:latin typeface="Consolas" panose="020B0609020204030204" pitchFamily="49" charset="0"/>
              </a:rPr>
              <a:t> +x activity2_launch.py</a:t>
            </a:r>
          </a:p>
        </p:txBody>
      </p:sp>
      <p:pic>
        <p:nvPicPr>
          <p:cNvPr id="4" name="Picture 3">
            <a:extLst>
              <a:ext uri="{FF2B5EF4-FFF2-40B4-BE49-F238E27FC236}">
                <a16:creationId xmlns:a16="http://schemas.microsoft.com/office/drawing/2014/main" id="{45E3FEF4-B116-CD8B-81A6-328A24E607AF}"/>
              </a:ext>
            </a:extLst>
          </p:cNvPr>
          <p:cNvPicPr>
            <a:picLocks noChangeAspect="1"/>
          </p:cNvPicPr>
          <p:nvPr/>
        </p:nvPicPr>
        <p:blipFill>
          <a:blip r:embed="rId2"/>
          <a:stretch>
            <a:fillRect/>
          </a:stretch>
        </p:blipFill>
        <p:spPr>
          <a:xfrm>
            <a:off x="7581900" y="3771215"/>
            <a:ext cx="2369026" cy="2966046"/>
          </a:xfrm>
          <a:prstGeom prst="rect">
            <a:avLst/>
          </a:prstGeom>
        </p:spPr>
      </p:pic>
      <p:sp>
        <p:nvSpPr>
          <p:cNvPr id="9" name="Rectangle 8">
            <a:extLst>
              <a:ext uri="{FF2B5EF4-FFF2-40B4-BE49-F238E27FC236}">
                <a16:creationId xmlns:a16="http://schemas.microsoft.com/office/drawing/2014/main" id="{1ED8AFAA-92FB-6A94-A1E5-96B0BAA44210}"/>
              </a:ext>
            </a:extLst>
          </p:cNvPr>
          <p:cNvSpPr/>
          <p:nvPr/>
        </p:nvSpPr>
        <p:spPr>
          <a:xfrm>
            <a:off x="7753350" y="5200650"/>
            <a:ext cx="1914525" cy="3651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60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09CA0-3360-860C-E7BF-D44C441E4980}"/>
              </a:ext>
            </a:extLst>
          </p:cNvPr>
          <p:cNvSpPr>
            <a:spLocks noGrp="1"/>
          </p:cNvSpPr>
          <p:nvPr>
            <p:ph sz="half" idx="1"/>
          </p:nvPr>
        </p:nvSpPr>
        <p:spPr>
          <a:solidFill>
            <a:schemeClr val="tx2">
              <a:lumMod val="50000"/>
            </a:schemeClr>
          </a:solidFill>
        </p:spPr>
        <p:txBody>
          <a:bodyPr>
            <a:normAutofit/>
          </a:bodyPr>
          <a:lstStyle/>
          <a:p>
            <a:pPr marL="0" indent="0">
              <a:lnSpc>
                <a:spcPct val="120000"/>
              </a:lnSpc>
              <a:spcBef>
                <a:spcPts val="0"/>
              </a:spcBef>
              <a:buNone/>
            </a:pPr>
            <a:r>
              <a:rPr lang="en-GB" sz="1200" b="0" dirty="0">
                <a:solidFill>
                  <a:srgbClr val="569CD6"/>
                </a:solidFill>
                <a:effectLst/>
                <a:latin typeface="Consolas" panose="020B0609020204030204" pitchFamily="49" charset="0"/>
              </a:rPr>
              <a:t>from</a:t>
            </a:r>
            <a:r>
              <a:rPr lang="en-GB" sz="1200" b="0" dirty="0">
                <a:solidFill>
                  <a:srgbClr val="D4D4D4"/>
                </a:solidFill>
                <a:effectLst/>
                <a:latin typeface="Consolas" panose="020B0609020204030204" pitchFamily="49" charset="0"/>
              </a:rPr>
              <a:t> launch </a:t>
            </a: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LaunchDescription</a:t>
            </a:r>
            <a:endParaRPr lang="en-GB" sz="1200" b="0" dirty="0">
              <a:solidFill>
                <a:srgbClr val="D4D4D4"/>
              </a:solidFill>
              <a:effectLst/>
              <a:latin typeface="Consolas" panose="020B0609020204030204" pitchFamily="49" charset="0"/>
            </a:endParaRPr>
          </a:p>
          <a:p>
            <a:pPr marL="0" indent="0">
              <a:lnSpc>
                <a:spcPct val="120000"/>
              </a:lnSpc>
              <a:spcBef>
                <a:spcPts val="0"/>
              </a:spcBef>
              <a:buNone/>
            </a:pPr>
            <a:r>
              <a:rPr lang="en-GB" sz="1200" b="0" dirty="0">
                <a:solidFill>
                  <a:srgbClr val="569CD6"/>
                </a:solidFill>
                <a:effectLst/>
                <a:latin typeface="Consolas" panose="020B0609020204030204" pitchFamily="49" charset="0"/>
              </a:rPr>
              <a:t>from</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launch_ros.actions</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import</a:t>
            </a:r>
            <a:r>
              <a:rPr lang="en-GB" sz="1200" b="0" dirty="0">
                <a:solidFill>
                  <a:srgbClr val="D4D4D4"/>
                </a:solidFill>
                <a:effectLst/>
                <a:latin typeface="Consolas" panose="020B0609020204030204" pitchFamily="49" charset="0"/>
              </a:rPr>
              <a:t> Node</a:t>
            </a:r>
          </a:p>
          <a:p>
            <a:pPr marL="0" indent="0">
              <a:lnSpc>
                <a:spcPct val="12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569CD6"/>
                </a:solidFill>
                <a:effectLst/>
                <a:latin typeface="Consolas" panose="020B0609020204030204" pitchFamily="49" charset="0"/>
              </a:rPr>
              <a:t>def</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generate_launch_description</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talker1_node = Node(name=</a:t>
            </a:r>
            <a:r>
              <a:rPr lang="en-GB" sz="1200" b="0" dirty="0">
                <a:solidFill>
                  <a:srgbClr val="CE9178"/>
                </a:solidFill>
                <a:effectLst/>
                <a:latin typeface="Consolas" panose="020B0609020204030204" pitchFamily="49" charset="0"/>
              </a:rPr>
              <a:t>"talker"</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package=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basic_comms</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executable=</a:t>
            </a:r>
            <a:r>
              <a:rPr lang="en-GB" sz="1200" b="0" dirty="0">
                <a:solidFill>
                  <a:srgbClr val="CE9178"/>
                </a:solidFill>
                <a:effectLst/>
                <a:latin typeface="Consolas" panose="020B0609020204030204" pitchFamily="49" charset="0"/>
              </a:rPr>
              <a:t>'talker'</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namespace=</a:t>
            </a:r>
            <a:r>
              <a:rPr lang="en-GB" sz="1200" b="0" dirty="0">
                <a:solidFill>
                  <a:srgbClr val="CE9178"/>
                </a:solidFill>
                <a:effectLst/>
                <a:highlight>
                  <a:srgbClr val="800000"/>
                </a:highlight>
                <a:latin typeface="Consolas" panose="020B0609020204030204" pitchFamily="49" charset="0"/>
              </a:rPr>
              <a:t>'group1'</a:t>
            </a:r>
            <a:r>
              <a:rPr lang="en-GB" sz="1200" b="0" dirty="0">
                <a:solidFill>
                  <a:srgbClr val="D4D4D4"/>
                </a:solidFill>
                <a:effectLst/>
                <a:highlight>
                  <a:srgbClr val="800000"/>
                </a:highligh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output=</a:t>
            </a:r>
            <a:r>
              <a:rPr lang="en-GB" sz="1200" b="0" dirty="0">
                <a:solidFill>
                  <a:srgbClr val="CE9178"/>
                </a:solidFill>
                <a:effectLst/>
                <a:latin typeface="Consolas" panose="020B0609020204030204" pitchFamily="49" charset="0"/>
              </a:rPr>
              <a:t>'screen'</a:t>
            </a:r>
            <a:endParaRPr lang="en-GB" sz="1200" b="0" dirty="0">
              <a:solidFill>
                <a:srgbClr val="D4D4D4"/>
              </a:solidFill>
              <a:effectLst/>
              <a:latin typeface="Consolas" panose="020B0609020204030204" pitchFamily="49" charset="0"/>
            </a:endParaRP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r>
              <a:rPr lang="en-GB" sz="1200" b="0" dirty="0">
                <a:solidFill>
                  <a:srgbClr val="D4D4D4"/>
                </a:solidFill>
                <a:effectLst/>
                <a:latin typeface="Consolas" panose="020B0609020204030204" pitchFamily="49" charset="0"/>
              </a:rPr>
              <a:t>    listener1_node = Node(name=</a:t>
            </a:r>
            <a:r>
              <a:rPr lang="en-GB" sz="1200" b="0" dirty="0">
                <a:solidFill>
                  <a:srgbClr val="CE9178"/>
                </a:solidFill>
                <a:effectLst/>
                <a:latin typeface="Consolas" panose="020B0609020204030204" pitchFamily="49" charset="0"/>
              </a:rPr>
              <a:t>"listener"</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package=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basic_comms</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executable=</a:t>
            </a:r>
            <a:r>
              <a:rPr lang="en-GB" sz="1200" b="0" dirty="0">
                <a:solidFill>
                  <a:srgbClr val="CE9178"/>
                </a:solidFill>
                <a:effectLst/>
                <a:latin typeface="Consolas" panose="020B0609020204030204" pitchFamily="49" charset="0"/>
              </a:rPr>
              <a:t>'listener'</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 namespace=</a:t>
            </a:r>
            <a:r>
              <a:rPr lang="en-GB" sz="1200" b="0" dirty="0">
                <a:solidFill>
                  <a:srgbClr val="CE9178"/>
                </a:solidFill>
                <a:effectLst/>
                <a:highlight>
                  <a:srgbClr val="800000"/>
                </a:highlight>
                <a:latin typeface="Consolas" panose="020B0609020204030204" pitchFamily="49" charset="0"/>
              </a:rPr>
              <a:t>'group1'</a:t>
            </a:r>
            <a:r>
              <a:rPr lang="en-GB" sz="1200" b="0" dirty="0">
                <a:solidFill>
                  <a:srgbClr val="D4D4D4"/>
                </a:solidFill>
                <a:effectLst/>
                <a:highlight>
                  <a:srgbClr val="800000"/>
                </a:highligh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output=</a:t>
            </a:r>
            <a:r>
              <a:rPr lang="en-GB" sz="1200" b="0" dirty="0">
                <a:solidFill>
                  <a:srgbClr val="CE9178"/>
                </a:solidFill>
                <a:effectLst/>
                <a:latin typeface="Consolas" panose="020B0609020204030204" pitchFamily="49" charset="0"/>
              </a:rPr>
              <a:t>'screen'</a:t>
            </a:r>
            <a:endParaRPr lang="en-GB" sz="1200" b="0" dirty="0">
              <a:solidFill>
                <a:srgbClr val="D4D4D4"/>
              </a:solidFill>
              <a:effectLst/>
              <a:latin typeface="Consolas" panose="020B0609020204030204" pitchFamily="49" charset="0"/>
            </a:endParaRP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br>
              <a:rPr lang="en-GB" sz="1000" b="0" dirty="0">
                <a:solidFill>
                  <a:srgbClr val="D4D4D4"/>
                </a:solidFill>
                <a:effectLst/>
                <a:latin typeface="Consolas" panose="020B0609020204030204" pitchFamily="49" charset="0"/>
              </a:rPr>
            </a:br>
            <a:endParaRPr lang="en-US" sz="1000" dirty="0">
              <a:solidFill>
                <a:schemeClr val="tx1"/>
              </a:solidFill>
            </a:endParaRPr>
          </a:p>
        </p:txBody>
      </p:sp>
      <p:sp>
        <p:nvSpPr>
          <p:cNvPr id="11" name="Content Placeholder 10">
            <a:extLst>
              <a:ext uri="{FF2B5EF4-FFF2-40B4-BE49-F238E27FC236}">
                <a16:creationId xmlns:a16="http://schemas.microsoft.com/office/drawing/2014/main" id="{6257FAC7-DCF5-8FFA-B17E-1EDD2C6C5D38}"/>
              </a:ext>
            </a:extLst>
          </p:cNvPr>
          <p:cNvSpPr>
            <a:spLocks noGrp="1"/>
          </p:cNvSpPr>
          <p:nvPr>
            <p:ph sz="half" idx="2"/>
          </p:nvPr>
        </p:nvSpPr>
        <p:spPr>
          <a:solidFill>
            <a:schemeClr val="tx2">
              <a:lumMod val="50000"/>
            </a:schemeClr>
          </a:solidFill>
        </p:spPr>
        <p:txBody>
          <a:bodyPr>
            <a:normAutofit/>
          </a:bodyPr>
          <a:lstStyle/>
          <a:p>
            <a:pPr marL="0" indent="0">
              <a:lnSpc>
                <a:spcPct val="120000"/>
              </a:lnSpc>
              <a:spcBef>
                <a:spcPts val="0"/>
              </a:spcBef>
              <a:buNone/>
            </a:pPr>
            <a:r>
              <a:rPr lang="en-GB" sz="1200" b="0" dirty="0">
                <a:solidFill>
                  <a:srgbClr val="D4D4D4"/>
                </a:solidFill>
                <a:effectLst/>
                <a:latin typeface="Consolas" panose="020B0609020204030204" pitchFamily="49" charset="0"/>
              </a:rPr>
              <a:t>    talker2_node = Node(name=</a:t>
            </a:r>
            <a:r>
              <a:rPr lang="en-GB" sz="1200" b="0" dirty="0">
                <a:solidFill>
                  <a:srgbClr val="CE9178"/>
                </a:solidFill>
                <a:effectLst/>
                <a:latin typeface="Consolas" panose="020B0609020204030204" pitchFamily="49" charset="0"/>
              </a:rPr>
              <a:t>"talker"</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package=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basic_comms</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executable=</a:t>
            </a:r>
            <a:r>
              <a:rPr lang="en-GB" sz="1200" b="0" dirty="0">
                <a:solidFill>
                  <a:srgbClr val="CE9178"/>
                </a:solidFill>
                <a:effectLst/>
                <a:latin typeface="Consolas" panose="020B0609020204030204" pitchFamily="49" charset="0"/>
              </a:rPr>
              <a:t>'talker'</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namespace=</a:t>
            </a:r>
            <a:r>
              <a:rPr lang="en-GB" sz="1200" b="0" dirty="0">
                <a:solidFill>
                  <a:srgbClr val="CE9178"/>
                </a:solidFill>
                <a:effectLst/>
                <a:highlight>
                  <a:srgbClr val="800000"/>
                </a:highlight>
                <a:latin typeface="Consolas" panose="020B0609020204030204" pitchFamily="49" charset="0"/>
              </a:rPr>
              <a:t>'group2'</a:t>
            </a:r>
            <a:r>
              <a:rPr lang="en-GB" sz="1200" b="0" dirty="0">
                <a:solidFill>
                  <a:srgbClr val="D4D4D4"/>
                </a:solidFill>
                <a:effectLst/>
                <a:highlight>
                  <a:srgbClr val="800000"/>
                </a:highligh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output=</a:t>
            </a:r>
            <a:r>
              <a:rPr lang="en-GB" sz="1200" b="0" dirty="0">
                <a:solidFill>
                  <a:srgbClr val="CE9178"/>
                </a:solidFill>
                <a:effectLst/>
                <a:latin typeface="Consolas" panose="020B0609020204030204" pitchFamily="49" charset="0"/>
              </a:rPr>
              <a:t>'screen'</a:t>
            </a:r>
            <a:endParaRPr lang="en-GB" sz="1200" b="0" dirty="0">
              <a:solidFill>
                <a:srgbClr val="D4D4D4"/>
              </a:solidFill>
              <a:effectLst/>
              <a:latin typeface="Consolas" panose="020B0609020204030204" pitchFamily="49" charset="0"/>
            </a:endParaRP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r>
              <a:rPr lang="en-GB" sz="1200" b="0" dirty="0">
                <a:solidFill>
                  <a:srgbClr val="D4D4D4"/>
                </a:solidFill>
                <a:effectLst/>
                <a:latin typeface="Consolas" panose="020B0609020204030204" pitchFamily="49" charset="0"/>
              </a:rPr>
              <a:t>    listener2_node = Node(name=</a:t>
            </a:r>
            <a:r>
              <a:rPr lang="en-GB" sz="1200" b="0" dirty="0">
                <a:solidFill>
                  <a:srgbClr val="CE9178"/>
                </a:solidFill>
                <a:effectLst/>
                <a:latin typeface="Consolas" panose="020B0609020204030204" pitchFamily="49" charset="0"/>
              </a:rPr>
              <a:t>"listener"</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package=</a:t>
            </a:r>
            <a:r>
              <a:rPr lang="en-GB" sz="1200" b="0" dirty="0">
                <a:solidFill>
                  <a:srgbClr val="CE9178"/>
                </a:solidFill>
                <a:effectLst/>
                <a:latin typeface="Consolas" panose="020B0609020204030204" pitchFamily="49" charset="0"/>
              </a:rPr>
              <a:t>'</a:t>
            </a:r>
            <a:r>
              <a:rPr lang="en-GB" sz="1200" b="0" dirty="0" err="1">
                <a:solidFill>
                  <a:srgbClr val="CE9178"/>
                </a:solidFill>
                <a:effectLst/>
                <a:latin typeface="Consolas" panose="020B0609020204030204" pitchFamily="49" charset="0"/>
              </a:rPr>
              <a:t>basic_comms</a:t>
            </a:r>
            <a:r>
              <a:rPr lang="en-GB" sz="1200" b="0" dirty="0">
                <a:solidFill>
                  <a:srgbClr val="CE9178"/>
                </a:solidFill>
                <a:effectLst/>
                <a:latin typeface="Consolas" panose="020B0609020204030204" pitchFamily="49" charset="0"/>
              </a:rPr>
              <a:t>'</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executable=</a:t>
            </a:r>
            <a:r>
              <a:rPr lang="en-GB" sz="1200" b="0" dirty="0">
                <a:solidFill>
                  <a:srgbClr val="CE9178"/>
                </a:solidFill>
                <a:effectLst/>
                <a:latin typeface="Consolas" panose="020B0609020204030204" pitchFamily="49" charset="0"/>
              </a:rPr>
              <a:t>'listener'</a:t>
            </a:r>
            <a:r>
              <a:rPr lang="en-GB" sz="1200" b="0" dirty="0">
                <a:solidFill>
                  <a:srgbClr val="D4D4D4"/>
                </a:solidFill>
                <a:effectLs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r>
              <a:rPr lang="en-GB" sz="1200" b="0" dirty="0">
                <a:solidFill>
                  <a:srgbClr val="D4D4D4"/>
                </a:solidFill>
                <a:effectLst/>
                <a:highlight>
                  <a:srgbClr val="800000"/>
                </a:highlight>
                <a:latin typeface="Consolas" panose="020B0609020204030204" pitchFamily="49" charset="0"/>
              </a:rPr>
              <a:t> namespace=</a:t>
            </a:r>
            <a:r>
              <a:rPr lang="en-GB" sz="1200" b="0" dirty="0">
                <a:solidFill>
                  <a:srgbClr val="CE9178"/>
                </a:solidFill>
                <a:effectLst/>
                <a:highlight>
                  <a:srgbClr val="800000"/>
                </a:highlight>
                <a:latin typeface="Consolas" panose="020B0609020204030204" pitchFamily="49" charset="0"/>
              </a:rPr>
              <a:t>'group2'</a:t>
            </a:r>
            <a:r>
              <a:rPr lang="en-GB" sz="1200" b="0" dirty="0">
                <a:solidFill>
                  <a:srgbClr val="D4D4D4"/>
                </a:solidFill>
                <a:effectLst/>
                <a:highlight>
                  <a:srgbClr val="800000"/>
                </a:highlight>
                <a:latin typeface="Consolas" panose="020B0609020204030204" pitchFamily="49" charset="0"/>
              </a:rPr>
              <a:t>,</a:t>
            </a:r>
          </a:p>
          <a:p>
            <a:pPr marL="0" indent="0">
              <a:lnSpc>
                <a:spcPct val="120000"/>
              </a:lnSpc>
              <a:spcBef>
                <a:spcPts val="0"/>
              </a:spcBef>
              <a:buNone/>
            </a:pPr>
            <a:r>
              <a:rPr lang="en-GB" sz="1200" b="0" dirty="0">
                <a:solidFill>
                  <a:srgbClr val="D4D4D4"/>
                </a:solidFill>
                <a:effectLst/>
                <a:latin typeface="Consolas" panose="020B0609020204030204" pitchFamily="49" charset="0"/>
              </a:rPr>
              <a:t>                         output=</a:t>
            </a:r>
            <a:r>
              <a:rPr lang="en-GB" sz="1200" b="0" dirty="0">
                <a:solidFill>
                  <a:srgbClr val="CE9178"/>
                </a:solidFill>
                <a:effectLst/>
                <a:latin typeface="Consolas" panose="020B0609020204030204" pitchFamily="49" charset="0"/>
              </a:rPr>
              <a:t>'screen'</a:t>
            </a:r>
            <a:endParaRPr lang="en-GB" sz="1200" b="0" dirty="0">
              <a:solidFill>
                <a:srgbClr val="D4D4D4"/>
              </a:solidFill>
              <a:effectLst/>
              <a:latin typeface="Consolas" panose="020B0609020204030204" pitchFamily="49" charset="0"/>
            </a:endParaRP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r>
              <a:rPr lang="en-GB" sz="1200" b="0" dirty="0">
                <a:solidFill>
                  <a:srgbClr val="D4D4D4"/>
                </a:solidFill>
                <a:effectLst/>
                <a:latin typeface="Consolas" panose="020B0609020204030204" pitchFamily="49" charset="0"/>
              </a:rPr>
              <a:t>        </a:t>
            </a:r>
          </a:p>
          <a:p>
            <a:pPr marL="0" indent="0">
              <a:lnSpc>
                <a:spcPct val="12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l_d</a:t>
            </a:r>
            <a:r>
              <a:rPr lang="en-GB" sz="1200" b="0" dirty="0">
                <a:solidFill>
                  <a:srgbClr val="D4D4D4"/>
                </a:solidFill>
                <a:effectLst/>
                <a:latin typeface="Consolas" panose="020B0609020204030204" pitchFamily="49" charset="0"/>
              </a:rPr>
              <a:t> = </a:t>
            </a:r>
            <a:r>
              <a:rPr lang="en-GB" sz="1200" b="0" dirty="0" err="1">
                <a:solidFill>
                  <a:srgbClr val="D4D4D4"/>
                </a:solidFill>
                <a:effectLst/>
                <a:latin typeface="Consolas" panose="020B0609020204030204" pitchFamily="49" charset="0"/>
              </a:rPr>
              <a:t>LaunchDescription</a:t>
            </a:r>
            <a:r>
              <a:rPr lang="en-GB" sz="1200" b="0" dirty="0">
                <a:solidFill>
                  <a:srgbClr val="D4D4D4"/>
                </a:solidFill>
                <a:effectLst/>
                <a:latin typeface="Consolas" panose="020B0609020204030204" pitchFamily="49" charset="0"/>
              </a:rPr>
              <a:t>([</a:t>
            </a:r>
            <a:r>
              <a:rPr lang="en-GB" sz="1200" b="0" dirty="0">
                <a:solidFill>
                  <a:srgbClr val="D4D4D4"/>
                </a:solidFill>
                <a:effectLst/>
                <a:highlight>
                  <a:srgbClr val="800000"/>
                </a:highlight>
                <a:latin typeface="Consolas" panose="020B0609020204030204" pitchFamily="49" charset="0"/>
              </a:rPr>
              <a:t>talker1_node,listener1_node, talker2_node,listener2_node</a:t>
            </a:r>
            <a:r>
              <a:rPr lang="en-GB" sz="1200" b="0" dirty="0">
                <a:solidFill>
                  <a:srgbClr val="D4D4D4"/>
                </a:solidFill>
                <a:effectLst/>
                <a:latin typeface="Consolas" panose="020B0609020204030204" pitchFamily="49" charset="0"/>
              </a:rPr>
              <a:t>])</a:t>
            </a:r>
          </a:p>
          <a:p>
            <a:pPr marL="0" indent="0">
              <a:lnSpc>
                <a:spcPct val="120000"/>
              </a:lnSpc>
              <a:spcBef>
                <a:spcPts val="0"/>
              </a:spcBef>
              <a:buNone/>
            </a:pPr>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return</a:t>
            </a:r>
            <a:r>
              <a:rPr lang="en-GB" sz="1200" b="0" dirty="0">
                <a:solidFill>
                  <a:srgbClr val="D4D4D4"/>
                </a:solidFill>
                <a:effectLst/>
                <a:latin typeface="Consolas" panose="020B0609020204030204" pitchFamily="49" charset="0"/>
              </a:rPr>
              <a:t> </a:t>
            </a:r>
            <a:r>
              <a:rPr lang="en-GB" sz="1200" b="0" dirty="0" err="1">
                <a:solidFill>
                  <a:srgbClr val="D4D4D4"/>
                </a:solidFill>
                <a:effectLst/>
                <a:latin typeface="Consolas" panose="020B0609020204030204" pitchFamily="49" charset="0"/>
              </a:rPr>
              <a:t>l_d</a:t>
            </a:r>
            <a:endParaRPr lang="en-GB" sz="1200" b="0" dirty="0">
              <a:solidFill>
                <a:srgbClr val="D4D4D4"/>
              </a:solidFill>
              <a:effectLst/>
              <a:latin typeface="Consolas" panose="020B0609020204030204" pitchFamily="49" charset="0"/>
            </a:endParaRPr>
          </a:p>
          <a:p>
            <a:endParaRPr lang="en-GB" sz="1200" dirty="0"/>
          </a:p>
        </p:txBody>
      </p:sp>
      <p:sp>
        <p:nvSpPr>
          <p:cNvPr id="4" name="Slide Number Placeholder 3">
            <a:extLst>
              <a:ext uri="{FF2B5EF4-FFF2-40B4-BE49-F238E27FC236}">
                <a16:creationId xmlns:a16="http://schemas.microsoft.com/office/drawing/2014/main" id="{61557BFD-2ED1-EF4E-4B6D-DEF858B77101}"/>
              </a:ext>
            </a:extLst>
          </p:cNvPr>
          <p:cNvSpPr>
            <a:spLocks noGrp="1"/>
          </p:cNvSpPr>
          <p:nvPr>
            <p:ph type="sldNum" sz="quarter" idx="12"/>
          </p:nvPr>
        </p:nvSpPr>
        <p:spPr/>
        <p:txBody>
          <a:bodyPr/>
          <a:lstStyle/>
          <a:p>
            <a:fld id="{E33F180C-7AC5-428A-9DBB-8DF57BA31570}" type="slidenum">
              <a:rPr lang="en-GB" smtClean="0"/>
              <a:t>8</a:t>
            </a:fld>
            <a:endParaRPr lang="en-GB" dirty="0"/>
          </a:p>
        </p:txBody>
      </p:sp>
      <p:sp>
        <p:nvSpPr>
          <p:cNvPr id="2" name="Title 1">
            <a:extLst>
              <a:ext uri="{FF2B5EF4-FFF2-40B4-BE49-F238E27FC236}">
                <a16:creationId xmlns:a16="http://schemas.microsoft.com/office/drawing/2014/main" id="{F41CA718-4ED0-1CB2-A4FC-09D107F3BDD4}"/>
              </a:ext>
            </a:extLst>
          </p:cNvPr>
          <p:cNvSpPr>
            <a:spLocks noGrp="1"/>
          </p:cNvSpPr>
          <p:nvPr>
            <p:ph type="title"/>
          </p:nvPr>
        </p:nvSpPr>
        <p:spPr/>
        <p:txBody>
          <a:bodyPr/>
          <a:lstStyle/>
          <a:p>
            <a:r>
              <a:rPr lang="en-US" dirty="0"/>
              <a:t>Activity 2 – ROS Namespaces</a:t>
            </a:r>
          </a:p>
        </p:txBody>
      </p:sp>
      <p:sp>
        <p:nvSpPr>
          <p:cNvPr id="8" name="TextBox 7">
            <a:extLst>
              <a:ext uri="{FF2B5EF4-FFF2-40B4-BE49-F238E27FC236}">
                <a16:creationId xmlns:a16="http://schemas.microsoft.com/office/drawing/2014/main" id="{4C5E1DF1-D24F-4A38-A4E3-02F6190849B5}"/>
              </a:ext>
            </a:extLst>
          </p:cNvPr>
          <p:cNvSpPr txBox="1"/>
          <p:nvPr/>
        </p:nvSpPr>
        <p:spPr>
          <a:xfrm>
            <a:off x="5049663" y="1898365"/>
            <a:ext cx="970137" cy="369332"/>
          </a:xfrm>
          <a:prstGeom prst="rect">
            <a:avLst/>
          </a:prstGeom>
          <a:noFill/>
        </p:spPr>
        <p:txBody>
          <a:bodyPr wrap="none" rtlCol="0">
            <a:spAutoFit/>
          </a:bodyPr>
          <a:lstStyle/>
          <a:p>
            <a:r>
              <a:rPr lang="en-US" dirty="0">
                <a:solidFill>
                  <a:srgbClr val="FF0000"/>
                </a:solidFill>
              </a:rPr>
              <a:t>Imports </a:t>
            </a:r>
          </a:p>
        </p:txBody>
      </p:sp>
      <p:sp>
        <p:nvSpPr>
          <p:cNvPr id="9" name="TextBox 8">
            <a:extLst>
              <a:ext uri="{FF2B5EF4-FFF2-40B4-BE49-F238E27FC236}">
                <a16:creationId xmlns:a16="http://schemas.microsoft.com/office/drawing/2014/main" id="{FBBA9270-9F8F-8E39-71E1-D16D06F66E15}"/>
              </a:ext>
            </a:extLst>
          </p:cNvPr>
          <p:cNvSpPr txBox="1"/>
          <p:nvPr/>
        </p:nvSpPr>
        <p:spPr>
          <a:xfrm>
            <a:off x="9900849" y="3055114"/>
            <a:ext cx="1452951" cy="369332"/>
          </a:xfrm>
          <a:prstGeom prst="rect">
            <a:avLst/>
          </a:prstGeom>
          <a:noFill/>
        </p:spPr>
        <p:txBody>
          <a:bodyPr wrap="square" rtlCol="0">
            <a:spAutoFit/>
          </a:bodyPr>
          <a:lstStyle/>
          <a:p>
            <a:r>
              <a:rPr lang="en-US" dirty="0">
                <a:solidFill>
                  <a:srgbClr val="FF0000"/>
                </a:solidFill>
              </a:rPr>
              <a:t>Launch body </a:t>
            </a:r>
          </a:p>
        </p:txBody>
      </p:sp>
      <p:sp>
        <p:nvSpPr>
          <p:cNvPr id="10" name="TextBox 9">
            <a:extLst>
              <a:ext uri="{FF2B5EF4-FFF2-40B4-BE49-F238E27FC236}">
                <a16:creationId xmlns:a16="http://schemas.microsoft.com/office/drawing/2014/main" id="{FACC20B9-A987-7C5C-4CC0-8B4A80ECE637}"/>
              </a:ext>
            </a:extLst>
          </p:cNvPr>
          <p:cNvSpPr txBox="1"/>
          <p:nvPr/>
        </p:nvSpPr>
        <p:spPr>
          <a:xfrm>
            <a:off x="9797355" y="5392598"/>
            <a:ext cx="1708845" cy="646331"/>
          </a:xfrm>
          <a:prstGeom prst="rect">
            <a:avLst/>
          </a:prstGeom>
          <a:noFill/>
        </p:spPr>
        <p:txBody>
          <a:bodyPr wrap="square" rtlCol="0">
            <a:spAutoFit/>
          </a:bodyPr>
          <a:lstStyle/>
          <a:p>
            <a:r>
              <a:rPr lang="en-US" dirty="0">
                <a:solidFill>
                  <a:srgbClr val="FF0000"/>
                </a:solidFill>
              </a:rPr>
              <a:t>Set launch content</a:t>
            </a:r>
          </a:p>
        </p:txBody>
      </p:sp>
      <p:sp>
        <p:nvSpPr>
          <p:cNvPr id="12" name="TextBox 11">
            <a:extLst>
              <a:ext uri="{FF2B5EF4-FFF2-40B4-BE49-F238E27FC236}">
                <a16:creationId xmlns:a16="http://schemas.microsoft.com/office/drawing/2014/main" id="{151FB433-4391-0902-99C4-5A8D8939178C}"/>
              </a:ext>
            </a:extLst>
          </p:cNvPr>
          <p:cNvSpPr txBox="1"/>
          <p:nvPr/>
        </p:nvSpPr>
        <p:spPr>
          <a:xfrm>
            <a:off x="4566849" y="2340436"/>
            <a:ext cx="1452951" cy="369332"/>
          </a:xfrm>
          <a:prstGeom prst="rect">
            <a:avLst/>
          </a:prstGeom>
          <a:noFill/>
        </p:spPr>
        <p:txBody>
          <a:bodyPr wrap="square" rtlCol="0">
            <a:spAutoFit/>
          </a:bodyPr>
          <a:lstStyle/>
          <a:p>
            <a:r>
              <a:rPr lang="en-US" dirty="0">
                <a:solidFill>
                  <a:srgbClr val="FF0000"/>
                </a:solidFill>
              </a:rPr>
              <a:t>Launch body </a:t>
            </a:r>
          </a:p>
        </p:txBody>
      </p:sp>
    </p:spTree>
    <p:extLst>
      <p:ext uri="{BB962C8B-B14F-4D97-AF65-F5344CB8AC3E}">
        <p14:creationId xmlns:p14="http://schemas.microsoft.com/office/powerpoint/2010/main" val="319812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286EE8-165E-9BCB-7355-F834F378E329}"/>
              </a:ext>
            </a:extLst>
          </p:cNvPr>
          <p:cNvSpPr>
            <a:spLocks noGrp="1"/>
          </p:cNvSpPr>
          <p:nvPr>
            <p:ph sz="half" idx="1"/>
          </p:nvPr>
        </p:nvSpPr>
        <p:spPr>
          <a:xfrm>
            <a:off x="838201" y="1446302"/>
            <a:ext cx="5181600" cy="4351338"/>
          </a:xfrm>
        </p:spPr>
        <p:txBody>
          <a:bodyPr/>
          <a:lstStyle/>
          <a:p>
            <a:pPr>
              <a:lnSpc>
                <a:spcPct val="150000"/>
              </a:lnSpc>
            </a:pPr>
            <a:r>
              <a:rPr lang="en-GB" sz="1600" dirty="0"/>
              <a:t>Build and run the newly created lunch file using </a:t>
            </a:r>
            <a:r>
              <a:rPr lang="en-GB" sz="1600" dirty="0" err="1"/>
              <a:t>colcon</a:t>
            </a:r>
            <a:r>
              <a:rPr lang="en-GB" sz="1600" dirty="0"/>
              <a:t>.</a:t>
            </a:r>
          </a:p>
          <a:p>
            <a:pPr>
              <a:lnSpc>
                <a:spcPct val="150000"/>
              </a:lnSpc>
            </a:pPr>
            <a:endParaRPr lang="en-GB" sz="1600" dirty="0"/>
          </a:p>
          <a:p>
            <a:pPr>
              <a:lnSpc>
                <a:spcPct val="150000"/>
              </a:lnSpc>
            </a:pPr>
            <a:endParaRPr lang="en-GB" sz="1600" dirty="0"/>
          </a:p>
          <a:p>
            <a:pPr>
              <a:lnSpc>
                <a:spcPct val="150000"/>
              </a:lnSpc>
            </a:pPr>
            <a:r>
              <a:rPr lang="en-GB" sz="1600" dirty="0"/>
              <a:t>Open the </a:t>
            </a:r>
            <a:r>
              <a:rPr lang="en-GB" sz="1600" i="1" dirty="0" err="1"/>
              <a:t>rqt_graph</a:t>
            </a:r>
            <a:r>
              <a:rPr lang="en-GB" sz="1600" i="1" dirty="0"/>
              <a:t> to visualise the nodes</a:t>
            </a:r>
          </a:p>
          <a:p>
            <a:pPr>
              <a:lnSpc>
                <a:spcPct val="150000"/>
              </a:lnSpc>
            </a:pPr>
            <a:endParaRPr lang="en-GB" sz="1600" i="1" dirty="0"/>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sz="1600" dirty="0">
                <a:solidFill>
                  <a:srgbClr val="E7E6E6">
                    <a:lumMod val="50000"/>
                  </a:srgbClr>
                </a:solidFill>
                <a:latin typeface="Nexa-Bold" panose="01000000000000000000" pitchFamily="2" charset="0"/>
              </a:rPr>
              <a:t>Tips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sz="1600" dirty="0"/>
              <a:t>Add the </a:t>
            </a:r>
            <a:r>
              <a:rPr lang="en-GB" sz="1600" dirty="0" err="1"/>
              <a:t>rqt_graph</a:t>
            </a:r>
            <a:r>
              <a:rPr lang="en-GB" sz="1600" dirty="0"/>
              <a:t> to the launch file:</a:t>
            </a:r>
          </a:p>
          <a:p>
            <a:pPr>
              <a:lnSpc>
                <a:spcPct val="150000"/>
              </a:lnSpc>
            </a:pPr>
            <a:endParaRPr lang="en-GB" sz="1800" dirty="0"/>
          </a:p>
          <a:p>
            <a:endParaRPr lang="en-GB" dirty="0"/>
          </a:p>
        </p:txBody>
      </p:sp>
      <p:sp>
        <p:nvSpPr>
          <p:cNvPr id="3" name="Content Placeholder 2">
            <a:extLst>
              <a:ext uri="{FF2B5EF4-FFF2-40B4-BE49-F238E27FC236}">
                <a16:creationId xmlns:a16="http://schemas.microsoft.com/office/drawing/2014/main" id="{11F15FDD-64B9-1BFB-C442-A0ACC7CFB769}"/>
              </a:ext>
            </a:extLst>
          </p:cNvPr>
          <p:cNvSpPr>
            <a:spLocks noGrp="1"/>
          </p:cNvSpPr>
          <p:nvPr>
            <p:ph sz="half" idx="2"/>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srgbClr val="E7E6E6">
                    <a:lumMod val="50000"/>
                  </a:srgbClr>
                </a:solidFill>
                <a:effectLst/>
                <a:uLnTx/>
                <a:uFillTx/>
                <a:latin typeface="Nexa-Bold" panose="01000000000000000000" pitchFamily="2" charset="0"/>
                <a:ea typeface="+mn-ea"/>
                <a:cs typeface="+mn-cs"/>
              </a:rPr>
              <a:t>Results</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lang="en-GB" sz="1800" dirty="0">
              <a:solidFill>
                <a:srgbClr val="E7E6E6">
                  <a:lumMod val="50000"/>
                </a:srgbClr>
              </a:solidFill>
              <a:latin typeface="Nexa-Bold" panose="01000000000000000000" pitchFamily="2" charset="0"/>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lang="en-GB" sz="1800" dirty="0">
              <a:solidFill>
                <a:srgbClr val="E7E6E6">
                  <a:lumMod val="50000"/>
                </a:srgbClr>
              </a:solidFill>
              <a:latin typeface="Nexa-Bold" panose="01000000000000000000" pitchFamily="2"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GB" sz="1600" dirty="0"/>
          </a:p>
        </p:txBody>
      </p:sp>
      <p:sp>
        <p:nvSpPr>
          <p:cNvPr id="4" name="Slide Number Placeholder 3">
            <a:extLst>
              <a:ext uri="{FF2B5EF4-FFF2-40B4-BE49-F238E27FC236}">
                <a16:creationId xmlns:a16="http://schemas.microsoft.com/office/drawing/2014/main" id="{9AF7FAF1-5BAC-9FA9-4BAE-A677AD6A3E3E}"/>
              </a:ext>
            </a:extLst>
          </p:cNvPr>
          <p:cNvSpPr>
            <a:spLocks noGrp="1"/>
          </p:cNvSpPr>
          <p:nvPr>
            <p:ph type="sldNum" sz="quarter" idx="12"/>
          </p:nvPr>
        </p:nvSpPr>
        <p:spPr/>
        <p:txBody>
          <a:bodyPr/>
          <a:lstStyle/>
          <a:p>
            <a:fld id="{E33F180C-7AC5-428A-9DBB-8DF57BA31570}" type="slidenum">
              <a:rPr lang="en-GB" smtClean="0"/>
              <a:t>9</a:t>
            </a:fld>
            <a:endParaRPr lang="en-GB"/>
          </a:p>
        </p:txBody>
      </p:sp>
      <p:sp>
        <p:nvSpPr>
          <p:cNvPr id="5" name="Title 4">
            <a:extLst>
              <a:ext uri="{FF2B5EF4-FFF2-40B4-BE49-F238E27FC236}">
                <a16:creationId xmlns:a16="http://schemas.microsoft.com/office/drawing/2014/main" id="{3F8E9D93-3E60-71AA-CD58-53102E33A758}"/>
              </a:ext>
            </a:extLst>
          </p:cNvPr>
          <p:cNvSpPr>
            <a:spLocks noGrp="1"/>
          </p:cNvSpPr>
          <p:nvPr>
            <p:ph type="title"/>
          </p:nvPr>
        </p:nvSpPr>
        <p:spPr/>
        <p:txBody>
          <a:bodyPr/>
          <a:lstStyle/>
          <a:p>
            <a:r>
              <a:rPr lang="en-US" dirty="0"/>
              <a:t>Activity 2 – ROS Namespaces</a:t>
            </a:r>
            <a:endParaRPr lang="en-GB" dirty="0"/>
          </a:p>
        </p:txBody>
      </p:sp>
      <p:sp>
        <p:nvSpPr>
          <p:cNvPr id="8" name="Rectangle 3">
            <a:extLst>
              <a:ext uri="{FF2B5EF4-FFF2-40B4-BE49-F238E27FC236}">
                <a16:creationId xmlns:a16="http://schemas.microsoft.com/office/drawing/2014/main" id="{4BE47A47-FB54-42A2-C369-F8E3A0D9D5AE}"/>
              </a:ext>
            </a:extLst>
          </p:cNvPr>
          <p:cNvSpPr>
            <a:spLocks noChangeArrowheads="1"/>
          </p:cNvSpPr>
          <p:nvPr/>
        </p:nvSpPr>
        <p:spPr bwMode="auto">
          <a:xfrm>
            <a:off x="838200" y="2337464"/>
            <a:ext cx="5276850" cy="1048985"/>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cd ~/ros2_ws</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US" altLang="en-US" sz="1600" dirty="0" err="1">
                <a:solidFill>
                  <a:srgbClr val="333333"/>
                </a:solidFill>
                <a:latin typeface="Consolas" panose="020B0609020204030204" pitchFamily="49" charset="0"/>
              </a:rPr>
              <a:t>colcon</a:t>
            </a:r>
            <a:r>
              <a:rPr lang="en-US" altLang="en-US" sz="1600" dirty="0">
                <a:solidFill>
                  <a:srgbClr val="333333"/>
                </a:solidFill>
                <a:latin typeface="Consolas" panose="020B0609020204030204" pitchFamily="49" charset="0"/>
              </a:rPr>
              <a:t> build</a:t>
            </a: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source install/</a:t>
            </a:r>
            <a:r>
              <a:rPr lang="en-US" altLang="en-US" sz="1600" dirty="0" err="1">
                <a:solidFill>
                  <a:srgbClr val="333333"/>
                </a:solidFill>
                <a:latin typeface="Consolas" panose="020B0609020204030204" pitchFamily="49" charset="0"/>
              </a:rPr>
              <a:t>setup.bash</a:t>
            </a:r>
            <a:endParaRPr lang="en-US" altLang="en-US" sz="1600" dirty="0">
              <a:solidFill>
                <a:srgbClr val="333333"/>
              </a:solidFill>
              <a:latin typeface="Consolas" panose="020B0609020204030204" pitchFamily="49" charset="0"/>
            </a:endParaRPr>
          </a:p>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a:solidFill>
                  <a:srgbClr val="333333"/>
                </a:solidFill>
                <a:latin typeface="Consolas" panose="020B0609020204030204" pitchFamily="49" charset="0"/>
              </a:rPr>
              <a:t>ros2 launch </a:t>
            </a:r>
            <a:r>
              <a:rPr lang="en-GB" altLang="en-US" sz="1600" dirty="0" err="1">
                <a:solidFill>
                  <a:srgbClr val="333333"/>
                </a:solidFill>
                <a:latin typeface="Consolas" panose="020B0609020204030204" pitchFamily="49" charset="0"/>
              </a:rPr>
              <a:t>basic_comms</a:t>
            </a:r>
            <a:r>
              <a:rPr lang="en-GB" altLang="en-US" sz="1600" dirty="0">
                <a:solidFill>
                  <a:srgbClr val="333333"/>
                </a:solidFill>
                <a:latin typeface="Consolas" panose="020B0609020204030204" pitchFamily="49" charset="0"/>
              </a:rPr>
              <a:t> activity2_launch.py</a:t>
            </a:r>
            <a:endParaRPr lang="en-US" altLang="en-US" sz="1600" dirty="0">
              <a:solidFill>
                <a:srgbClr val="333333"/>
              </a:solidFill>
              <a:latin typeface="Consolas" panose="020B0609020204030204" pitchFamily="49" charset="0"/>
            </a:endParaRPr>
          </a:p>
        </p:txBody>
      </p:sp>
      <p:pic>
        <p:nvPicPr>
          <p:cNvPr id="10" name="Picture 9">
            <a:extLst>
              <a:ext uri="{FF2B5EF4-FFF2-40B4-BE49-F238E27FC236}">
                <a16:creationId xmlns:a16="http://schemas.microsoft.com/office/drawing/2014/main" id="{13553615-5B58-DBCA-0C24-91C3327DB535}"/>
              </a:ext>
            </a:extLst>
          </p:cNvPr>
          <p:cNvPicPr>
            <a:picLocks noChangeAspect="1"/>
          </p:cNvPicPr>
          <p:nvPr/>
        </p:nvPicPr>
        <p:blipFill>
          <a:blip r:embed="rId2"/>
          <a:stretch>
            <a:fillRect/>
          </a:stretch>
        </p:blipFill>
        <p:spPr>
          <a:xfrm>
            <a:off x="6252542" y="2407339"/>
            <a:ext cx="5020914" cy="2148811"/>
          </a:xfrm>
          <a:prstGeom prst="rect">
            <a:avLst/>
          </a:prstGeom>
        </p:spPr>
      </p:pic>
      <p:sp>
        <p:nvSpPr>
          <p:cNvPr id="11" name="Rectangle 3">
            <a:extLst>
              <a:ext uri="{FF2B5EF4-FFF2-40B4-BE49-F238E27FC236}">
                <a16:creationId xmlns:a16="http://schemas.microsoft.com/office/drawing/2014/main" id="{C172A0A7-4023-055B-01D8-1C64C3FA2FD6}"/>
              </a:ext>
            </a:extLst>
          </p:cNvPr>
          <p:cNvSpPr>
            <a:spLocks noChangeArrowheads="1"/>
          </p:cNvSpPr>
          <p:nvPr/>
        </p:nvSpPr>
        <p:spPr bwMode="auto">
          <a:xfrm>
            <a:off x="838200" y="3805486"/>
            <a:ext cx="5276850" cy="31032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R="0" lvl="0" indent="273050"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lang="en-GB" altLang="en-US" sz="1600" dirty="0">
                <a:solidFill>
                  <a:srgbClr val="333333"/>
                </a:solidFill>
                <a:latin typeface="Consolas" panose="020B0609020204030204" pitchFamily="49" charset="0"/>
              </a:rPr>
              <a:t>ros2 run  </a:t>
            </a:r>
            <a:r>
              <a:rPr lang="en-GB" altLang="en-US" sz="1600" dirty="0" err="1">
                <a:solidFill>
                  <a:srgbClr val="333333"/>
                </a:solidFill>
                <a:latin typeface="Consolas" panose="020B0609020204030204" pitchFamily="49" charset="0"/>
              </a:rPr>
              <a:t>rqt_graph</a:t>
            </a:r>
            <a:r>
              <a:rPr lang="en-GB" altLang="en-US" sz="1600" dirty="0">
                <a:solidFill>
                  <a:srgbClr val="333333"/>
                </a:solidFill>
                <a:latin typeface="Consolas" panose="020B0609020204030204" pitchFamily="49" charset="0"/>
              </a:rPr>
              <a:t> </a:t>
            </a:r>
            <a:r>
              <a:rPr lang="en-GB" altLang="en-US" sz="1600" dirty="0" err="1">
                <a:solidFill>
                  <a:srgbClr val="333333"/>
                </a:solidFill>
                <a:latin typeface="Consolas" panose="020B0609020204030204" pitchFamily="49" charset="0"/>
              </a:rPr>
              <a:t>rqt_graph</a:t>
            </a:r>
            <a:endParaRPr lang="en-US" altLang="en-US" sz="1600" dirty="0">
              <a:solidFill>
                <a:srgbClr val="333333"/>
              </a:solidFill>
              <a:latin typeface="Consolas" panose="020B0609020204030204" pitchFamily="49" charset="0"/>
            </a:endParaRPr>
          </a:p>
        </p:txBody>
      </p:sp>
      <p:sp>
        <p:nvSpPr>
          <p:cNvPr id="12" name="Rectangle 11">
            <a:extLst>
              <a:ext uri="{FF2B5EF4-FFF2-40B4-BE49-F238E27FC236}">
                <a16:creationId xmlns:a16="http://schemas.microsoft.com/office/drawing/2014/main" id="{5F4C6FD6-5B77-D10D-4C44-862D9CC83D36}"/>
              </a:ext>
            </a:extLst>
          </p:cNvPr>
          <p:cNvSpPr/>
          <p:nvPr/>
        </p:nvSpPr>
        <p:spPr>
          <a:xfrm>
            <a:off x="1090613" y="5040776"/>
            <a:ext cx="4676775" cy="1817224"/>
          </a:xfrm>
          <a:prstGeom prst="rect">
            <a:avLst/>
          </a:prstGeom>
          <a:solidFill>
            <a:schemeClr val="tx2">
              <a:lumMod val="50000"/>
            </a:schemeClr>
          </a:solid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1425"/>
              </a:lnSpc>
            </a:pPr>
            <a:r>
              <a:rPr lang="en-GB" sz="1100" b="0" dirty="0" err="1">
                <a:solidFill>
                  <a:srgbClr val="D4D4D4"/>
                </a:solidFill>
                <a:effectLst/>
                <a:latin typeface="Consolas" panose="020B0609020204030204" pitchFamily="49" charset="0"/>
              </a:rPr>
              <a:t>rqt_graph_node</a:t>
            </a:r>
            <a:r>
              <a:rPr lang="en-GB" sz="1100" b="0" dirty="0">
                <a:solidFill>
                  <a:srgbClr val="D4D4D4"/>
                </a:solidFill>
                <a:effectLst/>
                <a:latin typeface="Consolas" panose="020B0609020204030204" pitchFamily="49" charset="0"/>
              </a:rPr>
              <a:t> = Node(name=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rqt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package=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rqt_graph</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executable=</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rqt_graph</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pPr>
              <a:lnSpc>
                <a:spcPts val="1425"/>
              </a:lnSpc>
            </a:pPr>
            <a:r>
              <a:rPr lang="en-GB" sz="1100" b="0" dirty="0">
                <a:solidFill>
                  <a:srgbClr val="D4D4D4"/>
                </a:solidFill>
                <a:effectLst/>
                <a:latin typeface="Consolas" panose="020B0609020204030204" pitchFamily="49" charset="0"/>
              </a:rPr>
              <a:t>                      output=</a:t>
            </a:r>
            <a:r>
              <a:rPr lang="en-GB" sz="1100" b="0" dirty="0">
                <a:solidFill>
                  <a:srgbClr val="CE9178"/>
                </a:solidFill>
                <a:effectLst/>
                <a:latin typeface="Consolas" panose="020B0609020204030204" pitchFamily="49" charset="0"/>
              </a:rPr>
              <a:t>'screen'</a:t>
            </a:r>
            <a:endParaRPr lang="en-GB" sz="1100" b="0" dirty="0">
              <a:solidFill>
                <a:srgbClr val="D4D4D4"/>
              </a:solidFill>
              <a:effectLst/>
              <a:latin typeface="Consolas" panose="020B0609020204030204" pitchFamily="49" charset="0"/>
            </a:endParaRPr>
          </a:p>
          <a:p>
            <a:pPr>
              <a:lnSpc>
                <a:spcPts val="1425"/>
              </a:lnSpc>
            </a:pPr>
            <a:r>
              <a:rPr lang="en-GB" sz="1100" b="0" dirty="0">
                <a:solidFill>
                  <a:srgbClr val="D4D4D4"/>
                </a:solidFill>
                <a:effectLst/>
                <a:latin typeface="Consolas" panose="020B0609020204030204" pitchFamily="49" charset="0"/>
              </a:rPr>
              <a:t>                       )</a:t>
            </a:r>
          </a:p>
          <a:p>
            <a:pPr>
              <a:lnSpc>
                <a:spcPts val="1425"/>
              </a:lnSpc>
            </a:pPr>
            <a:endParaRPr lang="en-GB" sz="1100" b="0" dirty="0">
              <a:solidFill>
                <a:srgbClr val="D4D4D4"/>
              </a:solidFill>
              <a:effectLst/>
              <a:latin typeface="Consolas" panose="020B0609020204030204" pitchFamily="49" charset="0"/>
            </a:endParaRPr>
          </a:p>
          <a:p>
            <a:pPr>
              <a:lnSpc>
                <a:spcPts val="1425"/>
              </a:lnSpc>
            </a:pPr>
            <a:r>
              <a:rPr lang="en-GB" sz="1100" b="0" dirty="0" err="1">
                <a:solidFill>
                  <a:srgbClr val="D4D4D4"/>
                </a:solidFill>
                <a:effectLst/>
                <a:latin typeface="Consolas" panose="020B0609020204030204" pitchFamily="49" charset="0"/>
              </a:rPr>
              <a:t>l_d</a:t>
            </a:r>
            <a:r>
              <a:rPr lang="en-GB" sz="1100" b="0" dirty="0">
                <a:solidFill>
                  <a:srgbClr val="D4D4D4"/>
                </a:solidFill>
                <a:effectLst/>
                <a:latin typeface="Consolas" panose="020B0609020204030204" pitchFamily="49" charset="0"/>
              </a:rPr>
              <a:t> = </a:t>
            </a:r>
            <a:r>
              <a:rPr lang="en-GB" sz="1100" b="0" dirty="0" err="1">
                <a:solidFill>
                  <a:srgbClr val="D4D4D4"/>
                </a:solidFill>
                <a:effectLst/>
                <a:latin typeface="Consolas" panose="020B0609020204030204" pitchFamily="49" charset="0"/>
              </a:rPr>
              <a:t>LaunchDescription</a:t>
            </a:r>
            <a:r>
              <a:rPr lang="en-GB" sz="1100" b="0" dirty="0">
                <a:solidFill>
                  <a:srgbClr val="D4D4D4"/>
                </a:solidFill>
                <a:effectLst/>
                <a:latin typeface="Consolas" panose="020B0609020204030204" pitchFamily="49" charset="0"/>
              </a:rPr>
              <a:t>([talker1_node,listener1_node, talker2_node,listener2_node, </a:t>
            </a:r>
            <a:r>
              <a:rPr lang="en-GB" sz="1100" b="0" dirty="0" err="1">
                <a:solidFill>
                  <a:srgbClr val="D4D4D4"/>
                </a:solidFill>
                <a:effectLst/>
                <a:highlight>
                  <a:srgbClr val="800000"/>
                </a:highlight>
                <a:latin typeface="Consolas" panose="020B0609020204030204" pitchFamily="49" charset="0"/>
              </a:rPr>
              <a:t>rqt_graph_node</a:t>
            </a:r>
            <a:r>
              <a:rPr lang="en-GB" sz="1100" b="0" dirty="0">
                <a:solidFill>
                  <a:srgbClr val="D4D4D4"/>
                </a:solidFill>
                <a:effectLst/>
                <a:latin typeface="Consolas" panose="020B0609020204030204" pitchFamily="49" charset="0"/>
              </a:rPr>
              <a:t>])</a:t>
            </a:r>
          </a:p>
        </p:txBody>
      </p:sp>
      <p:pic>
        <p:nvPicPr>
          <p:cNvPr id="14" name="Picture 13">
            <a:extLst>
              <a:ext uri="{FF2B5EF4-FFF2-40B4-BE49-F238E27FC236}">
                <a16:creationId xmlns:a16="http://schemas.microsoft.com/office/drawing/2014/main" id="{F3238AF3-4F44-08BB-10C8-A9870C3AB1E9}"/>
              </a:ext>
            </a:extLst>
          </p:cNvPr>
          <p:cNvPicPr>
            <a:picLocks noChangeAspect="1"/>
          </p:cNvPicPr>
          <p:nvPr/>
        </p:nvPicPr>
        <p:blipFill>
          <a:blip r:embed="rId3"/>
          <a:stretch>
            <a:fillRect/>
          </a:stretch>
        </p:blipFill>
        <p:spPr>
          <a:xfrm>
            <a:off x="6748181" y="4645844"/>
            <a:ext cx="4029637" cy="933580"/>
          </a:xfrm>
          <a:prstGeom prst="rect">
            <a:avLst/>
          </a:prstGeom>
        </p:spPr>
      </p:pic>
    </p:spTree>
    <p:extLst>
      <p:ext uri="{BB962C8B-B14F-4D97-AF65-F5344CB8AC3E}">
        <p14:creationId xmlns:p14="http://schemas.microsoft.com/office/powerpoint/2010/main" val="3813645276"/>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22047</TotalTime>
  <Words>6737</Words>
  <Application>Microsoft Office PowerPoint</Application>
  <PresentationFormat>Widescreen</PresentationFormat>
  <Paragraphs>800</Paragraphs>
  <Slides>67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Calibri Light</vt:lpstr>
      <vt:lpstr>Consolas</vt:lpstr>
      <vt:lpstr>Nexa Bold</vt:lpstr>
      <vt:lpstr>Nexa ExtraLight</vt:lpstr>
      <vt:lpstr>Nexa-Bold</vt:lpstr>
      <vt:lpstr>Nexa-Book</vt:lpstr>
      <vt:lpstr>Nexa-Light</vt:lpstr>
      <vt:lpstr>MCR2 Theme</vt:lpstr>
      <vt:lpstr>Robot Operating System – ROS</vt:lpstr>
      <vt:lpstr>PowerPoint Presentation</vt:lpstr>
      <vt:lpstr>Robot Operating System – ROS</vt:lpstr>
      <vt:lpstr>ROS Namespaces</vt:lpstr>
      <vt:lpstr>ROS Namespaces</vt:lpstr>
      <vt:lpstr>Activity 2</vt:lpstr>
      <vt:lpstr>Activity 2 – ROS Namespaces</vt:lpstr>
      <vt:lpstr>Activity 2 – ROS Namespaces</vt:lpstr>
      <vt:lpstr>Activity 2 – ROS Namespaces</vt:lpstr>
      <vt:lpstr>Activity 2.1</vt:lpstr>
      <vt:lpstr>Activity 2.1 – ROS Namespaces 2</vt:lpstr>
      <vt:lpstr>Activity 2.1 – ROS Namespaces 2</vt:lpstr>
      <vt:lpstr>Activity 2.1 – ROS Namespaces 2</vt:lpstr>
      <vt:lpstr>Activity 2.1 – ROS Namespaces 2</vt:lpstr>
      <vt:lpstr>Robot Operating System – ROS</vt:lpstr>
      <vt:lpstr>ROS Parameters</vt:lpstr>
      <vt:lpstr>ROS Parameters</vt:lpstr>
      <vt:lpstr>Activity 3</vt:lpstr>
      <vt:lpstr>Activity – Parameters</vt:lpstr>
      <vt:lpstr>ROS Parameters</vt:lpstr>
      <vt:lpstr>Activity – Parameters</vt:lpstr>
      <vt:lpstr>Activity – Parameters</vt:lpstr>
      <vt:lpstr>Parameters via console</vt:lpstr>
      <vt:lpstr>Parameters via a launch file</vt:lpstr>
      <vt:lpstr>Parameters via a launch file</vt:lpstr>
      <vt:lpstr>Parameters via a launch file</vt:lpstr>
      <vt:lpstr>Parameter files</vt:lpstr>
      <vt:lpstr>Parameter files</vt:lpstr>
      <vt:lpstr>Activity – Parameter file</vt:lpstr>
      <vt:lpstr>Parameter file</vt:lpstr>
      <vt:lpstr>Load a YAML config file for a node</vt:lpstr>
      <vt:lpstr>Launch file</vt:lpstr>
      <vt:lpstr>Robot Operating System – ROS</vt:lpstr>
      <vt:lpstr>Configuration Files</vt:lpstr>
      <vt:lpstr>Catkin and CMakeLists Files</vt:lpstr>
      <vt:lpstr>Catkin and CMake Files</vt:lpstr>
      <vt:lpstr>CMakeLists Structure</vt:lpstr>
      <vt:lpstr>CMake Files</vt:lpstr>
      <vt:lpstr>CMake Files</vt:lpstr>
      <vt:lpstr>Package.xml File</vt:lpstr>
      <vt:lpstr>Package.xml File Dependencies</vt:lpstr>
      <vt:lpstr>Package.xml File Dependencies</vt:lpstr>
      <vt:lpstr>ROS Custom messages</vt:lpstr>
      <vt:lpstr>ROS Custom messages</vt:lpstr>
      <vt:lpstr>Activity – Message interfaces</vt:lpstr>
      <vt:lpstr>Activity – Message interfaces</vt:lpstr>
      <vt:lpstr>Activity – Message interfaces</vt:lpstr>
      <vt:lpstr>Activity – Message interfaces</vt:lpstr>
      <vt:lpstr>PowerPoint Presentation</vt:lpstr>
      <vt:lpstr>Activity – Message interfaces</vt:lpstr>
      <vt:lpstr>Services</vt:lpstr>
      <vt:lpstr>Services</vt:lpstr>
      <vt:lpstr>Services</vt:lpstr>
      <vt:lpstr>Services</vt:lpstr>
      <vt:lpstr>Topics vs Services</vt:lpstr>
      <vt:lpstr>Activity – Service interfaces</vt:lpstr>
      <vt:lpstr>Activity – Service interfaces</vt:lpstr>
      <vt:lpstr>Activity – Service interfaces</vt:lpstr>
      <vt:lpstr>Activity – Message interfaces</vt:lpstr>
      <vt:lpstr>service_server.py</vt:lpstr>
      <vt:lpstr>service_client.py</vt:lpstr>
      <vt:lpstr>Entry points</vt:lpstr>
      <vt:lpstr>Activity – Message interfaces</vt:lpstr>
      <vt:lpstr>Q&amp;A</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44</cp:revision>
  <cp:lastPrinted>2023-02-08T17:38:08Z</cp:lastPrinted>
  <dcterms:created xsi:type="dcterms:W3CDTF">2022-11-10T18:38:46Z</dcterms:created>
  <dcterms:modified xsi:type="dcterms:W3CDTF">2025-01-18T22:06:55Z</dcterms:modified>
</cp:coreProperties>
</file>