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420" r:id="rId2"/>
    <p:sldId id="423" r:id="rId3"/>
    <p:sldId id="424" r:id="rId4"/>
    <p:sldId id="425" r:id="rId5"/>
    <p:sldId id="426" r:id="rId6"/>
    <p:sldId id="427" r:id="rId7"/>
    <p:sldId id="428" r:id="rId8"/>
    <p:sldId id="429" r:id="rId9"/>
    <p:sldId id="430" r:id="rId10"/>
    <p:sldId id="431" r:id="rId11"/>
    <p:sldId id="435" r:id="rId12"/>
    <p:sldId id="434" r:id="rId13"/>
    <p:sldId id="433" r:id="rId14"/>
    <p:sldId id="408" r:id="rId15"/>
    <p:sldId id="452" r:id="rId16"/>
    <p:sldId id="454" r:id="rId17"/>
    <p:sldId id="467" r:id="rId18"/>
    <p:sldId id="460" r:id="rId19"/>
    <p:sldId id="461" r:id="rId20"/>
    <p:sldId id="462" r:id="rId21"/>
    <p:sldId id="463" r:id="rId22"/>
    <p:sldId id="456" r:id="rId23"/>
    <p:sldId id="457" r:id="rId24"/>
    <p:sldId id="458" r:id="rId25"/>
    <p:sldId id="459" r:id="rId26"/>
    <p:sldId id="466" r:id="rId27"/>
    <p:sldId id="464" r:id="rId28"/>
    <p:sldId id="470" r:id="rId29"/>
    <p:sldId id="476" r:id="rId30"/>
    <p:sldId id="469" r:id="rId31"/>
    <p:sldId id="471" r:id="rId32"/>
    <p:sldId id="472" r:id="rId33"/>
    <p:sldId id="473" r:id="rId34"/>
    <p:sldId id="474" r:id="rId35"/>
    <p:sldId id="475" r:id="rId36"/>
    <p:sldId id="477" r:id="rId37"/>
    <p:sldId id="290" r:id="rId38"/>
    <p:sldId id="275" r:id="rId39"/>
    <p:sldId id="29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4F2"/>
    <a:srgbClr val="01CCFF"/>
    <a:srgbClr val="0DC0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0F3DD4-1152-0153-1C07-1657430079AF}" v="23" dt="2023-03-26T21:17:01.9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06A7B-2DF9-4207-94E1-2BBC4C82CA19}" type="datetimeFigureOut">
              <a:rPr lang="en-GB" smtClean="0"/>
              <a:t>31/01/2025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1D8F22-8B61-4E72-B7C2-DB159E90BEE9}" type="slidenum">
              <a:rPr lang="en-GB" smtClean="0"/>
              <a:t>‹#›</a:t>
            </a:fld>
            <a:endParaRPr lang="en-GB"/>
          </a:p>
        </p:txBody>
      </p:sp>
    </p:spTree>
    <p:extLst>
      <p:ext uri="{BB962C8B-B14F-4D97-AF65-F5344CB8AC3E}">
        <p14:creationId xmlns:p14="http://schemas.microsoft.com/office/powerpoint/2010/main" val="2923548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micro-ROS/micro_ros_arduino/issues/814"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github.com/micro-ROS/micro_ros_arduino/issues/814"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micro-ROS/micro_ros_arduino/issues/814"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5A7AF-5CFB-FD3F-6C69-0C6522C75C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89E0E6-D371-CD61-2605-B2459BC944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CC51CD-B078-4514-52AA-3CC61EF1FE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7B049D-A37D-A189-471C-BEA4F396E281}"/>
              </a:ext>
            </a:extLst>
          </p:cNvPr>
          <p:cNvSpPr>
            <a:spLocks noGrp="1"/>
          </p:cNvSpPr>
          <p:nvPr>
            <p:ph type="sldNum" sz="quarter" idx="5"/>
          </p:nvPr>
        </p:nvSpPr>
        <p:spPr/>
        <p:txBody>
          <a:bodyPr/>
          <a:lstStyle/>
          <a:p>
            <a:fld id="{4D5A5A6F-117B-46CB-9384-2D7AB0A9F0D6}" type="slidenum">
              <a:rPr lang="en-US" smtClean="0"/>
              <a:t>24</a:t>
            </a:fld>
            <a:endParaRPr lang="en-US"/>
          </a:p>
        </p:txBody>
      </p:sp>
    </p:spTree>
    <p:extLst>
      <p:ext uri="{BB962C8B-B14F-4D97-AF65-F5344CB8AC3E}">
        <p14:creationId xmlns:p14="http://schemas.microsoft.com/office/powerpoint/2010/main" val="1357873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D1087-22E3-CAB1-9786-343DA28CA7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8D4CD7-4F66-DD43-05C3-5C61ECA248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2D5EBB-AC96-EAF1-AD69-5C816F24AEB0}"/>
              </a:ext>
            </a:extLst>
          </p:cNvPr>
          <p:cNvSpPr>
            <a:spLocks noGrp="1"/>
          </p:cNvSpPr>
          <p:nvPr>
            <p:ph type="body" idx="1"/>
          </p:nvPr>
        </p:nvSpPr>
        <p:spPr/>
        <p:txBody>
          <a:bodyPr/>
          <a:lstStyle/>
          <a:p>
            <a:r>
              <a:rPr lang="en-US" dirty="0" err="1">
                <a:hlinkClick r:id="rId3"/>
              </a:rPr>
              <a:t>micro_ros_publisher</a:t>
            </a:r>
            <a:r>
              <a:rPr lang="en-US" dirty="0">
                <a:hlinkClick r:id="rId3"/>
              </a:rPr>
              <a:t> example in Arduino IDE failing to compile · Issue #814 · micro-ROS/</a:t>
            </a:r>
            <a:r>
              <a:rPr lang="en-US" dirty="0" err="1">
                <a:hlinkClick r:id="rId3"/>
              </a:rPr>
              <a:t>micro_ros_arduino</a:t>
            </a:r>
            <a:r>
              <a:rPr lang="en-US" dirty="0">
                <a:hlinkClick r:id="rId3"/>
              </a:rPr>
              <a:t> (github.com)</a:t>
            </a:r>
            <a:endParaRPr lang="en-US" dirty="0"/>
          </a:p>
        </p:txBody>
      </p:sp>
      <p:sp>
        <p:nvSpPr>
          <p:cNvPr id="4" name="Slide Number Placeholder 3">
            <a:extLst>
              <a:ext uri="{FF2B5EF4-FFF2-40B4-BE49-F238E27FC236}">
                <a16:creationId xmlns:a16="http://schemas.microsoft.com/office/drawing/2014/main" id="{E2EAED65-62C1-F27E-7307-AB2E147795F8}"/>
              </a:ext>
            </a:extLst>
          </p:cNvPr>
          <p:cNvSpPr>
            <a:spLocks noGrp="1"/>
          </p:cNvSpPr>
          <p:nvPr>
            <p:ph type="sldNum" sz="quarter" idx="5"/>
          </p:nvPr>
        </p:nvSpPr>
        <p:spPr/>
        <p:txBody>
          <a:bodyPr/>
          <a:lstStyle/>
          <a:p>
            <a:fld id="{4D5A5A6F-117B-46CB-9384-2D7AB0A9F0D6}" type="slidenum">
              <a:rPr lang="en-US" smtClean="0"/>
              <a:t>25</a:t>
            </a:fld>
            <a:endParaRPr lang="en-US"/>
          </a:p>
        </p:txBody>
      </p:sp>
    </p:spTree>
    <p:extLst>
      <p:ext uri="{BB962C8B-B14F-4D97-AF65-F5344CB8AC3E}">
        <p14:creationId xmlns:p14="http://schemas.microsoft.com/office/powerpoint/2010/main" val="4173988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E70BB-51EE-EA5F-3E15-F82D88479C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0B76F7-951E-BBC3-F4EE-F4D866C538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32D344-D41D-013E-3180-8E5B2A8A9752}"/>
              </a:ext>
            </a:extLst>
          </p:cNvPr>
          <p:cNvSpPr>
            <a:spLocks noGrp="1"/>
          </p:cNvSpPr>
          <p:nvPr>
            <p:ph type="body" idx="1"/>
          </p:nvPr>
        </p:nvSpPr>
        <p:spPr/>
        <p:txBody>
          <a:bodyPr/>
          <a:lstStyle/>
          <a:p>
            <a:r>
              <a:rPr lang="en-US" dirty="0" err="1">
                <a:hlinkClick r:id="rId3"/>
              </a:rPr>
              <a:t>micro_ros_publisher</a:t>
            </a:r>
            <a:r>
              <a:rPr lang="en-US" dirty="0">
                <a:hlinkClick r:id="rId3"/>
              </a:rPr>
              <a:t> example in Arduino IDE failing to compile · Issue #814 · micro-ROS/</a:t>
            </a:r>
            <a:r>
              <a:rPr lang="en-US" dirty="0" err="1">
                <a:hlinkClick r:id="rId3"/>
              </a:rPr>
              <a:t>micro_ros_arduino</a:t>
            </a:r>
            <a:r>
              <a:rPr lang="en-US" dirty="0">
                <a:hlinkClick r:id="rId3"/>
              </a:rPr>
              <a:t> (github.com)</a:t>
            </a:r>
            <a:endParaRPr lang="en-US" dirty="0"/>
          </a:p>
        </p:txBody>
      </p:sp>
      <p:sp>
        <p:nvSpPr>
          <p:cNvPr id="4" name="Slide Number Placeholder 3">
            <a:extLst>
              <a:ext uri="{FF2B5EF4-FFF2-40B4-BE49-F238E27FC236}">
                <a16:creationId xmlns:a16="http://schemas.microsoft.com/office/drawing/2014/main" id="{1998E628-67EF-E014-7D30-E0CD3CDE1EF3}"/>
              </a:ext>
            </a:extLst>
          </p:cNvPr>
          <p:cNvSpPr>
            <a:spLocks noGrp="1"/>
          </p:cNvSpPr>
          <p:nvPr>
            <p:ph type="sldNum" sz="quarter" idx="5"/>
          </p:nvPr>
        </p:nvSpPr>
        <p:spPr/>
        <p:txBody>
          <a:bodyPr/>
          <a:lstStyle/>
          <a:p>
            <a:fld id="{4D5A5A6F-117B-46CB-9384-2D7AB0A9F0D6}" type="slidenum">
              <a:rPr lang="en-US" smtClean="0"/>
              <a:t>26</a:t>
            </a:fld>
            <a:endParaRPr lang="en-US"/>
          </a:p>
        </p:txBody>
      </p:sp>
    </p:spTree>
    <p:extLst>
      <p:ext uri="{BB962C8B-B14F-4D97-AF65-F5344CB8AC3E}">
        <p14:creationId xmlns:p14="http://schemas.microsoft.com/office/powerpoint/2010/main" val="1717574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E9370-69BD-AD72-4201-2C7653490B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A0C312-F331-8F5B-3AD1-16E2833631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53FCC8-871F-3A05-A046-A0BBE2DA590A}"/>
              </a:ext>
            </a:extLst>
          </p:cNvPr>
          <p:cNvSpPr>
            <a:spLocks noGrp="1"/>
          </p:cNvSpPr>
          <p:nvPr>
            <p:ph type="body" idx="1"/>
          </p:nvPr>
        </p:nvSpPr>
        <p:spPr/>
        <p:txBody>
          <a:bodyPr/>
          <a:lstStyle/>
          <a:p>
            <a:r>
              <a:rPr lang="en-US" dirty="0" err="1">
                <a:hlinkClick r:id="rId3"/>
              </a:rPr>
              <a:t>micro_ros_publisher</a:t>
            </a:r>
            <a:r>
              <a:rPr lang="en-US" dirty="0">
                <a:hlinkClick r:id="rId3"/>
              </a:rPr>
              <a:t> example in Arduino IDE failing to compile · Issue #814 · micro-ROS/</a:t>
            </a:r>
            <a:r>
              <a:rPr lang="en-US" dirty="0" err="1">
                <a:hlinkClick r:id="rId3"/>
              </a:rPr>
              <a:t>micro_ros_arduino</a:t>
            </a:r>
            <a:r>
              <a:rPr lang="en-US" dirty="0">
                <a:hlinkClick r:id="rId3"/>
              </a:rPr>
              <a:t> (github.com)</a:t>
            </a:r>
            <a:endParaRPr lang="en-US" dirty="0"/>
          </a:p>
        </p:txBody>
      </p:sp>
      <p:sp>
        <p:nvSpPr>
          <p:cNvPr id="4" name="Slide Number Placeholder 3">
            <a:extLst>
              <a:ext uri="{FF2B5EF4-FFF2-40B4-BE49-F238E27FC236}">
                <a16:creationId xmlns:a16="http://schemas.microsoft.com/office/drawing/2014/main" id="{51B03B93-1BB2-266A-7345-A27EAA24EBBC}"/>
              </a:ext>
            </a:extLst>
          </p:cNvPr>
          <p:cNvSpPr>
            <a:spLocks noGrp="1"/>
          </p:cNvSpPr>
          <p:nvPr>
            <p:ph type="sldNum" sz="quarter" idx="5"/>
          </p:nvPr>
        </p:nvSpPr>
        <p:spPr/>
        <p:txBody>
          <a:bodyPr/>
          <a:lstStyle/>
          <a:p>
            <a:fld id="{4D5A5A6F-117B-46CB-9384-2D7AB0A9F0D6}" type="slidenum">
              <a:rPr lang="en-US" smtClean="0"/>
              <a:t>27</a:t>
            </a:fld>
            <a:endParaRPr lang="en-US"/>
          </a:p>
        </p:txBody>
      </p:sp>
    </p:spTree>
    <p:extLst>
      <p:ext uri="{BB962C8B-B14F-4D97-AF65-F5344CB8AC3E}">
        <p14:creationId xmlns:p14="http://schemas.microsoft.com/office/powerpoint/2010/main" val="40390165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31/01/2025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7316D-C409-4712-90E5-1C58F0743890}" type="datetimeFigureOut">
              <a:rPr lang="en-GB" smtClean="0"/>
              <a:t>31/01/2025</a:t>
            </a:fld>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hyperlink" Target="https://docs.ros.org/en/humble/Concepts/Intermediate/About-Quality-of-Service-Settings.html" TargetMode="Externa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7" Type="http://schemas.microsoft.com/office/2007/relationships/hdphoto" Target="../media/hdphoto2.wdp"/><Relationship Id="rId2" Type="http://schemas.openxmlformats.org/officeDocument/2006/relationships/image" Target="../media/image9.png"/><Relationship Id="rId1" Type="http://schemas.openxmlformats.org/officeDocument/2006/relationships/slideLayout" Target="../slideLayouts/slideLayout2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2.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hyperlink" Target="https://docs.ros.org/en/humble/Concepts/Intermediate/About-Quality-of-Service-Settings.html" TargetMode="Externa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DB8D6-179F-1C2F-38CE-33A6C90F78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11BAC-CAFD-E709-DCFE-911B3B03FE71}"/>
              </a:ext>
            </a:extLst>
          </p:cNvPr>
          <p:cNvSpPr>
            <a:spLocks noGrp="1"/>
          </p:cNvSpPr>
          <p:nvPr>
            <p:ph type="ctrTitle"/>
          </p:nvPr>
        </p:nvSpPr>
        <p:spPr>
          <a:xfrm>
            <a:off x="406206" y="2767280"/>
            <a:ext cx="3864780" cy="1323439"/>
          </a:xfrm>
        </p:spPr>
        <p:txBody>
          <a:bodyPr>
            <a:normAutofit fontScale="90000"/>
          </a:bodyPr>
          <a:lstStyle/>
          <a:p>
            <a:r>
              <a:rPr lang="en-GB" dirty="0"/>
              <a:t>Micro-ROS Communication</a:t>
            </a:r>
          </a:p>
        </p:txBody>
      </p:sp>
      <p:sp>
        <p:nvSpPr>
          <p:cNvPr id="3" name="Subtitle 2">
            <a:extLst>
              <a:ext uri="{FF2B5EF4-FFF2-40B4-BE49-F238E27FC236}">
                <a16:creationId xmlns:a16="http://schemas.microsoft.com/office/drawing/2014/main" id="{AC686CE3-D547-BC7B-4586-94DB85820B14}"/>
              </a:ext>
            </a:extLst>
          </p:cNvPr>
          <p:cNvSpPr>
            <a:spLocks noGrp="1"/>
          </p:cNvSpPr>
          <p:nvPr>
            <p:ph type="subTitle" idx="1"/>
          </p:nvPr>
        </p:nvSpPr>
        <p:spPr/>
        <p:txBody>
          <a:bodyPr>
            <a:normAutofit lnSpcReduction="10000"/>
          </a:bodyPr>
          <a:lstStyle/>
          <a:p>
            <a:r>
              <a:rPr lang="en-GB" dirty="0"/>
              <a:t>Quality of Service</a:t>
            </a:r>
          </a:p>
          <a:p>
            <a:r>
              <a:rPr lang="en-GB" dirty="0"/>
              <a:t>(QoS)</a:t>
            </a:r>
          </a:p>
        </p:txBody>
      </p:sp>
    </p:spTree>
    <p:extLst>
      <p:ext uri="{BB962C8B-B14F-4D97-AF65-F5344CB8AC3E}">
        <p14:creationId xmlns:p14="http://schemas.microsoft.com/office/powerpoint/2010/main" val="1286849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9A5916-8DE2-8AD8-5033-55EAECAC18BA}"/>
              </a:ext>
            </a:extLst>
          </p:cNvPr>
          <p:cNvSpPr>
            <a:spLocks noGrp="1"/>
          </p:cNvSpPr>
          <p:nvPr>
            <p:ph sz="half" idx="1"/>
          </p:nvPr>
        </p:nvSpPr>
        <p:spPr/>
        <p:txBody>
          <a:bodyPr/>
          <a:lstStyle/>
          <a:p>
            <a:pPr marL="0" indent="0">
              <a:lnSpc>
                <a:spcPct val="150000"/>
              </a:lnSpc>
              <a:buNone/>
            </a:pPr>
            <a:r>
              <a:rPr lang="en-GB" sz="2800" dirty="0">
                <a:latin typeface="Nexa-Bold" panose="01000000000000000000" pitchFamily="2" charset="0"/>
              </a:rPr>
              <a:t>QoS Profiles</a:t>
            </a:r>
          </a:p>
          <a:p>
            <a:pPr>
              <a:lnSpc>
                <a:spcPct val="150000"/>
              </a:lnSpc>
            </a:pPr>
            <a:r>
              <a:rPr lang="en-GB" sz="1500" dirty="0"/>
              <a:t>QoS Setting needs to be agreed upon by the publisher and the subscriber.</a:t>
            </a:r>
          </a:p>
          <a:p>
            <a:pPr>
              <a:lnSpc>
                <a:spcPct val="150000"/>
              </a:lnSpc>
            </a:pPr>
            <a:r>
              <a:rPr lang="en-GB" sz="1500" dirty="0"/>
              <a:t>Some combinations of settings are compatible, and others are incompatible.</a:t>
            </a:r>
          </a:p>
          <a:p>
            <a:pPr>
              <a:lnSpc>
                <a:spcPct val="150000"/>
              </a:lnSpc>
            </a:pPr>
            <a:r>
              <a:rPr lang="en-GB" sz="1500" dirty="0"/>
              <a:t>ROS Provides some tables </a:t>
            </a:r>
            <a:r>
              <a:rPr lang="en-GB" sz="1500" dirty="0">
                <a:hlinkClick r:id="rId2"/>
              </a:rPr>
              <a:t>here</a:t>
            </a:r>
            <a:r>
              <a:rPr lang="en-GB" sz="1500" dirty="0"/>
              <a:t>, to verify the compatibility between policies.</a:t>
            </a:r>
          </a:p>
          <a:p>
            <a:pPr>
              <a:lnSpc>
                <a:spcPct val="150000"/>
              </a:lnSpc>
            </a:pPr>
            <a:r>
              <a:rPr lang="en-GB" sz="1500" dirty="0"/>
              <a:t>The user must check the compatibility of these QoS Profiles. One incompatible setting will prevent the connection entirely. </a:t>
            </a:r>
          </a:p>
          <a:p>
            <a:pPr>
              <a:lnSpc>
                <a:spcPct val="150000"/>
              </a:lnSpc>
            </a:pPr>
            <a:endParaRPr lang="en-GB" sz="1500" dirty="0"/>
          </a:p>
          <a:p>
            <a:endParaRPr lang="en-GB" dirty="0">
              <a:latin typeface="Nexa-Bold" panose="01000000000000000000" pitchFamily="2" charset="0"/>
            </a:endParaRPr>
          </a:p>
          <a:p>
            <a:endParaRPr lang="en-GB" sz="2800" dirty="0">
              <a:latin typeface="Nexa-Bold" panose="01000000000000000000" pitchFamily="2" charset="0"/>
            </a:endParaRPr>
          </a:p>
          <a:p>
            <a:pPr marL="0" indent="0">
              <a:buNone/>
            </a:pPr>
            <a:endParaRPr lang="en-GB" dirty="0"/>
          </a:p>
        </p:txBody>
      </p:sp>
      <p:graphicFrame>
        <p:nvGraphicFramePr>
          <p:cNvPr id="5" name="Content Placeholder 4">
            <a:extLst>
              <a:ext uri="{FF2B5EF4-FFF2-40B4-BE49-F238E27FC236}">
                <a16:creationId xmlns:a16="http://schemas.microsoft.com/office/drawing/2014/main" id="{1A46398F-9AD8-740E-5B53-FF744BD9F423}"/>
              </a:ext>
            </a:extLst>
          </p:cNvPr>
          <p:cNvGraphicFramePr>
            <a:graphicFrameLocks noGrp="1"/>
          </p:cNvGraphicFramePr>
          <p:nvPr>
            <p:ph sz="half" idx="2"/>
          </p:nvPr>
        </p:nvGraphicFramePr>
        <p:xfrm>
          <a:off x="6172202" y="2060953"/>
          <a:ext cx="5762625" cy="1148970"/>
        </p:xfrm>
        <a:graphic>
          <a:graphicData uri="http://schemas.openxmlformats.org/drawingml/2006/table">
            <a:tbl>
              <a:tblPr/>
              <a:tblGrid>
                <a:gridCol w="1920875">
                  <a:extLst>
                    <a:ext uri="{9D8B030D-6E8A-4147-A177-3AD203B41FA5}">
                      <a16:colId xmlns:a16="http://schemas.microsoft.com/office/drawing/2014/main" val="1771664518"/>
                    </a:ext>
                  </a:extLst>
                </a:gridCol>
                <a:gridCol w="1920875">
                  <a:extLst>
                    <a:ext uri="{9D8B030D-6E8A-4147-A177-3AD203B41FA5}">
                      <a16:colId xmlns:a16="http://schemas.microsoft.com/office/drawing/2014/main" val="381554252"/>
                    </a:ext>
                  </a:extLst>
                </a:gridCol>
                <a:gridCol w="1920875">
                  <a:extLst>
                    <a:ext uri="{9D8B030D-6E8A-4147-A177-3AD203B41FA5}">
                      <a16:colId xmlns:a16="http://schemas.microsoft.com/office/drawing/2014/main" val="2620286719"/>
                    </a:ext>
                  </a:extLst>
                </a:gridCol>
              </a:tblGrid>
              <a:tr h="229794">
                <a:tc>
                  <a:txBody>
                    <a:bodyPr/>
                    <a:lstStyle/>
                    <a:p>
                      <a:r>
                        <a:rPr lang="en-GB" sz="1000" b="1">
                          <a:effectLst/>
                        </a:rPr>
                        <a:t>Publisher</a:t>
                      </a:r>
                    </a:p>
                  </a:txBody>
                  <a:tcPr marL="75096" marR="75096" marT="37548" marB="375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en-GB" sz="1000" b="1">
                          <a:effectLst/>
                        </a:rPr>
                        <a:t>Subscription</a:t>
                      </a:r>
                    </a:p>
                  </a:txBody>
                  <a:tcPr marL="75096" marR="75096" marT="37548" marB="375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en-GB" sz="1000" b="1">
                          <a:effectLst/>
                        </a:rPr>
                        <a:t>Compatible</a:t>
                      </a:r>
                    </a:p>
                  </a:txBody>
                  <a:tcPr marL="75096" marR="75096" marT="37548" marB="375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2134155759"/>
                  </a:ext>
                </a:extLst>
              </a:tr>
              <a:tr h="229794">
                <a:tc>
                  <a:txBody>
                    <a:bodyPr/>
                    <a:lstStyle/>
                    <a:p>
                      <a:pPr fontAlgn="ctr"/>
                      <a:r>
                        <a:rPr lang="en-GB" sz="1000">
                          <a:effectLst/>
                        </a:rPr>
                        <a:t>Best effort</a:t>
                      </a:r>
                    </a:p>
                  </a:txBody>
                  <a:tcPr marL="75096" marR="75096" marT="37548" marB="375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GB" sz="1000">
                          <a:effectLst/>
                        </a:rPr>
                        <a:t>Best effort</a:t>
                      </a:r>
                    </a:p>
                  </a:txBody>
                  <a:tcPr marL="75096" marR="75096" marT="37548" marB="375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GB" sz="1000">
                          <a:effectLst/>
                        </a:rPr>
                        <a:t>Yes</a:t>
                      </a:r>
                    </a:p>
                  </a:txBody>
                  <a:tcPr marL="75096" marR="75096" marT="37548" marB="375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602272050"/>
                  </a:ext>
                </a:extLst>
              </a:tr>
              <a:tr h="229794">
                <a:tc>
                  <a:txBody>
                    <a:bodyPr/>
                    <a:lstStyle/>
                    <a:p>
                      <a:pPr fontAlgn="ctr"/>
                      <a:r>
                        <a:rPr lang="en-GB" sz="1000" dirty="0">
                          <a:effectLst/>
                        </a:rPr>
                        <a:t>Best effort</a:t>
                      </a:r>
                    </a:p>
                  </a:txBody>
                  <a:tcPr marL="75096" marR="75096" marT="37548" marB="375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GB" sz="1000">
                          <a:effectLst/>
                        </a:rPr>
                        <a:t>Reliable</a:t>
                      </a:r>
                    </a:p>
                  </a:txBody>
                  <a:tcPr marL="75096" marR="75096" marT="37548" marB="375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GB" sz="1000">
                          <a:effectLst/>
                        </a:rPr>
                        <a:t>No</a:t>
                      </a:r>
                    </a:p>
                  </a:txBody>
                  <a:tcPr marL="75096" marR="75096" marT="37548" marB="375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698553518"/>
                  </a:ext>
                </a:extLst>
              </a:tr>
              <a:tr h="229794">
                <a:tc>
                  <a:txBody>
                    <a:bodyPr/>
                    <a:lstStyle/>
                    <a:p>
                      <a:pPr fontAlgn="ctr"/>
                      <a:r>
                        <a:rPr lang="en-GB" sz="1000">
                          <a:effectLst/>
                        </a:rPr>
                        <a:t>Reliable</a:t>
                      </a:r>
                    </a:p>
                  </a:txBody>
                  <a:tcPr marL="75096" marR="75096" marT="37548" marB="375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GB" sz="1000">
                          <a:effectLst/>
                        </a:rPr>
                        <a:t>Best effort</a:t>
                      </a:r>
                    </a:p>
                  </a:txBody>
                  <a:tcPr marL="75096" marR="75096" marT="37548" marB="375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GB" sz="1000">
                          <a:effectLst/>
                        </a:rPr>
                        <a:t>Yes</a:t>
                      </a:r>
                    </a:p>
                  </a:txBody>
                  <a:tcPr marL="75096" marR="75096" marT="37548" marB="375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621392021"/>
                  </a:ext>
                </a:extLst>
              </a:tr>
              <a:tr h="229794">
                <a:tc>
                  <a:txBody>
                    <a:bodyPr/>
                    <a:lstStyle/>
                    <a:p>
                      <a:pPr fontAlgn="ctr"/>
                      <a:r>
                        <a:rPr lang="en-GB" sz="1000" dirty="0">
                          <a:effectLst/>
                        </a:rPr>
                        <a:t>Reliable</a:t>
                      </a:r>
                    </a:p>
                  </a:txBody>
                  <a:tcPr marL="75096" marR="75096" marT="37548" marB="375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GB" sz="1000" dirty="0">
                          <a:effectLst/>
                        </a:rPr>
                        <a:t>Reliable</a:t>
                      </a:r>
                    </a:p>
                  </a:txBody>
                  <a:tcPr marL="75096" marR="75096" marT="37548" marB="375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GB" sz="1000" dirty="0">
                          <a:effectLst/>
                        </a:rPr>
                        <a:t>Yes</a:t>
                      </a:r>
                    </a:p>
                  </a:txBody>
                  <a:tcPr marL="75096" marR="75096" marT="37548" marB="37548"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1250044557"/>
                  </a:ext>
                </a:extLst>
              </a:tr>
            </a:tbl>
          </a:graphicData>
        </a:graphic>
      </p:graphicFrame>
      <p:sp>
        <p:nvSpPr>
          <p:cNvPr id="4" name="Title 3">
            <a:extLst>
              <a:ext uri="{FF2B5EF4-FFF2-40B4-BE49-F238E27FC236}">
                <a16:creationId xmlns:a16="http://schemas.microsoft.com/office/drawing/2014/main" id="{FAAFD4AD-42A3-DEA2-BE4B-7ADD94A0D217}"/>
              </a:ext>
            </a:extLst>
          </p:cNvPr>
          <p:cNvSpPr>
            <a:spLocks noGrp="1"/>
          </p:cNvSpPr>
          <p:nvPr>
            <p:ph type="title"/>
          </p:nvPr>
        </p:nvSpPr>
        <p:spPr/>
        <p:txBody>
          <a:bodyPr/>
          <a:lstStyle/>
          <a:p>
            <a:r>
              <a:rPr lang="en-GB" dirty="0"/>
              <a:t>Quality of Service (QoS)</a:t>
            </a:r>
          </a:p>
        </p:txBody>
      </p:sp>
      <p:graphicFrame>
        <p:nvGraphicFramePr>
          <p:cNvPr id="6" name="Table 5">
            <a:extLst>
              <a:ext uri="{FF2B5EF4-FFF2-40B4-BE49-F238E27FC236}">
                <a16:creationId xmlns:a16="http://schemas.microsoft.com/office/drawing/2014/main" id="{DA28C9FF-3618-89F2-0538-8391CA8D4017}"/>
              </a:ext>
            </a:extLst>
          </p:cNvPr>
          <p:cNvGraphicFramePr>
            <a:graphicFrameLocks noGrp="1"/>
          </p:cNvGraphicFramePr>
          <p:nvPr/>
        </p:nvGraphicFramePr>
        <p:xfrm>
          <a:off x="6172202" y="3735767"/>
          <a:ext cx="5762624" cy="1676400"/>
        </p:xfrm>
        <a:graphic>
          <a:graphicData uri="http://schemas.openxmlformats.org/drawingml/2006/table">
            <a:tbl>
              <a:tblPr/>
              <a:tblGrid>
                <a:gridCol w="1440656">
                  <a:extLst>
                    <a:ext uri="{9D8B030D-6E8A-4147-A177-3AD203B41FA5}">
                      <a16:colId xmlns:a16="http://schemas.microsoft.com/office/drawing/2014/main" val="1727708436"/>
                    </a:ext>
                  </a:extLst>
                </a:gridCol>
                <a:gridCol w="1440656">
                  <a:extLst>
                    <a:ext uri="{9D8B030D-6E8A-4147-A177-3AD203B41FA5}">
                      <a16:colId xmlns:a16="http://schemas.microsoft.com/office/drawing/2014/main" val="2330642919"/>
                    </a:ext>
                  </a:extLst>
                </a:gridCol>
                <a:gridCol w="1440656">
                  <a:extLst>
                    <a:ext uri="{9D8B030D-6E8A-4147-A177-3AD203B41FA5}">
                      <a16:colId xmlns:a16="http://schemas.microsoft.com/office/drawing/2014/main" val="1350714992"/>
                    </a:ext>
                  </a:extLst>
                </a:gridCol>
                <a:gridCol w="1440656">
                  <a:extLst>
                    <a:ext uri="{9D8B030D-6E8A-4147-A177-3AD203B41FA5}">
                      <a16:colId xmlns:a16="http://schemas.microsoft.com/office/drawing/2014/main" val="3678844000"/>
                    </a:ext>
                  </a:extLst>
                </a:gridCol>
              </a:tblGrid>
              <a:tr h="212256">
                <a:tc>
                  <a:txBody>
                    <a:bodyPr/>
                    <a:lstStyle/>
                    <a:p>
                      <a:r>
                        <a:rPr lang="en-GB" sz="1000" b="1">
                          <a:effectLst/>
                        </a:rPr>
                        <a:t>Publisher</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noFill/>
                  </a:tcPr>
                </a:tc>
                <a:tc>
                  <a:txBody>
                    <a:bodyPr/>
                    <a:lstStyle/>
                    <a:p>
                      <a:r>
                        <a:rPr lang="en-GB" sz="1000" b="1">
                          <a:effectLst/>
                        </a:rPr>
                        <a:t>Subscription</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noFill/>
                  </a:tcPr>
                </a:tc>
                <a:tc>
                  <a:txBody>
                    <a:bodyPr/>
                    <a:lstStyle/>
                    <a:p>
                      <a:r>
                        <a:rPr lang="en-GB" sz="1000" b="1">
                          <a:effectLst/>
                        </a:rPr>
                        <a:t>Compatible</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noFill/>
                  </a:tcPr>
                </a:tc>
                <a:tc>
                  <a:txBody>
                    <a:bodyPr/>
                    <a:lstStyle/>
                    <a:p>
                      <a:r>
                        <a:rPr lang="en-GB" sz="1000" b="1">
                          <a:effectLst/>
                        </a:rPr>
                        <a:t>Result</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noFill/>
                  </a:tcPr>
                </a:tc>
                <a:extLst>
                  <a:ext uri="{0D108BD9-81ED-4DB2-BD59-A6C34878D82A}">
                    <a16:rowId xmlns:a16="http://schemas.microsoft.com/office/drawing/2014/main" val="2528760426"/>
                  </a:ext>
                </a:extLst>
              </a:tr>
              <a:tr h="212256">
                <a:tc>
                  <a:txBody>
                    <a:bodyPr/>
                    <a:lstStyle/>
                    <a:p>
                      <a:pPr fontAlgn="ctr"/>
                      <a:r>
                        <a:rPr lang="en-GB" sz="1000">
                          <a:effectLst/>
                        </a:rPr>
                        <a:t>Volatile</a:t>
                      </a:r>
                    </a:p>
                  </a:txBody>
                  <a:tcPr marL="152400" marR="152400" marT="76200" marB="76200"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GB" sz="1000">
                          <a:effectLst/>
                        </a:rPr>
                        <a:t>Volatile</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GB" sz="1000">
                          <a:effectLst/>
                        </a:rPr>
                        <a:t>Yes</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GB" sz="1000">
                          <a:effectLst/>
                        </a:rPr>
                        <a:t>New messages only</a:t>
                      </a:r>
                    </a:p>
                  </a:txBody>
                  <a:tcPr marL="152400" marR="152400" marT="76200" marB="76200" anchor="ctr">
                    <a:lnL w="9525" cap="flat" cmpd="sng" algn="ctr">
                      <a:solidFill>
                        <a:srgbClr val="E1E4E5"/>
                      </a:solidFill>
                      <a:prstDash val="solid"/>
                      <a:round/>
                      <a:headEnd type="none" w="med" len="med"/>
                      <a:tailEnd type="none" w="med" len="med"/>
                    </a:lnL>
                    <a:lnR>
                      <a:noFill/>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1931191649"/>
                  </a:ext>
                </a:extLst>
              </a:tr>
              <a:tr h="212256">
                <a:tc>
                  <a:txBody>
                    <a:bodyPr/>
                    <a:lstStyle/>
                    <a:p>
                      <a:pPr fontAlgn="ctr"/>
                      <a:r>
                        <a:rPr lang="en-GB" sz="1000" dirty="0">
                          <a:effectLst/>
                        </a:rPr>
                        <a:t>Volatile</a:t>
                      </a:r>
                    </a:p>
                  </a:txBody>
                  <a:tcPr marL="152400" marR="152400" marT="76200" marB="76200"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noFill/>
                  </a:tcPr>
                </a:tc>
                <a:tc>
                  <a:txBody>
                    <a:bodyPr/>
                    <a:lstStyle/>
                    <a:p>
                      <a:pPr fontAlgn="ctr"/>
                      <a:r>
                        <a:rPr lang="en-GB" sz="1000" dirty="0">
                          <a:effectLst/>
                        </a:rPr>
                        <a:t>Transient local</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noFill/>
                  </a:tcPr>
                </a:tc>
                <a:tc>
                  <a:txBody>
                    <a:bodyPr/>
                    <a:lstStyle/>
                    <a:p>
                      <a:pPr fontAlgn="ctr"/>
                      <a:r>
                        <a:rPr lang="en-GB" sz="1000">
                          <a:effectLst/>
                        </a:rPr>
                        <a:t>No</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noFill/>
                  </a:tcPr>
                </a:tc>
                <a:tc>
                  <a:txBody>
                    <a:bodyPr/>
                    <a:lstStyle/>
                    <a:p>
                      <a:pPr fontAlgn="ctr"/>
                      <a:r>
                        <a:rPr lang="en-GB" sz="1000">
                          <a:effectLst/>
                        </a:rPr>
                        <a:t>No communication</a:t>
                      </a:r>
                    </a:p>
                  </a:txBody>
                  <a:tcPr marL="152400" marR="152400" marT="76200" marB="76200" anchor="ctr">
                    <a:lnL w="9525" cap="flat" cmpd="sng" algn="ctr">
                      <a:solidFill>
                        <a:srgbClr val="E1E4E5"/>
                      </a:solidFill>
                      <a:prstDash val="solid"/>
                      <a:round/>
                      <a:headEnd type="none" w="med" len="med"/>
                      <a:tailEnd type="none" w="med" len="med"/>
                    </a:lnL>
                    <a:lnR>
                      <a:noFill/>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noFill/>
                  </a:tcPr>
                </a:tc>
                <a:extLst>
                  <a:ext uri="{0D108BD9-81ED-4DB2-BD59-A6C34878D82A}">
                    <a16:rowId xmlns:a16="http://schemas.microsoft.com/office/drawing/2014/main" val="2048444979"/>
                  </a:ext>
                </a:extLst>
              </a:tr>
              <a:tr h="212256">
                <a:tc>
                  <a:txBody>
                    <a:bodyPr/>
                    <a:lstStyle/>
                    <a:p>
                      <a:pPr fontAlgn="ctr"/>
                      <a:r>
                        <a:rPr lang="en-GB" sz="1000">
                          <a:effectLst/>
                        </a:rPr>
                        <a:t>Transient local</a:t>
                      </a:r>
                    </a:p>
                  </a:txBody>
                  <a:tcPr marL="152400" marR="152400" marT="76200" marB="76200"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GB" sz="1000">
                          <a:effectLst/>
                        </a:rPr>
                        <a:t>Volatile</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GB" sz="1000">
                          <a:effectLst/>
                        </a:rPr>
                        <a:t>Yes</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GB" sz="1000">
                          <a:effectLst/>
                        </a:rPr>
                        <a:t>New messages only</a:t>
                      </a:r>
                    </a:p>
                  </a:txBody>
                  <a:tcPr marL="152400" marR="152400" marT="76200" marB="76200" anchor="ctr">
                    <a:lnL w="9525" cap="flat" cmpd="sng" algn="ctr">
                      <a:solidFill>
                        <a:srgbClr val="E1E4E5"/>
                      </a:solidFill>
                      <a:prstDash val="solid"/>
                      <a:round/>
                      <a:headEnd type="none" w="med" len="med"/>
                      <a:tailEnd type="none" w="med" len="med"/>
                    </a:lnL>
                    <a:lnR>
                      <a:noFill/>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108777295"/>
                  </a:ext>
                </a:extLst>
              </a:tr>
              <a:tr h="212256">
                <a:tc>
                  <a:txBody>
                    <a:bodyPr/>
                    <a:lstStyle/>
                    <a:p>
                      <a:pPr fontAlgn="ctr"/>
                      <a:r>
                        <a:rPr lang="en-GB" sz="1000">
                          <a:effectLst/>
                        </a:rPr>
                        <a:t>Transient local</a:t>
                      </a:r>
                    </a:p>
                  </a:txBody>
                  <a:tcPr marL="152400" marR="152400" marT="76200" marB="76200" anchor="ctr">
                    <a:lnL w="12700"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noFill/>
                  </a:tcPr>
                </a:tc>
                <a:tc>
                  <a:txBody>
                    <a:bodyPr/>
                    <a:lstStyle/>
                    <a:p>
                      <a:pPr fontAlgn="ctr"/>
                      <a:r>
                        <a:rPr lang="en-GB" sz="1000">
                          <a:effectLst/>
                        </a:rPr>
                        <a:t>Transient local</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noFill/>
                  </a:tcPr>
                </a:tc>
                <a:tc>
                  <a:txBody>
                    <a:bodyPr/>
                    <a:lstStyle/>
                    <a:p>
                      <a:pPr fontAlgn="ctr"/>
                      <a:r>
                        <a:rPr lang="en-GB" sz="1000">
                          <a:effectLst/>
                        </a:rPr>
                        <a:t>Yes</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noFill/>
                  </a:tcPr>
                </a:tc>
                <a:tc>
                  <a:txBody>
                    <a:bodyPr/>
                    <a:lstStyle/>
                    <a:p>
                      <a:pPr fontAlgn="ctr"/>
                      <a:r>
                        <a:rPr lang="en-GB" sz="1000" dirty="0">
                          <a:effectLst/>
                        </a:rPr>
                        <a:t>New and old messages</a:t>
                      </a:r>
                    </a:p>
                  </a:txBody>
                  <a:tcPr marL="152400" marR="152400" marT="76200" marB="76200" anchor="ctr">
                    <a:lnL w="9525" cap="flat" cmpd="sng" algn="ctr">
                      <a:solidFill>
                        <a:srgbClr val="E1E4E5"/>
                      </a:solidFill>
                      <a:prstDash val="solid"/>
                      <a:round/>
                      <a:headEnd type="none" w="med" len="med"/>
                      <a:tailEnd type="none" w="med" len="med"/>
                    </a:lnL>
                    <a:lnR>
                      <a:noFill/>
                    </a:lnR>
                    <a:lnT w="9525" cap="flat" cmpd="sng" algn="ctr">
                      <a:solidFill>
                        <a:srgbClr val="E1E4E5"/>
                      </a:solidFill>
                      <a:prstDash val="solid"/>
                      <a:round/>
                      <a:headEnd type="none" w="med" len="med"/>
                      <a:tailEnd type="none" w="med" len="med"/>
                    </a:lnT>
                    <a:lnB w="12700" cap="flat" cmpd="sng" algn="ctr">
                      <a:solidFill>
                        <a:srgbClr val="E1E4E5"/>
                      </a:solidFill>
                      <a:prstDash val="solid"/>
                      <a:round/>
                      <a:headEnd type="none" w="med" len="med"/>
                      <a:tailEnd type="none" w="med" len="med"/>
                    </a:lnB>
                    <a:noFill/>
                  </a:tcPr>
                </a:tc>
                <a:extLst>
                  <a:ext uri="{0D108BD9-81ED-4DB2-BD59-A6C34878D82A}">
                    <a16:rowId xmlns:a16="http://schemas.microsoft.com/office/drawing/2014/main" val="543132521"/>
                  </a:ext>
                </a:extLst>
              </a:tr>
            </a:tbl>
          </a:graphicData>
        </a:graphic>
      </p:graphicFrame>
    </p:spTree>
    <p:extLst>
      <p:ext uri="{BB962C8B-B14F-4D97-AF65-F5344CB8AC3E}">
        <p14:creationId xmlns:p14="http://schemas.microsoft.com/office/powerpoint/2010/main" val="3067115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4FAA8-9405-098B-F90B-7DE9DDBEBAF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2B1111-9783-DE53-EABF-AB830E696EC6}"/>
              </a:ext>
            </a:extLst>
          </p:cNvPr>
          <p:cNvSpPr>
            <a:spLocks noGrp="1"/>
          </p:cNvSpPr>
          <p:nvPr>
            <p:ph sz="half" idx="1"/>
          </p:nvPr>
        </p:nvSpPr>
        <p:spPr>
          <a:xfrm>
            <a:off x="98612" y="1597165"/>
            <a:ext cx="5804647" cy="5072576"/>
          </a:xfrm>
        </p:spPr>
        <p:txBody>
          <a:bodyPr>
            <a:noAutofit/>
          </a:bodyPr>
          <a:lstStyle/>
          <a:p>
            <a:pPr marL="0" indent="0">
              <a:lnSpc>
                <a:spcPct val="170000"/>
              </a:lnSpc>
              <a:buNone/>
            </a:pPr>
            <a:r>
              <a:rPr lang="en-GB" sz="1800" dirty="0">
                <a:latin typeface="Nexa-Bold" panose="01000000000000000000" pitchFamily="2" charset="0"/>
              </a:rPr>
              <a:t>Types of QoS Policies in Micro-ROS</a:t>
            </a:r>
          </a:p>
          <a:p>
            <a:pPr>
              <a:lnSpc>
                <a:spcPct val="170000"/>
              </a:lnSpc>
            </a:pPr>
            <a:r>
              <a:rPr lang="en-GB" sz="1400" b="1" dirty="0"/>
              <a:t>Best Effort Communication </a:t>
            </a:r>
            <a:r>
              <a:rPr lang="en-GB" sz="1400" dirty="0"/>
              <a:t>(Fast but Unreliable)</a:t>
            </a:r>
          </a:p>
        </p:txBody>
      </p:sp>
      <p:sp>
        <p:nvSpPr>
          <p:cNvPr id="3" name="Content Placeholder 2">
            <a:extLst>
              <a:ext uri="{FF2B5EF4-FFF2-40B4-BE49-F238E27FC236}">
                <a16:creationId xmlns:a16="http://schemas.microsoft.com/office/drawing/2014/main" id="{C75B65C0-F69D-BF1A-2161-19A4213FF1B1}"/>
              </a:ext>
            </a:extLst>
          </p:cNvPr>
          <p:cNvSpPr>
            <a:spLocks noGrp="1"/>
          </p:cNvSpPr>
          <p:nvPr>
            <p:ph sz="half" idx="2"/>
          </p:nvPr>
        </p:nvSpPr>
        <p:spPr>
          <a:solidFill>
            <a:schemeClr val="tx2">
              <a:lumMod val="50000"/>
            </a:schemeClr>
          </a:solidFill>
        </p:spPr>
        <p:txBody>
          <a:bodyPr>
            <a:normAutofit/>
          </a:bodyPr>
          <a:lstStyle/>
          <a:p>
            <a:pPr marL="0" indent="0">
              <a:lnSpc>
                <a:spcPct val="120000"/>
              </a:lnSpc>
              <a:spcBef>
                <a:spcPts val="0"/>
              </a:spcBef>
              <a:buNone/>
            </a:pPr>
            <a:r>
              <a:rPr lang="en-GB" sz="1400" dirty="0">
                <a:solidFill>
                  <a:srgbClr val="7F8C8D"/>
                </a:solidFill>
                <a:latin typeface="Consolas" panose="020B0609020204030204" pitchFamily="49" charset="0"/>
              </a:rPr>
              <a:t>//Best Effort publisher/Subscriber use the </a:t>
            </a:r>
            <a:r>
              <a:rPr lang="en-GB" sz="1400" dirty="0" err="1">
                <a:solidFill>
                  <a:srgbClr val="7F8C8D"/>
                </a:solidFill>
                <a:latin typeface="Consolas" panose="020B0609020204030204" pitchFamily="49" charset="0"/>
              </a:rPr>
              <a:t>rmw_qos_profile_sensor_data</a:t>
            </a:r>
            <a:r>
              <a:rPr lang="en-GB" sz="1400" dirty="0">
                <a:solidFill>
                  <a:srgbClr val="7F8C8D"/>
                </a:solidFill>
                <a:latin typeface="Consolas" panose="020B0609020204030204" pitchFamily="49" charset="0"/>
              </a:rPr>
              <a:t> </a:t>
            </a:r>
          </a:p>
          <a:p>
            <a:pPr marL="0" indent="0">
              <a:lnSpc>
                <a:spcPct val="120000"/>
              </a:lnSpc>
              <a:spcBef>
                <a:spcPts val="0"/>
              </a:spcBef>
              <a:buNone/>
            </a:pPr>
            <a:endParaRPr lang="en-GB" sz="1200" b="0" dirty="0">
              <a:solidFill>
                <a:srgbClr val="F39C12"/>
              </a:solidFill>
              <a:effectLst/>
              <a:latin typeface="Consolas" panose="020B0609020204030204" pitchFamily="49" charset="0"/>
            </a:endParaRPr>
          </a:p>
          <a:p>
            <a:pPr marL="0" indent="0">
              <a:lnSpc>
                <a:spcPts val="1425"/>
              </a:lnSpc>
              <a:buNone/>
            </a:pPr>
            <a:r>
              <a:rPr lang="en-GB" sz="1200" b="0" dirty="0">
                <a:solidFill>
                  <a:srgbClr val="7F8C8D"/>
                </a:solidFill>
                <a:effectLst/>
                <a:latin typeface="Consolas" panose="020B0609020204030204" pitchFamily="49" charset="0"/>
              </a:rPr>
              <a:t>//</a:t>
            </a:r>
            <a:r>
              <a:rPr lang="en-GB" sz="1200" dirty="0">
                <a:solidFill>
                  <a:srgbClr val="7F8C8D"/>
                </a:solidFill>
                <a:latin typeface="Consolas" panose="020B0609020204030204" pitchFamily="49" charset="0"/>
              </a:rPr>
              <a:t>Best Effort</a:t>
            </a:r>
            <a:r>
              <a:rPr lang="en-GB" sz="1200" b="0" dirty="0">
                <a:solidFill>
                  <a:srgbClr val="7F8C8D"/>
                </a:solidFill>
                <a:effectLst/>
                <a:latin typeface="Consolas" panose="020B0609020204030204" pitchFamily="49" charset="0"/>
              </a:rPr>
              <a:t> subscriber</a:t>
            </a:r>
            <a:endParaRPr lang="en-GB" sz="1200" b="0" dirty="0">
              <a:solidFill>
                <a:srgbClr val="DAE3E3"/>
              </a:solidFill>
              <a:effectLst/>
              <a:latin typeface="Consolas" panose="020B0609020204030204" pitchFamily="49" charset="0"/>
            </a:endParaRPr>
          </a:p>
          <a:p>
            <a:pPr marL="0" indent="0">
              <a:lnSpc>
                <a:spcPct val="120000"/>
              </a:lnSpc>
              <a:spcBef>
                <a:spcPts val="0"/>
              </a:spcBef>
              <a:buNone/>
            </a:pPr>
            <a:r>
              <a:rPr lang="en-GB" sz="1200" b="0" dirty="0">
                <a:solidFill>
                  <a:srgbClr val="F39C12"/>
                </a:solidFill>
                <a:effectLst/>
                <a:latin typeface="Consolas" panose="020B0609020204030204" pitchFamily="49" charset="0"/>
              </a:rPr>
              <a:t>rclc_subscription_init_</a:t>
            </a:r>
            <a:r>
              <a:rPr lang="en-GB" sz="1000" b="0" dirty="0">
                <a:solidFill>
                  <a:srgbClr val="F39C12"/>
                </a:solidFill>
                <a:effectLst/>
                <a:latin typeface="Consolas" panose="020B0609020204030204" pitchFamily="49" charset="0"/>
              </a:rPr>
              <a:t>best_effort</a:t>
            </a:r>
            <a:r>
              <a:rPr lang="en-GB" sz="1200" b="0" dirty="0">
                <a:solidFill>
                  <a:srgbClr val="DAE3E3"/>
                </a:solidFill>
                <a:effectLst/>
                <a:latin typeface="Consolas" panose="020B0609020204030204" pitchFamily="49" charset="0"/>
              </a:rPr>
              <a:t>(</a:t>
            </a:r>
          </a:p>
          <a:p>
            <a:pPr marL="0" indent="0">
              <a:lnSpc>
                <a:spcPct val="120000"/>
              </a:lnSpc>
              <a:spcBef>
                <a:spcPts val="0"/>
              </a:spcBef>
              <a:buNone/>
            </a:pPr>
            <a:r>
              <a:rPr lang="en-GB" sz="1200" b="0" dirty="0">
                <a:solidFill>
                  <a:srgbClr val="DAE3E3"/>
                </a:solidFill>
                <a:effectLst/>
                <a:latin typeface="Consolas" panose="020B0609020204030204" pitchFamily="49" charset="0"/>
              </a:rPr>
              <a:t>    &amp;</a:t>
            </a:r>
            <a:r>
              <a:rPr lang="en-GB" sz="1200" b="0" dirty="0" err="1">
                <a:solidFill>
                  <a:srgbClr val="DAE3E3"/>
                </a:solidFill>
                <a:effectLst/>
                <a:latin typeface="Consolas" panose="020B0609020204030204" pitchFamily="49" charset="0"/>
              </a:rPr>
              <a:t>setPoint_sub</a:t>
            </a:r>
            <a:r>
              <a:rPr lang="en-GB" sz="1200" b="0" dirty="0">
                <a:solidFill>
                  <a:srgbClr val="DAE3E3"/>
                </a:solidFill>
                <a:effectLst/>
                <a:latin typeface="Consolas" panose="020B0609020204030204" pitchFamily="49" charset="0"/>
              </a:rPr>
              <a:t>,</a:t>
            </a:r>
          </a:p>
          <a:p>
            <a:pPr marL="0" indent="0">
              <a:lnSpc>
                <a:spcPct val="120000"/>
              </a:lnSpc>
              <a:spcBef>
                <a:spcPts val="0"/>
              </a:spcBef>
              <a:buNone/>
            </a:pPr>
            <a:r>
              <a:rPr lang="en-GB" sz="1200" b="0" dirty="0">
                <a:solidFill>
                  <a:srgbClr val="DAE3E3"/>
                </a:solidFill>
                <a:effectLst/>
                <a:latin typeface="Consolas" panose="020B0609020204030204" pitchFamily="49" charset="0"/>
              </a:rPr>
              <a:t>    &amp;node,</a:t>
            </a:r>
          </a:p>
          <a:p>
            <a:pPr marL="0" indent="0">
              <a:lnSpc>
                <a:spcPct val="120000"/>
              </a:lnSpc>
              <a:spcBef>
                <a:spcPts val="0"/>
              </a:spcBef>
              <a:buNone/>
            </a:pPr>
            <a:r>
              <a:rPr lang="en-GB" sz="1200" b="0" dirty="0">
                <a:solidFill>
                  <a:srgbClr val="DAE3E3"/>
                </a:solidFill>
                <a:effectLst/>
                <a:latin typeface="Consolas" panose="020B0609020204030204" pitchFamily="49" charset="0"/>
              </a:rPr>
              <a:t>    </a:t>
            </a:r>
            <a:r>
              <a:rPr lang="en-GB" sz="1200" b="0" dirty="0">
                <a:solidFill>
                  <a:srgbClr val="F39C12"/>
                </a:solidFill>
                <a:effectLst/>
                <a:latin typeface="Consolas" panose="020B0609020204030204" pitchFamily="49" charset="0"/>
              </a:rPr>
              <a:t>ROSIDL_GET_MSG_TYPE_SUPPORT</a:t>
            </a:r>
            <a:r>
              <a:rPr lang="en-GB" sz="1200" b="0" dirty="0">
                <a:solidFill>
                  <a:srgbClr val="DAE3E3"/>
                </a:solidFill>
                <a:effectLst/>
                <a:latin typeface="Consolas" panose="020B0609020204030204" pitchFamily="49" charset="0"/>
              </a:rPr>
              <a:t>(std_msgs, </a:t>
            </a:r>
            <a:r>
              <a:rPr lang="en-GB" sz="1200" b="0" dirty="0" err="1">
                <a:solidFill>
                  <a:srgbClr val="DAE3E3"/>
                </a:solidFill>
                <a:effectLst/>
                <a:latin typeface="Consolas" panose="020B0609020204030204" pitchFamily="49" charset="0"/>
              </a:rPr>
              <a:t>msg</a:t>
            </a:r>
            <a:r>
              <a:rPr lang="en-GB" sz="1200" b="0" dirty="0">
                <a:solidFill>
                  <a:srgbClr val="DAE3E3"/>
                </a:solidFill>
                <a:effectLst/>
                <a:latin typeface="Consolas" panose="020B0609020204030204" pitchFamily="49" charset="0"/>
              </a:rPr>
              <a:t>, Float32),</a:t>
            </a:r>
          </a:p>
          <a:p>
            <a:pPr marL="0" indent="0">
              <a:lnSpc>
                <a:spcPct val="120000"/>
              </a:lnSpc>
              <a:spcBef>
                <a:spcPts val="0"/>
              </a:spcBef>
              <a:buNone/>
            </a:pPr>
            <a:r>
              <a:rPr lang="en-GB" sz="1200" b="0" dirty="0">
                <a:solidFill>
                  <a:srgbClr val="DAE3E3"/>
                </a:solidFill>
                <a:effectLst/>
                <a:latin typeface="Consolas" panose="020B0609020204030204" pitchFamily="49" charset="0"/>
              </a:rPr>
              <a:t>    </a:t>
            </a:r>
            <a:r>
              <a:rPr lang="en-GB" sz="1200" b="0" dirty="0">
                <a:solidFill>
                  <a:srgbClr val="7FCBCD"/>
                </a:solidFill>
                <a:effectLst/>
                <a:latin typeface="Consolas" panose="020B0609020204030204" pitchFamily="49" charset="0"/>
              </a:rPr>
              <a:t>"motor/</a:t>
            </a:r>
            <a:r>
              <a:rPr lang="en-GB" sz="1200" b="0" dirty="0" err="1">
                <a:solidFill>
                  <a:srgbClr val="7FCBCD"/>
                </a:solidFill>
                <a:effectLst/>
                <a:latin typeface="Consolas" panose="020B0609020204030204" pitchFamily="49" charset="0"/>
              </a:rPr>
              <a:t>set_point</a:t>
            </a:r>
            <a:r>
              <a:rPr lang="en-GB" sz="1200" b="0" dirty="0">
                <a:solidFill>
                  <a:srgbClr val="7FCBCD"/>
                </a:solidFill>
                <a:effectLst/>
                <a:latin typeface="Consolas" panose="020B0609020204030204" pitchFamily="49" charset="0"/>
              </a:rPr>
              <a:t>"</a:t>
            </a:r>
            <a:r>
              <a:rPr lang="en-GB" sz="1200" b="0" dirty="0">
                <a:solidFill>
                  <a:srgbClr val="DAE3E3"/>
                </a:solidFill>
                <a:effectLst/>
                <a:latin typeface="Consolas" panose="020B0609020204030204" pitchFamily="49" charset="0"/>
              </a:rPr>
              <a:t>)</a:t>
            </a:r>
          </a:p>
          <a:p>
            <a:pPr marL="0" indent="0">
              <a:lnSpc>
                <a:spcPct val="120000"/>
              </a:lnSpc>
              <a:spcBef>
                <a:spcPts val="0"/>
              </a:spcBef>
              <a:buNone/>
            </a:pPr>
            <a:endParaRPr lang="en-GB" sz="1200" dirty="0"/>
          </a:p>
          <a:p>
            <a:pPr marL="0" indent="0">
              <a:lnSpc>
                <a:spcPts val="1425"/>
              </a:lnSpc>
              <a:buNone/>
            </a:pPr>
            <a:r>
              <a:rPr lang="en-GB" sz="1200" dirty="0">
                <a:solidFill>
                  <a:srgbClr val="7F8C8D"/>
                </a:solidFill>
                <a:latin typeface="Consolas" panose="020B0609020204030204" pitchFamily="49" charset="0"/>
              </a:rPr>
              <a:t>//Best Effort publisher</a:t>
            </a:r>
          </a:p>
          <a:p>
            <a:pPr marL="0" indent="0">
              <a:lnSpc>
                <a:spcPct val="120000"/>
              </a:lnSpc>
              <a:spcBef>
                <a:spcPts val="0"/>
              </a:spcBef>
              <a:buNone/>
            </a:pPr>
            <a:r>
              <a:rPr lang="en-GB" sz="1200" b="0" dirty="0" err="1">
                <a:solidFill>
                  <a:srgbClr val="F39C12"/>
                </a:solidFill>
                <a:effectLst/>
                <a:latin typeface="Consolas" panose="020B0609020204030204" pitchFamily="49" charset="0"/>
              </a:rPr>
              <a:t>rclc_publisher_init_best_effort</a:t>
            </a:r>
            <a:r>
              <a:rPr lang="en-GB" sz="1200" b="0" dirty="0">
                <a:solidFill>
                  <a:srgbClr val="DAE3E3"/>
                </a:solidFill>
                <a:effectLst/>
                <a:latin typeface="Consolas" panose="020B0609020204030204" pitchFamily="49" charset="0"/>
              </a:rPr>
              <a:t>(</a:t>
            </a:r>
          </a:p>
          <a:p>
            <a:pPr marL="0" indent="0">
              <a:lnSpc>
                <a:spcPct val="120000"/>
              </a:lnSpc>
              <a:spcBef>
                <a:spcPts val="0"/>
              </a:spcBef>
              <a:buNone/>
            </a:pPr>
            <a:r>
              <a:rPr lang="en-GB" sz="1200" b="0" dirty="0">
                <a:solidFill>
                  <a:srgbClr val="DAE3E3"/>
                </a:solidFill>
                <a:effectLst/>
                <a:latin typeface="Consolas" panose="020B0609020204030204" pitchFamily="49" charset="0"/>
              </a:rPr>
              <a:t>    &amp;motorCtrlErr_pub,</a:t>
            </a:r>
          </a:p>
          <a:p>
            <a:pPr marL="0" indent="0">
              <a:lnSpc>
                <a:spcPct val="120000"/>
              </a:lnSpc>
              <a:spcBef>
                <a:spcPts val="0"/>
              </a:spcBef>
              <a:buNone/>
            </a:pPr>
            <a:r>
              <a:rPr lang="en-GB" sz="1200" b="0" dirty="0">
                <a:solidFill>
                  <a:srgbClr val="DAE3E3"/>
                </a:solidFill>
                <a:effectLst/>
                <a:latin typeface="Consolas" panose="020B0609020204030204" pitchFamily="49" charset="0"/>
              </a:rPr>
              <a:t>    &amp;node,</a:t>
            </a:r>
          </a:p>
          <a:p>
            <a:pPr marL="0" indent="0">
              <a:lnSpc>
                <a:spcPct val="120000"/>
              </a:lnSpc>
              <a:spcBef>
                <a:spcPts val="0"/>
              </a:spcBef>
              <a:buNone/>
            </a:pPr>
            <a:r>
              <a:rPr lang="en-GB" sz="1200" b="0" dirty="0">
                <a:solidFill>
                  <a:srgbClr val="DAE3E3"/>
                </a:solidFill>
                <a:effectLst/>
                <a:latin typeface="Consolas" panose="020B0609020204030204" pitchFamily="49" charset="0"/>
              </a:rPr>
              <a:t>    </a:t>
            </a:r>
            <a:r>
              <a:rPr lang="en-GB" sz="1200" b="0" dirty="0">
                <a:solidFill>
                  <a:srgbClr val="F39C12"/>
                </a:solidFill>
                <a:effectLst/>
                <a:latin typeface="Consolas" panose="020B0609020204030204" pitchFamily="49" charset="0"/>
              </a:rPr>
              <a:t>ROSIDL_GET_MSG_TYPE_SUPPORT</a:t>
            </a:r>
            <a:r>
              <a:rPr lang="en-GB" sz="1200" b="0" dirty="0">
                <a:solidFill>
                  <a:srgbClr val="DAE3E3"/>
                </a:solidFill>
                <a:effectLst/>
                <a:latin typeface="Consolas" panose="020B0609020204030204" pitchFamily="49" charset="0"/>
              </a:rPr>
              <a:t>(std_msgs, </a:t>
            </a:r>
            <a:r>
              <a:rPr lang="en-GB" sz="1200" b="0" dirty="0" err="1">
                <a:solidFill>
                  <a:srgbClr val="DAE3E3"/>
                </a:solidFill>
                <a:effectLst/>
                <a:latin typeface="Consolas" panose="020B0609020204030204" pitchFamily="49" charset="0"/>
              </a:rPr>
              <a:t>msg</a:t>
            </a:r>
            <a:r>
              <a:rPr lang="en-GB" sz="1200" b="0" dirty="0">
                <a:solidFill>
                  <a:srgbClr val="DAE3E3"/>
                </a:solidFill>
                <a:effectLst/>
                <a:latin typeface="Consolas" panose="020B0609020204030204" pitchFamily="49" charset="0"/>
              </a:rPr>
              <a:t>, Float32),</a:t>
            </a:r>
          </a:p>
          <a:p>
            <a:pPr marL="0" indent="0">
              <a:lnSpc>
                <a:spcPct val="120000"/>
              </a:lnSpc>
              <a:spcBef>
                <a:spcPts val="0"/>
              </a:spcBef>
              <a:buNone/>
            </a:pPr>
            <a:r>
              <a:rPr lang="en-GB" sz="1200" b="0" dirty="0">
                <a:solidFill>
                  <a:srgbClr val="DAE3E3"/>
                </a:solidFill>
                <a:effectLst/>
                <a:latin typeface="Consolas" panose="020B0609020204030204" pitchFamily="49" charset="0"/>
              </a:rPr>
              <a:t>    </a:t>
            </a:r>
            <a:r>
              <a:rPr lang="en-GB" sz="1200" b="0" dirty="0">
                <a:solidFill>
                  <a:srgbClr val="7FCBCD"/>
                </a:solidFill>
                <a:effectLst/>
                <a:latin typeface="Consolas" panose="020B0609020204030204" pitchFamily="49" charset="0"/>
              </a:rPr>
              <a:t>"motor/ctrl/error"</a:t>
            </a:r>
            <a:r>
              <a:rPr lang="en-GB" sz="1200" b="0" dirty="0">
                <a:solidFill>
                  <a:srgbClr val="DAE3E3"/>
                </a:solidFill>
                <a:effectLst/>
                <a:latin typeface="Consolas" panose="020B0609020204030204" pitchFamily="49" charset="0"/>
              </a:rPr>
              <a:t>)</a:t>
            </a:r>
          </a:p>
          <a:p>
            <a:pPr marL="0" indent="0">
              <a:buNone/>
            </a:pPr>
            <a:endParaRPr lang="en-GB" dirty="0"/>
          </a:p>
        </p:txBody>
      </p:sp>
      <p:sp>
        <p:nvSpPr>
          <p:cNvPr id="4" name="Title 3">
            <a:extLst>
              <a:ext uri="{FF2B5EF4-FFF2-40B4-BE49-F238E27FC236}">
                <a16:creationId xmlns:a16="http://schemas.microsoft.com/office/drawing/2014/main" id="{E85E2BB9-E766-B401-9503-D90867448B87}"/>
              </a:ext>
            </a:extLst>
          </p:cNvPr>
          <p:cNvSpPr>
            <a:spLocks noGrp="1"/>
          </p:cNvSpPr>
          <p:nvPr>
            <p:ph type="title"/>
          </p:nvPr>
        </p:nvSpPr>
        <p:spPr/>
        <p:txBody>
          <a:bodyPr/>
          <a:lstStyle/>
          <a:p>
            <a:r>
              <a:rPr lang="en-GB" dirty="0"/>
              <a:t>QoS in ROS</a:t>
            </a:r>
          </a:p>
        </p:txBody>
      </p:sp>
    </p:spTree>
    <p:extLst>
      <p:ext uri="{BB962C8B-B14F-4D97-AF65-F5344CB8AC3E}">
        <p14:creationId xmlns:p14="http://schemas.microsoft.com/office/powerpoint/2010/main" val="230875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3D5BC-1DE0-8D6B-305B-8B96BAB6606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14F08EA-0FCC-129D-73FC-59F04D0C1B74}"/>
              </a:ext>
            </a:extLst>
          </p:cNvPr>
          <p:cNvSpPr>
            <a:spLocks noGrp="1"/>
          </p:cNvSpPr>
          <p:nvPr>
            <p:ph sz="half" idx="1"/>
          </p:nvPr>
        </p:nvSpPr>
        <p:spPr>
          <a:xfrm>
            <a:off x="0" y="1446302"/>
            <a:ext cx="6584576" cy="5411698"/>
          </a:xfrm>
        </p:spPr>
        <p:txBody>
          <a:bodyPr>
            <a:noAutofit/>
          </a:bodyPr>
          <a:lstStyle/>
          <a:p>
            <a:pPr marL="0" indent="0">
              <a:lnSpc>
                <a:spcPct val="170000"/>
              </a:lnSpc>
              <a:buNone/>
            </a:pPr>
            <a:r>
              <a:rPr lang="en-GB" sz="1800" dirty="0">
                <a:latin typeface="Nexa-Bold" panose="01000000000000000000" pitchFamily="2" charset="0"/>
              </a:rPr>
              <a:t>Types of QoS Policies in Micro-ROS</a:t>
            </a:r>
          </a:p>
          <a:p>
            <a:pPr>
              <a:lnSpc>
                <a:spcPct val="170000"/>
              </a:lnSpc>
            </a:pPr>
            <a:r>
              <a:rPr lang="en-GB" sz="1400" dirty="0"/>
              <a:t>Reliable Communication (Ensured Delivery but Slower)</a:t>
            </a:r>
          </a:p>
          <a:p>
            <a:pPr lvl="1">
              <a:lnSpc>
                <a:spcPct val="170000"/>
              </a:lnSpc>
            </a:pPr>
            <a:r>
              <a:rPr lang="en-GB" sz="1400" dirty="0"/>
              <a:t>Reliable communication requires a confirmation for each message sent. </a:t>
            </a:r>
          </a:p>
          <a:p>
            <a:pPr lvl="1">
              <a:lnSpc>
                <a:spcPct val="170000"/>
              </a:lnSpc>
            </a:pPr>
            <a:r>
              <a:rPr lang="en-GB" sz="1400" dirty="0"/>
              <a:t>This mode can detect errors in the communication process at the cost of increasing the message latency and the resources usage.</a:t>
            </a:r>
          </a:p>
          <a:p>
            <a:pPr lvl="1">
              <a:lnSpc>
                <a:spcPct val="170000"/>
              </a:lnSpc>
            </a:pPr>
            <a:r>
              <a:rPr lang="en-GB" sz="1400" dirty="0"/>
              <a:t>This message confirmation process </a:t>
            </a:r>
            <a:r>
              <a:rPr lang="en-GB" sz="1400" u="sng" dirty="0"/>
              <a:t>can increase blocking time on </a:t>
            </a:r>
            <a:r>
              <a:rPr lang="en-GB" sz="1400" u="sng" dirty="0" err="1"/>
              <a:t>rcl_publish</a:t>
            </a:r>
            <a:r>
              <a:rPr lang="en-GB" sz="1400" u="sng" dirty="0"/>
              <a:t> or executor spin calls </a:t>
            </a:r>
            <a:r>
              <a:rPr lang="en-GB" sz="1400" dirty="0"/>
              <a:t>as reliable publishers, services and clients will wait for acknowledgement for each sent message.</a:t>
            </a:r>
          </a:p>
          <a:p>
            <a:pPr lvl="1">
              <a:lnSpc>
                <a:spcPct val="170000"/>
              </a:lnSpc>
            </a:pPr>
            <a:r>
              <a:rPr lang="en-GB" sz="1400" dirty="0"/>
              <a:t>Used for critical messages like commands and mission control (e.g., motor control, safety-critical alerts).</a:t>
            </a:r>
          </a:p>
        </p:txBody>
      </p:sp>
      <p:sp>
        <p:nvSpPr>
          <p:cNvPr id="3" name="Content Placeholder 2">
            <a:extLst>
              <a:ext uri="{FF2B5EF4-FFF2-40B4-BE49-F238E27FC236}">
                <a16:creationId xmlns:a16="http://schemas.microsoft.com/office/drawing/2014/main" id="{6A5E852D-D78C-ADF3-2C95-6EE3513424F2}"/>
              </a:ext>
            </a:extLst>
          </p:cNvPr>
          <p:cNvSpPr>
            <a:spLocks noGrp="1"/>
          </p:cNvSpPr>
          <p:nvPr>
            <p:ph sz="half" idx="2"/>
          </p:nvPr>
        </p:nvSpPr>
        <p:spPr>
          <a:xfrm>
            <a:off x="6871447" y="1864422"/>
            <a:ext cx="5181600" cy="4351338"/>
          </a:xfrm>
          <a:solidFill>
            <a:schemeClr val="tx2">
              <a:lumMod val="50000"/>
            </a:schemeClr>
          </a:solidFill>
        </p:spPr>
        <p:txBody>
          <a:bodyPr>
            <a:normAutofit/>
          </a:bodyPr>
          <a:lstStyle/>
          <a:p>
            <a:pPr marL="0" indent="0">
              <a:lnSpc>
                <a:spcPct val="120000"/>
              </a:lnSpc>
              <a:spcBef>
                <a:spcPts val="0"/>
              </a:spcBef>
              <a:buNone/>
            </a:pPr>
            <a:r>
              <a:rPr lang="en-GB" sz="1400" dirty="0">
                <a:solidFill>
                  <a:srgbClr val="7F8C8D"/>
                </a:solidFill>
                <a:latin typeface="Consolas" panose="020B0609020204030204" pitchFamily="49" charset="0"/>
              </a:rPr>
              <a:t>//Reliable publisher/Subscriber use the </a:t>
            </a:r>
            <a:r>
              <a:rPr lang="en-GB" sz="1400" dirty="0" err="1">
                <a:solidFill>
                  <a:srgbClr val="7F8C8D"/>
                </a:solidFill>
                <a:latin typeface="Consolas" panose="020B0609020204030204" pitchFamily="49" charset="0"/>
              </a:rPr>
              <a:t>rmw_qos_profile_default</a:t>
            </a:r>
            <a:r>
              <a:rPr lang="en-GB" sz="1400" dirty="0">
                <a:solidFill>
                  <a:srgbClr val="7F8C8D"/>
                </a:solidFill>
                <a:latin typeface="Consolas" panose="020B0609020204030204" pitchFamily="49" charset="0"/>
              </a:rPr>
              <a:t> </a:t>
            </a:r>
          </a:p>
          <a:p>
            <a:pPr marL="0" indent="0">
              <a:lnSpc>
                <a:spcPct val="120000"/>
              </a:lnSpc>
              <a:spcBef>
                <a:spcPts val="0"/>
              </a:spcBef>
              <a:buNone/>
            </a:pPr>
            <a:endParaRPr lang="en-GB" sz="1200" b="0" dirty="0">
              <a:solidFill>
                <a:srgbClr val="F39C12"/>
              </a:solidFill>
              <a:effectLst/>
              <a:latin typeface="Consolas" panose="020B0609020204030204" pitchFamily="49" charset="0"/>
            </a:endParaRPr>
          </a:p>
          <a:p>
            <a:pPr marL="0" indent="0">
              <a:lnSpc>
                <a:spcPts val="1425"/>
              </a:lnSpc>
              <a:buNone/>
            </a:pPr>
            <a:r>
              <a:rPr lang="en-GB" sz="1200" b="0" dirty="0">
                <a:solidFill>
                  <a:srgbClr val="7F8C8D"/>
                </a:solidFill>
                <a:effectLst/>
                <a:latin typeface="Consolas" panose="020B0609020204030204" pitchFamily="49" charset="0"/>
              </a:rPr>
              <a:t>//Reliable subscriber</a:t>
            </a:r>
            <a:endParaRPr lang="en-GB" sz="1200" b="0" dirty="0">
              <a:solidFill>
                <a:srgbClr val="DAE3E3"/>
              </a:solidFill>
              <a:effectLst/>
              <a:latin typeface="Consolas" panose="020B0609020204030204" pitchFamily="49" charset="0"/>
            </a:endParaRPr>
          </a:p>
          <a:p>
            <a:pPr marL="0" indent="0">
              <a:lnSpc>
                <a:spcPct val="120000"/>
              </a:lnSpc>
              <a:spcBef>
                <a:spcPts val="0"/>
              </a:spcBef>
              <a:buNone/>
            </a:pPr>
            <a:r>
              <a:rPr lang="en-GB" sz="1200" b="0" dirty="0" err="1">
                <a:solidFill>
                  <a:srgbClr val="F39C12"/>
                </a:solidFill>
                <a:effectLst/>
                <a:latin typeface="Consolas" panose="020B0609020204030204" pitchFamily="49" charset="0"/>
              </a:rPr>
              <a:t>rclc_subscription_init_default</a:t>
            </a:r>
            <a:r>
              <a:rPr lang="en-GB" sz="1200" b="0" dirty="0">
                <a:solidFill>
                  <a:srgbClr val="DAE3E3"/>
                </a:solidFill>
                <a:effectLst/>
                <a:latin typeface="Consolas" panose="020B0609020204030204" pitchFamily="49" charset="0"/>
              </a:rPr>
              <a:t>(</a:t>
            </a:r>
          </a:p>
          <a:p>
            <a:pPr marL="0" indent="0">
              <a:lnSpc>
                <a:spcPct val="120000"/>
              </a:lnSpc>
              <a:spcBef>
                <a:spcPts val="0"/>
              </a:spcBef>
              <a:buNone/>
            </a:pPr>
            <a:r>
              <a:rPr lang="en-GB" sz="1200" b="0" dirty="0">
                <a:solidFill>
                  <a:srgbClr val="DAE3E3"/>
                </a:solidFill>
                <a:effectLst/>
                <a:latin typeface="Consolas" panose="020B0609020204030204" pitchFamily="49" charset="0"/>
              </a:rPr>
              <a:t>    &amp;</a:t>
            </a:r>
            <a:r>
              <a:rPr lang="en-GB" sz="1200" b="0" dirty="0" err="1">
                <a:solidFill>
                  <a:srgbClr val="DAE3E3"/>
                </a:solidFill>
                <a:effectLst/>
                <a:latin typeface="Consolas" panose="020B0609020204030204" pitchFamily="49" charset="0"/>
              </a:rPr>
              <a:t>setPoint_sub</a:t>
            </a:r>
            <a:r>
              <a:rPr lang="en-GB" sz="1200" b="0" dirty="0">
                <a:solidFill>
                  <a:srgbClr val="DAE3E3"/>
                </a:solidFill>
                <a:effectLst/>
                <a:latin typeface="Consolas" panose="020B0609020204030204" pitchFamily="49" charset="0"/>
              </a:rPr>
              <a:t>,</a:t>
            </a:r>
          </a:p>
          <a:p>
            <a:pPr marL="0" indent="0">
              <a:lnSpc>
                <a:spcPct val="120000"/>
              </a:lnSpc>
              <a:spcBef>
                <a:spcPts val="0"/>
              </a:spcBef>
              <a:buNone/>
            </a:pPr>
            <a:r>
              <a:rPr lang="en-GB" sz="1200" b="0" dirty="0">
                <a:solidFill>
                  <a:srgbClr val="DAE3E3"/>
                </a:solidFill>
                <a:effectLst/>
                <a:latin typeface="Consolas" panose="020B0609020204030204" pitchFamily="49" charset="0"/>
              </a:rPr>
              <a:t>    &amp;node,</a:t>
            </a:r>
          </a:p>
          <a:p>
            <a:pPr marL="0" indent="0">
              <a:lnSpc>
                <a:spcPct val="120000"/>
              </a:lnSpc>
              <a:spcBef>
                <a:spcPts val="0"/>
              </a:spcBef>
              <a:buNone/>
            </a:pPr>
            <a:r>
              <a:rPr lang="en-GB" sz="1200" b="0" dirty="0">
                <a:solidFill>
                  <a:srgbClr val="DAE3E3"/>
                </a:solidFill>
                <a:effectLst/>
                <a:latin typeface="Consolas" panose="020B0609020204030204" pitchFamily="49" charset="0"/>
              </a:rPr>
              <a:t>    </a:t>
            </a:r>
            <a:r>
              <a:rPr lang="en-GB" sz="1200" b="0" dirty="0">
                <a:solidFill>
                  <a:srgbClr val="F39C12"/>
                </a:solidFill>
                <a:effectLst/>
                <a:latin typeface="Consolas" panose="020B0609020204030204" pitchFamily="49" charset="0"/>
              </a:rPr>
              <a:t>ROSIDL_GET_MSG_TYPE_SUPPORT</a:t>
            </a:r>
            <a:r>
              <a:rPr lang="en-GB" sz="1200" b="0" dirty="0">
                <a:solidFill>
                  <a:srgbClr val="DAE3E3"/>
                </a:solidFill>
                <a:effectLst/>
                <a:latin typeface="Consolas" panose="020B0609020204030204" pitchFamily="49" charset="0"/>
              </a:rPr>
              <a:t>(std_msgs, </a:t>
            </a:r>
            <a:r>
              <a:rPr lang="en-GB" sz="1200" b="0" dirty="0" err="1">
                <a:solidFill>
                  <a:srgbClr val="DAE3E3"/>
                </a:solidFill>
                <a:effectLst/>
                <a:latin typeface="Consolas" panose="020B0609020204030204" pitchFamily="49" charset="0"/>
              </a:rPr>
              <a:t>msg</a:t>
            </a:r>
            <a:r>
              <a:rPr lang="en-GB" sz="1200" b="0" dirty="0">
                <a:solidFill>
                  <a:srgbClr val="DAE3E3"/>
                </a:solidFill>
                <a:effectLst/>
                <a:latin typeface="Consolas" panose="020B0609020204030204" pitchFamily="49" charset="0"/>
              </a:rPr>
              <a:t>, Float32),</a:t>
            </a:r>
          </a:p>
          <a:p>
            <a:pPr marL="0" indent="0">
              <a:lnSpc>
                <a:spcPct val="120000"/>
              </a:lnSpc>
              <a:spcBef>
                <a:spcPts val="0"/>
              </a:spcBef>
              <a:buNone/>
            </a:pPr>
            <a:r>
              <a:rPr lang="en-GB" sz="1200" b="0" dirty="0">
                <a:solidFill>
                  <a:srgbClr val="DAE3E3"/>
                </a:solidFill>
                <a:effectLst/>
                <a:latin typeface="Consolas" panose="020B0609020204030204" pitchFamily="49" charset="0"/>
              </a:rPr>
              <a:t>    </a:t>
            </a:r>
            <a:r>
              <a:rPr lang="en-GB" sz="1200" b="0" dirty="0">
                <a:solidFill>
                  <a:srgbClr val="7FCBCD"/>
                </a:solidFill>
                <a:effectLst/>
                <a:latin typeface="Consolas" panose="020B0609020204030204" pitchFamily="49" charset="0"/>
              </a:rPr>
              <a:t>"motor/</a:t>
            </a:r>
            <a:r>
              <a:rPr lang="en-GB" sz="1200" b="0" dirty="0" err="1">
                <a:solidFill>
                  <a:srgbClr val="7FCBCD"/>
                </a:solidFill>
                <a:effectLst/>
                <a:latin typeface="Consolas" panose="020B0609020204030204" pitchFamily="49" charset="0"/>
              </a:rPr>
              <a:t>set_point</a:t>
            </a:r>
            <a:r>
              <a:rPr lang="en-GB" sz="1200" b="0" dirty="0">
                <a:solidFill>
                  <a:srgbClr val="7FCBCD"/>
                </a:solidFill>
                <a:effectLst/>
                <a:latin typeface="Consolas" panose="020B0609020204030204" pitchFamily="49" charset="0"/>
              </a:rPr>
              <a:t>"</a:t>
            </a:r>
            <a:r>
              <a:rPr lang="en-GB" sz="1200" b="0" dirty="0">
                <a:solidFill>
                  <a:srgbClr val="DAE3E3"/>
                </a:solidFill>
                <a:effectLst/>
                <a:latin typeface="Consolas" panose="020B0609020204030204" pitchFamily="49" charset="0"/>
              </a:rPr>
              <a:t>)</a:t>
            </a:r>
          </a:p>
          <a:p>
            <a:pPr marL="0" indent="0">
              <a:lnSpc>
                <a:spcPct val="120000"/>
              </a:lnSpc>
              <a:spcBef>
                <a:spcPts val="0"/>
              </a:spcBef>
              <a:buNone/>
            </a:pPr>
            <a:endParaRPr lang="en-GB" sz="1200" dirty="0"/>
          </a:p>
          <a:p>
            <a:pPr marL="0" indent="0">
              <a:lnSpc>
                <a:spcPts val="1425"/>
              </a:lnSpc>
              <a:buNone/>
            </a:pPr>
            <a:r>
              <a:rPr lang="en-GB" sz="1200" dirty="0">
                <a:solidFill>
                  <a:srgbClr val="7F8C8D"/>
                </a:solidFill>
                <a:latin typeface="Consolas" panose="020B0609020204030204" pitchFamily="49" charset="0"/>
              </a:rPr>
              <a:t>//Reliable publisher</a:t>
            </a:r>
          </a:p>
          <a:p>
            <a:pPr marL="0" indent="0">
              <a:lnSpc>
                <a:spcPct val="120000"/>
              </a:lnSpc>
              <a:spcBef>
                <a:spcPts val="0"/>
              </a:spcBef>
              <a:buNone/>
            </a:pPr>
            <a:r>
              <a:rPr lang="en-GB" sz="1200" b="0" dirty="0" err="1">
                <a:solidFill>
                  <a:srgbClr val="F39C12"/>
                </a:solidFill>
                <a:effectLst/>
                <a:latin typeface="Consolas" panose="020B0609020204030204" pitchFamily="49" charset="0"/>
              </a:rPr>
              <a:t>rclc_publisher_init_default</a:t>
            </a:r>
            <a:r>
              <a:rPr lang="en-GB" sz="1200" b="0" dirty="0">
                <a:solidFill>
                  <a:srgbClr val="DAE3E3"/>
                </a:solidFill>
                <a:effectLst/>
                <a:latin typeface="Consolas" panose="020B0609020204030204" pitchFamily="49" charset="0"/>
              </a:rPr>
              <a:t>(</a:t>
            </a:r>
          </a:p>
          <a:p>
            <a:pPr marL="0" indent="0">
              <a:lnSpc>
                <a:spcPct val="120000"/>
              </a:lnSpc>
              <a:spcBef>
                <a:spcPts val="0"/>
              </a:spcBef>
              <a:buNone/>
            </a:pPr>
            <a:r>
              <a:rPr lang="en-GB" sz="1200" b="0" dirty="0">
                <a:solidFill>
                  <a:srgbClr val="DAE3E3"/>
                </a:solidFill>
                <a:effectLst/>
                <a:latin typeface="Consolas" panose="020B0609020204030204" pitchFamily="49" charset="0"/>
              </a:rPr>
              <a:t>    &amp;</a:t>
            </a:r>
            <a:r>
              <a:rPr lang="en-GB" sz="1200" b="0" dirty="0" err="1">
                <a:solidFill>
                  <a:srgbClr val="DAE3E3"/>
                </a:solidFill>
                <a:effectLst/>
                <a:latin typeface="Consolas" panose="020B0609020204030204" pitchFamily="49" charset="0"/>
              </a:rPr>
              <a:t>motorCtrlErr_pub</a:t>
            </a:r>
            <a:r>
              <a:rPr lang="en-GB" sz="1200" b="0" dirty="0">
                <a:solidFill>
                  <a:srgbClr val="DAE3E3"/>
                </a:solidFill>
                <a:effectLst/>
                <a:latin typeface="Consolas" panose="020B0609020204030204" pitchFamily="49" charset="0"/>
              </a:rPr>
              <a:t>,</a:t>
            </a:r>
          </a:p>
          <a:p>
            <a:pPr marL="0" indent="0">
              <a:lnSpc>
                <a:spcPct val="120000"/>
              </a:lnSpc>
              <a:spcBef>
                <a:spcPts val="0"/>
              </a:spcBef>
              <a:buNone/>
            </a:pPr>
            <a:r>
              <a:rPr lang="en-GB" sz="1200" b="0" dirty="0">
                <a:solidFill>
                  <a:srgbClr val="DAE3E3"/>
                </a:solidFill>
                <a:effectLst/>
                <a:latin typeface="Consolas" panose="020B0609020204030204" pitchFamily="49" charset="0"/>
              </a:rPr>
              <a:t>    &amp;node,</a:t>
            </a:r>
          </a:p>
          <a:p>
            <a:pPr marL="0" indent="0">
              <a:lnSpc>
                <a:spcPct val="120000"/>
              </a:lnSpc>
              <a:spcBef>
                <a:spcPts val="0"/>
              </a:spcBef>
              <a:buNone/>
            </a:pPr>
            <a:r>
              <a:rPr lang="en-GB" sz="1200" b="0" dirty="0">
                <a:solidFill>
                  <a:srgbClr val="DAE3E3"/>
                </a:solidFill>
                <a:effectLst/>
                <a:latin typeface="Consolas" panose="020B0609020204030204" pitchFamily="49" charset="0"/>
              </a:rPr>
              <a:t>    </a:t>
            </a:r>
            <a:r>
              <a:rPr lang="en-GB" sz="1200" b="0" dirty="0">
                <a:solidFill>
                  <a:srgbClr val="F39C12"/>
                </a:solidFill>
                <a:effectLst/>
                <a:latin typeface="Consolas" panose="020B0609020204030204" pitchFamily="49" charset="0"/>
              </a:rPr>
              <a:t>ROSIDL_GET_MSG_TYPE_SUPPORT</a:t>
            </a:r>
            <a:r>
              <a:rPr lang="en-GB" sz="1200" b="0" dirty="0">
                <a:solidFill>
                  <a:srgbClr val="DAE3E3"/>
                </a:solidFill>
                <a:effectLst/>
                <a:latin typeface="Consolas" panose="020B0609020204030204" pitchFamily="49" charset="0"/>
              </a:rPr>
              <a:t>(std_msgs, </a:t>
            </a:r>
            <a:r>
              <a:rPr lang="en-GB" sz="1200" b="0" dirty="0" err="1">
                <a:solidFill>
                  <a:srgbClr val="DAE3E3"/>
                </a:solidFill>
                <a:effectLst/>
                <a:latin typeface="Consolas" panose="020B0609020204030204" pitchFamily="49" charset="0"/>
              </a:rPr>
              <a:t>msg</a:t>
            </a:r>
            <a:r>
              <a:rPr lang="en-GB" sz="1200" b="0" dirty="0">
                <a:solidFill>
                  <a:srgbClr val="DAE3E3"/>
                </a:solidFill>
                <a:effectLst/>
                <a:latin typeface="Consolas" panose="020B0609020204030204" pitchFamily="49" charset="0"/>
              </a:rPr>
              <a:t>, Float32),</a:t>
            </a:r>
          </a:p>
          <a:p>
            <a:pPr marL="0" indent="0">
              <a:lnSpc>
                <a:spcPct val="120000"/>
              </a:lnSpc>
              <a:spcBef>
                <a:spcPts val="0"/>
              </a:spcBef>
              <a:buNone/>
            </a:pPr>
            <a:r>
              <a:rPr lang="en-GB" sz="1200" b="0" dirty="0">
                <a:solidFill>
                  <a:srgbClr val="DAE3E3"/>
                </a:solidFill>
                <a:effectLst/>
                <a:latin typeface="Consolas" panose="020B0609020204030204" pitchFamily="49" charset="0"/>
              </a:rPr>
              <a:t>    </a:t>
            </a:r>
            <a:r>
              <a:rPr lang="en-GB" sz="1200" b="0" dirty="0">
                <a:solidFill>
                  <a:srgbClr val="7FCBCD"/>
                </a:solidFill>
                <a:effectLst/>
                <a:latin typeface="Consolas" panose="020B0609020204030204" pitchFamily="49" charset="0"/>
              </a:rPr>
              <a:t>"motor/ctrl/error"</a:t>
            </a:r>
            <a:r>
              <a:rPr lang="en-GB" sz="1200" b="0" dirty="0">
                <a:solidFill>
                  <a:srgbClr val="DAE3E3"/>
                </a:solidFill>
                <a:effectLst/>
                <a:latin typeface="Consolas" panose="020B0609020204030204" pitchFamily="49" charset="0"/>
              </a:rPr>
              <a:t>)</a:t>
            </a:r>
          </a:p>
          <a:p>
            <a:pPr marL="0" indent="0">
              <a:buNone/>
            </a:pPr>
            <a:endParaRPr lang="en-GB" dirty="0"/>
          </a:p>
        </p:txBody>
      </p:sp>
      <p:sp>
        <p:nvSpPr>
          <p:cNvPr id="4" name="Title 3">
            <a:extLst>
              <a:ext uri="{FF2B5EF4-FFF2-40B4-BE49-F238E27FC236}">
                <a16:creationId xmlns:a16="http://schemas.microsoft.com/office/drawing/2014/main" id="{8B07EE3E-A415-F1D1-83FC-502D33E20C18}"/>
              </a:ext>
            </a:extLst>
          </p:cNvPr>
          <p:cNvSpPr>
            <a:spLocks noGrp="1"/>
          </p:cNvSpPr>
          <p:nvPr>
            <p:ph type="title"/>
          </p:nvPr>
        </p:nvSpPr>
        <p:spPr/>
        <p:txBody>
          <a:bodyPr/>
          <a:lstStyle/>
          <a:p>
            <a:r>
              <a:rPr lang="en-GB" dirty="0"/>
              <a:t>QoS in micro </a:t>
            </a:r>
            <a:r>
              <a:rPr lang="en-GB" dirty="0" err="1"/>
              <a:t>ros</a:t>
            </a:r>
            <a:endParaRPr lang="en-GB" dirty="0"/>
          </a:p>
        </p:txBody>
      </p:sp>
    </p:spTree>
    <p:extLst>
      <p:ext uri="{BB962C8B-B14F-4D97-AF65-F5344CB8AC3E}">
        <p14:creationId xmlns:p14="http://schemas.microsoft.com/office/powerpoint/2010/main" val="1478122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EEB6B1-782E-9E6D-970B-6F1B8484E1E8}"/>
              </a:ext>
            </a:extLst>
          </p:cNvPr>
          <p:cNvSpPr>
            <a:spLocks noGrp="1"/>
          </p:cNvSpPr>
          <p:nvPr>
            <p:ph sz="half" idx="1"/>
          </p:nvPr>
        </p:nvSpPr>
        <p:spPr>
          <a:xfrm>
            <a:off x="98612" y="1597165"/>
            <a:ext cx="5804647" cy="5072576"/>
          </a:xfrm>
        </p:spPr>
        <p:txBody>
          <a:bodyPr>
            <a:noAutofit/>
          </a:bodyPr>
          <a:lstStyle/>
          <a:p>
            <a:pPr marL="0" indent="0">
              <a:lnSpc>
                <a:spcPct val="170000"/>
              </a:lnSpc>
              <a:buNone/>
            </a:pPr>
            <a:r>
              <a:rPr lang="en-GB" sz="1800" dirty="0">
                <a:latin typeface="Nexa-Bold" panose="01000000000000000000" pitchFamily="2" charset="0"/>
              </a:rPr>
              <a:t>Types of QoS Policies in Micro-ROS</a:t>
            </a:r>
          </a:p>
          <a:p>
            <a:pPr>
              <a:lnSpc>
                <a:spcPct val="170000"/>
              </a:lnSpc>
            </a:pPr>
            <a:r>
              <a:rPr lang="en-GB" sz="1400" b="1" dirty="0"/>
              <a:t>Best Effort Communication </a:t>
            </a:r>
            <a:r>
              <a:rPr lang="en-GB" sz="1400" dirty="0"/>
              <a:t>(Fast but Unreliable)</a:t>
            </a:r>
          </a:p>
          <a:p>
            <a:pPr lvl="1">
              <a:lnSpc>
                <a:spcPct val="170000"/>
              </a:lnSpc>
            </a:pPr>
            <a:r>
              <a:rPr lang="en-GB" sz="1400" dirty="0"/>
              <a:t>No acknowledgement is needed when sending a message.</a:t>
            </a:r>
          </a:p>
          <a:p>
            <a:pPr lvl="1">
              <a:lnSpc>
                <a:spcPct val="170000"/>
              </a:lnSpc>
            </a:pPr>
            <a:r>
              <a:rPr lang="en-GB" sz="1400" dirty="0"/>
              <a:t>Improves publication throughput and reduces resources usage </a:t>
            </a:r>
          </a:p>
          <a:p>
            <a:pPr lvl="1">
              <a:lnSpc>
                <a:spcPct val="170000"/>
              </a:lnSpc>
            </a:pPr>
            <a:r>
              <a:rPr lang="en-GB" sz="1400" dirty="0"/>
              <a:t>Vulnerable to communication errors (The system tries to deliver messages but does not guarantee they will arrive.)</a:t>
            </a:r>
          </a:p>
          <a:p>
            <a:pPr lvl="1">
              <a:lnSpc>
                <a:spcPct val="170000"/>
              </a:lnSpc>
            </a:pPr>
            <a:r>
              <a:rPr lang="en-GB" sz="1400" dirty="0"/>
              <a:t>Used for high-frequency sensor data where occasional losses are acceptable (e.g., LiDAR, IMU).</a:t>
            </a:r>
          </a:p>
        </p:txBody>
      </p:sp>
      <p:sp>
        <p:nvSpPr>
          <p:cNvPr id="3" name="Content Placeholder 2">
            <a:extLst>
              <a:ext uri="{FF2B5EF4-FFF2-40B4-BE49-F238E27FC236}">
                <a16:creationId xmlns:a16="http://schemas.microsoft.com/office/drawing/2014/main" id="{A571DE19-46EC-6444-DA8B-C17F74BBCA7D}"/>
              </a:ext>
            </a:extLst>
          </p:cNvPr>
          <p:cNvSpPr>
            <a:spLocks noGrp="1"/>
          </p:cNvSpPr>
          <p:nvPr>
            <p:ph sz="half" idx="2"/>
          </p:nvPr>
        </p:nvSpPr>
        <p:spPr>
          <a:solidFill>
            <a:schemeClr val="tx2">
              <a:lumMod val="50000"/>
            </a:schemeClr>
          </a:solidFill>
        </p:spPr>
        <p:txBody>
          <a:bodyPr>
            <a:normAutofit/>
          </a:bodyPr>
          <a:lstStyle/>
          <a:p>
            <a:pPr marL="0" indent="0">
              <a:lnSpc>
                <a:spcPct val="120000"/>
              </a:lnSpc>
              <a:spcBef>
                <a:spcPts val="0"/>
              </a:spcBef>
              <a:buNone/>
            </a:pPr>
            <a:r>
              <a:rPr lang="en-GB" sz="1400" dirty="0">
                <a:solidFill>
                  <a:srgbClr val="7F8C8D"/>
                </a:solidFill>
                <a:latin typeface="Consolas" panose="020B0609020204030204" pitchFamily="49" charset="0"/>
              </a:rPr>
              <a:t>//Best Effort publisher/Subscriber use the </a:t>
            </a:r>
            <a:r>
              <a:rPr lang="en-GB" sz="1400" dirty="0" err="1">
                <a:solidFill>
                  <a:srgbClr val="7F8C8D"/>
                </a:solidFill>
                <a:latin typeface="Consolas" panose="020B0609020204030204" pitchFamily="49" charset="0"/>
              </a:rPr>
              <a:t>rmw_qos_profile_sensor_data</a:t>
            </a:r>
            <a:r>
              <a:rPr lang="en-GB" sz="1400" dirty="0">
                <a:solidFill>
                  <a:srgbClr val="7F8C8D"/>
                </a:solidFill>
                <a:latin typeface="Consolas" panose="020B0609020204030204" pitchFamily="49" charset="0"/>
              </a:rPr>
              <a:t> </a:t>
            </a:r>
          </a:p>
          <a:p>
            <a:pPr marL="0" indent="0">
              <a:lnSpc>
                <a:spcPct val="120000"/>
              </a:lnSpc>
              <a:spcBef>
                <a:spcPts val="0"/>
              </a:spcBef>
              <a:buNone/>
            </a:pPr>
            <a:endParaRPr lang="en-GB" sz="1200" b="0" dirty="0">
              <a:solidFill>
                <a:srgbClr val="F39C12"/>
              </a:solidFill>
              <a:effectLst/>
              <a:latin typeface="Consolas" panose="020B0609020204030204" pitchFamily="49" charset="0"/>
            </a:endParaRPr>
          </a:p>
          <a:p>
            <a:pPr marL="0" indent="0">
              <a:lnSpc>
                <a:spcPts val="1425"/>
              </a:lnSpc>
              <a:buNone/>
            </a:pPr>
            <a:r>
              <a:rPr lang="en-GB" sz="1200" b="0" dirty="0">
                <a:solidFill>
                  <a:srgbClr val="7F8C8D"/>
                </a:solidFill>
                <a:effectLst/>
                <a:latin typeface="Consolas" panose="020B0609020204030204" pitchFamily="49" charset="0"/>
              </a:rPr>
              <a:t>//</a:t>
            </a:r>
            <a:r>
              <a:rPr lang="en-GB" sz="1200" dirty="0">
                <a:solidFill>
                  <a:srgbClr val="7F8C8D"/>
                </a:solidFill>
                <a:latin typeface="Consolas" panose="020B0609020204030204" pitchFamily="49" charset="0"/>
              </a:rPr>
              <a:t>Best Effort</a:t>
            </a:r>
            <a:r>
              <a:rPr lang="en-GB" sz="1200" b="0" dirty="0">
                <a:solidFill>
                  <a:srgbClr val="7F8C8D"/>
                </a:solidFill>
                <a:effectLst/>
                <a:latin typeface="Consolas" panose="020B0609020204030204" pitchFamily="49" charset="0"/>
              </a:rPr>
              <a:t> subscriber</a:t>
            </a:r>
            <a:endParaRPr lang="en-GB" sz="1200" b="0" dirty="0">
              <a:solidFill>
                <a:srgbClr val="DAE3E3"/>
              </a:solidFill>
              <a:effectLst/>
              <a:latin typeface="Consolas" panose="020B0609020204030204" pitchFamily="49" charset="0"/>
            </a:endParaRPr>
          </a:p>
          <a:p>
            <a:pPr marL="0" indent="0">
              <a:lnSpc>
                <a:spcPct val="120000"/>
              </a:lnSpc>
              <a:spcBef>
                <a:spcPts val="0"/>
              </a:spcBef>
              <a:buNone/>
            </a:pPr>
            <a:r>
              <a:rPr lang="en-GB" sz="1200" b="0" dirty="0">
                <a:solidFill>
                  <a:srgbClr val="F39C12"/>
                </a:solidFill>
                <a:effectLst/>
                <a:latin typeface="Consolas" panose="020B0609020204030204" pitchFamily="49" charset="0"/>
              </a:rPr>
              <a:t>rclc_subscription_init_</a:t>
            </a:r>
            <a:r>
              <a:rPr lang="en-GB" sz="1000" b="0" dirty="0">
                <a:solidFill>
                  <a:srgbClr val="F39C12"/>
                </a:solidFill>
                <a:effectLst/>
                <a:latin typeface="Consolas" panose="020B0609020204030204" pitchFamily="49" charset="0"/>
              </a:rPr>
              <a:t>best_effort</a:t>
            </a:r>
            <a:r>
              <a:rPr lang="en-GB" sz="1200" b="0" dirty="0">
                <a:solidFill>
                  <a:srgbClr val="DAE3E3"/>
                </a:solidFill>
                <a:effectLst/>
                <a:latin typeface="Consolas" panose="020B0609020204030204" pitchFamily="49" charset="0"/>
              </a:rPr>
              <a:t>(</a:t>
            </a:r>
          </a:p>
          <a:p>
            <a:pPr marL="0" indent="0">
              <a:lnSpc>
                <a:spcPct val="120000"/>
              </a:lnSpc>
              <a:spcBef>
                <a:spcPts val="0"/>
              </a:spcBef>
              <a:buNone/>
            </a:pPr>
            <a:r>
              <a:rPr lang="en-GB" sz="1200" b="0" dirty="0">
                <a:solidFill>
                  <a:srgbClr val="DAE3E3"/>
                </a:solidFill>
                <a:effectLst/>
                <a:latin typeface="Consolas" panose="020B0609020204030204" pitchFamily="49" charset="0"/>
              </a:rPr>
              <a:t>    &amp;</a:t>
            </a:r>
            <a:r>
              <a:rPr lang="en-GB" sz="1200" b="0" dirty="0" err="1">
                <a:solidFill>
                  <a:srgbClr val="DAE3E3"/>
                </a:solidFill>
                <a:effectLst/>
                <a:latin typeface="Consolas" panose="020B0609020204030204" pitchFamily="49" charset="0"/>
              </a:rPr>
              <a:t>setPoint_sub</a:t>
            </a:r>
            <a:r>
              <a:rPr lang="en-GB" sz="1200" b="0" dirty="0">
                <a:solidFill>
                  <a:srgbClr val="DAE3E3"/>
                </a:solidFill>
                <a:effectLst/>
                <a:latin typeface="Consolas" panose="020B0609020204030204" pitchFamily="49" charset="0"/>
              </a:rPr>
              <a:t>,</a:t>
            </a:r>
          </a:p>
          <a:p>
            <a:pPr marL="0" indent="0">
              <a:lnSpc>
                <a:spcPct val="120000"/>
              </a:lnSpc>
              <a:spcBef>
                <a:spcPts val="0"/>
              </a:spcBef>
              <a:buNone/>
            </a:pPr>
            <a:r>
              <a:rPr lang="en-GB" sz="1200" b="0" dirty="0">
                <a:solidFill>
                  <a:srgbClr val="DAE3E3"/>
                </a:solidFill>
                <a:effectLst/>
                <a:latin typeface="Consolas" panose="020B0609020204030204" pitchFamily="49" charset="0"/>
              </a:rPr>
              <a:t>    &amp;node,</a:t>
            </a:r>
          </a:p>
          <a:p>
            <a:pPr marL="0" indent="0">
              <a:lnSpc>
                <a:spcPct val="120000"/>
              </a:lnSpc>
              <a:spcBef>
                <a:spcPts val="0"/>
              </a:spcBef>
              <a:buNone/>
            </a:pPr>
            <a:r>
              <a:rPr lang="en-GB" sz="1200" b="0" dirty="0">
                <a:solidFill>
                  <a:srgbClr val="DAE3E3"/>
                </a:solidFill>
                <a:effectLst/>
                <a:latin typeface="Consolas" panose="020B0609020204030204" pitchFamily="49" charset="0"/>
              </a:rPr>
              <a:t>    </a:t>
            </a:r>
            <a:r>
              <a:rPr lang="en-GB" sz="1200" b="0" dirty="0">
                <a:solidFill>
                  <a:srgbClr val="F39C12"/>
                </a:solidFill>
                <a:effectLst/>
                <a:latin typeface="Consolas" panose="020B0609020204030204" pitchFamily="49" charset="0"/>
              </a:rPr>
              <a:t>ROSIDL_GET_MSG_TYPE_SUPPORT</a:t>
            </a:r>
            <a:r>
              <a:rPr lang="en-GB" sz="1200" b="0" dirty="0">
                <a:solidFill>
                  <a:srgbClr val="DAE3E3"/>
                </a:solidFill>
                <a:effectLst/>
                <a:latin typeface="Consolas" panose="020B0609020204030204" pitchFamily="49" charset="0"/>
              </a:rPr>
              <a:t>(std_msgs, </a:t>
            </a:r>
            <a:r>
              <a:rPr lang="en-GB" sz="1200" b="0" dirty="0" err="1">
                <a:solidFill>
                  <a:srgbClr val="DAE3E3"/>
                </a:solidFill>
                <a:effectLst/>
                <a:latin typeface="Consolas" panose="020B0609020204030204" pitchFamily="49" charset="0"/>
              </a:rPr>
              <a:t>msg</a:t>
            </a:r>
            <a:r>
              <a:rPr lang="en-GB" sz="1200" b="0" dirty="0">
                <a:solidFill>
                  <a:srgbClr val="DAE3E3"/>
                </a:solidFill>
                <a:effectLst/>
                <a:latin typeface="Consolas" panose="020B0609020204030204" pitchFamily="49" charset="0"/>
              </a:rPr>
              <a:t>, Float32),</a:t>
            </a:r>
          </a:p>
          <a:p>
            <a:pPr marL="0" indent="0">
              <a:lnSpc>
                <a:spcPct val="120000"/>
              </a:lnSpc>
              <a:spcBef>
                <a:spcPts val="0"/>
              </a:spcBef>
              <a:buNone/>
            </a:pPr>
            <a:r>
              <a:rPr lang="en-GB" sz="1200" b="0" dirty="0">
                <a:solidFill>
                  <a:srgbClr val="DAE3E3"/>
                </a:solidFill>
                <a:effectLst/>
                <a:latin typeface="Consolas" panose="020B0609020204030204" pitchFamily="49" charset="0"/>
              </a:rPr>
              <a:t>    </a:t>
            </a:r>
            <a:r>
              <a:rPr lang="en-GB" sz="1200" b="0" dirty="0">
                <a:solidFill>
                  <a:srgbClr val="7FCBCD"/>
                </a:solidFill>
                <a:effectLst/>
                <a:latin typeface="Consolas" panose="020B0609020204030204" pitchFamily="49" charset="0"/>
              </a:rPr>
              <a:t>"motor/</a:t>
            </a:r>
            <a:r>
              <a:rPr lang="en-GB" sz="1200" b="0" dirty="0" err="1">
                <a:solidFill>
                  <a:srgbClr val="7FCBCD"/>
                </a:solidFill>
                <a:effectLst/>
                <a:latin typeface="Consolas" panose="020B0609020204030204" pitchFamily="49" charset="0"/>
              </a:rPr>
              <a:t>set_point</a:t>
            </a:r>
            <a:r>
              <a:rPr lang="en-GB" sz="1200" b="0" dirty="0">
                <a:solidFill>
                  <a:srgbClr val="7FCBCD"/>
                </a:solidFill>
                <a:effectLst/>
                <a:latin typeface="Consolas" panose="020B0609020204030204" pitchFamily="49" charset="0"/>
              </a:rPr>
              <a:t>"</a:t>
            </a:r>
            <a:r>
              <a:rPr lang="en-GB" sz="1200" b="0" dirty="0">
                <a:solidFill>
                  <a:srgbClr val="DAE3E3"/>
                </a:solidFill>
                <a:effectLst/>
                <a:latin typeface="Consolas" panose="020B0609020204030204" pitchFamily="49" charset="0"/>
              </a:rPr>
              <a:t>)</a:t>
            </a:r>
          </a:p>
          <a:p>
            <a:pPr marL="0" indent="0">
              <a:lnSpc>
                <a:spcPct val="120000"/>
              </a:lnSpc>
              <a:spcBef>
                <a:spcPts val="0"/>
              </a:spcBef>
              <a:buNone/>
            </a:pPr>
            <a:endParaRPr lang="en-GB" sz="1200" dirty="0"/>
          </a:p>
          <a:p>
            <a:pPr marL="0" indent="0">
              <a:lnSpc>
                <a:spcPts val="1425"/>
              </a:lnSpc>
              <a:buNone/>
            </a:pPr>
            <a:r>
              <a:rPr lang="en-GB" sz="1200" dirty="0">
                <a:solidFill>
                  <a:srgbClr val="7F8C8D"/>
                </a:solidFill>
                <a:latin typeface="Consolas" panose="020B0609020204030204" pitchFamily="49" charset="0"/>
              </a:rPr>
              <a:t>//Best Effort publisher</a:t>
            </a:r>
          </a:p>
          <a:p>
            <a:pPr marL="0" indent="0">
              <a:lnSpc>
                <a:spcPct val="120000"/>
              </a:lnSpc>
              <a:spcBef>
                <a:spcPts val="0"/>
              </a:spcBef>
              <a:buNone/>
            </a:pPr>
            <a:r>
              <a:rPr lang="en-GB" sz="1200" b="0" dirty="0" err="1">
                <a:solidFill>
                  <a:srgbClr val="F39C12"/>
                </a:solidFill>
                <a:effectLst/>
                <a:latin typeface="Consolas" panose="020B0609020204030204" pitchFamily="49" charset="0"/>
              </a:rPr>
              <a:t>rclc_publisher_init_best_effort</a:t>
            </a:r>
            <a:r>
              <a:rPr lang="en-GB" sz="1200" b="0" dirty="0">
                <a:solidFill>
                  <a:srgbClr val="DAE3E3"/>
                </a:solidFill>
                <a:effectLst/>
                <a:latin typeface="Consolas" panose="020B0609020204030204" pitchFamily="49" charset="0"/>
              </a:rPr>
              <a:t>(</a:t>
            </a:r>
          </a:p>
          <a:p>
            <a:pPr marL="0" indent="0">
              <a:lnSpc>
                <a:spcPct val="120000"/>
              </a:lnSpc>
              <a:spcBef>
                <a:spcPts val="0"/>
              </a:spcBef>
              <a:buNone/>
            </a:pPr>
            <a:r>
              <a:rPr lang="en-GB" sz="1200" b="0" dirty="0">
                <a:solidFill>
                  <a:srgbClr val="DAE3E3"/>
                </a:solidFill>
                <a:effectLst/>
                <a:latin typeface="Consolas" panose="020B0609020204030204" pitchFamily="49" charset="0"/>
              </a:rPr>
              <a:t>    &amp;motorCtrlErr_pub,</a:t>
            </a:r>
          </a:p>
          <a:p>
            <a:pPr marL="0" indent="0">
              <a:lnSpc>
                <a:spcPct val="120000"/>
              </a:lnSpc>
              <a:spcBef>
                <a:spcPts val="0"/>
              </a:spcBef>
              <a:buNone/>
            </a:pPr>
            <a:r>
              <a:rPr lang="en-GB" sz="1200" b="0" dirty="0">
                <a:solidFill>
                  <a:srgbClr val="DAE3E3"/>
                </a:solidFill>
                <a:effectLst/>
                <a:latin typeface="Consolas" panose="020B0609020204030204" pitchFamily="49" charset="0"/>
              </a:rPr>
              <a:t>    &amp;node,</a:t>
            </a:r>
          </a:p>
          <a:p>
            <a:pPr marL="0" indent="0">
              <a:lnSpc>
                <a:spcPct val="120000"/>
              </a:lnSpc>
              <a:spcBef>
                <a:spcPts val="0"/>
              </a:spcBef>
              <a:buNone/>
            </a:pPr>
            <a:r>
              <a:rPr lang="en-GB" sz="1200" b="0" dirty="0">
                <a:solidFill>
                  <a:srgbClr val="DAE3E3"/>
                </a:solidFill>
                <a:effectLst/>
                <a:latin typeface="Consolas" panose="020B0609020204030204" pitchFamily="49" charset="0"/>
              </a:rPr>
              <a:t>    </a:t>
            </a:r>
            <a:r>
              <a:rPr lang="en-GB" sz="1200" b="0" dirty="0">
                <a:solidFill>
                  <a:srgbClr val="F39C12"/>
                </a:solidFill>
                <a:effectLst/>
                <a:latin typeface="Consolas" panose="020B0609020204030204" pitchFamily="49" charset="0"/>
              </a:rPr>
              <a:t>ROSIDL_GET_MSG_TYPE_SUPPORT</a:t>
            </a:r>
            <a:r>
              <a:rPr lang="en-GB" sz="1200" b="0" dirty="0">
                <a:solidFill>
                  <a:srgbClr val="DAE3E3"/>
                </a:solidFill>
                <a:effectLst/>
                <a:latin typeface="Consolas" panose="020B0609020204030204" pitchFamily="49" charset="0"/>
              </a:rPr>
              <a:t>(std_msgs, </a:t>
            </a:r>
            <a:r>
              <a:rPr lang="en-GB" sz="1200" b="0" dirty="0" err="1">
                <a:solidFill>
                  <a:srgbClr val="DAE3E3"/>
                </a:solidFill>
                <a:effectLst/>
                <a:latin typeface="Consolas" panose="020B0609020204030204" pitchFamily="49" charset="0"/>
              </a:rPr>
              <a:t>msg</a:t>
            </a:r>
            <a:r>
              <a:rPr lang="en-GB" sz="1200" b="0" dirty="0">
                <a:solidFill>
                  <a:srgbClr val="DAE3E3"/>
                </a:solidFill>
                <a:effectLst/>
                <a:latin typeface="Consolas" panose="020B0609020204030204" pitchFamily="49" charset="0"/>
              </a:rPr>
              <a:t>, Float32),</a:t>
            </a:r>
          </a:p>
          <a:p>
            <a:pPr marL="0" indent="0">
              <a:lnSpc>
                <a:spcPct val="120000"/>
              </a:lnSpc>
              <a:spcBef>
                <a:spcPts val="0"/>
              </a:spcBef>
              <a:buNone/>
            </a:pPr>
            <a:r>
              <a:rPr lang="en-GB" sz="1200" b="0" dirty="0">
                <a:solidFill>
                  <a:srgbClr val="DAE3E3"/>
                </a:solidFill>
                <a:effectLst/>
                <a:latin typeface="Consolas" panose="020B0609020204030204" pitchFamily="49" charset="0"/>
              </a:rPr>
              <a:t>    </a:t>
            </a:r>
            <a:r>
              <a:rPr lang="en-GB" sz="1200" b="0" dirty="0">
                <a:solidFill>
                  <a:srgbClr val="7FCBCD"/>
                </a:solidFill>
                <a:effectLst/>
                <a:latin typeface="Consolas" panose="020B0609020204030204" pitchFamily="49" charset="0"/>
              </a:rPr>
              <a:t>"motor/ctrl/error"</a:t>
            </a:r>
            <a:r>
              <a:rPr lang="en-GB" sz="1200" b="0" dirty="0">
                <a:solidFill>
                  <a:srgbClr val="DAE3E3"/>
                </a:solidFill>
                <a:effectLst/>
                <a:latin typeface="Consolas" panose="020B0609020204030204" pitchFamily="49" charset="0"/>
              </a:rPr>
              <a:t>)</a:t>
            </a:r>
          </a:p>
          <a:p>
            <a:pPr marL="0" indent="0">
              <a:buNone/>
            </a:pPr>
            <a:endParaRPr lang="en-GB" dirty="0"/>
          </a:p>
        </p:txBody>
      </p:sp>
      <p:sp>
        <p:nvSpPr>
          <p:cNvPr id="4" name="Title 3">
            <a:extLst>
              <a:ext uri="{FF2B5EF4-FFF2-40B4-BE49-F238E27FC236}">
                <a16:creationId xmlns:a16="http://schemas.microsoft.com/office/drawing/2014/main" id="{DA322D58-53FF-5464-4124-7CB5C181B95C}"/>
              </a:ext>
            </a:extLst>
          </p:cNvPr>
          <p:cNvSpPr>
            <a:spLocks noGrp="1"/>
          </p:cNvSpPr>
          <p:nvPr>
            <p:ph type="title"/>
          </p:nvPr>
        </p:nvSpPr>
        <p:spPr/>
        <p:txBody>
          <a:bodyPr/>
          <a:lstStyle/>
          <a:p>
            <a:r>
              <a:rPr lang="en-GB" dirty="0"/>
              <a:t>QoS in micro </a:t>
            </a:r>
            <a:r>
              <a:rPr lang="en-GB" dirty="0" err="1"/>
              <a:t>ros</a:t>
            </a:r>
            <a:endParaRPr lang="en-GB" dirty="0"/>
          </a:p>
        </p:txBody>
      </p:sp>
    </p:spTree>
    <p:extLst>
      <p:ext uri="{BB962C8B-B14F-4D97-AF65-F5344CB8AC3E}">
        <p14:creationId xmlns:p14="http://schemas.microsoft.com/office/powerpoint/2010/main" val="203165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64B52-9AF1-1330-54D2-57EBE3CCD3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F75C6A-D4A8-A3ED-11C0-D82BBE948123}"/>
              </a:ext>
            </a:extLst>
          </p:cNvPr>
          <p:cNvSpPr>
            <a:spLocks noGrp="1"/>
          </p:cNvSpPr>
          <p:nvPr>
            <p:ph type="ctrTitle"/>
          </p:nvPr>
        </p:nvSpPr>
        <p:spPr/>
        <p:txBody>
          <a:bodyPr>
            <a:noAutofit/>
          </a:bodyPr>
          <a:lstStyle/>
          <a:p>
            <a:r>
              <a:rPr lang="en-GB" sz="3200" dirty="0"/>
              <a:t>Micro-ROS Serial Communication</a:t>
            </a:r>
            <a:endParaRPr lang="en-US" sz="3200" dirty="0"/>
          </a:p>
        </p:txBody>
      </p:sp>
      <p:sp>
        <p:nvSpPr>
          <p:cNvPr id="3" name="Subtitle 2">
            <a:extLst>
              <a:ext uri="{FF2B5EF4-FFF2-40B4-BE49-F238E27FC236}">
                <a16:creationId xmlns:a16="http://schemas.microsoft.com/office/drawing/2014/main" id="{2E953D92-164D-4D31-F792-34326101ED63}"/>
              </a:ext>
            </a:extLst>
          </p:cNvPr>
          <p:cNvSpPr>
            <a:spLocks noGrp="1"/>
          </p:cNvSpPr>
          <p:nvPr>
            <p:ph type="subTitle" idx="1"/>
          </p:nvPr>
        </p:nvSpPr>
        <p:spPr/>
        <p:txBody>
          <a:bodyPr/>
          <a:lstStyle/>
          <a:p>
            <a:r>
              <a:rPr lang="en-US" dirty="0"/>
              <a:t>Activity 1: QoS Publisher – Subscriber</a:t>
            </a:r>
          </a:p>
        </p:txBody>
      </p:sp>
    </p:spTree>
    <p:extLst>
      <p:ext uri="{BB962C8B-B14F-4D97-AF65-F5344CB8AC3E}">
        <p14:creationId xmlns:p14="http://schemas.microsoft.com/office/powerpoint/2010/main" val="1791725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33C38-CF84-2575-52DF-3449964B8C9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38DB4A-840B-71AD-32E6-5DE40D026F3D}"/>
              </a:ext>
            </a:extLst>
          </p:cNvPr>
          <p:cNvSpPr>
            <a:spLocks noGrp="1"/>
          </p:cNvSpPr>
          <p:nvPr>
            <p:ph sz="half" idx="1"/>
          </p:nvPr>
        </p:nvSpPr>
        <p:spPr>
          <a:xfrm>
            <a:off x="838200" y="1536458"/>
            <a:ext cx="5181600" cy="5136957"/>
          </a:xfrm>
        </p:spPr>
        <p:txBody>
          <a:bodyPr>
            <a:normAutofit/>
          </a:bodyPr>
          <a:lstStyle/>
          <a:p>
            <a:pPr>
              <a:lnSpc>
                <a:spcPct val="150000"/>
              </a:lnSpc>
            </a:pPr>
            <a:r>
              <a:rPr lang="en-GB" sz="1600" dirty="0"/>
              <a:t>The following activity is based on the example tutorial found in the provided micro-ROS libraries.</a:t>
            </a:r>
          </a:p>
          <a:p>
            <a:pPr>
              <a:lnSpc>
                <a:spcPct val="150000"/>
              </a:lnSpc>
            </a:pPr>
            <a:r>
              <a:rPr lang="en-GB" sz="1600" dirty="0"/>
              <a:t>This activity requires Arduino IDE to be installed and configured as shown in “MCR2_Micro_ROS_Installation”. </a:t>
            </a:r>
          </a:p>
          <a:p>
            <a:pPr>
              <a:lnSpc>
                <a:spcPct val="150000"/>
              </a:lnSpc>
            </a:pPr>
            <a:r>
              <a:rPr lang="en-GB" sz="1600" dirty="0"/>
              <a:t>Requirements:</a:t>
            </a:r>
          </a:p>
          <a:p>
            <a:pPr lvl="1">
              <a:lnSpc>
                <a:spcPct val="150000"/>
              </a:lnSpc>
            </a:pPr>
            <a:r>
              <a:rPr lang="en-GB" sz="1600" dirty="0"/>
              <a:t>Microcontroller</a:t>
            </a:r>
          </a:p>
          <a:p>
            <a:pPr lvl="1">
              <a:lnSpc>
                <a:spcPct val="150000"/>
              </a:lnSpc>
            </a:pPr>
            <a:r>
              <a:rPr lang="en-GB" sz="1600" dirty="0"/>
              <a:t>Computer</a:t>
            </a:r>
          </a:p>
          <a:p>
            <a:pPr lvl="1">
              <a:lnSpc>
                <a:spcPct val="150000"/>
              </a:lnSpc>
            </a:pPr>
            <a:r>
              <a:rPr lang="en-GB" sz="1600" dirty="0"/>
              <a:t>micro-</a:t>
            </a:r>
            <a:r>
              <a:rPr lang="en-GB" sz="1600" dirty="0" err="1"/>
              <a:t>usb</a:t>
            </a:r>
            <a:r>
              <a:rPr lang="en-GB" sz="1600" dirty="0"/>
              <a:t> to USB cable (Data)</a:t>
            </a:r>
          </a:p>
          <a:p>
            <a:pPr>
              <a:lnSpc>
                <a:spcPct val="150000"/>
              </a:lnSpc>
            </a:pPr>
            <a:endParaRPr lang="en-GB" sz="2000" dirty="0"/>
          </a:p>
          <a:p>
            <a:pPr>
              <a:lnSpc>
                <a:spcPct val="150000"/>
              </a:lnSpc>
            </a:pPr>
            <a:endParaRPr lang="en-GB" sz="2000" dirty="0"/>
          </a:p>
        </p:txBody>
      </p:sp>
      <p:sp>
        <p:nvSpPr>
          <p:cNvPr id="4" name="Title 3">
            <a:extLst>
              <a:ext uri="{FF2B5EF4-FFF2-40B4-BE49-F238E27FC236}">
                <a16:creationId xmlns:a16="http://schemas.microsoft.com/office/drawing/2014/main" id="{89C7119A-8894-DE02-77D2-53C13D8D7CFE}"/>
              </a:ext>
            </a:extLst>
          </p:cNvPr>
          <p:cNvSpPr>
            <a:spLocks noGrp="1"/>
          </p:cNvSpPr>
          <p:nvPr>
            <p:ph type="title"/>
          </p:nvPr>
        </p:nvSpPr>
        <p:spPr/>
        <p:txBody>
          <a:bodyPr/>
          <a:lstStyle/>
          <a:p>
            <a:r>
              <a:rPr lang="en-US" dirty="0">
                <a:latin typeface="Nexa-Bold" panose="01000000000000000000" pitchFamily="2" charset="0"/>
              </a:rPr>
              <a:t>Requirements</a:t>
            </a:r>
            <a:endParaRPr lang="en-GB" dirty="0"/>
          </a:p>
        </p:txBody>
      </p:sp>
      <p:grpSp>
        <p:nvGrpSpPr>
          <p:cNvPr id="10" name="Group 9">
            <a:extLst>
              <a:ext uri="{FF2B5EF4-FFF2-40B4-BE49-F238E27FC236}">
                <a16:creationId xmlns:a16="http://schemas.microsoft.com/office/drawing/2014/main" id="{A27CEB9B-4952-C494-EDDE-B00E7E5D4CBB}"/>
              </a:ext>
            </a:extLst>
          </p:cNvPr>
          <p:cNvGrpSpPr/>
          <p:nvPr/>
        </p:nvGrpSpPr>
        <p:grpSpPr>
          <a:xfrm>
            <a:off x="8401009" y="4164518"/>
            <a:ext cx="1995961" cy="1995961"/>
            <a:chOff x="6374432" y="4472992"/>
            <a:chExt cx="1995961" cy="1995961"/>
          </a:xfrm>
        </p:grpSpPr>
        <p:pic>
          <p:nvPicPr>
            <p:cNvPr id="11" name="Graphic 10" descr="Computer outline">
              <a:extLst>
                <a:ext uri="{FF2B5EF4-FFF2-40B4-BE49-F238E27FC236}">
                  <a16:creationId xmlns:a16="http://schemas.microsoft.com/office/drawing/2014/main" id="{801716F0-BFE1-A996-D01A-7A84BF29F8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4432" y="4472992"/>
              <a:ext cx="1995961" cy="1995961"/>
            </a:xfrm>
            <a:prstGeom prst="rect">
              <a:avLst/>
            </a:prstGeom>
          </p:spPr>
        </p:pic>
        <p:sp>
          <p:nvSpPr>
            <p:cNvPr id="15" name="TextBox 14">
              <a:extLst>
                <a:ext uri="{FF2B5EF4-FFF2-40B4-BE49-F238E27FC236}">
                  <a16:creationId xmlns:a16="http://schemas.microsoft.com/office/drawing/2014/main" id="{44386C69-3C85-6629-7C68-C692483375D4}"/>
                </a:ext>
              </a:extLst>
            </p:cNvPr>
            <p:cNvSpPr txBox="1"/>
            <p:nvPr/>
          </p:nvSpPr>
          <p:spPr>
            <a:xfrm>
              <a:off x="6486409" y="6014308"/>
              <a:ext cx="1772005" cy="369332"/>
            </a:xfrm>
            <a:prstGeom prst="rect">
              <a:avLst/>
            </a:prstGeom>
            <a:noFill/>
          </p:spPr>
          <p:txBody>
            <a:bodyPr wrap="square">
              <a:spAutoFit/>
            </a:bodyPr>
            <a:lstStyle/>
            <a:p>
              <a:pPr algn="ctr"/>
              <a:r>
                <a:rPr lang="en-US" sz="1800" dirty="0">
                  <a:solidFill>
                    <a:schemeClr val="bg2">
                      <a:lumMod val="50000"/>
                    </a:schemeClr>
                  </a:solidFill>
                  <a:latin typeface="Nexa-Bold" panose="01000000000000000000" pitchFamily="2" charset="0"/>
                </a:rPr>
                <a:t>Computer</a:t>
              </a:r>
              <a:endParaRPr lang="en-GB" dirty="0">
                <a:solidFill>
                  <a:schemeClr val="bg2">
                    <a:lumMod val="50000"/>
                  </a:schemeClr>
                </a:solidFill>
              </a:endParaRPr>
            </a:p>
          </p:txBody>
        </p:sp>
        <p:pic>
          <p:nvPicPr>
            <p:cNvPr id="4098" name="Picture 2" descr="Simple Arduino PNG Transparent Background, Free Download #17572 -  FreeIconsPNG">
              <a:extLst>
                <a:ext uri="{FF2B5EF4-FFF2-40B4-BE49-F238E27FC236}">
                  <a16:creationId xmlns:a16="http://schemas.microsoft.com/office/drawing/2014/main" id="{D2DABEA5-2D24-E8BA-E995-BB4F26495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0734" y="5022435"/>
              <a:ext cx="940169" cy="67901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07E12AC7-6D3A-7862-9775-CAC028FDFA2B}"/>
              </a:ext>
            </a:extLst>
          </p:cNvPr>
          <p:cNvGrpSpPr/>
          <p:nvPr/>
        </p:nvGrpSpPr>
        <p:grpSpPr>
          <a:xfrm>
            <a:off x="9658635" y="1529123"/>
            <a:ext cx="1772005" cy="2186020"/>
            <a:chOff x="6374432" y="1547159"/>
            <a:chExt cx="1772005" cy="2186020"/>
          </a:xfrm>
        </p:grpSpPr>
        <p:pic>
          <p:nvPicPr>
            <p:cNvPr id="5122" name="Picture 2" descr="ESP32-DevKitC-32E Espressif Systems | Mouser México">
              <a:extLst>
                <a:ext uri="{FF2B5EF4-FFF2-40B4-BE49-F238E27FC236}">
                  <a16:creationId xmlns:a16="http://schemas.microsoft.com/office/drawing/2014/main" id="{5844E767-89C3-9442-D47C-374AC1ADAA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3235" y="1547159"/>
              <a:ext cx="914400" cy="18166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A778332-20BD-FF52-7E58-1BF8E3818FEF}"/>
                </a:ext>
              </a:extLst>
            </p:cNvPr>
            <p:cNvSpPr txBox="1"/>
            <p:nvPr/>
          </p:nvSpPr>
          <p:spPr>
            <a:xfrm>
              <a:off x="6374432" y="3363847"/>
              <a:ext cx="1772005" cy="369332"/>
            </a:xfrm>
            <a:prstGeom prst="rect">
              <a:avLst/>
            </a:prstGeom>
            <a:noFill/>
          </p:spPr>
          <p:txBody>
            <a:bodyPr wrap="square">
              <a:spAutoFit/>
            </a:bodyPr>
            <a:lstStyle/>
            <a:p>
              <a:pPr algn="ctr"/>
              <a:r>
                <a:rPr lang="en-US" sz="1800" dirty="0">
                  <a:solidFill>
                    <a:schemeClr val="bg2">
                      <a:lumMod val="50000"/>
                    </a:schemeClr>
                  </a:solidFill>
                  <a:latin typeface="Nexa-Bold" panose="01000000000000000000" pitchFamily="2" charset="0"/>
                </a:rPr>
                <a:t>ESP32 board</a:t>
              </a:r>
              <a:endParaRPr lang="en-GB" dirty="0">
                <a:solidFill>
                  <a:schemeClr val="bg2">
                    <a:lumMod val="50000"/>
                  </a:schemeClr>
                </a:solidFill>
              </a:endParaRPr>
            </a:p>
          </p:txBody>
        </p:sp>
      </p:grpSp>
      <p:pic>
        <p:nvPicPr>
          <p:cNvPr id="5" name="Content Placeholder 5" descr="A green circuit board with black and gold pins&#10;&#10;Description automatically generated">
            <a:extLst>
              <a:ext uri="{FF2B5EF4-FFF2-40B4-BE49-F238E27FC236}">
                <a16:creationId xmlns:a16="http://schemas.microsoft.com/office/drawing/2014/main" id="{957221FF-C618-D2B4-FE82-31F843118D3F}"/>
              </a:ext>
            </a:extLst>
          </p:cNvPr>
          <p:cNvPicPr>
            <a:picLocks noGrp="1" noChangeAspect="1"/>
          </p:cNvPicPr>
          <p:nvPr>
            <p:ph sz="half" idx="2"/>
          </p:nvPr>
        </p:nvPicPr>
        <p:blipFill>
          <a:blip r:embed="rId6">
            <a:extLst>
              <a:ext uri="{BEBA8EAE-BF5A-486C-A8C5-ECC9F3942E4B}">
                <a14:imgProps xmlns:a14="http://schemas.microsoft.com/office/drawing/2010/main">
                  <a14:imgLayer r:embed="rId7">
                    <a14:imgEffect>
                      <a14:backgroundRemoval t="10000" b="90000" l="10000" r="90000">
                        <a14:foregroundMark x1="39550" y1="51504" x2="40900" y2="53982"/>
                      </a14:backgroundRemoval>
                    </a14:imgEffect>
                  </a14:imgLayer>
                </a14:imgProps>
              </a:ext>
              <a:ext uri="{28A0092B-C50C-407E-A947-70E740481C1C}">
                <a14:useLocalDpi xmlns:a14="http://schemas.microsoft.com/office/drawing/2010/main" val="0"/>
              </a:ext>
            </a:extLst>
          </a:blip>
          <a:stretch>
            <a:fillRect/>
          </a:stretch>
        </p:blipFill>
        <p:spPr>
          <a:xfrm>
            <a:off x="5866318" y="1512762"/>
            <a:ext cx="3532672" cy="1995960"/>
          </a:xfrm>
        </p:spPr>
      </p:pic>
      <p:sp>
        <p:nvSpPr>
          <p:cNvPr id="6" name="TextBox 5">
            <a:extLst>
              <a:ext uri="{FF2B5EF4-FFF2-40B4-BE49-F238E27FC236}">
                <a16:creationId xmlns:a16="http://schemas.microsoft.com/office/drawing/2014/main" id="{03BCF5D4-EEBF-AB52-1B35-71F63C509308}"/>
              </a:ext>
            </a:extLst>
          </p:cNvPr>
          <p:cNvSpPr txBox="1"/>
          <p:nvPr/>
        </p:nvSpPr>
        <p:spPr>
          <a:xfrm>
            <a:off x="6746651" y="3329450"/>
            <a:ext cx="1772005" cy="369332"/>
          </a:xfrm>
          <a:prstGeom prst="rect">
            <a:avLst/>
          </a:prstGeom>
          <a:noFill/>
        </p:spPr>
        <p:txBody>
          <a:bodyPr wrap="square">
            <a:spAutoFit/>
          </a:bodyPr>
          <a:lstStyle/>
          <a:p>
            <a:pPr algn="ctr"/>
            <a:r>
              <a:rPr lang="en-US" sz="1800" dirty="0">
                <a:solidFill>
                  <a:schemeClr val="bg2">
                    <a:lumMod val="50000"/>
                  </a:schemeClr>
                </a:solidFill>
                <a:latin typeface="Nexa-Bold" panose="01000000000000000000" pitchFamily="2" charset="0"/>
              </a:rPr>
              <a:t>Hackerboard</a:t>
            </a:r>
            <a:endParaRPr lang="en-GB" dirty="0">
              <a:solidFill>
                <a:schemeClr val="bg2">
                  <a:lumMod val="50000"/>
                </a:schemeClr>
              </a:solidFill>
            </a:endParaRPr>
          </a:p>
        </p:txBody>
      </p:sp>
      <p:sp>
        <p:nvSpPr>
          <p:cNvPr id="7" name="TextBox 6">
            <a:extLst>
              <a:ext uri="{FF2B5EF4-FFF2-40B4-BE49-F238E27FC236}">
                <a16:creationId xmlns:a16="http://schemas.microsoft.com/office/drawing/2014/main" id="{FABC5DED-AAC5-F1BA-D0FD-9C1B52B08EFA}"/>
              </a:ext>
            </a:extLst>
          </p:cNvPr>
          <p:cNvSpPr txBox="1"/>
          <p:nvPr/>
        </p:nvSpPr>
        <p:spPr>
          <a:xfrm>
            <a:off x="8958370" y="2252801"/>
            <a:ext cx="609778" cy="369332"/>
          </a:xfrm>
          <a:prstGeom prst="rect">
            <a:avLst/>
          </a:prstGeom>
          <a:noFill/>
        </p:spPr>
        <p:txBody>
          <a:bodyPr wrap="square">
            <a:spAutoFit/>
          </a:bodyPr>
          <a:lstStyle/>
          <a:p>
            <a:pPr algn="ctr"/>
            <a:r>
              <a:rPr lang="en-US" sz="1800" dirty="0">
                <a:solidFill>
                  <a:schemeClr val="bg2">
                    <a:lumMod val="50000"/>
                  </a:schemeClr>
                </a:solidFill>
                <a:latin typeface="Nexa-Bold" panose="01000000000000000000" pitchFamily="2" charset="0"/>
              </a:rPr>
              <a:t>Or</a:t>
            </a:r>
            <a:endParaRPr lang="en-GB" dirty="0">
              <a:solidFill>
                <a:schemeClr val="bg2">
                  <a:lumMod val="50000"/>
                </a:schemeClr>
              </a:solidFill>
            </a:endParaRPr>
          </a:p>
        </p:txBody>
      </p:sp>
    </p:spTree>
    <p:extLst>
      <p:ext uri="{BB962C8B-B14F-4D97-AF65-F5344CB8AC3E}">
        <p14:creationId xmlns:p14="http://schemas.microsoft.com/office/powerpoint/2010/main" val="713096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D1090-F35D-784F-327D-44242D964AD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D21A46-D8E1-34AB-95AF-8B092489ED51}"/>
              </a:ext>
            </a:extLst>
          </p:cNvPr>
          <p:cNvSpPr>
            <a:spLocks noGrp="1"/>
          </p:cNvSpPr>
          <p:nvPr>
            <p:ph sz="half" idx="1"/>
          </p:nvPr>
        </p:nvSpPr>
        <p:spPr>
          <a:xfrm>
            <a:off x="514350" y="1446302"/>
            <a:ext cx="5505450" cy="5290959"/>
          </a:xfrm>
        </p:spPr>
        <p:txBody>
          <a:bodyPr>
            <a:normAutofit/>
          </a:bodyPr>
          <a:lstStyle/>
          <a:p>
            <a:pPr marL="0" indent="0">
              <a:lnSpc>
                <a:spcPct val="170000"/>
              </a:lnSpc>
              <a:buNone/>
            </a:pPr>
            <a:r>
              <a:rPr lang="en-GB" sz="1600" dirty="0">
                <a:latin typeface="Nexa-Bold" panose="01000000000000000000" pitchFamily="2" charset="0"/>
              </a:rPr>
              <a:t>Objective </a:t>
            </a:r>
          </a:p>
          <a:p>
            <a:pPr>
              <a:lnSpc>
                <a:spcPct val="170000"/>
              </a:lnSpc>
            </a:pPr>
            <a:r>
              <a:rPr lang="en-GB" sz="1500" dirty="0"/>
              <a:t>In this activity, a node running a simple publisher inside the microcontroller will be declared.</a:t>
            </a:r>
          </a:p>
          <a:p>
            <a:pPr>
              <a:lnSpc>
                <a:spcPct val="170000"/>
              </a:lnSpc>
            </a:pPr>
            <a:r>
              <a:rPr lang="en-GB" sz="1500" dirty="0"/>
              <a:t>This node will run inside the microcontroller and will communicate with the computer via Wi-Fi or serial.</a:t>
            </a:r>
          </a:p>
          <a:p>
            <a:pPr>
              <a:lnSpc>
                <a:spcPct val="170000"/>
              </a:lnSpc>
            </a:pPr>
            <a:r>
              <a:rPr lang="en-GB" sz="1500" dirty="0"/>
              <a:t>The node will publish a simple Float32 message.</a:t>
            </a:r>
          </a:p>
          <a:p>
            <a:pPr>
              <a:lnSpc>
                <a:spcPct val="150000"/>
              </a:lnSpc>
            </a:pPr>
            <a:r>
              <a:rPr lang="en-US" sz="1500" dirty="0"/>
              <a:t>This activity will be divided into two parts. The first part involves the Arduino IDE to program the MCU. </a:t>
            </a:r>
          </a:p>
          <a:p>
            <a:pPr>
              <a:lnSpc>
                <a:spcPct val="150000"/>
              </a:lnSpc>
            </a:pPr>
            <a:r>
              <a:rPr lang="en-US" sz="1500" dirty="0"/>
              <a:t>The second part involving the commands required to connect to the board to the computer.</a:t>
            </a:r>
          </a:p>
          <a:p>
            <a:pPr>
              <a:lnSpc>
                <a:spcPct val="170000"/>
              </a:lnSpc>
            </a:pPr>
            <a:endParaRPr lang="en-GB" sz="1400" dirty="0"/>
          </a:p>
          <a:p>
            <a:pPr>
              <a:lnSpc>
                <a:spcPct val="170000"/>
              </a:lnSpc>
            </a:pPr>
            <a:endParaRPr lang="en-GB" sz="1400" dirty="0"/>
          </a:p>
          <a:p>
            <a:pPr>
              <a:lnSpc>
                <a:spcPct val="150000"/>
              </a:lnSpc>
            </a:pPr>
            <a:endParaRPr lang="en-US" sz="1400" dirty="0"/>
          </a:p>
        </p:txBody>
      </p:sp>
      <p:sp>
        <p:nvSpPr>
          <p:cNvPr id="4" name="Title 3">
            <a:extLst>
              <a:ext uri="{FF2B5EF4-FFF2-40B4-BE49-F238E27FC236}">
                <a16:creationId xmlns:a16="http://schemas.microsoft.com/office/drawing/2014/main" id="{A5F538A8-8CF9-9F81-BB88-F46CDE9DAE45}"/>
              </a:ext>
            </a:extLst>
          </p:cNvPr>
          <p:cNvSpPr>
            <a:spLocks noGrp="1"/>
          </p:cNvSpPr>
          <p:nvPr>
            <p:ph type="title"/>
          </p:nvPr>
        </p:nvSpPr>
        <p:spPr/>
        <p:txBody>
          <a:bodyPr/>
          <a:lstStyle/>
          <a:p>
            <a:r>
              <a:rPr lang="en-GB" dirty="0"/>
              <a:t>Description</a:t>
            </a:r>
          </a:p>
        </p:txBody>
      </p:sp>
      <p:pic>
        <p:nvPicPr>
          <p:cNvPr id="9" name="Content Placeholder 8">
            <a:extLst>
              <a:ext uri="{FF2B5EF4-FFF2-40B4-BE49-F238E27FC236}">
                <a16:creationId xmlns:a16="http://schemas.microsoft.com/office/drawing/2014/main" id="{570AB49A-1748-7366-A05F-39C614323D77}"/>
              </a:ext>
            </a:extLst>
          </p:cNvPr>
          <p:cNvPicPr>
            <a:picLocks noGrp="1" noChangeAspect="1"/>
          </p:cNvPicPr>
          <p:nvPr>
            <p:ph sz="half" idx="2"/>
          </p:nvPr>
        </p:nvPicPr>
        <p:blipFill>
          <a:blip r:embed="rId2"/>
          <a:stretch>
            <a:fillRect/>
          </a:stretch>
        </p:blipFill>
        <p:spPr>
          <a:xfrm>
            <a:off x="6172199" y="2062264"/>
            <a:ext cx="5902595" cy="3455923"/>
          </a:xfrm>
          <a:prstGeom prst="rect">
            <a:avLst/>
          </a:prstGeom>
        </p:spPr>
      </p:pic>
    </p:spTree>
    <p:extLst>
      <p:ext uri="{BB962C8B-B14F-4D97-AF65-F5344CB8AC3E}">
        <p14:creationId xmlns:p14="http://schemas.microsoft.com/office/powerpoint/2010/main" val="56890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8C4880-EAD2-E96E-DA4A-ADB10A5D1166}"/>
              </a:ext>
            </a:extLst>
          </p:cNvPr>
          <p:cNvSpPr>
            <a:spLocks noGrp="1"/>
          </p:cNvSpPr>
          <p:nvPr>
            <p:ph sz="half" idx="1"/>
          </p:nvPr>
        </p:nvSpPr>
        <p:spPr>
          <a:xfrm>
            <a:off x="577994" y="1525978"/>
            <a:ext cx="5181600" cy="4919646"/>
          </a:xfrm>
        </p:spPr>
        <p:txBody>
          <a:bodyPr>
            <a:normAutofit fontScale="92500" lnSpcReduction="10000"/>
          </a:bodyPr>
          <a:lstStyle/>
          <a:p>
            <a:pPr>
              <a:lnSpc>
                <a:spcPct val="170000"/>
              </a:lnSpc>
            </a:pPr>
            <a:r>
              <a:rPr lang="en-GB" sz="1600" dirty="0"/>
              <a:t>The following activity publishes a sinusoidal wave continuously using a timer.</a:t>
            </a:r>
          </a:p>
          <a:p>
            <a:pPr>
              <a:lnSpc>
                <a:spcPct val="170000"/>
              </a:lnSpc>
            </a:pPr>
            <a:r>
              <a:rPr lang="en-GB" sz="1600" dirty="0"/>
              <a:t>The publisher can be selected by the user, as a “BEST_EFFORT” publisher or a “RELIABLE” publisher. The topic name varies according to the selected QoS: “/</a:t>
            </a:r>
            <a:r>
              <a:rPr lang="en-GB" sz="1600" dirty="0" err="1"/>
              <a:t>best_effort_pub</a:t>
            </a:r>
            <a:r>
              <a:rPr lang="en-GB" sz="1600" dirty="0"/>
              <a:t>” or “/</a:t>
            </a:r>
            <a:r>
              <a:rPr lang="en-GB" sz="1600" dirty="0" err="1"/>
              <a:t>reliable_pub</a:t>
            </a:r>
            <a:r>
              <a:rPr lang="en-GB" sz="1600" dirty="0"/>
              <a:t>” accordingly.</a:t>
            </a:r>
          </a:p>
          <a:p>
            <a:pPr>
              <a:lnSpc>
                <a:spcPct val="170000"/>
              </a:lnSpc>
            </a:pPr>
            <a:r>
              <a:rPr lang="en-GB" sz="1600" dirty="0"/>
              <a:t>The type of communication can also be set by the user to be “WIFI” or “SERIAL”.</a:t>
            </a:r>
          </a:p>
          <a:p>
            <a:pPr>
              <a:lnSpc>
                <a:spcPct val="170000"/>
              </a:lnSpc>
            </a:pPr>
            <a:r>
              <a:rPr lang="en-GB" sz="1600" dirty="0"/>
              <a:t>Configuration of these parameters should be done in line 14, by replacing the appropriate value, as follows:</a:t>
            </a:r>
          </a:p>
          <a:p>
            <a:pPr>
              <a:lnSpc>
                <a:spcPct val="170000"/>
              </a:lnSpc>
            </a:pPr>
            <a:endParaRPr lang="en-GB" sz="1600" dirty="0"/>
          </a:p>
          <a:p>
            <a:endParaRPr lang="en-GB" dirty="0"/>
          </a:p>
          <a:p>
            <a:endParaRPr lang="en-GB" dirty="0"/>
          </a:p>
          <a:p>
            <a:endParaRPr lang="en-GB" dirty="0"/>
          </a:p>
          <a:p>
            <a:endParaRPr lang="en-GB" dirty="0"/>
          </a:p>
        </p:txBody>
      </p:sp>
      <p:pic>
        <p:nvPicPr>
          <p:cNvPr id="6" name="Content Placeholder 5">
            <a:extLst>
              <a:ext uri="{FF2B5EF4-FFF2-40B4-BE49-F238E27FC236}">
                <a16:creationId xmlns:a16="http://schemas.microsoft.com/office/drawing/2014/main" id="{3FAAB46D-C625-F901-15BD-C6D3C07D8D49}"/>
              </a:ext>
            </a:extLst>
          </p:cNvPr>
          <p:cNvPicPr>
            <a:picLocks noGrp="1" noChangeAspect="1"/>
          </p:cNvPicPr>
          <p:nvPr>
            <p:ph sz="half" idx="2"/>
          </p:nvPr>
        </p:nvPicPr>
        <p:blipFill>
          <a:blip r:embed="rId2"/>
          <a:stretch>
            <a:fillRect/>
          </a:stretch>
        </p:blipFill>
        <p:spPr>
          <a:xfrm>
            <a:off x="6091590" y="1446302"/>
            <a:ext cx="6100410" cy="4730661"/>
          </a:xfrm>
          <a:prstGeom prst="rect">
            <a:avLst/>
          </a:prstGeom>
        </p:spPr>
      </p:pic>
      <p:sp>
        <p:nvSpPr>
          <p:cNvPr id="4" name="Title 3">
            <a:extLst>
              <a:ext uri="{FF2B5EF4-FFF2-40B4-BE49-F238E27FC236}">
                <a16:creationId xmlns:a16="http://schemas.microsoft.com/office/drawing/2014/main" id="{B0240CBA-2F59-6022-1F67-BFF4FAC8D526}"/>
              </a:ext>
            </a:extLst>
          </p:cNvPr>
          <p:cNvSpPr>
            <a:spLocks noGrp="1"/>
          </p:cNvSpPr>
          <p:nvPr>
            <p:ph type="title"/>
          </p:nvPr>
        </p:nvSpPr>
        <p:spPr/>
        <p:txBody>
          <a:bodyPr/>
          <a:lstStyle/>
          <a:p>
            <a:r>
              <a:rPr lang="en-GB" dirty="0"/>
              <a:t>Description</a:t>
            </a:r>
          </a:p>
        </p:txBody>
      </p:sp>
      <p:pic>
        <p:nvPicPr>
          <p:cNvPr id="8" name="Picture 7">
            <a:extLst>
              <a:ext uri="{FF2B5EF4-FFF2-40B4-BE49-F238E27FC236}">
                <a16:creationId xmlns:a16="http://schemas.microsoft.com/office/drawing/2014/main" id="{615F24E4-7069-5A0B-F1DC-C6F9886B1F87}"/>
              </a:ext>
            </a:extLst>
          </p:cNvPr>
          <p:cNvPicPr>
            <a:picLocks noChangeAspect="1"/>
          </p:cNvPicPr>
          <p:nvPr/>
        </p:nvPicPr>
        <p:blipFill>
          <a:blip r:embed="rId3"/>
          <a:stretch>
            <a:fillRect/>
          </a:stretch>
        </p:blipFill>
        <p:spPr>
          <a:xfrm>
            <a:off x="87026" y="6027140"/>
            <a:ext cx="6163535" cy="819264"/>
          </a:xfrm>
          <a:prstGeom prst="rect">
            <a:avLst/>
          </a:prstGeom>
        </p:spPr>
      </p:pic>
    </p:spTree>
    <p:extLst>
      <p:ext uri="{BB962C8B-B14F-4D97-AF65-F5344CB8AC3E}">
        <p14:creationId xmlns:p14="http://schemas.microsoft.com/office/powerpoint/2010/main" val="3484203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7531C4-8B22-A393-FF6E-352E59B3B237}"/>
              </a:ext>
            </a:extLst>
          </p:cNvPr>
          <p:cNvSpPr>
            <a:spLocks noGrp="1"/>
          </p:cNvSpPr>
          <p:nvPr>
            <p:ph sz="half" idx="1"/>
          </p:nvPr>
        </p:nvSpPr>
        <p:spPr>
          <a:xfrm>
            <a:off x="0" y="0"/>
            <a:ext cx="6096000" cy="6858000"/>
          </a:xfrm>
          <a:solidFill>
            <a:schemeClr val="tx2">
              <a:lumMod val="50000"/>
            </a:schemeClr>
          </a:solidFill>
        </p:spPr>
        <p:txBody>
          <a:bodyPr>
            <a:normAutofit/>
          </a:bodyPr>
          <a:lstStyle/>
          <a:p>
            <a:pPr marL="0" indent="0">
              <a:lnSpc>
                <a:spcPct val="120000"/>
              </a:lnSpc>
              <a:spcBef>
                <a:spcPts val="0"/>
              </a:spcBef>
              <a:buNone/>
            </a:pPr>
            <a:r>
              <a:rPr lang="en-GB" sz="1100" b="0" dirty="0">
                <a:solidFill>
                  <a:srgbClr val="C586C0"/>
                </a:solidFill>
                <a:effectLst/>
                <a:latin typeface="Consolas" panose="020B0609020204030204" pitchFamily="49" charset="0"/>
              </a:rPr>
              <a:t>#include</a:t>
            </a:r>
            <a:r>
              <a:rPr lang="en-GB" sz="1100" b="0" dirty="0">
                <a:solidFill>
                  <a:srgbClr val="DAE3E3"/>
                </a:solidFill>
                <a:effectLst/>
                <a:latin typeface="Consolas" panose="020B0609020204030204" pitchFamily="49" charset="0"/>
              </a:rPr>
              <a:t> </a:t>
            </a:r>
            <a:r>
              <a:rPr lang="en-GB" sz="1100" b="0" dirty="0">
                <a:solidFill>
                  <a:srgbClr val="7FCBCD"/>
                </a:solidFill>
                <a:effectLst/>
                <a:latin typeface="Consolas" panose="020B0609020204030204" pitchFamily="49" charset="0"/>
              </a:rPr>
              <a:t>&lt;</a:t>
            </a:r>
            <a:r>
              <a:rPr lang="en-GB" sz="1100" b="0" dirty="0" err="1">
                <a:solidFill>
                  <a:srgbClr val="7FCBCD"/>
                </a:solidFill>
                <a:effectLst/>
                <a:latin typeface="Consolas" panose="020B0609020204030204" pitchFamily="49" charset="0"/>
              </a:rPr>
              <a:t>micro_ros_arduino.h</a:t>
            </a:r>
            <a:r>
              <a:rPr lang="en-GB" sz="1100" b="0" dirty="0">
                <a:solidFill>
                  <a:srgbClr val="7FCBCD"/>
                </a:solidFill>
                <a:effectLst/>
                <a:latin typeface="Consolas" panose="020B0609020204030204" pitchFamily="49" charset="0"/>
              </a:rPr>
              <a:t>&gt;</a:t>
            </a:r>
            <a:r>
              <a:rPr lang="en-GB" sz="1100" b="0" dirty="0">
                <a:solidFill>
                  <a:srgbClr val="DAE3E3"/>
                </a:solidFill>
                <a:effectLst/>
                <a:latin typeface="Consolas" panose="020B0609020204030204" pitchFamily="49" charset="0"/>
              </a:rPr>
              <a:t>  </a:t>
            </a:r>
            <a:r>
              <a:rPr lang="en-GB" sz="1100" b="0" dirty="0">
                <a:solidFill>
                  <a:srgbClr val="7F8C8D"/>
                </a:solidFill>
                <a:effectLst/>
                <a:latin typeface="Consolas" panose="020B0609020204030204" pitchFamily="49" charset="0"/>
              </a:rPr>
              <a:t>// Micro-ROS library for Arduino</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r>
              <a:rPr lang="en-GB" sz="1100" b="0" dirty="0">
                <a:solidFill>
                  <a:srgbClr val="C586C0"/>
                </a:solidFill>
                <a:effectLst/>
                <a:latin typeface="Consolas" panose="020B0609020204030204" pitchFamily="49" charset="0"/>
              </a:rPr>
              <a:t>#include</a:t>
            </a:r>
            <a:r>
              <a:rPr lang="en-GB" sz="1100" b="0" dirty="0">
                <a:solidFill>
                  <a:srgbClr val="DAE3E3"/>
                </a:solidFill>
                <a:effectLst/>
                <a:latin typeface="Consolas" panose="020B0609020204030204" pitchFamily="49" charset="0"/>
              </a:rPr>
              <a:t> </a:t>
            </a:r>
            <a:r>
              <a:rPr lang="en-GB" sz="1100" b="0" dirty="0">
                <a:solidFill>
                  <a:srgbClr val="7FCBCD"/>
                </a:solidFill>
                <a:effectLst/>
                <a:latin typeface="Consolas" panose="020B0609020204030204" pitchFamily="49" charset="0"/>
              </a:rPr>
              <a:t>&lt;</a:t>
            </a:r>
            <a:r>
              <a:rPr lang="en-GB" sz="1100" b="0" dirty="0" err="1">
                <a:solidFill>
                  <a:srgbClr val="7FCBCD"/>
                </a:solidFill>
                <a:effectLst/>
                <a:latin typeface="Consolas" panose="020B0609020204030204" pitchFamily="49" charset="0"/>
              </a:rPr>
              <a:t>WiFi.h</a:t>
            </a:r>
            <a:r>
              <a:rPr lang="en-GB" sz="1100" b="0" dirty="0">
                <a:solidFill>
                  <a:srgbClr val="7FCBCD"/>
                </a:solidFill>
                <a:effectLst/>
                <a:latin typeface="Consolas" panose="020B0609020204030204" pitchFamily="49" charset="0"/>
              </a:rPr>
              <a:t>&gt;</a:t>
            </a:r>
            <a:r>
              <a:rPr lang="en-GB" sz="1100" b="0" dirty="0">
                <a:solidFill>
                  <a:srgbClr val="DAE3E3"/>
                </a:solidFill>
                <a:effectLst/>
                <a:latin typeface="Consolas" panose="020B0609020204030204" pitchFamily="49" charset="0"/>
              </a:rPr>
              <a:t>               </a:t>
            </a:r>
            <a:r>
              <a:rPr lang="en-GB" sz="1100" b="0" dirty="0">
                <a:solidFill>
                  <a:srgbClr val="7F8C8D"/>
                </a:solidFill>
                <a:effectLst/>
                <a:latin typeface="Consolas" panose="020B0609020204030204" pitchFamily="49" charset="0"/>
              </a:rPr>
              <a:t>// Wi-Fi library for ESP32</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r>
              <a:rPr lang="en-GB" sz="1100" b="0" dirty="0">
                <a:solidFill>
                  <a:srgbClr val="C586C0"/>
                </a:solidFill>
                <a:effectLst/>
                <a:latin typeface="Consolas" panose="020B0609020204030204" pitchFamily="49" charset="0"/>
              </a:rPr>
              <a:t>#include</a:t>
            </a:r>
            <a:r>
              <a:rPr lang="en-GB" sz="1100" b="0" dirty="0">
                <a:solidFill>
                  <a:srgbClr val="DAE3E3"/>
                </a:solidFill>
                <a:effectLst/>
                <a:latin typeface="Consolas" panose="020B0609020204030204" pitchFamily="49" charset="0"/>
              </a:rPr>
              <a:t> </a:t>
            </a:r>
            <a:r>
              <a:rPr lang="en-GB" sz="1100" b="0" dirty="0">
                <a:solidFill>
                  <a:srgbClr val="7FCBCD"/>
                </a:solidFill>
                <a:effectLst/>
                <a:latin typeface="Consolas" panose="020B0609020204030204" pitchFamily="49" charset="0"/>
              </a:rPr>
              <a:t>&lt;</a:t>
            </a:r>
            <a:r>
              <a:rPr lang="en-GB" sz="1100" b="0" dirty="0" err="1">
                <a:solidFill>
                  <a:srgbClr val="7FCBCD"/>
                </a:solidFill>
                <a:effectLst/>
                <a:latin typeface="Consolas" panose="020B0609020204030204" pitchFamily="49" charset="0"/>
              </a:rPr>
              <a:t>WiFiUdp.h</a:t>
            </a:r>
            <a:r>
              <a:rPr lang="en-GB" sz="1100" b="0" dirty="0">
                <a:solidFill>
                  <a:srgbClr val="7FCBCD"/>
                </a:solidFill>
                <a:effectLst/>
                <a:latin typeface="Consolas" panose="020B0609020204030204" pitchFamily="49" charset="0"/>
              </a:rPr>
              <a:t>&gt;</a:t>
            </a:r>
            <a:r>
              <a:rPr lang="en-GB" sz="1100" b="0" dirty="0">
                <a:solidFill>
                  <a:srgbClr val="DAE3E3"/>
                </a:solidFill>
                <a:effectLst/>
                <a:latin typeface="Consolas" panose="020B0609020204030204" pitchFamily="49" charset="0"/>
              </a:rPr>
              <a:t>            </a:t>
            </a:r>
            <a:r>
              <a:rPr lang="en-GB" sz="1100" b="0" dirty="0">
                <a:solidFill>
                  <a:srgbClr val="7F8C8D"/>
                </a:solidFill>
                <a:effectLst/>
                <a:latin typeface="Consolas" panose="020B0609020204030204" pitchFamily="49" charset="0"/>
              </a:rPr>
              <a:t>// UDP communication over Wi-Fi</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br>
              <a:rPr lang="en-GB" sz="1100" b="0" dirty="0">
                <a:solidFill>
                  <a:srgbClr val="DAE3E3"/>
                </a:solidFill>
                <a:effectLst/>
                <a:latin typeface="Consolas" panose="020B0609020204030204" pitchFamily="49" charset="0"/>
              </a:rPr>
            </a:br>
            <a:r>
              <a:rPr lang="en-GB" sz="1100" b="0" dirty="0">
                <a:solidFill>
                  <a:srgbClr val="C586C0"/>
                </a:solidFill>
                <a:effectLst/>
                <a:latin typeface="Consolas" panose="020B0609020204030204" pitchFamily="49" charset="0"/>
              </a:rPr>
              <a:t>#include</a:t>
            </a:r>
            <a:r>
              <a:rPr lang="en-GB" sz="1100" b="0" dirty="0">
                <a:solidFill>
                  <a:srgbClr val="DAE3E3"/>
                </a:solidFill>
                <a:effectLst/>
                <a:latin typeface="Consolas" panose="020B0609020204030204" pitchFamily="49" charset="0"/>
              </a:rPr>
              <a:t> </a:t>
            </a:r>
            <a:r>
              <a:rPr lang="en-GB" sz="1100" b="0" dirty="0">
                <a:solidFill>
                  <a:srgbClr val="7FCBCD"/>
                </a:solidFill>
                <a:effectLst/>
                <a:latin typeface="Consolas" panose="020B0609020204030204" pitchFamily="49" charset="0"/>
              </a:rPr>
              <a:t>&lt;</a:t>
            </a:r>
            <a:r>
              <a:rPr lang="en-GB" sz="1100" b="0" dirty="0" err="1">
                <a:solidFill>
                  <a:srgbClr val="7FCBCD"/>
                </a:solidFill>
                <a:effectLst/>
                <a:latin typeface="Consolas" panose="020B0609020204030204" pitchFamily="49" charset="0"/>
              </a:rPr>
              <a:t>stdio.h</a:t>
            </a:r>
            <a:r>
              <a:rPr lang="en-GB" sz="1100" b="0" dirty="0">
                <a:solidFill>
                  <a:srgbClr val="7FCBCD"/>
                </a:solidFill>
                <a:effectLst/>
                <a:latin typeface="Consolas" panose="020B0609020204030204" pitchFamily="49" charset="0"/>
              </a:rPr>
              <a:t>&gt;</a:t>
            </a:r>
            <a:r>
              <a:rPr lang="en-GB" sz="1100" b="0" dirty="0">
                <a:solidFill>
                  <a:srgbClr val="DAE3E3"/>
                </a:solidFill>
                <a:effectLst/>
                <a:latin typeface="Consolas" panose="020B0609020204030204" pitchFamily="49" charset="0"/>
              </a:rPr>
              <a:t>              </a:t>
            </a:r>
            <a:r>
              <a:rPr lang="en-GB" sz="1100" b="0" dirty="0">
                <a:solidFill>
                  <a:srgbClr val="7F8C8D"/>
                </a:solidFill>
                <a:effectLst/>
                <a:latin typeface="Consolas" panose="020B0609020204030204" pitchFamily="49" charset="0"/>
              </a:rPr>
              <a:t>// Standard I/O library</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r>
              <a:rPr lang="en-GB" sz="1100" b="0" dirty="0">
                <a:solidFill>
                  <a:srgbClr val="C586C0"/>
                </a:solidFill>
                <a:effectLst/>
                <a:latin typeface="Consolas" panose="020B0609020204030204" pitchFamily="49" charset="0"/>
              </a:rPr>
              <a:t>#include</a:t>
            </a:r>
            <a:r>
              <a:rPr lang="en-GB" sz="1100" b="0" dirty="0">
                <a:solidFill>
                  <a:srgbClr val="DAE3E3"/>
                </a:solidFill>
                <a:effectLst/>
                <a:latin typeface="Consolas" panose="020B0609020204030204" pitchFamily="49" charset="0"/>
              </a:rPr>
              <a:t> </a:t>
            </a:r>
            <a:r>
              <a:rPr lang="en-GB" sz="1100" b="0" dirty="0">
                <a:solidFill>
                  <a:srgbClr val="7FCBCD"/>
                </a:solidFill>
                <a:effectLst/>
                <a:latin typeface="Consolas" panose="020B0609020204030204" pitchFamily="49" charset="0"/>
              </a:rPr>
              <a:t>&lt;</a:t>
            </a:r>
            <a:r>
              <a:rPr lang="en-GB" sz="1100" b="0" dirty="0" err="1">
                <a:solidFill>
                  <a:srgbClr val="7FCBCD"/>
                </a:solidFill>
                <a:effectLst/>
                <a:latin typeface="Consolas" panose="020B0609020204030204" pitchFamily="49" charset="0"/>
              </a:rPr>
              <a:t>rcl</a:t>
            </a:r>
            <a:r>
              <a:rPr lang="en-GB" sz="1100" b="0" dirty="0">
                <a:solidFill>
                  <a:srgbClr val="7FCBCD"/>
                </a:solidFill>
                <a:effectLst/>
                <a:latin typeface="Consolas" panose="020B0609020204030204" pitchFamily="49" charset="0"/>
              </a:rPr>
              <a:t>/</a:t>
            </a:r>
            <a:r>
              <a:rPr lang="en-GB" sz="1100" b="0" dirty="0" err="1">
                <a:solidFill>
                  <a:srgbClr val="7FCBCD"/>
                </a:solidFill>
                <a:effectLst/>
                <a:latin typeface="Consolas" panose="020B0609020204030204" pitchFamily="49" charset="0"/>
              </a:rPr>
              <a:t>rcl.h</a:t>
            </a:r>
            <a:r>
              <a:rPr lang="en-GB" sz="1100" b="0" dirty="0">
                <a:solidFill>
                  <a:srgbClr val="7FCBCD"/>
                </a:solidFill>
                <a:effectLst/>
                <a:latin typeface="Consolas" panose="020B0609020204030204" pitchFamily="49" charset="0"/>
              </a:rPr>
              <a:t>&gt;</a:t>
            </a:r>
            <a:r>
              <a:rPr lang="en-GB" sz="1100" b="0" dirty="0">
                <a:solidFill>
                  <a:srgbClr val="DAE3E3"/>
                </a:solidFill>
                <a:effectLst/>
                <a:latin typeface="Consolas" panose="020B0609020204030204" pitchFamily="49" charset="0"/>
              </a:rPr>
              <a:t>            </a:t>
            </a:r>
            <a:r>
              <a:rPr lang="en-GB" sz="1100" b="0" dirty="0">
                <a:solidFill>
                  <a:srgbClr val="7F8C8D"/>
                </a:solidFill>
                <a:effectLst/>
                <a:latin typeface="Consolas" panose="020B0609020204030204" pitchFamily="49" charset="0"/>
              </a:rPr>
              <a:t>// Core ROS 2 Client Library (RCL) for node management</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r>
              <a:rPr lang="en-GB" sz="1100" b="0" dirty="0">
                <a:solidFill>
                  <a:srgbClr val="C586C0"/>
                </a:solidFill>
                <a:effectLst/>
                <a:latin typeface="Consolas" panose="020B0609020204030204" pitchFamily="49" charset="0"/>
              </a:rPr>
              <a:t>#include</a:t>
            </a:r>
            <a:r>
              <a:rPr lang="en-GB" sz="1100" b="0" dirty="0">
                <a:solidFill>
                  <a:srgbClr val="DAE3E3"/>
                </a:solidFill>
                <a:effectLst/>
                <a:latin typeface="Consolas" panose="020B0609020204030204" pitchFamily="49" charset="0"/>
              </a:rPr>
              <a:t> </a:t>
            </a:r>
            <a:r>
              <a:rPr lang="en-GB" sz="1100" b="0" dirty="0">
                <a:solidFill>
                  <a:srgbClr val="7FCBCD"/>
                </a:solidFill>
                <a:effectLst/>
                <a:latin typeface="Consolas" panose="020B0609020204030204" pitchFamily="49" charset="0"/>
              </a:rPr>
              <a:t>&lt;</a:t>
            </a:r>
            <a:r>
              <a:rPr lang="en-GB" sz="1100" b="0" dirty="0" err="1">
                <a:solidFill>
                  <a:srgbClr val="7FCBCD"/>
                </a:solidFill>
                <a:effectLst/>
                <a:latin typeface="Consolas" panose="020B0609020204030204" pitchFamily="49" charset="0"/>
              </a:rPr>
              <a:t>rcl</a:t>
            </a:r>
            <a:r>
              <a:rPr lang="en-GB" sz="1100" b="0" dirty="0">
                <a:solidFill>
                  <a:srgbClr val="7FCBCD"/>
                </a:solidFill>
                <a:effectLst/>
                <a:latin typeface="Consolas" panose="020B0609020204030204" pitchFamily="49" charset="0"/>
              </a:rPr>
              <a:t>/</a:t>
            </a:r>
            <a:r>
              <a:rPr lang="en-GB" sz="1100" b="0" dirty="0" err="1">
                <a:solidFill>
                  <a:srgbClr val="7FCBCD"/>
                </a:solidFill>
                <a:effectLst/>
                <a:latin typeface="Consolas" panose="020B0609020204030204" pitchFamily="49" charset="0"/>
              </a:rPr>
              <a:t>error_handling.h</a:t>
            </a:r>
            <a:r>
              <a:rPr lang="en-GB" sz="1100" b="0" dirty="0">
                <a:solidFill>
                  <a:srgbClr val="7FCBCD"/>
                </a:solidFill>
                <a:effectLst/>
                <a:latin typeface="Consolas" panose="020B0609020204030204" pitchFamily="49" charset="0"/>
              </a:rPr>
              <a:t>&gt;</a:t>
            </a:r>
            <a:r>
              <a:rPr lang="en-GB" sz="1100" b="0" dirty="0">
                <a:solidFill>
                  <a:srgbClr val="DAE3E3"/>
                </a:solidFill>
                <a:effectLst/>
                <a:latin typeface="Consolas" panose="020B0609020204030204" pitchFamily="49" charset="0"/>
              </a:rPr>
              <a:t> </a:t>
            </a:r>
            <a:r>
              <a:rPr lang="en-GB" sz="1100" b="0" dirty="0">
                <a:solidFill>
                  <a:srgbClr val="7F8C8D"/>
                </a:solidFill>
                <a:effectLst/>
                <a:latin typeface="Consolas" panose="020B0609020204030204" pitchFamily="49" charset="0"/>
              </a:rPr>
              <a:t>// Error handling utilities</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r>
              <a:rPr lang="en-GB" sz="1100" b="0" dirty="0">
                <a:solidFill>
                  <a:srgbClr val="C586C0"/>
                </a:solidFill>
                <a:effectLst/>
                <a:latin typeface="Consolas" panose="020B0609020204030204" pitchFamily="49" charset="0"/>
              </a:rPr>
              <a:t>#include</a:t>
            </a:r>
            <a:r>
              <a:rPr lang="en-GB" sz="1100" b="0" dirty="0">
                <a:solidFill>
                  <a:srgbClr val="DAE3E3"/>
                </a:solidFill>
                <a:effectLst/>
                <a:latin typeface="Consolas" panose="020B0609020204030204" pitchFamily="49" charset="0"/>
              </a:rPr>
              <a:t> </a:t>
            </a:r>
            <a:r>
              <a:rPr lang="en-GB" sz="1100" b="0" dirty="0">
                <a:solidFill>
                  <a:srgbClr val="7FCBCD"/>
                </a:solidFill>
                <a:effectLst/>
                <a:latin typeface="Consolas" panose="020B0609020204030204" pitchFamily="49" charset="0"/>
              </a:rPr>
              <a:t>&lt;</a:t>
            </a:r>
            <a:r>
              <a:rPr lang="en-GB" sz="1100" b="0" dirty="0" err="1">
                <a:solidFill>
                  <a:srgbClr val="7FCBCD"/>
                </a:solidFill>
                <a:effectLst/>
                <a:latin typeface="Consolas" panose="020B0609020204030204" pitchFamily="49" charset="0"/>
              </a:rPr>
              <a:t>rclc</a:t>
            </a:r>
            <a:r>
              <a:rPr lang="en-GB" sz="1100" b="0" dirty="0">
                <a:solidFill>
                  <a:srgbClr val="7FCBCD"/>
                </a:solidFill>
                <a:effectLst/>
                <a:latin typeface="Consolas" panose="020B0609020204030204" pitchFamily="49" charset="0"/>
              </a:rPr>
              <a:t>/</a:t>
            </a:r>
            <a:r>
              <a:rPr lang="en-GB" sz="1100" b="0" dirty="0" err="1">
                <a:solidFill>
                  <a:srgbClr val="7FCBCD"/>
                </a:solidFill>
                <a:effectLst/>
                <a:latin typeface="Consolas" panose="020B0609020204030204" pitchFamily="49" charset="0"/>
              </a:rPr>
              <a:t>rclc.h</a:t>
            </a:r>
            <a:r>
              <a:rPr lang="en-GB" sz="1100" b="0" dirty="0">
                <a:solidFill>
                  <a:srgbClr val="7FCBCD"/>
                </a:solidFill>
                <a:effectLst/>
                <a:latin typeface="Consolas" panose="020B0609020204030204" pitchFamily="49" charset="0"/>
              </a:rPr>
              <a:t>&gt;</a:t>
            </a:r>
            <a:r>
              <a:rPr lang="en-GB" sz="1100" b="0" dirty="0">
                <a:solidFill>
                  <a:srgbClr val="DAE3E3"/>
                </a:solidFill>
                <a:effectLst/>
                <a:latin typeface="Consolas" panose="020B0609020204030204" pitchFamily="49" charset="0"/>
              </a:rPr>
              <a:t>          </a:t>
            </a:r>
            <a:r>
              <a:rPr lang="en-GB" sz="1100" b="0" dirty="0">
                <a:solidFill>
                  <a:srgbClr val="7F8C8D"/>
                </a:solidFill>
                <a:effectLst/>
                <a:latin typeface="Consolas" panose="020B0609020204030204" pitchFamily="49" charset="0"/>
              </a:rPr>
              <a:t>// Micro-ROS client library for embedded devices</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r>
              <a:rPr lang="en-GB" sz="1100" b="0" dirty="0">
                <a:solidFill>
                  <a:srgbClr val="C586C0"/>
                </a:solidFill>
                <a:effectLst/>
                <a:latin typeface="Consolas" panose="020B0609020204030204" pitchFamily="49" charset="0"/>
              </a:rPr>
              <a:t>#include</a:t>
            </a:r>
            <a:r>
              <a:rPr lang="en-GB" sz="1100" b="0" dirty="0">
                <a:solidFill>
                  <a:srgbClr val="DAE3E3"/>
                </a:solidFill>
                <a:effectLst/>
                <a:latin typeface="Consolas" panose="020B0609020204030204" pitchFamily="49" charset="0"/>
              </a:rPr>
              <a:t> </a:t>
            </a:r>
            <a:r>
              <a:rPr lang="en-GB" sz="1100" b="0" dirty="0">
                <a:solidFill>
                  <a:srgbClr val="7FCBCD"/>
                </a:solidFill>
                <a:effectLst/>
                <a:latin typeface="Consolas" panose="020B0609020204030204" pitchFamily="49" charset="0"/>
              </a:rPr>
              <a:t>&lt;</a:t>
            </a:r>
            <a:r>
              <a:rPr lang="en-GB" sz="1100" b="0" dirty="0" err="1">
                <a:solidFill>
                  <a:srgbClr val="7FCBCD"/>
                </a:solidFill>
                <a:effectLst/>
                <a:latin typeface="Consolas" panose="020B0609020204030204" pitchFamily="49" charset="0"/>
              </a:rPr>
              <a:t>rclc</a:t>
            </a:r>
            <a:r>
              <a:rPr lang="en-GB" sz="1100" b="0" dirty="0">
                <a:solidFill>
                  <a:srgbClr val="7FCBCD"/>
                </a:solidFill>
                <a:effectLst/>
                <a:latin typeface="Consolas" panose="020B0609020204030204" pitchFamily="49" charset="0"/>
              </a:rPr>
              <a:t>/</a:t>
            </a:r>
            <a:r>
              <a:rPr lang="en-GB" sz="1100" b="0" dirty="0" err="1">
                <a:solidFill>
                  <a:srgbClr val="7FCBCD"/>
                </a:solidFill>
                <a:effectLst/>
                <a:latin typeface="Consolas" panose="020B0609020204030204" pitchFamily="49" charset="0"/>
              </a:rPr>
              <a:t>executor.h</a:t>
            </a:r>
            <a:r>
              <a:rPr lang="en-GB" sz="1100" b="0" dirty="0">
                <a:solidFill>
                  <a:srgbClr val="7FCBCD"/>
                </a:solidFill>
                <a:effectLst/>
                <a:latin typeface="Consolas" panose="020B0609020204030204" pitchFamily="49" charset="0"/>
              </a:rPr>
              <a:t>&gt;</a:t>
            </a:r>
            <a:r>
              <a:rPr lang="en-GB" sz="1100" b="0" dirty="0">
                <a:solidFill>
                  <a:srgbClr val="DAE3E3"/>
                </a:solidFill>
                <a:effectLst/>
                <a:latin typeface="Consolas" panose="020B0609020204030204" pitchFamily="49" charset="0"/>
              </a:rPr>
              <a:t>      </a:t>
            </a:r>
            <a:r>
              <a:rPr lang="en-GB" sz="1100" b="0" dirty="0">
                <a:solidFill>
                  <a:srgbClr val="7F8C8D"/>
                </a:solidFill>
                <a:effectLst/>
                <a:latin typeface="Consolas" panose="020B0609020204030204" pitchFamily="49" charset="0"/>
              </a:rPr>
              <a:t>// Micro-ROS Executor to manage callbacks</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r>
              <a:rPr lang="en-GB" sz="1100" b="0" dirty="0">
                <a:solidFill>
                  <a:srgbClr val="C586C0"/>
                </a:solidFill>
                <a:effectLst/>
                <a:latin typeface="Consolas" panose="020B0609020204030204" pitchFamily="49" charset="0"/>
              </a:rPr>
              <a:t>#include</a:t>
            </a:r>
            <a:r>
              <a:rPr lang="en-GB" sz="1100" b="0" dirty="0">
                <a:solidFill>
                  <a:srgbClr val="DAE3E3"/>
                </a:solidFill>
                <a:effectLst/>
                <a:latin typeface="Consolas" panose="020B0609020204030204" pitchFamily="49" charset="0"/>
              </a:rPr>
              <a:t> </a:t>
            </a:r>
            <a:r>
              <a:rPr lang="en-GB" sz="1100" b="0" dirty="0">
                <a:solidFill>
                  <a:srgbClr val="7FCBCD"/>
                </a:solidFill>
                <a:effectLst/>
                <a:latin typeface="Consolas" panose="020B0609020204030204" pitchFamily="49" charset="0"/>
              </a:rPr>
              <a:t>&lt;</a:t>
            </a:r>
            <a:r>
              <a:rPr lang="en-GB" sz="1100" b="0" dirty="0" err="1">
                <a:solidFill>
                  <a:srgbClr val="7FCBCD"/>
                </a:solidFill>
                <a:effectLst/>
                <a:latin typeface="Consolas" panose="020B0609020204030204" pitchFamily="49" charset="0"/>
              </a:rPr>
              <a:t>rmw_microros</a:t>
            </a:r>
            <a:r>
              <a:rPr lang="en-GB" sz="1100" b="0" dirty="0">
                <a:solidFill>
                  <a:srgbClr val="7FCBCD"/>
                </a:solidFill>
                <a:effectLst/>
                <a:latin typeface="Consolas" panose="020B0609020204030204" pitchFamily="49" charset="0"/>
              </a:rPr>
              <a:t>/</a:t>
            </a:r>
            <a:r>
              <a:rPr lang="en-GB" sz="1100" b="0" dirty="0" err="1">
                <a:solidFill>
                  <a:srgbClr val="7FCBCD"/>
                </a:solidFill>
                <a:effectLst/>
                <a:latin typeface="Consolas" panose="020B0609020204030204" pitchFamily="49" charset="0"/>
              </a:rPr>
              <a:t>rmw_microros.h</a:t>
            </a:r>
            <a:r>
              <a:rPr lang="en-GB" sz="1100" b="0" dirty="0">
                <a:solidFill>
                  <a:srgbClr val="7FCBCD"/>
                </a:solidFill>
                <a:effectLst/>
                <a:latin typeface="Consolas" panose="020B0609020204030204" pitchFamily="49" charset="0"/>
              </a:rPr>
              <a:t>&gt;</a:t>
            </a:r>
            <a:r>
              <a:rPr lang="en-GB" sz="1100" b="0" dirty="0">
                <a:solidFill>
                  <a:srgbClr val="DAE3E3"/>
                </a:solidFill>
                <a:effectLst/>
                <a:latin typeface="Consolas" panose="020B0609020204030204" pitchFamily="49" charset="0"/>
              </a:rPr>
              <a:t> </a:t>
            </a:r>
            <a:r>
              <a:rPr lang="en-GB" sz="1100" b="0" dirty="0">
                <a:solidFill>
                  <a:srgbClr val="7F8C8D"/>
                </a:solidFill>
                <a:effectLst/>
                <a:latin typeface="Consolas" panose="020B0609020204030204" pitchFamily="49" charset="0"/>
              </a:rPr>
              <a:t>// ROS Middleware for Micro-ROS</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br>
              <a:rPr lang="en-GB" sz="1100" b="0" dirty="0">
                <a:solidFill>
                  <a:srgbClr val="DAE3E3"/>
                </a:solidFill>
                <a:effectLst/>
                <a:latin typeface="Consolas" panose="020B0609020204030204" pitchFamily="49" charset="0"/>
              </a:rPr>
            </a:br>
            <a:r>
              <a:rPr lang="en-GB" sz="1100" b="0" dirty="0">
                <a:solidFill>
                  <a:srgbClr val="C586C0"/>
                </a:solidFill>
                <a:effectLst/>
                <a:latin typeface="Consolas" panose="020B0609020204030204" pitchFamily="49" charset="0"/>
              </a:rPr>
              <a:t>#include</a:t>
            </a:r>
            <a:r>
              <a:rPr lang="en-GB" sz="1100" b="0" dirty="0">
                <a:solidFill>
                  <a:srgbClr val="DAE3E3"/>
                </a:solidFill>
                <a:effectLst/>
                <a:latin typeface="Consolas" panose="020B0609020204030204" pitchFamily="49" charset="0"/>
              </a:rPr>
              <a:t> </a:t>
            </a:r>
            <a:r>
              <a:rPr lang="en-GB" sz="1100" b="0" dirty="0">
                <a:solidFill>
                  <a:srgbClr val="7FCBCD"/>
                </a:solidFill>
                <a:effectLst/>
                <a:latin typeface="Consolas" panose="020B0609020204030204" pitchFamily="49" charset="0"/>
              </a:rPr>
              <a:t>&lt;std_msgs/</a:t>
            </a:r>
            <a:r>
              <a:rPr lang="en-GB" sz="1100" b="0" dirty="0" err="1">
                <a:solidFill>
                  <a:srgbClr val="7FCBCD"/>
                </a:solidFill>
                <a:effectLst/>
                <a:latin typeface="Consolas" panose="020B0609020204030204" pitchFamily="49" charset="0"/>
              </a:rPr>
              <a:t>msg</a:t>
            </a:r>
            <a:r>
              <a:rPr lang="en-GB" sz="1100" b="0" dirty="0">
                <a:solidFill>
                  <a:srgbClr val="7FCBCD"/>
                </a:solidFill>
                <a:effectLst/>
                <a:latin typeface="Consolas" panose="020B0609020204030204" pitchFamily="49" charset="0"/>
              </a:rPr>
              <a:t>/float32.h&gt;</a:t>
            </a:r>
            <a:r>
              <a:rPr lang="en-GB" sz="1100" b="0" dirty="0">
                <a:solidFill>
                  <a:srgbClr val="DAE3E3"/>
                </a:solidFill>
                <a:effectLst/>
                <a:latin typeface="Consolas" panose="020B0609020204030204" pitchFamily="49" charset="0"/>
              </a:rPr>
              <a:t>  </a:t>
            </a:r>
            <a:r>
              <a:rPr lang="en-GB" sz="1100" b="0" dirty="0">
                <a:solidFill>
                  <a:srgbClr val="7F8C8D"/>
                </a:solidFill>
                <a:effectLst/>
                <a:latin typeface="Consolas" panose="020B0609020204030204" pitchFamily="49" charset="0"/>
              </a:rPr>
              <a:t>// Predefined ROS 2 message type (float messages)</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br>
              <a:rPr lang="en-GB" sz="1100" b="0" dirty="0">
                <a:solidFill>
                  <a:srgbClr val="DAE3E3"/>
                </a:solidFill>
                <a:effectLst/>
                <a:latin typeface="Consolas" panose="020B0609020204030204" pitchFamily="49" charset="0"/>
              </a:rPr>
            </a:br>
            <a:r>
              <a:rPr lang="en-GB" sz="1100" b="0" dirty="0">
                <a:solidFill>
                  <a:srgbClr val="7F8C8D"/>
                </a:solidFill>
                <a:effectLst/>
                <a:highlight>
                  <a:srgbClr val="800000"/>
                </a:highlight>
                <a:latin typeface="Consolas" panose="020B0609020204030204" pitchFamily="49" charset="0"/>
              </a:rPr>
              <a:t>/////// ///////////////////CONFIGURE HERE ///////////////////////////////</a:t>
            </a:r>
            <a:endParaRPr lang="en-GB" sz="1100" b="0" dirty="0">
              <a:solidFill>
                <a:srgbClr val="DAE3E3"/>
              </a:solidFill>
              <a:effectLst/>
              <a:highlight>
                <a:srgbClr val="800000"/>
              </a:highlight>
              <a:latin typeface="Consolas" panose="020B0609020204030204" pitchFamily="49" charset="0"/>
            </a:endParaRPr>
          </a:p>
          <a:p>
            <a:pPr marL="0" indent="0">
              <a:lnSpc>
                <a:spcPct val="120000"/>
              </a:lnSpc>
              <a:spcBef>
                <a:spcPts val="0"/>
              </a:spcBef>
              <a:buNone/>
            </a:pPr>
            <a:r>
              <a:rPr lang="en-GB" sz="1100" b="0" dirty="0">
                <a:solidFill>
                  <a:srgbClr val="C586C0"/>
                </a:solidFill>
                <a:effectLst/>
                <a:highlight>
                  <a:srgbClr val="800000"/>
                </a:highlight>
                <a:latin typeface="Consolas" panose="020B0609020204030204" pitchFamily="49" charset="0"/>
              </a:rPr>
              <a:t>#define</a:t>
            </a:r>
            <a:r>
              <a:rPr lang="en-GB" sz="1100" b="0" dirty="0">
                <a:solidFill>
                  <a:srgbClr val="DAE3E3"/>
                </a:solidFill>
                <a:effectLst/>
                <a:highlight>
                  <a:srgbClr val="800000"/>
                </a:highlight>
                <a:latin typeface="Consolas" panose="020B0609020204030204" pitchFamily="49" charset="0"/>
              </a:rPr>
              <a:t> </a:t>
            </a:r>
            <a:r>
              <a:rPr lang="en-GB" sz="1100" b="0" dirty="0">
                <a:solidFill>
                  <a:srgbClr val="F39C12"/>
                </a:solidFill>
                <a:effectLst/>
                <a:highlight>
                  <a:srgbClr val="800000"/>
                </a:highlight>
                <a:latin typeface="Consolas" panose="020B0609020204030204" pitchFamily="49" charset="0"/>
              </a:rPr>
              <a:t>BEST_EFFORT</a:t>
            </a:r>
            <a:r>
              <a:rPr lang="en-GB" sz="1100" b="0" dirty="0">
                <a:solidFill>
                  <a:srgbClr val="7F8C8D"/>
                </a:solidFill>
                <a:effectLst/>
                <a:highlight>
                  <a:srgbClr val="800000"/>
                </a:highlight>
                <a:latin typeface="Consolas" panose="020B0609020204030204" pitchFamily="49" charset="0"/>
              </a:rPr>
              <a:t>         //Select between BEST_EFFORT or RELIABLE</a:t>
            </a:r>
            <a:endParaRPr lang="en-GB" sz="1100" b="0" dirty="0">
              <a:solidFill>
                <a:srgbClr val="DAE3E3"/>
              </a:solidFill>
              <a:effectLst/>
              <a:highlight>
                <a:srgbClr val="800000"/>
              </a:highlight>
              <a:latin typeface="Consolas" panose="020B0609020204030204" pitchFamily="49" charset="0"/>
            </a:endParaRPr>
          </a:p>
          <a:p>
            <a:pPr marL="0" indent="0">
              <a:lnSpc>
                <a:spcPct val="120000"/>
              </a:lnSpc>
              <a:spcBef>
                <a:spcPts val="0"/>
              </a:spcBef>
              <a:buNone/>
            </a:pPr>
            <a:r>
              <a:rPr lang="en-GB" sz="1100" b="0" dirty="0">
                <a:solidFill>
                  <a:srgbClr val="C586C0"/>
                </a:solidFill>
                <a:effectLst/>
                <a:highlight>
                  <a:srgbClr val="800000"/>
                </a:highlight>
                <a:latin typeface="Consolas" panose="020B0609020204030204" pitchFamily="49" charset="0"/>
              </a:rPr>
              <a:t>#define</a:t>
            </a:r>
            <a:r>
              <a:rPr lang="en-GB" sz="1100" b="0" dirty="0">
                <a:solidFill>
                  <a:srgbClr val="DAE3E3"/>
                </a:solidFill>
                <a:effectLst/>
                <a:highlight>
                  <a:srgbClr val="800000"/>
                </a:highlight>
                <a:latin typeface="Consolas" panose="020B0609020204030204" pitchFamily="49" charset="0"/>
              </a:rPr>
              <a:t> </a:t>
            </a:r>
            <a:r>
              <a:rPr lang="en-GB" sz="1100" b="0" dirty="0">
                <a:solidFill>
                  <a:srgbClr val="F39C12"/>
                </a:solidFill>
                <a:effectLst/>
                <a:highlight>
                  <a:srgbClr val="800000"/>
                </a:highlight>
                <a:latin typeface="Consolas" panose="020B0609020204030204" pitchFamily="49" charset="0"/>
              </a:rPr>
              <a:t>SERIAL</a:t>
            </a:r>
            <a:r>
              <a:rPr lang="en-GB" sz="1100" b="0" dirty="0">
                <a:solidFill>
                  <a:srgbClr val="7F8C8D"/>
                </a:solidFill>
                <a:effectLst/>
                <a:highlight>
                  <a:srgbClr val="800000"/>
                </a:highlight>
                <a:latin typeface="Consolas" panose="020B0609020204030204" pitchFamily="49" charset="0"/>
              </a:rPr>
              <a:t>             //Select between SERIAL and WIFI Communication</a:t>
            </a:r>
            <a:endParaRPr lang="en-GB" sz="1100" b="0" dirty="0">
              <a:solidFill>
                <a:srgbClr val="DAE3E3"/>
              </a:solidFill>
              <a:effectLst/>
              <a:highlight>
                <a:srgbClr val="800000"/>
              </a:highlight>
              <a:latin typeface="Consolas" panose="020B0609020204030204" pitchFamily="49" charset="0"/>
            </a:endParaRPr>
          </a:p>
          <a:p>
            <a:pPr marL="0" indent="0">
              <a:lnSpc>
                <a:spcPct val="120000"/>
              </a:lnSpc>
              <a:spcBef>
                <a:spcPts val="0"/>
              </a:spcBef>
              <a:buNone/>
            </a:pPr>
            <a:r>
              <a:rPr lang="en-GB" sz="1100" b="0" dirty="0">
                <a:solidFill>
                  <a:srgbClr val="7F8C8D"/>
                </a:solidFill>
                <a:effectLst/>
                <a:highlight>
                  <a:srgbClr val="800000"/>
                </a:highlight>
                <a:latin typeface="Consolas" panose="020B0609020204030204" pitchFamily="49" charset="0"/>
              </a:rPr>
              <a:t>/////////////////////////////////////////////////////////////////////////</a:t>
            </a:r>
            <a:endParaRPr lang="en-GB" sz="1100" b="0" dirty="0">
              <a:solidFill>
                <a:srgbClr val="DAE3E3"/>
              </a:solidFill>
              <a:effectLst/>
              <a:highlight>
                <a:srgbClr val="800000"/>
              </a:highlight>
              <a:latin typeface="Consolas" panose="020B0609020204030204" pitchFamily="49" charset="0"/>
            </a:endParaRPr>
          </a:p>
          <a:p>
            <a:pPr marL="0" indent="0">
              <a:lnSpc>
                <a:spcPct val="120000"/>
              </a:lnSpc>
              <a:spcBef>
                <a:spcPts val="0"/>
              </a:spcBef>
              <a:buNone/>
            </a:pPr>
            <a:br>
              <a:rPr lang="en-GB" sz="1100" b="0" dirty="0">
                <a:solidFill>
                  <a:srgbClr val="DAE3E3"/>
                </a:solidFill>
                <a:effectLst/>
                <a:latin typeface="Consolas" panose="020B0609020204030204" pitchFamily="49" charset="0"/>
              </a:rPr>
            </a:br>
            <a:r>
              <a:rPr lang="en-GB" sz="1100" b="0" dirty="0">
                <a:solidFill>
                  <a:srgbClr val="7F8C8D"/>
                </a:solidFill>
                <a:effectLst/>
                <a:latin typeface="Consolas" panose="020B0609020204030204" pitchFamily="49" charset="0"/>
              </a:rPr>
              <a:t>// Macros for Error Checking</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r>
              <a:rPr lang="en-GB" sz="1100" b="0" dirty="0">
                <a:solidFill>
                  <a:srgbClr val="C586C0"/>
                </a:solidFill>
                <a:effectLst/>
                <a:latin typeface="Consolas" panose="020B0609020204030204" pitchFamily="49" charset="0"/>
              </a:rPr>
              <a:t>#define</a:t>
            </a:r>
            <a:r>
              <a:rPr lang="en-GB" sz="1100" b="0" dirty="0">
                <a:solidFill>
                  <a:srgbClr val="DAE3E3"/>
                </a:solidFill>
                <a:effectLst/>
                <a:latin typeface="Consolas" panose="020B0609020204030204" pitchFamily="49" charset="0"/>
              </a:rPr>
              <a:t> </a:t>
            </a:r>
            <a:r>
              <a:rPr lang="en-GB" sz="1100" b="0" dirty="0">
                <a:solidFill>
                  <a:srgbClr val="F39C12"/>
                </a:solidFill>
                <a:effectLst/>
                <a:latin typeface="Consolas" panose="020B0609020204030204" pitchFamily="49" charset="0"/>
              </a:rPr>
              <a:t>RCCHECK</a:t>
            </a:r>
            <a:r>
              <a:rPr lang="en-GB" sz="1100" b="0" dirty="0">
                <a:solidFill>
                  <a:srgbClr val="DAE3E3"/>
                </a:solidFill>
                <a:effectLst/>
                <a:latin typeface="Consolas" panose="020B0609020204030204" pitchFamily="49" charset="0"/>
              </a:rPr>
              <a:t>(</a:t>
            </a:r>
            <a:r>
              <a:rPr lang="en-GB" sz="1100" b="0" dirty="0" err="1">
                <a:solidFill>
                  <a:srgbClr val="DAE3E3"/>
                </a:solidFill>
                <a:effectLst/>
                <a:latin typeface="Consolas" panose="020B0609020204030204" pitchFamily="49" charset="0"/>
              </a:rPr>
              <a:t>fn</a:t>
            </a:r>
            <a:r>
              <a:rPr lang="en-GB" sz="1100" b="0" dirty="0">
                <a:solidFill>
                  <a:srgbClr val="DAE3E3"/>
                </a:solidFill>
                <a:effectLst/>
                <a:latin typeface="Consolas" panose="020B0609020204030204" pitchFamily="49" charset="0"/>
              </a:rPr>
              <a:t>) { </a:t>
            </a:r>
            <a:r>
              <a:rPr lang="en-GB" sz="1100" b="0" dirty="0" err="1">
                <a:solidFill>
                  <a:srgbClr val="0CA1A6"/>
                </a:solidFill>
                <a:effectLst/>
                <a:latin typeface="Consolas" panose="020B0609020204030204" pitchFamily="49" charset="0"/>
              </a:rPr>
              <a:t>rcl_ret_t</a:t>
            </a:r>
            <a:r>
              <a:rPr lang="en-GB" sz="1100" b="0" dirty="0">
                <a:solidFill>
                  <a:srgbClr val="DAE3E3"/>
                </a:solidFill>
                <a:effectLst/>
                <a:latin typeface="Consolas" panose="020B0609020204030204" pitchFamily="49" charset="0"/>
              </a:rPr>
              <a:t> </a:t>
            </a:r>
            <a:r>
              <a:rPr lang="en-GB" sz="1100" b="0" dirty="0" err="1">
                <a:solidFill>
                  <a:srgbClr val="DAE3E3"/>
                </a:solidFill>
                <a:effectLst/>
                <a:latin typeface="Consolas" panose="020B0609020204030204" pitchFamily="49" charset="0"/>
              </a:rPr>
              <a:t>temp_rc</a:t>
            </a:r>
            <a:r>
              <a:rPr lang="en-GB" sz="1100" b="0" dirty="0">
                <a:solidFill>
                  <a:srgbClr val="DAE3E3"/>
                </a:solidFill>
                <a:effectLst/>
                <a:latin typeface="Consolas" panose="020B0609020204030204" pitchFamily="49" charset="0"/>
              </a:rPr>
              <a:t> = </a:t>
            </a:r>
            <a:r>
              <a:rPr lang="en-GB" sz="1100" b="0" dirty="0" err="1">
                <a:solidFill>
                  <a:srgbClr val="DAE3E3"/>
                </a:solidFill>
                <a:effectLst/>
                <a:latin typeface="Consolas" panose="020B0609020204030204" pitchFamily="49" charset="0"/>
              </a:rPr>
              <a:t>fn</a:t>
            </a:r>
            <a:r>
              <a:rPr lang="en-GB" sz="1100" b="0" dirty="0">
                <a:solidFill>
                  <a:srgbClr val="DAE3E3"/>
                </a:solidFill>
                <a:effectLst/>
                <a:latin typeface="Consolas" panose="020B0609020204030204" pitchFamily="49" charset="0"/>
              </a:rPr>
              <a:t>; </a:t>
            </a:r>
            <a:r>
              <a:rPr lang="en-GB" sz="1100" b="0" dirty="0">
                <a:solidFill>
                  <a:srgbClr val="C586C0"/>
                </a:solidFill>
                <a:effectLst/>
                <a:latin typeface="Consolas" panose="020B0609020204030204" pitchFamily="49" charset="0"/>
              </a:rPr>
              <a:t>if</a:t>
            </a:r>
            <a:r>
              <a:rPr lang="en-GB" sz="1100" b="0" dirty="0">
                <a:solidFill>
                  <a:srgbClr val="DAE3E3"/>
                </a:solidFill>
                <a:effectLst/>
                <a:latin typeface="Consolas" panose="020B0609020204030204" pitchFamily="49" charset="0"/>
              </a:rPr>
              <a:t>((</a:t>
            </a:r>
            <a:r>
              <a:rPr lang="en-GB" sz="1100" b="0" dirty="0" err="1">
                <a:solidFill>
                  <a:srgbClr val="DAE3E3"/>
                </a:solidFill>
                <a:effectLst/>
                <a:latin typeface="Consolas" panose="020B0609020204030204" pitchFamily="49" charset="0"/>
              </a:rPr>
              <a:t>temp_rc</a:t>
            </a:r>
            <a:r>
              <a:rPr lang="en-GB" sz="1100" b="0" dirty="0">
                <a:solidFill>
                  <a:srgbClr val="DAE3E3"/>
                </a:solidFill>
                <a:effectLst/>
                <a:latin typeface="Consolas" panose="020B0609020204030204" pitchFamily="49" charset="0"/>
              </a:rPr>
              <a:t> != RCL_RET_OK)){</a:t>
            </a:r>
            <a:r>
              <a:rPr lang="en-GB" sz="1100" b="0" dirty="0">
                <a:solidFill>
                  <a:srgbClr val="C586C0"/>
                </a:solidFill>
                <a:effectLst/>
                <a:latin typeface="Consolas" panose="020B0609020204030204" pitchFamily="49" charset="0"/>
              </a:rPr>
              <a:t>return</a:t>
            </a:r>
            <a:r>
              <a:rPr lang="en-GB" sz="1100" b="0" dirty="0">
                <a:solidFill>
                  <a:srgbClr val="DAE3E3"/>
                </a:solidFill>
                <a:effectLst/>
                <a:latin typeface="Consolas" panose="020B0609020204030204" pitchFamily="49" charset="0"/>
              </a:rPr>
              <a:t> </a:t>
            </a:r>
            <a:r>
              <a:rPr lang="en-GB" sz="1100" b="0" dirty="0">
                <a:solidFill>
                  <a:srgbClr val="7FCBCD"/>
                </a:solidFill>
                <a:effectLst/>
                <a:latin typeface="Consolas" panose="020B0609020204030204" pitchFamily="49" charset="0"/>
              </a:rPr>
              <a:t>false</a:t>
            </a:r>
            <a:r>
              <a:rPr lang="en-GB" sz="1100" b="0" dirty="0">
                <a:solidFill>
                  <a:srgbClr val="DAE3E3"/>
                </a:solidFill>
                <a:effectLst/>
                <a:latin typeface="Consolas" panose="020B0609020204030204" pitchFamily="49" charset="0"/>
              </a:rPr>
              <a:t>;}}</a:t>
            </a:r>
            <a:r>
              <a:rPr lang="en-GB" sz="1100" b="0" dirty="0">
                <a:solidFill>
                  <a:srgbClr val="7F8C8D"/>
                </a:solidFill>
                <a:effectLst/>
                <a:latin typeface="Consolas" panose="020B0609020204030204" pitchFamily="49" charset="0"/>
              </a:rPr>
              <a:t>  // Return false on failure</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r>
              <a:rPr lang="en-GB" sz="1100" b="0" dirty="0">
                <a:solidFill>
                  <a:srgbClr val="C586C0"/>
                </a:solidFill>
                <a:effectLst/>
                <a:latin typeface="Consolas" panose="020B0609020204030204" pitchFamily="49" charset="0"/>
              </a:rPr>
              <a:t>#define</a:t>
            </a:r>
            <a:r>
              <a:rPr lang="en-GB" sz="1100" b="0" dirty="0">
                <a:solidFill>
                  <a:srgbClr val="DAE3E3"/>
                </a:solidFill>
                <a:effectLst/>
                <a:latin typeface="Consolas" panose="020B0609020204030204" pitchFamily="49" charset="0"/>
              </a:rPr>
              <a:t> </a:t>
            </a:r>
            <a:r>
              <a:rPr lang="en-GB" sz="1100" b="0" dirty="0">
                <a:solidFill>
                  <a:srgbClr val="F39C12"/>
                </a:solidFill>
                <a:effectLst/>
                <a:latin typeface="Consolas" panose="020B0609020204030204" pitchFamily="49" charset="0"/>
              </a:rPr>
              <a:t>RMCHECK</a:t>
            </a:r>
            <a:r>
              <a:rPr lang="en-GB" sz="1100" b="0" dirty="0">
                <a:solidFill>
                  <a:srgbClr val="DAE3E3"/>
                </a:solidFill>
                <a:effectLst/>
                <a:latin typeface="Consolas" panose="020B0609020204030204" pitchFamily="49" charset="0"/>
              </a:rPr>
              <a:t>(</a:t>
            </a:r>
            <a:r>
              <a:rPr lang="en-GB" sz="1100" b="0" dirty="0" err="1">
                <a:solidFill>
                  <a:srgbClr val="DAE3E3"/>
                </a:solidFill>
                <a:effectLst/>
                <a:latin typeface="Consolas" panose="020B0609020204030204" pitchFamily="49" charset="0"/>
              </a:rPr>
              <a:t>fn</a:t>
            </a:r>
            <a:r>
              <a:rPr lang="en-GB" sz="1100" b="0" dirty="0">
                <a:solidFill>
                  <a:srgbClr val="DAE3E3"/>
                </a:solidFill>
                <a:effectLst/>
                <a:latin typeface="Consolas" panose="020B0609020204030204" pitchFamily="49" charset="0"/>
              </a:rPr>
              <a:t>) { </a:t>
            </a:r>
            <a:r>
              <a:rPr lang="en-GB" sz="1100" b="0" dirty="0" err="1">
                <a:solidFill>
                  <a:srgbClr val="0CA1A6"/>
                </a:solidFill>
                <a:effectLst/>
                <a:latin typeface="Consolas" panose="020B0609020204030204" pitchFamily="49" charset="0"/>
              </a:rPr>
              <a:t>rcl_ret_t</a:t>
            </a:r>
            <a:r>
              <a:rPr lang="en-GB" sz="1100" b="0" dirty="0">
                <a:solidFill>
                  <a:srgbClr val="DAE3E3"/>
                </a:solidFill>
                <a:effectLst/>
                <a:latin typeface="Consolas" panose="020B0609020204030204" pitchFamily="49" charset="0"/>
              </a:rPr>
              <a:t> </a:t>
            </a:r>
            <a:r>
              <a:rPr lang="en-GB" sz="1100" b="0" dirty="0" err="1">
                <a:solidFill>
                  <a:srgbClr val="DAE3E3"/>
                </a:solidFill>
                <a:effectLst/>
                <a:latin typeface="Consolas" panose="020B0609020204030204" pitchFamily="49" charset="0"/>
              </a:rPr>
              <a:t>temp_rc</a:t>
            </a:r>
            <a:r>
              <a:rPr lang="en-GB" sz="1100" b="0" dirty="0">
                <a:solidFill>
                  <a:srgbClr val="DAE3E3"/>
                </a:solidFill>
                <a:effectLst/>
                <a:latin typeface="Consolas" panose="020B0609020204030204" pitchFamily="49" charset="0"/>
              </a:rPr>
              <a:t> = </a:t>
            </a:r>
            <a:r>
              <a:rPr lang="en-GB" sz="1100" b="0" dirty="0" err="1">
                <a:solidFill>
                  <a:srgbClr val="DAE3E3"/>
                </a:solidFill>
                <a:effectLst/>
                <a:latin typeface="Consolas" panose="020B0609020204030204" pitchFamily="49" charset="0"/>
              </a:rPr>
              <a:t>fn</a:t>
            </a:r>
            <a:r>
              <a:rPr lang="en-GB" sz="1100" b="0" dirty="0">
                <a:solidFill>
                  <a:srgbClr val="DAE3E3"/>
                </a:solidFill>
                <a:effectLst/>
                <a:latin typeface="Consolas" panose="020B0609020204030204" pitchFamily="49" charset="0"/>
              </a:rPr>
              <a:t>; </a:t>
            </a:r>
            <a:r>
              <a:rPr lang="en-GB" sz="1100" b="0" dirty="0">
                <a:solidFill>
                  <a:srgbClr val="C586C0"/>
                </a:solidFill>
                <a:effectLst/>
                <a:latin typeface="Consolas" panose="020B0609020204030204" pitchFamily="49" charset="0"/>
              </a:rPr>
              <a:t>if</a:t>
            </a:r>
            <a:r>
              <a:rPr lang="en-GB" sz="1100" b="0" dirty="0">
                <a:solidFill>
                  <a:srgbClr val="DAE3E3"/>
                </a:solidFill>
                <a:effectLst/>
                <a:latin typeface="Consolas" panose="020B0609020204030204" pitchFamily="49" charset="0"/>
              </a:rPr>
              <a:t>((</a:t>
            </a:r>
            <a:r>
              <a:rPr lang="en-GB" sz="1100" b="0" dirty="0" err="1">
                <a:solidFill>
                  <a:srgbClr val="DAE3E3"/>
                </a:solidFill>
                <a:effectLst/>
                <a:latin typeface="Consolas" panose="020B0609020204030204" pitchFamily="49" charset="0"/>
              </a:rPr>
              <a:t>temp_rc</a:t>
            </a:r>
            <a:r>
              <a:rPr lang="en-GB" sz="1100" b="0" dirty="0">
                <a:solidFill>
                  <a:srgbClr val="DAE3E3"/>
                </a:solidFill>
                <a:effectLst/>
                <a:latin typeface="Consolas" panose="020B0609020204030204" pitchFamily="49" charset="0"/>
              </a:rPr>
              <a:t> != RMW_RET_OK)){</a:t>
            </a:r>
            <a:r>
              <a:rPr lang="en-GB" sz="1100" b="0" dirty="0" err="1">
                <a:solidFill>
                  <a:srgbClr val="F39C12"/>
                </a:solidFill>
                <a:effectLst/>
                <a:latin typeface="Consolas" panose="020B0609020204030204" pitchFamily="49" charset="0"/>
              </a:rPr>
              <a:t>error_loop</a:t>
            </a:r>
            <a:r>
              <a:rPr lang="en-GB" sz="1100" b="0" dirty="0">
                <a:solidFill>
                  <a:srgbClr val="DAE3E3"/>
                </a:solidFill>
                <a:effectLst/>
                <a:latin typeface="Consolas" panose="020B0609020204030204" pitchFamily="49" charset="0"/>
              </a:rPr>
              <a:t>();}}</a:t>
            </a:r>
            <a:r>
              <a:rPr lang="en-GB" sz="1100" b="0" dirty="0">
                <a:solidFill>
                  <a:srgbClr val="7F8C8D"/>
                </a:solidFill>
                <a:effectLst/>
                <a:latin typeface="Consolas" panose="020B0609020204030204" pitchFamily="49" charset="0"/>
              </a:rPr>
              <a:t>  // Enter error loop on failure</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r>
              <a:rPr lang="en-GB" sz="1100" b="0" dirty="0">
                <a:solidFill>
                  <a:srgbClr val="C586C0"/>
                </a:solidFill>
                <a:effectLst/>
                <a:latin typeface="Consolas" panose="020B0609020204030204" pitchFamily="49" charset="0"/>
              </a:rPr>
              <a:t>#define</a:t>
            </a:r>
            <a:r>
              <a:rPr lang="en-GB" sz="1100" b="0" dirty="0">
                <a:solidFill>
                  <a:srgbClr val="DAE3E3"/>
                </a:solidFill>
                <a:effectLst/>
                <a:latin typeface="Consolas" panose="020B0609020204030204" pitchFamily="49" charset="0"/>
              </a:rPr>
              <a:t> </a:t>
            </a:r>
            <a:r>
              <a:rPr lang="en-GB" sz="1100" b="0" dirty="0">
                <a:solidFill>
                  <a:srgbClr val="F39C12"/>
                </a:solidFill>
                <a:effectLst/>
                <a:latin typeface="Consolas" panose="020B0609020204030204" pitchFamily="49" charset="0"/>
              </a:rPr>
              <a:t>RCSOFTCHECK</a:t>
            </a:r>
            <a:r>
              <a:rPr lang="en-GB" sz="1100" b="0" dirty="0">
                <a:solidFill>
                  <a:srgbClr val="DAE3E3"/>
                </a:solidFill>
                <a:effectLst/>
                <a:latin typeface="Consolas" panose="020B0609020204030204" pitchFamily="49" charset="0"/>
              </a:rPr>
              <a:t>(</a:t>
            </a:r>
            <a:r>
              <a:rPr lang="en-GB" sz="1100" b="0" dirty="0" err="1">
                <a:solidFill>
                  <a:srgbClr val="DAE3E3"/>
                </a:solidFill>
                <a:effectLst/>
                <a:latin typeface="Consolas" panose="020B0609020204030204" pitchFamily="49" charset="0"/>
              </a:rPr>
              <a:t>fn</a:t>
            </a:r>
            <a:r>
              <a:rPr lang="en-GB" sz="1100" b="0" dirty="0">
                <a:solidFill>
                  <a:srgbClr val="DAE3E3"/>
                </a:solidFill>
                <a:effectLst/>
                <a:latin typeface="Consolas" panose="020B0609020204030204" pitchFamily="49" charset="0"/>
              </a:rPr>
              <a:t>) { </a:t>
            </a:r>
            <a:r>
              <a:rPr lang="en-GB" sz="1100" b="0" dirty="0" err="1">
                <a:solidFill>
                  <a:srgbClr val="0CA1A6"/>
                </a:solidFill>
                <a:effectLst/>
                <a:latin typeface="Consolas" panose="020B0609020204030204" pitchFamily="49" charset="0"/>
              </a:rPr>
              <a:t>rcl_ret_t</a:t>
            </a:r>
            <a:r>
              <a:rPr lang="en-GB" sz="1100" b="0" dirty="0">
                <a:solidFill>
                  <a:srgbClr val="DAE3E3"/>
                </a:solidFill>
                <a:effectLst/>
                <a:latin typeface="Consolas" panose="020B0609020204030204" pitchFamily="49" charset="0"/>
              </a:rPr>
              <a:t> </a:t>
            </a:r>
            <a:r>
              <a:rPr lang="en-GB" sz="1100" b="0" dirty="0" err="1">
                <a:solidFill>
                  <a:srgbClr val="DAE3E3"/>
                </a:solidFill>
                <a:effectLst/>
                <a:latin typeface="Consolas" panose="020B0609020204030204" pitchFamily="49" charset="0"/>
              </a:rPr>
              <a:t>temp_rc</a:t>
            </a:r>
            <a:r>
              <a:rPr lang="en-GB" sz="1100" b="0" dirty="0">
                <a:solidFill>
                  <a:srgbClr val="DAE3E3"/>
                </a:solidFill>
                <a:effectLst/>
                <a:latin typeface="Consolas" panose="020B0609020204030204" pitchFamily="49" charset="0"/>
              </a:rPr>
              <a:t> = </a:t>
            </a:r>
            <a:r>
              <a:rPr lang="en-GB" sz="1100" b="0" dirty="0" err="1">
                <a:solidFill>
                  <a:srgbClr val="DAE3E3"/>
                </a:solidFill>
                <a:effectLst/>
                <a:latin typeface="Consolas" panose="020B0609020204030204" pitchFamily="49" charset="0"/>
              </a:rPr>
              <a:t>fn</a:t>
            </a:r>
            <a:r>
              <a:rPr lang="en-GB" sz="1100" b="0" dirty="0">
                <a:solidFill>
                  <a:srgbClr val="DAE3E3"/>
                </a:solidFill>
                <a:effectLst/>
                <a:latin typeface="Consolas" panose="020B0609020204030204" pitchFamily="49" charset="0"/>
              </a:rPr>
              <a:t>; </a:t>
            </a:r>
            <a:r>
              <a:rPr lang="en-GB" sz="1100" b="0" dirty="0">
                <a:solidFill>
                  <a:srgbClr val="C586C0"/>
                </a:solidFill>
                <a:effectLst/>
                <a:latin typeface="Consolas" panose="020B0609020204030204" pitchFamily="49" charset="0"/>
              </a:rPr>
              <a:t>if</a:t>
            </a:r>
            <a:r>
              <a:rPr lang="en-GB" sz="1100" b="0" dirty="0">
                <a:solidFill>
                  <a:srgbClr val="DAE3E3"/>
                </a:solidFill>
                <a:effectLst/>
                <a:latin typeface="Consolas" panose="020B0609020204030204" pitchFamily="49" charset="0"/>
              </a:rPr>
              <a:t>((</a:t>
            </a:r>
            <a:r>
              <a:rPr lang="en-GB" sz="1100" b="0" dirty="0" err="1">
                <a:solidFill>
                  <a:srgbClr val="DAE3E3"/>
                </a:solidFill>
                <a:effectLst/>
                <a:latin typeface="Consolas" panose="020B0609020204030204" pitchFamily="49" charset="0"/>
              </a:rPr>
              <a:t>temp_rc</a:t>
            </a:r>
            <a:r>
              <a:rPr lang="en-GB" sz="1100" b="0" dirty="0">
                <a:solidFill>
                  <a:srgbClr val="DAE3E3"/>
                </a:solidFill>
                <a:effectLst/>
                <a:latin typeface="Consolas" panose="020B0609020204030204" pitchFamily="49" charset="0"/>
              </a:rPr>
              <a:t> != RCL_RET_OK)){}}</a:t>
            </a:r>
          </a:p>
        </p:txBody>
      </p:sp>
      <p:sp>
        <p:nvSpPr>
          <p:cNvPr id="3" name="Content Placeholder 2">
            <a:extLst>
              <a:ext uri="{FF2B5EF4-FFF2-40B4-BE49-F238E27FC236}">
                <a16:creationId xmlns:a16="http://schemas.microsoft.com/office/drawing/2014/main" id="{DA9CFB29-580B-2027-0E9E-24649522FB4C}"/>
              </a:ext>
            </a:extLst>
          </p:cNvPr>
          <p:cNvSpPr>
            <a:spLocks noGrp="1"/>
          </p:cNvSpPr>
          <p:nvPr>
            <p:ph sz="half" idx="2"/>
          </p:nvPr>
        </p:nvSpPr>
        <p:spPr>
          <a:xfrm>
            <a:off x="6096000" y="1"/>
            <a:ext cx="6096000" cy="6858000"/>
          </a:xfrm>
          <a:solidFill>
            <a:schemeClr val="tx2">
              <a:lumMod val="50000"/>
            </a:schemeClr>
          </a:solidFill>
        </p:spPr>
        <p:txBody>
          <a:bodyPr>
            <a:noAutofit/>
          </a:bodyPr>
          <a:lstStyle/>
          <a:p>
            <a:pPr marL="0" indent="0">
              <a:lnSpc>
                <a:spcPct val="100000"/>
              </a:lnSpc>
              <a:spcBef>
                <a:spcPts val="0"/>
              </a:spcBef>
              <a:buNone/>
            </a:pPr>
            <a:r>
              <a:rPr lang="en-GB" sz="1050" b="0" dirty="0">
                <a:solidFill>
                  <a:srgbClr val="7F8C8D"/>
                </a:solidFill>
                <a:effectLst/>
                <a:latin typeface="Consolas" panose="020B0609020204030204" pitchFamily="49" charset="0"/>
              </a:rPr>
              <a:t>// Macro for executing a function every N milliseconds</a:t>
            </a:r>
            <a:endParaRPr lang="en-GB" sz="1050" b="0" dirty="0">
              <a:solidFill>
                <a:srgbClr val="DAE3E3"/>
              </a:solidFill>
              <a:effectLst/>
              <a:latin typeface="Consolas" panose="020B0609020204030204" pitchFamily="49" charset="0"/>
            </a:endParaRPr>
          </a:p>
          <a:p>
            <a:pPr marL="0" indent="0">
              <a:lnSpc>
                <a:spcPct val="100000"/>
              </a:lnSpc>
              <a:spcBef>
                <a:spcPts val="0"/>
              </a:spcBef>
              <a:buNone/>
            </a:pPr>
            <a:r>
              <a:rPr lang="en-GB" sz="1050" b="0" dirty="0">
                <a:solidFill>
                  <a:srgbClr val="C586C0"/>
                </a:solidFill>
                <a:effectLst/>
                <a:latin typeface="Consolas" panose="020B0609020204030204" pitchFamily="49" charset="0"/>
              </a:rPr>
              <a:t>#define</a:t>
            </a:r>
            <a:r>
              <a:rPr lang="en-GB" sz="1050" b="0" dirty="0">
                <a:solidFill>
                  <a:srgbClr val="DAE3E3"/>
                </a:solidFill>
                <a:effectLst/>
                <a:latin typeface="Consolas" panose="020B0609020204030204" pitchFamily="49" charset="0"/>
              </a:rPr>
              <a:t> </a:t>
            </a:r>
            <a:r>
              <a:rPr lang="en-GB" sz="1050" b="0" dirty="0">
                <a:solidFill>
                  <a:srgbClr val="F39C12"/>
                </a:solidFill>
                <a:effectLst/>
                <a:latin typeface="Consolas" panose="020B0609020204030204" pitchFamily="49" charset="0"/>
              </a:rPr>
              <a:t>EXECUTE_EVERY_N_MS</a:t>
            </a:r>
            <a:r>
              <a:rPr lang="en-GB" sz="1050" b="0" dirty="0">
                <a:solidFill>
                  <a:srgbClr val="DAE3E3"/>
                </a:solidFill>
                <a:effectLst/>
                <a:latin typeface="Consolas" panose="020B0609020204030204" pitchFamily="49" charset="0"/>
              </a:rPr>
              <a:t>(MS, X)  </a:t>
            </a:r>
            <a:r>
              <a:rPr lang="en-GB" sz="1050" b="0" dirty="0">
                <a:solidFill>
                  <a:srgbClr val="C586C0"/>
                </a:solidFill>
                <a:effectLst/>
                <a:latin typeface="Consolas" panose="020B0609020204030204" pitchFamily="49" charset="0"/>
              </a:rPr>
              <a:t>do</a:t>
            </a:r>
            <a:r>
              <a:rPr lang="en-GB" sz="1050" b="0" dirty="0">
                <a:solidFill>
                  <a:srgbClr val="DAE3E3"/>
                </a:solidFill>
                <a:effectLst/>
                <a:latin typeface="Consolas" panose="020B0609020204030204" pitchFamily="49" charset="0"/>
              </a:rPr>
              <a:t> { </a:t>
            </a:r>
            <a:r>
              <a:rPr lang="en-GB" sz="1050" b="0" dirty="0">
                <a:solidFill>
                  <a:srgbClr val="7FCBCD"/>
                </a:solidFill>
                <a:effectLst/>
                <a:latin typeface="Consolas" panose="020B0609020204030204" pitchFamily="49" charset="0"/>
              </a:rPr>
              <a:t>\</a:t>
            </a:r>
            <a:endParaRPr lang="en-GB" sz="1050" b="0" dirty="0">
              <a:solidFill>
                <a:srgbClr val="DAE3E3"/>
              </a:solidFill>
              <a:effectLst/>
              <a:latin typeface="Consolas" panose="020B0609020204030204" pitchFamily="49" charset="0"/>
            </a:endParaRPr>
          </a:p>
          <a:p>
            <a:pPr marL="0" indent="0">
              <a:lnSpc>
                <a:spcPct val="100000"/>
              </a:lnSpc>
              <a:spcBef>
                <a:spcPts val="0"/>
              </a:spcBef>
              <a:buNone/>
            </a:pPr>
            <a:r>
              <a:rPr lang="en-GB" sz="1050" b="0" dirty="0">
                <a:solidFill>
                  <a:srgbClr val="DAE3E3"/>
                </a:solidFill>
                <a:effectLst/>
                <a:latin typeface="Consolas" panose="020B0609020204030204" pitchFamily="49" charset="0"/>
              </a:rPr>
              <a:t>  </a:t>
            </a:r>
            <a:r>
              <a:rPr lang="en-GB" sz="1050" b="0" dirty="0">
                <a:solidFill>
                  <a:srgbClr val="0CA1A6"/>
                </a:solidFill>
                <a:effectLst/>
                <a:latin typeface="Consolas" panose="020B0609020204030204" pitchFamily="49" charset="0"/>
              </a:rPr>
              <a:t>static</a:t>
            </a:r>
            <a:r>
              <a:rPr lang="en-GB" sz="1050" b="0" dirty="0">
                <a:solidFill>
                  <a:srgbClr val="DAE3E3"/>
                </a:solidFill>
                <a:effectLst/>
                <a:latin typeface="Consolas" panose="020B0609020204030204" pitchFamily="49" charset="0"/>
              </a:rPr>
              <a:t> </a:t>
            </a:r>
            <a:r>
              <a:rPr lang="en-GB" sz="1050" b="0" dirty="0">
                <a:solidFill>
                  <a:srgbClr val="0CA1A6"/>
                </a:solidFill>
                <a:effectLst/>
                <a:latin typeface="Consolas" panose="020B0609020204030204" pitchFamily="49" charset="0"/>
              </a:rPr>
              <a:t>volatile</a:t>
            </a:r>
            <a:r>
              <a:rPr lang="en-GB" sz="1050" b="0" dirty="0">
                <a:solidFill>
                  <a:srgbClr val="DAE3E3"/>
                </a:solidFill>
                <a:effectLst/>
                <a:latin typeface="Consolas" panose="020B0609020204030204" pitchFamily="49" charset="0"/>
              </a:rPr>
              <a:t> </a:t>
            </a:r>
            <a:r>
              <a:rPr lang="en-GB" sz="1050" b="0" dirty="0">
                <a:solidFill>
                  <a:srgbClr val="0CA1A6"/>
                </a:solidFill>
                <a:effectLst/>
                <a:latin typeface="Consolas" panose="020B0609020204030204" pitchFamily="49" charset="0"/>
              </a:rPr>
              <a:t>int64_t</a:t>
            </a:r>
            <a:r>
              <a:rPr lang="en-GB" sz="1050" b="0" dirty="0">
                <a:solidFill>
                  <a:srgbClr val="DAE3E3"/>
                </a:solidFill>
                <a:effectLst/>
                <a:latin typeface="Consolas" panose="020B0609020204030204" pitchFamily="49" charset="0"/>
              </a:rPr>
              <a:t> </a:t>
            </a:r>
            <a:r>
              <a:rPr lang="en-GB" sz="1050" b="0" dirty="0" err="1">
                <a:solidFill>
                  <a:srgbClr val="DAE3E3"/>
                </a:solidFill>
                <a:effectLst/>
                <a:latin typeface="Consolas" panose="020B0609020204030204" pitchFamily="49" charset="0"/>
              </a:rPr>
              <a:t>init</a:t>
            </a:r>
            <a:r>
              <a:rPr lang="en-GB" sz="1050" b="0" dirty="0">
                <a:solidFill>
                  <a:srgbClr val="DAE3E3"/>
                </a:solidFill>
                <a:effectLst/>
                <a:latin typeface="Consolas" panose="020B0609020204030204" pitchFamily="49" charset="0"/>
              </a:rPr>
              <a:t> = -</a:t>
            </a:r>
            <a:r>
              <a:rPr lang="en-GB" sz="1050" b="0" dirty="0">
                <a:solidFill>
                  <a:srgbClr val="7FCBCD"/>
                </a:solidFill>
                <a:effectLst/>
                <a:latin typeface="Consolas" panose="020B0609020204030204" pitchFamily="49" charset="0"/>
              </a:rPr>
              <a:t>1</a:t>
            </a:r>
            <a:r>
              <a:rPr lang="en-GB" sz="1050" b="0" dirty="0">
                <a:solidFill>
                  <a:srgbClr val="DAE3E3"/>
                </a:solidFill>
                <a:effectLst/>
                <a:latin typeface="Consolas" panose="020B0609020204030204" pitchFamily="49" charset="0"/>
              </a:rPr>
              <a:t>; </a:t>
            </a:r>
            <a:r>
              <a:rPr lang="en-GB" sz="1050" b="0" dirty="0">
                <a:solidFill>
                  <a:srgbClr val="7FCBCD"/>
                </a:solidFill>
                <a:effectLst/>
                <a:latin typeface="Consolas" panose="020B0609020204030204" pitchFamily="49" charset="0"/>
              </a:rPr>
              <a:t>\</a:t>
            </a:r>
            <a:endParaRPr lang="en-GB" sz="1050" b="0" dirty="0">
              <a:solidFill>
                <a:srgbClr val="DAE3E3"/>
              </a:solidFill>
              <a:effectLst/>
              <a:latin typeface="Consolas" panose="020B0609020204030204" pitchFamily="49" charset="0"/>
            </a:endParaRPr>
          </a:p>
          <a:p>
            <a:pPr marL="0" indent="0">
              <a:lnSpc>
                <a:spcPct val="100000"/>
              </a:lnSpc>
              <a:spcBef>
                <a:spcPts val="0"/>
              </a:spcBef>
              <a:buNone/>
            </a:pPr>
            <a:r>
              <a:rPr lang="en-GB" sz="1050" b="0" dirty="0">
                <a:solidFill>
                  <a:srgbClr val="DAE3E3"/>
                </a:solidFill>
                <a:effectLst/>
                <a:latin typeface="Consolas" panose="020B0609020204030204" pitchFamily="49" charset="0"/>
              </a:rPr>
              <a:t>  </a:t>
            </a:r>
            <a:r>
              <a:rPr lang="en-GB" sz="1050" b="0" dirty="0">
                <a:solidFill>
                  <a:srgbClr val="C586C0"/>
                </a:solidFill>
                <a:effectLst/>
                <a:latin typeface="Consolas" panose="020B0609020204030204" pitchFamily="49" charset="0"/>
              </a:rPr>
              <a:t>if</a:t>
            </a:r>
            <a:r>
              <a:rPr lang="en-GB" sz="1050" b="0" dirty="0">
                <a:solidFill>
                  <a:srgbClr val="DAE3E3"/>
                </a:solidFill>
                <a:effectLst/>
                <a:latin typeface="Consolas" panose="020B0609020204030204" pitchFamily="49" charset="0"/>
              </a:rPr>
              <a:t> (</a:t>
            </a:r>
            <a:r>
              <a:rPr lang="en-GB" sz="1050" b="0" dirty="0" err="1">
                <a:solidFill>
                  <a:srgbClr val="DAE3E3"/>
                </a:solidFill>
                <a:effectLst/>
                <a:latin typeface="Consolas" panose="020B0609020204030204" pitchFamily="49" charset="0"/>
              </a:rPr>
              <a:t>init</a:t>
            </a:r>
            <a:r>
              <a:rPr lang="en-GB" sz="1050" b="0" dirty="0">
                <a:solidFill>
                  <a:srgbClr val="DAE3E3"/>
                </a:solidFill>
                <a:effectLst/>
                <a:latin typeface="Consolas" panose="020B0609020204030204" pitchFamily="49" charset="0"/>
              </a:rPr>
              <a:t> == -</a:t>
            </a:r>
            <a:r>
              <a:rPr lang="en-GB" sz="1050" b="0" dirty="0">
                <a:solidFill>
                  <a:srgbClr val="7FCBCD"/>
                </a:solidFill>
                <a:effectLst/>
                <a:latin typeface="Consolas" panose="020B0609020204030204" pitchFamily="49" charset="0"/>
              </a:rPr>
              <a:t>1</a:t>
            </a:r>
            <a:r>
              <a:rPr lang="en-GB" sz="1050" b="0" dirty="0">
                <a:solidFill>
                  <a:srgbClr val="DAE3E3"/>
                </a:solidFill>
                <a:effectLst/>
                <a:latin typeface="Consolas" panose="020B0609020204030204" pitchFamily="49" charset="0"/>
              </a:rPr>
              <a:t>) { </a:t>
            </a:r>
            <a:r>
              <a:rPr lang="en-GB" sz="1050" b="0" dirty="0" err="1">
                <a:solidFill>
                  <a:srgbClr val="DAE3E3"/>
                </a:solidFill>
                <a:effectLst/>
                <a:latin typeface="Consolas" panose="020B0609020204030204" pitchFamily="49" charset="0"/>
              </a:rPr>
              <a:t>init</a:t>
            </a:r>
            <a:r>
              <a:rPr lang="en-GB" sz="1050" b="0" dirty="0">
                <a:solidFill>
                  <a:srgbClr val="DAE3E3"/>
                </a:solidFill>
                <a:effectLst/>
                <a:latin typeface="Consolas" panose="020B0609020204030204" pitchFamily="49" charset="0"/>
              </a:rPr>
              <a:t> = </a:t>
            </a:r>
            <a:r>
              <a:rPr lang="en-GB" sz="1050" b="0" dirty="0" err="1">
                <a:solidFill>
                  <a:srgbClr val="F39C12"/>
                </a:solidFill>
                <a:effectLst/>
                <a:latin typeface="Consolas" panose="020B0609020204030204" pitchFamily="49" charset="0"/>
              </a:rPr>
              <a:t>uxr_millis</a:t>
            </a:r>
            <a:r>
              <a:rPr lang="en-GB" sz="1050" b="0" dirty="0">
                <a:solidFill>
                  <a:srgbClr val="DAE3E3"/>
                </a:solidFill>
                <a:effectLst/>
                <a:latin typeface="Consolas" panose="020B0609020204030204" pitchFamily="49" charset="0"/>
              </a:rPr>
              <a:t>();} </a:t>
            </a:r>
            <a:r>
              <a:rPr lang="en-GB" sz="1050" b="0" dirty="0">
                <a:solidFill>
                  <a:srgbClr val="7FCBCD"/>
                </a:solidFill>
                <a:effectLst/>
                <a:latin typeface="Consolas" panose="020B0609020204030204" pitchFamily="49" charset="0"/>
              </a:rPr>
              <a:t>\</a:t>
            </a:r>
            <a:endParaRPr lang="en-GB" sz="1050" b="0" dirty="0">
              <a:solidFill>
                <a:srgbClr val="DAE3E3"/>
              </a:solidFill>
              <a:effectLst/>
              <a:latin typeface="Consolas" panose="020B0609020204030204" pitchFamily="49" charset="0"/>
            </a:endParaRPr>
          </a:p>
          <a:p>
            <a:pPr marL="0" indent="0">
              <a:lnSpc>
                <a:spcPct val="100000"/>
              </a:lnSpc>
              <a:spcBef>
                <a:spcPts val="0"/>
              </a:spcBef>
              <a:buNone/>
            </a:pPr>
            <a:r>
              <a:rPr lang="en-GB" sz="1050" b="0" dirty="0">
                <a:solidFill>
                  <a:srgbClr val="DAE3E3"/>
                </a:solidFill>
                <a:effectLst/>
                <a:latin typeface="Consolas" panose="020B0609020204030204" pitchFamily="49" charset="0"/>
              </a:rPr>
              <a:t>  </a:t>
            </a:r>
            <a:r>
              <a:rPr lang="en-GB" sz="1050" b="0" dirty="0">
                <a:solidFill>
                  <a:srgbClr val="C586C0"/>
                </a:solidFill>
                <a:effectLst/>
                <a:latin typeface="Consolas" panose="020B0609020204030204" pitchFamily="49" charset="0"/>
              </a:rPr>
              <a:t>if</a:t>
            </a:r>
            <a:r>
              <a:rPr lang="en-GB" sz="1050" b="0" dirty="0">
                <a:solidFill>
                  <a:srgbClr val="DAE3E3"/>
                </a:solidFill>
                <a:effectLst/>
                <a:latin typeface="Consolas" panose="020B0609020204030204" pitchFamily="49" charset="0"/>
              </a:rPr>
              <a:t> (</a:t>
            </a:r>
            <a:r>
              <a:rPr lang="en-GB" sz="1050" b="0" dirty="0" err="1">
                <a:solidFill>
                  <a:srgbClr val="F39C12"/>
                </a:solidFill>
                <a:effectLst/>
                <a:latin typeface="Consolas" panose="020B0609020204030204" pitchFamily="49" charset="0"/>
              </a:rPr>
              <a:t>uxr_millis</a:t>
            </a:r>
            <a:r>
              <a:rPr lang="en-GB" sz="1050" b="0" dirty="0">
                <a:solidFill>
                  <a:srgbClr val="DAE3E3"/>
                </a:solidFill>
                <a:effectLst/>
                <a:latin typeface="Consolas" panose="020B0609020204030204" pitchFamily="49" charset="0"/>
              </a:rPr>
              <a:t>() - </a:t>
            </a:r>
            <a:r>
              <a:rPr lang="en-GB" sz="1050" b="0" dirty="0" err="1">
                <a:solidFill>
                  <a:srgbClr val="DAE3E3"/>
                </a:solidFill>
                <a:effectLst/>
                <a:latin typeface="Consolas" panose="020B0609020204030204" pitchFamily="49" charset="0"/>
              </a:rPr>
              <a:t>init</a:t>
            </a:r>
            <a:r>
              <a:rPr lang="en-GB" sz="1050" b="0" dirty="0">
                <a:solidFill>
                  <a:srgbClr val="DAE3E3"/>
                </a:solidFill>
                <a:effectLst/>
                <a:latin typeface="Consolas" panose="020B0609020204030204" pitchFamily="49" charset="0"/>
              </a:rPr>
              <a:t> &gt; MS) { X; </a:t>
            </a:r>
            <a:r>
              <a:rPr lang="en-GB" sz="1050" b="0" dirty="0" err="1">
                <a:solidFill>
                  <a:srgbClr val="DAE3E3"/>
                </a:solidFill>
                <a:effectLst/>
                <a:latin typeface="Consolas" panose="020B0609020204030204" pitchFamily="49" charset="0"/>
              </a:rPr>
              <a:t>init</a:t>
            </a:r>
            <a:r>
              <a:rPr lang="en-GB" sz="1050" b="0" dirty="0">
                <a:solidFill>
                  <a:srgbClr val="DAE3E3"/>
                </a:solidFill>
                <a:effectLst/>
                <a:latin typeface="Consolas" panose="020B0609020204030204" pitchFamily="49" charset="0"/>
              </a:rPr>
              <a:t> = </a:t>
            </a:r>
            <a:r>
              <a:rPr lang="en-GB" sz="1050" b="0" dirty="0" err="1">
                <a:solidFill>
                  <a:srgbClr val="F39C12"/>
                </a:solidFill>
                <a:effectLst/>
                <a:latin typeface="Consolas" panose="020B0609020204030204" pitchFamily="49" charset="0"/>
              </a:rPr>
              <a:t>uxr_millis</a:t>
            </a:r>
            <a:r>
              <a:rPr lang="en-GB" sz="1050" b="0" dirty="0">
                <a:solidFill>
                  <a:srgbClr val="DAE3E3"/>
                </a:solidFill>
                <a:effectLst/>
                <a:latin typeface="Consolas" panose="020B0609020204030204" pitchFamily="49" charset="0"/>
              </a:rPr>
              <a:t>();} </a:t>
            </a:r>
            <a:r>
              <a:rPr lang="en-GB" sz="1050" b="0" dirty="0">
                <a:solidFill>
                  <a:srgbClr val="7FCBCD"/>
                </a:solidFill>
                <a:effectLst/>
                <a:latin typeface="Consolas" panose="020B0609020204030204" pitchFamily="49" charset="0"/>
              </a:rPr>
              <a:t>\</a:t>
            </a:r>
            <a:endParaRPr lang="en-GB" sz="1050" b="0" dirty="0">
              <a:solidFill>
                <a:srgbClr val="DAE3E3"/>
              </a:solidFill>
              <a:effectLst/>
              <a:latin typeface="Consolas" panose="020B0609020204030204" pitchFamily="49" charset="0"/>
            </a:endParaRPr>
          </a:p>
          <a:p>
            <a:pPr marL="0" indent="0">
              <a:lnSpc>
                <a:spcPct val="100000"/>
              </a:lnSpc>
              <a:spcBef>
                <a:spcPts val="0"/>
              </a:spcBef>
              <a:buNone/>
            </a:pPr>
            <a:r>
              <a:rPr lang="en-GB" sz="1050" b="0" dirty="0">
                <a:solidFill>
                  <a:srgbClr val="DAE3E3"/>
                </a:solidFill>
                <a:effectLst/>
                <a:latin typeface="Consolas" panose="020B0609020204030204" pitchFamily="49" charset="0"/>
              </a:rPr>
              <a:t>} </a:t>
            </a:r>
            <a:r>
              <a:rPr lang="en-GB" sz="1050" b="0" dirty="0">
                <a:solidFill>
                  <a:srgbClr val="C586C0"/>
                </a:solidFill>
                <a:effectLst/>
                <a:latin typeface="Consolas" panose="020B0609020204030204" pitchFamily="49" charset="0"/>
              </a:rPr>
              <a:t>while</a:t>
            </a:r>
            <a:r>
              <a:rPr lang="en-GB" sz="1050" b="0" dirty="0">
                <a:solidFill>
                  <a:srgbClr val="DAE3E3"/>
                </a:solidFill>
                <a:effectLst/>
                <a:latin typeface="Consolas" panose="020B0609020204030204" pitchFamily="49" charset="0"/>
              </a:rPr>
              <a:t> (</a:t>
            </a:r>
            <a:r>
              <a:rPr lang="en-GB" sz="1050" b="0" dirty="0">
                <a:solidFill>
                  <a:srgbClr val="7FCBCD"/>
                </a:solidFill>
                <a:effectLst/>
                <a:latin typeface="Consolas" panose="020B0609020204030204" pitchFamily="49" charset="0"/>
              </a:rPr>
              <a:t>0</a:t>
            </a:r>
            <a:r>
              <a:rPr lang="en-GB" sz="1050" b="0" dirty="0">
                <a:solidFill>
                  <a:srgbClr val="DAE3E3"/>
                </a:solidFill>
                <a:effectLst/>
                <a:latin typeface="Consolas" panose="020B0609020204030204" pitchFamily="49" charset="0"/>
              </a:rPr>
              <a:t>)</a:t>
            </a:r>
            <a:r>
              <a:rPr lang="en-GB" sz="1050" b="0" dirty="0">
                <a:solidFill>
                  <a:srgbClr val="7FCBCD"/>
                </a:solidFill>
                <a:effectLst/>
                <a:latin typeface="Consolas" panose="020B0609020204030204" pitchFamily="49" charset="0"/>
              </a:rPr>
              <a:t>\</a:t>
            </a:r>
            <a:endParaRPr lang="en-GB" sz="1050" b="0" dirty="0">
              <a:solidFill>
                <a:srgbClr val="DAE3E3"/>
              </a:solidFill>
              <a:effectLst/>
              <a:latin typeface="Consolas" panose="020B0609020204030204" pitchFamily="49" charset="0"/>
            </a:endParaRPr>
          </a:p>
          <a:p>
            <a:pPr marL="0" indent="0">
              <a:lnSpc>
                <a:spcPct val="100000"/>
              </a:lnSpc>
              <a:spcBef>
                <a:spcPts val="0"/>
              </a:spcBef>
              <a:buNone/>
            </a:pPr>
            <a:br>
              <a:rPr lang="en-GB" sz="1050" b="0" dirty="0">
                <a:solidFill>
                  <a:srgbClr val="DAE3E3"/>
                </a:solidFill>
                <a:effectLst/>
                <a:latin typeface="Consolas" panose="020B0609020204030204" pitchFamily="49" charset="0"/>
              </a:rPr>
            </a:br>
            <a:r>
              <a:rPr lang="en-GB" sz="1050" b="0" dirty="0">
                <a:solidFill>
                  <a:srgbClr val="7F8C8D"/>
                </a:solidFill>
                <a:effectLst/>
                <a:latin typeface="Consolas" panose="020B0609020204030204" pitchFamily="49" charset="0"/>
              </a:rPr>
              <a:t>// Micro-ROS entities</a:t>
            </a:r>
            <a:endParaRPr lang="en-GB" sz="1050" b="0" dirty="0">
              <a:solidFill>
                <a:srgbClr val="DAE3E3"/>
              </a:solidFill>
              <a:effectLst/>
              <a:latin typeface="Consolas" panose="020B0609020204030204" pitchFamily="49" charset="0"/>
            </a:endParaRPr>
          </a:p>
          <a:p>
            <a:pPr marL="0" indent="0">
              <a:lnSpc>
                <a:spcPct val="100000"/>
              </a:lnSpc>
              <a:spcBef>
                <a:spcPts val="0"/>
              </a:spcBef>
              <a:buNone/>
            </a:pPr>
            <a:r>
              <a:rPr lang="en-GB" sz="1050" b="0" dirty="0" err="1">
                <a:solidFill>
                  <a:srgbClr val="0CA1A6"/>
                </a:solidFill>
                <a:effectLst/>
                <a:latin typeface="Consolas" panose="020B0609020204030204" pitchFamily="49" charset="0"/>
              </a:rPr>
              <a:t>rclc_support_t</a:t>
            </a:r>
            <a:r>
              <a:rPr lang="en-GB" sz="1050" b="0" dirty="0">
                <a:solidFill>
                  <a:srgbClr val="DAE3E3"/>
                </a:solidFill>
                <a:effectLst/>
                <a:latin typeface="Consolas" panose="020B0609020204030204" pitchFamily="49" charset="0"/>
              </a:rPr>
              <a:t> support;</a:t>
            </a:r>
            <a:r>
              <a:rPr lang="en-GB" sz="1050" b="0" dirty="0">
                <a:solidFill>
                  <a:srgbClr val="7F8C8D"/>
                </a:solidFill>
                <a:effectLst/>
                <a:latin typeface="Consolas" panose="020B0609020204030204" pitchFamily="49" charset="0"/>
              </a:rPr>
              <a:t>    // Holds the execution context of Micro-ROS</a:t>
            </a:r>
            <a:endParaRPr lang="en-GB" sz="1050" b="0" dirty="0">
              <a:solidFill>
                <a:srgbClr val="DAE3E3"/>
              </a:solidFill>
              <a:effectLst/>
              <a:latin typeface="Consolas" panose="020B0609020204030204" pitchFamily="49" charset="0"/>
            </a:endParaRPr>
          </a:p>
          <a:p>
            <a:pPr marL="0" indent="0">
              <a:lnSpc>
                <a:spcPct val="100000"/>
              </a:lnSpc>
              <a:spcBef>
                <a:spcPts val="0"/>
              </a:spcBef>
              <a:buNone/>
            </a:pPr>
            <a:r>
              <a:rPr lang="en-GB" sz="1050" b="0" dirty="0" err="1">
                <a:solidFill>
                  <a:srgbClr val="0CA1A6"/>
                </a:solidFill>
                <a:effectLst/>
                <a:latin typeface="Consolas" panose="020B0609020204030204" pitchFamily="49" charset="0"/>
              </a:rPr>
              <a:t>rclc_executor_t</a:t>
            </a:r>
            <a:r>
              <a:rPr lang="en-GB" sz="1050" b="0" dirty="0">
                <a:solidFill>
                  <a:srgbClr val="DAE3E3"/>
                </a:solidFill>
                <a:effectLst/>
                <a:latin typeface="Consolas" panose="020B0609020204030204" pitchFamily="49" charset="0"/>
              </a:rPr>
              <a:t> executor;</a:t>
            </a:r>
            <a:r>
              <a:rPr lang="en-GB" sz="1050" b="0" dirty="0">
                <a:solidFill>
                  <a:srgbClr val="7F8C8D"/>
                </a:solidFill>
                <a:effectLst/>
                <a:latin typeface="Consolas" panose="020B0609020204030204" pitchFamily="49" charset="0"/>
              </a:rPr>
              <a:t>  // Manages task execution (timers, callbacks, etc.)</a:t>
            </a:r>
            <a:endParaRPr lang="en-GB" sz="1050" b="0" dirty="0">
              <a:solidFill>
                <a:srgbClr val="DAE3E3"/>
              </a:solidFill>
              <a:effectLst/>
              <a:latin typeface="Consolas" panose="020B0609020204030204" pitchFamily="49" charset="0"/>
            </a:endParaRPr>
          </a:p>
          <a:p>
            <a:pPr marL="0" indent="0">
              <a:lnSpc>
                <a:spcPct val="100000"/>
              </a:lnSpc>
              <a:spcBef>
                <a:spcPts val="0"/>
              </a:spcBef>
              <a:buNone/>
            </a:pPr>
            <a:r>
              <a:rPr lang="en-GB" sz="1050" b="0" dirty="0" err="1">
                <a:solidFill>
                  <a:srgbClr val="0CA1A6"/>
                </a:solidFill>
                <a:effectLst/>
                <a:latin typeface="Consolas" panose="020B0609020204030204" pitchFamily="49" charset="0"/>
              </a:rPr>
              <a:t>rcl_allocator_t</a:t>
            </a:r>
            <a:r>
              <a:rPr lang="en-GB" sz="1050" b="0" dirty="0">
                <a:solidFill>
                  <a:srgbClr val="DAE3E3"/>
                </a:solidFill>
                <a:effectLst/>
                <a:latin typeface="Consolas" panose="020B0609020204030204" pitchFamily="49" charset="0"/>
              </a:rPr>
              <a:t> allocator;</a:t>
            </a:r>
            <a:r>
              <a:rPr lang="en-GB" sz="1050" b="0" dirty="0">
                <a:solidFill>
                  <a:srgbClr val="7F8C8D"/>
                </a:solidFill>
                <a:effectLst/>
                <a:latin typeface="Consolas" panose="020B0609020204030204" pitchFamily="49" charset="0"/>
              </a:rPr>
              <a:t>  // Memory allocation manager</a:t>
            </a:r>
            <a:endParaRPr lang="en-GB" sz="1050" b="0" dirty="0">
              <a:solidFill>
                <a:srgbClr val="DAE3E3"/>
              </a:solidFill>
              <a:effectLst/>
              <a:latin typeface="Consolas" panose="020B0609020204030204" pitchFamily="49" charset="0"/>
            </a:endParaRPr>
          </a:p>
          <a:p>
            <a:pPr marL="0" indent="0">
              <a:lnSpc>
                <a:spcPct val="100000"/>
              </a:lnSpc>
              <a:spcBef>
                <a:spcPts val="0"/>
              </a:spcBef>
              <a:buNone/>
            </a:pPr>
            <a:br>
              <a:rPr lang="en-GB" sz="1050" b="0" dirty="0">
                <a:solidFill>
                  <a:srgbClr val="DAE3E3"/>
                </a:solidFill>
                <a:effectLst/>
                <a:latin typeface="Consolas" panose="020B0609020204030204" pitchFamily="49" charset="0"/>
              </a:rPr>
            </a:br>
            <a:r>
              <a:rPr lang="en-GB" sz="1050" b="0" dirty="0" err="1">
                <a:solidFill>
                  <a:srgbClr val="0CA1A6"/>
                </a:solidFill>
                <a:effectLst/>
                <a:latin typeface="Consolas" panose="020B0609020204030204" pitchFamily="49" charset="0"/>
              </a:rPr>
              <a:t>rcl_node_t</a:t>
            </a:r>
            <a:r>
              <a:rPr lang="en-GB" sz="1050" b="0" dirty="0">
                <a:solidFill>
                  <a:srgbClr val="DAE3E3"/>
                </a:solidFill>
                <a:effectLst/>
                <a:latin typeface="Consolas" panose="020B0609020204030204" pitchFamily="49" charset="0"/>
              </a:rPr>
              <a:t> node;</a:t>
            </a:r>
            <a:r>
              <a:rPr lang="en-GB" sz="1050" b="0" dirty="0">
                <a:solidFill>
                  <a:srgbClr val="7F8C8D"/>
                </a:solidFill>
                <a:effectLst/>
                <a:latin typeface="Consolas" panose="020B0609020204030204" pitchFamily="49" charset="0"/>
              </a:rPr>
              <a:t>      // Represents a ROS 2 Node running on the microcontroller</a:t>
            </a:r>
            <a:endParaRPr lang="en-GB" sz="1050" b="0" dirty="0">
              <a:solidFill>
                <a:srgbClr val="DAE3E3"/>
              </a:solidFill>
              <a:effectLst/>
              <a:latin typeface="Consolas" panose="020B0609020204030204" pitchFamily="49" charset="0"/>
            </a:endParaRPr>
          </a:p>
          <a:p>
            <a:pPr marL="0" indent="0">
              <a:lnSpc>
                <a:spcPct val="100000"/>
              </a:lnSpc>
              <a:spcBef>
                <a:spcPts val="0"/>
              </a:spcBef>
              <a:buNone/>
            </a:pPr>
            <a:r>
              <a:rPr lang="en-GB" sz="1050" b="0" dirty="0" err="1">
                <a:solidFill>
                  <a:srgbClr val="0CA1A6"/>
                </a:solidFill>
                <a:effectLst/>
                <a:latin typeface="Consolas" panose="020B0609020204030204" pitchFamily="49" charset="0"/>
              </a:rPr>
              <a:t>rcl_timer_t</a:t>
            </a:r>
            <a:r>
              <a:rPr lang="en-GB" sz="1050" b="0" dirty="0">
                <a:solidFill>
                  <a:srgbClr val="DAE3E3"/>
                </a:solidFill>
                <a:effectLst/>
                <a:latin typeface="Consolas" panose="020B0609020204030204" pitchFamily="49" charset="0"/>
              </a:rPr>
              <a:t> timer;</a:t>
            </a:r>
            <a:r>
              <a:rPr lang="en-GB" sz="1050" b="0" dirty="0">
                <a:solidFill>
                  <a:srgbClr val="7F8C8D"/>
                </a:solidFill>
                <a:effectLst/>
                <a:latin typeface="Consolas" panose="020B0609020204030204" pitchFamily="49" charset="0"/>
              </a:rPr>
              <a:t>    // Timer for periodic message publishing</a:t>
            </a:r>
            <a:endParaRPr lang="en-GB" sz="1050" b="0" dirty="0">
              <a:solidFill>
                <a:srgbClr val="DAE3E3"/>
              </a:solidFill>
              <a:effectLst/>
              <a:latin typeface="Consolas" panose="020B0609020204030204" pitchFamily="49" charset="0"/>
            </a:endParaRPr>
          </a:p>
          <a:p>
            <a:pPr marL="0" indent="0">
              <a:lnSpc>
                <a:spcPct val="100000"/>
              </a:lnSpc>
              <a:spcBef>
                <a:spcPts val="0"/>
              </a:spcBef>
              <a:buNone/>
            </a:pPr>
            <a:r>
              <a:rPr lang="en-GB" sz="1050" b="0" dirty="0" err="1">
                <a:solidFill>
                  <a:srgbClr val="0CA1A6"/>
                </a:solidFill>
                <a:effectLst/>
                <a:latin typeface="Consolas" panose="020B0609020204030204" pitchFamily="49" charset="0"/>
              </a:rPr>
              <a:t>rcl_publisher_t</a:t>
            </a:r>
            <a:r>
              <a:rPr lang="en-GB" sz="1050" b="0" dirty="0">
                <a:solidFill>
                  <a:srgbClr val="DAE3E3"/>
                </a:solidFill>
                <a:effectLst/>
                <a:latin typeface="Consolas" panose="020B0609020204030204" pitchFamily="49" charset="0"/>
              </a:rPr>
              <a:t> publisher;</a:t>
            </a:r>
            <a:r>
              <a:rPr lang="en-GB" sz="1050" b="0" dirty="0">
                <a:solidFill>
                  <a:srgbClr val="7F8C8D"/>
                </a:solidFill>
                <a:effectLst/>
                <a:latin typeface="Consolas" panose="020B0609020204030204" pitchFamily="49" charset="0"/>
              </a:rPr>
              <a:t>  // Publisher for sending messages to ROS 2</a:t>
            </a:r>
            <a:endParaRPr lang="en-GB" sz="1050" b="0" dirty="0">
              <a:solidFill>
                <a:srgbClr val="DAE3E3"/>
              </a:solidFill>
              <a:effectLst/>
              <a:latin typeface="Consolas" panose="020B0609020204030204" pitchFamily="49" charset="0"/>
            </a:endParaRPr>
          </a:p>
          <a:p>
            <a:pPr marL="0" indent="0">
              <a:lnSpc>
                <a:spcPct val="100000"/>
              </a:lnSpc>
              <a:spcBef>
                <a:spcPts val="0"/>
              </a:spcBef>
              <a:buNone/>
            </a:pPr>
            <a:br>
              <a:rPr lang="en-GB" sz="1050" b="0" dirty="0">
                <a:solidFill>
                  <a:srgbClr val="DAE3E3"/>
                </a:solidFill>
                <a:effectLst/>
                <a:latin typeface="Consolas" panose="020B0609020204030204" pitchFamily="49" charset="0"/>
              </a:rPr>
            </a:br>
            <a:r>
              <a:rPr lang="en-GB" sz="1050" b="0" dirty="0">
                <a:solidFill>
                  <a:srgbClr val="DAE3E3"/>
                </a:solidFill>
                <a:effectLst/>
                <a:latin typeface="Consolas" panose="020B0609020204030204" pitchFamily="49" charset="0"/>
              </a:rPr>
              <a:t>std_msgs__msg__Float32 </a:t>
            </a:r>
            <a:r>
              <a:rPr lang="en-GB" sz="1050" b="0" dirty="0" err="1">
                <a:solidFill>
                  <a:srgbClr val="DAE3E3"/>
                </a:solidFill>
                <a:effectLst/>
                <a:latin typeface="Consolas" panose="020B0609020204030204" pitchFamily="49" charset="0"/>
              </a:rPr>
              <a:t>msg</a:t>
            </a:r>
            <a:r>
              <a:rPr lang="en-GB" sz="1050" b="0" dirty="0">
                <a:solidFill>
                  <a:srgbClr val="DAE3E3"/>
                </a:solidFill>
                <a:effectLst/>
                <a:latin typeface="Consolas" panose="020B0609020204030204" pitchFamily="49" charset="0"/>
              </a:rPr>
              <a:t>;</a:t>
            </a:r>
            <a:r>
              <a:rPr lang="en-GB" sz="1050" b="0" dirty="0">
                <a:solidFill>
                  <a:srgbClr val="7F8C8D"/>
                </a:solidFill>
                <a:effectLst/>
                <a:latin typeface="Consolas" panose="020B0609020204030204" pitchFamily="49" charset="0"/>
              </a:rPr>
              <a:t>  // Integer message type</a:t>
            </a:r>
            <a:endParaRPr lang="en-GB" sz="1050" b="0" dirty="0">
              <a:solidFill>
                <a:srgbClr val="DAE3E3"/>
              </a:solidFill>
              <a:effectLst/>
              <a:latin typeface="Consolas" panose="020B0609020204030204" pitchFamily="49" charset="0"/>
            </a:endParaRPr>
          </a:p>
          <a:p>
            <a:pPr marL="0" indent="0">
              <a:lnSpc>
                <a:spcPct val="100000"/>
              </a:lnSpc>
              <a:spcBef>
                <a:spcPts val="0"/>
              </a:spcBef>
              <a:buNone/>
            </a:pPr>
            <a:br>
              <a:rPr lang="en-GB" sz="1050" b="0" dirty="0">
                <a:solidFill>
                  <a:srgbClr val="DAE3E3"/>
                </a:solidFill>
                <a:effectLst/>
                <a:latin typeface="Consolas" panose="020B0609020204030204" pitchFamily="49" charset="0"/>
              </a:rPr>
            </a:br>
            <a:r>
              <a:rPr lang="en-GB" sz="1050" b="0" dirty="0" err="1">
                <a:solidFill>
                  <a:srgbClr val="DAE3E3"/>
                </a:solidFill>
                <a:effectLst/>
                <a:latin typeface="Consolas" panose="020B0609020204030204" pitchFamily="49" charset="0"/>
              </a:rPr>
              <a:t>micro_ros_agent_locator</a:t>
            </a:r>
            <a:r>
              <a:rPr lang="en-GB" sz="1050" b="0" dirty="0">
                <a:solidFill>
                  <a:srgbClr val="DAE3E3"/>
                </a:solidFill>
                <a:effectLst/>
                <a:latin typeface="Consolas" panose="020B0609020204030204" pitchFamily="49" charset="0"/>
              </a:rPr>
              <a:t> locator;</a:t>
            </a:r>
            <a:r>
              <a:rPr lang="en-GB" sz="1050" b="0" dirty="0">
                <a:solidFill>
                  <a:srgbClr val="7F8C8D"/>
                </a:solidFill>
                <a:effectLst/>
                <a:latin typeface="Consolas" panose="020B0609020204030204" pitchFamily="49" charset="0"/>
              </a:rPr>
              <a:t>    // Stores connection details for Micro-ROS Agent</a:t>
            </a:r>
            <a:endParaRPr lang="en-GB" sz="1050" b="0" dirty="0">
              <a:solidFill>
                <a:srgbClr val="DAE3E3"/>
              </a:solidFill>
              <a:effectLst/>
              <a:latin typeface="Consolas" panose="020B0609020204030204" pitchFamily="49" charset="0"/>
            </a:endParaRPr>
          </a:p>
          <a:p>
            <a:pPr marL="0" indent="0">
              <a:lnSpc>
                <a:spcPct val="100000"/>
              </a:lnSpc>
              <a:spcBef>
                <a:spcPts val="0"/>
              </a:spcBef>
              <a:buNone/>
            </a:pPr>
            <a:br>
              <a:rPr lang="en-GB" sz="1050" b="0" dirty="0">
                <a:solidFill>
                  <a:srgbClr val="DAE3E3"/>
                </a:solidFill>
                <a:effectLst/>
                <a:latin typeface="Consolas" panose="020B0609020204030204" pitchFamily="49" charset="0"/>
              </a:rPr>
            </a:br>
            <a:r>
              <a:rPr lang="en-GB" sz="1050" b="0" dirty="0">
                <a:solidFill>
                  <a:srgbClr val="C586C0"/>
                </a:solidFill>
                <a:effectLst/>
                <a:latin typeface="Consolas" panose="020B0609020204030204" pitchFamily="49" charset="0"/>
              </a:rPr>
              <a:t>#ifdef</a:t>
            </a:r>
            <a:r>
              <a:rPr lang="en-GB" sz="1050" b="0" dirty="0">
                <a:solidFill>
                  <a:srgbClr val="DAE3E3"/>
                </a:solidFill>
                <a:effectLst/>
                <a:latin typeface="Consolas" panose="020B0609020204030204" pitchFamily="49" charset="0"/>
              </a:rPr>
              <a:t> </a:t>
            </a:r>
            <a:r>
              <a:rPr lang="en-GB" sz="1050" b="0" dirty="0">
                <a:solidFill>
                  <a:srgbClr val="F39C12"/>
                </a:solidFill>
                <a:effectLst/>
                <a:latin typeface="Consolas" panose="020B0609020204030204" pitchFamily="49" charset="0"/>
              </a:rPr>
              <a:t>WIFI</a:t>
            </a:r>
            <a:endParaRPr lang="en-GB" sz="1050" b="0" dirty="0">
              <a:solidFill>
                <a:srgbClr val="DAE3E3"/>
              </a:solidFill>
              <a:effectLst/>
              <a:latin typeface="Consolas" panose="020B0609020204030204" pitchFamily="49" charset="0"/>
            </a:endParaRPr>
          </a:p>
          <a:p>
            <a:pPr marL="0" indent="0">
              <a:lnSpc>
                <a:spcPct val="100000"/>
              </a:lnSpc>
              <a:spcBef>
                <a:spcPts val="0"/>
              </a:spcBef>
              <a:buNone/>
            </a:pPr>
            <a:r>
              <a:rPr lang="en-GB" sz="1050" b="0" dirty="0">
                <a:solidFill>
                  <a:srgbClr val="7F8C8D"/>
                </a:solidFill>
                <a:effectLst/>
                <a:latin typeface="Consolas" panose="020B0609020204030204" pitchFamily="49" charset="0"/>
              </a:rPr>
              <a:t>// Static IP configuration for ESP32 Access Point</a:t>
            </a:r>
            <a:endParaRPr lang="en-GB" sz="1050" b="0" dirty="0">
              <a:solidFill>
                <a:srgbClr val="DAE3E3"/>
              </a:solidFill>
              <a:effectLst/>
              <a:latin typeface="Consolas" panose="020B0609020204030204" pitchFamily="49" charset="0"/>
            </a:endParaRPr>
          </a:p>
          <a:p>
            <a:pPr marL="0" indent="0">
              <a:lnSpc>
                <a:spcPct val="100000"/>
              </a:lnSpc>
              <a:spcBef>
                <a:spcPts val="0"/>
              </a:spcBef>
              <a:buNone/>
            </a:pPr>
            <a:r>
              <a:rPr lang="en-GB" sz="1050" b="0" dirty="0" err="1">
                <a:solidFill>
                  <a:srgbClr val="DAE3E3"/>
                </a:solidFill>
                <a:effectLst/>
                <a:latin typeface="Consolas" panose="020B0609020204030204" pitchFamily="49" charset="0"/>
              </a:rPr>
              <a:t>IPAddress</a:t>
            </a:r>
            <a:r>
              <a:rPr lang="en-GB" sz="1050" b="0" dirty="0">
                <a:solidFill>
                  <a:srgbClr val="DAE3E3"/>
                </a:solidFill>
                <a:effectLst/>
                <a:latin typeface="Consolas" panose="020B0609020204030204" pitchFamily="49" charset="0"/>
              </a:rPr>
              <a:t> </a:t>
            </a:r>
            <a:r>
              <a:rPr lang="en-GB" sz="1050" b="0" dirty="0" err="1">
                <a:solidFill>
                  <a:srgbClr val="DAE3E3"/>
                </a:solidFill>
                <a:effectLst/>
                <a:latin typeface="Consolas" panose="020B0609020204030204" pitchFamily="49" charset="0"/>
              </a:rPr>
              <a:t>local_ip</a:t>
            </a:r>
            <a:r>
              <a:rPr lang="en-GB" sz="1050" b="0" dirty="0">
                <a:solidFill>
                  <a:srgbClr val="DAE3E3"/>
                </a:solidFill>
                <a:effectLst/>
                <a:latin typeface="Consolas" panose="020B0609020204030204" pitchFamily="49" charset="0"/>
              </a:rPr>
              <a:t> = {</a:t>
            </a:r>
            <a:r>
              <a:rPr lang="en-GB" sz="1050" b="0" dirty="0">
                <a:solidFill>
                  <a:srgbClr val="7FCBCD"/>
                </a:solidFill>
                <a:effectLst/>
                <a:latin typeface="Consolas" panose="020B0609020204030204" pitchFamily="49" charset="0"/>
              </a:rPr>
              <a:t>10</a:t>
            </a:r>
            <a:r>
              <a:rPr lang="en-GB" sz="1050" b="0" dirty="0">
                <a:solidFill>
                  <a:srgbClr val="DAE3E3"/>
                </a:solidFill>
                <a:effectLst/>
                <a:latin typeface="Consolas" panose="020B0609020204030204" pitchFamily="49" charset="0"/>
              </a:rPr>
              <a:t>, </a:t>
            </a:r>
            <a:r>
              <a:rPr lang="en-GB" sz="1050" b="0" dirty="0">
                <a:solidFill>
                  <a:srgbClr val="7FCBCD"/>
                </a:solidFill>
                <a:effectLst/>
                <a:latin typeface="Consolas" panose="020B0609020204030204" pitchFamily="49" charset="0"/>
              </a:rPr>
              <a:t>16</a:t>
            </a:r>
            <a:r>
              <a:rPr lang="en-GB" sz="1050" b="0" dirty="0">
                <a:solidFill>
                  <a:srgbClr val="DAE3E3"/>
                </a:solidFill>
                <a:effectLst/>
                <a:latin typeface="Consolas" panose="020B0609020204030204" pitchFamily="49" charset="0"/>
              </a:rPr>
              <a:t>, </a:t>
            </a:r>
            <a:r>
              <a:rPr lang="en-GB" sz="1050" b="0" dirty="0">
                <a:solidFill>
                  <a:srgbClr val="7FCBCD"/>
                </a:solidFill>
                <a:effectLst/>
                <a:latin typeface="Consolas" panose="020B0609020204030204" pitchFamily="49" charset="0"/>
              </a:rPr>
              <a:t>1</a:t>
            </a:r>
            <a:r>
              <a:rPr lang="en-GB" sz="1050" b="0" dirty="0">
                <a:solidFill>
                  <a:srgbClr val="DAE3E3"/>
                </a:solidFill>
                <a:effectLst/>
                <a:latin typeface="Consolas" panose="020B0609020204030204" pitchFamily="49" charset="0"/>
              </a:rPr>
              <a:t>, </a:t>
            </a:r>
            <a:r>
              <a:rPr lang="en-GB" sz="1050" b="0" dirty="0">
                <a:solidFill>
                  <a:srgbClr val="7FCBCD"/>
                </a:solidFill>
                <a:effectLst/>
                <a:latin typeface="Consolas" panose="020B0609020204030204" pitchFamily="49" charset="0"/>
              </a:rPr>
              <a:t>1</a:t>
            </a:r>
            <a:r>
              <a:rPr lang="en-GB" sz="1050" b="0" dirty="0">
                <a:solidFill>
                  <a:srgbClr val="DAE3E3"/>
                </a:solidFill>
                <a:effectLst/>
                <a:latin typeface="Consolas" panose="020B0609020204030204" pitchFamily="49" charset="0"/>
              </a:rPr>
              <a:t>};</a:t>
            </a:r>
          </a:p>
          <a:p>
            <a:pPr marL="0" indent="0">
              <a:lnSpc>
                <a:spcPct val="100000"/>
              </a:lnSpc>
              <a:spcBef>
                <a:spcPts val="0"/>
              </a:spcBef>
              <a:buNone/>
            </a:pPr>
            <a:r>
              <a:rPr lang="en-GB" sz="1050" b="0" dirty="0" err="1">
                <a:solidFill>
                  <a:srgbClr val="DAE3E3"/>
                </a:solidFill>
                <a:effectLst/>
                <a:latin typeface="Consolas" panose="020B0609020204030204" pitchFamily="49" charset="0"/>
              </a:rPr>
              <a:t>IPAddress</a:t>
            </a:r>
            <a:r>
              <a:rPr lang="en-GB" sz="1050" b="0" dirty="0">
                <a:solidFill>
                  <a:srgbClr val="DAE3E3"/>
                </a:solidFill>
                <a:effectLst/>
                <a:latin typeface="Consolas" panose="020B0609020204030204" pitchFamily="49" charset="0"/>
              </a:rPr>
              <a:t> gateway = {</a:t>
            </a:r>
            <a:r>
              <a:rPr lang="en-GB" sz="1050" b="0" dirty="0">
                <a:solidFill>
                  <a:srgbClr val="7FCBCD"/>
                </a:solidFill>
                <a:effectLst/>
                <a:latin typeface="Consolas" panose="020B0609020204030204" pitchFamily="49" charset="0"/>
              </a:rPr>
              <a:t>10</a:t>
            </a:r>
            <a:r>
              <a:rPr lang="en-GB" sz="1050" b="0" dirty="0">
                <a:solidFill>
                  <a:srgbClr val="DAE3E3"/>
                </a:solidFill>
                <a:effectLst/>
                <a:latin typeface="Consolas" panose="020B0609020204030204" pitchFamily="49" charset="0"/>
              </a:rPr>
              <a:t>, </a:t>
            </a:r>
            <a:r>
              <a:rPr lang="en-GB" sz="1050" b="0" dirty="0">
                <a:solidFill>
                  <a:srgbClr val="7FCBCD"/>
                </a:solidFill>
                <a:effectLst/>
                <a:latin typeface="Consolas" panose="020B0609020204030204" pitchFamily="49" charset="0"/>
              </a:rPr>
              <a:t>16</a:t>
            </a:r>
            <a:r>
              <a:rPr lang="en-GB" sz="1050" b="0" dirty="0">
                <a:solidFill>
                  <a:srgbClr val="DAE3E3"/>
                </a:solidFill>
                <a:effectLst/>
                <a:latin typeface="Consolas" panose="020B0609020204030204" pitchFamily="49" charset="0"/>
              </a:rPr>
              <a:t>, </a:t>
            </a:r>
            <a:r>
              <a:rPr lang="en-GB" sz="1050" b="0" dirty="0">
                <a:solidFill>
                  <a:srgbClr val="7FCBCD"/>
                </a:solidFill>
                <a:effectLst/>
                <a:latin typeface="Consolas" panose="020B0609020204030204" pitchFamily="49" charset="0"/>
              </a:rPr>
              <a:t>1</a:t>
            </a:r>
            <a:r>
              <a:rPr lang="en-GB" sz="1050" b="0" dirty="0">
                <a:solidFill>
                  <a:srgbClr val="DAE3E3"/>
                </a:solidFill>
                <a:effectLst/>
                <a:latin typeface="Consolas" panose="020B0609020204030204" pitchFamily="49" charset="0"/>
              </a:rPr>
              <a:t>, </a:t>
            </a:r>
            <a:r>
              <a:rPr lang="en-GB" sz="1050" b="0" dirty="0">
                <a:solidFill>
                  <a:srgbClr val="7FCBCD"/>
                </a:solidFill>
                <a:effectLst/>
                <a:latin typeface="Consolas" panose="020B0609020204030204" pitchFamily="49" charset="0"/>
              </a:rPr>
              <a:t>1</a:t>
            </a:r>
            <a:r>
              <a:rPr lang="en-GB" sz="1050" b="0" dirty="0">
                <a:solidFill>
                  <a:srgbClr val="DAE3E3"/>
                </a:solidFill>
                <a:effectLst/>
                <a:latin typeface="Consolas" panose="020B0609020204030204" pitchFamily="49" charset="0"/>
              </a:rPr>
              <a:t>};</a:t>
            </a:r>
          </a:p>
          <a:p>
            <a:pPr marL="0" indent="0">
              <a:lnSpc>
                <a:spcPct val="100000"/>
              </a:lnSpc>
              <a:spcBef>
                <a:spcPts val="0"/>
              </a:spcBef>
              <a:buNone/>
            </a:pPr>
            <a:r>
              <a:rPr lang="en-GB" sz="1050" b="0" dirty="0" err="1">
                <a:solidFill>
                  <a:srgbClr val="DAE3E3"/>
                </a:solidFill>
                <a:effectLst/>
                <a:latin typeface="Consolas" panose="020B0609020204030204" pitchFamily="49" charset="0"/>
              </a:rPr>
              <a:t>IPAddress</a:t>
            </a:r>
            <a:r>
              <a:rPr lang="en-GB" sz="1050" b="0" dirty="0">
                <a:solidFill>
                  <a:srgbClr val="DAE3E3"/>
                </a:solidFill>
                <a:effectLst/>
                <a:latin typeface="Consolas" panose="020B0609020204030204" pitchFamily="49" charset="0"/>
              </a:rPr>
              <a:t> subnet = {</a:t>
            </a:r>
            <a:r>
              <a:rPr lang="en-GB" sz="1050" b="0" dirty="0">
                <a:solidFill>
                  <a:srgbClr val="7FCBCD"/>
                </a:solidFill>
                <a:effectLst/>
                <a:latin typeface="Consolas" panose="020B0609020204030204" pitchFamily="49" charset="0"/>
              </a:rPr>
              <a:t>255</a:t>
            </a:r>
            <a:r>
              <a:rPr lang="en-GB" sz="1050" b="0" dirty="0">
                <a:solidFill>
                  <a:srgbClr val="DAE3E3"/>
                </a:solidFill>
                <a:effectLst/>
                <a:latin typeface="Consolas" panose="020B0609020204030204" pitchFamily="49" charset="0"/>
              </a:rPr>
              <a:t>, </a:t>
            </a:r>
            <a:r>
              <a:rPr lang="en-GB" sz="1050" b="0" dirty="0">
                <a:solidFill>
                  <a:srgbClr val="7FCBCD"/>
                </a:solidFill>
                <a:effectLst/>
                <a:latin typeface="Consolas" panose="020B0609020204030204" pitchFamily="49" charset="0"/>
              </a:rPr>
              <a:t>255</a:t>
            </a:r>
            <a:r>
              <a:rPr lang="en-GB" sz="1050" b="0" dirty="0">
                <a:solidFill>
                  <a:srgbClr val="DAE3E3"/>
                </a:solidFill>
                <a:effectLst/>
                <a:latin typeface="Consolas" panose="020B0609020204030204" pitchFamily="49" charset="0"/>
              </a:rPr>
              <a:t>, </a:t>
            </a:r>
            <a:r>
              <a:rPr lang="en-GB" sz="1050" b="0" dirty="0">
                <a:solidFill>
                  <a:srgbClr val="7FCBCD"/>
                </a:solidFill>
                <a:effectLst/>
                <a:latin typeface="Consolas" panose="020B0609020204030204" pitchFamily="49" charset="0"/>
              </a:rPr>
              <a:t>255</a:t>
            </a:r>
            <a:r>
              <a:rPr lang="en-GB" sz="1050" b="0" dirty="0">
                <a:solidFill>
                  <a:srgbClr val="DAE3E3"/>
                </a:solidFill>
                <a:effectLst/>
                <a:latin typeface="Consolas" panose="020B0609020204030204" pitchFamily="49" charset="0"/>
              </a:rPr>
              <a:t>, </a:t>
            </a:r>
            <a:r>
              <a:rPr lang="en-GB" sz="1050" b="0" dirty="0">
                <a:solidFill>
                  <a:srgbClr val="7FCBCD"/>
                </a:solidFill>
                <a:effectLst/>
                <a:latin typeface="Consolas" panose="020B0609020204030204" pitchFamily="49" charset="0"/>
              </a:rPr>
              <a:t>0</a:t>
            </a:r>
            <a:r>
              <a:rPr lang="en-GB" sz="1050" b="0" dirty="0">
                <a:solidFill>
                  <a:srgbClr val="DAE3E3"/>
                </a:solidFill>
                <a:effectLst/>
                <a:latin typeface="Consolas" panose="020B0609020204030204" pitchFamily="49" charset="0"/>
              </a:rPr>
              <a:t>};</a:t>
            </a:r>
          </a:p>
          <a:p>
            <a:pPr marL="0" indent="0">
              <a:lnSpc>
                <a:spcPct val="100000"/>
              </a:lnSpc>
              <a:spcBef>
                <a:spcPts val="0"/>
              </a:spcBef>
              <a:buNone/>
            </a:pPr>
            <a:br>
              <a:rPr lang="en-GB" sz="1050" b="0" dirty="0">
                <a:solidFill>
                  <a:srgbClr val="DAE3E3"/>
                </a:solidFill>
                <a:effectLst/>
                <a:latin typeface="Consolas" panose="020B0609020204030204" pitchFamily="49" charset="0"/>
              </a:rPr>
            </a:br>
            <a:r>
              <a:rPr lang="en-GB" sz="1050" b="0" dirty="0">
                <a:solidFill>
                  <a:srgbClr val="7F8C8D"/>
                </a:solidFill>
                <a:effectLst/>
                <a:latin typeface="Consolas" panose="020B0609020204030204" pitchFamily="49" charset="0"/>
              </a:rPr>
              <a:t>// Wi-Fi credentials (ESP32 acting as an Access Point)</a:t>
            </a:r>
            <a:endParaRPr lang="en-GB" sz="1050" b="0" dirty="0">
              <a:solidFill>
                <a:srgbClr val="DAE3E3"/>
              </a:solidFill>
              <a:effectLst/>
              <a:latin typeface="Consolas" panose="020B0609020204030204" pitchFamily="49" charset="0"/>
            </a:endParaRPr>
          </a:p>
          <a:p>
            <a:pPr marL="0" indent="0">
              <a:lnSpc>
                <a:spcPct val="100000"/>
              </a:lnSpc>
              <a:spcBef>
                <a:spcPts val="0"/>
              </a:spcBef>
              <a:buNone/>
            </a:pPr>
            <a:r>
              <a:rPr lang="en-GB" sz="1050" b="0" dirty="0" err="1">
                <a:solidFill>
                  <a:srgbClr val="0CA1A6"/>
                </a:solidFill>
                <a:effectLst/>
                <a:latin typeface="Consolas" panose="020B0609020204030204" pitchFamily="49" charset="0"/>
              </a:rPr>
              <a:t>const</a:t>
            </a:r>
            <a:r>
              <a:rPr lang="en-GB" sz="1050" b="0" dirty="0">
                <a:solidFill>
                  <a:srgbClr val="DAE3E3"/>
                </a:solidFill>
                <a:effectLst/>
                <a:latin typeface="Consolas" panose="020B0609020204030204" pitchFamily="49" charset="0"/>
              </a:rPr>
              <a:t> </a:t>
            </a:r>
            <a:r>
              <a:rPr lang="en-GB" sz="1050" b="0" dirty="0">
                <a:solidFill>
                  <a:srgbClr val="0CA1A6"/>
                </a:solidFill>
                <a:effectLst/>
                <a:latin typeface="Consolas" panose="020B0609020204030204" pitchFamily="49" charset="0"/>
              </a:rPr>
              <a:t>char</a:t>
            </a:r>
            <a:r>
              <a:rPr lang="en-GB" sz="1050" b="0" dirty="0">
                <a:solidFill>
                  <a:srgbClr val="DAE3E3"/>
                </a:solidFill>
                <a:effectLst/>
                <a:latin typeface="Consolas" panose="020B0609020204030204" pitchFamily="49" charset="0"/>
              </a:rPr>
              <a:t>* </a:t>
            </a:r>
            <a:r>
              <a:rPr lang="en-GB" sz="1050" b="0" dirty="0" err="1">
                <a:solidFill>
                  <a:srgbClr val="DAE3E3"/>
                </a:solidFill>
                <a:effectLst/>
                <a:latin typeface="Consolas" panose="020B0609020204030204" pitchFamily="49" charset="0"/>
              </a:rPr>
              <a:t>ssid</a:t>
            </a:r>
            <a:r>
              <a:rPr lang="en-GB" sz="1050" b="0" dirty="0">
                <a:solidFill>
                  <a:srgbClr val="DAE3E3"/>
                </a:solidFill>
                <a:effectLst/>
                <a:latin typeface="Consolas" panose="020B0609020204030204" pitchFamily="49" charset="0"/>
              </a:rPr>
              <a:t>     = </a:t>
            </a:r>
            <a:r>
              <a:rPr lang="en-GB" sz="1050" b="0" dirty="0">
                <a:solidFill>
                  <a:srgbClr val="7FCBCD"/>
                </a:solidFill>
                <a:effectLst/>
                <a:latin typeface="Consolas" panose="020B0609020204030204" pitchFamily="49" charset="0"/>
              </a:rPr>
              <a:t>"ESP32-Access-Point"</a:t>
            </a:r>
            <a:r>
              <a:rPr lang="en-GB" sz="1050" b="0" dirty="0">
                <a:solidFill>
                  <a:srgbClr val="DAE3E3"/>
                </a:solidFill>
                <a:effectLst/>
                <a:latin typeface="Consolas" panose="020B0609020204030204" pitchFamily="49" charset="0"/>
              </a:rPr>
              <a:t>;</a:t>
            </a:r>
          </a:p>
          <a:p>
            <a:pPr marL="0" indent="0">
              <a:lnSpc>
                <a:spcPct val="100000"/>
              </a:lnSpc>
              <a:spcBef>
                <a:spcPts val="0"/>
              </a:spcBef>
              <a:buNone/>
            </a:pPr>
            <a:r>
              <a:rPr lang="en-GB" sz="1050" b="0" dirty="0" err="1">
                <a:solidFill>
                  <a:srgbClr val="0CA1A6"/>
                </a:solidFill>
                <a:effectLst/>
                <a:latin typeface="Consolas" panose="020B0609020204030204" pitchFamily="49" charset="0"/>
              </a:rPr>
              <a:t>const</a:t>
            </a:r>
            <a:r>
              <a:rPr lang="en-GB" sz="1050" b="0" dirty="0">
                <a:solidFill>
                  <a:srgbClr val="DAE3E3"/>
                </a:solidFill>
                <a:effectLst/>
                <a:latin typeface="Consolas" panose="020B0609020204030204" pitchFamily="49" charset="0"/>
              </a:rPr>
              <a:t> </a:t>
            </a:r>
            <a:r>
              <a:rPr lang="en-GB" sz="1050" b="0" dirty="0">
                <a:solidFill>
                  <a:srgbClr val="0CA1A6"/>
                </a:solidFill>
                <a:effectLst/>
                <a:latin typeface="Consolas" panose="020B0609020204030204" pitchFamily="49" charset="0"/>
              </a:rPr>
              <a:t>char</a:t>
            </a:r>
            <a:r>
              <a:rPr lang="en-GB" sz="1050" b="0" dirty="0">
                <a:solidFill>
                  <a:srgbClr val="DAE3E3"/>
                </a:solidFill>
                <a:effectLst/>
                <a:latin typeface="Consolas" panose="020B0609020204030204" pitchFamily="49" charset="0"/>
              </a:rPr>
              <a:t>* password = </a:t>
            </a:r>
            <a:r>
              <a:rPr lang="en-GB" sz="1050" b="0" dirty="0">
                <a:solidFill>
                  <a:srgbClr val="7FCBCD"/>
                </a:solidFill>
                <a:effectLst/>
                <a:latin typeface="Consolas" panose="020B0609020204030204" pitchFamily="49" charset="0"/>
              </a:rPr>
              <a:t>"123456789"</a:t>
            </a:r>
            <a:r>
              <a:rPr lang="en-GB" sz="1050" b="0" dirty="0">
                <a:solidFill>
                  <a:srgbClr val="DAE3E3"/>
                </a:solidFill>
                <a:effectLst/>
                <a:latin typeface="Consolas" panose="020B0609020204030204" pitchFamily="49" charset="0"/>
              </a:rPr>
              <a:t>;</a:t>
            </a:r>
          </a:p>
          <a:p>
            <a:pPr marL="0" indent="0">
              <a:lnSpc>
                <a:spcPct val="100000"/>
              </a:lnSpc>
              <a:spcBef>
                <a:spcPts val="0"/>
              </a:spcBef>
              <a:buNone/>
            </a:pPr>
            <a:br>
              <a:rPr lang="en-GB" sz="1050" b="0" dirty="0">
                <a:solidFill>
                  <a:srgbClr val="DAE3E3"/>
                </a:solidFill>
                <a:effectLst/>
                <a:latin typeface="Consolas" panose="020B0609020204030204" pitchFamily="49" charset="0"/>
              </a:rPr>
            </a:br>
            <a:r>
              <a:rPr lang="en-GB" sz="1050" b="0" dirty="0">
                <a:solidFill>
                  <a:srgbClr val="7F8C8D"/>
                </a:solidFill>
                <a:effectLst/>
                <a:latin typeface="Consolas" panose="020B0609020204030204" pitchFamily="49" charset="0"/>
              </a:rPr>
              <a:t>// Micro-ROS Agent configuration (host machine)</a:t>
            </a:r>
            <a:endParaRPr lang="en-GB" sz="1050" b="0" dirty="0">
              <a:solidFill>
                <a:srgbClr val="DAE3E3"/>
              </a:solidFill>
              <a:effectLst/>
              <a:latin typeface="Consolas" panose="020B0609020204030204" pitchFamily="49" charset="0"/>
            </a:endParaRPr>
          </a:p>
          <a:p>
            <a:pPr marL="0" indent="0">
              <a:lnSpc>
                <a:spcPct val="100000"/>
              </a:lnSpc>
              <a:spcBef>
                <a:spcPts val="0"/>
              </a:spcBef>
              <a:buNone/>
            </a:pPr>
            <a:r>
              <a:rPr lang="en-GB" sz="1050" b="0" dirty="0" err="1">
                <a:solidFill>
                  <a:srgbClr val="0CA1A6"/>
                </a:solidFill>
                <a:effectLst/>
                <a:latin typeface="Consolas" panose="020B0609020204030204" pitchFamily="49" charset="0"/>
              </a:rPr>
              <a:t>const</a:t>
            </a:r>
            <a:r>
              <a:rPr lang="en-GB" sz="1050" b="0" dirty="0">
                <a:solidFill>
                  <a:srgbClr val="DAE3E3"/>
                </a:solidFill>
                <a:effectLst/>
                <a:latin typeface="Consolas" panose="020B0609020204030204" pitchFamily="49" charset="0"/>
              </a:rPr>
              <a:t> </a:t>
            </a:r>
            <a:r>
              <a:rPr lang="en-GB" sz="1050" b="0" dirty="0">
                <a:solidFill>
                  <a:srgbClr val="0CA1A6"/>
                </a:solidFill>
                <a:effectLst/>
                <a:latin typeface="Consolas" panose="020B0609020204030204" pitchFamily="49" charset="0"/>
              </a:rPr>
              <a:t>char</a:t>
            </a:r>
            <a:r>
              <a:rPr lang="en-GB" sz="1050" b="0" dirty="0">
                <a:solidFill>
                  <a:srgbClr val="DAE3E3"/>
                </a:solidFill>
                <a:effectLst/>
                <a:latin typeface="Consolas" panose="020B0609020204030204" pitchFamily="49" charset="0"/>
              </a:rPr>
              <a:t>* </a:t>
            </a:r>
            <a:r>
              <a:rPr lang="en-GB" sz="1050" b="0" dirty="0" err="1">
                <a:solidFill>
                  <a:srgbClr val="DAE3E3"/>
                </a:solidFill>
                <a:effectLst/>
                <a:latin typeface="Consolas" panose="020B0609020204030204" pitchFamily="49" charset="0"/>
              </a:rPr>
              <a:t>agent_ip</a:t>
            </a:r>
            <a:r>
              <a:rPr lang="en-GB" sz="1050" b="0" dirty="0">
                <a:solidFill>
                  <a:srgbClr val="DAE3E3"/>
                </a:solidFill>
                <a:effectLst/>
                <a:latin typeface="Consolas" panose="020B0609020204030204" pitchFamily="49" charset="0"/>
              </a:rPr>
              <a:t> = </a:t>
            </a:r>
            <a:r>
              <a:rPr lang="en-GB" sz="1050" b="0" dirty="0">
                <a:solidFill>
                  <a:srgbClr val="7FCBCD"/>
                </a:solidFill>
                <a:effectLst/>
                <a:latin typeface="Consolas" panose="020B0609020204030204" pitchFamily="49" charset="0"/>
              </a:rPr>
              <a:t>"10.16.1.2"</a:t>
            </a:r>
            <a:r>
              <a:rPr lang="en-GB" sz="1050" b="0" dirty="0">
                <a:solidFill>
                  <a:srgbClr val="DAE3E3"/>
                </a:solidFill>
                <a:effectLst/>
                <a:latin typeface="Consolas" panose="020B0609020204030204" pitchFamily="49" charset="0"/>
              </a:rPr>
              <a:t>;</a:t>
            </a:r>
          </a:p>
          <a:p>
            <a:pPr marL="0" indent="0">
              <a:lnSpc>
                <a:spcPct val="100000"/>
              </a:lnSpc>
              <a:spcBef>
                <a:spcPts val="0"/>
              </a:spcBef>
              <a:buNone/>
            </a:pPr>
            <a:r>
              <a:rPr lang="en-GB" sz="1050" b="0" dirty="0" err="1">
                <a:solidFill>
                  <a:srgbClr val="0CA1A6"/>
                </a:solidFill>
                <a:effectLst/>
                <a:latin typeface="Consolas" panose="020B0609020204030204" pitchFamily="49" charset="0"/>
              </a:rPr>
              <a:t>const</a:t>
            </a:r>
            <a:r>
              <a:rPr lang="en-GB" sz="1050" b="0" dirty="0">
                <a:solidFill>
                  <a:srgbClr val="DAE3E3"/>
                </a:solidFill>
                <a:effectLst/>
                <a:latin typeface="Consolas" panose="020B0609020204030204" pitchFamily="49" charset="0"/>
              </a:rPr>
              <a:t> </a:t>
            </a:r>
            <a:r>
              <a:rPr lang="en-GB" sz="1050" b="0" dirty="0">
                <a:solidFill>
                  <a:srgbClr val="0CA1A6"/>
                </a:solidFill>
                <a:effectLst/>
                <a:latin typeface="Consolas" panose="020B0609020204030204" pitchFamily="49" charset="0"/>
              </a:rPr>
              <a:t>int</a:t>
            </a:r>
            <a:r>
              <a:rPr lang="en-GB" sz="1050" b="0" dirty="0">
                <a:solidFill>
                  <a:srgbClr val="DAE3E3"/>
                </a:solidFill>
                <a:effectLst/>
                <a:latin typeface="Consolas" panose="020B0609020204030204" pitchFamily="49" charset="0"/>
              </a:rPr>
              <a:t> </a:t>
            </a:r>
            <a:r>
              <a:rPr lang="en-GB" sz="1050" b="0" dirty="0" err="1">
                <a:solidFill>
                  <a:srgbClr val="DAE3E3"/>
                </a:solidFill>
                <a:effectLst/>
                <a:latin typeface="Consolas" panose="020B0609020204030204" pitchFamily="49" charset="0"/>
              </a:rPr>
              <a:t>agent_port</a:t>
            </a:r>
            <a:r>
              <a:rPr lang="en-GB" sz="1050" b="0" dirty="0">
                <a:solidFill>
                  <a:srgbClr val="DAE3E3"/>
                </a:solidFill>
                <a:effectLst/>
                <a:latin typeface="Consolas" panose="020B0609020204030204" pitchFamily="49" charset="0"/>
              </a:rPr>
              <a:t> = </a:t>
            </a:r>
            <a:r>
              <a:rPr lang="en-GB" sz="1050" b="0" dirty="0">
                <a:solidFill>
                  <a:srgbClr val="7FCBCD"/>
                </a:solidFill>
                <a:effectLst/>
                <a:latin typeface="Consolas" panose="020B0609020204030204" pitchFamily="49" charset="0"/>
              </a:rPr>
              <a:t>9999</a:t>
            </a:r>
            <a:r>
              <a:rPr lang="en-GB" sz="1050" b="0" dirty="0">
                <a:solidFill>
                  <a:srgbClr val="DAE3E3"/>
                </a:solidFill>
                <a:effectLst/>
                <a:latin typeface="Consolas" panose="020B0609020204030204" pitchFamily="49" charset="0"/>
              </a:rPr>
              <a:t>;</a:t>
            </a:r>
          </a:p>
          <a:p>
            <a:pPr marL="0" indent="0">
              <a:lnSpc>
                <a:spcPct val="100000"/>
              </a:lnSpc>
              <a:spcBef>
                <a:spcPts val="0"/>
              </a:spcBef>
              <a:buNone/>
            </a:pPr>
            <a:r>
              <a:rPr lang="en-GB" sz="1050" b="0" dirty="0">
                <a:solidFill>
                  <a:srgbClr val="C586C0"/>
                </a:solidFill>
                <a:effectLst/>
                <a:latin typeface="Consolas" panose="020B0609020204030204" pitchFamily="49" charset="0"/>
              </a:rPr>
              <a:t>#endif</a:t>
            </a:r>
            <a:endParaRPr lang="en-GB" sz="1050" b="0" dirty="0">
              <a:solidFill>
                <a:srgbClr val="DAE3E3"/>
              </a:solidFill>
              <a:effectLst/>
              <a:latin typeface="Consolas" panose="020B0609020204030204" pitchFamily="49" charset="0"/>
            </a:endParaRPr>
          </a:p>
        </p:txBody>
      </p:sp>
    </p:spTree>
    <p:extLst>
      <p:ext uri="{BB962C8B-B14F-4D97-AF65-F5344CB8AC3E}">
        <p14:creationId xmlns:p14="http://schemas.microsoft.com/office/powerpoint/2010/main" val="2555152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5E9ED-391D-1EDC-429B-6EEEF1F31AF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67ED75-B515-A01B-8ABD-F0E5DDC202F6}"/>
              </a:ext>
            </a:extLst>
          </p:cNvPr>
          <p:cNvSpPr>
            <a:spLocks noGrp="1"/>
          </p:cNvSpPr>
          <p:nvPr>
            <p:ph sz="half" idx="1"/>
          </p:nvPr>
        </p:nvSpPr>
        <p:spPr>
          <a:xfrm>
            <a:off x="0" y="0"/>
            <a:ext cx="6096000" cy="6858000"/>
          </a:xfrm>
          <a:solidFill>
            <a:schemeClr val="tx2">
              <a:lumMod val="50000"/>
            </a:schemeClr>
          </a:solidFill>
        </p:spPr>
        <p:txBody>
          <a:bodyPr>
            <a:normAutofit/>
          </a:bodyPr>
          <a:lstStyle/>
          <a:p>
            <a:pPr marL="0" indent="0">
              <a:lnSpc>
                <a:spcPct val="120000"/>
              </a:lnSpc>
              <a:spcBef>
                <a:spcPts val="0"/>
              </a:spcBef>
              <a:buNone/>
            </a:pPr>
            <a:r>
              <a:rPr lang="en-GB" sz="1200" b="0" dirty="0">
                <a:solidFill>
                  <a:srgbClr val="7F8C8D"/>
                </a:solidFill>
                <a:effectLst/>
                <a:latin typeface="Consolas" panose="020B0609020204030204" pitchFamily="49" charset="0"/>
              </a:rPr>
              <a:t>// Enum representing different connection states of the microcontroller</a:t>
            </a:r>
            <a:endParaRPr lang="en-GB" sz="1200" b="0" dirty="0">
              <a:solidFill>
                <a:srgbClr val="DAE3E3"/>
              </a:solidFill>
              <a:effectLst/>
              <a:latin typeface="Consolas" panose="020B0609020204030204" pitchFamily="49" charset="0"/>
            </a:endParaRPr>
          </a:p>
          <a:p>
            <a:pPr marL="0" indent="0">
              <a:lnSpc>
                <a:spcPct val="120000"/>
              </a:lnSpc>
              <a:spcBef>
                <a:spcPts val="0"/>
              </a:spcBef>
              <a:buNone/>
            </a:pPr>
            <a:r>
              <a:rPr lang="en-GB" sz="1200" b="0" dirty="0" err="1">
                <a:solidFill>
                  <a:srgbClr val="0CA1A6"/>
                </a:solidFill>
                <a:effectLst/>
                <a:latin typeface="Consolas" panose="020B0609020204030204" pitchFamily="49" charset="0"/>
              </a:rPr>
              <a:t>enum</a:t>
            </a:r>
            <a:r>
              <a:rPr lang="en-GB" sz="1200" b="0" dirty="0">
                <a:solidFill>
                  <a:srgbClr val="DAE3E3"/>
                </a:solidFill>
                <a:effectLst/>
                <a:latin typeface="Consolas" panose="020B0609020204030204" pitchFamily="49" charset="0"/>
              </a:rPr>
              <a:t> states {</a:t>
            </a:r>
          </a:p>
          <a:p>
            <a:pPr marL="0" indent="0">
              <a:lnSpc>
                <a:spcPct val="120000"/>
              </a:lnSpc>
              <a:spcBef>
                <a:spcPts val="0"/>
              </a:spcBef>
              <a:buNone/>
            </a:pPr>
            <a:r>
              <a:rPr lang="en-GB" sz="1200" b="0" dirty="0">
                <a:solidFill>
                  <a:srgbClr val="DAE3E3"/>
                </a:solidFill>
                <a:effectLst/>
                <a:latin typeface="Consolas" panose="020B0609020204030204" pitchFamily="49" charset="0"/>
              </a:rPr>
              <a:t>  </a:t>
            </a:r>
            <a:r>
              <a:rPr lang="en-GB" sz="1200" b="0" dirty="0">
                <a:solidFill>
                  <a:srgbClr val="F39C12"/>
                </a:solidFill>
                <a:effectLst/>
                <a:latin typeface="Consolas" panose="020B0609020204030204" pitchFamily="49" charset="0"/>
              </a:rPr>
              <a:t>WAITING_AGENT</a:t>
            </a:r>
            <a:r>
              <a:rPr lang="en-GB" sz="1200" b="0" dirty="0">
                <a:solidFill>
                  <a:srgbClr val="DAE3E3"/>
                </a:solidFill>
                <a:effectLst/>
                <a:latin typeface="Consolas" panose="020B0609020204030204" pitchFamily="49" charset="0"/>
              </a:rPr>
              <a:t>,</a:t>
            </a:r>
            <a:r>
              <a:rPr lang="en-GB" sz="1200" b="0" dirty="0">
                <a:solidFill>
                  <a:srgbClr val="7F8C8D"/>
                </a:solidFill>
                <a:effectLst/>
                <a:latin typeface="Consolas" panose="020B0609020204030204" pitchFamily="49" charset="0"/>
              </a:rPr>
              <a:t>       // Waiting for a connection to the Micro-ROS agent</a:t>
            </a:r>
            <a:endParaRPr lang="en-GB" sz="1200" b="0" dirty="0">
              <a:solidFill>
                <a:srgbClr val="DAE3E3"/>
              </a:solidFill>
              <a:effectLst/>
              <a:latin typeface="Consolas" panose="020B0609020204030204" pitchFamily="49" charset="0"/>
            </a:endParaRPr>
          </a:p>
          <a:p>
            <a:pPr marL="0" indent="0">
              <a:lnSpc>
                <a:spcPct val="120000"/>
              </a:lnSpc>
              <a:spcBef>
                <a:spcPts val="0"/>
              </a:spcBef>
              <a:buNone/>
            </a:pPr>
            <a:r>
              <a:rPr lang="en-GB" sz="1200" b="0" dirty="0">
                <a:solidFill>
                  <a:srgbClr val="DAE3E3"/>
                </a:solidFill>
                <a:effectLst/>
                <a:latin typeface="Consolas" panose="020B0609020204030204" pitchFamily="49" charset="0"/>
              </a:rPr>
              <a:t>  </a:t>
            </a:r>
            <a:r>
              <a:rPr lang="en-GB" sz="1200" b="0" dirty="0">
                <a:solidFill>
                  <a:srgbClr val="F39C12"/>
                </a:solidFill>
                <a:effectLst/>
                <a:latin typeface="Consolas" panose="020B0609020204030204" pitchFamily="49" charset="0"/>
              </a:rPr>
              <a:t>AGENT_AVAILABLE</a:t>
            </a:r>
            <a:r>
              <a:rPr lang="en-GB" sz="1200" b="0" dirty="0">
                <a:solidFill>
                  <a:srgbClr val="DAE3E3"/>
                </a:solidFill>
                <a:effectLst/>
                <a:latin typeface="Consolas" panose="020B0609020204030204" pitchFamily="49" charset="0"/>
              </a:rPr>
              <a:t>,</a:t>
            </a:r>
            <a:r>
              <a:rPr lang="en-GB" sz="1200" b="0" dirty="0">
                <a:solidFill>
                  <a:srgbClr val="7F8C8D"/>
                </a:solidFill>
                <a:effectLst/>
                <a:latin typeface="Consolas" panose="020B0609020204030204" pitchFamily="49" charset="0"/>
              </a:rPr>
              <a:t>     // Agent found, trying to establish communication</a:t>
            </a:r>
            <a:endParaRPr lang="en-GB" sz="1200" b="0" dirty="0">
              <a:solidFill>
                <a:srgbClr val="DAE3E3"/>
              </a:solidFill>
              <a:effectLst/>
              <a:latin typeface="Consolas" panose="020B0609020204030204" pitchFamily="49" charset="0"/>
            </a:endParaRPr>
          </a:p>
          <a:p>
            <a:pPr marL="0" indent="0">
              <a:lnSpc>
                <a:spcPct val="120000"/>
              </a:lnSpc>
              <a:spcBef>
                <a:spcPts val="0"/>
              </a:spcBef>
              <a:buNone/>
            </a:pPr>
            <a:r>
              <a:rPr lang="en-GB" sz="1200" b="0" dirty="0">
                <a:solidFill>
                  <a:srgbClr val="DAE3E3"/>
                </a:solidFill>
                <a:effectLst/>
                <a:latin typeface="Consolas" panose="020B0609020204030204" pitchFamily="49" charset="0"/>
              </a:rPr>
              <a:t>  </a:t>
            </a:r>
            <a:r>
              <a:rPr lang="en-GB" sz="1200" b="0" dirty="0">
                <a:solidFill>
                  <a:srgbClr val="F39C12"/>
                </a:solidFill>
                <a:effectLst/>
                <a:latin typeface="Consolas" panose="020B0609020204030204" pitchFamily="49" charset="0"/>
              </a:rPr>
              <a:t>AGENT_CONNECTED</a:t>
            </a:r>
            <a:r>
              <a:rPr lang="en-GB" sz="1200" b="0" dirty="0">
                <a:solidFill>
                  <a:srgbClr val="DAE3E3"/>
                </a:solidFill>
                <a:effectLst/>
                <a:latin typeface="Consolas" panose="020B0609020204030204" pitchFamily="49" charset="0"/>
              </a:rPr>
              <a:t>,</a:t>
            </a:r>
            <a:r>
              <a:rPr lang="en-GB" sz="1200" b="0" dirty="0">
                <a:solidFill>
                  <a:srgbClr val="7F8C8D"/>
                </a:solidFill>
                <a:effectLst/>
                <a:latin typeface="Consolas" panose="020B0609020204030204" pitchFamily="49" charset="0"/>
              </a:rPr>
              <a:t>     // Connected to the agent, publishing messages</a:t>
            </a:r>
            <a:endParaRPr lang="en-GB" sz="1200" b="0" dirty="0">
              <a:solidFill>
                <a:srgbClr val="DAE3E3"/>
              </a:solidFill>
              <a:effectLst/>
              <a:latin typeface="Consolas" panose="020B0609020204030204" pitchFamily="49" charset="0"/>
            </a:endParaRPr>
          </a:p>
          <a:p>
            <a:pPr marL="0" indent="0">
              <a:lnSpc>
                <a:spcPct val="120000"/>
              </a:lnSpc>
              <a:spcBef>
                <a:spcPts val="0"/>
              </a:spcBef>
              <a:buNone/>
            </a:pPr>
            <a:r>
              <a:rPr lang="en-GB" sz="1200" b="0" dirty="0">
                <a:solidFill>
                  <a:srgbClr val="DAE3E3"/>
                </a:solidFill>
                <a:effectLst/>
                <a:latin typeface="Consolas" panose="020B0609020204030204" pitchFamily="49" charset="0"/>
              </a:rPr>
              <a:t>  </a:t>
            </a:r>
            <a:r>
              <a:rPr lang="en-GB" sz="1200" b="0" dirty="0">
                <a:solidFill>
                  <a:srgbClr val="F39C12"/>
                </a:solidFill>
                <a:effectLst/>
                <a:latin typeface="Consolas" panose="020B0609020204030204" pitchFamily="49" charset="0"/>
              </a:rPr>
              <a:t>AGENT_DISCONNECTED</a:t>
            </a:r>
            <a:r>
              <a:rPr lang="en-GB" sz="1200" b="0" dirty="0">
                <a:solidFill>
                  <a:srgbClr val="DAE3E3"/>
                </a:solidFill>
                <a:effectLst/>
                <a:latin typeface="Consolas" panose="020B0609020204030204" pitchFamily="49" charset="0"/>
              </a:rPr>
              <a:t>   </a:t>
            </a:r>
            <a:r>
              <a:rPr lang="en-GB" sz="1200" b="0" dirty="0">
                <a:solidFill>
                  <a:srgbClr val="7F8C8D"/>
                </a:solidFill>
                <a:effectLst/>
                <a:latin typeface="Consolas" panose="020B0609020204030204" pitchFamily="49" charset="0"/>
              </a:rPr>
              <a:t>// Lost connection, trying to reconnect</a:t>
            </a:r>
            <a:endParaRPr lang="en-GB" sz="1200" b="0" dirty="0">
              <a:solidFill>
                <a:srgbClr val="DAE3E3"/>
              </a:solidFill>
              <a:effectLst/>
              <a:latin typeface="Consolas" panose="020B0609020204030204" pitchFamily="49" charset="0"/>
            </a:endParaRPr>
          </a:p>
          <a:p>
            <a:pPr marL="0" indent="0">
              <a:lnSpc>
                <a:spcPct val="120000"/>
              </a:lnSpc>
              <a:spcBef>
                <a:spcPts val="0"/>
              </a:spcBef>
              <a:buNone/>
            </a:pPr>
            <a:r>
              <a:rPr lang="en-GB" sz="1200" b="0" dirty="0">
                <a:solidFill>
                  <a:srgbClr val="DAE3E3"/>
                </a:solidFill>
                <a:effectLst/>
                <a:latin typeface="Consolas" panose="020B0609020204030204" pitchFamily="49" charset="0"/>
              </a:rPr>
              <a:t>} state;</a:t>
            </a:r>
          </a:p>
          <a:p>
            <a:pPr marL="0" indent="0">
              <a:lnSpc>
                <a:spcPct val="120000"/>
              </a:lnSpc>
              <a:spcBef>
                <a:spcPts val="0"/>
              </a:spcBef>
              <a:buNone/>
            </a:pPr>
            <a:br>
              <a:rPr lang="en-GB" sz="1200" b="0" dirty="0">
                <a:solidFill>
                  <a:srgbClr val="DAE3E3"/>
                </a:solidFill>
                <a:effectLst/>
                <a:latin typeface="Consolas" panose="020B0609020204030204" pitchFamily="49" charset="0"/>
              </a:rPr>
            </a:br>
            <a:r>
              <a:rPr lang="en-GB" sz="1200" b="0" dirty="0">
                <a:solidFill>
                  <a:srgbClr val="7F8C8D"/>
                </a:solidFill>
                <a:effectLst/>
                <a:latin typeface="Consolas" panose="020B0609020204030204" pitchFamily="49" charset="0"/>
              </a:rPr>
              <a:t>// Variables for sine wave generation</a:t>
            </a:r>
            <a:endParaRPr lang="en-GB" sz="1200" b="0" dirty="0">
              <a:solidFill>
                <a:srgbClr val="DAE3E3"/>
              </a:solidFill>
              <a:effectLst/>
              <a:latin typeface="Consolas" panose="020B0609020204030204" pitchFamily="49" charset="0"/>
            </a:endParaRPr>
          </a:p>
          <a:p>
            <a:pPr marL="0" indent="0">
              <a:lnSpc>
                <a:spcPct val="120000"/>
              </a:lnSpc>
              <a:spcBef>
                <a:spcPts val="0"/>
              </a:spcBef>
              <a:buNone/>
            </a:pPr>
            <a:r>
              <a:rPr lang="en-GB" sz="1200" b="0" dirty="0">
                <a:solidFill>
                  <a:srgbClr val="0CA1A6"/>
                </a:solidFill>
                <a:effectLst/>
                <a:latin typeface="Consolas" panose="020B0609020204030204" pitchFamily="49" charset="0"/>
              </a:rPr>
              <a:t>float</a:t>
            </a:r>
            <a:r>
              <a:rPr lang="en-GB" sz="1200" b="0" dirty="0">
                <a:solidFill>
                  <a:srgbClr val="DAE3E3"/>
                </a:solidFill>
                <a:effectLst/>
                <a:latin typeface="Consolas" panose="020B0609020204030204" pitchFamily="49" charset="0"/>
              </a:rPr>
              <a:t> t = </a:t>
            </a:r>
            <a:r>
              <a:rPr lang="en-GB" sz="1200" b="0" dirty="0">
                <a:solidFill>
                  <a:srgbClr val="7FCBCD"/>
                </a:solidFill>
                <a:effectLst/>
                <a:latin typeface="Consolas" panose="020B0609020204030204" pitchFamily="49" charset="0"/>
              </a:rPr>
              <a:t>0.0</a:t>
            </a:r>
            <a:r>
              <a:rPr lang="en-GB" sz="1200" b="0" dirty="0">
                <a:solidFill>
                  <a:srgbClr val="DAE3E3"/>
                </a:solidFill>
                <a:effectLst/>
                <a:latin typeface="Consolas" panose="020B0609020204030204" pitchFamily="49" charset="0"/>
              </a:rPr>
              <a:t>;</a:t>
            </a:r>
            <a:r>
              <a:rPr lang="en-GB" sz="1200" b="0" dirty="0">
                <a:solidFill>
                  <a:srgbClr val="7F8C8D"/>
                </a:solidFill>
                <a:effectLst/>
                <a:latin typeface="Consolas" panose="020B0609020204030204" pitchFamily="49" charset="0"/>
              </a:rPr>
              <a:t>  // Phase variable (used to generate the wave)</a:t>
            </a:r>
            <a:endParaRPr lang="en-GB" sz="1200" b="0" dirty="0">
              <a:solidFill>
                <a:srgbClr val="DAE3E3"/>
              </a:solidFill>
              <a:effectLst/>
              <a:latin typeface="Consolas" panose="020B0609020204030204" pitchFamily="49" charset="0"/>
            </a:endParaRPr>
          </a:p>
          <a:p>
            <a:pPr marL="0" indent="0">
              <a:lnSpc>
                <a:spcPct val="120000"/>
              </a:lnSpc>
              <a:spcBef>
                <a:spcPts val="0"/>
              </a:spcBef>
              <a:buNone/>
            </a:pPr>
            <a:r>
              <a:rPr lang="en-GB" sz="1200" b="0" dirty="0" err="1">
                <a:solidFill>
                  <a:srgbClr val="0CA1A6"/>
                </a:solidFill>
                <a:effectLst/>
                <a:latin typeface="Consolas" panose="020B0609020204030204" pitchFamily="49" charset="0"/>
              </a:rPr>
              <a:t>const</a:t>
            </a:r>
            <a:r>
              <a:rPr lang="en-GB" sz="1200" b="0" dirty="0">
                <a:solidFill>
                  <a:srgbClr val="DAE3E3"/>
                </a:solidFill>
                <a:effectLst/>
                <a:latin typeface="Consolas" panose="020B0609020204030204" pitchFamily="49" charset="0"/>
              </a:rPr>
              <a:t> </a:t>
            </a:r>
            <a:r>
              <a:rPr lang="en-GB" sz="1200" b="0" dirty="0">
                <a:solidFill>
                  <a:srgbClr val="0CA1A6"/>
                </a:solidFill>
                <a:effectLst/>
                <a:latin typeface="Consolas" panose="020B0609020204030204" pitchFamily="49" charset="0"/>
              </a:rPr>
              <a:t>float</a:t>
            </a:r>
            <a:r>
              <a:rPr lang="en-GB" sz="1200" b="0" dirty="0">
                <a:solidFill>
                  <a:srgbClr val="DAE3E3"/>
                </a:solidFill>
                <a:effectLst/>
                <a:latin typeface="Consolas" panose="020B0609020204030204" pitchFamily="49" charset="0"/>
              </a:rPr>
              <a:t> frequency = </a:t>
            </a:r>
            <a:r>
              <a:rPr lang="en-GB" sz="1200" b="0" dirty="0">
                <a:solidFill>
                  <a:srgbClr val="7FCBCD"/>
                </a:solidFill>
                <a:effectLst/>
                <a:latin typeface="Consolas" panose="020B0609020204030204" pitchFamily="49" charset="0"/>
              </a:rPr>
              <a:t>1.0</a:t>
            </a:r>
            <a:r>
              <a:rPr lang="en-GB" sz="1200" b="0" dirty="0">
                <a:solidFill>
                  <a:srgbClr val="DAE3E3"/>
                </a:solidFill>
                <a:effectLst/>
                <a:latin typeface="Consolas" panose="020B0609020204030204" pitchFamily="49" charset="0"/>
              </a:rPr>
              <a:t>;</a:t>
            </a:r>
            <a:r>
              <a:rPr lang="en-GB" sz="1200" b="0" dirty="0">
                <a:solidFill>
                  <a:srgbClr val="7F8C8D"/>
                </a:solidFill>
                <a:effectLst/>
                <a:latin typeface="Consolas" panose="020B0609020204030204" pitchFamily="49" charset="0"/>
              </a:rPr>
              <a:t>  // Frequency of the sine wave (Hz)</a:t>
            </a:r>
            <a:endParaRPr lang="en-GB" sz="1200" b="0" dirty="0">
              <a:solidFill>
                <a:srgbClr val="DAE3E3"/>
              </a:solidFill>
              <a:effectLst/>
              <a:latin typeface="Consolas" panose="020B0609020204030204" pitchFamily="49" charset="0"/>
            </a:endParaRPr>
          </a:p>
          <a:p>
            <a:pPr marL="0" indent="0">
              <a:lnSpc>
                <a:spcPct val="120000"/>
              </a:lnSpc>
              <a:spcBef>
                <a:spcPts val="0"/>
              </a:spcBef>
              <a:buNone/>
            </a:pPr>
            <a:r>
              <a:rPr lang="en-GB" sz="1200" b="0" dirty="0" err="1">
                <a:solidFill>
                  <a:srgbClr val="0CA1A6"/>
                </a:solidFill>
                <a:effectLst/>
                <a:latin typeface="Consolas" panose="020B0609020204030204" pitchFamily="49" charset="0"/>
              </a:rPr>
              <a:t>const</a:t>
            </a:r>
            <a:r>
              <a:rPr lang="en-GB" sz="1200" b="0" dirty="0">
                <a:solidFill>
                  <a:srgbClr val="DAE3E3"/>
                </a:solidFill>
                <a:effectLst/>
                <a:latin typeface="Consolas" panose="020B0609020204030204" pitchFamily="49" charset="0"/>
              </a:rPr>
              <a:t> </a:t>
            </a:r>
            <a:r>
              <a:rPr lang="en-GB" sz="1200" b="0" dirty="0">
                <a:solidFill>
                  <a:srgbClr val="0CA1A6"/>
                </a:solidFill>
                <a:effectLst/>
                <a:latin typeface="Consolas" panose="020B0609020204030204" pitchFamily="49" charset="0"/>
              </a:rPr>
              <a:t>float</a:t>
            </a:r>
            <a:r>
              <a:rPr lang="en-GB" sz="1200" b="0" dirty="0">
                <a:solidFill>
                  <a:srgbClr val="DAE3E3"/>
                </a:solidFill>
                <a:effectLst/>
                <a:latin typeface="Consolas" panose="020B0609020204030204" pitchFamily="49" charset="0"/>
              </a:rPr>
              <a:t> amplitude = </a:t>
            </a:r>
            <a:r>
              <a:rPr lang="en-GB" sz="1200" b="0" dirty="0">
                <a:solidFill>
                  <a:srgbClr val="7FCBCD"/>
                </a:solidFill>
                <a:effectLst/>
                <a:latin typeface="Consolas" panose="020B0609020204030204" pitchFamily="49" charset="0"/>
              </a:rPr>
              <a:t>1.0</a:t>
            </a:r>
            <a:r>
              <a:rPr lang="en-GB" sz="1200" b="0" dirty="0">
                <a:solidFill>
                  <a:srgbClr val="DAE3E3"/>
                </a:solidFill>
                <a:effectLst/>
                <a:latin typeface="Consolas" panose="020B0609020204030204" pitchFamily="49" charset="0"/>
              </a:rPr>
              <a:t>;</a:t>
            </a:r>
            <a:r>
              <a:rPr lang="en-GB" sz="1200" b="0" dirty="0">
                <a:solidFill>
                  <a:srgbClr val="7F8C8D"/>
                </a:solidFill>
                <a:effectLst/>
                <a:latin typeface="Consolas" panose="020B0609020204030204" pitchFamily="49" charset="0"/>
              </a:rPr>
              <a:t>  // Amplitude of the sine wave</a:t>
            </a:r>
            <a:endParaRPr lang="en-GB" sz="1200" b="0" dirty="0">
              <a:solidFill>
                <a:srgbClr val="DAE3E3"/>
              </a:solidFill>
              <a:effectLst/>
              <a:latin typeface="Consolas" panose="020B0609020204030204" pitchFamily="49" charset="0"/>
            </a:endParaRPr>
          </a:p>
          <a:p>
            <a:pPr marL="0" indent="0">
              <a:lnSpc>
                <a:spcPct val="120000"/>
              </a:lnSpc>
              <a:spcBef>
                <a:spcPts val="0"/>
              </a:spcBef>
              <a:buNone/>
            </a:pPr>
            <a:r>
              <a:rPr lang="en-GB" sz="1200" b="0" dirty="0" err="1">
                <a:solidFill>
                  <a:srgbClr val="0CA1A6"/>
                </a:solidFill>
                <a:effectLst/>
                <a:latin typeface="Consolas" panose="020B0609020204030204" pitchFamily="49" charset="0"/>
              </a:rPr>
              <a:t>const</a:t>
            </a:r>
            <a:r>
              <a:rPr lang="en-GB" sz="1200" b="0" dirty="0">
                <a:solidFill>
                  <a:srgbClr val="DAE3E3"/>
                </a:solidFill>
                <a:effectLst/>
                <a:latin typeface="Consolas" panose="020B0609020204030204" pitchFamily="49" charset="0"/>
              </a:rPr>
              <a:t> </a:t>
            </a:r>
            <a:r>
              <a:rPr lang="en-GB" sz="1200" b="0" dirty="0">
                <a:solidFill>
                  <a:srgbClr val="0CA1A6"/>
                </a:solidFill>
                <a:effectLst/>
                <a:latin typeface="Consolas" panose="020B0609020204030204" pitchFamily="49" charset="0"/>
              </a:rPr>
              <a:t>float</a:t>
            </a:r>
            <a:r>
              <a:rPr lang="en-GB" sz="1200" b="0" dirty="0">
                <a:solidFill>
                  <a:srgbClr val="DAE3E3"/>
                </a:solidFill>
                <a:effectLst/>
                <a:latin typeface="Consolas" panose="020B0609020204030204" pitchFamily="49" charset="0"/>
              </a:rPr>
              <a:t> dt = </a:t>
            </a:r>
            <a:r>
              <a:rPr lang="en-GB" sz="1200" b="0" dirty="0">
                <a:solidFill>
                  <a:srgbClr val="7FCBCD"/>
                </a:solidFill>
                <a:effectLst/>
                <a:latin typeface="Consolas" panose="020B0609020204030204" pitchFamily="49" charset="0"/>
              </a:rPr>
              <a:t>0.05</a:t>
            </a:r>
            <a:r>
              <a:rPr lang="en-GB" sz="1200" b="0" dirty="0">
                <a:solidFill>
                  <a:srgbClr val="DAE3E3"/>
                </a:solidFill>
                <a:effectLst/>
                <a:latin typeface="Consolas" panose="020B0609020204030204" pitchFamily="49" charset="0"/>
              </a:rPr>
              <a:t>;</a:t>
            </a:r>
            <a:r>
              <a:rPr lang="en-GB" sz="1200" b="0" dirty="0">
                <a:solidFill>
                  <a:srgbClr val="7F8C8D"/>
                </a:solidFill>
                <a:effectLst/>
                <a:latin typeface="Consolas" panose="020B0609020204030204" pitchFamily="49" charset="0"/>
              </a:rPr>
              <a:t>  // Time step (50ms period)</a:t>
            </a:r>
            <a:endParaRPr lang="en-GB" sz="1200" b="0" dirty="0">
              <a:solidFill>
                <a:srgbClr val="DAE3E3"/>
              </a:solidFill>
              <a:effectLst/>
              <a:latin typeface="Consolas" panose="020B0609020204030204" pitchFamily="49" charset="0"/>
            </a:endParaRPr>
          </a:p>
          <a:p>
            <a:pPr marL="0" indent="0">
              <a:lnSpc>
                <a:spcPct val="120000"/>
              </a:lnSpc>
              <a:spcBef>
                <a:spcPts val="0"/>
              </a:spcBef>
              <a:buNone/>
            </a:pPr>
            <a:br>
              <a:rPr lang="en-GB" sz="1200" b="0" dirty="0">
                <a:solidFill>
                  <a:srgbClr val="DAE3E3"/>
                </a:solidFill>
                <a:effectLst/>
                <a:latin typeface="Consolas" panose="020B0609020204030204" pitchFamily="49" charset="0"/>
              </a:rPr>
            </a:br>
            <a:br>
              <a:rPr lang="en-GB" sz="1200" b="0" dirty="0">
                <a:solidFill>
                  <a:srgbClr val="DAE3E3"/>
                </a:solidFill>
                <a:effectLst/>
                <a:latin typeface="Consolas" panose="020B0609020204030204" pitchFamily="49" charset="0"/>
              </a:rPr>
            </a:br>
            <a:r>
              <a:rPr lang="en-GB" sz="1200" b="0" dirty="0">
                <a:solidFill>
                  <a:srgbClr val="7F8C8D"/>
                </a:solidFill>
                <a:effectLst/>
                <a:latin typeface="Consolas" panose="020B0609020204030204" pitchFamily="49" charset="0"/>
              </a:rPr>
              <a:t>// Function that gets called if there is a failure in initialization</a:t>
            </a:r>
            <a:endParaRPr lang="en-GB" sz="1200" b="0" dirty="0">
              <a:solidFill>
                <a:srgbClr val="DAE3E3"/>
              </a:solidFill>
              <a:effectLst/>
              <a:latin typeface="Consolas" panose="020B0609020204030204" pitchFamily="49" charset="0"/>
            </a:endParaRPr>
          </a:p>
          <a:p>
            <a:pPr marL="0" indent="0">
              <a:lnSpc>
                <a:spcPct val="120000"/>
              </a:lnSpc>
              <a:spcBef>
                <a:spcPts val="0"/>
              </a:spcBef>
              <a:buNone/>
            </a:pPr>
            <a:r>
              <a:rPr lang="en-GB" sz="1200" b="0" dirty="0">
                <a:solidFill>
                  <a:srgbClr val="0CA1A6"/>
                </a:solidFill>
                <a:effectLst/>
                <a:latin typeface="Consolas" panose="020B0609020204030204" pitchFamily="49" charset="0"/>
              </a:rPr>
              <a:t>void</a:t>
            </a:r>
            <a:r>
              <a:rPr lang="en-GB" sz="1200" b="0" dirty="0">
                <a:solidFill>
                  <a:srgbClr val="DAE3E3"/>
                </a:solidFill>
                <a:effectLst/>
                <a:latin typeface="Consolas" panose="020B0609020204030204" pitchFamily="49" charset="0"/>
              </a:rPr>
              <a:t> </a:t>
            </a:r>
            <a:r>
              <a:rPr lang="en-GB" sz="1200" b="0" dirty="0" err="1">
                <a:solidFill>
                  <a:srgbClr val="F39C12"/>
                </a:solidFill>
                <a:effectLst/>
                <a:latin typeface="Consolas" panose="020B0609020204030204" pitchFamily="49" charset="0"/>
              </a:rPr>
              <a:t>error_loop</a:t>
            </a:r>
            <a:r>
              <a:rPr lang="en-GB" sz="1200" b="0" dirty="0">
                <a:solidFill>
                  <a:srgbClr val="DAE3E3"/>
                </a:solidFill>
                <a:effectLst/>
                <a:latin typeface="Consolas" panose="020B0609020204030204" pitchFamily="49" charset="0"/>
              </a:rPr>
              <a:t>(){</a:t>
            </a:r>
          </a:p>
          <a:p>
            <a:pPr marL="0" indent="0">
              <a:lnSpc>
                <a:spcPct val="120000"/>
              </a:lnSpc>
              <a:spcBef>
                <a:spcPts val="0"/>
              </a:spcBef>
              <a:buNone/>
            </a:pPr>
            <a:r>
              <a:rPr lang="en-GB" sz="1200" b="0" dirty="0">
                <a:solidFill>
                  <a:srgbClr val="DAE3E3"/>
                </a:solidFill>
                <a:effectLst/>
                <a:latin typeface="Consolas" panose="020B0609020204030204" pitchFamily="49" charset="0"/>
              </a:rPr>
              <a:t>  </a:t>
            </a:r>
            <a:r>
              <a:rPr lang="en-GB" sz="1200" b="0" dirty="0">
                <a:solidFill>
                  <a:srgbClr val="C586C0"/>
                </a:solidFill>
                <a:effectLst/>
                <a:latin typeface="Consolas" panose="020B0609020204030204" pitchFamily="49" charset="0"/>
              </a:rPr>
              <a:t>while</a:t>
            </a:r>
            <a:r>
              <a:rPr lang="en-GB" sz="1200" b="0" dirty="0">
                <a:solidFill>
                  <a:srgbClr val="DAE3E3"/>
                </a:solidFill>
                <a:effectLst/>
                <a:latin typeface="Consolas" panose="020B0609020204030204" pitchFamily="49" charset="0"/>
              </a:rPr>
              <a:t>(</a:t>
            </a:r>
            <a:r>
              <a:rPr lang="en-GB" sz="1200" b="0" dirty="0">
                <a:solidFill>
                  <a:srgbClr val="7FCBCD"/>
                </a:solidFill>
                <a:effectLst/>
                <a:latin typeface="Consolas" panose="020B0609020204030204" pitchFamily="49" charset="0"/>
              </a:rPr>
              <a:t>1</a:t>
            </a:r>
            <a:r>
              <a:rPr lang="en-GB" sz="1200" b="0" dirty="0">
                <a:solidFill>
                  <a:srgbClr val="DAE3E3"/>
                </a:solidFill>
                <a:effectLst/>
                <a:latin typeface="Consolas" panose="020B0609020204030204" pitchFamily="49" charset="0"/>
              </a:rPr>
              <a:t>){</a:t>
            </a:r>
          </a:p>
          <a:p>
            <a:pPr marL="0" indent="0">
              <a:lnSpc>
                <a:spcPct val="120000"/>
              </a:lnSpc>
              <a:spcBef>
                <a:spcPts val="0"/>
              </a:spcBef>
              <a:buNone/>
            </a:pPr>
            <a:r>
              <a:rPr lang="en-GB" sz="1200" b="0" dirty="0">
                <a:solidFill>
                  <a:srgbClr val="7F8C8D"/>
                </a:solidFill>
                <a:effectLst/>
                <a:latin typeface="Consolas" panose="020B0609020204030204" pitchFamily="49" charset="0"/>
              </a:rPr>
              <a:t>    // Toggle LED state</a:t>
            </a:r>
            <a:endParaRPr lang="en-GB" sz="1200" b="0" dirty="0">
              <a:solidFill>
                <a:srgbClr val="DAE3E3"/>
              </a:solidFill>
              <a:effectLst/>
              <a:latin typeface="Consolas" panose="020B0609020204030204" pitchFamily="49" charset="0"/>
            </a:endParaRPr>
          </a:p>
          <a:p>
            <a:pPr marL="0" indent="0">
              <a:lnSpc>
                <a:spcPct val="120000"/>
              </a:lnSpc>
              <a:spcBef>
                <a:spcPts val="0"/>
              </a:spcBef>
              <a:buNone/>
            </a:pPr>
            <a:r>
              <a:rPr lang="en-GB" sz="1200" b="0" dirty="0">
                <a:solidFill>
                  <a:srgbClr val="DAE3E3"/>
                </a:solidFill>
                <a:effectLst/>
                <a:latin typeface="Consolas" panose="020B0609020204030204" pitchFamily="49" charset="0"/>
              </a:rPr>
              <a:t>      </a:t>
            </a:r>
            <a:r>
              <a:rPr lang="en-GB" sz="1200" b="0" dirty="0" err="1">
                <a:solidFill>
                  <a:srgbClr val="F39C12"/>
                </a:solidFill>
                <a:effectLst/>
                <a:latin typeface="Consolas" panose="020B0609020204030204" pitchFamily="49" charset="0"/>
              </a:rPr>
              <a:t>printf</a:t>
            </a:r>
            <a:r>
              <a:rPr lang="en-GB" sz="1200" b="0" dirty="0">
                <a:solidFill>
                  <a:srgbClr val="DAE3E3"/>
                </a:solidFill>
                <a:effectLst/>
                <a:latin typeface="Consolas" panose="020B0609020204030204" pitchFamily="49" charset="0"/>
              </a:rPr>
              <a:t>(</a:t>
            </a:r>
            <a:r>
              <a:rPr lang="en-GB" sz="1200" b="0" dirty="0">
                <a:solidFill>
                  <a:srgbClr val="7FCBCD"/>
                </a:solidFill>
                <a:effectLst/>
                <a:latin typeface="Consolas" panose="020B0609020204030204" pitchFamily="49" charset="0"/>
              </a:rPr>
              <a:t>"Failed initialisation. Aborting.\n"</a:t>
            </a:r>
            <a:r>
              <a:rPr lang="en-GB" sz="1200" b="0" dirty="0">
                <a:solidFill>
                  <a:srgbClr val="DAE3E3"/>
                </a:solidFill>
                <a:effectLst/>
                <a:latin typeface="Consolas" panose="020B0609020204030204" pitchFamily="49" charset="0"/>
              </a:rPr>
              <a:t>);</a:t>
            </a:r>
            <a:r>
              <a:rPr lang="en-GB" sz="1200" b="0" dirty="0">
                <a:solidFill>
                  <a:srgbClr val="7F8C8D"/>
                </a:solidFill>
                <a:effectLst/>
                <a:latin typeface="Consolas" panose="020B0609020204030204" pitchFamily="49" charset="0"/>
              </a:rPr>
              <a:t>  // Print error message</a:t>
            </a:r>
            <a:endParaRPr lang="en-GB" sz="1200" b="0" dirty="0">
              <a:solidFill>
                <a:srgbClr val="DAE3E3"/>
              </a:solidFill>
              <a:effectLst/>
              <a:latin typeface="Consolas" panose="020B0609020204030204" pitchFamily="49" charset="0"/>
            </a:endParaRPr>
          </a:p>
          <a:p>
            <a:pPr marL="0" indent="0">
              <a:lnSpc>
                <a:spcPct val="120000"/>
              </a:lnSpc>
              <a:spcBef>
                <a:spcPts val="0"/>
              </a:spcBef>
              <a:buNone/>
            </a:pPr>
            <a:r>
              <a:rPr lang="en-GB" sz="1200" b="0" dirty="0">
                <a:solidFill>
                  <a:srgbClr val="7F8C8D"/>
                </a:solidFill>
                <a:effectLst/>
                <a:latin typeface="Consolas" panose="020B0609020204030204" pitchFamily="49" charset="0"/>
              </a:rPr>
              <a:t>    // Wait for 100 milliseconds before retrying</a:t>
            </a:r>
            <a:endParaRPr lang="en-GB" sz="1200" b="0" dirty="0">
              <a:solidFill>
                <a:srgbClr val="DAE3E3"/>
              </a:solidFill>
              <a:effectLst/>
              <a:latin typeface="Consolas" panose="020B0609020204030204" pitchFamily="49" charset="0"/>
            </a:endParaRPr>
          </a:p>
          <a:p>
            <a:pPr marL="0" indent="0">
              <a:lnSpc>
                <a:spcPct val="120000"/>
              </a:lnSpc>
              <a:spcBef>
                <a:spcPts val="0"/>
              </a:spcBef>
              <a:buNone/>
            </a:pPr>
            <a:r>
              <a:rPr lang="en-GB" sz="1200" b="0" dirty="0">
                <a:solidFill>
                  <a:srgbClr val="DAE3E3"/>
                </a:solidFill>
                <a:effectLst/>
                <a:latin typeface="Consolas" panose="020B0609020204030204" pitchFamily="49" charset="0"/>
              </a:rPr>
              <a:t>    </a:t>
            </a:r>
            <a:r>
              <a:rPr lang="en-GB" sz="1200" b="0" dirty="0">
                <a:solidFill>
                  <a:srgbClr val="F39C12"/>
                </a:solidFill>
                <a:effectLst/>
                <a:latin typeface="Consolas" panose="020B0609020204030204" pitchFamily="49" charset="0"/>
              </a:rPr>
              <a:t>delay</a:t>
            </a:r>
            <a:r>
              <a:rPr lang="en-GB" sz="1200" b="0" dirty="0">
                <a:solidFill>
                  <a:srgbClr val="DAE3E3"/>
                </a:solidFill>
                <a:effectLst/>
                <a:latin typeface="Consolas" panose="020B0609020204030204" pitchFamily="49" charset="0"/>
              </a:rPr>
              <a:t>(</a:t>
            </a:r>
            <a:r>
              <a:rPr lang="en-GB" sz="1200" b="0" dirty="0">
                <a:solidFill>
                  <a:srgbClr val="7FCBCD"/>
                </a:solidFill>
                <a:effectLst/>
                <a:latin typeface="Consolas" panose="020B0609020204030204" pitchFamily="49" charset="0"/>
              </a:rPr>
              <a:t>100</a:t>
            </a:r>
            <a:r>
              <a:rPr lang="en-GB" sz="1200" b="0" dirty="0">
                <a:solidFill>
                  <a:srgbClr val="DAE3E3"/>
                </a:solidFill>
                <a:effectLst/>
                <a:latin typeface="Consolas" panose="020B0609020204030204" pitchFamily="49" charset="0"/>
              </a:rPr>
              <a:t>);</a:t>
            </a:r>
          </a:p>
          <a:p>
            <a:pPr marL="0" indent="0">
              <a:lnSpc>
                <a:spcPct val="120000"/>
              </a:lnSpc>
              <a:spcBef>
                <a:spcPts val="0"/>
              </a:spcBef>
              <a:buNone/>
            </a:pPr>
            <a:r>
              <a:rPr lang="en-GB" sz="1200" b="0" dirty="0">
                <a:solidFill>
                  <a:srgbClr val="DAE3E3"/>
                </a:solidFill>
                <a:effectLst/>
                <a:latin typeface="Consolas" panose="020B0609020204030204" pitchFamily="49" charset="0"/>
              </a:rPr>
              <a:t>  }</a:t>
            </a:r>
          </a:p>
          <a:p>
            <a:pPr marL="0" indent="0">
              <a:lnSpc>
                <a:spcPct val="120000"/>
              </a:lnSpc>
              <a:spcBef>
                <a:spcPts val="0"/>
              </a:spcBef>
              <a:buNone/>
            </a:pPr>
            <a:r>
              <a:rPr lang="en-GB" sz="1200" b="0" dirty="0">
                <a:solidFill>
                  <a:srgbClr val="DAE3E3"/>
                </a:solidFill>
                <a:effectLst/>
                <a:latin typeface="Consolas" panose="020B0609020204030204" pitchFamily="49" charset="0"/>
              </a:rPr>
              <a:t>}</a:t>
            </a:r>
          </a:p>
        </p:txBody>
      </p:sp>
      <p:sp>
        <p:nvSpPr>
          <p:cNvPr id="3" name="Content Placeholder 2">
            <a:extLst>
              <a:ext uri="{FF2B5EF4-FFF2-40B4-BE49-F238E27FC236}">
                <a16:creationId xmlns:a16="http://schemas.microsoft.com/office/drawing/2014/main" id="{21A4D799-6214-22DD-FDF2-866B7335676C}"/>
              </a:ext>
            </a:extLst>
          </p:cNvPr>
          <p:cNvSpPr>
            <a:spLocks noGrp="1"/>
          </p:cNvSpPr>
          <p:nvPr>
            <p:ph sz="half" idx="2"/>
          </p:nvPr>
        </p:nvSpPr>
        <p:spPr>
          <a:xfrm>
            <a:off x="6096000" y="0"/>
            <a:ext cx="6096000" cy="6857999"/>
          </a:xfrm>
          <a:solidFill>
            <a:schemeClr val="tx2">
              <a:lumMod val="50000"/>
            </a:schemeClr>
          </a:solidFill>
        </p:spPr>
        <p:txBody>
          <a:bodyPr>
            <a:noAutofit/>
          </a:bodyPr>
          <a:lstStyle/>
          <a:p>
            <a:pPr marL="0" indent="0">
              <a:lnSpc>
                <a:spcPct val="100000"/>
              </a:lnSpc>
              <a:spcBef>
                <a:spcPts val="0"/>
              </a:spcBef>
              <a:buNone/>
            </a:pPr>
            <a:r>
              <a:rPr lang="en-GB" sz="1200" b="0" dirty="0">
                <a:solidFill>
                  <a:srgbClr val="7F8C8D"/>
                </a:solidFill>
                <a:effectLst/>
                <a:latin typeface="Consolas" panose="020B0609020204030204" pitchFamily="49" charset="0"/>
              </a:rPr>
              <a:t>// Timer callback function, runs periodically to publish messages</a:t>
            </a:r>
            <a:endParaRPr lang="en-GB" sz="1200" b="0" dirty="0">
              <a:solidFill>
                <a:srgbClr val="DAE3E3"/>
              </a:solidFill>
              <a:effectLst/>
              <a:latin typeface="Consolas" panose="020B0609020204030204" pitchFamily="49" charset="0"/>
            </a:endParaRPr>
          </a:p>
          <a:p>
            <a:pPr marL="0" indent="0">
              <a:lnSpc>
                <a:spcPct val="100000"/>
              </a:lnSpc>
              <a:spcBef>
                <a:spcPts val="0"/>
              </a:spcBef>
              <a:buNone/>
            </a:pPr>
            <a:r>
              <a:rPr lang="en-GB" sz="1200" b="0" dirty="0">
                <a:solidFill>
                  <a:srgbClr val="0CA1A6"/>
                </a:solidFill>
                <a:effectLst/>
                <a:latin typeface="Consolas" panose="020B0609020204030204" pitchFamily="49" charset="0"/>
              </a:rPr>
              <a:t>void</a:t>
            </a:r>
            <a:r>
              <a:rPr lang="en-GB" sz="1200" b="0" dirty="0">
                <a:solidFill>
                  <a:srgbClr val="DAE3E3"/>
                </a:solidFill>
                <a:effectLst/>
                <a:latin typeface="Consolas" panose="020B0609020204030204" pitchFamily="49" charset="0"/>
              </a:rPr>
              <a:t> </a:t>
            </a:r>
            <a:r>
              <a:rPr lang="en-GB" sz="1200" b="0" dirty="0" err="1">
                <a:solidFill>
                  <a:srgbClr val="F39C12"/>
                </a:solidFill>
                <a:effectLst/>
                <a:latin typeface="Consolas" panose="020B0609020204030204" pitchFamily="49" charset="0"/>
              </a:rPr>
              <a:t>timer_callback</a:t>
            </a:r>
            <a:r>
              <a:rPr lang="en-GB" sz="1200" b="0" dirty="0">
                <a:solidFill>
                  <a:srgbClr val="DAE3E3"/>
                </a:solidFill>
                <a:effectLst/>
                <a:latin typeface="Consolas" panose="020B0609020204030204" pitchFamily="49" charset="0"/>
              </a:rPr>
              <a:t>(</a:t>
            </a:r>
            <a:r>
              <a:rPr lang="en-GB" sz="1200" b="0" dirty="0" err="1">
                <a:solidFill>
                  <a:srgbClr val="0CA1A6"/>
                </a:solidFill>
                <a:effectLst/>
                <a:latin typeface="Consolas" panose="020B0609020204030204" pitchFamily="49" charset="0"/>
              </a:rPr>
              <a:t>rcl_timer_t</a:t>
            </a:r>
            <a:r>
              <a:rPr lang="en-GB" sz="1200" b="0" dirty="0">
                <a:solidFill>
                  <a:srgbClr val="DAE3E3"/>
                </a:solidFill>
                <a:effectLst/>
                <a:latin typeface="Consolas" panose="020B0609020204030204" pitchFamily="49" charset="0"/>
              </a:rPr>
              <a:t> </a:t>
            </a:r>
            <a:r>
              <a:rPr lang="en-GB" sz="1200" b="0" dirty="0">
                <a:solidFill>
                  <a:srgbClr val="0CA1A6"/>
                </a:solidFill>
                <a:effectLst/>
                <a:latin typeface="Consolas" panose="020B0609020204030204" pitchFamily="49" charset="0"/>
              </a:rPr>
              <a:t>*</a:t>
            </a:r>
            <a:r>
              <a:rPr lang="en-GB" sz="1200" b="0" dirty="0">
                <a:solidFill>
                  <a:srgbClr val="DAE3E3"/>
                </a:solidFill>
                <a:effectLst/>
                <a:latin typeface="Consolas" panose="020B0609020204030204" pitchFamily="49" charset="0"/>
              </a:rPr>
              <a:t> timer, </a:t>
            </a:r>
            <a:r>
              <a:rPr lang="en-GB" sz="1200" b="0" dirty="0">
                <a:solidFill>
                  <a:srgbClr val="0CA1A6"/>
                </a:solidFill>
                <a:effectLst/>
                <a:latin typeface="Consolas" panose="020B0609020204030204" pitchFamily="49" charset="0"/>
              </a:rPr>
              <a:t>int64_t</a:t>
            </a:r>
            <a:r>
              <a:rPr lang="en-GB" sz="1200" b="0" dirty="0">
                <a:solidFill>
                  <a:srgbClr val="DAE3E3"/>
                </a:solidFill>
                <a:effectLst/>
                <a:latin typeface="Consolas" panose="020B0609020204030204" pitchFamily="49" charset="0"/>
              </a:rPr>
              <a:t> </a:t>
            </a:r>
            <a:r>
              <a:rPr lang="en-GB" sz="1200" b="0" dirty="0" err="1">
                <a:solidFill>
                  <a:srgbClr val="DAE3E3"/>
                </a:solidFill>
                <a:effectLst/>
                <a:latin typeface="Consolas" panose="020B0609020204030204" pitchFamily="49" charset="0"/>
              </a:rPr>
              <a:t>last_call_time</a:t>
            </a:r>
            <a:r>
              <a:rPr lang="en-GB" sz="1200" b="0" dirty="0">
                <a:solidFill>
                  <a:srgbClr val="DAE3E3"/>
                </a:solidFill>
                <a:effectLst/>
                <a:latin typeface="Consolas" panose="020B0609020204030204" pitchFamily="49" charset="0"/>
              </a:rPr>
              <a:t>)</a:t>
            </a:r>
          </a:p>
          <a:p>
            <a:pPr marL="0" indent="0">
              <a:lnSpc>
                <a:spcPct val="100000"/>
              </a:lnSpc>
              <a:spcBef>
                <a:spcPts val="0"/>
              </a:spcBef>
              <a:buNone/>
            </a:pPr>
            <a:r>
              <a:rPr lang="en-GB" sz="1200" b="0" dirty="0">
                <a:solidFill>
                  <a:srgbClr val="DAE3E3"/>
                </a:solidFill>
                <a:effectLst/>
                <a:latin typeface="Consolas" panose="020B0609020204030204" pitchFamily="49" charset="0"/>
              </a:rPr>
              <a:t>{</a:t>
            </a:r>
          </a:p>
          <a:p>
            <a:pPr marL="0" indent="0">
              <a:lnSpc>
                <a:spcPct val="100000"/>
              </a:lnSpc>
              <a:spcBef>
                <a:spcPts val="0"/>
              </a:spcBef>
              <a:buNone/>
            </a:pPr>
            <a:r>
              <a:rPr lang="en-GB" sz="1200" b="0" dirty="0">
                <a:solidFill>
                  <a:srgbClr val="DAE3E3"/>
                </a:solidFill>
                <a:effectLst/>
                <a:latin typeface="Consolas" panose="020B0609020204030204" pitchFamily="49" charset="0"/>
              </a:rPr>
              <a:t>  (</a:t>
            </a:r>
            <a:r>
              <a:rPr lang="en-GB" sz="1200" b="0" dirty="0">
                <a:solidFill>
                  <a:srgbClr val="0CA1A6"/>
                </a:solidFill>
                <a:effectLst/>
                <a:latin typeface="Consolas" panose="020B0609020204030204" pitchFamily="49" charset="0"/>
              </a:rPr>
              <a:t>void</a:t>
            </a:r>
            <a:r>
              <a:rPr lang="en-GB" sz="1200" b="0" dirty="0">
                <a:solidFill>
                  <a:srgbClr val="DAE3E3"/>
                </a:solidFill>
                <a:effectLst/>
                <a:latin typeface="Consolas" panose="020B0609020204030204" pitchFamily="49" charset="0"/>
              </a:rPr>
              <a:t>) </a:t>
            </a:r>
            <a:r>
              <a:rPr lang="en-GB" sz="1200" b="0" dirty="0" err="1">
                <a:solidFill>
                  <a:srgbClr val="DAE3E3"/>
                </a:solidFill>
                <a:effectLst/>
                <a:latin typeface="Consolas" panose="020B0609020204030204" pitchFamily="49" charset="0"/>
              </a:rPr>
              <a:t>last_call_time</a:t>
            </a:r>
            <a:r>
              <a:rPr lang="en-GB" sz="1200" b="0" dirty="0">
                <a:solidFill>
                  <a:srgbClr val="DAE3E3"/>
                </a:solidFill>
                <a:effectLst/>
                <a:latin typeface="Consolas" panose="020B0609020204030204" pitchFamily="49" charset="0"/>
              </a:rPr>
              <a:t>;</a:t>
            </a:r>
          </a:p>
          <a:p>
            <a:pPr marL="0" indent="0">
              <a:lnSpc>
                <a:spcPct val="100000"/>
              </a:lnSpc>
              <a:spcBef>
                <a:spcPts val="0"/>
              </a:spcBef>
              <a:buNone/>
            </a:pPr>
            <a:r>
              <a:rPr lang="en-GB" sz="1200" b="0" dirty="0">
                <a:solidFill>
                  <a:srgbClr val="DAE3E3"/>
                </a:solidFill>
                <a:effectLst/>
                <a:latin typeface="Consolas" panose="020B0609020204030204" pitchFamily="49" charset="0"/>
              </a:rPr>
              <a:t>  </a:t>
            </a:r>
            <a:r>
              <a:rPr lang="en-GB" sz="1200" b="0" dirty="0">
                <a:solidFill>
                  <a:srgbClr val="C586C0"/>
                </a:solidFill>
                <a:effectLst/>
                <a:latin typeface="Consolas" panose="020B0609020204030204" pitchFamily="49" charset="0"/>
              </a:rPr>
              <a:t>if</a:t>
            </a:r>
            <a:r>
              <a:rPr lang="en-GB" sz="1200" b="0" dirty="0">
                <a:solidFill>
                  <a:srgbClr val="DAE3E3"/>
                </a:solidFill>
                <a:effectLst/>
                <a:latin typeface="Consolas" panose="020B0609020204030204" pitchFamily="49" charset="0"/>
              </a:rPr>
              <a:t> (timer != </a:t>
            </a:r>
            <a:r>
              <a:rPr lang="en-GB" sz="1200" b="0" dirty="0">
                <a:solidFill>
                  <a:srgbClr val="7FCBCD"/>
                </a:solidFill>
                <a:effectLst/>
                <a:latin typeface="Consolas" panose="020B0609020204030204" pitchFamily="49" charset="0"/>
              </a:rPr>
              <a:t>NULL</a:t>
            </a:r>
            <a:r>
              <a:rPr lang="en-GB" sz="1200" b="0" dirty="0">
                <a:solidFill>
                  <a:srgbClr val="DAE3E3"/>
                </a:solidFill>
                <a:effectLst/>
                <a:latin typeface="Consolas" panose="020B0609020204030204" pitchFamily="49" charset="0"/>
              </a:rPr>
              <a:t>) {</a:t>
            </a:r>
          </a:p>
          <a:p>
            <a:pPr marL="0" indent="0">
              <a:lnSpc>
                <a:spcPct val="100000"/>
              </a:lnSpc>
              <a:spcBef>
                <a:spcPts val="0"/>
              </a:spcBef>
              <a:buNone/>
            </a:pPr>
            <a:r>
              <a:rPr lang="en-GB" sz="1200" b="0" dirty="0">
                <a:solidFill>
                  <a:srgbClr val="DAE3E3"/>
                </a:solidFill>
                <a:effectLst/>
                <a:latin typeface="Consolas" panose="020B0609020204030204" pitchFamily="49" charset="0"/>
              </a:rPr>
              <a:t>    </a:t>
            </a:r>
            <a:r>
              <a:rPr lang="en-GB" sz="1200" b="0" dirty="0" err="1">
                <a:solidFill>
                  <a:srgbClr val="F39C12"/>
                </a:solidFill>
                <a:effectLst/>
                <a:latin typeface="Consolas" panose="020B0609020204030204" pitchFamily="49" charset="0"/>
              </a:rPr>
              <a:t>rcl_publish</a:t>
            </a:r>
            <a:r>
              <a:rPr lang="en-GB" sz="1200" b="0" dirty="0">
                <a:solidFill>
                  <a:srgbClr val="DAE3E3"/>
                </a:solidFill>
                <a:effectLst/>
                <a:latin typeface="Consolas" panose="020B0609020204030204" pitchFamily="49" charset="0"/>
              </a:rPr>
              <a:t>(&amp;publisher, &amp;</a:t>
            </a:r>
            <a:r>
              <a:rPr lang="en-GB" sz="1200" b="0" dirty="0" err="1">
                <a:solidFill>
                  <a:srgbClr val="DAE3E3"/>
                </a:solidFill>
                <a:effectLst/>
                <a:latin typeface="Consolas" panose="020B0609020204030204" pitchFamily="49" charset="0"/>
              </a:rPr>
              <a:t>msg</a:t>
            </a:r>
            <a:r>
              <a:rPr lang="en-GB" sz="1200" b="0" dirty="0">
                <a:solidFill>
                  <a:srgbClr val="DAE3E3"/>
                </a:solidFill>
                <a:effectLst/>
                <a:latin typeface="Consolas" panose="020B0609020204030204" pitchFamily="49" charset="0"/>
              </a:rPr>
              <a:t>, </a:t>
            </a:r>
            <a:r>
              <a:rPr lang="en-GB" sz="1200" b="0" dirty="0">
                <a:solidFill>
                  <a:srgbClr val="7FCBCD"/>
                </a:solidFill>
                <a:effectLst/>
                <a:latin typeface="Consolas" panose="020B0609020204030204" pitchFamily="49" charset="0"/>
              </a:rPr>
              <a:t>NULL</a:t>
            </a:r>
            <a:r>
              <a:rPr lang="en-GB" sz="1200" b="0" dirty="0">
                <a:solidFill>
                  <a:srgbClr val="DAE3E3"/>
                </a:solidFill>
                <a:effectLst/>
                <a:latin typeface="Consolas" panose="020B0609020204030204" pitchFamily="49" charset="0"/>
              </a:rPr>
              <a:t>);</a:t>
            </a:r>
            <a:r>
              <a:rPr lang="en-GB" sz="1200" b="0" dirty="0">
                <a:solidFill>
                  <a:srgbClr val="7F8C8D"/>
                </a:solidFill>
                <a:effectLst/>
                <a:latin typeface="Consolas" panose="020B0609020204030204" pitchFamily="49" charset="0"/>
              </a:rPr>
              <a:t> // Publish message to ROS 2 topic</a:t>
            </a:r>
            <a:endParaRPr lang="en-GB" sz="1200" b="0" dirty="0">
              <a:solidFill>
                <a:srgbClr val="DAE3E3"/>
              </a:solidFill>
              <a:effectLst/>
              <a:latin typeface="Consolas" panose="020B0609020204030204" pitchFamily="49" charset="0"/>
            </a:endParaRPr>
          </a:p>
          <a:p>
            <a:pPr marL="0" indent="0">
              <a:lnSpc>
                <a:spcPct val="100000"/>
              </a:lnSpc>
              <a:spcBef>
                <a:spcPts val="0"/>
              </a:spcBef>
              <a:buNone/>
            </a:pPr>
            <a:r>
              <a:rPr lang="en-GB" sz="1200" b="0" dirty="0">
                <a:solidFill>
                  <a:srgbClr val="7F8C8D"/>
                </a:solidFill>
                <a:effectLst/>
                <a:latin typeface="Consolas" panose="020B0609020204030204" pitchFamily="49" charset="0"/>
              </a:rPr>
              <a:t>    // Generate the sinusoidal signal</a:t>
            </a:r>
            <a:endParaRPr lang="en-GB" sz="1200" b="0" dirty="0">
              <a:solidFill>
                <a:srgbClr val="DAE3E3"/>
              </a:solidFill>
              <a:effectLst/>
              <a:latin typeface="Consolas" panose="020B0609020204030204" pitchFamily="49" charset="0"/>
            </a:endParaRPr>
          </a:p>
          <a:p>
            <a:pPr marL="0" indent="0">
              <a:lnSpc>
                <a:spcPct val="100000"/>
              </a:lnSpc>
              <a:spcBef>
                <a:spcPts val="0"/>
              </a:spcBef>
              <a:buNone/>
            </a:pPr>
            <a:r>
              <a:rPr lang="en-GB" sz="1200" b="0" dirty="0">
                <a:solidFill>
                  <a:srgbClr val="DAE3E3"/>
                </a:solidFill>
                <a:effectLst/>
                <a:latin typeface="Consolas" panose="020B0609020204030204" pitchFamily="49" charset="0"/>
              </a:rPr>
              <a:t>    </a:t>
            </a:r>
            <a:r>
              <a:rPr lang="en-GB" sz="1200" b="0" dirty="0" err="1">
                <a:solidFill>
                  <a:srgbClr val="F39C12"/>
                </a:solidFill>
                <a:effectLst/>
                <a:latin typeface="Consolas" panose="020B0609020204030204" pitchFamily="49" charset="0"/>
              </a:rPr>
              <a:t>msg</a:t>
            </a:r>
            <a:r>
              <a:rPr lang="en-GB" sz="1200" b="0" dirty="0" err="1">
                <a:solidFill>
                  <a:srgbClr val="DAE3E3"/>
                </a:solidFill>
                <a:effectLst/>
                <a:latin typeface="Consolas" panose="020B0609020204030204" pitchFamily="49" charset="0"/>
              </a:rPr>
              <a:t>.</a:t>
            </a:r>
            <a:r>
              <a:rPr lang="en-GB" sz="1200" b="0" dirty="0" err="1">
                <a:solidFill>
                  <a:srgbClr val="F39C12"/>
                </a:solidFill>
                <a:effectLst/>
                <a:latin typeface="Consolas" panose="020B0609020204030204" pitchFamily="49" charset="0"/>
              </a:rPr>
              <a:t>data</a:t>
            </a:r>
            <a:r>
              <a:rPr lang="en-GB" sz="1200" b="0" dirty="0">
                <a:solidFill>
                  <a:srgbClr val="DAE3E3"/>
                </a:solidFill>
                <a:effectLst/>
                <a:latin typeface="Consolas" panose="020B0609020204030204" pitchFamily="49" charset="0"/>
              </a:rPr>
              <a:t> = amplitude * </a:t>
            </a:r>
            <a:r>
              <a:rPr lang="en-GB" sz="1200" b="0" dirty="0">
                <a:solidFill>
                  <a:srgbClr val="F39C12"/>
                </a:solidFill>
                <a:effectLst/>
                <a:latin typeface="Consolas" panose="020B0609020204030204" pitchFamily="49" charset="0"/>
              </a:rPr>
              <a:t>sin</a:t>
            </a:r>
            <a:r>
              <a:rPr lang="en-GB" sz="1200" b="0" dirty="0">
                <a:solidFill>
                  <a:srgbClr val="DAE3E3"/>
                </a:solidFill>
                <a:effectLst/>
                <a:latin typeface="Consolas" panose="020B0609020204030204" pitchFamily="49" charset="0"/>
              </a:rPr>
              <a:t>(</a:t>
            </a:r>
            <a:r>
              <a:rPr lang="en-GB" sz="1200" b="0" dirty="0">
                <a:solidFill>
                  <a:srgbClr val="7FCBCD"/>
                </a:solidFill>
                <a:effectLst/>
                <a:latin typeface="Consolas" panose="020B0609020204030204" pitchFamily="49" charset="0"/>
              </a:rPr>
              <a:t>2</a:t>
            </a:r>
            <a:r>
              <a:rPr lang="en-GB" sz="1200" b="0" dirty="0">
                <a:solidFill>
                  <a:srgbClr val="DAE3E3"/>
                </a:solidFill>
                <a:effectLst/>
                <a:latin typeface="Consolas" panose="020B0609020204030204" pitchFamily="49" charset="0"/>
              </a:rPr>
              <a:t> * M_PI * frequency * t);</a:t>
            </a:r>
          </a:p>
          <a:p>
            <a:pPr marL="0" indent="0">
              <a:lnSpc>
                <a:spcPct val="100000"/>
              </a:lnSpc>
              <a:spcBef>
                <a:spcPts val="0"/>
              </a:spcBef>
              <a:buNone/>
            </a:pPr>
            <a:r>
              <a:rPr lang="en-GB" sz="1200" b="0" dirty="0">
                <a:solidFill>
                  <a:srgbClr val="DAE3E3"/>
                </a:solidFill>
                <a:effectLst/>
                <a:latin typeface="Consolas" panose="020B0609020204030204" pitchFamily="49" charset="0"/>
              </a:rPr>
              <a:t>    t += dt;</a:t>
            </a:r>
            <a:r>
              <a:rPr lang="en-GB" sz="1200" b="0" dirty="0">
                <a:solidFill>
                  <a:srgbClr val="7F8C8D"/>
                </a:solidFill>
                <a:effectLst/>
                <a:latin typeface="Consolas" panose="020B0609020204030204" pitchFamily="49" charset="0"/>
              </a:rPr>
              <a:t>  // Increment phase variable</a:t>
            </a:r>
            <a:endParaRPr lang="en-GB" sz="1200" b="0" dirty="0">
              <a:solidFill>
                <a:srgbClr val="DAE3E3"/>
              </a:solidFill>
              <a:effectLst/>
              <a:latin typeface="Consolas" panose="020B0609020204030204" pitchFamily="49" charset="0"/>
            </a:endParaRPr>
          </a:p>
          <a:p>
            <a:pPr marL="0" indent="0">
              <a:lnSpc>
                <a:spcPct val="100000"/>
              </a:lnSpc>
              <a:spcBef>
                <a:spcPts val="0"/>
              </a:spcBef>
              <a:buNone/>
            </a:pPr>
            <a:r>
              <a:rPr lang="en-GB" sz="1200" b="0" dirty="0">
                <a:solidFill>
                  <a:srgbClr val="DAE3E3"/>
                </a:solidFill>
                <a:effectLst/>
                <a:latin typeface="Consolas" panose="020B0609020204030204" pitchFamily="49" charset="0"/>
              </a:rPr>
              <a:t>  }</a:t>
            </a:r>
          </a:p>
          <a:p>
            <a:pPr marL="0" indent="0">
              <a:lnSpc>
                <a:spcPct val="100000"/>
              </a:lnSpc>
              <a:spcBef>
                <a:spcPts val="0"/>
              </a:spcBef>
              <a:buNone/>
            </a:pPr>
            <a:r>
              <a:rPr lang="en-GB" sz="1200" b="0" dirty="0">
                <a:solidFill>
                  <a:srgbClr val="DAE3E3"/>
                </a:solidFill>
                <a:effectLst/>
                <a:latin typeface="Consolas" panose="020B0609020204030204" pitchFamily="49" charset="0"/>
              </a:rPr>
              <a:t>}</a:t>
            </a:r>
          </a:p>
          <a:p>
            <a:pPr marL="0" indent="0">
              <a:lnSpc>
                <a:spcPct val="100000"/>
              </a:lnSpc>
              <a:spcBef>
                <a:spcPts val="0"/>
              </a:spcBef>
              <a:buNone/>
            </a:pPr>
            <a:endParaRPr lang="en-GB" sz="1800" b="0" dirty="0">
              <a:solidFill>
                <a:srgbClr val="DAE3E3"/>
              </a:solidFill>
              <a:effectLst/>
              <a:latin typeface="Consolas" panose="020B0609020204030204" pitchFamily="49" charset="0"/>
            </a:endParaRPr>
          </a:p>
        </p:txBody>
      </p:sp>
    </p:spTree>
    <p:extLst>
      <p:ext uri="{BB962C8B-B14F-4D97-AF65-F5344CB8AC3E}">
        <p14:creationId xmlns:p14="http://schemas.microsoft.com/office/powerpoint/2010/main" val="406537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55F53-A9AB-BBB6-C596-553B06F8F3F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681F2A-532A-AD7E-1486-35124CA5A212}"/>
              </a:ext>
            </a:extLst>
          </p:cNvPr>
          <p:cNvSpPr>
            <a:spLocks noGrp="1"/>
          </p:cNvSpPr>
          <p:nvPr>
            <p:ph sz="half" idx="1"/>
          </p:nvPr>
        </p:nvSpPr>
        <p:spPr>
          <a:xfrm>
            <a:off x="276225" y="1772442"/>
            <a:ext cx="5181600" cy="4761707"/>
          </a:xfrm>
        </p:spPr>
        <p:txBody>
          <a:bodyPr>
            <a:normAutofit fontScale="25000" lnSpcReduction="20000"/>
          </a:bodyPr>
          <a:lstStyle/>
          <a:p>
            <a:pPr marL="0" indent="0">
              <a:lnSpc>
                <a:spcPct val="120000"/>
              </a:lnSpc>
              <a:buNone/>
            </a:pPr>
            <a:r>
              <a:rPr lang="en-GB" sz="7200" dirty="0">
                <a:latin typeface="Nexa-Bold" panose="01000000000000000000" pitchFamily="2" charset="0"/>
              </a:rPr>
              <a:t>Challenges in Robotic Communication</a:t>
            </a:r>
          </a:p>
          <a:p>
            <a:pPr>
              <a:lnSpc>
                <a:spcPct val="170000"/>
              </a:lnSpc>
              <a:buFont typeface="Arial" panose="020B0604020202020204" pitchFamily="34" charset="0"/>
              <a:buChar char="•"/>
            </a:pPr>
            <a:r>
              <a:rPr lang="en-GB" sz="6000" dirty="0"/>
              <a:t>Mobile robots typically rely on Wi-Fi or other wireless networks, where bandwidth and latency can fluctuate based on the communication protocol.</a:t>
            </a:r>
          </a:p>
          <a:p>
            <a:pPr>
              <a:lnSpc>
                <a:spcPct val="170000"/>
              </a:lnSpc>
              <a:buFont typeface="Arial" panose="020B0604020202020204" pitchFamily="34" charset="0"/>
              <a:buChar char="•"/>
            </a:pPr>
            <a:r>
              <a:rPr lang="en-GB" sz="6000" dirty="0"/>
              <a:t>Signal strength and network stability can vary unpredictably due to the robot’s movement and its distance from the user.</a:t>
            </a:r>
          </a:p>
          <a:p>
            <a:pPr>
              <a:lnSpc>
                <a:spcPct val="170000"/>
              </a:lnSpc>
              <a:buFont typeface="Arial" panose="020B0604020202020204" pitchFamily="34" charset="0"/>
              <a:buChar char="•"/>
            </a:pPr>
            <a:r>
              <a:rPr lang="en-GB" sz="6000" dirty="0"/>
              <a:t>Not all robot operations require the same level of reliability—some tasks demand real-time, guaranteed communication, while others can tolerate occasional data loss.</a:t>
            </a:r>
          </a:p>
        </p:txBody>
      </p:sp>
      <p:sp>
        <p:nvSpPr>
          <p:cNvPr id="4" name="Title 3">
            <a:extLst>
              <a:ext uri="{FF2B5EF4-FFF2-40B4-BE49-F238E27FC236}">
                <a16:creationId xmlns:a16="http://schemas.microsoft.com/office/drawing/2014/main" id="{12EA7DD8-1F10-50F7-6F66-25E120593C28}"/>
              </a:ext>
            </a:extLst>
          </p:cNvPr>
          <p:cNvSpPr>
            <a:spLocks noGrp="1"/>
          </p:cNvSpPr>
          <p:nvPr>
            <p:ph type="title"/>
          </p:nvPr>
        </p:nvSpPr>
        <p:spPr/>
        <p:txBody>
          <a:bodyPr/>
          <a:lstStyle/>
          <a:p>
            <a:r>
              <a:rPr lang="en-GB" dirty="0"/>
              <a:t>Introduction</a:t>
            </a:r>
          </a:p>
        </p:txBody>
      </p:sp>
      <p:pic>
        <p:nvPicPr>
          <p:cNvPr id="12" name="Content Placeholder 11">
            <a:extLst>
              <a:ext uri="{FF2B5EF4-FFF2-40B4-BE49-F238E27FC236}">
                <a16:creationId xmlns:a16="http://schemas.microsoft.com/office/drawing/2014/main" id="{2B69C379-749C-C563-9235-2641B250E774}"/>
              </a:ext>
            </a:extLst>
          </p:cNvPr>
          <p:cNvPicPr>
            <a:picLocks noGrp="1" noChangeAspect="1"/>
          </p:cNvPicPr>
          <p:nvPr>
            <p:ph sz="half" idx="2"/>
          </p:nvPr>
        </p:nvPicPr>
        <p:blipFill>
          <a:blip r:embed="rId2"/>
          <a:stretch>
            <a:fillRect/>
          </a:stretch>
        </p:blipFill>
        <p:spPr>
          <a:xfrm>
            <a:off x="6172200" y="2036948"/>
            <a:ext cx="5181600" cy="3928691"/>
          </a:xfrm>
          <a:prstGeom prst="rect">
            <a:avLst/>
          </a:prstGeom>
        </p:spPr>
      </p:pic>
    </p:spTree>
    <p:extLst>
      <p:ext uri="{BB962C8B-B14F-4D97-AF65-F5344CB8AC3E}">
        <p14:creationId xmlns:p14="http://schemas.microsoft.com/office/powerpoint/2010/main" val="543792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8E013-0558-3E9D-0801-1F5AF3A2BAF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E64971-B011-B0E9-8254-F9E407A9D095}"/>
              </a:ext>
            </a:extLst>
          </p:cNvPr>
          <p:cNvSpPr>
            <a:spLocks noGrp="1"/>
          </p:cNvSpPr>
          <p:nvPr>
            <p:ph sz="half" idx="1"/>
          </p:nvPr>
        </p:nvSpPr>
        <p:spPr>
          <a:xfrm>
            <a:off x="0" y="0"/>
            <a:ext cx="6096000" cy="6857999"/>
          </a:xfrm>
          <a:solidFill>
            <a:schemeClr val="tx2">
              <a:lumMod val="50000"/>
            </a:schemeClr>
          </a:solidFill>
        </p:spPr>
        <p:txBody>
          <a:bodyPr>
            <a:noAutofit/>
          </a:bodyPr>
          <a:lstStyle/>
          <a:p>
            <a:pPr marL="0" indent="0">
              <a:lnSpc>
                <a:spcPct val="120000"/>
              </a:lnSpc>
              <a:spcBef>
                <a:spcPts val="0"/>
              </a:spcBef>
              <a:buNone/>
            </a:pPr>
            <a:r>
              <a:rPr lang="en-GB" sz="900" b="0" dirty="0">
                <a:solidFill>
                  <a:srgbClr val="7F8C8D"/>
                </a:solidFill>
                <a:effectLst/>
                <a:latin typeface="Consolas" panose="020B0609020204030204" pitchFamily="49" charset="0"/>
              </a:rPr>
              <a:t>// Function to create Micro-ROS entities (node, publisher, timer)</a:t>
            </a:r>
            <a:endParaRPr lang="en-GB" sz="900" b="0" dirty="0">
              <a:solidFill>
                <a:srgbClr val="DAE3E3"/>
              </a:solidFill>
              <a:effectLst/>
              <a:latin typeface="Consolas" panose="020B0609020204030204" pitchFamily="49" charset="0"/>
            </a:endParaRPr>
          </a:p>
          <a:p>
            <a:pPr marL="0" indent="0">
              <a:lnSpc>
                <a:spcPct val="120000"/>
              </a:lnSpc>
              <a:spcBef>
                <a:spcPts val="0"/>
              </a:spcBef>
              <a:buNone/>
            </a:pPr>
            <a:r>
              <a:rPr lang="en-GB" sz="900" b="0" dirty="0">
                <a:solidFill>
                  <a:srgbClr val="0CA1A6"/>
                </a:solidFill>
                <a:effectLst/>
                <a:latin typeface="Consolas" panose="020B0609020204030204" pitchFamily="49" charset="0"/>
              </a:rPr>
              <a:t>bool</a:t>
            </a:r>
            <a:r>
              <a:rPr lang="en-GB" sz="900" b="0" dirty="0">
                <a:solidFill>
                  <a:srgbClr val="DAE3E3"/>
                </a:solidFill>
                <a:effectLst/>
                <a:latin typeface="Consolas" panose="020B0609020204030204" pitchFamily="49" charset="0"/>
              </a:rPr>
              <a:t> </a:t>
            </a:r>
            <a:r>
              <a:rPr lang="en-GB" sz="900" b="0" dirty="0" err="1">
                <a:solidFill>
                  <a:srgbClr val="F39C12"/>
                </a:solidFill>
                <a:effectLst/>
                <a:latin typeface="Consolas" panose="020B0609020204030204" pitchFamily="49" charset="0"/>
              </a:rPr>
              <a:t>create_entities</a:t>
            </a:r>
            <a:r>
              <a:rPr lang="en-GB" sz="900" b="0" dirty="0">
                <a:solidFill>
                  <a:srgbClr val="DAE3E3"/>
                </a:solidFill>
                <a:effectLst/>
                <a:latin typeface="Consolas" panose="020B0609020204030204" pitchFamily="49" charset="0"/>
              </a:rPr>
              <a:t>()</a:t>
            </a:r>
          </a:p>
          <a:p>
            <a:pPr marL="0" indent="0">
              <a:lnSpc>
                <a:spcPct val="120000"/>
              </a:lnSpc>
              <a:spcBef>
                <a:spcPts val="0"/>
              </a:spcBef>
              <a:buNone/>
            </a:pPr>
            <a:r>
              <a:rPr lang="en-GB" sz="900" b="0" dirty="0">
                <a:solidFill>
                  <a:srgbClr val="DAE3E3"/>
                </a:solidFill>
                <a:effectLst/>
                <a:latin typeface="Consolas" panose="020B0609020204030204" pitchFamily="49" charset="0"/>
              </a:rPr>
              <a:t>{</a:t>
            </a:r>
          </a:p>
          <a:p>
            <a:pPr marL="0" indent="0">
              <a:lnSpc>
                <a:spcPct val="120000"/>
              </a:lnSpc>
              <a:spcBef>
                <a:spcPts val="0"/>
              </a:spcBef>
              <a:buNone/>
            </a:pPr>
            <a:r>
              <a:rPr lang="en-GB" sz="900" b="0" dirty="0">
                <a:solidFill>
                  <a:srgbClr val="7F8C8D"/>
                </a:solidFill>
                <a:effectLst/>
                <a:latin typeface="Consolas" panose="020B0609020204030204" pitchFamily="49" charset="0"/>
              </a:rPr>
              <a:t>  // Initialize Micro-ROS support</a:t>
            </a:r>
            <a:endParaRPr lang="en-GB" sz="900" b="0" dirty="0">
              <a:solidFill>
                <a:srgbClr val="DAE3E3"/>
              </a:solidFill>
              <a:effectLst/>
              <a:latin typeface="Consolas" panose="020B0609020204030204" pitchFamily="49" charset="0"/>
            </a:endParaRPr>
          </a:p>
          <a:p>
            <a:pPr marL="0" indent="0">
              <a:lnSpc>
                <a:spcPct val="120000"/>
              </a:lnSpc>
              <a:spcBef>
                <a:spcPts val="0"/>
              </a:spcBef>
              <a:buNone/>
            </a:pPr>
            <a:r>
              <a:rPr lang="en-GB" sz="900" b="0" dirty="0">
                <a:solidFill>
                  <a:srgbClr val="DAE3E3"/>
                </a:solidFill>
                <a:effectLst/>
                <a:latin typeface="Consolas" panose="020B0609020204030204" pitchFamily="49" charset="0"/>
              </a:rPr>
              <a:t>  </a:t>
            </a:r>
            <a:r>
              <a:rPr lang="en-GB" sz="900" b="0" dirty="0">
                <a:solidFill>
                  <a:srgbClr val="F39C12"/>
                </a:solidFill>
                <a:effectLst/>
                <a:latin typeface="Consolas" panose="020B0609020204030204" pitchFamily="49" charset="0"/>
              </a:rPr>
              <a:t>RCCHECK</a:t>
            </a:r>
            <a:r>
              <a:rPr lang="en-GB" sz="900" b="0" dirty="0">
                <a:solidFill>
                  <a:srgbClr val="DAE3E3"/>
                </a:solidFill>
                <a:effectLst/>
                <a:latin typeface="Consolas" panose="020B0609020204030204" pitchFamily="49" charset="0"/>
              </a:rPr>
              <a:t>(</a:t>
            </a:r>
            <a:r>
              <a:rPr lang="en-GB" sz="900" b="0" dirty="0" err="1">
                <a:solidFill>
                  <a:srgbClr val="F39C12"/>
                </a:solidFill>
                <a:effectLst/>
                <a:latin typeface="Consolas" panose="020B0609020204030204" pitchFamily="49" charset="0"/>
              </a:rPr>
              <a:t>rclc_support_init</a:t>
            </a:r>
            <a:r>
              <a:rPr lang="en-GB" sz="900" b="0" dirty="0">
                <a:solidFill>
                  <a:srgbClr val="DAE3E3"/>
                </a:solidFill>
                <a:effectLst/>
                <a:latin typeface="Consolas" panose="020B0609020204030204" pitchFamily="49" charset="0"/>
              </a:rPr>
              <a:t>(&amp;support, </a:t>
            </a:r>
            <a:r>
              <a:rPr lang="en-GB" sz="900" b="0" dirty="0">
                <a:solidFill>
                  <a:srgbClr val="7FCBCD"/>
                </a:solidFill>
                <a:effectLst/>
                <a:latin typeface="Consolas" panose="020B0609020204030204" pitchFamily="49" charset="0"/>
              </a:rPr>
              <a:t>0</a:t>
            </a:r>
            <a:r>
              <a:rPr lang="en-GB" sz="900" b="0" dirty="0">
                <a:solidFill>
                  <a:srgbClr val="DAE3E3"/>
                </a:solidFill>
                <a:effectLst/>
                <a:latin typeface="Consolas" panose="020B0609020204030204" pitchFamily="49" charset="0"/>
              </a:rPr>
              <a:t>, </a:t>
            </a:r>
            <a:r>
              <a:rPr lang="en-GB" sz="900" b="0" dirty="0">
                <a:solidFill>
                  <a:srgbClr val="7FCBCD"/>
                </a:solidFill>
                <a:effectLst/>
                <a:latin typeface="Consolas" panose="020B0609020204030204" pitchFamily="49" charset="0"/>
              </a:rPr>
              <a:t>NULL</a:t>
            </a:r>
            <a:r>
              <a:rPr lang="en-GB" sz="900" b="0" dirty="0">
                <a:solidFill>
                  <a:srgbClr val="DAE3E3"/>
                </a:solidFill>
                <a:effectLst/>
                <a:latin typeface="Consolas" panose="020B0609020204030204" pitchFamily="49" charset="0"/>
              </a:rPr>
              <a:t>, &amp;allocator));</a:t>
            </a:r>
          </a:p>
          <a:p>
            <a:pPr marL="0" indent="0">
              <a:lnSpc>
                <a:spcPct val="120000"/>
              </a:lnSpc>
              <a:spcBef>
                <a:spcPts val="0"/>
              </a:spcBef>
              <a:buNone/>
            </a:pPr>
            <a:br>
              <a:rPr lang="en-GB" sz="900" b="0" dirty="0">
                <a:solidFill>
                  <a:srgbClr val="DAE3E3"/>
                </a:solidFill>
                <a:effectLst/>
                <a:latin typeface="Consolas" panose="020B0609020204030204" pitchFamily="49" charset="0"/>
              </a:rPr>
            </a:br>
            <a:r>
              <a:rPr lang="en-GB" sz="900" b="0" dirty="0">
                <a:solidFill>
                  <a:srgbClr val="7F8C8D"/>
                </a:solidFill>
                <a:effectLst/>
                <a:latin typeface="Consolas" panose="020B0609020204030204" pitchFamily="49" charset="0"/>
              </a:rPr>
              <a:t>  // Create ROS 2 node</a:t>
            </a:r>
            <a:endParaRPr lang="en-GB" sz="900" b="0" dirty="0">
              <a:solidFill>
                <a:srgbClr val="DAE3E3"/>
              </a:solidFill>
              <a:effectLst/>
              <a:latin typeface="Consolas" panose="020B0609020204030204" pitchFamily="49" charset="0"/>
            </a:endParaRPr>
          </a:p>
          <a:p>
            <a:pPr marL="0" indent="0">
              <a:lnSpc>
                <a:spcPct val="120000"/>
              </a:lnSpc>
              <a:spcBef>
                <a:spcPts val="0"/>
              </a:spcBef>
              <a:buNone/>
            </a:pPr>
            <a:r>
              <a:rPr lang="en-GB" sz="900" b="0" dirty="0">
                <a:solidFill>
                  <a:srgbClr val="DAE3E3"/>
                </a:solidFill>
                <a:effectLst/>
                <a:latin typeface="Consolas" panose="020B0609020204030204" pitchFamily="49" charset="0"/>
              </a:rPr>
              <a:t>  </a:t>
            </a:r>
            <a:r>
              <a:rPr lang="en-GB" sz="900" b="0" dirty="0">
                <a:solidFill>
                  <a:srgbClr val="F39C12"/>
                </a:solidFill>
                <a:effectLst/>
                <a:latin typeface="Consolas" panose="020B0609020204030204" pitchFamily="49" charset="0"/>
              </a:rPr>
              <a:t>RCCHECK</a:t>
            </a:r>
            <a:r>
              <a:rPr lang="en-GB" sz="900" b="0" dirty="0">
                <a:solidFill>
                  <a:srgbClr val="DAE3E3"/>
                </a:solidFill>
                <a:effectLst/>
                <a:latin typeface="Consolas" panose="020B0609020204030204" pitchFamily="49" charset="0"/>
              </a:rPr>
              <a:t>(</a:t>
            </a:r>
            <a:r>
              <a:rPr lang="en-GB" sz="900" b="0" dirty="0" err="1">
                <a:solidFill>
                  <a:srgbClr val="F39C12"/>
                </a:solidFill>
                <a:effectLst/>
                <a:latin typeface="Consolas" panose="020B0609020204030204" pitchFamily="49" charset="0"/>
              </a:rPr>
              <a:t>rclc_node_init_default</a:t>
            </a:r>
            <a:r>
              <a:rPr lang="en-GB" sz="900" b="0" dirty="0">
                <a:solidFill>
                  <a:srgbClr val="DAE3E3"/>
                </a:solidFill>
                <a:effectLst/>
                <a:latin typeface="Consolas" panose="020B0609020204030204" pitchFamily="49" charset="0"/>
              </a:rPr>
              <a:t>(&amp;node, </a:t>
            </a:r>
            <a:r>
              <a:rPr lang="en-GB" sz="900" b="0" dirty="0">
                <a:solidFill>
                  <a:srgbClr val="7FCBCD"/>
                </a:solidFill>
                <a:effectLst/>
                <a:latin typeface="Consolas" panose="020B0609020204030204" pitchFamily="49" charset="0"/>
              </a:rPr>
              <a:t>"esp32_qos_node"</a:t>
            </a:r>
            <a:r>
              <a:rPr lang="en-GB" sz="900" b="0" dirty="0">
                <a:solidFill>
                  <a:srgbClr val="DAE3E3"/>
                </a:solidFill>
                <a:effectLst/>
                <a:latin typeface="Consolas" panose="020B0609020204030204" pitchFamily="49" charset="0"/>
              </a:rPr>
              <a:t>, </a:t>
            </a:r>
            <a:r>
              <a:rPr lang="en-GB" sz="900" b="0" dirty="0">
                <a:solidFill>
                  <a:srgbClr val="7FCBCD"/>
                </a:solidFill>
                <a:effectLst/>
                <a:latin typeface="Consolas" panose="020B0609020204030204" pitchFamily="49" charset="0"/>
              </a:rPr>
              <a:t>""</a:t>
            </a:r>
            <a:r>
              <a:rPr lang="en-GB" sz="900" b="0" dirty="0">
                <a:solidFill>
                  <a:srgbClr val="DAE3E3"/>
                </a:solidFill>
                <a:effectLst/>
                <a:latin typeface="Consolas" panose="020B0609020204030204" pitchFamily="49" charset="0"/>
              </a:rPr>
              <a:t>, &amp;support));</a:t>
            </a:r>
          </a:p>
          <a:p>
            <a:pPr marL="0" indent="0">
              <a:lnSpc>
                <a:spcPct val="120000"/>
              </a:lnSpc>
              <a:spcBef>
                <a:spcPts val="0"/>
              </a:spcBef>
              <a:buNone/>
            </a:pPr>
            <a:br>
              <a:rPr lang="en-GB" sz="900" b="0" dirty="0">
                <a:solidFill>
                  <a:srgbClr val="DAE3E3"/>
                </a:solidFill>
                <a:effectLst/>
                <a:latin typeface="Consolas" panose="020B0609020204030204" pitchFamily="49" charset="0"/>
              </a:rPr>
            </a:br>
            <a:r>
              <a:rPr lang="en-GB" sz="900" b="0" dirty="0">
                <a:solidFill>
                  <a:srgbClr val="7F8C8D"/>
                </a:solidFill>
                <a:effectLst/>
                <a:latin typeface="Consolas" panose="020B0609020204030204" pitchFamily="49" charset="0"/>
              </a:rPr>
              <a:t>  // Create a best-effort publisher (non-reliable, no message history) (QoS)</a:t>
            </a:r>
            <a:endParaRPr lang="en-GB" sz="900" b="0" dirty="0">
              <a:solidFill>
                <a:srgbClr val="DAE3E3"/>
              </a:solidFill>
              <a:effectLst/>
              <a:latin typeface="Consolas" panose="020B0609020204030204" pitchFamily="49" charset="0"/>
            </a:endParaRPr>
          </a:p>
          <a:p>
            <a:pPr marL="0" indent="0">
              <a:lnSpc>
                <a:spcPct val="120000"/>
              </a:lnSpc>
              <a:spcBef>
                <a:spcPts val="0"/>
              </a:spcBef>
              <a:buNone/>
            </a:pPr>
            <a:r>
              <a:rPr lang="en-GB" sz="900" b="0" dirty="0">
                <a:solidFill>
                  <a:srgbClr val="DAE3E3"/>
                </a:solidFill>
                <a:effectLst/>
                <a:latin typeface="Consolas" panose="020B0609020204030204" pitchFamily="49" charset="0"/>
              </a:rPr>
              <a:t>  </a:t>
            </a:r>
            <a:r>
              <a:rPr lang="en-GB" sz="900" b="0" dirty="0">
                <a:solidFill>
                  <a:srgbClr val="C586C0"/>
                </a:solidFill>
                <a:effectLst/>
                <a:latin typeface="Consolas" panose="020B0609020204030204" pitchFamily="49" charset="0"/>
              </a:rPr>
              <a:t>#ifdef</a:t>
            </a:r>
            <a:r>
              <a:rPr lang="en-GB" sz="900" b="0" dirty="0">
                <a:solidFill>
                  <a:srgbClr val="DAE3E3"/>
                </a:solidFill>
                <a:effectLst/>
                <a:latin typeface="Consolas" panose="020B0609020204030204" pitchFamily="49" charset="0"/>
              </a:rPr>
              <a:t> </a:t>
            </a:r>
            <a:r>
              <a:rPr lang="en-GB" sz="900" b="0" dirty="0">
                <a:solidFill>
                  <a:srgbClr val="F39C12"/>
                </a:solidFill>
                <a:effectLst/>
                <a:latin typeface="Consolas" panose="020B0609020204030204" pitchFamily="49" charset="0"/>
              </a:rPr>
              <a:t>BEST_EFFORT</a:t>
            </a:r>
            <a:endParaRPr lang="en-GB" sz="900" b="0" dirty="0">
              <a:solidFill>
                <a:srgbClr val="DAE3E3"/>
              </a:solidFill>
              <a:effectLst/>
              <a:latin typeface="Consolas" panose="020B0609020204030204" pitchFamily="49" charset="0"/>
            </a:endParaRPr>
          </a:p>
          <a:p>
            <a:pPr marL="0" indent="0">
              <a:lnSpc>
                <a:spcPct val="120000"/>
              </a:lnSpc>
              <a:spcBef>
                <a:spcPts val="0"/>
              </a:spcBef>
              <a:buNone/>
            </a:pPr>
            <a:r>
              <a:rPr lang="en-GB" sz="900" b="0" dirty="0">
                <a:solidFill>
                  <a:srgbClr val="DAE3E3"/>
                </a:solidFill>
                <a:effectLst/>
                <a:highlight>
                  <a:srgbClr val="000080"/>
                </a:highlight>
                <a:latin typeface="Consolas" panose="020B0609020204030204" pitchFamily="49" charset="0"/>
              </a:rPr>
              <a:t>  </a:t>
            </a:r>
            <a:r>
              <a:rPr lang="en-GB" sz="900" b="0" dirty="0">
                <a:solidFill>
                  <a:srgbClr val="F39C12"/>
                </a:solidFill>
                <a:effectLst/>
                <a:highlight>
                  <a:srgbClr val="000080"/>
                </a:highlight>
                <a:latin typeface="Consolas" panose="020B0609020204030204" pitchFamily="49" charset="0"/>
              </a:rPr>
              <a:t>RCCHECK</a:t>
            </a:r>
            <a:r>
              <a:rPr lang="en-GB" sz="900" b="0" dirty="0">
                <a:solidFill>
                  <a:srgbClr val="DAE3E3"/>
                </a:solidFill>
                <a:effectLst/>
                <a:highlight>
                  <a:srgbClr val="000080"/>
                </a:highlight>
                <a:latin typeface="Consolas" panose="020B0609020204030204" pitchFamily="49" charset="0"/>
              </a:rPr>
              <a:t>(</a:t>
            </a:r>
            <a:r>
              <a:rPr lang="en-GB" sz="900" b="0" dirty="0" err="1">
                <a:solidFill>
                  <a:srgbClr val="F39C12"/>
                </a:solidFill>
                <a:effectLst/>
                <a:highlight>
                  <a:srgbClr val="000080"/>
                </a:highlight>
                <a:latin typeface="Consolas" panose="020B0609020204030204" pitchFamily="49" charset="0"/>
              </a:rPr>
              <a:t>rclc_publisher_init_best_effort</a:t>
            </a:r>
            <a:r>
              <a:rPr lang="en-GB" sz="900" b="0" dirty="0">
                <a:solidFill>
                  <a:srgbClr val="DAE3E3"/>
                </a:solidFill>
                <a:effectLst/>
                <a:highlight>
                  <a:srgbClr val="000080"/>
                </a:highlight>
                <a:latin typeface="Consolas" panose="020B0609020204030204" pitchFamily="49" charset="0"/>
              </a:rPr>
              <a:t>(</a:t>
            </a:r>
          </a:p>
          <a:p>
            <a:pPr marL="0" indent="0">
              <a:lnSpc>
                <a:spcPct val="120000"/>
              </a:lnSpc>
              <a:spcBef>
                <a:spcPts val="0"/>
              </a:spcBef>
              <a:buNone/>
            </a:pPr>
            <a:r>
              <a:rPr lang="en-GB" sz="900" b="0" dirty="0">
                <a:solidFill>
                  <a:srgbClr val="DAE3E3"/>
                </a:solidFill>
                <a:effectLst/>
                <a:highlight>
                  <a:srgbClr val="000080"/>
                </a:highlight>
                <a:latin typeface="Consolas" panose="020B0609020204030204" pitchFamily="49" charset="0"/>
              </a:rPr>
              <a:t>    &amp;publisher,</a:t>
            </a:r>
          </a:p>
          <a:p>
            <a:pPr marL="0" indent="0">
              <a:lnSpc>
                <a:spcPct val="120000"/>
              </a:lnSpc>
              <a:spcBef>
                <a:spcPts val="0"/>
              </a:spcBef>
              <a:buNone/>
            </a:pPr>
            <a:r>
              <a:rPr lang="en-GB" sz="900" b="0" dirty="0">
                <a:solidFill>
                  <a:srgbClr val="DAE3E3"/>
                </a:solidFill>
                <a:effectLst/>
                <a:highlight>
                  <a:srgbClr val="000080"/>
                </a:highlight>
                <a:latin typeface="Consolas" panose="020B0609020204030204" pitchFamily="49" charset="0"/>
              </a:rPr>
              <a:t>    &amp;node,</a:t>
            </a:r>
          </a:p>
          <a:p>
            <a:pPr marL="0" indent="0">
              <a:lnSpc>
                <a:spcPct val="120000"/>
              </a:lnSpc>
              <a:spcBef>
                <a:spcPts val="0"/>
              </a:spcBef>
              <a:buNone/>
            </a:pPr>
            <a:r>
              <a:rPr lang="en-GB" sz="900" b="0" dirty="0">
                <a:solidFill>
                  <a:srgbClr val="DAE3E3"/>
                </a:solidFill>
                <a:effectLst/>
                <a:highlight>
                  <a:srgbClr val="000080"/>
                </a:highlight>
                <a:latin typeface="Consolas" panose="020B0609020204030204" pitchFamily="49" charset="0"/>
              </a:rPr>
              <a:t>    </a:t>
            </a:r>
            <a:r>
              <a:rPr lang="en-GB" sz="900" b="0" dirty="0">
                <a:solidFill>
                  <a:srgbClr val="F39C12"/>
                </a:solidFill>
                <a:effectLst/>
                <a:highlight>
                  <a:srgbClr val="000080"/>
                </a:highlight>
                <a:latin typeface="Consolas" panose="020B0609020204030204" pitchFamily="49" charset="0"/>
              </a:rPr>
              <a:t>ROSIDL_GET_MSG_TYPE_SUPPORT</a:t>
            </a:r>
            <a:r>
              <a:rPr lang="en-GB" sz="900" b="0" dirty="0">
                <a:solidFill>
                  <a:srgbClr val="DAE3E3"/>
                </a:solidFill>
                <a:effectLst/>
                <a:highlight>
                  <a:srgbClr val="000080"/>
                </a:highlight>
                <a:latin typeface="Consolas" panose="020B0609020204030204" pitchFamily="49" charset="0"/>
              </a:rPr>
              <a:t>(std_msgs, </a:t>
            </a:r>
            <a:r>
              <a:rPr lang="en-GB" sz="900" b="0" dirty="0" err="1">
                <a:solidFill>
                  <a:srgbClr val="DAE3E3"/>
                </a:solidFill>
                <a:effectLst/>
                <a:highlight>
                  <a:srgbClr val="000080"/>
                </a:highlight>
                <a:latin typeface="Consolas" panose="020B0609020204030204" pitchFamily="49" charset="0"/>
              </a:rPr>
              <a:t>msg</a:t>
            </a:r>
            <a:r>
              <a:rPr lang="en-GB" sz="900" b="0" dirty="0">
                <a:solidFill>
                  <a:srgbClr val="DAE3E3"/>
                </a:solidFill>
                <a:effectLst/>
                <a:highlight>
                  <a:srgbClr val="000080"/>
                </a:highlight>
                <a:latin typeface="Consolas" panose="020B0609020204030204" pitchFamily="49" charset="0"/>
              </a:rPr>
              <a:t>, Float32),</a:t>
            </a:r>
          </a:p>
          <a:p>
            <a:pPr marL="0" indent="0">
              <a:lnSpc>
                <a:spcPct val="120000"/>
              </a:lnSpc>
              <a:spcBef>
                <a:spcPts val="0"/>
              </a:spcBef>
              <a:buNone/>
            </a:pPr>
            <a:r>
              <a:rPr lang="en-GB" sz="900" b="0" dirty="0">
                <a:solidFill>
                  <a:srgbClr val="DAE3E3"/>
                </a:solidFill>
                <a:effectLst/>
                <a:highlight>
                  <a:srgbClr val="000080"/>
                </a:highlight>
                <a:latin typeface="Consolas" panose="020B0609020204030204" pitchFamily="49" charset="0"/>
              </a:rPr>
              <a:t>    </a:t>
            </a:r>
            <a:r>
              <a:rPr lang="en-GB" sz="900" b="0" dirty="0">
                <a:solidFill>
                  <a:srgbClr val="7FCBCD"/>
                </a:solidFill>
                <a:effectLst/>
                <a:highlight>
                  <a:srgbClr val="000080"/>
                </a:highlight>
                <a:latin typeface="Consolas" panose="020B0609020204030204" pitchFamily="49" charset="0"/>
              </a:rPr>
              <a:t>"</a:t>
            </a:r>
            <a:r>
              <a:rPr lang="en-GB" sz="900" b="0" dirty="0" err="1">
                <a:solidFill>
                  <a:srgbClr val="7FCBCD"/>
                </a:solidFill>
                <a:effectLst/>
                <a:highlight>
                  <a:srgbClr val="000080"/>
                </a:highlight>
                <a:latin typeface="Consolas" panose="020B0609020204030204" pitchFamily="49" charset="0"/>
              </a:rPr>
              <a:t>best_effort_pub</a:t>
            </a:r>
            <a:r>
              <a:rPr lang="en-GB" sz="900" b="0" dirty="0">
                <a:solidFill>
                  <a:srgbClr val="7FCBCD"/>
                </a:solidFill>
                <a:effectLst/>
                <a:highlight>
                  <a:srgbClr val="000080"/>
                </a:highlight>
                <a:latin typeface="Consolas" panose="020B0609020204030204" pitchFamily="49" charset="0"/>
              </a:rPr>
              <a:t>"</a:t>
            </a:r>
            <a:r>
              <a:rPr lang="en-GB" sz="900" b="0" dirty="0">
                <a:solidFill>
                  <a:srgbClr val="DAE3E3"/>
                </a:solidFill>
                <a:effectLst/>
                <a:highlight>
                  <a:srgbClr val="000080"/>
                </a:highlight>
                <a:latin typeface="Consolas" panose="020B0609020204030204" pitchFamily="49" charset="0"/>
              </a:rPr>
              <a:t>));</a:t>
            </a:r>
          </a:p>
          <a:p>
            <a:pPr marL="0" indent="0">
              <a:lnSpc>
                <a:spcPct val="120000"/>
              </a:lnSpc>
              <a:spcBef>
                <a:spcPts val="0"/>
              </a:spcBef>
              <a:buNone/>
            </a:pPr>
            <a:r>
              <a:rPr lang="en-GB" sz="900" b="0" dirty="0">
                <a:solidFill>
                  <a:srgbClr val="C586C0"/>
                </a:solidFill>
                <a:effectLst/>
                <a:latin typeface="Consolas" panose="020B0609020204030204" pitchFamily="49" charset="0"/>
              </a:rPr>
              <a:t>  #else</a:t>
            </a:r>
            <a:endParaRPr lang="en-GB" sz="900" b="0" dirty="0">
              <a:solidFill>
                <a:srgbClr val="DAE3E3"/>
              </a:solidFill>
              <a:effectLst/>
              <a:latin typeface="Consolas" panose="020B0609020204030204" pitchFamily="49" charset="0"/>
            </a:endParaRPr>
          </a:p>
          <a:p>
            <a:pPr marL="0" indent="0">
              <a:lnSpc>
                <a:spcPct val="120000"/>
              </a:lnSpc>
              <a:spcBef>
                <a:spcPts val="0"/>
              </a:spcBef>
              <a:buNone/>
            </a:pPr>
            <a:r>
              <a:rPr lang="en-GB" sz="900" b="0" dirty="0">
                <a:solidFill>
                  <a:srgbClr val="7F8C8D"/>
                </a:solidFill>
                <a:effectLst/>
                <a:latin typeface="Consolas" panose="020B0609020204030204" pitchFamily="49" charset="0"/>
              </a:rPr>
              <a:t>  // Create a reliable publisher (non-reliable, no message history) (QoS)</a:t>
            </a:r>
            <a:endParaRPr lang="en-GB" sz="900" b="0" dirty="0">
              <a:solidFill>
                <a:srgbClr val="DAE3E3"/>
              </a:solidFill>
              <a:effectLst/>
              <a:latin typeface="Consolas" panose="020B0609020204030204" pitchFamily="49" charset="0"/>
            </a:endParaRPr>
          </a:p>
          <a:p>
            <a:pPr marL="0" indent="0">
              <a:lnSpc>
                <a:spcPct val="120000"/>
              </a:lnSpc>
              <a:spcBef>
                <a:spcPts val="0"/>
              </a:spcBef>
              <a:buNone/>
            </a:pPr>
            <a:r>
              <a:rPr lang="en-GB" sz="900" b="0" dirty="0">
                <a:solidFill>
                  <a:srgbClr val="DAE3E3"/>
                </a:solidFill>
                <a:effectLst/>
                <a:highlight>
                  <a:srgbClr val="000080"/>
                </a:highlight>
                <a:latin typeface="Consolas" panose="020B0609020204030204" pitchFamily="49" charset="0"/>
              </a:rPr>
              <a:t>  </a:t>
            </a:r>
            <a:r>
              <a:rPr lang="en-GB" sz="900" b="0" dirty="0">
                <a:solidFill>
                  <a:srgbClr val="F39C12"/>
                </a:solidFill>
                <a:effectLst/>
                <a:highlight>
                  <a:srgbClr val="000080"/>
                </a:highlight>
                <a:latin typeface="Consolas" panose="020B0609020204030204" pitchFamily="49" charset="0"/>
              </a:rPr>
              <a:t>RCCHECK</a:t>
            </a:r>
            <a:r>
              <a:rPr lang="en-GB" sz="900" b="0" dirty="0">
                <a:solidFill>
                  <a:srgbClr val="DAE3E3"/>
                </a:solidFill>
                <a:effectLst/>
                <a:highlight>
                  <a:srgbClr val="000080"/>
                </a:highlight>
                <a:latin typeface="Consolas" panose="020B0609020204030204" pitchFamily="49" charset="0"/>
              </a:rPr>
              <a:t>(</a:t>
            </a:r>
            <a:r>
              <a:rPr lang="en-GB" sz="900" b="0" dirty="0" err="1">
                <a:solidFill>
                  <a:srgbClr val="F39C12"/>
                </a:solidFill>
                <a:effectLst/>
                <a:highlight>
                  <a:srgbClr val="000080"/>
                </a:highlight>
                <a:latin typeface="Consolas" panose="020B0609020204030204" pitchFamily="49" charset="0"/>
              </a:rPr>
              <a:t>rclc_publisher_init_default</a:t>
            </a:r>
            <a:r>
              <a:rPr lang="en-GB" sz="900" b="0" dirty="0">
                <a:solidFill>
                  <a:srgbClr val="DAE3E3"/>
                </a:solidFill>
                <a:effectLst/>
                <a:highlight>
                  <a:srgbClr val="000080"/>
                </a:highlight>
                <a:latin typeface="Consolas" panose="020B0609020204030204" pitchFamily="49" charset="0"/>
              </a:rPr>
              <a:t>(</a:t>
            </a:r>
          </a:p>
          <a:p>
            <a:pPr marL="0" indent="0">
              <a:lnSpc>
                <a:spcPct val="120000"/>
              </a:lnSpc>
              <a:spcBef>
                <a:spcPts val="0"/>
              </a:spcBef>
              <a:buNone/>
            </a:pPr>
            <a:r>
              <a:rPr lang="en-GB" sz="900" b="0" dirty="0">
                <a:solidFill>
                  <a:srgbClr val="DAE3E3"/>
                </a:solidFill>
                <a:effectLst/>
                <a:highlight>
                  <a:srgbClr val="000080"/>
                </a:highlight>
                <a:latin typeface="Consolas" panose="020B0609020204030204" pitchFamily="49" charset="0"/>
              </a:rPr>
              <a:t>    &amp;publisher,</a:t>
            </a:r>
          </a:p>
          <a:p>
            <a:pPr marL="0" indent="0">
              <a:lnSpc>
                <a:spcPct val="120000"/>
              </a:lnSpc>
              <a:spcBef>
                <a:spcPts val="0"/>
              </a:spcBef>
              <a:buNone/>
            </a:pPr>
            <a:r>
              <a:rPr lang="en-GB" sz="900" b="0" dirty="0">
                <a:solidFill>
                  <a:srgbClr val="DAE3E3"/>
                </a:solidFill>
                <a:effectLst/>
                <a:highlight>
                  <a:srgbClr val="000080"/>
                </a:highlight>
                <a:latin typeface="Consolas" panose="020B0609020204030204" pitchFamily="49" charset="0"/>
              </a:rPr>
              <a:t>    &amp;node,</a:t>
            </a:r>
          </a:p>
          <a:p>
            <a:pPr marL="0" indent="0">
              <a:lnSpc>
                <a:spcPct val="120000"/>
              </a:lnSpc>
              <a:spcBef>
                <a:spcPts val="0"/>
              </a:spcBef>
              <a:buNone/>
            </a:pPr>
            <a:r>
              <a:rPr lang="en-GB" sz="900" b="0" dirty="0">
                <a:solidFill>
                  <a:srgbClr val="DAE3E3"/>
                </a:solidFill>
                <a:effectLst/>
                <a:highlight>
                  <a:srgbClr val="000080"/>
                </a:highlight>
                <a:latin typeface="Consolas" panose="020B0609020204030204" pitchFamily="49" charset="0"/>
              </a:rPr>
              <a:t>    </a:t>
            </a:r>
            <a:r>
              <a:rPr lang="en-GB" sz="900" b="0" dirty="0">
                <a:solidFill>
                  <a:srgbClr val="F39C12"/>
                </a:solidFill>
                <a:effectLst/>
                <a:highlight>
                  <a:srgbClr val="000080"/>
                </a:highlight>
                <a:latin typeface="Consolas" panose="020B0609020204030204" pitchFamily="49" charset="0"/>
              </a:rPr>
              <a:t>ROSIDL_GET_MSG_TYPE_SUPPORT</a:t>
            </a:r>
            <a:r>
              <a:rPr lang="en-GB" sz="900" b="0" dirty="0">
                <a:solidFill>
                  <a:srgbClr val="DAE3E3"/>
                </a:solidFill>
                <a:effectLst/>
                <a:highlight>
                  <a:srgbClr val="000080"/>
                </a:highlight>
                <a:latin typeface="Consolas" panose="020B0609020204030204" pitchFamily="49" charset="0"/>
              </a:rPr>
              <a:t>(std_msgs, </a:t>
            </a:r>
            <a:r>
              <a:rPr lang="en-GB" sz="900" b="0" dirty="0" err="1">
                <a:solidFill>
                  <a:srgbClr val="DAE3E3"/>
                </a:solidFill>
                <a:effectLst/>
                <a:highlight>
                  <a:srgbClr val="000080"/>
                </a:highlight>
                <a:latin typeface="Consolas" panose="020B0609020204030204" pitchFamily="49" charset="0"/>
              </a:rPr>
              <a:t>msg</a:t>
            </a:r>
            <a:r>
              <a:rPr lang="en-GB" sz="900" b="0" dirty="0">
                <a:solidFill>
                  <a:srgbClr val="DAE3E3"/>
                </a:solidFill>
                <a:effectLst/>
                <a:highlight>
                  <a:srgbClr val="000080"/>
                </a:highlight>
                <a:latin typeface="Consolas" panose="020B0609020204030204" pitchFamily="49" charset="0"/>
              </a:rPr>
              <a:t>, Float32),</a:t>
            </a:r>
          </a:p>
          <a:p>
            <a:pPr marL="0" indent="0">
              <a:lnSpc>
                <a:spcPct val="120000"/>
              </a:lnSpc>
              <a:spcBef>
                <a:spcPts val="0"/>
              </a:spcBef>
              <a:buNone/>
            </a:pPr>
            <a:r>
              <a:rPr lang="en-GB" sz="900" b="0" dirty="0">
                <a:solidFill>
                  <a:srgbClr val="DAE3E3"/>
                </a:solidFill>
                <a:effectLst/>
                <a:highlight>
                  <a:srgbClr val="000080"/>
                </a:highlight>
                <a:latin typeface="Consolas" panose="020B0609020204030204" pitchFamily="49" charset="0"/>
              </a:rPr>
              <a:t>    </a:t>
            </a:r>
            <a:r>
              <a:rPr lang="en-GB" sz="900" b="0" dirty="0">
                <a:solidFill>
                  <a:srgbClr val="7FCBCD"/>
                </a:solidFill>
                <a:effectLst/>
                <a:highlight>
                  <a:srgbClr val="000080"/>
                </a:highlight>
                <a:latin typeface="Consolas" panose="020B0609020204030204" pitchFamily="49" charset="0"/>
              </a:rPr>
              <a:t>"</a:t>
            </a:r>
            <a:r>
              <a:rPr lang="en-GB" sz="900" b="0" dirty="0" err="1">
                <a:solidFill>
                  <a:srgbClr val="7FCBCD"/>
                </a:solidFill>
                <a:effectLst/>
                <a:highlight>
                  <a:srgbClr val="000080"/>
                </a:highlight>
                <a:latin typeface="Consolas" panose="020B0609020204030204" pitchFamily="49" charset="0"/>
              </a:rPr>
              <a:t>reliable_pub</a:t>
            </a:r>
            <a:r>
              <a:rPr lang="en-GB" sz="900" b="0" dirty="0">
                <a:solidFill>
                  <a:srgbClr val="7FCBCD"/>
                </a:solidFill>
                <a:effectLst/>
                <a:highlight>
                  <a:srgbClr val="000080"/>
                </a:highlight>
                <a:latin typeface="Consolas" panose="020B0609020204030204" pitchFamily="49" charset="0"/>
              </a:rPr>
              <a:t>"</a:t>
            </a:r>
            <a:r>
              <a:rPr lang="en-GB" sz="900" b="0" dirty="0">
                <a:solidFill>
                  <a:srgbClr val="DAE3E3"/>
                </a:solidFill>
                <a:effectLst/>
                <a:highlight>
                  <a:srgbClr val="000080"/>
                </a:highlight>
                <a:latin typeface="Consolas" panose="020B0609020204030204" pitchFamily="49" charset="0"/>
              </a:rPr>
              <a:t>));</a:t>
            </a:r>
          </a:p>
          <a:p>
            <a:pPr marL="0" indent="0">
              <a:lnSpc>
                <a:spcPct val="120000"/>
              </a:lnSpc>
              <a:spcBef>
                <a:spcPts val="0"/>
              </a:spcBef>
              <a:buNone/>
            </a:pPr>
            <a:r>
              <a:rPr lang="en-GB" sz="900" b="0" dirty="0">
                <a:solidFill>
                  <a:srgbClr val="C586C0"/>
                </a:solidFill>
                <a:effectLst/>
                <a:latin typeface="Consolas" panose="020B0609020204030204" pitchFamily="49" charset="0"/>
              </a:rPr>
              <a:t>  #endif</a:t>
            </a:r>
            <a:endParaRPr lang="en-GB" sz="900" b="0" dirty="0">
              <a:solidFill>
                <a:srgbClr val="DAE3E3"/>
              </a:solidFill>
              <a:effectLst/>
              <a:latin typeface="Consolas" panose="020B0609020204030204" pitchFamily="49" charset="0"/>
            </a:endParaRPr>
          </a:p>
          <a:p>
            <a:pPr marL="0" indent="0">
              <a:lnSpc>
                <a:spcPct val="120000"/>
              </a:lnSpc>
              <a:spcBef>
                <a:spcPts val="0"/>
              </a:spcBef>
              <a:buNone/>
            </a:pPr>
            <a:br>
              <a:rPr lang="en-GB" sz="900" b="0" dirty="0">
                <a:solidFill>
                  <a:srgbClr val="DAE3E3"/>
                </a:solidFill>
                <a:effectLst/>
                <a:latin typeface="Consolas" panose="020B0609020204030204" pitchFamily="49" charset="0"/>
              </a:rPr>
            </a:br>
            <a:r>
              <a:rPr lang="en-GB" sz="900" b="0" dirty="0">
                <a:solidFill>
                  <a:srgbClr val="7F8C8D"/>
                </a:solidFill>
                <a:effectLst/>
                <a:latin typeface="Consolas" panose="020B0609020204030204" pitchFamily="49" charset="0"/>
              </a:rPr>
              <a:t>  // Create a timer to publish messages every 1000ms (1 second)</a:t>
            </a:r>
            <a:endParaRPr lang="en-GB" sz="900" b="0" dirty="0">
              <a:solidFill>
                <a:srgbClr val="DAE3E3"/>
              </a:solidFill>
              <a:effectLst/>
              <a:latin typeface="Consolas" panose="020B0609020204030204" pitchFamily="49" charset="0"/>
            </a:endParaRPr>
          </a:p>
          <a:p>
            <a:pPr marL="0" indent="0">
              <a:lnSpc>
                <a:spcPct val="120000"/>
              </a:lnSpc>
              <a:spcBef>
                <a:spcPts val="0"/>
              </a:spcBef>
              <a:buNone/>
            </a:pPr>
            <a:r>
              <a:rPr lang="en-GB" sz="900" b="0" dirty="0">
                <a:solidFill>
                  <a:srgbClr val="DAE3E3"/>
                </a:solidFill>
                <a:effectLst/>
                <a:latin typeface="Consolas" panose="020B0609020204030204" pitchFamily="49" charset="0"/>
              </a:rPr>
              <a:t>  </a:t>
            </a:r>
            <a:r>
              <a:rPr lang="en-GB" sz="900" b="0" dirty="0" err="1">
                <a:solidFill>
                  <a:srgbClr val="0CA1A6"/>
                </a:solidFill>
                <a:effectLst/>
                <a:latin typeface="Consolas" panose="020B0609020204030204" pitchFamily="49" charset="0"/>
              </a:rPr>
              <a:t>const</a:t>
            </a:r>
            <a:r>
              <a:rPr lang="en-GB" sz="900" b="0" dirty="0">
                <a:solidFill>
                  <a:srgbClr val="DAE3E3"/>
                </a:solidFill>
                <a:effectLst/>
                <a:latin typeface="Consolas" panose="020B0609020204030204" pitchFamily="49" charset="0"/>
              </a:rPr>
              <a:t> </a:t>
            </a:r>
            <a:r>
              <a:rPr lang="en-GB" sz="900" b="0" dirty="0">
                <a:solidFill>
                  <a:srgbClr val="0CA1A6"/>
                </a:solidFill>
                <a:effectLst/>
                <a:latin typeface="Consolas" panose="020B0609020204030204" pitchFamily="49" charset="0"/>
              </a:rPr>
              <a:t>unsigned</a:t>
            </a:r>
            <a:r>
              <a:rPr lang="en-GB" sz="900" b="0" dirty="0">
                <a:solidFill>
                  <a:srgbClr val="DAE3E3"/>
                </a:solidFill>
                <a:effectLst/>
                <a:latin typeface="Consolas" panose="020B0609020204030204" pitchFamily="49" charset="0"/>
              </a:rPr>
              <a:t> </a:t>
            </a:r>
            <a:r>
              <a:rPr lang="en-GB" sz="900" b="0" dirty="0">
                <a:solidFill>
                  <a:srgbClr val="0CA1A6"/>
                </a:solidFill>
                <a:effectLst/>
                <a:latin typeface="Consolas" panose="020B0609020204030204" pitchFamily="49" charset="0"/>
              </a:rPr>
              <a:t>int</a:t>
            </a:r>
            <a:r>
              <a:rPr lang="en-GB" sz="900" b="0" dirty="0">
                <a:solidFill>
                  <a:srgbClr val="DAE3E3"/>
                </a:solidFill>
                <a:effectLst/>
                <a:latin typeface="Consolas" panose="020B0609020204030204" pitchFamily="49" charset="0"/>
              </a:rPr>
              <a:t> </a:t>
            </a:r>
            <a:r>
              <a:rPr lang="en-GB" sz="900" b="0" dirty="0" err="1">
                <a:solidFill>
                  <a:srgbClr val="DAE3E3"/>
                </a:solidFill>
                <a:effectLst/>
                <a:latin typeface="Consolas" panose="020B0609020204030204" pitchFamily="49" charset="0"/>
              </a:rPr>
              <a:t>timer_timeout</a:t>
            </a:r>
            <a:r>
              <a:rPr lang="en-GB" sz="900" b="0" dirty="0">
                <a:solidFill>
                  <a:srgbClr val="DAE3E3"/>
                </a:solidFill>
                <a:effectLst/>
                <a:latin typeface="Consolas" panose="020B0609020204030204" pitchFamily="49" charset="0"/>
              </a:rPr>
              <a:t> = (dt*</a:t>
            </a:r>
            <a:r>
              <a:rPr lang="en-GB" sz="900" b="0" dirty="0">
                <a:solidFill>
                  <a:srgbClr val="7FCBCD"/>
                </a:solidFill>
                <a:effectLst/>
                <a:latin typeface="Consolas" panose="020B0609020204030204" pitchFamily="49" charset="0"/>
              </a:rPr>
              <a:t>1000</a:t>
            </a:r>
            <a:r>
              <a:rPr lang="en-GB" sz="900" b="0" dirty="0">
                <a:solidFill>
                  <a:srgbClr val="DAE3E3"/>
                </a:solidFill>
                <a:effectLst/>
                <a:latin typeface="Consolas" panose="020B0609020204030204" pitchFamily="49" charset="0"/>
              </a:rPr>
              <a:t>)/</a:t>
            </a:r>
            <a:r>
              <a:rPr lang="en-GB" sz="900" b="0" dirty="0">
                <a:solidFill>
                  <a:srgbClr val="7FCBCD"/>
                </a:solidFill>
                <a:effectLst/>
                <a:latin typeface="Consolas" panose="020B0609020204030204" pitchFamily="49" charset="0"/>
              </a:rPr>
              <a:t>2</a:t>
            </a:r>
            <a:r>
              <a:rPr lang="en-GB" sz="900" b="0" dirty="0">
                <a:solidFill>
                  <a:srgbClr val="DAE3E3"/>
                </a:solidFill>
                <a:effectLst/>
                <a:latin typeface="Consolas" panose="020B0609020204030204" pitchFamily="49" charset="0"/>
              </a:rPr>
              <a:t>;</a:t>
            </a:r>
          </a:p>
          <a:p>
            <a:pPr marL="0" indent="0">
              <a:lnSpc>
                <a:spcPct val="120000"/>
              </a:lnSpc>
              <a:spcBef>
                <a:spcPts val="0"/>
              </a:spcBef>
              <a:buNone/>
            </a:pPr>
            <a:r>
              <a:rPr lang="en-GB" sz="900" b="0" dirty="0">
                <a:solidFill>
                  <a:srgbClr val="DAE3E3"/>
                </a:solidFill>
                <a:effectLst/>
                <a:latin typeface="Consolas" panose="020B0609020204030204" pitchFamily="49" charset="0"/>
              </a:rPr>
              <a:t>  </a:t>
            </a:r>
            <a:r>
              <a:rPr lang="en-GB" sz="900" b="0" dirty="0">
                <a:solidFill>
                  <a:srgbClr val="F39C12"/>
                </a:solidFill>
                <a:effectLst/>
                <a:latin typeface="Consolas" panose="020B0609020204030204" pitchFamily="49" charset="0"/>
              </a:rPr>
              <a:t>RCCHECK</a:t>
            </a:r>
            <a:r>
              <a:rPr lang="en-GB" sz="900" b="0" dirty="0">
                <a:solidFill>
                  <a:srgbClr val="DAE3E3"/>
                </a:solidFill>
                <a:effectLst/>
                <a:latin typeface="Consolas" panose="020B0609020204030204" pitchFamily="49" charset="0"/>
              </a:rPr>
              <a:t>(</a:t>
            </a:r>
            <a:r>
              <a:rPr lang="en-GB" sz="900" b="0" dirty="0" err="1">
                <a:solidFill>
                  <a:srgbClr val="F39C12"/>
                </a:solidFill>
                <a:effectLst/>
                <a:latin typeface="Consolas" panose="020B0609020204030204" pitchFamily="49" charset="0"/>
              </a:rPr>
              <a:t>rclc_timer_init_default</a:t>
            </a:r>
            <a:r>
              <a:rPr lang="en-GB" sz="900" b="0" dirty="0">
                <a:solidFill>
                  <a:srgbClr val="DAE3E3"/>
                </a:solidFill>
                <a:effectLst/>
                <a:latin typeface="Consolas" panose="020B0609020204030204" pitchFamily="49" charset="0"/>
              </a:rPr>
              <a:t>(</a:t>
            </a:r>
          </a:p>
          <a:p>
            <a:pPr marL="0" indent="0">
              <a:lnSpc>
                <a:spcPct val="120000"/>
              </a:lnSpc>
              <a:spcBef>
                <a:spcPts val="0"/>
              </a:spcBef>
              <a:buNone/>
            </a:pPr>
            <a:r>
              <a:rPr lang="en-GB" sz="900" b="0" dirty="0">
                <a:solidFill>
                  <a:srgbClr val="DAE3E3"/>
                </a:solidFill>
                <a:effectLst/>
                <a:latin typeface="Consolas" panose="020B0609020204030204" pitchFamily="49" charset="0"/>
              </a:rPr>
              <a:t>    &amp;timer,</a:t>
            </a:r>
          </a:p>
          <a:p>
            <a:pPr marL="0" indent="0">
              <a:lnSpc>
                <a:spcPct val="120000"/>
              </a:lnSpc>
              <a:spcBef>
                <a:spcPts val="0"/>
              </a:spcBef>
              <a:buNone/>
            </a:pPr>
            <a:r>
              <a:rPr lang="en-GB" sz="900" b="0" dirty="0">
                <a:solidFill>
                  <a:srgbClr val="DAE3E3"/>
                </a:solidFill>
                <a:effectLst/>
                <a:latin typeface="Consolas" panose="020B0609020204030204" pitchFamily="49" charset="0"/>
              </a:rPr>
              <a:t>    &amp;support,</a:t>
            </a:r>
          </a:p>
          <a:p>
            <a:pPr marL="0" indent="0">
              <a:lnSpc>
                <a:spcPct val="120000"/>
              </a:lnSpc>
              <a:spcBef>
                <a:spcPts val="0"/>
              </a:spcBef>
              <a:buNone/>
            </a:pPr>
            <a:r>
              <a:rPr lang="en-GB" sz="900" b="0" dirty="0">
                <a:solidFill>
                  <a:srgbClr val="DAE3E3"/>
                </a:solidFill>
                <a:effectLst/>
                <a:latin typeface="Consolas" panose="020B0609020204030204" pitchFamily="49" charset="0"/>
              </a:rPr>
              <a:t>    </a:t>
            </a:r>
            <a:r>
              <a:rPr lang="en-GB" sz="900" b="0" dirty="0">
                <a:solidFill>
                  <a:srgbClr val="F39C12"/>
                </a:solidFill>
                <a:effectLst/>
                <a:latin typeface="Consolas" panose="020B0609020204030204" pitchFamily="49" charset="0"/>
              </a:rPr>
              <a:t>RCL_MS_TO_NS</a:t>
            </a:r>
            <a:r>
              <a:rPr lang="en-GB" sz="900" b="0" dirty="0">
                <a:solidFill>
                  <a:srgbClr val="DAE3E3"/>
                </a:solidFill>
                <a:effectLst/>
                <a:latin typeface="Consolas" panose="020B0609020204030204" pitchFamily="49" charset="0"/>
              </a:rPr>
              <a:t>(</a:t>
            </a:r>
            <a:r>
              <a:rPr lang="en-GB" sz="900" b="0" dirty="0" err="1">
                <a:solidFill>
                  <a:srgbClr val="DAE3E3"/>
                </a:solidFill>
                <a:effectLst/>
                <a:latin typeface="Consolas" panose="020B0609020204030204" pitchFamily="49" charset="0"/>
              </a:rPr>
              <a:t>timer_timeout</a:t>
            </a:r>
            <a:r>
              <a:rPr lang="en-GB" sz="900" b="0" dirty="0">
                <a:solidFill>
                  <a:srgbClr val="DAE3E3"/>
                </a:solidFill>
                <a:effectLst/>
                <a:latin typeface="Consolas" panose="020B0609020204030204" pitchFamily="49" charset="0"/>
              </a:rPr>
              <a:t>),</a:t>
            </a:r>
          </a:p>
          <a:p>
            <a:pPr marL="0" indent="0">
              <a:lnSpc>
                <a:spcPct val="120000"/>
              </a:lnSpc>
              <a:spcBef>
                <a:spcPts val="0"/>
              </a:spcBef>
              <a:buNone/>
            </a:pPr>
            <a:r>
              <a:rPr lang="en-GB" sz="900" b="0" dirty="0">
                <a:solidFill>
                  <a:srgbClr val="DAE3E3"/>
                </a:solidFill>
                <a:effectLst/>
                <a:latin typeface="Consolas" panose="020B0609020204030204" pitchFamily="49" charset="0"/>
              </a:rPr>
              <a:t>    </a:t>
            </a:r>
            <a:r>
              <a:rPr lang="en-GB" sz="900" b="0" dirty="0" err="1">
                <a:solidFill>
                  <a:srgbClr val="DAE3E3"/>
                </a:solidFill>
                <a:effectLst/>
                <a:latin typeface="Consolas" panose="020B0609020204030204" pitchFamily="49" charset="0"/>
              </a:rPr>
              <a:t>timer_callback</a:t>
            </a:r>
            <a:r>
              <a:rPr lang="en-GB" sz="900" b="0" dirty="0">
                <a:solidFill>
                  <a:srgbClr val="DAE3E3"/>
                </a:solidFill>
                <a:effectLst/>
                <a:latin typeface="Consolas" panose="020B0609020204030204" pitchFamily="49" charset="0"/>
              </a:rPr>
              <a:t>));</a:t>
            </a:r>
          </a:p>
          <a:p>
            <a:pPr marL="0" indent="0">
              <a:lnSpc>
                <a:spcPct val="120000"/>
              </a:lnSpc>
              <a:spcBef>
                <a:spcPts val="0"/>
              </a:spcBef>
              <a:buNone/>
            </a:pPr>
            <a:br>
              <a:rPr lang="en-GB" sz="900" b="0" dirty="0">
                <a:solidFill>
                  <a:srgbClr val="DAE3E3"/>
                </a:solidFill>
                <a:effectLst/>
                <a:latin typeface="Consolas" panose="020B0609020204030204" pitchFamily="49" charset="0"/>
              </a:rPr>
            </a:br>
            <a:r>
              <a:rPr lang="en-GB" sz="900" b="0" dirty="0">
                <a:solidFill>
                  <a:srgbClr val="7F8C8D"/>
                </a:solidFill>
                <a:effectLst/>
                <a:latin typeface="Consolas" panose="020B0609020204030204" pitchFamily="49" charset="0"/>
              </a:rPr>
              <a:t>  // Initialize Executor (handles timer callbacks)</a:t>
            </a:r>
            <a:endParaRPr lang="en-GB" sz="900" b="0" dirty="0">
              <a:solidFill>
                <a:srgbClr val="DAE3E3"/>
              </a:solidFill>
              <a:effectLst/>
              <a:latin typeface="Consolas" panose="020B0609020204030204" pitchFamily="49" charset="0"/>
            </a:endParaRPr>
          </a:p>
          <a:p>
            <a:pPr marL="0" indent="0">
              <a:lnSpc>
                <a:spcPct val="120000"/>
              </a:lnSpc>
              <a:spcBef>
                <a:spcPts val="0"/>
              </a:spcBef>
              <a:buNone/>
            </a:pPr>
            <a:r>
              <a:rPr lang="en-GB" sz="900" b="0" dirty="0">
                <a:solidFill>
                  <a:srgbClr val="DAE3E3"/>
                </a:solidFill>
                <a:effectLst/>
                <a:latin typeface="Consolas" panose="020B0609020204030204" pitchFamily="49" charset="0"/>
              </a:rPr>
              <a:t>  executor = </a:t>
            </a:r>
            <a:r>
              <a:rPr lang="en-GB" sz="900" b="0" dirty="0" err="1">
                <a:solidFill>
                  <a:srgbClr val="F39C12"/>
                </a:solidFill>
                <a:effectLst/>
                <a:latin typeface="Consolas" panose="020B0609020204030204" pitchFamily="49" charset="0"/>
              </a:rPr>
              <a:t>rclc_executor_get_zero_initialized_executor</a:t>
            </a:r>
            <a:r>
              <a:rPr lang="en-GB" sz="900" b="0" dirty="0">
                <a:solidFill>
                  <a:srgbClr val="DAE3E3"/>
                </a:solidFill>
                <a:effectLst/>
                <a:latin typeface="Consolas" panose="020B0609020204030204" pitchFamily="49" charset="0"/>
              </a:rPr>
              <a:t>();</a:t>
            </a:r>
          </a:p>
          <a:p>
            <a:pPr marL="0" indent="0">
              <a:lnSpc>
                <a:spcPct val="120000"/>
              </a:lnSpc>
              <a:spcBef>
                <a:spcPts val="0"/>
              </a:spcBef>
              <a:buNone/>
            </a:pPr>
            <a:r>
              <a:rPr lang="en-GB" sz="900" b="0" dirty="0">
                <a:solidFill>
                  <a:srgbClr val="DAE3E3"/>
                </a:solidFill>
                <a:effectLst/>
                <a:latin typeface="Consolas" panose="020B0609020204030204" pitchFamily="49" charset="0"/>
              </a:rPr>
              <a:t>  </a:t>
            </a:r>
            <a:r>
              <a:rPr lang="en-GB" sz="900" b="0" dirty="0">
                <a:solidFill>
                  <a:srgbClr val="F39C12"/>
                </a:solidFill>
                <a:effectLst/>
                <a:latin typeface="Consolas" panose="020B0609020204030204" pitchFamily="49" charset="0"/>
              </a:rPr>
              <a:t>RCCHECK</a:t>
            </a:r>
            <a:r>
              <a:rPr lang="en-GB" sz="900" b="0" dirty="0">
                <a:solidFill>
                  <a:srgbClr val="DAE3E3"/>
                </a:solidFill>
                <a:effectLst/>
                <a:latin typeface="Consolas" panose="020B0609020204030204" pitchFamily="49" charset="0"/>
              </a:rPr>
              <a:t>(</a:t>
            </a:r>
            <a:r>
              <a:rPr lang="en-GB" sz="900" b="0" dirty="0" err="1">
                <a:solidFill>
                  <a:srgbClr val="F39C12"/>
                </a:solidFill>
                <a:effectLst/>
                <a:latin typeface="Consolas" panose="020B0609020204030204" pitchFamily="49" charset="0"/>
              </a:rPr>
              <a:t>rclc_executor_init</a:t>
            </a:r>
            <a:r>
              <a:rPr lang="en-GB" sz="900" b="0" dirty="0">
                <a:solidFill>
                  <a:srgbClr val="DAE3E3"/>
                </a:solidFill>
                <a:effectLst/>
                <a:latin typeface="Consolas" panose="020B0609020204030204" pitchFamily="49" charset="0"/>
              </a:rPr>
              <a:t>(&amp;executor, &amp;</a:t>
            </a:r>
            <a:r>
              <a:rPr lang="en-GB" sz="900" b="0" dirty="0" err="1">
                <a:solidFill>
                  <a:srgbClr val="F39C12"/>
                </a:solidFill>
                <a:effectLst/>
                <a:latin typeface="Consolas" panose="020B0609020204030204" pitchFamily="49" charset="0"/>
              </a:rPr>
              <a:t>support</a:t>
            </a:r>
            <a:r>
              <a:rPr lang="en-GB" sz="900" b="0" dirty="0" err="1">
                <a:solidFill>
                  <a:srgbClr val="DAE3E3"/>
                </a:solidFill>
                <a:effectLst/>
                <a:latin typeface="Consolas" panose="020B0609020204030204" pitchFamily="49" charset="0"/>
              </a:rPr>
              <a:t>.</a:t>
            </a:r>
            <a:r>
              <a:rPr lang="en-GB" sz="900" b="0" dirty="0" err="1">
                <a:solidFill>
                  <a:srgbClr val="F39C12"/>
                </a:solidFill>
                <a:effectLst/>
                <a:latin typeface="Consolas" panose="020B0609020204030204" pitchFamily="49" charset="0"/>
              </a:rPr>
              <a:t>context</a:t>
            </a:r>
            <a:r>
              <a:rPr lang="en-GB" sz="900" b="0" dirty="0">
                <a:solidFill>
                  <a:srgbClr val="DAE3E3"/>
                </a:solidFill>
                <a:effectLst/>
                <a:latin typeface="Consolas" panose="020B0609020204030204" pitchFamily="49" charset="0"/>
              </a:rPr>
              <a:t>, </a:t>
            </a:r>
            <a:r>
              <a:rPr lang="en-GB" sz="900" b="0" dirty="0">
                <a:solidFill>
                  <a:srgbClr val="7FCBCD"/>
                </a:solidFill>
                <a:effectLst/>
                <a:latin typeface="Consolas" panose="020B0609020204030204" pitchFamily="49" charset="0"/>
              </a:rPr>
              <a:t>1</a:t>
            </a:r>
            <a:r>
              <a:rPr lang="en-GB" sz="900" b="0" dirty="0">
                <a:solidFill>
                  <a:srgbClr val="DAE3E3"/>
                </a:solidFill>
                <a:effectLst/>
                <a:latin typeface="Consolas" panose="020B0609020204030204" pitchFamily="49" charset="0"/>
              </a:rPr>
              <a:t>, &amp;allocator));</a:t>
            </a:r>
          </a:p>
          <a:p>
            <a:pPr marL="0" indent="0">
              <a:lnSpc>
                <a:spcPct val="120000"/>
              </a:lnSpc>
              <a:spcBef>
                <a:spcPts val="0"/>
              </a:spcBef>
              <a:buNone/>
            </a:pPr>
            <a:r>
              <a:rPr lang="en-GB" sz="900" b="0" dirty="0">
                <a:solidFill>
                  <a:srgbClr val="DAE3E3"/>
                </a:solidFill>
                <a:effectLst/>
                <a:latin typeface="Consolas" panose="020B0609020204030204" pitchFamily="49" charset="0"/>
              </a:rPr>
              <a:t>  </a:t>
            </a:r>
            <a:r>
              <a:rPr lang="en-GB" sz="900" b="0" dirty="0">
                <a:solidFill>
                  <a:srgbClr val="F39C12"/>
                </a:solidFill>
                <a:effectLst/>
                <a:latin typeface="Consolas" panose="020B0609020204030204" pitchFamily="49" charset="0"/>
              </a:rPr>
              <a:t>RCCHECK</a:t>
            </a:r>
            <a:r>
              <a:rPr lang="en-GB" sz="900" b="0" dirty="0">
                <a:solidFill>
                  <a:srgbClr val="DAE3E3"/>
                </a:solidFill>
                <a:effectLst/>
                <a:latin typeface="Consolas" panose="020B0609020204030204" pitchFamily="49" charset="0"/>
              </a:rPr>
              <a:t>(</a:t>
            </a:r>
            <a:r>
              <a:rPr lang="en-GB" sz="900" b="0" dirty="0" err="1">
                <a:solidFill>
                  <a:srgbClr val="F39C12"/>
                </a:solidFill>
                <a:effectLst/>
                <a:latin typeface="Consolas" panose="020B0609020204030204" pitchFamily="49" charset="0"/>
              </a:rPr>
              <a:t>rclc_executor_add_timer</a:t>
            </a:r>
            <a:r>
              <a:rPr lang="en-GB" sz="900" b="0" dirty="0">
                <a:solidFill>
                  <a:srgbClr val="DAE3E3"/>
                </a:solidFill>
                <a:effectLst/>
                <a:latin typeface="Consolas" panose="020B0609020204030204" pitchFamily="49" charset="0"/>
              </a:rPr>
              <a:t>(&amp;executor, &amp;timer));</a:t>
            </a:r>
          </a:p>
          <a:p>
            <a:pPr marL="0" indent="0">
              <a:lnSpc>
                <a:spcPct val="120000"/>
              </a:lnSpc>
              <a:spcBef>
                <a:spcPts val="0"/>
              </a:spcBef>
              <a:buNone/>
            </a:pPr>
            <a:br>
              <a:rPr lang="en-GB" sz="900" b="0" dirty="0">
                <a:solidFill>
                  <a:srgbClr val="DAE3E3"/>
                </a:solidFill>
                <a:effectLst/>
                <a:latin typeface="Consolas" panose="020B0609020204030204" pitchFamily="49" charset="0"/>
              </a:rPr>
            </a:br>
            <a:r>
              <a:rPr lang="en-GB" sz="900" b="0" dirty="0">
                <a:solidFill>
                  <a:srgbClr val="DAE3E3"/>
                </a:solidFill>
                <a:effectLst/>
                <a:latin typeface="Consolas" panose="020B0609020204030204" pitchFamily="49" charset="0"/>
              </a:rPr>
              <a:t>  </a:t>
            </a:r>
            <a:r>
              <a:rPr lang="en-GB" sz="900" b="0" dirty="0">
                <a:solidFill>
                  <a:srgbClr val="C586C0"/>
                </a:solidFill>
                <a:effectLst/>
                <a:latin typeface="Consolas" panose="020B0609020204030204" pitchFamily="49" charset="0"/>
              </a:rPr>
              <a:t>return</a:t>
            </a:r>
            <a:r>
              <a:rPr lang="en-GB" sz="900" b="0" dirty="0">
                <a:solidFill>
                  <a:srgbClr val="DAE3E3"/>
                </a:solidFill>
                <a:effectLst/>
                <a:latin typeface="Consolas" panose="020B0609020204030204" pitchFamily="49" charset="0"/>
              </a:rPr>
              <a:t> </a:t>
            </a:r>
            <a:r>
              <a:rPr lang="en-GB" sz="900" b="0" dirty="0">
                <a:solidFill>
                  <a:srgbClr val="7FCBCD"/>
                </a:solidFill>
                <a:effectLst/>
                <a:latin typeface="Consolas" panose="020B0609020204030204" pitchFamily="49" charset="0"/>
              </a:rPr>
              <a:t>true</a:t>
            </a:r>
            <a:r>
              <a:rPr lang="en-GB" sz="900" b="0" dirty="0">
                <a:solidFill>
                  <a:srgbClr val="DAE3E3"/>
                </a:solidFill>
                <a:effectLst/>
                <a:latin typeface="Consolas" panose="020B0609020204030204" pitchFamily="49" charset="0"/>
              </a:rPr>
              <a:t>;</a:t>
            </a:r>
            <a:r>
              <a:rPr lang="en-GB" sz="900" b="0" dirty="0">
                <a:solidFill>
                  <a:srgbClr val="7F8C8D"/>
                </a:solidFill>
                <a:effectLst/>
                <a:latin typeface="Consolas" panose="020B0609020204030204" pitchFamily="49" charset="0"/>
              </a:rPr>
              <a:t>  // Return true if all entities are successfully created</a:t>
            </a:r>
            <a:endParaRPr lang="en-GB" sz="900" b="0" dirty="0">
              <a:solidFill>
                <a:srgbClr val="DAE3E3"/>
              </a:solidFill>
              <a:effectLst/>
              <a:latin typeface="Consolas" panose="020B0609020204030204" pitchFamily="49" charset="0"/>
            </a:endParaRPr>
          </a:p>
          <a:p>
            <a:pPr marL="0" indent="0">
              <a:lnSpc>
                <a:spcPct val="120000"/>
              </a:lnSpc>
              <a:spcBef>
                <a:spcPts val="0"/>
              </a:spcBef>
              <a:buNone/>
            </a:pPr>
            <a:r>
              <a:rPr lang="en-GB" sz="900" b="0" dirty="0">
                <a:solidFill>
                  <a:srgbClr val="DAE3E3"/>
                </a:solidFill>
                <a:effectLst/>
                <a:latin typeface="Consolas" panose="020B0609020204030204" pitchFamily="49" charset="0"/>
              </a:rPr>
              <a:t>}</a:t>
            </a:r>
          </a:p>
        </p:txBody>
      </p:sp>
      <p:sp>
        <p:nvSpPr>
          <p:cNvPr id="3" name="Content Placeholder 2">
            <a:extLst>
              <a:ext uri="{FF2B5EF4-FFF2-40B4-BE49-F238E27FC236}">
                <a16:creationId xmlns:a16="http://schemas.microsoft.com/office/drawing/2014/main" id="{FFFED1ED-3356-104A-323F-52FD3CA250E5}"/>
              </a:ext>
            </a:extLst>
          </p:cNvPr>
          <p:cNvSpPr>
            <a:spLocks noGrp="1"/>
          </p:cNvSpPr>
          <p:nvPr>
            <p:ph sz="half" idx="2"/>
          </p:nvPr>
        </p:nvSpPr>
        <p:spPr>
          <a:xfrm>
            <a:off x="6096000" y="0"/>
            <a:ext cx="6096000" cy="6857999"/>
          </a:xfrm>
          <a:solidFill>
            <a:schemeClr val="tx2">
              <a:lumMod val="50000"/>
            </a:schemeClr>
          </a:solidFill>
        </p:spPr>
        <p:txBody>
          <a:bodyPr>
            <a:noAutofit/>
          </a:bodyPr>
          <a:lstStyle/>
          <a:p>
            <a:pPr marL="0" indent="0">
              <a:lnSpc>
                <a:spcPct val="100000"/>
              </a:lnSpc>
              <a:spcBef>
                <a:spcPts val="0"/>
              </a:spcBef>
              <a:buNone/>
            </a:pPr>
            <a:r>
              <a:rPr lang="en-GB" sz="1100" b="0" dirty="0">
                <a:solidFill>
                  <a:srgbClr val="7F8C8D"/>
                </a:solidFill>
                <a:effectLst/>
                <a:latin typeface="Consolas" panose="020B0609020204030204" pitchFamily="49" charset="0"/>
              </a:rPr>
              <a:t>// Function to clean up Micro-ROS entities when disconnected</a:t>
            </a:r>
            <a:endParaRPr lang="en-GB" sz="1100" b="0" dirty="0">
              <a:solidFill>
                <a:srgbClr val="DAE3E3"/>
              </a:solidFill>
              <a:effectLst/>
              <a:latin typeface="Consolas" panose="020B0609020204030204" pitchFamily="49" charset="0"/>
            </a:endParaRPr>
          </a:p>
          <a:p>
            <a:pPr marL="0" indent="0">
              <a:lnSpc>
                <a:spcPct val="100000"/>
              </a:lnSpc>
              <a:spcBef>
                <a:spcPts val="0"/>
              </a:spcBef>
              <a:buNone/>
            </a:pPr>
            <a:r>
              <a:rPr lang="en-GB" sz="1100" b="0" dirty="0">
                <a:solidFill>
                  <a:srgbClr val="0CA1A6"/>
                </a:solidFill>
                <a:effectLst/>
                <a:latin typeface="Consolas" panose="020B0609020204030204" pitchFamily="49" charset="0"/>
              </a:rPr>
              <a:t>void</a:t>
            </a:r>
            <a:r>
              <a:rPr lang="en-GB" sz="1100" b="0" dirty="0">
                <a:solidFill>
                  <a:srgbClr val="DAE3E3"/>
                </a:solidFill>
                <a:effectLst/>
                <a:latin typeface="Consolas" panose="020B0609020204030204" pitchFamily="49" charset="0"/>
              </a:rPr>
              <a:t> </a:t>
            </a:r>
            <a:r>
              <a:rPr lang="en-GB" sz="1100" b="0" dirty="0" err="1">
                <a:solidFill>
                  <a:srgbClr val="F39C12"/>
                </a:solidFill>
                <a:effectLst/>
                <a:latin typeface="Consolas" panose="020B0609020204030204" pitchFamily="49" charset="0"/>
              </a:rPr>
              <a:t>destroy_entities</a:t>
            </a:r>
            <a:r>
              <a:rPr lang="en-GB" sz="1100" b="0" dirty="0">
                <a:solidFill>
                  <a:srgbClr val="DAE3E3"/>
                </a:solidFill>
                <a:effectLst/>
                <a:latin typeface="Consolas" panose="020B0609020204030204" pitchFamily="49" charset="0"/>
              </a:rPr>
              <a:t>()</a:t>
            </a:r>
          </a:p>
          <a:p>
            <a:pPr marL="0" indent="0">
              <a:lnSpc>
                <a:spcPct val="100000"/>
              </a:lnSpc>
              <a:spcBef>
                <a:spcPts val="0"/>
              </a:spcBef>
              <a:buNone/>
            </a:pPr>
            <a:r>
              <a:rPr lang="en-GB" sz="1100" b="0" dirty="0">
                <a:solidFill>
                  <a:srgbClr val="DAE3E3"/>
                </a:solidFill>
                <a:effectLst/>
                <a:latin typeface="Consolas" panose="020B0609020204030204" pitchFamily="49" charset="0"/>
              </a:rPr>
              <a:t>{</a:t>
            </a:r>
          </a:p>
          <a:p>
            <a:pPr marL="0" indent="0">
              <a:lnSpc>
                <a:spcPct val="100000"/>
              </a:lnSpc>
              <a:spcBef>
                <a:spcPts val="0"/>
              </a:spcBef>
              <a:buNone/>
            </a:pPr>
            <a:r>
              <a:rPr lang="en-GB" sz="1100" b="0" dirty="0">
                <a:solidFill>
                  <a:srgbClr val="DAE3E3"/>
                </a:solidFill>
                <a:effectLst/>
                <a:latin typeface="Consolas" panose="020B0609020204030204" pitchFamily="49" charset="0"/>
              </a:rPr>
              <a:t>  </a:t>
            </a:r>
            <a:r>
              <a:rPr lang="en-GB" sz="1100" b="0" dirty="0" err="1">
                <a:solidFill>
                  <a:srgbClr val="0CA1A6"/>
                </a:solidFill>
                <a:effectLst/>
                <a:latin typeface="Consolas" panose="020B0609020204030204" pitchFamily="49" charset="0"/>
              </a:rPr>
              <a:t>rmw_context_t</a:t>
            </a:r>
            <a:r>
              <a:rPr lang="en-GB" sz="1100" b="0" dirty="0">
                <a:solidFill>
                  <a:srgbClr val="DAE3E3"/>
                </a:solidFill>
                <a:effectLst/>
                <a:latin typeface="Consolas" panose="020B0609020204030204" pitchFamily="49" charset="0"/>
              </a:rPr>
              <a:t> * </a:t>
            </a:r>
            <a:r>
              <a:rPr lang="en-GB" sz="1100" b="0" dirty="0" err="1">
                <a:solidFill>
                  <a:srgbClr val="DAE3E3"/>
                </a:solidFill>
                <a:effectLst/>
                <a:latin typeface="Consolas" panose="020B0609020204030204" pitchFamily="49" charset="0"/>
              </a:rPr>
              <a:t>rmw_context</a:t>
            </a:r>
            <a:r>
              <a:rPr lang="en-GB" sz="1100" b="0" dirty="0">
                <a:solidFill>
                  <a:srgbClr val="DAE3E3"/>
                </a:solidFill>
                <a:effectLst/>
                <a:latin typeface="Consolas" panose="020B0609020204030204" pitchFamily="49" charset="0"/>
              </a:rPr>
              <a:t> = </a:t>
            </a:r>
            <a:r>
              <a:rPr lang="en-GB" sz="1100" b="0" dirty="0" err="1">
                <a:solidFill>
                  <a:srgbClr val="F39C12"/>
                </a:solidFill>
                <a:effectLst/>
                <a:latin typeface="Consolas" panose="020B0609020204030204" pitchFamily="49" charset="0"/>
              </a:rPr>
              <a:t>rcl_context_get_rmw_context</a:t>
            </a:r>
            <a:r>
              <a:rPr lang="en-GB" sz="1100" b="0" dirty="0">
                <a:solidFill>
                  <a:srgbClr val="DAE3E3"/>
                </a:solidFill>
                <a:effectLst/>
                <a:latin typeface="Consolas" panose="020B0609020204030204" pitchFamily="49" charset="0"/>
              </a:rPr>
              <a:t>(&amp;</a:t>
            </a:r>
            <a:r>
              <a:rPr lang="en-GB" sz="1100" b="0" dirty="0" err="1">
                <a:solidFill>
                  <a:srgbClr val="F39C12"/>
                </a:solidFill>
                <a:effectLst/>
                <a:latin typeface="Consolas" panose="020B0609020204030204" pitchFamily="49" charset="0"/>
              </a:rPr>
              <a:t>support</a:t>
            </a:r>
            <a:r>
              <a:rPr lang="en-GB" sz="1100" b="0" dirty="0" err="1">
                <a:solidFill>
                  <a:srgbClr val="DAE3E3"/>
                </a:solidFill>
                <a:effectLst/>
                <a:latin typeface="Consolas" panose="020B0609020204030204" pitchFamily="49" charset="0"/>
              </a:rPr>
              <a:t>.</a:t>
            </a:r>
            <a:r>
              <a:rPr lang="en-GB" sz="1100" b="0" dirty="0" err="1">
                <a:solidFill>
                  <a:srgbClr val="F39C12"/>
                </a:solidFill>
                <a:effectLst/>
                <a:latin typeface="Consolas" panose="020B0609020204030204" pitchFamily="49" charset="0"/>
              </a:rPr>
              <a:t>context</a:t>
            </a:r>
            <a:r>
              <a:rPr lang="en-GB" sz="1100" b="0" dirty="0">
                <a:solidFill>
                  <a:srgbClr val="DAE3E3"/>
                </a:solidFill>
                <a:effectLst/>
                <a:latin typeface="Consolas" panose="020B0609020204030204" pitchFamily="49" charset="0"/>
              </a:rPr>
              <a:t>);</a:t>
            </a:r>
          </a:p>
          <a:p>
            <a:pPr marL="0" indent="0">
              <a:lnSpc>
                <a:spcPct val="100000"/>
              </a:lnSpc>
              <a:spcBef>
                <a:spcPts val="0"/>
              </a:spcBef>
              <a:buNone/>
            </a:pPr>
            <a:r>
              <a:rPr lang="en-GB" sz="1100" b="0" dirty="0">
                <a:solidFill>
                  <a:srgbClr val="DAE3E3"/>
                </a:solidFill>
                <a:effectLst/>
                <a:latin typeface="Consolas" panose="020B0609020204030204" pitchFamily="49" charset="0"/>
              </a:rPr>
              <a:t>  (</a:t>
            </a:r>
            <a:r>
              <a:rPr lang="en-GB" sz="1100" b="0" dirty="0">
                <a:solidFill>
                  <a:srgbClr val="0CA1A6"/>
                </a:solidFill>
                <a:effectLst/>
                <a:latin typeface="Consolas" panose="020B0609020204030204" pitchFamily="49" charset="0"/>
              </a:rPr>
              <a:t>void</a:t>
            </a:r>
            <a:r>
              <a:rPr lang="en-GB" sz="1100" b="0" dirty="0">
                <a:solidFill>
                  <a:srgbClr val="DAE3E3"/>
                </a:solidFill>
                <a:effectLst/>
                <a:latin typeface="Consolas" panose="020B0609020204030204" pitchFamily="49" charset="0"/>
              </a:rPr>
              <a:t>) </a:t>
            </a:r>
            <a:r>
              <a:rPr lang="en-GB" sz="1100" b="0" dirty="0" err="1">
                <a:solidFill>
                  <a:srgbClr val="F39C12"/>
                </a:solidFill>
                <a:effectLst/>
                <a:latin typeface="Consolas" panose="020B0609020204030204" pitchFamily="49" charset="0"/>
              </a:rPr>
              <a:t>rmw_uros_set_context_entity_destroy_session_timeout</a:t>
            </a:r>
            <a:r>
              <a:rPr lang="en-GB" sz="1100" b="0" dirty="0">
                <a:solidFill>
                  <a:srgbClr val="DAE3E3"/>
                </a:solidFill>
                <a:effectLst/>
                <a:latin typeface="Consolas" panose="020B0609020204030204" pitchFamily="49" charset="0"/>
              </a:rPr>
              <a:t>(</a:t>
            </a:r>
            <a:r>
              <a:rPr lang="en-GB" sz="1100" b="0" dirty="0" err="1">
                <a:solidFill>
                  <a:srgbClr val="DAE3E3"/>
                </a:solidFill>
                <a:effectLst/>
                <a:latin typeface="Consolas" panose="020B0609020204030204" pitchFamily="49" charset="0"/>
              </a:rPr>
              <a:t>rmw_context</a:t>
            </a:r>
            <a:r>
              <a:rPr lang="en-GB" sz="1100" b="0" dirty="0">
                <a:solidFill>
                  <a:srgbClr val="DAE3E3"/>
                </a:solidFill>
                <a:effectLst/>
                <a:latin typeface="Consolas" panose="020B0609020204030204" pitchFamily="49" charset="0"/>
              </a:rPr>
              <a:t>, </a:t>
            </a:r>
            <a:r>
              <a:rPr lang="en-GB" sz="1100" b="0" dirty="0">
                <a:solidFill>
                  <a:srgbClr val="7FCBCD"/>
                </a:solidFill>
                <a:effectLst/>
                <a:latin typeface="Consolas" panose="020B0609020204030204" pitchFamily="49" charset="0"/>
              </a:rPr>
              <a:t>0</a:t>
            </a:r>
            <a:r>
              <a:rPr lang="en-GB" sz="1100" b="0" dirty="0">
                <a:solidFill>
                  <a:srgbClr val="DAE3E3"/>
                </a:solidFill>
                <a:effectLst/>
                <a:latin typeface="Consolas" panose="020B0609020204030204" pitchFamily="49" charset="0"/>
              </a:rPr>
              <a:t>);</a:t>
            </a:r>
          </a:p>
          <a:p>
            <a:pPr marL="0" indent="0">
              <a:lnSpc>
                <a:spcPct val="100000"/>
              </a:lnSpc>
              <a:spcBef>
                <a:spcPts val="0"/>
              </a:spcBef>
              <a:buNone/>
            </a:pPr>
            <a:br>
              <a:rPr lang="en-GB" sz="1100" b="0" dirty="0">
                <a:solidFill>
                  <a:srgbClr val="DAE3E3"/>
                </a:solidFill>
                <a:effectLst/>
                <a:latin typeface="Consolas" panose="020B0609020204030204" pitchFamily="49" charset="0"/>
              </a:rPr>
            </a:br>
            <a:r>
              <a:rPr lang="en-GB" sz="1100" b="0" dirty="0">
                <a:solidFill>
                  <a:srgbClr val="DAE3E3"/>
                </a:solidFill>
                <a:effectLst/>
                <a:latin typeface="Consolas" panose="020B0609020204030204" pitchFamily="49" charset="0"/>
              </a:rPr>
              <a:t>  </a:t>
            </a:r>
            <a:r>
              <a:rPr lang="en-GB" sz="1100" b="0" dirty="0" err="1">
                <a:solidFill>
                  <a:srgbClr val="F39C12"/>
                </a:solidFill>
                <a:effectLst/>
                <a:latin typeface="Consolas" panose="020B0609020204030204" pitchFamily="49" charset="0"/>
              </a:rPr>
              <a:t>rcl_publisher_fini</a:t>
            </a:r>
            <a:r>
              <a:rPr lang="en-GB" sz="1100" b="0" dirty="0">
                <a:solidFill>
                  <a:srgbClr val="DAE3E3"/>
                </a:solidFill>
                <a:effectLst/>
                <a:latin typeface="Consolas" panose="020B0609020204030204" pitchFamily="49" charset="0"/>
              </a:rPr>
              <a:t>(&amp;publisher, &amp;node);</a:t>
            </a:r>
          </a:p>
          <a:p>
            <a:pPr marL="0" indent="0">
              <a:lnSpc>
                <a:spcPct val="100000"/>
              </a:lnSpc>
              <a:spcBef>
                <a:spcPts val="0"/>
              </a:spcBef>
              <a:buNone/>
            </a:pPr>
            <a:r>
              <a:rPr lang="en-GB" sz="1100" b="0" dirty="0">
                <a:solidFill>
                  <a:srgbClr val="DAE3E3"/>
                </a:solidFill>
                <a:effectLst/>
                <a:latin typeface="Consolas" panose="020B0609020204030204" pitchFamily="49" charset="0"/>
              </a:rPr>
              <a:t>  </a:t>
            </a:r>
            <a:r>
              <a:rPr lang="en-GB" sz="1100" b="0" dirty="0" err="1">
                <a:solidFill>
                  <a:srgbClr val="F39C12"/>
                </a:solidFill>
                <a:effectLst/>
                <a:latin typeface="Consolas" panose="020B0609020204030204" pitchFamily="49" charset="0"/>
              </a:rPr>
              <a:t>rcl_timer_fini</a:t>
            </a:r>
            <a:r>
              <a:rPr lang="en-GB" sz="1100" b="0" dirty="0">
                <a:solidFill>
                  <a:srgbClr val="DAE3E3"/>
                </a:solidFill>
                <a:effectLst/>
                <a:latin typeface="Consolas" panose="020B0609020204030204" pitchFamily="49" charset="0"/>
              </a:rPr>
              <a:t>(&amp;timer);</a:t>
            </a:r>
          </a:p>
          <a:p>
            <a:pPr marL="0" indent="0">
              <a:lnSpc>
                <a:spcPct val="100000"/>
              </a:lnSpc>
              <a:spcBef>
                <a:spcPts val="0"/>
              </a:spcBef>
              <a:buNone/>
            </a:pPr>
            <a:r>
              <a:rPr lang="en-GB" sz="1100" b="0" dirty="0">
                <a:solidFill>
                  <a:srgbClr val="DAE3E3"/>
                </a:solidFill>
                <a:effectLst/>
                <a:latin typeface="Consolas" panose="020B0609020204030204" pitchFamily="49" charset="0"/>
              </a:rPr>
              <a:t>  </a:t>
            </a:r>
            <a:r>
              <a:rPr lang="en-GB" sz="1100" b="0" dirty="0" err="1">
                <a:solidFill>
                  <a:srgbClr val="F39C12"/>
                </a:solidFill>
                <a:effectLst/>
                <a:latin typeface="Consolas" panose="020B0609020204030204" pitchFamily="49" charset="0"/>
              </a:rPr>
              <a:t>rclc_executor_fini</a:t>
            </a:r>
            <a:r>
              <a:rPr lang="en-GB" sz="1100" b="0" dirty="0">
                <a:solidFill>
                  <a:srgbClr val="DAE3E3"/>
                </a:solidFill>
                <a:effectLst/>
                <a:latin typeface="Consolas" panose="020B0609020204030204" pitchFamily="49" charset="0"/>
              </a:rPr>
              <a:t>(&amp;executor);</a:t>
            </a:r>
          </a:p>
          <a:p>
            <a:pPr marL="0" indent="0">
              <a:lnSpc>
                <a:spcPct val="100000"/>
              </a:lnSpc>
              <a:spcBef>
                <a:spcPts val="0"/>
              </a:spcBef>
              <a:buNone/>
            </a:pPr>
            <a:r>
              <a:rPr lang="en-GB" sz="1100" b="0" dirty="0">
                <a:solidFill>
                  <a:srgbClr val="DAE3E3"/>
                </a:solidFill>
                <a:effectLst/>
                <a:latin typeface="Consolas" panose="020B0609020204030204" pitchFamily="49" charset="0"/>
              </a:rPr>
              <a:t>  </a:t>
            </a:r>
            <a:r>
              <a:rPr lang="en-GB" sz="1100" b="0" dirty="0" err="1">
                <a:solidFill>
                  <a:srgbClr val="F39C12"/>
                </a:solidFill>
                <a:effectLst/>
                <a:latin typeface="Consolas" panose="020B0609020204030204" pitchFamily="49" charset="0"/>
              </a:rPr>
              <a:t>rcl_node_fini</a:t>
            </a:r>
            <a:r>
              <a:rPr lang="en-GB" sz="1100" b="0" dirty="0">
                <a:solidFill>
                  <a:srgbClr val="DAE3E3"/>
                </a:solidFill>
                <a:effectLst/>
                <a:latin typeface="Consolas" panose="020B0609020204030204" pitchFamily="49" charset="0"/>
              </a:rPr>
              <a:t>(&amp;node);</a:t>
            </a:r>
          </a:p>
          <a:p>
            <a:pPr marL="0" indent="0">
              <a:lnSpc>
                <a:spcPct val="100000"/>
              </a:lnSpc>
              <a:spcBef>
                <a:spcPts val="0"/>
              </a:spcBef>
              <a:buNone/>
            </a:pPr>
            <a:r>
              <a:rPr lang="en-GB" sz="1100" b="0" dirty="0">
                <a:solidFill>
                  <a:srgbClr val="DAE3E3"/>
                </a:solidFill>
                <a:effectLst/>
                <a:latin typeface="Consolas" panose="020B0609020204030204" pitchFamily="49" charset="0"/>
              </a:rPr>
              <a:t>  </a:t>
            </a:r>
            <a:r>
              <a:rPr lang="en-GB" sz="1100" b="0" dirty="0" err="1">
                <a:solidFill>
                  <a:srgbClr val="F39C12"/>
                </a:solidFill>
                <a:effectLst/>
                <a:latin typeface="Consolas" panose="020B0609020204030204" pitchFamily="49" charset="0"/>
              </a:rPr>
              <a:t>rclc_support_fini</a:t>
            </a:r>
            <a:r>
              <a:rPr lang="en-GB" sz="1100" b="0" dirty="0">
                <a:solidFill>
                  <a:srgbClr val="DAE3E3"/>
                </a:solidFill>
                <a:effectLst/>
                <a:latin typeface="Consolas" panose="020B0609020204030204" pitchFamily="49" charset="0"/>
              </a:rPr>
              <a:t>(&amp;support);</a:t>
            </a:r>
          </a:p>
          <a:p>
            <a:pPr marL="0" indent="0">
              <a:lnSpc>
                <a:spcPct val="100000"/>
              </a:lnSpc>
              <a:spcBef>
                <a:spcPts val="0"/>
              </a:spcBef>
              <a:buNone/>
            </a:pPr>
            <a:r>
              <a:rPr lang="en-GB" sz="1100" b="0" dirty="0">
                <a:solidFill>
                  <a:srgbClr val="DAE3E3"/>
                </a:solidFill>
                <a:effectLst/>
                <a:latin typeface="Consolas" panose="020B0609020204030204" pitchFamily="49" charset="0"/>
              </a:rPr>
              <a:t>}</a:t>
            </a:r>
          </a:p>
        </p:txBody>
      </p:sp>
    </p:spTree>
    <p:extLst>
      <p:ext uri="{BB962C8B-B14F-4D97-AF65-F5344CB8AC3E}">
        <p14:creationId xmlns:p14="http://schemas.microsoft.com/office/powerpoint/2010/main" val="3785985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F21F8-5E1C-E2B0-6685-9212215C8CE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8C0175-5105-C67D-3946-8A257CB6B24E}"/>
              </a:ext>
            </a:extLst>
          </p:cNvPr>
          <p:cNvSpPr>
            <a:spLocks noGrp="1"/>
          </p:cNvSpPr>
          <p:nvPr>
            <p:ph sz="half" idx="1"/>
          </p:nvPr>
        </p:nvSpPr>
        <p:spPr>
          <a:xfrm>
            <a:off x="0" y="0"/>
            <a:ext cx="6096000" cy="6857999"/>
          </a:xfrm>
          <a:solidFill>
            <a:schemeClr val="tx2">
              <a:lumMod val="50000"/>
            </a:schemeClr>
          </a:solidFill>
        </p:spPr>
        <p:txBody>
          <a:bodyPr>
            <a:normAutofit/>
          </a:bodyPr>
          <a:lstStyle/>
          <a:p>
            <a:pPr marL="0" indent="0">
              <a:lnSpc>
                <a:spcPct val="120000"/>
              </a:lnSpc>
              <a:spcBef>
                <a:spcPts val="0"/>
              </a:spcBef>
              <a:buNone/>
            </a:pPr>
            <a:r>
              <a:rPr lang="en-GB" sz="1100" b="0" dirty="0">
                <a:solidFill>
                  <a:srgbClr val="7F8C8D"/>
                </a:solidFill>
                <a:effectLst/>
                <a:latin typeface="Consolas" panose="020B0609020204030204" pitchFamily="49" charset="0"/>
              </a:rPr>
              <a:t>// Setup function - Runs once when ESP32 starts</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r>
              <a:rPr lang="en-GB" sz="1100" b="0" dirty="0">
                <a:solidFill>
                  <a:srgbClr val="0CA1A6"/>
                </a:solidFill>
                <a:effectLst/>
                <a:latin typeface="Consolas" panose="020B0609020204030204" pitchFamily="49" charset="0"/>
              </a:rPr>
              <a:t>void</a:t>
            </a:r>
            <a:r>
              <a:rPr lang="en-GB" sz="1100" b="0" dirty="0">
                <a:solidFill>
                  <a:srgbClr val="DAE3E3"/>
                </a:solidFill>
                <a:effectLst/>
                <a:latin typeface="Consolas" panose="020B0609020204030204" pitchFamily="49" charset="0"/>
              </a:rPr>
              <a:t> </a:t>
            </a:r>
            <a:r>
              <a:rPr lang="en-GB" sz="1100" b="0" dirty="0">
                <a:solidFill>
                  <a:srgbClr val="F39C12"/>
                </a:solidFill>
                <a:effectLst/>
                <a:latin typeface="Consolas" panose="020B0609020204030204" pitchFamily="49" charset="0"/>
              </a:rPr>
              <a:t>setup</a:t>
            </a:r>
            <a:r>
              <a:rPr lang="en-GB" sz="1100" b="0" dirty="0">
                <a:solidFill>
                  <a:srgbClr val="DAE3E3"/>
                </a:solidFill>
                <a:effectLst/>
                <a:latin typeface="Consolas" panose="020B0609020204030204" pitchFamily="49" charset="0"/>
              </a:rPr>
              <a:t>() {</a:t>
            </a:r>
            <a:br>
              <a:rPr lang="en-GB" sz="1100" b="0" dirty="0">
                <a:solidFill>
                  <a:srgbClr val="DAE3E3"/>
                </a:solidFill>
                <a:effectLst/>
                <a:latin typeface="Consolas" panose="020B0609020204030204" pitchFamily="49" charset="0"/>
              </a:rPr>
            </a:br>
            <a:r>
              <a:rPr lang="en-GB" sz="1100" b="0" dirty="0">
                <a:solidFill>
                  <a:srgbClr val="7F8C8D"/>
                </a:solidFill>
                <a:effectLst/>
                <a:latin typeface="Consolas" panose="020B0609020204030204" pitchFamily="49" charset="0"/>
              </a:rPr>
              <a:t>  // Initialize memory allocator</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r>
              <a:rPr lang="en-GB" sz="1100" b="0" dirty="0">
                <a:solidFill>
                  <a:srgbClr val="DAE3E3"/>
                </a:solidFill>
                <a:effectLst/>
                <a:latin typeface="Consolas" panose="020B0609020204030204" pitchFamily="49" charset="0"/>
              </a:rPr>
              <a:t>  allocator = </a:t>
            </a:r>
            <a:r>
              <a:rPr lang="en-GB" sz="1100" b="0" dirty="0" err="1">
                <a:solidFill>
                  <a:srgbClr val="F39C12"/>
                </a:solidFill>
                <a:effectLst/>
                <a:latin typeface="Consolas" panose="020B0609020204030204" pitchFamily="49" charset="0"/>
              </a:rPr>
              <a:t>rcl_get_default_allocator</a:t>
            </a:r>
            <a:r>
              <a:rPr lang="en-GB" sz="1100" b="0" dirty="0">
                <a:solidFill>
                  <a:srgbClr val="DAE3E3"/>
                </a:solidFill>
                <a:effectLst/>
                <a:latin typeface="Consolas" panose="020B0609020204030204" pitchFamily="49" charset="0"/>
              </a:rPr>
              <a:t>();</a:t>
            </a:r>
          </a:p>
          <a:p>
            <a:pPr marL="0" indent="0">
              <a:lnSpc>
                <a:spcPct val="120000"/>
              </a:lnSpc>
              <a:spcBef>
                <a:spcPts val="0"/>
              </a:spcBef>
              <a:buNone/>
            </a:pPr>
            <a:br>
              <a:rPr lang="en-GB" sz="1100" b="0" dirty="0">
                <a:solidFill>
                  <a:srgbClr val="DAE3E3"/>
                </a:solidFill>
                <a:effectLst/>
                <a:latin typeface="Consolas" panose="020B0609020204030204" pitchFamily="49" charset="0"/>
              </a:rPr>
            </a:br>
            <a:r>
              <a:rPr lang="en-GB" sz="1100" b="0" dirty="0">
                <a:solidFill>
                  <a:srgbClr val="DAE3E3"/>
                </a:solidFill>
                <a:effectLst/>
                <a:latin typeface="Consolas" panose="020B0609020204030204" pitchFamily="49" charset="0"/>
              </a:rPr>
              <a:t>  </a:t>
            </a:r>
            <a:r>
              <a:rPr lang="en-GB" sz="1100" b="0" dirty="0">
                <a:solidFill>
                  <a:srgbClr val="C586C0"/>
                </a:solidFill>
                <a:effectLst/>
                <a:latin typeface="Consolas" panose="020B0609020204030204" pitchFamily="49" charset="0"/>
              </a:rPr>
              <a:t>#ifdef</a:t>
            </a:r>
            <a:r>
              <a:rPr lang="en-GB" sz="1100" b="0" dirty="0">
                <a:solidFill>
                  <a:srgbClr val="DAE3E3"/>
                </a:solidFill>
                <a:effectLst/>
                <a:latin typeface="Consolas" panose="020B0609020204030204" pitchFamily="49" charset="0"/>
              </a:rPr>
              <a:t> </a:t>
            </a:r>
            <a:r>
              <a:rPr lang="en-GB" sz="1100" b="0" dirty="0">
                <a:solidFill>
                  <a:srgbClr val="F39C12"/>
                </a:solidFill>
                <a:effectLst/>
                <a:latin typeface="Consolas" panose="020B0609020204030204" pitchFamily="49" charset="0"/>
              </a:rPr>
              <a:t>WIFI</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r>
              <a:rPr lang="en-GB" sz="1100" b="0" dirty="0">
                <a:solidFill>
                  <a:srgbClr val="7F8C8D"/>
                </a:solidFill>
                <a:effectLst/>
                <a:latin typeface="Consolas" panose="020B0609020204030204" pitchFamily="49" charset="0"/>
              </a:rPr>
              <a:t>  // Set up Micro-ROS agent connection details</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r>
              <a:rPr lang="en-GB" sz="1100" b="0" dirty="0">
                <a:solidFill>
                  <a:srgbClr val="DAE3E3"/>
                </a:solidFill>
                <a:effectLst/>
                <a:latin typeface="Consolas" panose="020B0609020204030204" pitchFamily="49" charset="0"/>
              </a:rPr>
              <a:t>  </a:t>
            </a:r>
            <a:r>
              <a:rPr lang="en-GB" sz="1100" b="0" dirty="0" err="1">
                <a:solidFill>
                  <a:srgbClr val="F39C12"/>
                </a:solidFill>
                <a:effectLst/>
                <a:latin typeface="Consolas" panose="020B0609020204030204" pitchFamily="49" charset="0"/>
              </a:rPr>
              <a:t>locator</a:t>
            </a:r>
            <a:r>
              <a:rPr lang="en-GB" sz="1100" b="0" dirty="0" err="1">
                <a:solidFill>
                  <a:srgbClr val="DAE3E3"/>
                </a:solidFill>
                <a:effectLst/>
                <a:latin typeface="Consolas" panose="020B0609020204030204" pitchFamily="49" charset="0"/>
              </a:rPr>
              <a:t>.</a:t>
            </a:r>
            <a:r>
              <a:rPr lang="en-GB" sz="1100" b="0" dirty="0" err="1">
                <a:solidFill>
                  <a:srgbClr val="F39C12"/>
                </a:solidFill>
                <a:effectLst/>
                <a:latin typeface="Consolas" panose="020B0609020204030204" pitchFamily="49" charset="0"/>
              </a:rPr>
              <a:t>address</a:t>
            </a:r>
            <a:r>
              <a:rPr lang="en-GB" sz="1100" b="0" dirty="0" err="1">
                <a:solidFill>
                  <a:srgbClr val="DAE3E3"/>
                </a:solidFill>
                <a:effectLst/>
                <a:latin typeface="Consolas" panose="020B0609020204030204" pitchFamily="49" charset="0"/>
              </a:rPr>
              <a:t>.</a:t>
            </a:r>
            <a:r>
              <a:rPr lang="en-GB" sz="1100" b="0" dirty="0" err="1">
                <a:solidFill>
                  <a:srgbClr val="F39C12"/>
                </a:solidFill>
                <a:effectLst/>
                <a:latin typeface="Consolas" panose="020B0609020204030204" pitchFamily="49" charset="0"/>
              </a:rPr>
              <a:t>fromString</a:t>
            </a:r>
            <a:r>
              <a:rPr lang="en-GB" sz="1100" b="0" dirty="0">
                <a:solidFill>
                  <a:srgbClr val="DAE3E3"/>
                </a:solidFill>
                <a:effectLst/>
                <a:latin typeface="Consolas" panose="020B0609020204030204" pitchFamily="49" charset="0"/>
              </a:rPr>
              <a:t>(</a:t>
            </a:r>
            <a:r>
              <a:rPr lang="en-GB" sz="1100" b="0" dirty="0" err="1">
                <a:solidFill>
                  <a:srgbClr val="DAE3E3"/>
                </a:solidFill>
                <a:effectLst/>
                <a:latin typeface="Consolas" panose="020B0609020204030204" pitchFamily="49" charset="0"/>
              </a:rPr>
              <a:t>agent_ip</a:t>
            </a:r>
            <a:r>
              <a:rPr lang="en-GB" sz="1100" b="0" dirty="0">
                <a:solidFill>
                  <a:srgbClr val="DAE3E3"/>
                </a:solidFill>
                <a:effectLst/>
                <a:latin typeface="Consolas" panose="020B0609020204030204" pitchFamily="49" charset="0"/>
              </a:rPr>
              <a:t>);</a:t>
            </a:r>
          </a:p>
          <a:p>
            <a:pPr marL="0" indent="0">
              <a:lnSpc>
                <a:spcPct val="120000"/>
              </a:lnSpc>
              <a:spcBef>
                <a:spcPts val="0"/>
              </a:spcBef>
              <a:buNone/>
            </a:pPr>
            <a:r>
              <a:rPr lang="en-GB" sz="1100" b="0" dirty="0">
                <a:solidFill>
                  <a:srgbClr val="DAE3E3"/>
                </a:solidFill>
                <a:effectLst/>
                <a:latin typeface="Consolas" panose="020B0609020204030204" pitchFamily="49" charset="0"/>
              </a:rPr>
              <a:t>  </a:t>
            </a:r>
            <a:r>
              <a:rPr lang="en-GB" sz="1100" b="0" dirty="0" err="1">
                <a:solidFill>
                  <a:srgbClr val="F39C12"/>
                </a:solidFill>
                <a:effectLst/>
                <a:latin typeface="Consolas" panose="020B0609020204030204" pitchFamily="49" charset="0"/>
              </a:rPr>
              <a:t>locator</a:t>
            </a:r>
            <a:r>
              <a:rPr lang="en-GB" sz="1100" b="0" dirty="0" err="1">
                <a:solidFill>
                  <a:srgbClr val="DAE3E3"/>
                </a:solidFill>
                <a:effectLst/>
                <a:latin typeface="Consolas" panose="020B0609020204030204" pitchFamily="49" charset="0"/>
              </a:rPr>
              <a:t>.</a:t>
            </a:r>
            <a:r>
              <a:rPr lang="en-GB" sz="1100" b="0" dirty="0" err="1">
                <a:solidFill>
                  <a:srgbClr val="F39C12"/>
                </a:solidFill>
                <a:effectLst/>
                <a:latin typeface="Consolas" panose="020B0609020204030204" pitchFamily="49" charset="0"/>
              </a:rPr>
              <a:t>port</a:t>
            </a:r>
            <a:r>
              <a:rPr lang="en-GB" sz="1100" b="0" dirty="0">
                <a:solidFill>
                  <a:srgbClr val="DAE3E3"/>
                </a:solidFill>
                <a:effectLst/>
                <a:latin typeface="Consolas" panose="020B0609020204030204" pitchFamily="49" charset="0"/>
              </a:rPr>
              <a:t> = </a:t>
            </a:r>
            <a:r>
              <a:rPr lang="en-GB" sz="1100" b="0" dirty="0" err="1">
                <a:solidFill>
                  <a:srgbClr val="DAE3E3"/>
                </a:solidFill>
                <a:effectLst/>
                <a:latin typeface="Consolas" panose="020B0609020204030204" pitchFamily="49" charset="0"/>
              </a:rPr>
              <a:t>agent_port</a:t>
            </a:r>
            <a:r>
              <a:rPr lang="en-GB" sz="1100" b="0" dirty="0">
                <a:solidFill>
                  <a:srgbClr val="DAE3E3"/>
                </a:solidFill>
                <a:effectLst/>
                <a:latin typeface="Consolas" panose="020B0609020204030204" pitchFamily="49" charset="0"/>
              </a:rPr>
              <a:t>;</a:t>
            </a:r>
            <a:br>
              <a:rPr lang="en-GB" sz="1100" b="0" dirty="0">
                <a:solidFill>
                  <a:srgbClr val="DAE3E3"/>
                </a:solidFill>
                <a:effectLst/>
                <a:latin typeface="Consolas" panose="020B0609020204030204" pitchFamily="49" charset="0"/>
              </a:rPr>
            </a:br>
            <a:r>
              <a:rPr lang="en-GB" sz="1100" b="0" dirty="0">
                <a:solidFill>
                  <a:srgbClr val="7F8C8D"/>
                </a:solidFill>
                <a:effectLst/>
                <a:latin typeface="Consolas" panose="020B0609020204030204" pitchFamily="49" charset="0"/>
              </a:rPr>
              <a:t>  // Set up ESP32 as a Wi-Fi Access Point</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r>
              <a:rPr lang="en-GB" sz="1100" b="0" dirty="0">
                <a:solidFill>
                  <a:srgbClr val="DAE3E3"/>
                </a:solidFill>
                <a:effectLst/>
                <a:latin typeface="Consolas" panose="020B0609020204030204" pitchFamily="49" charset="0"/>
              </a:rPr>
              <a:t>  </a:t>
            </a:r>
            <a:r>
              <a:rPr lang="en-GB" sz="1100" b="0" dirty="0" err="1">
                <a:solidFill>
                  <a:srgbClr val="F39C12"/>
                </a:solidFill>
                <a:effectLst/>
                <a:latin typeface="Consolas" panose="020B0609020204030204" pitchFamily="49" charset="0"/>
              </a:rPr>
              <a:t>WiFi</a:t>
            </a:r>
            <a:r>
              <a:rPr lang="en-GB" sz="1100" b="0" dirty="0" err="1">
                <a:solidFill>
                  <a:srgbClr val="DAE3E3"/>
                </a:solidFill>
                <a:effectLst/>
                <a:latin typeface="Consolas" panose="020B0609020204030204" pitchFamily="49" charset="0"/>
              </a:rPr>
              <a:t>.</a:t>
            </a:r>
            <a:r>
              <a:rPr lang="en-GB" sz="1100" b="0" dirty="0" err="1">
                <a:solidFill>
                  <a:srgbClr val="F39C12"/>
                </a:solidFill>
                <a:effectLst/>
                <a:latin typeface="Consolas" panose="020B0609020204030204" pitchFamily="49" charset="0"/>
              </a:rPr>
              <a:t>mode</a:t>
            </a:r>
            <a:r>
              <a:rPr lang="en-GB" sz="1100" b="0" dirty="0">
                <a:solidFill>
                  <a:srgbClr val="DAE3E3"/>
                </a:solidFill>
                <a:effectLst/>
                <a:latin typeface="Consolas" panose="020B0609020204030204" pitchFamily="49" charset="0"/>
              </a:rPr>
              <a:t>(WIFI_AP_STA);  </a:t>
            </a:r>
          </a:p>
          <a:p>
            <a:pPr marL="0" indent="0">
              <a:lnSpc>
                <a:spcPct val="120000"/>
              </a:lnSpc>
              <a:spcBef>
                <a:spcPts val="0"/>
              </a:spcBef>
              <a:buNone/>
            </a:pPr>
            <a:r>
              <a:rPr lang="en-GB" sz="1100" b="0" dirty="0">
                <a:solidFill>
                  <a:srgbClr val="DAE3E3"/>
                </a:solidFill>
                <a:effectLst/>
                <a:latin typeface="Consolas" panose="020B0609020204030204" pitchFamily="49" charset="0"/>
              </a:rPr>
              <a:t>  </a:t>
            </a:r>
            <a:r>
              <a:rPr lang="en-GB" sz="1100" b="0" dirty="0" err="1">
                <a:solidFill>
                  <a:srgbClr val="F39C12"/>
                </a:solidFill>
                <a:effectLst/>
                <a:latin typeface="Consolas" panose="020B0609020204030204" pitchFamily="49" charset="0"/>
              </a:rPr>
              <a:t>WiFi</a:t>
            </a:r>
            <a:r>
              <a:rPr lang="en-GB" sz="1100" b="0" dirty="0" err="1">
                <a:solidFill>
                  <a:srgbClr val="DAE3E3"/>
                </a:solidFill>
                <a:effectLst/>
                <a:latin typeface="Consolas" panose="020B0609020204030204" pitchFamily="49" charset="0"/>
              </a:rPr>
              <a:t>.</a:t>
            </a:r>
            <a:r>
              <a:rPr lang="en-GB" sz="1100" b="0" dirty="0" err="1">
                <a:solidFill>
                  <a:srgbClr val="F39C12"/>
                </a:solidFill>
                <a:effectLst/>
                <a:latin typeface="Consolas" panose="020B0609020204030204" pitchFamily="49" charset="0"/>
              </a:rPr>
              <a:t>softAP</a:t>
            </a:r>
            <a:r>
              <a:rPr lang="en-GB" sz="1100" b="0" dirty="0">
                <a:solidFill>
                  <a:srgbClr val="DAE3E3"/>
                </a:solidFill>
                <a:effectLst/>
                <a:latin typeface="Consolas" panose="020B0609020204030204" pitchFamily="49" charset="0"/>
              </a:rPr>
              <a:t>(</a:t>
            </a:r>
            <a:r>
              <a:rPr lang="en-GB" sz="1100" b="0" dirty="0" err="1">
                <a:solidFill>
                  <a:srgbClr val="DAE3E3"/>
                </a:solidFill>
                <a:effectLst/>
                <a:latin typeface="Consolas" panose="020B0609020204030204" pitchFamily="49" charset="0"/>
              </a:rPr>
              <a:t>ssid,password</a:t>
            </a:r>
            <a:r>
              <a:rPr lang="en-GB" sz="1100" b="0" dirty="0">
                <a:solidFill>
                  <a:srgbClr val="DAE3E3"/>
                </a:solidFill>
                <a:effectLst/>
                <a:latin typeface="Consolas" panose="020B0609020204030204" pitchFamily="49" charset="0"/>
              </a:rPr>
              <a:t>);</a:t>
            </a:r>
          </a:p>
          <a:p>
            <a:pPr marL="0" indent="0">
              <a:lnSpc>
                <a:spcPct val="120000"/>
              </a:lnSpc>
              <a:spcBef>
                <a:spcPts val="0"/>
              </a:spcBef>
              <a:buNone/>
            </a:pPr>
            <a:r>
              <a:rPr lang="en-GB" sz="1100" b="0" dirty="0">
                <a:solidFill>
                  <a:srgbClr val="DAE3E3"/>
                </a:solidFill>
                <a:effectLst/>
                <a:latin typeface="Consolas" panose="020B0609020204030204" pitchFamily="49" charset="0"/>
              </a:rPr>
              <a:t>  </a:t>
            </a:r>
            <a:r>
              <a:rPr lang="en-GB" sz="1100" b="0" dirty="0">
                <a:solidFill>
                  <a:srgbClr val="F39C12"/>
                </a:solidFill>
                <a:effectLst/>
                <a:latin typeface="Consolas" panose="020B0609020204030204" pitchFamily="49" charset="0"/>
              </a:rPr>
              <a:t>delay</a:t>
            </a:r>
            <a:r>
              <a:rPr lang="en-GB" sz="1100" b="0" dirty="0">
                <a:solidFill>
                  <a:srgbClr val="DAE3E3"/>
                </a:solidFill>
                <a:effectLst/>
                <a:latin typeface="Consolas" panose="020B0609020204030204" pitchFamily="49" charset="0"/>
              </a:rPr>
              <a:t>(</a:t>
            </a:r>
            <a:r>
              <a:rPr lang="en-GB" sz="1100" b="0" dirty="0">
                <a:solidFill>
                  <a:srgbClr val="7FCBCD"/>
                </a:solidFill>
                <a:effectLst/>
                <a:latin typeface="Consolas" panose="020B0609020204030204" pitchFamily="49" charset="0"/>
              </a:rPr>
              <a:t>1000</a:t>
            </a:r>
            <a:r>
              <a:rPr lang="en-GB" sz="1100" b="0" dirty="0">
                <a:solidFill>
                  <a:srgbClr val="DAE3E3"/>
                </a:solidFill>
                <a:effectLst/>
                <a:latin typeface="Consolas" panose="020B0609020204030204" pitchFamily="49" charset="0"/>
              </a:rPr>
              <a:t>);</a:t>
            </a:r>
          </a:p>
          <a:p>
            <a:pPr marL="0" indent="0">
              <a:lnSpc>
                <a:spcPct val="120000"/>
              </a:lnSpc>
              <a:spcBef>
                <a:spcPts val="0"/>
              </a:spcBef>
              <a:buNone/>
            </a:pPr>
            <a:r>
              <a:rPr lang="en-GB" sz="1100" b="0" dirty="0">
                <a:solidFill>
                  <a:srgbClr val="DAE3E3"/>
                </a:solidFill>
                <a:effectLst/>
                <a:latin typeface="Consolas" panose="020B0609020204030204" pitchFamily="49" charset="0"/>
              </a:rPr>
              <a:t>  </a:t>
            </a:r>
            <a:r>
              <a:rPr lang="en-GB" sz="1100" b="0" dirty="0" err="1">
                <a:solidFill>
                  <a:srgbClr val="F39C12"/>
                </a:solidFill>
                <a:effectLst/>
                <a:latin typeface="Consolas" panose="020B0609020204030204" pitchFamily="49" charset="0"/>
              </a:rPr>
              <a:t>WiFi</a:t>
            </a:r>
            <a:r>
              <a:rPr lang="en-GB" sz="1100" b="0" dirty="0" err="1">
                <a:solidFill>
                  <a:srgbClr val="DAE3E3"/>
                </a:solidFill>
                <a:effectLst/>
                <a:latin typeface="Consolas" panose="020B0609020204030204" pitchFamily="49" charset="0"/>
              </a:rPr>
              <a:t>.</a:t>
            </a:r>
            <a:r>
              <a:rPr lang="en-GB" sz="1100" b="0" dirty="0" err="1">
                <a:solidFill>
                  <a:srgbClr val="F39C12"/>
                </a:solidFill>
                <a:effectLst/>
                <a:latin typeface="Consolas" panose="020B0609020204030204" pitchFamily="49" charset="0"/>
              </a:rPr>
              <a:t>softAPConfig</a:t>
            </a:r>
            <a:r>
              <a:rPr lang="en-GB" sz="1100" b="0" dirty="0">
                <a:solidFill>
                  <a:srgbClr val="DAE3E3"/>
                </a:solidFill>
                <a:effectLst/>
                <a:latin typeface="Consolas" panose="020B0609020204030204" pitchFamily="49" charset="0"/>
              </a:rPr>
              <a:t>(</a:t>
            </a:r>
            <a:r>
              <a:rPr lang="en-GB" sz="1100" b="0" dirty="0" err="1">
                <a:solidFill>
                  <a:srgbClr val="DAE3E3"/>
                </a:solidFill>
                <a:effectLst/>
                <a:latin typeface="Consolas" panose="020B0609020204030204" pitchFamily="49" charset="0"/>
              </a:rPr>
              <a:t>local_ip</a:t>
            </a:r>
            <a:r>
              <a:rPr lang="en-GB" sz="1100" b="0" dirty="0">
                <a:solidFill>
                  <a:srgbClr val="DAE3E3"/>
                </a:solidFill>
                <a:effectLst/>
                <a:latin typeface="Consolas" panose="020B0609020204030204" pitchFamily="49" charset="0"/>
              </a:rPr>
              <a:t>, gateway, subnet);</a:t>
            </a:r>
            <a:br>
              <a:rPr lang="en-GB" sz="1100" b="0" dirty="0">
                <a:solidFill>
                  <a:srgbClr val="DAE3E3"/>
                </a:solidFill>
                <a:effectLst/>
                <a:latin typeface="Consolas" panose="020B0609020204030204" pitchFamily="49" charset="0"/>
              </a:rPr>
            </a:br>
            <a:r>
              <a:rPr lang="en-GB" sz="1100" b="0" dirty="0">
                <a:solidFill>
                  <a:srgbClr val="7F8C8D"/>
                </a:solidFill>
                <a:effectLst/>
                <a:latin typeface="Consolas" panose="020B0609020204030204" pitchFamily="49" charset="0"/>
              </a:rPr>
              <a:t>  // Configure Micro-ROS transport using Wi-Fi</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r>
              <a:rPr lang="en-GB" sz="1100" b="0" dirty="0">
                <a:solidFill>
                  <a:srgbClr val="DAE3E3"/>
                </a:solidFill>
                <a:effectLst/>
                <a:latin typeface="Consolas" panose="020B0609020204030204" pitchFamily="49" charset="0"/>
              </a:rPr>
              <a:t>  </a:t>
            </a:r>
            <a:r>
              <a:rPr lang="en-GB" sz="1100" b="0" dirty="0">
                <a:solidFill>
                  <a:srgbClr val="F39C12"/>
                </a:solidFill>
                <a:effectLst/>
                <a:latin typeface="Consolas" panose="020B0609020204030204" pitchFamily="49" charset="0"/>
              </a:rPr>
              <a:t>RMCHECK</a:t>
            </a:r>
            <a:r>
              <a:rPr lang="en-GB" sz="1100" b="0" dirty="0">
                <a:solidFill>
                  <a:srgbClr val="DAE3E3"/>
                </a:solidFill>
                <a:effectLst/>
                <a:latin typeface="Consolas" panose="020B0609020204030204" pitchFamily="49" charset="0"/>
              </a:rPr>
              <a:t>(</a:t>
            </a:r>
            <a:r>
              <a:rPr lang="en-GB" sz="1100" b="0" dirty="0" err="1">
                <a:solidFill>
                  <a:srgbClr val="F39C12"/>
                </a:solidFill>
                <a:effectLst/>
                <a:latin typeface="Consolas" panose="020B0609020204030204" pitchFamily="49" charset="0"/>
              </a:rPr>
              <a:t>rmw_uros_set_custom_transport</a:t>
            </a:r>
            <a:r>
              <a:rPr lang="en-GB" sz="1100" b="0" dirty="0">
                <a:solidFill>
                  <a:srgbClr val="DAE3E3"/>
                </a:solidFill>
                <a:effectLst/>
                <a:latin typeface="Consolas" panose="020B0609020204030204" pitchFamily="49" charset="0"/>
              </a:rPr>
              <a:t>(</a:t>
            </a:r>
          </a:p>
          <a:p>
            <a:pPr marL="0" indent="0">
              <a:lnSpc>
                <a:spcPct val="120000"/>
              </a:lnSpc>
              <a:spcBef>
                <a:spcPts val="0"/>
              </a:spcBef>
              <a:buNone/>
            </a:pPr>
            <a:r>
              <a:rPr lang="en-GB" sz="1100" b="0" dirty="0">
                <a:solidFill>
                  <a:srgbClr val="DAE3E3"/>
                </a:solidFill>
                <a:effectLst/>
                <a:latin typeface="Consolas" panose="020B0609020204030204" pitchFamily="49" charset="0"/>
              </a:rPr>
              <a:t>    </a:t>
            </a:r>
            <a:r>
              <a:rPr lang="en-GB" sz="1100" b="0" dirty="0">
                <a:solidFill>
                  <a:srgbClr val="7FCBCD"/>
                </a:solidFill>
                <a:effectLst/>
                <a:latin typeface="Consolas" panose="020B0609020204030204" pitchFamily="49" charset="0"/>
              </a:rPr>
              <a:t>false</a:t>
            </a:r>
            <a:r>
              <a:rPr lang="en-GB" sz="1100" b="0" dirty="0">
                <a:solidFill>
                  <a:srgbClr val="DAE3E3"/>
                </a:solidFill>
                <a:effectLst/>
                <a:latin typeface="Consolas" panose="020B0609020204030204" pitchFamily="49" charset="0"/>
              </a:rPr>
              <a:t>,</a:t>
            </a:r>
          </a:p>
          <a:p>
            <a:pPr marL="0" indent="0">
              <a:lnSpc>
                <a:spcPct val="120000"/>
              </a:lnSpc>
              <a:spcBef>
                <a:spcPts val="0"/>
              </a:spcBef>
              <a:buNone/>
            </a:pPr>
            <a:r>
              <a:rPr lang="en-GB" sz="1100" b="0" dirty="0">
                <a:solidFill>
                  <a:srgbClr val="DAE3E3"/>
                </a:solidFill>
                <a:effectLst/>
                <a:latin typeface="Consolas" panose="020B0609020204030204" pitchFamily="49" charset="0"/>
              </a:rPr>
              <a:t>    (</a:t>
            </a:r>
            <a:r>
              <a:rPr lang="en-GB" sz="1100" b="0" dirty="0">
                <a:solidFill>
                  <a:srgbClr val="0CA1A6"/>
                </a:solidFill>
                <a:effectLst/>
                <a:latin typeface="Consolas" panose="020B0609020204030204" pitchFamily="49" charset="0"/>
              </a:rPr>
              <a:t>void</a:t>
            </a:r>
            <a:r>
              <a:rPr lang="en-GB" sz="1100" b="0" dirty="0">
                <a:solidFill>
                  <a:srgbClr val="DAE3E3"/>
                </a:solidFill>
                <a:effectLst/>
                <a:latin typeface="Consolas" panose="020B0609020204030204" pitchFamily="49" charset="0"/>
              </a:rPr>
              <a:t> *) &amp;locator,</a:t>
            </a:r>
          </a:p>
          <a:p>
            <a:pPr marL="0" indent="0">
              <a:lnSpc>
                <a:spcPct val="120000"/>
              </a:lnSpc>
              <a:spcBef>
                <a:spcPts val="0"/>
              </a:spcBef>
              <a:buNone/>
            </a:pPr>
            <a:r>
              <a:rPr lang="en-GB" sz="1100" b="0" dirty="0">
                <a:solidFill>
                  <a:srgbClr val="DAE3E3"/>
                </a:solidFill>
                <a:effectLst/>
                <a:latin typeface="Consolas" panose="020B0609020204030204" pitchFamily="49" charset="0"/>
              </a:rPr>
              <a:t>    </a:t>
            </a:r>
            <a:r>
              <a:rPr lang="en-GB" sz="1100" b="0" dirty="0" err="1">
                <a:solidFill>
                  <a:srgbClr val="DAE3E3"/>
                </a:solidFill>
                <a:effectLst/>
                <a:latin typeface="Consolas" panose="020B0609020204030204" pitchFamily="49" charset="0"/>
              </a:rPr>
              <a:t>arduino_wifi_transport_open</a:t>
            </a:r>
            <a:r>
              <a:rPr lang="en-GB" sz="1100" b="0" dirty="0">
                <a:solidFill>
                  <a:srgbClr val="DAE3E3"/>
                </a:solidFill>
                <a:effectLst/>
                <a:latin typeface="Consolas" panose="020B0609020204030204" pitchFamily="49" charset="0"/>
              </a:rPr>
              <a:t>,</a:t>
            </a:r>
          </a:p>
          <a:p>
            <a:pPr marL="0" indent="0">
              <a:lnSpc>
                <a:spcPct val="120000"/>
              </a:lnSpc>
              <a:spcBef>
                <a:spcPts val="0"/>
              </a:spcBef>
              <a:buNone/>
            </a:pPr>
            <a:r>
              <a:rPr lang="en-GB" sz="1100" b="0" dirty="0">
                <a:solidFill>
                  <a:srgbClr val="DAE3E3"/>
                </a:solidFill>
                <a:effectLst/>
                <a:latin typeface="Consolas" panose="020B0609020204030204" pitchFamily="49" charset="0"/>
              </a:rPr>
              <a:t>    </a:t>
            </a:r>
            <a:r>
              <a:rPr lang="en-GB" sz="1100" b="0" dirty="0" err="1">
                <a:solidFill>
                  <a:srgbClr val="DAE3E3"/>
                </a:solidFill>
                <a:effectLst/>
                <a:latin typeface="Consolas" panose="020B0609020204030204" pitchFamily="49" charset="0"/>
              </a:rPr>
              <a:t>arduino_wifi_transport_close</a:t>
            </a:r>
            <a:r>
              <a:rPr lang="en-GB" sz="1100" b="0" dirty="0">
                <a:solidFill>
                  <a:srgbClr val="DAE3E3"/>
                </a:solidFill>
                <a:effectLst/>
                <a:latin typeface="Consolas" panose="020B0609020204030204" pitchFamily="49" charset="0"/>
              </a:rPr>
              <a:t>,</a:t>
            </a:r>
          </a:p>
          <a:p>
            <a:pPr marL="0" indent="0">
              <a:lnSpc>
                <a:spcPct val="120000"/>
              </a:lnSpc>
              <a:spcBef>
                <a:spcPts val="0"/>
              </a:spcBef>
              <a:buNone/>
            </a:pPr>
            <a:r>
              <a:rPr lang="en-GB" sz="1100" b="0" dirty="0">
                <a:solidFill>
                  <a:srgbClr val="DAE3E3"/>
                </a:solidFill>
                <a:effectLst/>
                <a:latin typeface="Consolas" panose="020B0609020204030204" pitchFamily="49" charset="0"/>
              </a:rPr>
              <a:t>    </a:t>
            </a:r>
            <a:r>
              <a:rPr lang="en-GB" sz="1100" b="0" dirty="0" err="1">
                <a:solidFill>
                  <a:srgbClr val="DAE3E3"/>
                </a:solidFill>
                <a:effectLst/>
                <a:latin typeface="Consolas" panose="020B0609020204030204" pitchFamily="49" charset="0"/>
              </a:rPr>
              <a:t>arduino_wifi_transport_write</a:t>
            </a:r>
            <a:r>
              <a:rPr lang="en-GB" sz="1100" b="0" dirty="0">
                <a:solidFill>
                  <a:srgbClr val="DAE3E3"/>
                </a:solidFill>
                <a:effectLst/>
                <a:latin typeface="Consolas" panose="020B0609020204030204" pitchFamily="49" charset="0"/>
              </a:rPr>
              <a:t>,</a:t>
            </a:r>
          </a:p>
          <a:p>
            <a:pPr marL="0" indent="0">
              <a:lnSpc>
                <a:spcPct val="120000"/>
              </a:lnSpc>
              <a:spcBef>
                <a:spcPts val="0"/>
              </a:spcBef>
              <a:buNone/>
            </a:pPr>
            <a:r>
              <a:rPr lang="en-GB" sz="1100" b="0" dirty="0">
                <a:solidFill>
                  <a:srgbClr val="DAE3E3"/>
                </a:solidFill>
                <a:effectLst/>
                <a:latin typeface="Consolas" panose="020B0609020204030204" pitchFamily="49" charset="0"/>
              </a:rPr>
              <a:t>    </a:t>
            </a:r>
            <a:r>
              <a:rPr lang="en-GB" sz="1100" b="0" dirty="0" err="1">
                <a:solidFill>
                  <a:srgbClr val="DAE3E3"/>
                </a:solidFill>
                <a:effectLst/>
                <a:latin typeface="Consolas" panose="020B0609020204030204" pitchFamily="49" charset="0"/>
              </a:rPr>
              <a:t>arduino_wifi_transport_read</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r>
              <a:rPr lang="en-GB" sz="1100" b="0" dirty="0">
                <a:solidFill>
                  <a:srgbClr val="DAE3E3"/>
                </a:solidFill>
                <a:effectLst/>
                <a:latin typeface="Consolas" panose="020B0609020204030204" pitchFamily="49" charset="0"/>
              </a:rPr>
              <a:t>  ));</a:t>
            </a:r>
            <a:br>
              <a:rPr lang="en-GB" sz="1100" b="0" dirty="0">
                <a:solidFill>
                  <a:srgbClr val="DAE3E3"/>
                </a:solidFill>
                <a:effectLst/>
                <a:latin typeface="Consolas" panose="020B0609020204030204" pitchFamily="49" charset="0"/>
              </a:rPr>
            </a:br>
            <a:r>
              <a:rPr lang="en-GB" sz="1100" b="0" dirty="0">
                <a:solidFill>
                  <a:srgbClr val="C586C0"/>
                </a:solidFill>
                <a:effectLst/>
                <a:latin typeface="Consolas" panose="020B0609020204030204" pitchFamily="49" charset="0"/>
              </a:rPr>
              <a:t>  #else</a:t>
            </a:r>
            <a:br>
              <a:rPr lang="en-GB" sz="1100" b="0" dirty="0">
                <a:solidFill>
                  <a:srgbClr val="DAE3E3"/>
                </a:solidFill>
                <a:effectLst/>
                <a:latin typeface="Consolas" panose="020B0609020204030204" pitchFamily="49" charset="0"/>
              </a:rPr>
            </a:br>
            <a:r>
              <a:rPr lang="en-GB" sz="1100" b="0" dirty="0">
                <a:solidFill>
                  <a:srgbClr val="DAE3E3"/>
                </a:solidFill>
                <a:effectLst/>
                <a:latin typeface="Consolas" panose="020B0609020204030204" pitchFamily="49" charset="0"/>
              </a:rPr>
              <a:t>    </a:t>
            </a:r>
            <a:r>
              <a:rPr lang="en-GB" sz="1100" b="0" dirty="0" err="1">
                <a:solidFill>
                  <a:srgbClr val="F39C12"/>
                </a:solidFill>
                <a:effectLst/>
                <a:latin typeface="Consolas" panose="020B0609020204030204" pitchFamily="49" charset="0"/>
              </a:rPr>
              <a:t>set_microros_transports</a:t>
            </a:r>
            <a:r>
              <a:rPr lang="en-GB" sz="1100" b="0" dirty="0">
                <a:solidFill>
                  <a:srgbClr val="DAE3E3"/>
                </a:solidFill>
                <a:effectLst/>
                <a:latin typeface="Consolas" panose="020B0609020204030204" pitchFamily="49" charset="0"/>
              </a:rPr>
              <a:t>();</a:t>
            </a:r>
            <a:br>
              <a:rPr lang="en-GB" sz="1100" b="0" dirty="0">
                <a:solidFill>
                  <a:srgbClr val="DAE3E3"/>
                </a:solidFill>
                <a:effectLst/>
                <a:latin typeface="Consolas" panose="020B0609020204030204" pitchFamily="49" charset="0"/>
              </a:rPr>
            </a:br>
            <a:r>
              <a:rPr lang="en-GB" sz="1100" b="0" dirty="0">
                <a:solidFill>
                  <a:srgbClr val="C586C0"/>
                </a:solidFill>
                <a:effectLst/>
                <a:latin typeface="Consolas" panose="020B0609020204030204" pitchFamily="49" charset="0"/>
              </a:rPr>
              <a:t>  #endif</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br>
              <a:rPr lang="en-GB" sz="1100" b="0" dirty="0">
                <a:solidFill>
                  <a:srgbClr val="DAE3E3"/>
                </a:solidFill>
                <a:effectLst/>
                <a:latin typeface="Consolas" panose="020B0609020204030204" pitchFamily="49" charset="0"/>
              </a:rPr>
            </a:br>
            <a:r>
              <a:rPr lang="en-GB" sz="1100" b="0" dirty="0">
                <a:solidFill>
                  <a:srgbClr val="7F8C8D"/>
                </a:solidFill>
                <a:effectLst/>
                <a:latin typeface="Consolas" panose="020B0609020204030204" pitchFamily="49" charset="0"/>
              </a:rPr>
              <a:t>  // Set initial state to waiting for ROS 2 Agent</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r>
              <a:rPr lang="en-GB" sz="1100" b="0" dirty="0">
                <a:solidFill>
                  <a:srgbClr val="DAE3E3"/>
                </a:solidFill>
                <a:effectLst/>
                <a:latin typeface="Consolas" panose="020B0609020204030204" pitchFamily="49" charset="0"/>
              </a:rPr>
              <a:t>  state = WAITING_AGENT;</a:t>
            </a:r>
          </a:p>
          <a:p>
            <a:pPr marL="0" indent="0">
              <a:lnSpc>
                <a:spcPct val="120000"/>
              </a:lnSpc>
              <a:spcBef>
                <a:spcPts val="0"/>
              </a:spcBef>
              <a:buNone/>
            </a:pPr>
            <a:r>
              <a:rPr lang="en-GB" sz="1100" b="0" dirty="0">
                <a:solidFill>
                  <a:srgbClr val="7F8C8D"/>
                </a:solidFill>
                <a:effectLst/>
                <a:latin typeface="Consolas" panose="020B0609020204030204" pitchFamily="49" charset="0"/>
              </a:rPr>
              <a:t>  // Initialize message data</a:t>
            </a:r>
            <a:endParaRPr lang="en-GB" sz="1100" b="0" dirty="0">
              <a:solidFill>
                <a:srgbClr val="DAE3E3"/>
              </a:solidFill>
              <a:effectLst/>
              <a:latin typeface="Consolas" panose="020B0609020204030204" pitchFamily="49" charset="0"/>
            </a:endParaRPr>
          </a:p>
          <a:p>
            <a:pPr marL="0" indent="0">
              <a:lnSpc>
                <a:spcPct val="120000"/>
              </a:lnSpc>
              <a:spcBef>
                <a:spcPts val="0"/>
              </a:spcBef>
              <a:buNone/>
            </a:pPr>
            <a:r>
              <a:rPr lang="en-GB" sz="1100" b="0" dirty="0">
                <a:solidFill>
                  <a:srgbClr val="DAE3E3"/>
                </a:solidFill>
                <a:effectLst/>
                <a:latin typeface="Consolas" panose="020B0609020204030204" pitchFamily="49" charset="0"/>
              </a:rPr>
              <a:t>  </a:t>
            </a:r>
            <a:r>
              <a:rPr lang="en-GB" sz="1100" b="0" dirty="0" err="1">
                <a:solidFill>
                  <a:srgbClr val="F39C12"/>
                </a:solidFill>
                <a:effectLst/>
                <a:latin typeface="Consolas" panose="020B0609020204030204" pitchFamily="49" charset="0"/>
              </a:rPr>
              <a:t>msg</a:t>
            </a:r>
            <a:r>
              <a:rPr lang="en-GB" sz="1100" b="0" dirty="0" err="1">
                <a:solidFill>
                  <a:srgbClr val="DAE3E3"/>
                </a:solidFill>
                <a:effectLst/>
                <a:latin typeface="Consolas" panose="020B0609020204030204" pitchFamily="49" charset="0"/>
              </a:rPr>
              <a:t>.</a:t>
            </a:r>
            <a:r>
              <a:rPr lang="en-GB" sz="1100" b="0" dirty="0" err="1">
                <a:solidFill>
                  <a:srgbClr val="F39C12"/>
                </a:solidFill>
                <a:effectLst/>
                <a:latin typeface="Consolas" panose="020B0609020204030204" pitchFamily="49" charset="0"/>
              </a:rPr>
              <a:t>data</a:t>
            </a:r>
            <a:r>
              <a:rPr lang="en-GB" sz="1100" b="0" dirty="0">
                <a:solidFill>
                  <a:srgbClr val="DAE3E3"/>
                </a:solidFill>
                <a:effectLst/>
                <a:latin typeface="Consolas" panose="020B0609020204030204" pitchFamily="49" charset="0"/>
              </a:rPr>
              <a:t> = </a:t>
            </a:r>
            <a:r>
              <a:rPr lang="en-GB" sz="1100" b="0" dirty="0">
                <a:solidFill>
                  <a:srgbClr val="7FCBCD"/>
                </a:solidFill>
                <a:effectLst/>
                <a:latin typeface="Consolas" panose="020B0609020204030204" pitchFamily="49" charset="0"/>
              </a:rPr>
              <a:t>0</a:t>
            </a:r>
            <a:r>
              <a:rPr lang="en-GB" sz="1100" b="0" dirty="0">
                <a:solidFill>
                  <a:srgbClr val="DAE3E3"/>
                </a:solidFill>
                <a:effectLst/>
                <a:latin typeface="Consolas" panose="020B0609020204030204" pitchFamily="49" charset="0"/>
              </a:rPr>
              <a:t>;</a:t>
            </a:r>
          </a:p>
          <a:p>
            <a:pPr marL="0" indent="0">
              <a:lnSpc>
                <a:spcPct val="120000"/>
              </a:lnSpc>
              <a:spcBef>
                <a:spcPts val="0"/>
              </a:spcBef>
              <a:buNone/>
            </a:pPr>
            <a:r>
              <a:rPr lang="en-GB" sz="1100" b="0" dirty="0">
                <a:solidFill>
                  <a:srgbClr val="DAE3E3"/>
                </a:solidFill>
                <a:effectLst/>
                <a:latin typeface="Consolas" panose="020B0609020204030204" pitchFamily="49" charset="0"/>
              </a:rPr>
              <a:t>}</a:t>
            </a:r>
          </a:p>
        </p:txBody>
      </p:sp>
      <p:sp>
        <p:nvSpPr>
          <p:cNvPr id="3" name="Content Placeholder 2">
            <a:extLst>
              <a:ext uri="{FF2B5EF4-FFF2-40B4-BE49-F238E27FC236}">
                <a16:creationId xmlns:a16="http://schemas.microsoft.com/office/drawing/2014/main" id="{EB3DFE55-4208-8F31-BDE7-9E0F4F1C4B46}"/>
              </a:ext>
            </a:extLst>
          </p:cNvPr>
          <p:cNvSpPr>
            <a:spLocks noGrp="1"/>
          </p:cNvSpPr>
          <p:nvPr>
            <p:ph sz="half" idx="2"/>
          </p:nvPr>
        </p:nvSpPr>
        <p:spPr>
          <a:xfrm>
            <a:off x="6096000" y="0"/>
            <a:ext cx="6096000" cy="6857999"/>
          </a:xfrm>
          <a:solidFill>
            <a:schemeClr val="tx2">
              <a:lumMod val="50000"/>
            </a:schemeClr>
          </a:solidFill>
        </p:spPr>
        <p:txBody>
          <a:bodyPr>
            <a:noAutofit/>
          </a:bodyPr>
          <a:lstStyle/>
          <a:p>
            <a:pPr marL="0" indent="0">
              <a:lnSpc>
                <a:spcPct val="100000"/>
              </a:lnSpc>
              <a:spcBef>
                <a:spcPts val="0"/>
              </a:spcBef>
              <a:buNone/>
            </a:pPr>
            <a:br>
              <a:rPr lang="en-GB" sz="1100" b="0" dirty="0">
                <a:solidFill>
                  <a:srgbClr val="DAE3E3"/>
                </a:solidFill>
                <a:effectLst/>
                <a:latin typeface="Consolas" panose="020B0609020204030204" pitchFamily="49" charset="0"/>
              </a:rPr>
            </a:br>
            <a:r>
              <a:rPr lang="en-GB" sz="1100" b="0" dirty="0">
                <a:solidFill>
                  <a:srgbClr val="7F8C8D"/>
                </a:solidFill>
                <a:effectLst/>
                <a:latin typeface="Consolas" panose="020B0609020204030204" pitchFamily="49" charset="0"/>
              </a:rPr>
              <a:t>// Loop function - Runs continuously</a:t>
            </a:r>
            <a:endParaRPr lang="en-GB" sz="1100" b="0" dirty="0">
              <a:solidFill>
                <a:srgbClr val="DAE3E3"/>
              </a:solidFill>
              <a:effectLst/>
              <a:latin typeface="Consolas" panose="020B0609020204030204" pitchFamily="49" charset="0"/>
            </a:endParaRPr>
          </a:p>
          <a:p>
            <a:pPr marL="0" indent="0">
              <a:lnSpc>
                <a:spcPct val="100000"/>
              </a:lnSpc>
              <a:spcBef>
                <a:spcPts val="0"/>
              </a:spcBef>
              <a:buNone/>
            </a:pPr>
            <a:r>
              <a:rPr lang="en-GB" sz="1100" b="0" dirty="0">
                <a:solidFill>
                  <a:srgbClr val="0CA1A6"/>
                </a:solidFill>
                <a:effectLst/>
                <a:latin typeface="Consolas" panose="020B0609020204030204" pitchFamily="49" charset="0"/>
              </a:rPr>
              <a:t>void</a:t>
            </a:r>
            <a:r>
              <a:rPr lang="en-GB" sz="1100" b="0" dirty="0">
                <a:solidFill>
                  <a:srgbClr val="DAE3E3"/>
                </a:solidFill>
                <a:effectLst/>
                <a:latin typeface="Consolas" panose="020B0609020204030204" pitchFamily="49" charset="0"/>
              </a:rPr>
              <a:t> </a:t>
            </a:r>
            <a:r>
              <a:rPr lang="en-GB" sz="1100" b="0" dirty="0">
                <a:solidFill>
                  <a:srgbClr val="F39C12"/>
                </a:solidFill>
                <a:effectLst/>
                <a:latin typeface="Consolas" panose="020B0609020204030204" pitchFamily="49" charset="0"/>
              </a:rPr>
              <a:t>loop</a:t>
            </a:r>
            <a:r>
              <a:rPr lang="en-GB" sz="1100" b="0" dirty="0">
                <a:solidFill>
                  <a:srgbClr val="DAE3E3"/>
                </a:solidFill>
                <a:effectLst/>
                <a:latin typeface="Consolas" panose="020B0609020204030204" pitchFamily="49" charset="0"/>
              </a:rPr>
              <a:t>() {</a:t>
            </a:r>
          </a:p>
          <a:p>
            <a:pPr marL="0" indent="0">
              <a:lnSpc>
                <a:spcPct val="100000"/>
              </a:lnSpc>
              <a:spcBef>
                <a:spcPts val="0"/>
              </a:spcBef>
              <a:buNone/>
            </a:pPr>
            <a:r>
              <a:rPr lang="en-GB" sz="1100" b="0" dirty="0">
                <a:solidFill>
                  <a:srgbClr val="DAE3E3"/>
                </a:solidFill>
                <a:effectLst/>
                <a:latin typeface="Consolas" panose="020B0609020204030204" pitchFamily="49" charset="0"/>
              </a:rPr>
              <a:t>  </a:t>
            </a:r>
            <a:r>
              <a:rPr lang="en-GB" sz="1100" b="0" dirty="0">
                <a:solidFill>
                  <a:srgbClr val="C586C0"/>
                </a:solidFill>
                <a:effectLst/>
                <a:latin typeface="Consolas" panose="020B0609020204030204" pitchFamily="49" charset="0"/>
              </a:rPr>
              <a:t>switch</a:t>
            </a:r>
            <a:r>
              <a:rPr lang="en-GB" sz="1100" b="0" dirty="0">
                <a:solidFill>
                  <a:srgbClr val="DAE3E3"/>
                </a:solidFill>
                <a:effectLst/>
                <a:latin typeface="Consolas" panose="020B0609020204030204" pitchFamily="49" charset="0"/>
              </a:rPr>
              <a:t> (state) {</a:t>
            </a:r>
          </a:p>
          <a:p>
            <a:pPr marL="0" indent="0">
              <a:lnSpc>
                <a:spcPct val="100000"/>
              </a:lnSpc>
              <a:spcBef>
                <a:spcPts val="0"/>
              </a:spcBef>
              <a:buNone/>
            </a:pPr>
            <a:br>
              <a:rPr lang="en-GB" sz="1100" b="0" dirty="0">
                <a:solidFill>
                  <a:srgbClr val="DAE3E3"/>
                </a:solidFill>
                <a:effectLst/>
                <a:latin typeface="Consolas" panose="020B0609020204030204" pitchFamily="49" charset="0"/>
              </a:rPr>
            </a:br>
            <a:r>
              <a:rPr lang="en-GB" sz="1100" b="0" dirty="0">
                <a:solidFill>
                  <a:srgbClr val="DAE3E3"/>
                </a:solidFill>
                <a:effectLst/>
                <a:latin typeface="Consolas" panose="020B0609020204030204" pitchFamily="49" charset="0"/>
              </a:rPr>
              <a:t>    </a:t>
            </a:r>
            <a:r>
              <a:rPr lang="en-GB" sz="1100" b="0" dirty="0">
                <a:solidFill>
                  <a:srgbClr val="C586C0"/>
                </a:solidFill>
                <a:effectLst/>
                <a:latin typeface="Consolas" panose="020B0609020204030204" pitchFamily="49" charset="0"/>
              </a:rPr>
              <a:t>case</a:t>
            </a:r>
            <a:r>
              <a:rPr lang="en-GB" sz="1100" b="0" dirty="0">
                <a:solidFill>
                  <a:srgbClr val="DAE3E3"/>
                </a:solidFill>
                <a:effectLst/>
                <a:latin typeface="Consolas" panose="020B0609020204030204" pitchFamily="49" charset="0"/>
              </a:rPr>
              <a:t> WAITING_AGENT:</a:t>
            </a:r>
          </a:p>
          <a:p>
            <a:pPr marL="0" indent="0">
              <a:lnSpc>
                <a:spcPct val="100000"/>
              </a:lnSpc>
              <a:spcBef>
                <a:spcPts val="0"/>
              </a:spcBef>
              <a:buNone/>
            </a:pPr>
            <a:r>
              <a:rPr lang="en-GB" sz="1100" b="0" dirty="0">
                <a:solidFill>
                  <a:srgbClr val="7F8C8D"/>
                </a:solidFill>
                <a:effectLst/>
                <a:latin typeface="Consolas" panose="020B0609020204030204" pitchFamily="49" charset="0"/>
              </a:rPr>
              <a:t>      // Try to ping the Micro-ROS agent every second</a:t>
            </a:r>
            <a:endParaRPr lang="en-GB" sz="1100" b="0" dirty="0">
              <a:solidFill>
                <a:srgbClr val="DAE3E3"/>
              </a:solidFill>
              <a:effectLst/>
              <a:latin typeface="Consolas" panose="020B0609020204030204" pitchFamily="49" charset="0"/>
            </a:endParaRPr>
          </a:p>
          <a:p>
            <a:pPr marL="0" indent="0">
              <a:lnSpc>
                <a:spcPct val="100000"/>
              </a:lnSpc>
              <a:spcBef>
                <a:spcPts val="0"/>
              </a:spcBef>
              <a:buNone/>
            </a:pPr>
            <a:r>
              <a:rPr lang="en-GB" sz="1100" b="0" dirty="0">
                <a:solidFill>
                  <a:srgbClr val="DAE3E3"/>
                </a:solidFill>
                <a:effectLst/>
                <a:latin typeface="Consolas" panose="020B0609020204030204" pitchFamily="49" charset="0"/>
              </a:rPr>
              <a:t>      </a:t>
            </a:r>
            <a:r>
              <a:rPr lang="en-GB" sz="1100" b="0" dirty="0">
                <a:solidFill>
                  <a:srgbClr val="F39C12"/>
                </a:solidFill>
                <a:effectLst/>
                <a:latin typeface="Consolas" panose="020B0609020204030204" pitchFamily="49" charset="0"/>
              </a:rPr>
              <a:t>EXECUTE_EVERY_N_MS</a:t>
            </a:r>
            <a:r>
              <a:rPr lang="en-GB" sz="1100" b="0" dirty="0">
                <a:solidFill>
                  <a:srgbClr val="DAE3E3"/>
                </a:solidFill>
                <a:effectLst/>
                <a:latin typeface="Consolas" panose="020B0609020204030204" pitchFamily="49" charset="0"/>
              </a:rPr>
              <a:t>(</a:t>
            </a:r>
            <a:r>
              <a:rPr lang="en-GB" sz="1100" b="0" dirty="0">
                <a:solidFill>
                  <a:srgbClr val="7FCBCD"/>
                </a:solidFill>
                <a:effectLst/>
                <a:latin typeface="Consolas" panose="020B0609020204030204" pitchFamily="49" charset="0"/>
              </a:rPr>
              <a:t>1000</a:t>
            </a:r>
            <a:r>
              <a:rPr lang="en-GB" sz="1100" b="0" dirty="0">
                <a:solidFill>
                  <a:srgbClr val="DAE3E3"/>
                </a:solidFill>
                <a:effectLst/>
                <a:latin typeface="Consolas" panose="020B0609020204030204" pitchFamily="49" charset="0"/>
              </a:rPr>
              <a:t>, state = (RMW_RET_OK == </a:t>
            </a:r>
            <a:r>
              <a:rPr lang="en-GB" sz="1100" b="0" dirty="0" err="1">
                <a:solidFill>
                  <a:srgbClr val="F39C12"/>
                </a:solidFill>
                <a:effectLst/>
                <a:latin typeface="Consolas" panose="020B0609020204030204" pitchFamily="49" charset="0"/>
              </a:rPr>
              <a:t>rmw_uros_ping_agent</a:t>
            </a:r>
            <a:r>
              <a:rPr lang="en-GB" sz="1100" b="0" dirty="0">
                <a:solidFill>
                  <a:srgbClr val="DAE3E3"/>
                </a:solidFill>
                <a:effectLst/>
                <a:latin typeface="Consolas" panose="020B0609020204030204" pitchFamily="49" charset="0"/>
              </a:rPr>
              <a:t>(</a:t>
            </a:r>
            <a:r>
              <a:rPr lang="en-GB" sz="1100" b="0" dirty="0">
                <a:solidFill>
                  <a:srgbClr val="7FCBCD"/>
                </a:solidFill>
                <a:effectLst/>
                <a:latin typeface="Consolas" panose="020B0609020204030204" pitchFamily="49" charset="0"/>
              </a:rPr>
              <a:t>100</a:t>
            </a:r>
            <a:r>
              <a:rPr lang="en-GB" sz="1100" b="0" dirty="0">
                <a:solidFill>
                  <a:srgbClr val="DAE3E3"/>
                </a:solidFill>
                <a:effectLst/>
                <a:latin typeface="Consolas" panose="020B0609020204030204" pitchFamily="49" charset="0"/>
              </a:rPr>
              <a:t>, </a:t>
            </a:r>
            <a:r>
              <a:rPr lang="en-GB" sz="1100" b="0" dirty="0">
                <a:solidFill>
                  <a:srgbClr val="7FCBCD"/>
                </a:solidFill>
                <a:effectLst/>
                <a:latin typeface="Consolas" panose="020B0609020204030204" pitchFamily="49" charset="0"/>
              </a:rPr>
              <a:t>1</a:t>
            </a:r>
            <a:r>
              <a:rPr lang="en-GB" sz="1100" b="0" dirty="0">
                <a:solidFill>
                  <a:srgbClr val="DAE3E3"/>
                </a:solidFill>
                <a:effectLst/>
                <a:latin typeface="Consolas" panose="020B0609020204030204" pitchFamily="49" charset="0"/>
              </a:rPr>
              <a:t>)) ? AGENT_AVAILABLE : WAITING_AGENT;);</a:t>
            </a:r>
          </a:p>
          <a:p>
            <a:pPr marL="0" indent="0">
              <a:lnSpc>
                <a:spcPct val="100000"/>
              </a:lnSpc>
              <a:spcBef>
                <a:spcPts val="0"/>
              </a:spcBef>
              <a:buNone/>
            </a:pPr>
            <a:r>
              <a:rPr lang="en-GB" sz="1100" b="0" dirty="0">
                <a:solidFill>
                  <a:srgbClr val="DAE3E3"/>
                </a:solidFill>
                <a:effectLst/>
                <a:latin typeface="Consolas" panose="020B0609020204030204" pitchFamily="49" charset="0"/>
              </a:rPr>
              <a:t>      </a:t>
            </a:r>
            <a:r>
              <a:rPr lang="en-GB" sz="1100" b="0" dirty="0">
                <a:solidFill>
                  <a:srgbClr val="C586C0"/>
                </a:solidFill>
                <a:effectLst/>
                <a:latin typeface="Consolas" panose="020B0609020204030204" pitchFamily="49" charset="0"/>
              </a:rPr>
              <a:t>break</a:t>
            </a:r>
            <a:r>
              <a:rPr lang="en-GB" sz="1100" b="0" dirty="0">
                <a:solidFill>
                  <a:srgbClr val="DAE3E3"/>
                </a:solidFill>
                <a:effectLst/>
                <a:latin typeface="Consolas" panose="020B0609020204030204" pitchFamily="49" charset="0"/>
              </a:rPr>
              <a:t>;</a:t>
            </a:r>
          </a:p>
          <a:p>
            <a:pPr marL="0" indent="0">
              <a:lnSpc>
                <a:spcPct val="100000"/>
              </a:lnSpc>
              <a:spcBef>
                <a:spcPts val="0"/>
              </a:spcBef>
              <a:buNone/>
            </a:pPr>
            <a:br>
              <a:rPr lang="en-GB" sz="1100" b="0" dirty="0">
                <a:solidFill>
                  <a:srgbClr val="DAE3E3"/>
                </a:solidFill>
                <a:effectLst/>
                <a:latin typeface="Consolas" panose="020B0609020204030204" pitchFamily="49" charset="0"/>
              </a:rPr>
            </a:br>
            <a:r>
              <a:rPr lang="en-GB" sz="1100" b="0" dirty="0">
                <a:solidFill>
                  <a:srgbClr val="DAE3E3"/>
                </a:solidFill>
                <a:effectLst/>
                <a:latin typeface="Consolas" panose="020B0609020204030204" pitchFamily="49" charset="0"/>
              </a:rPr>
              <a:t>    </a:t>
            </a:r>
            <a:r>
              <a:rPr lang="en-GB" sz="1100" b="0" dirty="0">
                <a:solidFill>
                  <a:srgbClr val="C586C0"/>
                </a:solidFill>
                <a:effectLst/>
                <a:latin typeface="Consolas" panose="020B0609020204030204" pitchFamily="49" charset="0"/>
              </a:rPr>
              <a:t>case</a:t>
            </a:r>
            <a:r>
              <a:rPr lang="en-GB" sz="1100" b="0" dirty="0">
                <a:solidFill>
                  <a:srgbClr val="DAE3E3"/>
                </a:solidFill>
                <a:effectLst/>
                <a:latin typeface="Consolas" panose="020B0609020204030204" pitchFamily="49" charset="0"/>
              </a:rPr>
              <a:t> AGENT_AVAILABLE:</a:t>
            </a:r>
          </a:p>
          <a:p>
            <a:pPr marL="0" indent="0">
              <a:lnSpc>
                <a:spcPct val="100000"/>
              </a:lnSpc>
              <a:spcBef>
                <a:spcPts val="0"/>
              </a:spcBef>
              <a:buNone/>
            </a:pPr>
            <a:r>
              <a:rPr lang="en-GB" sz="1100" b="0" dirty="0">
                <a:solidFill>
                  <a:srgbClr val="7F8C8D"/>
                </a:solidFill>
                <a:effectLst/>
                <a:latin typeface="Consolas" panose="020B0609020204030204" pitchFamily="49" charset="0"/>
              </a:rPr>
              <a:t>      // Try to create ROS entities, move to connected state if successful</a:t>
            </a:r>
            <a:endParaRPr lang="en-GB" sz="1100" b="0" dirty="0">
              <a:solidFill>
                <a:srgbClr val="DAE3E3"/>
              </a:solidFill>
              <a:effectLst/>
              <a:latin typeface="Consolas" panose="020B0609020204030204" pitchFamily="49" charset="0"/>
            </a:endParaRPr>
          </a:p>
          <a:p>
            <a:pPr marL="0" indent="0">
              <a:lnSpc>
                <a:spcPct val="100000"/>
              </a:lnSpc>
              <a:spcBef>
                <a:spcPts val="0"/>
              </a:spcBef>
              <a:buNone/>
            </a:pPr>
            <a:r>
              <a:rPr lang="en-GB" sz="1100" b="0" dirty="0">
                <a:solidFill>
                  <a:srgbClr val="DAE3E3"/>
                </a:solidFill>
                <a:effectLst/>
                <a:latin typeface="Consolas" panose="020B0609020204030204" pitchFamily="49" charset="0"/>
              </a:rPr>
              <a:t>      state = (</a:t>
            </a:r>
            <a:r>
              <a:rPr lang="en-GB" sz="1100" b="0" dirty="0">
                <a:solidFill>
                  <a:srgbClr val="7FCBCD"/>
                </a:solidFill>
                <a:effectLst/>
                <a:latin typeface="Consolas" panose="020B0609020204030204" pitchFamily="49" charset="0"/>
              </a:rPr>
              <a:t>true</a:t>
            </a:r>
            <a:r>
              <a:rPr lang="en-GB" sz="1100" b="0" dirty="0">
                <a:solidFill>
                  <a:srgbClr val="DAE3E3"/>
                </a:solidFill>
                <a:effectLst/>
                <a:latin typeface="Consolas" panose="020B0609020204030204" pitchFamily="49" charset="0"/>
              </a:rPr>
              <a:t> == </a:t>
            </a:r>
            <a:r>
              <a:rPr lang="en-GB" sz="1100" b="0" dirty="0" err="1">
                <a:solidFill>
                  <a:srgbClr val="F39C12"/>
                </a:solidFill>
                <a:effectLst/>
                <a:latin typeface="Consolas" panose="020B0609020204030204" pitchFamily="49" charset="0"/>
              </a:rPr>
              <a:t>create_entities</a:t>
            </a:r>
            <a:r>
              <a:rPr lang="en-GB" sz="1100" b="0" dirty="0">
                <a:solidFill>
                  <a:srgbClr val="DAE3E3"/>
                </a:solidFill>
                <a:effectLst/>
                <a:latin typeface="Consolas" panose="020B0609020204030204" pitchFamily="49" charset="0"/>
              </a:rPr>
              <a:t>()) ? AGENT_CONNECTED : WAITING_AGENT;</a:t>
            </a:r>
          </a:p>
          <a:p>
            <a:pPr marL="0" indent="0">
              <a:lnSpc>
                <a:spcPct val="100000"/>
              </a:lnSpc>
              <a:spcBef>
                <a:spcPts val="0"/>
              </a:spcBef>
              <a:buNone/>
            </a:pPr>
            <a:r>
              <a:rPr lang="en-GB" sz="1100" b="0" dirty="0">
                <a:solidFill>
                  <a:srgbClr val="DAE3E3"/>
                </a:solidFill>
                <a:effectLst/>
                <a:latin typeface="Consolas" panose="020B0609020204030204" pitchFamily="49" charset="0"/>
              </a:rPr>
              <a:t>      </a:t>
            </a:r>
            <a:r>
              <a:rPr lang="en-GB" sz="1100" b="0" dirty="0">
                <a:solidFill>
                  <a:srgbClr val="C586C0"/>
                </a:solidFill>
                <a:effectLst/>
                <a:latin typeface="Consolas" panose="020B0609020204030204" pitchFamily="49" charset="0"/>
              </a:rPr>
              <a:t>if</a:t>
            </a:r>
            <a:r>
              <a:rPr lang="en-GB" sz="1100" b="0" dirty="0">
                <a:solidFill>
                  <a:srgbClr val="DAE3E3"/>
                </a:solidFill>
                <a:effectLst/>
                <a:latin typeface="Consolas" panose="020B0609020204030204" pitchFamily="49" charset="0"/>
              </a:rPr>
              <a:t> (state == WAITING_AGENT) {</a:t>
            </a:r>
          </a:p>
          <a:p>
            <a:pPr marL="0" indent="0">
              <a:lnSpc>
                <a:spcPct val="100000"/>
              </a:lnSpc>
              <a:spcBef>
                <a:spcPts val="0"/>
              </a:spcBef>
              <a:buNone/>
            </a:pPr>
            <a:r>
              <a:rPr lang="en-GB" sz="1100" b="0" dirty="0">
                <a:solidFill>
                  <a:srgbClr val="DAE3E3"/>
                </a:solidFill>
                <a:effectLst/>
                <a:latin typeface="Consolas" panose="020B0609020204030204" pitchFamily="49" charset="0"/>
              </a:rPr>
              <a:t>        </a:t>
            </a:r>
            <a:r>
              <a:rPr lang="en-GB" sz="1100" b="0" dirty="0" err="1">
                <a:solidFill>
                  <a:srgbClr val="F39C12"/>
                </a:solidFill>
                <a:effectLst/>
                <a:latin typeface="Consolas" panose="020B0609020204030204" pitchFamily="49" charset="0"/>
              </a:rPr>
              <a:t>destroy_entities</a:t>
            </a:r>
            <a:r>
              <a:rPr lang="en-GB" sz="1100" b="0" dirty="0">
                <a:solidFill>
                  <a:srgbClr val="DAE3E3"/>
                </a:solidFill>
                <a:effectLst/>
                <a:latin typeface="Consolas" panose="020B0609020204030204" pitchFamily="49" charset="0"/>
              </a:rPr>
              <a:t>();</a:t>
            </a:r>
          </a:p>
          <a:p>
            <a:pPr marL="0" indent="0">
              <a:lnSpc>
                <a:spcPct val="100000"/>
              </a:lnSpc>
              <a:spcBef>
                <a:spcPts val="0"/>
              </a:spcBef>
              <a:buNone/>
            </a:pPr>
            <a:r>
              <a:rPr lang="en-GB" sz="1100" b="0" dirty="0">
                <a:solidFill>
                  <a:srgbClr val="DAE3E3"/>
                </a:solidFill>
                <a:effectLst/>
                <a:latin typeface="Consolas" panose="020B0609020204030204" pitchFamily="49" charset="0"/>
              </a:rPr>
              <a:t>      };</a:t>
            </a:r>
          </a:p>
          <a:p>
            <a:pPr marL="0" indent="0">
              <a:lnSpc>
                <a:spcPct val="100000"/>
              </a:lnSpc>
              <a:spcBef>
                <a:spcPts val="0"/>
              </a:spcBef>
              <a:buNone/>
            </a:pPr>
            <a:r>
              <a:rPr lang="en-GB" sz="1100" b="0" dirty="0">
                <a:solidFill>
                  <a:srgbClr val="DAE3E3"/>
                </a:solidFill>
                <a:effectLst/>
                <a:latin typeface="Consolas" panose="020B0609020204030204" pitchFamily="49" charset="0"/>
              </a:rPr>
              <a:t>      </a:t>
            </a:r>
            <a:r>
              <a:rPr lang="en-GB" sz="1100" b="0" dirty="0">
                <a:solidFill>
                  <a:srgbClr val="C586C0"/>
                </a:solidFill>
                <a:effectLst/>
                <a:latin typeface="Consolas" panose="020B0609020204030204" pitchFamily="49" charset="0"/>
              </a:rPr>
              <a:t>break</a:t>
            </a:r>
            <a:r>
              <a:rPr lang="en-GB" sz="1100" b="0" dirty="0">
                <a:solidFill>
                  <a:srgbClr val="DAE3E3"/>
                </a:solidFill>
                <a:effectLst/>
                <a:latin typeface="Consolas" panose="020B0609020204030204" pitchFamily="49" charset="0"/>
              </a:rPr>
              <a:t>;</a:t>
            </a:r>
          </a:p>
          <a:p>
            <a:pPr marL="0" indent="0">
              <a:lnSpc>
                <a:spcPct val="100000"/>
              </a:lnSpc>
              <a:spcBef>
                <a:spcPts val="0"/>
              </a:spcBef>
              <a:buNone/>
            </a:pPr>
            <a:br>
              <a:rPr lang="en-GB" sz="1100" b="0" dirty="0">
                <a:solidFill>
                  <a:srgbClr val="DAE3E3"/>
                </a:solidFill>
                <a:effectLst/>
                <a:latin typeface="Consolas" panose="020B0609020204030204" pitchFamily="49" charset="0"/>
              </a:rPr>
            </a:br>
            <a:r>
              <a:rPr lang="en-GB" sz="1100" b="0" dirty="0">
                <a:solidFill>
                  <a:srgbClr val="DAE3E3"/>
                </a:solidFill>
                <a:effectLst/>
                <a:latin typeface="Consolas" panose="020B0609020204030204" pitchFamily="49" charset="0"/>
              </a:rPr>
              <a:t>    </a:t>
            </a:r>
            <a:r>
              <a:rPr lang="en-GB" sz="1100" b="0" dirty="0">
                <a:solidFill>
                  <a:srgbClr val="C586C0"/>
                </a:solidFill>
                <a:effectLst/>
                <a:latin typeface="Consolas" panose="020B0609020204030204" pitchFamily="49" charset="0"/>
              </a:rPr>
              <a:t>case</a:t>
            </a:r>
            <a:r>
              <a:rPr lang="en-GB" sz="1100" b="0" dirty="0">
                <a:solidFill>
                  <a:srgbClr val="DAE3E3"/>
                </a:solidFill>
                <a:effectLst/>
                <a:latin typeface="Consolas" panose="020B0609020204030204" pitchFamily="49" charset="0"/>
              </a:rPr>
              <a:t> AGENT_CONNECTED:</a:t>
            </a:r>
          </a:p>
          <a:p>
            <a:pPr marL="0" indent="0">
              <a:lnSpc>
                <a:spcPct val="100000"/>
              </a:lnSpc>
              <a:spcBef>
                <a:spcPts val="0"/>
              </a:spcBef>
              <a:buNone/>
            </a:pPr>
            <a:r>
              <a:rPr lang="en-GB" sz="1100" b="0" dirty="0">
                <a:solidFill>
                  <a:srgbClr val="7F8C8D"/>
                </a:solidFill>
                <a:effectLst/>
                <a:latin typeface="Consolas" panose="020B0609020204030204" pitchFamily="49" charset="0"/>
              </a:rPr>
              <a:t>      // Check connection every second, if lost move to disconnected state</a:t>
            </a:r>
            <a:endParaRPr lang="en-GB" sz="1100" b="0" dirty="0">
              <a:solidFill>
                <a:srgbClr val="DAE3E3"/>
              </a:solidFill>
              <a:effectLst/>
              <a:latin typeface="Consolas" panose="020B0609020204030204" pitchFamily="49" charset="0"/>
            </a:endParaRPr>
          </a:p>
          <a:p>
            <a:pPr marL="0" indent="0">
              <a:lnSpc>
                <a:spcPct val="100000"/>
              </a:lnSpc>
              <a:spcBef>
                <a:spcPts val="0"/>
              </a:spcBef>
              <a:buNone/>
            </a:pPr>
            <a:r>
              <a:rPr lang="en-GB" sz="1100" b="0" dirty="0">
                <a:solidFill>
                  <a:srgbClr val="DAE3E3"/>
                </a:solidFill>
                <a:effectLst/>
                <a:latin typeface="Consolas" panose="020B0609020204030204" pitchFamily="49" charset="0"/>
              </a:rPr>
              <a:t>      </a:t>
            </a:r>
            <a:r>
              <a:rPr lang="en-GB" sz="1100" b="0" dirty="0">
                <a:solidFill>
                  <a:srgbClr val="F39C12"/>
                </a:solidFill>
                <a:effectLst/>
                <a:latin typeface="Consolas" panose="020B0609020204030204" pitchFamily="49" charset="0"/>
              </a:rPr>
              <a:t>EXECUTE_EVERY_N_MS</a:t>
            </a:r>
            <a:r>
              <a:rPr lang="en-GB" sz="1100" b="0" dirty="0">
                <a:solidFill>
                  <a:srgbClr val="DAE3E3"/>
                </a:solidFill>
                <a:effectLst/>
                <a:latin typeface="Consolas" panose="020B0609020204030204" pitchFamily="49" charset="0"/>
              </a:rPr>
              <a:t>(</a:t>
            </a:r>
            <a:r>
              <a:rPr lang="en-GB" sz="1100" b="0" dirty="0">
                <a:solidFill>
                  <a:srgbClr val="7FCBCD"/>
                </a:solidFill>
                <a:effectLst/>
                <a:latin typeface="Consolas" panose="020B0609020204030204" pitchFamily="49" charset="0"/>
              </a:rPr>
              <a:t>1000</a:t>
            </a:r>
            <a:r>
              <a:rPr lang="en-GB" sz="1100" b="0" dirty="0">
                <a:solidFill>
                  <a:srgbClr val="DAE3E3"/>
                </a:solidFill>
                <a:effectLst/>
                <a:latin typeface="Consolas" panose="020B0609020204030204" pitchFamily="49" charset="0"/>
              </a:rPr>
              <a:t>, state = (RMW_RET_OK == </a:t>
            </a:r>
            <a:r>
              <a:rPr lang="en-GB" sz="1100" b="0" dirty="0" err="1">
                <a:solidFill>
                  <a:srgbClr val="F39C12"/>
                </a:solidFill>
                <a:effectLst/>
                <a:latin typeface="Consolas" panose="020B0609020204030204" pitchFamily="49" charset="0"/>
              </a:rPr>
              <a:t>rmw_uros_ping_agent</a:t>
            </a:r>
            <a:r>
              <a:rPr lang="en-GB" sz="1100" b="0" dirty="0">
                <a:solidFill>
                  <a:srgbClr val="DAE3E3"/>
                </a:solidFill>
                <a:effectLst/>
                <a:latin typeface="Consolas" panose="020B0609020204030204" pitchFamily="49" charset="0"/>
              </a:rPr>
              <a:t>(</a:t>
            </a:r>
            <a:r>
              <a:rPr lang="en-GB" sz="1100" b="0" dirty="0">
                <a:solidFill>
                  <a:srgbClr val="7FCBCD"/>
                </a:solidFill>
                <a:effectLst/>
                <a:latin typeface="Consolas" panose="020B0609020204030204" pitchFamily="49" charset="0"/>
              </a:rPr>
              <a:t>500</a:t>
            </a:r>
            <a:r>
              <a:rPr lang="en-GB" sz="1100" b="0" dirty="0">
                <a:solidFill>
                  <a:srgbClr val="DAE3E3"/>
                </a:solidFill>
                <a:effectLst/>
                <a:latin typeface="Consolas" panose="020B0609020204030204" pitchFamily="49" charset="0"/>
              </a:rPr>
              <a:t>, </a:t>
            </a:r>
            <a:r>
              <a:rPr lang="en-GB" sz="1100" b="0" dirty="0">
                <a:solidFill>
                  <a:srgbClr val="7FCBCD"/>
                </a:solidFill>
                <a:effectLst/>
                <a:latin typeface="Consolas" panose="020B0609020204030204" pitchFamily="49" charset="0"/>
              </a:rPr>
              <a:t>1</a:t>
            </a:r>
            <a:r>
              <a:rPr lang="en-GB" sz="1100" b="0" dirty="0">
                <a:solidFill>
                  <a:srgbClr val="DAE3E3"/>
                </a:solidFill>
                <a:effectLst/>
                <a:latin typeface="Consolas" panose="020B0609020204030204" pitchFamily="49" charset="0"/>
              </a:rPr>
              <a:t>)) ? AGENT_CONNECTED : AGENT_DISCONNECTED;);</a:t>
            </a:r>
          </a:p>
          <a:p>
            <a:pPr marL="0" indent="0">
              <a:lnSpc>
                <a:spcPct val="100000"/>
              </a:lnSpc>
              <a:spcBef>
                <a:spcPts val="0"/>
              </a:spcBef>
              <a:buNone/>
            </a:pPr>
            <a:r>
              <a:rPr lang="en-GB" sz="1100" b="0" dirty="0">
                <a:solidFill>
                  <a:srgbClr val="DAE3E3"/>
                </a:solidFill>
                <a:effectLst/>
                <a:latin typeface="Consolas" panose="020B0609020204030204" pitchFamily="49" charset="0"/>
              </a:rPr>
              <a:t>      </a:t>
            </a:r>
            <a:r>
              <a:rPr lang="en-GB" sz="1100" b="0" dirty="0">
                <a:solidFill>
                  <a:srgbClr val="C586C0"/>
                </a:solidFill>
                <a:effectLst/>
                <a:latin typeface="Consolas" panose="020B0609020204030204" pitchFamily="49" charset="0"/>
              </a:rPr>
              <a:t>if</a:t>
            </a:r>
            <a:r>
              <a:rPr lang="en-GB" sz="1100" b="0" dirty="0">
                <a:solidFill>
                  <a:srgbClr val="DAE3E3"/>
                </a:solidFill>
                <a:effectLst/>
                <a:latin typeface="Consolas" panose="020B0609020204030204" pitchFamily="49" charset="0"/>
              </a:rPr>
              <a:t> (state == AGENT_CONNECTED) {</a:t>
            </a:r>
          </a:p>
          <a:p>
            <a:pPr marL="0" indent="0">
              <a:lnSpc>
                <a:spcPct val="100000"/>
              </a:lnSpc>
              <a:spcBef>
                <a:spcPts val="0"/>
              </a:spcBef>
              <a:buNone/>
            </a:pPr>
            <a:r>
              <a:rPr lang="en-GB" sz="1100" b="0" dirty="0">
                <a:solidFill>
                  <a:srgbClr val="DAE3E3"/>
                </a:solidFill>
                <a:effectLst/>
                <a:latin typeface="Consolas" panose="020B0609020204030204" pitchFamily="49" charset="0"/>
              </a:rPr>
              <a:t>        </a:t>
            </a:r>
            <a:r>
              <a:rPr lang="en-GB" sz="1100" b="0" dirty="0" err="1">
                <a:solidFill>
                  <a:srgbClr val="F39C12"/>
                </a:solidFill>
                <a:effectLst/>
                <a:latin typeface="Consolas" panose="020B0609020204030204" pitchFamily="49" charset="0"/>
              </a:rPr>
              <a:t>rclc_executor_spin_some</a:t>
            </a:r>
            <a:r>
              <a:rPr lang="en-GB" sz="1100" b="0" dirty="0">
                <a:solidFill>
                  <a:srgbClr val="DAE3E3"/>
                </a:solidFill>
                <a:effectLst/>
                <a:latin typeface="Consolas" panose="020B0609020204030204" pitchFamily="49" charset="0"/>
              </a:rPr>
              <a:t>(&amp;executor, </a:t>
            </a:r>
            <a:r>
              <a:rPr lang="en-GB" sz="1100" b="0" dirty="0">
                <a:solidFill>
                  <a:srgbClr val="F39C12"/>
                </a:solidFill>
                <a:effectLst/>
                <a:latin typeface="Consolas" panose="020B0609020204030204" pitchFamily="49" charset="0"/>
              </a:rPr>
              <a:t>RCL_MS_TO_NS</a:t>
            </a:r>
            <a:r>
              <a:rPr lang="en-GB" sz="1100" b="0" dirty="0">
                <a:solidFill>
                  <a:srgbClr val="DAE3E3"/>
                </a:solidFill>
                <a:effectLst/>
                <a:latin typeface="Consolas" panose="020B0609020204030204" pitchFamily="49" charset="0"/>
              </a:rPr>
              <a:t>(</a:t>
            </a:r>
            <a:r>
              <a:rPr lang="en-GB" sz="1100" b="0" dirty="0">
                <a:solidFill>
                  <a:srgbClr val="7FCBCD"/>
                </a:solidFill>
                <a:effectLst/>
                <a:latin typeface="Consolas" panose="020B0609020204030204" pitchFamily="49" charset="0"/>
              </a:rPr>
              <a:t>1</a:t>
            </a:r>
            <a:r>
              <a:rPr lang="en-GB" sz="1100" b="0" dirty="0">
                <a:solidFill>
                  <a:srgbClr val="DAE3E3"/>
                </a:solidFill>
                <a:effectLst/>
                <a:latin typeface="Consolas" panose="020B0609020204030204" pitchFamily="49" charset="0"/>
              </a:rPr>
              <a:t>));</a:t>
            </a:r>
          </a:p>
          <a:p>
            <a:pPr marL="0" indent="0">
              <a:lnSpc>
                <a:spcPct val="100000"/>
              </a:lnSpc>
              <a:spcBef>
                <a:spcPts val="0"/>
              </a:spcBef>
              <a:buNone/>
            </a:pPr>
            <a:r>
              <a:rPr lang="en-GB" sz="1100" b="0" dirty="0">
                <a:solidFill>
                  <a:srgbClr val="DAE3E3"/>
                </a:solidFill>
                <a:effectLst/>
                <a:latin typeface="Consolas" panose="020B0609020204030204" pitchFamily="49" charset="0"/>
              </a:rPr>
              <a:t>      }</a:t>
            </a:r>
          </a:p>
          <a:p>
            <a:pPr marL="0" indent="0">
              <a:lnSpc>
                <a:spcPct val="100000"/>
              </a:lnSpc>
              <a:spcBef>
                <a:spcPts val="0"/>
              </a:spcBef>
              <a:buNone/>
            </a:pPr>
            <a:r>
              <a:rPr lang="en-GB" sz="1100" b="0" dirty="0">
                <a:solidFill>
                  <a:srgbClr val="DAE3E3"/>
                </a:solidFill>
                <a:effectLst/>
                <a:latin typeface="Consolas" panose="020B0609020204030204" pitchFamily="49" charset="0"/>
              </a:rPr>
              <a:t>      </a:t>
            </a:r>
            <a:r>
              <a:rPr lang="en-GB" sz="1100" b="0" dirty="0">
                <a:solidFill>
                  <a:srgbClr val="C586C0"/>
                </a:solidFill>
                <a:effectLst/>
                <a:latin typeface="Consolas" panose="020B0609020204030204" pitchFamily="49" charset="0"/>
              </a:rPr>
              <a:t>break</a:t>
            </a:r>
            <a:r>
              <a:rPr lang="en-GB" sz="1100" b="0" dirty="0">
                <a:solidFill>
                  <a:srgbClr val="DAE3E3"/>
                </a:solidFill>
                <a:effectLst/>
                <a:latin typeface="Consolas" panose="020B0609020204030204" pitchFamily="49" charset="0"/>
              </a:rPr>
              <a:t>;</a:t>
            </a:r>
          </a:p>
          <a:p>
            <a:pPr marL="0" indent="0">
              <a:lnSpc>
                <a:spcPct val="100000"/>
              </a:lnSpc>
              <a:spcBef>
                <a:spcPts val="0"/>
              </a:spcBef>
              <a:buNone/>
            </a:pPr>
            <a:br>
              <a:rPr lang="en-GB" sz="1100" b="0" dirty="0">
                <a:solidFill>
                  <a:srgbClr val="DAE3E3"/>
                </a:solidFill>
                <a:effectLst/>
                <a:latin typeface="Consolas" panose="020B0609020204030204" pitchFamily="49" charset="0"/>
              </a:rPr>
            </a:br>
            <a:r>
              <a:rPr lang="en-GB" sz="1100" b="0" dirty="0">
                <a:solidFill>
                  <a:srgbClr val="DAE3E3"/>
                </a:solidFill>
                <a:effectLst/>
                <a:latin typeface="Consolas" panose="020B0609020204030204" pitchFamily="49" charset="0"/>
              </a:rPr>
              <a:t>    </a:t>
            </a:r>
            <a:r>
              <a:rPr lang="en-GB" sz="1100" b="0" dirty="0">
                <a:solidFill>
                  <a:srgbClr val="C586C0"/>
                </a:solidFill>
                <a:effectLst/>
                <a:latin typeface="Consolas" panose="020B0609020204030204" pitchFamily="49" charset="0"/>
              </a:rPr>
              <a:t>case</a:t>
            </a:r>
            <a:r>
              <a:rPr lang="en-GB" sz="1100" b="0" dirty="0">
                <a:solidFill>
                  <a:srgbClr val="DAE3E3"/>
                </a:solidFill>
                <a:effectLst/>
                <a:latin typeface="Consolas" panose="020B0609020204030204" pitchFamily="49" charset="0"/>
              </a:rPr>
              <a:t> AGENT_DISCONNECTED:</a:t>
            </a:r>
          </a:p>
          <a:p>
            <a:pPr marL="0" indent="0">
              <a:lnSpc>
                <a:spcPct val="100000"/>
              </a:lnSpc>
              <a:spcBef>
                <a:spcPts val="0"/>
              </a:spcBef>
              <a:buNone/>
            </a:pPr>
            <a:r>
              <a:rPr lang="en-GB" sz="1100" b="0" dirty="0">
                <a:solidFill>
                  <a:srgbClr val="7F8C8D"/>
                </a:solidFill>
                <a:effectLst/>
                <a:latin typeface="Consolas" panose="020B0609020204030204" pitchFamily="49" charset="0"/>
              </a:rPr>
              <a:t>      // Destroy entities and try reconnecting</a:t>
            </a:r>
            <a:endParaRPr lang="en-GB" sz="1100" b="0" dirty="0">
              <a:solidFill>
                <a:srgbClr val="DAE3E3"/>
              </a:solidFill>
              <a:effectLst/>
              <a:latin typeface="Consolas" panose="020B0609020204030204" pitchFamily="49" charset="0"/>
            </a:endParaRPr>
          </a:p>
          <a:p>
            <a:pPr marL="0" indent="0">
              <a:lnSpc>
                <a:spcPct val="100000"/>
              </a:lnSpc>
              <a:spcBef>
                <a:spcPts val="0"/>
              </a:spcBef>
              <a:buNone/>
            </a:pPr>
            <a:r>
              <a:rPr lang="en-GB" sz="1100" b="0" dirty="0">
                <a:solidFill>
                  <a:srgbClr val="DAE3E3"/>
                </a:solidFill>
                <a:effectLst/>
                <a:latin typeface="Consolas" panose="020B0609020204030204" pitchFamily="49" charset="0"/>
              </a:rPr>
              <a:t>      </a:t>
            </a:r>
            <a:r>
              <a:rPr lang="en-GB" sz="1100" b="0" dirty="0" err="1">
                <a:solidFill>
                  <a:srgbClr val="F39C12"/>
                </a:solidFill>
                <a:effectLst/>
                <a:latin typeface="Consolas" panose="020B0609020204030204" pitchFamily="49" charset="0"/>
              </a:rPr>
              <a:t>destroy_entities</a:t>
            </a:r>
            <a:r>
              <a:rPr lang="en-GB" sz="1100" b="0" dirty="0">
                <a:solidFill>
                  <a:srgbClr val="DAE3E3"/>
                </a:solidFill>
                <a:effectLst/>
                <a:latin typeface="Consolas" panose="020B0609020204030204" pitchFamily="49" charset="0"/>
              </a:rPr>
              <a:t>();</a:t>
            </a:r>
          </a:p>
          <a:p>
            <a:pPr marL="0" indent="0">
              <a:lnSpc>
                <a:spcPct val="100000"/>
              </a:lnSpc>
              <a:spcBef>
                <a:spcPts val="0"/>
              </a:spcBef>
              <a:buNone/>
            </a:pPr>
            <a:r>
              <a:rPr lang="en-GB" sz="1100" b="0" dirty="0">
                <a:solidFill>
                  <a:srgbClr val="DAE3E3"/>
                </a:solidFill>
                <a:effectLst/>
                <a:latin typeface="Consolas" panose="020B0609020204030204" pitchFamily="49" charset="0"/>
              </a:rPr>
              <a:t>      state = WAITING_AGENT;</a:t>
            </a:r>
          </a:p>
          <a:p>
            <a:pPr marL="0" indent="0">
              <a:lnSpc>
                <a:spcPct val="100000"/>
              </a:lnSpc>
              <a:spcBef>
                <a:spcPts val="0"/>
              </a:spcBef>
              <a:buNone/>
            </a:pPr>
            <a:r>
              <a:rPr lang="en-GB" sz="1100" b="0" dirty="0">
                <a:solidFill>
                  <a:srgbClr val="DAE3E3"/>
                </a:solidFill>
                <a:effectLst/>
                <a:latin typeface="Consolas" panose="020B0609020204030204" pitchFamily="49" charset="0"/>
              </a:rPr>
              <a:t>      </a:t>
            </a:r>
            <a:r>
              <a:rPr lang="en-GB" sz="1100" b="0" dirty="0">
                <a:solidFill>
                  <a:srgbClr val="C586C0"/>
                </a:solidFill>
                <a:effectLst/>
                <a:latin typeface="Consolas" panose="020B0609020204030204" pitchFamily="49" charset="0"/>
              </a:rPr>
              <a:t>break</a:t>
            </a:r>
            <a:r>
              <a:rPr lang="en-GB" sz="1100" b="0" dirty="0">
                <a:solidFill>
                  <a:srgbClr val="DAE3E3"/>
                </a:solidFill>
                <a:effectLst/>
                <a:latin typeface="Consolas" panose="020B0609020204030204" pitchFamily="49" charset="0"/>
              </a:rPr>
              <a:t>;</a:t>
            </a:r>
          </a:p>
          <a:p>
            <a:pPr marL="0" indent="0">
              <a:lnSpc>
                <a:spcPct val="100000"/>
              </a:lnSpc>
              <a:spcBef>
                <a:spcPts val="0"/>
              </a:spcBef>
              <a:buNone/>
            </a:pPr>
            <a:r>
              <a:rPr lang="en-GB" sz="1100" b="0" dirty="0">
                <a:solidFill>
                  <a:srgbClr val="DAE3E3"/>
                </a:solidFill>
                <a:effectLst/>
                <a:latin typeface="Consolas" panose="020B0609020204030204" pitchFamily="49" charset="0"/>
              </a:rPr>
              <a:t>      </a:t>
            </a:r>
          </a:p>
          <a:p>
            <a:pPr marL="0" indent="0">
              <a:lnSpc>
                <a:spcPct val="100000"/>
              </a:lnSpc>
              <a:spcBef>
                <a:spcPts val="0"/>
              </a:spcBef>
              <a:buNone/>
            </a:pPr>
            <a:r>
              <a:rPr lang="en-GB" sz="1100" b="0" dirty="0">
                <a:solidFill>
                  <a:srgbClr val="DAE3E3"/>
                </a:solidFill>
                <a:effectLst/>
                <a:latin typeface="Consolas" panose="020B0609020204030204" pitchFamily="49" charset="0"/>
              </a:rPr>
              <a:t>    </a:t>
            </a:r>
            <a:r>
              <a:rPr lang="en-GB" sz="1100" b="0" dirty="0">
                <a:solidFill>
                  <a:srgbClr val="C586C0"/>
                </a:solidFill>
                <a:effectLst/>
                <a:latin typeface="Consolas" panose="020B0609020204030204" pitchFamily="49" charset="0"/>
              </a:rPr>
              <a:t>default</a:t>
            </a:r>
            <a:r>
              <a:rPr lang="en-GB" sz="1100" b="0" dirty="0">
                <a:solidFill>
                  <a:srgbClr val="DAE3E3"/>
                </a:solidFill>
                <a:effectLst/>
                <a:latin typeface="Consolas" panose="020B0609020204030204" pitchFamily="49" charset="0"/>
              </a:rPr>
              <a:t>:</a:t>
            </a:r>
          </a:p>
          <a:p>
            <a:pPr marL="0" indent="0">
              <a:lnSpc>
                <a:spcPct val="100000"/>
              </a:lnSpc>
              <a:spcBef>
                <a:spcPts val="0"/>
              </a:spcBef>
              <a:buNone/>
            </a:pPr>
            <a:r>
              <a:rPr lang="en-GB" sz="1100" b="0" dirty="0">
                <a:solidFill>
                  <a:srgbClr val="DAE3E3"/>
                </a:solidFill>
                <a:effectLst/>
                <a:latin typeface="Consolas" panose="020B0609020204030204" pitchFamily="49" charset="0"/>
              </a:rPr>
              <a:t>      </a:t>
            </a:r>
            <a:r>
              <a:rPr lang="en-GB" sz="1100" b="0" dirty="0">
                <a:solidFill>
                  <a:srgbClr val="C586C0"/>
                </a:solidFill>
                <a:effectLst/>
                <a:latin typeface="Consolas" panose="020B0609020204030204" pitchFamily="49" charset="0"/>
              </a:rPr>
              <a:t>break</a:t>
            </a:r>
            <a:r>
              <a:rPr lang="en-GB" sz="1100" b="0" dirty="0">
                <a:solidFill>
                  <a:srgbClr val="DAE3E3"/>
                </a:solidFill>
                <a:effectLst/>
                <a:latin typeface="Consolas" panose="020B0609020204030204" pitchFamily="49" charset="0"/>
              </a:rPr>
              <a:t>;</a:t>
            </a:r>
          </a:p>
          <a:p>
            <a:pPr marL="0" indent="0">
              <a:lnSpc>
                <a:spcPct val="100000"/>
              </a:lnSpc>
              <a:spcBef>
                <a:spcPts val="0"/>
              </a:spcBef>
              <a:buNone/>
            </a:pPr>
            <a:r>
              <a:rPr lang="en-GB" sz="1100" b="0" dirty="0">
                <a:solidFill>
                  <a:srgbClr val="DAE3E3"/>
                </a:solidFill>
                <a:effectLst/>
                <a:latin typeface="Consolas" panose="020B0609020204030204" pitchFamily="49" charset="0"/>
              </a:rPr>
              <a:t>  }</a:t>
            </a:r>
          </a:p>
          <a:p>
            <a:pPr marL="0" indent="0">
              <a:lnSpc>
                <a:spcPct val="100000"/>
              </a:lnSpc>
              <a:spcBef>
                <a:spcPts val="0"/>
              </a:spcBef>
              <a:buNone/>
            </a:pPr>
            <a:br>
              <a:rPr lang="en-GB" sz="1100" b="0" dirty="0">
                <a:solidFill>
                  <a:srgbClr val="DAE3E3"/>
                </a:solidFill>
                <a:effectLst/>
                <a:latin typeface="Consolas" panose="020B0609020204030204" pitchFamily="49" charset="0"/>
              </a:rPr>
            </a:br>
            <a:r>
              <a:rPr lang="en-GB" sz="1100" b="0" dirty="0">
                <a:solidFill>
                  <a:srgbClr val="DAE3E3"/>
                </a:solidFill>
                <a:effectLst/>
                <a:latin typeface="Consolas" panose="020B0609020204030204" pitchFamily="49" charset="0"/>
              </a:rPr>
              <a:t>}</a:t>
            </a:r>
          </a:p>
        </p:txBody>
      </p:sp>
    </p:spTree>
    <p:extLst>
      <p:ext uri="{BB962C8B-B14F-4D97-AF65-F5344CB8AC3E}">
        <p14:creationId xmlns:p14="http://schemas.microsoft.com/office/powerpoint/2010/main" val="1281590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77ACF-3BF5-3E2A-5979-DDAAA5EE97C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EDD9EA-CA7C-D051-BEFF-750382D6739D}"/>
              </a:ext>
            </a:extLst>
          </p:cNvPr>
          <p:cNvSpPr>
            <a:spLocks noGrp="1"/>
          </p:cNvSpPr>
          <p:nvPr>
            <p:ph sz="half" idx="1"/>
          </p:nvPr>
        </p:nvSpPr>
        <p:spPr>
          <a:xfrm>
            <a:off x="171125" y="1429248"/>
            <a:ext cx="5032039" cy="5287953"/>
          </a:xfrm>
        </p:spPr>
        <p:txBody>
          <a:bodyPr>
            <a:normAutofit/>
          </a:bodyPr>
          <a:lstStyle/>
          <a:p>
            <a:pPr marL="0" indent="0">
              <a:lnSpc>
                <a:spcPct val="150000"/>
              </a:lnSpc>
              <a:buNone/>
            </a:pPr>
            <a:r>
              <a:rPr lang="en-GB" sz="2000" dirty="0">
                <a:latin typeface="Nexa-Bold" panose="01000000000000000000" pitchFamily="2" charset="0"/>
              </a:rPr>
              <a:t>Compilation (Arduino IDE)</a:t>
            </a:r>
            <a:endParaRPr lang="en-GB" sz="2000" dirty="0"/>
          </a:p>
          <a:p>
            <a:pPr>
              <a:lnSpc>
                <a:spcPct val="150000"/>
              </a:lnSpc>
            </a:pPr>
            <a:r>
              <a:rPr lang="en-GB" sz="1600" dirty="0"/>
              <a:t>Open Arduino IDE (previously configured).</a:t>
            </a:r>
          </a:p>
          <a:p>
            <a:pPr>
              <a:lnSpc>
                <a:spcPct val="150000"/>
              </a:lnSpc>
            </a:pPr>
            <a:r>
              <a:rPr lang="en-GB" sz="1600" dirty="0"/>
              <a:t>Select the board to be used Tools -&gt; Board ESP32 (for </a:t>
            </a:r>
            <a:r>
              <a:rPr lang="en-GB" sz="1600" b="1" dirty="0"/>
              <a:t>Hackerboard</a:t>
            </a:r>
            <a:r>
              <a:rPr lang="en-GB" sz="1600" dirty="0"/>
              <a:t> is the same) </a:t>
            </a:r>
          </a:p>
          <a:p>
            <a:pPr lvl="1">
              <a:lnSpc>
                <a:spcPct val="150000"/>
              </a:lnSpc>
            </a:pPr>
            <a:r>
              <a:rPr lang="en-GB" sz="1600" dirty="0"/>
              <a:t>For ESP32 select ESP32 Arduino &gt; DOIT ESP32 DEVKIT V1</a:t>
            </a:r>
          </a:p>
          <a:p>
            <a:pPr lvl="1">
              <a:lnSpc>
                <a:spcPct val="150000"/>
              </a:lnSpc>
            </a:pPr>
            <a:endParaRPr lang="en-GB" sz="1600" dirty="0"/>
          </a:p>
          <a:p>
            <a:pPr lvl="1">
              <a:lnSpc>
                <a:spcPct val="150000"/>
              </a:lnSpc>
            </a:pPr>
            <a:endParaRPr lang="en-GB" sz="1600" dirty="0"/>
          </a:p>
          <a:p>
            <a:pPr>
              <a:lnSpc>
                <a:spcPct val="150000"/>
              </a:lnSpc>
            </a:pPr>
            <a:endParaRPr lang="en-GB" sz="1400" dirty="0"/>
          </a:p>
          <a:p>
            <a:pPr>
              <a:lnSpc>
                <a:spcPct val="150000"/>
              </a:lnSpc>
            </a:pPr>
            <a:endParaRPr lang="en-GB" sz="1400" dirty="0"/>
          </a:p>
          <a:p>
            <a:endParaRPr lang="en-GB" sz="1400" dirty="0"/>
          </a:p>
          <a:p>
            <a:endParaRPr lang="en-GB" dirty="0"/>
          </a:p>
        </p:txBody>
      </p:sp>
      <p:sp>
        <p:nvSpPr>
          <p:cNvPr id="4" name="Title 3">
            <a:extLst>
              <a:ext uri="{FF2B5EF4-FFF2-40B4-BE49-F238E27FC236}">
                <a16:creationId xmlns:a16="http://schemas.microsoft.com/office/drawing/2014/main" id="{CB6795DE-8F92-37FB-3966-293EC2D6FAE8}"/>
              </a:ext>
            </a:extLst>
          </p:cNvPr>
          <p:cNvSpPr>
            <a:spLocks noGrp="1"/>
          </p:cNvSpPr>
          <p:nvPr>
            <p:ph type="title"/>
          </p:nvPr>
        </p:nvSpPr>
        <p:spPr/>
        <p:txBody>
          <a:bodyPr/>
          <a:lstStyle/>
          <a:p>
            <a:r>
              <a:rPr lang="en-GB" dirty="0"/>
              <a:t>Activity</a:t>
            </a:r>
          </a:p>
        </p:txBody>
      </p:sp>
      <p:sp>
        <p:nvSpPr>
          <p:cNvPr id="9" name="Content Placeholder 8">
            <a:extLst>
              <a:ext uri="{FF2B5EF4-FFF2-40B4-BE49-F238E27FC236}">
                <a16:creationId xmlns:a16="http://schemas.microsoft.com/office/drawing/2014/main" id="{C93C8920-CEA8-DBD4-1B9D-3D2E9076B51D}"/>
              </a:ext>
            </a:extLst>
          </p:cNvPr>
          <p:cNvSpPr>
            <a:spLocks noGrp="1"/>
          </p:cNvSpPr>
          <p:nvPr>
            <p:ph sz="half" idx="2"/>
          </p:nvPr>
        </p:nvSpPr>
        <p:spPr>
          <a:xfrm>
            <a:off x="6172200" y="1570046"/>
            <a:ext cx="5181600" cy="5287953"/>
          </a:xfrm>
        </p:spPr>
        <p:txBody>
          <a:bodyPr>
            <a:normAutofit/>
          </a:bodyPr>
          <a:lstStyle/>
          <a:p>
            <a:pPr>
              <a:lnSpc>
                <a:spcPct val="150000"/>
              </a:lnSpc>
            </a:pPr>
            <a:endParaRPr lang="en-GB" sz="1400" dirty="0"/>
          </a:p>
          <a:p>
            <a:pPr>
              <a:lnSpc>
                <a:spcPct val="150000"/>
              </a:lnSpc>
            </a:pPr>
            <a:endParaRPr lang="en-GB" sz="1400" dirty="0"/>
          </a:p>
          <a:p>
            <a:pPr>
              <a:lnSpc>
                <a:spcPct val="150000"/>
              </a:lnSpc>
            </a:pPr>
            <a:endParaRPr lang="en-GB" sz="1400" dirty="0"/>
          </a:p>
          <a:p>
            <a:pPr>
              <a:lnSpc>
                <a:spcPct val="150000"/>
              </a:lnSpc>
            </a:pPr>
            <a:endParaRPr lang="en-GB" sz="1400" dirty="0"/>
          </a:p>
          <a:p>
            <a:pPr>
              <a:lnSpc>
                <a:spcPct val="150000"/>
              </a:lnSpc>
            </a:pPr>
            <a:endParaRPr lang="en-GB" sz="1400" dirty="0"/>
          </a:p>
          <a:p>
            <a:pPr>
              <a:lnSpc>
                <a:spcPct val="150000"/>
              </a:lnSpc>
            </a:pPr>
            <a:r>
              <a:rPr lang="en-GB" sz="1400" dirty="0"/>
              <a:t>Compile the code using by clicking check mark button located on the upper left corner.</a:t>
            </a:r>
          </a:p>
          <a:p>
            <a:pPr>
              <a:lnSpc>
                <a:spcPct val="150000"/>
              </a:lnSpc>
            </a:pPr>
            <a:endParaRPr lang="en-GB" sz="1400" dirty="0"/>
          </a:p>
          <a:p>
            <a:pPr>
              <a:lnSpc>
                <a:spcPct val="150000"/>
              </a:lnSpc>
            </a:pPr>
            <a:r>
              <a:rPr lang="en-GB" sz="1400" dirty="0"/>
              <a:t>The following message should be displayed:</a:t>
            </a:r>
          </a:p>
          <a:p>
            <a:pPr marL="0" indent="0">
              <a:lnSpc>
                <a:spcPct val="150000"/>
              </a:lnSpc>
              <a:buNone/>
            </a:pPr>
            <a:endParaRPr lang="en-GB" sz="1400" dirty="0"/>
          </a:p>
          <a:p>
            <a:endParaRPr lang="en-GB" dirty="0"/>
          </a:p>
        </p:txBody>
      </p:sp>
      <p:pic>
        <p:nvPicPr>
          <p:cNvPr id="19" name="Picture 18">
            <a:extLst>
              <a:ext uri="{FF2B5EF4-FFF2-40B4-BE49-F238E27FC236}">
                <a16:creationId xmlns:a16="http://schemas.microsoft.com/office/drawing/2014/main" id="{6D76B7F6-0E54-D7E3-4D82-2A81CE262E51}"/>
              </a:ext>
            </a:extLst>
          </p:cNvPr>
          <p:cNvPicPr>
            <a:picLocks noChangeAspect="1"/>
          </p:cNvPicPr>
          <p:nvPr/>
        </p:nvPicPr>
        <p:blipFill rotWithShape="1">
          <a:blip r:embed="rId2"/>
          <a:srcRect l="6481" t="2500" r="42284" b="61759"/>
          <a:stretch/>
        </p:blipFill>
        <p:spPr>
          <a:xfrm>
            <a:off x="6372677" y="1446302"/>
            <a:ext cx="4436166" cy="2063084"/>
          </a:xfrm>
          <a:prstGeom prst="rect">
            <a:avLst/>
          </a:prstGeom>
        </p:spPr>
      </p:pic>
      <p:pic>
        <p:nvPicPr>
          <p:cNvPr id="6" name="Picture 5">
            <a:extLst>
              <a:ext uri="{FF2B5EF4-FFF2-40B4-BE49-F238E27FC236}">
                <a16:creationId xmlns:a16="http://schemas.microsoft.com/office/drawing/2014/main" id="{8A0F8875-468D-5BF6-85C2-C7F2B4801149}"/>
              </a:ext>
            </a:extLst>
          </p:cNvPr>
          <p:cNvPicPr>
            <a:picLocks noChangeAspect="1"/>
          </p:cNvPicPr>
          <p:nvPr/>
        </p:nvPicPr>
        <p:blipFill>
          <a:blip r:embed="rId3"/>
          <a:stretch>
            <a:fillRect/>
          </a:stretch>
        </p:blipFill>
        <p:spPr>
          <a:xfrm>
            <a:off x="8042117" y="4567147"/>
            <a:ext cx="720883" cy="411030"/>
          </a:xfrm>
          <a:prstGeom prst="rect">
            <a:avLst/>
          </a:prstGeom>
        </p:spPr>
      </p:pic>
      <p:pic>
        <p:nvPicPr>
          <p:cNvPr id="8" name="Picture 7">
            <a:extLst>
              <a:ext uri="{FF2B5EF4-FFF2-40B4-BE49-F238E27FC236}">
                <a16:creationId xmlns:a16="http://schemas.microsoft.com/office/drawing/2014/main" id="{48D7EE15-EFDA-9BDD-0236-55C47FB81286}"/>
              </a:ext>
            </a:extLst>
          </p:cNvPr>
          <p:cNvPicPr>
            <a:picLocks noChangeAspect="1"/>
          </p:cNvPicPr>
          <p:nvPr/>
        </p:nvPicPr>
        <p:blipFill>
          <a:blip r:embed="rId4"/>
          <a:stretch>
            <a:fillRect/>
          </a:stretch>
        </p:blipFill>
        <p:spPr>
          <a:xfrm>
            <a:off x="6172200" y="5646256"/>
            <a:ext cx="5467274" cy="543663"/>
          </a:xfrm>
          <a:prstGeom prst="rect">
            <a:avLst/>
          </a:prstGeom>
        </p:spPr>
      </p:pic>
    </p:spTree>
    <p:extLst>
      <p:ext uri="{BB962C8B-B14F-4D97-AF65-F5344CB8AC3E}">
        <p14:creationId xmlns:p14="http://schemas.microsoft.com/office/powerpoint/2010/main" val="3331556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556B1-DC70-E002-F2E8-23752DA1503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3F68418-F479-26F0-1B56-959D6572AFF5}"/>
              </a:ext>
            </a:extLst>
          </p:cNvPr>
          <p:cNvSpPr>
            <a:spLocks noGrp="1"/>
          </p:cNvSpPr>
          <p:nvPr>
            <p:ph sz="half" idx="1"/>
          </p:nvPr>
        </p:nvSpPr>
        <p:spPr/>
        <p:txBody>
          <a:bodyPr>
            <a:normAutofit/>
          </a:bodyPr>
          <a:lstStyle/>
          <a:p>
            <a:pPr marL="0" indent="0">
              <a:buNone/>
            </a:pPr>
            <a:r>
              <a:rPr lang="en-GB" sz="2000" dirty="0">
                <a:latin typeface="Nexa-Bold" panose="01000000000000000000" pitchFamily="2" charset="0"/>
              </a:rPr>
              <a:t>Uploading (Arduino IDE)</a:t>
            </a:r>
          </a:p>
          <a:p>
            <a:pPr>
              <a:lnSpc>
                <a:spcPct val="150000"/>
              </a:lnSpc>
            </a:pPr>
            <a:r>
              <a:rPr lang="en-GB" sz="1400" dirty="0"/>
              <a:t>Connect the Hackerboard or the ESP32 board</a:t>
            </a:r>
          </a:p>
          <a:p>
            <a:pPr>
              <a:lnSpc>
                <a:spcPct val="150000"/>
              </a:lnSpc>
            </a:pPr>
            <a:r>
              <a:rPr lang="en-GB" sz="1400" dirty="0"/>
              <a:t>Select the port to be used Tools&gt;Port</a:t>
            </a:r>
          </a:p>
          <a:p>
            <a:pPr lvl="1">
              <a:lnSpc>
                <a:spcPct val="150000"/>
              </a:lnSpc>
            </a:pPr>
            <a:r>
              <a:rPr lang="en-GB" sz="1400" dirty="0"/>
              <a:t>If working on the VM, you must first select the option Connect to a virtual machine when automatically prompted (shown) and then select the port.</a:t>
            </a:r>
          </a:p>
          <a:p>
            <a:pPr lvl="1">
              <a:lnSpc>
                <a:spcPct val="150000"/>
              </a:lnSpc>
            </a:pPr>
            <a:r>
              <a:rPr lang="en-GB" sz="1400" dirty="0"/>
              <a:t>If in WSL, follow the steps on the presentation: “MCR2_Micro_ROS_Installation”. </a:t>
            </a:r>
          </a:p>
          <a:p>
            <a:pPr>
              <a:lnSpc>
                <a:spcPct val="150000"/>
              </a:lnSpc>
            </a:pPr>
            <a:r>
              <a:rPr lang="en-GB" sz="1400" dirty="0"/>
              <a:t>Select the board to be used Tools -&gt; ESP32 Arduino &gt; DOIT ESP32 DEVKIT V1</a:t>
            </a:r>
          </a:p>
          <a:p>
            <a:pPr>
              <a:lnSpc>
                <a:spcPct val="150000"/>
              </a:lnSpc>
            </a:pPr>
            <a:endParaRPr lang="en-GB" sz="1400" dirty="0"/>
          </a:p>
          <a:p>
            <a:pPr marL="0" indent="0">
              <a:lnSpc>
                <a:spcPct val="150000"/>
              </a:lnSpc>
              <a:buNone/>
            </a:pPr>
            <a:endParaRPr lang="en-GB" sz="1400" dirty="0"/>
          </a:p>
          <a:p>
            <a:pPr marL="0" indent="0">
              <a:buNone/>
            </a:pPr>
            <a:endParaRPr lang="en-GB" dirty="0">
              <a:latin typeface="Nexa-Bold" panose="01000000000000000000" pitchFamily="2" charset="0"/>
            </a:endParaRPr>
          </a:p>
        </p:txBody>
      </p:sp>
      <p:sp>
        <p:nvSpPr>
          <p:cNvPr id="6" name="Title 5">
            <a:extLst>
              <a:ext uri="{FF2B5EF4-FFF2-40B4-BE49-F238E27FC236}">
                <a16:creationId xmlns:a16="http://schemas.microsoft.com/office/drawing/2014/main" id="{2DD92E9D-EBFE-C48F-1F50-947A14E477C7}"/>
              </a:ext>
            </a:extLst>
          </p:cNvPr>
          <p:cNvSpPr>
            <a:spLocks noGrp="1"/>
          </p:cNvSpPr>
          <p:nvPr>
            <p:ph type="title"/>
          </p:nvPr>
        </p:nvSpPr>
        <p:spPr/>
        <p:txBody>
          <a:bodyPr/>
          <a:lstStyle/>
          <a:p>
            <a:r>
              <a:rPr lang="en-GB" dirty="0"/>
              <a:t>Activity</a:t>
            </a:r>
          </a:p>
        </p:txBody>
      </p:sp>
      <p:pic>
        <p:nvPicPr>
          <p:cNvPr id="8" name="Picture 7">
            <a:extLst>
              <a:ext uri="{FF2B5EF4-FFF2-40B4-BE49-F238E27FC236}">
                <a16:creationId xmlns:a16="http://schemas.microsoft.com/office/drawing/2014/main" id="{DD9265A8-7F34-2625-70BF-A666CFAFA327}"/>
              </a:ext>
            </a:extLst>
          </p:cNvPr>
          <p:cNvPicPr>
            <a:picLocks noChangeAspect="1"/>
          </p:cNvPicPr>
          <p:nvPr/>
        </p:nvPicPr>
        <p:blipFill>
          <a:blip r:embed="rId2"/>
          <a:srcRect t="53088"/>
          <a:stretch/>
        </p:blipFill>
        <p:spPr>
          <a:xfrm>
            <a:off x="6841640" y="3856268"/>
            <a:ext cx="5348873" cy="2428020"/>
          </a:xfrm>
          <a:prstGeom prst="rect">
            <a:avLst/>
          </a:prstGeom>
        </p:spPr>
      </p:pic>
      <p:pic>
        <p:nvPicPr>
          <p:cNvPr id="10" name="Picture 9" descr="Graphical user interface, text, application, email&#10;&#10;Description automatically generated">
            <a:extLst>
              <a:ext uri="{FF2B5EF4-FFF2-40B4-BE49-F238E27FC236}">
                <a16:creationId xmlns:a16="http://schemas.microsoft.com/office/drawing/2014/main" id="{AC752E53-5806-C3C7-0529-3B05F759A1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2262" y="1695129"/>
            <a:ext cx="3703512" cy="1912312"/>
          </a:xfrm>
          <a:prstGeom prst="rect">
            <a:avLst/>
          </a:prstGeom>
        </p:spPr>
      </p:pic>
    </p:spTree>
    <p:extLst>
      <p:ext uri="{BB962C8B-B14F-4D97-AF65-F5344CB8AC3E}">
        <p14:creationId xmlns:p14="http://schemas.microsoft.com/office/powerpoint/2010/main" val="2582382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4533D-0EBF-C1A0-177E-D7464926D82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50C0F2-5C21-B720-F89D-014B1A019C8D}"/>
              </a:ext>
            </a:extLst>
          </p:cNvPr>
          <p:cNvSpPr>
            <a:spLocks noGrp="1"/>
          </p:cNvSpPr>
          <p:nvPr>
            <p:ph sz="half" idx="1"/>
          </p:nvPr>
        </p:nvSpPr>
        <p:spPr/>
        <p:txBody>
          <a:bodyPr/>
          <a:lstStyle/>
          <a:p>
            <a:pPr marL="0" indent="0">
              <a:buNone/>
            </a:pPr>
            <a:r>
              <a:rPr lang="en-GB" sz="2000" dirty="0">
                <a:latin typeface="Nexa-Bold" panose="01000000000000000000" pitchFamily="2" charset="0"/>
              </a:rPr>
              <a:t>Uploading (Arduino IDE)</a:t>
            </a:r>
          </a:p>
          <a:p>
            <a:pPr>
              <a:lnSpc>
                <a:spcPct val="150000"/>
              </a:lnSpc>
            </a:pPr>
            <a:r>
              <a:rPr lang="en-GB" sz="1400" dirty="0"/>
              <a:t>Upload the code using the arrow on the top left corner of the IDE.</a:t>
            </a:r>
          </a:p>
          <a:p>
            <a:pPr>
              <a:lnSpc>
                <a:spcPct val="150000"/>
              </a:lnSpc>
            </a:pPr>
            <a:endParaRPr lang="en-GB" sz="1400" dirty="0"/>
          </a:p>
          <a:p>
            <a:pPr>
              <a:lnSpc>
                <a:spcPct val="150000"/>
              </a:lnSpc>
            </a:pPr>
            <a:endParaRPr lang="en-GB" sz="1400" dirty="0"/>
          </a:p>
          <a:p>
            <a:r>
              <a:rPr lang="en-GB" sz="1400" dirty="0"/>
              <a:t>The following message should appear o the IDE</a:t>
            </a:r>
          </a:p>
          <a:p>
            <a:endParaRPr lang="en-GB" sz="1400" dirty="0"/>
          </a:p>
        </p:txBody>
      </p:sp>
      <p:sp>
        <p:nvSpPr>
          <p:cNvPr id="3" name="Content Placeholder 2">
            <a:extLst>
              <a:ext uri="{FF2B5EF4-FFF2-40B4-BE49-F238E27FC236}">
                <a16:creationId xmlns:a16="http://schemas.microsoft.com/office/drawing/2014/main" id="{44EAD1DE-D515-B6BB-DEA2-F1289F990556}"/>
              </a:ext>
            </a:extLst>
          </p:cNvPr>
          <p:cNvSpPr>
            <a:spLocks noGrp="1"/>
          </p:cNvSpPr>
          <p:nvPr>
            <p:ph sz="half" idx="2"/>
          </p:nvPr>
        </p:nvSpPr>
        <p:spPr>
          <a:noFill/>
        </p:spPr>
        <p:txBody>
          <a:bodyPr>
            <a:normAutofit/>
          </a:bodyPr>
          <a:lstStyle/>
          <a:p>
            <a:pPr marL="0" indent="0">
              <a:buNone/>
            </a:pPr>
            <a:r>
              <a:rPr lang="en-GB" sz="2000" dirty="0">
                <a:latin typeface="Nexa-Bold" panose="01000000000000000000" pitchFamily="2" charset="0"/>
              </a:rPr>
              <a:t>Running the node (Computer)</a:t>
            </a:r>
          </a:p>
          <a:p>
            <a:pPr>
              <a:lnSpc>
                <a:spcPct val="150000"/>
              </a:lnSpc>
            </a:pPr>
            <a:r>
              <a:rPr lang="en-GB" sz="1400" dirty="0"/>
              <a:t>Connect the board to the computer with ROS.</a:t>
            </a:r>
          </a:p>
          <a:p>
            <a:pPr>
              <a:lnSpc>
                <a:spcPct val="150000"/>
              </a:lnSpc>
            </a:pPr>
            <a:r>
              <a:rPr lang="en-GB" sz="1400" dirty="0"/>
              <a:t>(In Ubuntu) Make sure the port permissions are granted for the user (Skip this step if already performed). </a:t>
            </a:r>
          </a:p>
          <a:p>
            <a:pPr lvl="1">
              <a:lnSpc>
                <a:spcPct val="150000"/>
              </a:lnSpc>
            </a:pPr>
            <a:r>
              <a:rPr lang="en-US" sz="1400" dirty="0"/>
              <a:t>In a new terminal type </a:t>
            </a:r>
            <a:r>
              <a:rPr lang="en-US" sz="1400" dirty="0">
                <a:highlight>
                  <a:srgbClr val="C0C0C0"/>
                </a:highlight>
                <a:latin typeface="Consolas" panose="020B0609020204030204" pitchFamily="49" charset="0"/>
              </a:rPr>
              <a:t>cd /dev</a:t>
            </a:r>
            <a:r>
              <a:rPr lang="en-US" sz="1400" dirty="0">
                <a:latin typeface="Consolas" panose="020B0609020204030204" pitchFamily="49" charset="0"/>
              </a:rPr>
              <a:t> </a:t>
            </a:r>
            <a:r>
              <a:rPr lang="en-US" sz="1400" dirty="0"/>
              <a:t>to </a:t>
            </a:r>
            <a:r>
              <a:rPr lang="en-GB" sz="1400" dirty="0"/>
              <a:t>visualise</a:t>
            </a:r>
            <a:r>
              <a:rPr lang="en-US" sz="1400" dirty="0"/>
              <a:t> the port designated by Ubuntu to the MCU. This port are usually called </a:t>
            </a:r>
            <a:r>
              <a:rPr lang="en-US" sz="1400" dirty="0">
                <a:highlight>
                  <a:srgbClr val="C0C0C0"/>
                </a:highlight>
                <a:latin typeface="Consolas" panose="020B0609020204030204" pitchFamily="49" charset="0"/>
              </a:rPr>
              <a:t>/ttyACM0</a:t>
            </a:r>
            <a:r>
              <a:rPr lang="en-US" sz="1400" dirty="0">
                <a:latin typeface="Consolas" panose="020B0609020204030204" pitchFamily="49" charset="0"/>
              </a:rPr>
              <a:t> </a:t>
            </a:r>
            <a:r>
              <a:rPr lang="en-US" sz="1400" dirty="0"/>
              <a:t>or</a:t>
            </a:r>
            <a:r>
              <a:rPr lang="en-US" sz="1400" dirty="0">
                <a:latin typeface="Consolas" panose="020B0609020204030204" pitchFamily="49" charset="0"/>
              </a:rPr>
              <a:t> </a:t>
            </a:r>
            <a:r>
              <a:rPr lang="en-US" sz="1400" dirty="0">
                <a:highlight>
                  <a:srgbClr val="C0C0C0"/>
                </a:highlight>
                <a:latin typeface="Consolas" panose="020B0609020204030204" pitchFamily="49" charset="0"/>
              </a:rPr>
              <a:t>/ttyUSB0</a:t>
            </a:r>
            <a:r>
              <a:rPr lang="en-US" sz="1400" dirty="0">
                <a:latin typeface="Consolas" panose="020B0609020204030204" pitchFamily="49" charset="0"/>
              </a:rPr>
              <a:t>.</a:t>
            </a:r>
          </a:p>
          <a:p>
            <a:pPr lvl="1">
              <a:lnSpc>
                <a:spcPct val="150000"/>
              </a:lnSpc>
            </a:pPr>
            <a:endParaRPr lang="en-US" sz="1400" dirty="0">
              <a:latin typeface="Consolas" panose="020B0609020204030204" pitchFamily="49" charset="0"/>
            </a:endParaRPr>
          </a:p>
          <a:p>
            <a:pPr lvl="1">
              <a:lnSpc>
                <a:spcPct val="150000"/>
              </a:lnSpc>
            </a:pPr>
            <a:endParaRPr lang="en-GB" sz="1400" dirty="0"/>
          </a:p>
          <a:p>
            <a:pPr marL="0" indent="0">
              <a:lnSpc>
                <a:spcPct val="150000"/>
              </a:lnSpc>
              <a:buNone/>
            </a:pPr>
            <a:endParaRPr lang="en-GB" sz="1800" dirty="0"/>
          </a:p>
          <a:p>
            <a:endParaRPr lang="en-GB" dirty="0"/>
          </a:p>
        </p:txBody>
      </p:sp>
      <p:sp>
        <p:nvSpPr>
          <p:cNvPr id="4" name="Title 3">
            <a:extLst>
              <a:ext uri="{FF2B5EF4-FFF2-40B4-BE49-F238E27FC236}">
                <a16:creationId xmlns:a16="http://schemas.microsoft.com/office/drawing/2014/main" id="{C5474CD8-2696-990C-9B28-9F8D209527E3}"/>
              </a:ext>
            </a:extLst>
          </p:cNvPr>
          <p:cNvSpPr>
            <a:spLocks noGrp="1"/>
          </p:cNvSpPr>
          <p:nvPr>
            <p:ph type="title"/>
          </p:nvPr>
        </p:nvSpPr>
        <p:spPr/>
        <p:txBody>
          <a:bodyPr/>
          <a:lstStyle/>
          <a:p>
            <a:r>
              <a:rPr lang="en-GB" dirty="0"/>
              <a:t>Activity</a:t>
            </a:r>
          </a:p>
        </p:txBody>
      </p:sp>
      <p:pic>
        <p:nvPicPr>
          <p:cNvPr id="5" name="Picture 4">
            <a:extLst>
              <a:ext uri="{FF2B5EF4-FFF2-40B4-BE49-F238E27FC236}">
                <a16:creationId xmlns:a16="http://schemas.microsoft.com/office/drawing/2014/main" id="{2C877098-0059-B31F-AB39-522EBEE0FE42}"/>
              </a:ext>
            </a:extLst>
          </p:cNvPr>
          <p:cNvPicPr>
            <a:picLocks noChangeAspect="1"/>
          </p:cNvPicPr>
          <p:nvPr/>
        </p:nvPicPr>
        <p:blipFill>
          <a:blip r:embed="rId3"/>
          <a:stretch>
            <a:fillRect/>
          </a:stretch>
        </p:blipFill>
        <p:spPr>
          <a:xfrm>
            <a:off x="2618192" y="2917277"/>
            <a:ext cx="720883" cy="411030"/>
          </a:xfrm>
          <a:prstGeom prst="rect">
            <a:avLst/>
          </a:prstGeom>
        </p:spPr>
      </p:pic>
      <p:pic>
        <p:nvPicPr>
          <p:cNvPr id="7" name="Picture 6">
            <a:extLst>
              <a:ext uri="{FF2B5EF4-FFF2-40B4-BE49-F238E27FC236}">
                <a16:creationId xmlns:a16="http://schemas.microsoft.com/office/drawing/2014/main" id="{CE72241F-FDD7-9F8D-69D5-CE4F34782BAF}"/>
              </a:ext>
            </a:extLst>
          </p:cNvPr>
          <p:cNvPicPr>
            <a:picLocks noChangeAspect="1"/>
          </p:cNvPicPr>
          <p:nvPr/>
        </p:nvPicPr>
        <p:blipFill>
          <a:blip r:embed="rId4"/>
          <a:stretch>
            <a:fillRect/>
          </a:stretch>
        </p:blipFill>
        <p:spPr>
          <a:xfrm>
            <a:off x="1447771" y="4307575"/>
            <a:ext cx="3782607" cy="987408"/>
          </a:xfrm>
          <a:prstGeom prst="rect">
            <a:avLst/>
          </a:prstGeom>
        </p:spPr>
      </p:pic>
      <p:sp>
        <p:nvSpPr>
          <p:cNvPr id="9" name="Rectangle 3">
            <a:extLst>
              <a:ext uri="{FF2B5EF4-FFF2-40B4-BE49-F238E27FC236}">
                <a16:creationId xmlns:a16="http://schemas.microsoft.com/office/drawing/2014/main" id="{E0E820D7-D1B4-25C6-35A6-AAB6E058548E}"/>
              </a:ext>
            </a:extLst>
          </p:cNvPr>
          <p:cNvSpPr>
            <a:spLocks noChangeArrowheads="1"/>
          </p:cNvSpPr>
          <p:nvPr/>
        </p:nvSpPr>
        <p:spPr bwMode="auto">
          <a:xfrm>
            <a:off x="6391656" y="4801279"/>
            <a:ext cx="5114544" cy="494987"/>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265113" lvl="1" indent="-265113">
              <a:buNone/>
            </a:pPr>
            <a:r>
              <a:rPr lang="fr-FR" sz="1400" dirty="0">
                <a:solidFill>
                  <a:srgbClr val="808080"/>
                </a:solidFill>
                <a:latin typeface="Consolas" panose="020B0609020204030204" pitchFamily="49" charset="0"/>
              </a:rPr>
              <a:t> </a:t>
            </a:r>
            <a:r>
              <a:rPr lang="en-US" sz="1400" dirty="0" err="1">
                <a:solidFill>
                  <a:srgbClr val="808080"/>
                </a:solidFill>
                <a:latin typeface="Consolas" panose="020B0609020204030204" pitchFamily="49" charset="0"/>
              </a:rPr>
              <a:t>sudo</a:t>
            </a:r>
            <a:r>
              <a:rPr lang="en-US" sz="1400" dirty="0">
                <a:solidFill>
                  <a:srgbClr val="808080"/>
                </a:solidFill>
                <a:latin typeface="Consolas" panose="020B0609020204030204" pitchFamily="49" charset="0"/>
              </a:rPr>
              <a:t> </a:t>
            </a:r>
            <a:r>
              <a:rPr lang="en-US" sz="1400" dirty="0" err="1">
                <a:solidFill>
                  <a:srgbClr val="808080"/>
                </a:solidFill>
                <a:latin typeface="Consolas" panose="020B0609020204030204" pitchFamily="49" charset="0"/>
              </a:rPr>
              <a:t>chmod</a:t>
            </a:r>
            <a:r>
              <a:rPr lang="en-US" sz="1400" dirty="0">
                <a:solidFill>
                  <a:srgbClr val="808080"/>
                </a:solidFill>
                <a:latin typeface="Consolas" panose="020B0609020204030204" pitchFamily="49" charset="0"/>
              </a:rPr>
              <a:t> 666 /dev/</a:t>
            </a:r>
            <a:r>
              <a:rPr lang="en-US" sz="1400" dirty="0" err="1">
                <a:solidFill>
                  <a:srgbClr val="808080"/>
                </a:solidFill>
                <a:latin typeface="Consolas" panose="020B0609020204030204" pitchFamily="49" charset="0"/>
              </a:rPr>
              <a:t>ttyACM</a:t>
            </a:r>
            <a:r>
              <a:rPr lang="en-US" sz="1400" dirty="0">
                <a:solidFill>
                  <a:srgbClr val="808080"/>
                </a:solidFill>
                <a:latin typeface="Consolas" panose="020B0609020204030204" pitchFamily="49" charset="0"/>
              </a:rPr>
              <a:t>*</a:t>
            </a:r>
          </a:p>
          <a:p>
            <a:pPr marL="265113" lvl="1" indent="-265113">
              <a:buNone/>
            </a:pPr>
            <a:r>
              <a:rPr lang="en-US" sz="1400" dirty="0">
                <a:solidFill>
                  <a:srgbClr val="808080"/>
                </a:solidFill>
                <a:latin typeface="Consolas" panose="020B0609020204030204" pitchFamily="49" charset="0"/>
              </a:rPr>
              <a:t> </a:t>
            </a:r>
            <a:r>
              <a:rPr lang="en-US" sz="1400" dirty="0" err="1">
                <a:solidFill>
                  <a:srgbClr val="808080"/>
                </a:solidFill>
                <a:latin typeface="Consolas" panose="020B0609020204030204" pitchFamily="49" charset="0"/>
              </a:rPr>
              <a:t>sudo</a:t>
            </a:r>
            <a:r>
              <a:rPr lang="en-US" sz="1400" dirty="0">
                <a:solidFill>
                  <a:srgbClr val="808080"/>
                </a:solidFill>
                <a:latin typeface="Consolas" panose="020B0609020204030204" pitchFamily="49" charset="0"/>
              </a:rPr>
              <a:t> </a:t>
            </a:r>
            <a:r>
              <a:rPr lang="en-US" sz="1400" dirty="0" err="1">
                <a:solidFill>
                  <a:srgbClr val="808080"/>
                </a:solidFill>
                <a:latin typeface="Consolas" panose="020B0609020204030204" pitchFamily="49" charset="0"/>
              </a:rPr>
              <a:t>chmod</a:t>
            </a:r>
            <a:r>
              <a:rPr lang="en-US" sz="1400" dirty="0">
                <a:solidFill>
                  <a:srgbClr val="808080"/>
                </a:solidFill>
                <a:latin typeface="Consolas" panose="020B0609020204030204" pitchFamily="49" charset="0"/>
              </a:rPr>
              <a:t> 666 /dev/</a:t>
            </a:r>
            <a:r>
              <a:rPr lang="en-US" sz="1400" dirty="0" err="1">
                <a:solidFill>
                  <a:srgbClr val="808080"/>
                </a:solidFill>
                <a:latin typeface="Consolas" panose="020B0609020204030204" pitchFamily="49" charset="0"/>
              </a:rPr>
              <a:t>ttyUSB</a:t>
            </a:r>
            <a:r>
              <a:rPr lang="en-US" sz="1400" dirty="0">
                <a:solidFill>
                  <a:srgbClr val="808080"/>
                </a:solidFill>
                <a:latin typeface="Consolas" panose="020B0609020204030204" pitchFamily="49" charset="0"/>
              </a:rPr>
              <a:t>*</a:t>
            </a:r>
            <a:endParaRPr lang="en-GB" sz="1400" dirty="0">
              <a:solidFill>
                <a:srgbClr val="808080"/>
              </a:solidFill>
              <a:latin typeface="Consolas" panose="020B0609020204030204" pitchFamily="49" charset="0"/>
            </a:endParaRPr>
          </a:p>
        </p:txBody>
      </p:sp>
    </p:spTree>
    <p:extLst>
      <p:ext uri="{BB962C8B-B14F-4D97-AF65-F5344CB8AC3E}">
        <p14:creationId xmlns:p14="http://schemas.microsoft.com/office/powerpoint/2010/main" val="3894719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3BDAA-2EDD-1333-8675-38C56EA3E75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3AD722-B616-A981-0CC9-AAC5ADBE5080}"/>
              </a:ext>
            </a:extLst>
          </p:cNvPr>
          <p:cNvSpPr>
            <a:spLocks noGrp="1"/>
          </p:cNvSpPr>
          <p:nvPr>
            <p:ph sz="half" idx="1"/>
          </p:nvPr>
        </p:nvSpPr>
        <p:spPr>
          <a:xfrm>
            <a:off x="127000" y="1825624"/>
            <a:ext cx="5892800" cy="5032375"/>
          </a:xfrm>
        </p:spPr>
        <p:txBody>
          <a:bodyPr>
            <a:normAutofit fontScale="92500" lnSpcReduction="20000"/>
          </a:bodyPr>
          <a:lstStyle/>
          <a:p>
            <a:pPr marL="0" indent="0">
              <a:lnSpc>
                <a:spcPct val="170000"/>
              </a:lnSpc>
              <a:buNone/>
              <a:tabLst>
                <a:tab pos="3408363" algn="l"/>
              </a:tabLst>
            </a:pPr>
            <a:r>
              <a:rPr lang="en-US" sz="2000" dirty="0">
                <a:latin typeface="Nexa-Bold" panose="01000000000000000000" pitchFamily="2" charset="0"/>
              </a:rPr>
              <a:t>TEST: IF WIFI IS SELECTED (Computer)</a:t>
            </a:r>
          </a:p>
          <a:p>
            <a:pPr marL="342900" indent="-342900">
              <a:lnSpc>
                <a:spcPct val="170000"/>
              </a:lnSpc>
              <a:buFont typeface="+mj-lt"/>
              <a:buAutoNum type="arabicPeriod"/>
              <a:tabLst>
                <a:tab pos="3408363" algn="l"/>
              </a:tabLst>
            </a:pPr>
            <a:r>
              <a:rPr lang="en-US" sz="1600" dirty="0"/>
              <a:t>Connect to the AP “ESP-Access-Point”. Connect like a normal Wi-Fi Network.</a:t>
            </a:r>
          </a:p>
          <a:p>
            <a:pPr lvl="1">
              <a:lnSpc>
                <a:spcPct val="170000"/>
              </a:lnSpc>
              <a:tabLst>
                <a:tab pos="3408363" algn="l"/>
              </a:tabLst>
            </a:pPr>
            <a:r>
              <a:rPr lang="en-US" sz="1600" dirty="0"/>
              <a:t>The network won’t have Internet access (AP).</a:t>
            </a:r>
          </a:p>
          <a:p>
            <a:pPr marL="457200" indent="-457200">
              <a:lnSpc>
                <a:spcPct val="170000"/>
              </a:lnSpc>
              <a:buFont typeface="+mj-lt"/>
              <a:buAutoNum type="arabicPeriod"/>
              <a:tabLst>
                <a:tab pos="3408363" algn="l"/>
              </a:tabLst>
            </a:pPr>
            <a:r>
              <a:rPr lang="en-US" sz="1600" dirty="0"/>
              <a:t>Make sure your IP Address is “10.16.1.2”. </a:t>
            </a:r>
          </a:p>
          <a:p>
            <a:pPr marL="914400" lvl="1" indent="-457200">
              <a:lnSpc>
                <a:spcPct val="170000"/>
              </a:lnSpc>
              <a:buFont typeface="+mj-lt"/>
              <a:buAutoNum type="arabicPeriod"/>
              <a:tabLst>
                <a:tab pos="3408363" algn="l"/>
              </a:tabLst>
            </a:pPr>
            <a:r>
              <a:rPr lang="en-US" sz="1600" dirty="0"/>
              <a:t>Open a terminal and type</a:t>
            </a:r>
          </a:p>
          <a:p>
            <a:pPr marL="914400" lvl="1" indent="-457200">
              <a:lnSpc>
                <a:spcPct val="170000"/>
              </a:lnSpc>
              <a:buFont typeface="+mj-lt"/>
              <a:buAutoNum type="arabicPeriod"/>
              <a:tabLst>
                <a:tab pos="3408363" algn="l"/>
              </a:tabLst>
            </a:pPr>
            <a:endParaRPr lang="en-US" sz="1600" dirty="0"/>
          </a:p>
          <a:p>
            <a:pPr marL="914400" lvl="1" indent="-457200">
              <a:lnSpc>
                <a:spcPct val="170000"/>
              </a:lnSpc>
              <a:buFont typeface="+mj-lt"/>
              <a:buAutoNum type="arabicPeriod"/>
              <a:tabLst>
                <a:tab pos="3408363" algn="l"/>
              </a:tabLst>
            </a:pPr>
            <a:endParaRPr lang="en-US" sz="1600" dirty="0"/>
          </a:p>
          <a:p>
            <a:pPr marL="914400" lvl="1" indent="-457200">
              <a:lnSpc>
                <a:spcPct val="170000"/>
              </a:lnSpc>
              <a:buFont typeface="+mj-lt"/>
              <a:buAutoNum type="arabicPeriod"/>
              <a:tabLst>
                <a:tab pos="3408363" algn="l"/>
              </a:tabLst>
            </a:pPr>
            <a:endParaRPr lang="en-US" sz="1600" dirty="0"/>
          </a:p>
          <a:p>
            <a:pPr marL="914400" lvl="1" indent="-457200">
              <a:lnSpc>
                <a:spcPct val="170000"/>
              </a:lnSpc>
              <a:buFont typeface="+mj-lt"/>
              <a:buAutoNum type="arabicPeriod"/>
              <a:tabLst>
                <a:tab pos="3408363" algn="l"/>
              </a:tabLst>
            </a:pPr>
            <a:endParaRPr lang="en-US" sz="1600" dirty="0"/>
          </a:p>
          <a:p>
            <a:pPr marL="914400" lvl="1" indent="-457200">
              <a:lnSpc>
                <a:spcPct val="170000"/>
              </a:lnSpc>
              <a:buFont typeface="+mj-lt"/>
              <a:buAutoNum type="arabicPeriod"/>
              <a:tabLst>
                <a:tab pos="3408363" algn="l"/>
              </a:tabLst>
            </a:pPr>
            <a:r>
              <a:rPr lang="en-US" sz="1600" dirty="0"/>
              <a:t>If not “10.16.1.2” go to configure IP section, else skip the section</a:t>
            </a:r>
          </a:p>
          <a:p>
            <a:pPr marL="914400" lvl="1" indent="-457200">
              <a:lnSpc>
                <a:spcPct val="170000"/>
              </a:lnSpc>
              <a:buFont typeface="+mj-lt"/>
              <a:buAutoNum type="arabicPeriod"/>
              <a:tabLst>
                <a:tab pos="3408363" algn="l"/>
              </a:tabLst>
            </a:pPr>
            <a:endParaRPr lang="en-US" sz="1600" dirty="0"/>
          </a:p>
          <a:p>
            <a:pPr marL="342900" indent="-342900">
              <a:lnSpc>
                <a:spcPct val="150000"/>
              </a:lnSpc>
              <a:buFont typeface="+mj-lt"/>
              <a:buAutoNum type="arabicPeriod"/>
              <a:tabLst>
                <a:tab pos="3408363" algn="l"/>
              </a:tabLst>
            </a:pPr>
            <a:endParaRPr lang="en-US" sz="2800" dirty="0"/>
          </a:p>
          <a:p>
            <a:pPr marL="342900" indent="-342900">
              <a:lnSpc>
                <a:spcPct val="150000"/>
              </a:lnSpc>
              <a:buFont typeface="+mj-lt"/>
              <a:buAutoNum type="arabicPeriod"/>
              <a:tabLst>
                <a:tab pos="3408363" algn="l"/>
              </a:tabLst>
            </a:pPr>
            <a:endParaRPr lang="en-US" sz="2800" dirty="0"/>
          </a:p>
        </p:txBody>
      </p:sp>
      <p:sp>
        <p:nvSpPr>
          <p:cNvPr id="3" name="Content Placeholder 2">
            <a:extLst>
              <a:ext uri="{FF2B5EF4-FFF2-40B4-BE49-F238E27FC236}">
                <a16:creationId xmlns:a16="http://schemas.microsoft.com/office/drawing/2014/main" id="{1442E1C6-1D2F-6CF2-6360-43DF2A1560E7}"/>
              </a:ext>
            </a:extLst>
          </p:cNvPr>
          <p:cNvSpPr>
            <a:spLocks noGrp="1"/>
          </p:cNvSpPr>
          <p:nvPr>
            <p:ph sz="half" idx="2"/>
          </p:nvPr>
        </p:nvSpPr>
        <p:spPr>
          <a:xfrm>
            <a:off x="6172200" y="1825625"/>
            <a:ext cx="5181600" cy="5032374"/>
          </a:xfrm>
        </p:spPr>
        <p:txBody>
          <a:bodyPr/>
          <a:lstStyle/>
          <a:p>
            <a:pPr marL="0" indent="0">
              <a:lnSpc>
                <a:spcPct val="150000"/>
              </a:lnSpc>
              <a:buNone/>
            </a:pPr>
            <a:r>
              <a:rPr lang="en-US" sz="1800" dirty="0">
                <a:latin typeface="Nexa-Bold" panose="01000000000000000000" pitchFamily="2" charset="0"/>
              </a:rPr>
              <a:t>Configure IP (Ubuntu)</a:t>
            </a:r>
          </a:p>
          <a:p>
            <a:pPr marL="457200" indent="-457200">
              <a:lnSpc>
                <a:spcPct val="150000"/>
              </a:lnSpc>
              <a:buFont typeface="+mj-lt"/>
              <a:buAutoNum type="arabicPeriod"/>
            </a:pPr>
            <a:r>
              <a:rPr lang="en-US" sz="1400" dirty="0"/>
              <a:t>Open Ubuntu settings&gt;&gt;Network</a:t>
            </a:r>
          </a:p>
          <a:p>
            <a:pPr marL="457200" indent="-457200">
              <a:lnSpc>
                <a:spcPct val="150000"/>
              </a:lnSpc>
              <a:buFont typeface="+mj-lt"/>
              <a:buAutoNum type="arabicPeriod"/>
            </a:pPr>
            <a:r>
              <a:rPr lang="en-US" sz="1400" dirty="0"/>
              <a:t>Click on the “gear” figure of the network adapter.</a:t>
            </a:r>
          </a:p>
          <a:p>
            <a:pPr marL="457200" indent="-457200">
              <a:lnSpc>
                <a:spcPct val="150000"/>
              </a:lnSpc>
              <a:buFont typeface="+mj-lt"/>
              <a:buAutoNum type="arabicPeriod"/>
            </a:pPr>
            <a:endParaRPr lang="en-US" sz="1400" dirty="0"/>
          </a:p>
          <a:p>
            <a:pPr marL="457200" indent="-457200">
              <a:lnSpc>
                <a:spcPct val="150000"/>
              </a:lnSpc>
              <a:buFont typeface="+mj-lt"/>
              <a:buAutoNum type="arabicPeriod"/>
            </a:pPr>
            <a:endParaRPr lang="en-US" sz="1400" dirty="0"/>
          </a:p>
          <a:p>
            <a:pPr marL="457200" indent="-457200">
              <a:lnSpc>
                <a:spcPct val="150000"/>
              </a:lnSpc>
              <a:buFont typeface="+mj-lt"/>
              <a:buAutoNum type="arabicPeriod"/>
            </a:pPr>
            <a:endParaRPr lang="en-US" sz="1400" dirty="0"/>
          </a:p>
          <a:p>
            <a:pPr marL="457200" indent="-457200">
              <a:lnSpc>
                <a:spcPct val="150000"/>
              </a:lnSpc>
              <a:buFont typeface="+mj-lt"/>
              <a:buAutoNum type="arabicPeriod"/>
            </a:pPr>
            <a:endParaRPr lang="en-US" sz="1400" dirty="0"/>
          </a:p>
          <a:p>
            <a:pPr marL="457200" indent="-457200">
              <a:lnSpc>
                <a:spcPct val="150000"/>
              </a:lnSpc>
              <a:buFont typeface="+mj-lt"/>
              <a:buAutoNum type="arabicPeriod"/>
            </a:pPr>
            <a:endParaRPr lang="en-US" sz="1400" dirty="0"/>
          </a:p>
          <a:p>
            <a:pPr marL="457200" indent="-457200">
              <a:lnSpc>
                <a:spcPct val="150000"/>
              </a:lnSpc>
              <a:buFont typeface="+mj-lt"/>
              <a:buAutoNum type="arabicPeriod"/>
            </a:pPr>
            <a:r>
              <a:rPr lang="en-US" sz="1400" dirty="0"/>
              <a:t>A pop-up window will open</a:t>
            </a:r>
          </a:p>
          <a:p>
            <a:pPr marL="457200" indent="-457200">
              <a:buFont typeface="+mj-lt"/>
              <a:buAutoNum type="arabicPeriod"/>
            </a:pPr>
            <a:endParaRPr lang="en-GB" sz="2000" dirty="0">
              <a:latin typeface="Nexa-Bold" panose="01000000000000000000" pitchFamily="2" charset="0"/>
            </a:endParaRPr>
          </a:p>
        </p:txBody>
      </p:sp>
      <p:sp>
        <p:nvSpPr>
          <p:cNvPr id="4" name="Title 3">
            <a:extLst>
              <a:ext uri="{FF2B5EF4-FFF2-40B4-BE49-F238E27FC236}">
                <a16:creationId xmlns:a16="http://schemas.microsoft.com/office/drawing/2014/main" id="{0D09712B-42C4-9E87-95BF-819BB96289A7}"/>
              </a:ext>
            </a:extLst>
          </p:cNvPr>
          <p:cNvSpPr>
            <a:spLocks noGrp="1"/>
          </p:cNvSpPr>
          <p:nvPr>
            <p:ph type="title"/>
          </p:nvPr>
        </p:nvSpPr>
        <p:spPr/>
        <p:txBody>
          <a:bodyPr/>
          <a:lstStyle/>
          <a:p>
            <a:r>
              <a:rPr lang="en-GB" dirty="0"/>
              <a:t>Activity 1</a:t>
            </a:r>
          </a:p>
        </p:txBody>
      </p:sp>
      <p:sp>
        <p:nvSpPr>
          <p:cNvPr id="11" name="Rectangle 3">
            <a:extLst>
              <a:ext uri="{FF2B5EF4-FFF2-40B4-BE49-F238E27FC236}">
                <a16:creationId xmlns:a16="http://schemas.microsoft.com/office/drawing/2014/main" id="{EAAD1059-8202-9DD0-ECDC-970311C4D2FE}"/>
              </a:ext>
            </a:extLst>
          </p:cNvPr>
          <p:cNvSpPr>
            <a:spLocks noChangeArrowheads="1"/>
          </p:cNvSpPr>
          <p:nvPr/>
        </p:nvSpPr>
        <p:spPr bwMode="auto">
          <a:xfrm>
            <a:off x="838200" y="4559849"/>
            <a:ext cx="5181600" cy="27954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265113" lvl="1" indent="-265113">
              <a:buNone/>
            </a:pPr>
            <a:r>
              <a:rPr lang="pt-BR" sz="1400" dirty="0">
                <a:latin typeface="Consolas" panose="020B0609020204030204" pitchFamily="49" charset="0"/>
              </a:rPr>
              <a:t>$ </a:t>
            </a:r>
            <a:r>
              <a:rPr lang="en-GB" sz="1400" dirty="0" err="1">
                <a:latin typeface="Consolas" panose="020B0609020204030204" pitchFamily="49" charset="0"/>
              </a:rPr>
              <a:t>ifconfig</a:t>
            </a:r>
            <a:endParaRPr lang="fr-FR" sz="1400" dirty="0">
              <a:latin typeface="Consolas" panose="020B0609020204030204" pitchFamily="49" charset="0"/>
            </a:endParaRPr>
          </a:p>
        </p:txBody>
      </p:sp>
      <p:pic>
        <p:nvPicPr>
          <p:cNvPr id="14" name="Picture 13">
            <a:extLst>
              <a:ext uri="{FF2B5EF4-FFF2-40B4-BE49-F238E27FC236}">
                <a16:creationId xmlns:a16="http://schemas.microsoft.com/office/drawing/2014/main" id="{3FBA982F-7048-1F0B-21C1-A4D74060D9A6}"/>
              </a:ext>
            </a:extLst>
          </p:cNvPr>
          <p:cNvPicPr>
            <a:picLocks noChangeAspect="1"/>
          </p:cNvPicPr>
          <p:nvPr/>
        </p:nvPicPr>
        <p:blipFill>
          <a:blip r:embed="rId3"/>
          <a:stretch>
            <a:fillRect/>
          </a:stretch>
        </p:blipFill>
        <p:spPr>
          <a:xfrm>
            <a:off x="6766919" y="3292431"/>
            <a:ext cx="3992162" cy="2098760"/>
          </a:xfrm>
          <a:prstGeom prst="rect">
            <a:avLst/>
          </a:prstGeom>
        </p:spPr>
      </p:pic>
      <p:sp>
        <p:nvSpPr>
          <p:cNvPr id="16" name="Oval 15">
            <a:extLst>
              <a:ext uri="{FF2B5EF4-FFF2-40B4-BE49-F238E27FC236}">
                <a16:creationId xmlns:a16="http://schemas.microsoft.com/office/drawing/2014/main" id="{8376F756-3A09-AC6C-E3F6-0E6EFA8CBC10}"/>
              </a:ext>
            </a:extLst>
          </p:cNvPr>
          <p:cNvSpPr/>
          <p:nvPr/>
        </p:nvSpPr>
        <p:spPr>
          <a:xfrm>
            <a:off x="9839807" y="4167230"/>
            <a:ext cx="897531" cy="392619"/>
          </a:xfrm>
          <a:prstGeom prst="ellipse">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pic>
        <p:nvPicPr>
          <p:cNvPr id="19" name="Picture 18">
            <a:extLst>
              <a:ext uri="{FF2B5EF4-FFF2-40B4-BE49-F238E27FC236}">
                <a16:creationId xmlns:a16="http://schemas.microsoft.com/office/drawing/2014/main" id="{B4918FD5-A9DC-184C-882F-F84A34878F62}"/>
              </a:ext>
            </a:extLst>
          </p:cNvPr>
          <p:cNvPicPr>
            <a:picLocks noChangeAspect="1"/>
          </p:cNvPicPr>
          <p:nvPr/>
        </p:nvPicPr>
        <p:blipFill>
          <a:blip r:embed="rId4"/>
          <a:stretch>
            <a:fillRect/>
          </a:stretch>
        </p:blipFill>
        <p:spPr>
          <a:xfrm>
            <a:off x="945126" y="4945448"/>
            <a:ext cx="4632355" cy="1117215"/>
          </a:xfrm>
          <a:prstGeom prst="rect">
            <a:avLst/>
          </a:prstGeom>
        </p:spPr>
      </p:pic>
      <p:sp>
        <p:nvSpPr>
          <p:cNvPr id="20" name="Oval 19">
            <a:extLst>
              <a:ext uri="{FF2B5EF4-FFF2-40B4-BE49-F238E27FC236}">
                <a16:creationId xmlns:a16="http://schemas.microsoft.com/office/drawing/2014/main" id="{85512B49-822E-A4E9-2DBF-3B95813A3619}"/>
              </a:ext>
            </a:extLst>
          </p:cNvPr>
          <p:cNvSpPr/>
          <p:nvPr/>
        </p:nvSpPr>
        <p:spPr>
          <a:xfrm>
            <a:off x="1324969" y="5041900"/>
            <a:ext cx="1310281" cy="309753"/>
          </a:xfrm>
          <a:prstGeom prst="ellipse">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Tree>
    <p:extLst>
      <p:ext uri="{BB962C8B-B14F-4D97-AF65-F5344CB8AC3E}">
        <p14:creationId xmlns:p14="http://schemas.microsoft.com/office/powerpoint/2010/main" val="2409091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88137-7AEF-8542-6DE7-55A21E80E038}"/>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F11B60E7-8410-794F-AB27-5C475981A4A6}"/>
              </a:ext>
            </a:extLst>
          </p:cNvPr>
          <p:cNvPicPr>
            <a:picLocks noChangeAspect="1"/>
          </p:cNvPicPr>
          <p:nvPr/>
        </p:nvPicPr>
        <p:blipFill>
          <a:blip r:embed="rId3"/>
          <a:stretch>
            <a:fillRect/>
          </a:stretch>
        </p:blipFill>
        <p:spPr>
          <a:xfrm>
            <a:off x="926119" y="3561536"/>
            <a:ext cx="3903056" cy="2302668"/>
          </a:xfrm>
          <a:prstGeom prst="rect">
            <a:avLst/>
          </a:prstGeom>
        </p:spPr>
      </p:pic>
      <p:sp>
        <p:nvSpPr>
          <p:cNvPr id="2" name="Content Placeholder 1">
            <a:extLst>
              <a:ext uri="{FF2B5EF4-FFF2-40B4-BE49-F238E27FC236}">
                <a16:creationId xmlns:a16="http://schemas.microsoft.com/office/drawing/2014/main" id="{BEC00964-CBAB-DFA9-3469-E8706B665D53}"/>
              </a:ext>
            </a:extLst>
          </p:cNvPr>
          <p:cNvSpPr>
            <a:spLocks noGrp="1"/>
          </p:cNvSpPr>
          <p:nvPr>
            <p:ph sz="half" idx="1"/>
          </p:nvPr>
        </p:nvSpPr>
        <p:spPr>
          <a:xfrm>
            <a:off x="127000" y="1825624"/>
            <a:ext cx="5892800" cy="5032375"/>
          </a:xfrm>
        </p:spPr>
        <p:txBody>
          <a:bodyPr>
            <a:normAutofit/>
          </a:bodyPr>
          <a:lstStyle/>
          <a:p>
            <a:pPr marL="0" indent="0">
              <a:lnSpc>
                <a:spcPct val="150000"/>
              </a:lnSpc>
              <a:buNone/>
            </a:pPr>
            <a:r>
              <a:rPr lang="en-US" sz="1800" dirty="0">
                <a:latin typeface="Nexa-Bold" panose="01000000000000000000" pitchFamily="2" charset="0"/>
              </a:rPr>
              <a:t>Configure IP (Ubuntu)</a:t>
            </a:r>
          </a:p>
          <a:p>
            <a:pPr marL="457200" indent="-457200">
              <a:lnSpc>
                <a:spcPct val="170000"/>
              </a:lnSpc>
              <a:buFont typeface="+mj-lt"/>
              <a:buAutoNum type="arabicPeriod" startAt="4"/>
              <a:tabLst>
                <a:tab pos="3408363" algn="l"/>
              </a:tabLst>
            </a:pPr>
            <a:r>
              <a:rPr lang="en-US" sz="1600" dirty="0"/>
              <a:t>Go to the IPV4 tab, select manual and type the following. Click Apply.</a:t>
            </a:r>
          </a:p>
          <a:p>
            <a:pPr marL="457200" indent="-457200">
              <a:lnSpc>
                <a:spcPct val="170000"/>
              </a:lnSpc>
              <a:buFont typeface="+mj-lt"/>
              <a:buAutoNum type="arabicPeriod" startAt="4"/>
              <a:tabLst>
                <a:tab pos="3408363" algn="l"/>
              </a:tabLst>
            </a:pPr>
            <a:endParaRPr lang="en-US" sz="1600" dirty="0"/>
          </a:p>
          <a:p>
            <a:pPr marL="342900" indent="-342900">
              <a:lnSpc>
                <a:spcPct val="150000"/>
              </a:lnSpc>
              <a:buFont typeface="+mj-lt"/>
              <a:buAutoNum type="arabicPeriod" startAt="4"/>
              <a:tabLst>
                <a:tab pos="3408363" algn="l"/>
              </a:tabLst>
            </a:pPr>
            <a:endParaRPr lang="en-US" sz="2800" dirty="0"/>
          </a:p>
          <a:p>
            <a:pPr marL="342900" indent="-342900">
              <a:lnSpc>
                <a:spcPct val="150000"/>
              </a:lnSpc>
              <a:buFont typeface="+mj-lt"/>
              <a:buAutoNum type="arabicPeriod" startAt="4"/>
              <a:tabLst>
                <a:tab pos="3408363" algn="l"/>
              </a:tabLst>
            </a:pPr>
            <a:endParaRPr lang="en-US" sz="2800" dirty="0"/>
          </a:p>
        </p:txBody>
      </p:sp>
      <p:sp>
        <p:nvSpPr>
          <p:cNvPr id="3" name="Content Placeholder 2">
            <a:extLst>
              <a:ext uri="{FF2B5EF4-FFF2-40B4-BE49-F238E27FC236}">
                <a16:creationId xmlns:a16="http://schemas.microsoft.com/office/drawing/2014/main" id="{8F3871E5-5235-1916-41A6-C6672AA59B96}"/>
              </a:ext>
            </a:extLst>
          </p:cNvPr>
          <p:cNvSpPr>
            <a:spLocks noGrp="1"/>
          </p:cNvSpPr>
          <p:nvPr>
            <p:ph sz="half" idx="2"/>
          </p:nvPr>
        </p:nvSpPr>
        <p:spPr>
          <a:xfrm>
            <a:off x="6172200" y="1825625"/>
            <a:ext cx="5181600" cy="5032374"/>
          </a:xfrm>
        </p:spPr>
        <p:txBody>
          <a:bodyPr/>
          <a:lstStyle/>
          <a:p>
            <a:pPr marL="457200" indent="-457200">
              <a:lnSpc>
                <a:spcPct val="150000"/>
              </a:lnSpc>
              <a:buFont typeface="+mj-lt"/>
              <a:buAutoNum type="arabicPeriod" startAt="5"/>
            </a:pPr>
            <a:r>
              <a:rPr lang="en-US" sz="1400" dirty="0"/>
              <a:t>Reset the adapter by turning on and off the slider on the side of the “gear” figure.</a:t>
            </a:r>
          </a:p>
          <a:p>
            <a:pPr marL="457200" indent="-457200">
              <a:lnSpc>
                <a:spcPct val="150000"/>
              </a:lnSpc>
              <a:buFont typeface="+mj-lt"/>
              <a:buAutoNum type="arabicPeriod" startAt="5"/>
            </a:pPr>
            <a:endParaRPr lang="en-US" sz="1400" dirty="0"/>
          </a:p>
          <a:p>
            <a:pPr marL="457200" indent="-457200">
              <a:lnSpc>
                <a:spcPct val="150000"/>
              </a:lnSpc>
              <a:buFont typeface="+mj-lt"/>
              <a:buAutoNum type="arabicPeriod" startAt="5"/>
            </a:pPr>
            <a:endParaRPr lang="en-US" sz="1400" dirty="0"/>
          </a:p>
          <a:p>
            <a:pPr marL="457200" indent="-457200">
              <a:lnSpc>
                <a:spcPct val="150000"/>
              </a:lnSpc>
              <a:buFont typeface="+mj-lt"/>
              <a:buAutoNum type="arabicPeriod" startAt="5"/>
            </a:pPr>
            <a:endParaRPr lang="en-US" sz="1400" dirty="0"/>
          </a:p>
          <a:p>
            <a:pPr marL="457200" indent="-457200">
              <a:lnSpc>
                <a:spcPct val="150000"/>
              </a:lnSpc>
              <a:buFont typeface="+mj-lt"/>
              <a:buAutoNum type="arabicPeriod" startAt="5"/>
            </a:pPr>
            <a:endParaRPr lang="en-US" sz="1400" dirty="0"/>
          </a:p>
          <a:p>
            <a:pPr marL="457200" indent="-457200">
              <a:lnSpc>
                <a:spcPct val="150000"/>
              </a:lnSpc>
              <a:buFont typeface="+mj-lt"/>
              <a:buAutoNum type="arabicPeriod" startAt="5"/>
            </a:pPr>
            <a:endParaRPr lang="en-US" sz="1400" dirty="0"/>
          </a:p>
          <a:p>
            <a:pPr marL="457200" indent="-457200">
              <a:lnSpc>
                <a:spcPct val="150000"/>
              </a:lnSpc>
              <a:buFont typeface="+mj-lt"/>
              <a:buAutoNum type="arabicPeriod" startAt="5"/>
            </a:pPr>
            <a:r>
              <a:rPr lang="en-US" sz="1400" dirty="0"/>
              <a:t>Check your IP Address again using “</a:t>
            </a:r>
            <a:r>
              <a:rPr lang="en-US" sz="1400" dirty="0" err="1"/>
              <a:t>ifconfig</a:t>
            </a:r>
            <a:r>
              <a:rPr lang="en-US" sz="1400" dirty="0"/>
              <a:t>”</a:t>
            </a:r>
          </a:p>
          <a:p>
            <a:pPr marL="457200" indent="-457200">
              <a:buFont typeface="+mj-lt"/>
              <a:buAutoNum type="arabicPeriod" startAt="5"/>
            </a:pPr>
            <a:endParaRPr lang="en-GB" sz="2000" dirty="0">
              <a:latin typeface="Nexa-Bold" panose="01000000000000000000" pitchFamily="2" charset="0"/>
            </a:endParaRPr>
          </a:p>
        </p:txBody>
      </p:sp>
      <p:sp>
        <p:nvSpPr>
          <p:cNvPr id="4" name="Title 3">
            <a:extLst>
              <a:ext uri="{FF2B5EF4-FFF2-40B4-BE49-F238E27FC236}">
                <a16:creationId xmlns:a16="http://schemas.microsoft.com/office/drawing/2014/main" id="{59534FCD-0637-D69D-6E80-648F73C96ED8}"/>
              </a:ext>
            </a:extLst>
          </p:cNvPr>
          <p:cNvSpPr>
            <a:spLocks noGrp="1"/>
          </p:cNvSpPr>
          <p:nvPr>
            <p:ph type="title"/>
          </p:nvPr>
        </p:nvSpPr>
        <p:spPr/>
        <p:txBody>
          <a:bodyPr/>
          <a:lstStyle/>
          <a:p>
            <a:r>
              <a:rPr lang="en-GB" dirty="0"/>
              <a:t>Activity 1</a:t>
            </a:r>
          </a:p>
        </p:txBody>
      </p:sp>
      <p:pic>
        <p:nvPicPr>
          <p:cNvPr id="14" name="Picture 13">
            <a:extLst>
              <a:ext uri="{FF2B5EF4-FFF2-40B4-BE49-F238E27FC236}">
                <a16:creationId xmlns:a16="http://schemas.microsoft.com/office/drawing/2014/main" id="{CEB3F002-F164-6D31-93C8-37498495B30E}"/>
              </a:ext>
            </a:extLst>
          </p:cNvPr>
          <p:cNvPicPr>
            <a:picLocks noChangeAspect="1"/>
          </p:cNvPicPr>
          <p:nvPr/>
        </p:nvPicPr>
        <p:blipFill>
          <a:blip r:embed="rId4"/>
          <a:stretch>
            <a:fillRect/>
          </a:stretch>
        </p:blipFill>
        <p:spPr>
          <a:xfrm>
            <a:off x="6557369" y="2667000"/>
            <a:ext cx="3992162" cy="2098760"/>
          </a:xfrm>
          <a:prstGeom prst="rect">
            <a:avLst/>
          </a:prstGeom>
        </p:spPr>
      </p:pic>
      <p:sp>
        <p:nvSpPr>
          <p:cNvPr id="16" name="Oval 15">
            <a:extLst>
              <a:ext uri="{FF2B5EF4-FFF2-40B4-BE49-F238E27FC236}">
                <a16:creationId xmlns:a16="http://schemas.microsoft.com/office/drawing/2014/main" id="{1D352DF8-AD6A-4382-11A4-DE4A0A37A416}"/>
              </a:ext>
            </a:extLst>
          </p:cNvPr>
          <p:cNvSpPr/>
          <p:nvPr/>
        </p:nvSpPr>
        <p:spPr>
          <a:xfrm>
            <a:off x="9391041" y="3558251"/>
            <a:ext cx="897531" cy="392619"/>
          </a:xfrm>
          <a:prstGeom prst="ellipse">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20" name="Oval 19">
            <a:extLst>
              <a:ext uri="{FF2B5EF4-FFF2-40B4-BE49-F238E27FC236}">
                <a16:creationId xmlns:a16="http://schemas.microsoft.com/office/drawing/2014/main" id="{52E1AFC6-57FA-5390-8F9C-72EA27D637FF}"/>
              </a:ext>
            </a:extLst>
          </p:cNvPr>
          <p:cNvSpPr/>
          <p:nvPr/>
        </p:nvSpPr>
        <p:spPr>
          <a:xfrm>
            <a:off x="838200" y="4914053"/>
            <a:ext cx="3990975" cy="848572"/>
          </a:xfrm>
          <a:prstGeom prst="ellipse">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pic>
        <p:nvPicPr>
          <p:cNvPr id="7" name="Picture 6">
            <a:extLst>
              <a:ext uri="{FF2B5EF4-FFF2-40B4-BE49-F238E27FC236}">
                <a16:creationId xmlns:a16="http://schemas.microsoft.com/office/drawing/2014/main" id="{1990BB33-1808-7184-173B-1705B7809763}"/>
              </a:ext>
            </a:extLst>
          </p:cNvPr>
          <p:cNvPicPr>
            <a:picLocks noChangeAspect="1"/>
          </p:cNvPicPr>
          <p:nvPr/>
        </p:nvPicPr>
        <p:blipFill>
          <a:blip r:embed="rId5"/>
          <a:stretch>
            <a:fillRect/>
          </a:stretch>
        </p:blipFill>
        <p:spPr>
          <a:xfrm>
            <a:off x="6462119" y="5456986"/>
            <a:ext cx="4632355" cy="1117215"/>
          </a:xfrm>
          <a:prstGeom prst="rect">
            <a:avLst/>
          </a:prstGeom>
        </p:spPr>
      </p:pic>
      <p:sp>
        <p:nvSpPr>
          <p:cNvPr id="8" name="Oval 7">
            <a:extLst>
              <a:ext uri="{FF2B5EF4-FFF2-40B4-BE49-F238E27FC236}">
                <a16:creationId xmlns:a16="http://schemas.microsoft.com/office/drawing/2014/main" id="{BBD3C041-72A4-E9C0-CD15-D4936CDCB008}"/>
              </a:ext>
            </a:extLst>
          </p:cNvPr>
          <p:cNvSpPr/>
          <p:nvPr/>
        </p:nvSpPr>
        <p:spPr>
          <a:xfrm>
            <a:off x="6841962" y="5553438"/>
            <a:ext cx="1310281" cy="309753"/>
          </a:xfrm>
          <a:prstGeom prst="ellipse">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Tree>
    <p:extLst>
      <p:ext uri="{BB962C8B-B14F-4D97-AF65-F5344CB8AC3E}">
        <p14:creationId xmlns:p14="http://schemas.microsoft.com/office/powerpoint/2010/main" val="1778120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979E50-45BF-7ED3-8415-529227FD892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1B91EC-DE9C-37C1-2FCA-B4063C854705}"/>
              </a:ext>
            </a:extLst>
          </p:cNvPr>
          <p:cNvSpPr>
            <a:spLocks noGrp="1"/>
          </p:cNvSpPr>
          <p:nvPr>
            <p:ph sz="half" idx="1"/>
          </p:nvPr>
        </p:nvSpPr>
        <p:spPr>
          <a:xfrm>
            <a:off x="838199" y="1583578"/>
            <a:ext cx="5181600" cy="4351338"/>
          </a:xfrm>
        </p:spPr>
        <p:txBody>
          <a:bodyPr>
            <a:normAutofit/>
          </a:bodyPr>
          <a:lstStyle/>
          <a:p>
            <a:pPr marL="0" indent="0">
              <a:lnSpc>
                <a:spcPct val="170000"/>
              </a:lnSpc>
              <a:buNone/>
              <a:tabLst>
                <a:tab pos="3408363" algn="l"/>
              </a:tabLst>
            </a:pPr>
            <a:r>
              <a:rPr lang="en-US" sz="2000" dirty="0">
                <a:latin typeface="Nexa-Bold" panose="01000000000000000000" pitchFamily="2" charset="0"/>
              </a:rPr>
              <a:t>Test (Computer)</a:t>
            </a:r>
          </a:p>
          <a:p>
            <a:pPr marL="342900" indent="-342900">
              <a:lnSpc>
                <a:spcPct val="170000"/>
              </a:lnSpc>
              <a:buFont typeface="+mj-lt"/>
              <a:buAutoNum type="arabicPeriod"/>
              <a:tabLst>
                <a:tab pos="3408363" algn="l"/>
              </a:tabLst>
            </a:pPr>
            <a:r>
              <a:rPr lang="en-US" sz="1400" dirty="0"/>
              <a:t>Open a terminal and type the following if WIFI is Selected</a:t>
            </a:r>
          </a:p>
          <a:p>
            <a:pPr marL="342900" indent="-342900">
              <a:lnSpc>
                <a:spcPct val="170000"/>
              </a:lnSpc>
              <a:buFont typeface="+mj-lt"/>
              <a:buAutoNum type="arabicPeriod"/>
              <a:tabLst>
                <a:tab pos="3408363" algn="l"/>
              </a:tabLst>
            </a:pPr>
            <a:endParaRPr lang="en-US" sz="1400" dirty="0"/>
          </a:p>
          <a:p>
            <a:pPr marL="342900" indent="-342900">
              <a:lnSpc>
                <a:spcPct val="170000"/>
              </a:lnSpc>
              <a:buFont typeface="+mj-lt"/>
              <a:buAutoNum type="arabicPeriod"/>
              <a:tabLst>
                <a:tab pos="3408363" algn="l"/>
              </a:tabLst>
            </a:pPr>
            <a:r>
              <a:rPr lang="en-US" sz="1400" dirty="0"/>
              <a:t>If SERIAL is selected.</a:t>
            </a:r>
          </a:p>
          <a:p>
            <a:pPr marL="342900" indent="-342900">
              <a:lnSpc>
                <a:spcPct val="170000"/>
              </a:lnSpc>
              <a:buFont typeface="+mj-lt"/>
              <a:buAutoNum type="arabicPeriod"/>
              <a:tabLst>
                <a:tab pos="3408363" algn="l"/>
              </a:tabLst>
            </a:pPr>
            <a:endParaRPr lang="en-US" sz="1600" dirty="0"/>
          </a:p>
          <a:p>
            <a:pPr marL="342900" indent="-342900">
              <a:lnSpc>
                <a:spcPct val="150000"/>
              </a:lnSpc>
              <a:buFont typeface="+mj-lt"/>
              <a:buAutoNum type="arabicPeriod"/>
              <a:tabLst>
                <a:tab pos="3408363" algn="l"/>
              </a:tabLst>
            </a:pPr>
            <a:endParaRPr lang="en-US" sz="2800" dirty="0"/>
          </a:p>
          <a:p>
            <a:pPr marL="342900" indent="-342900">
              <a:lnSpc>
                <a:spcPct val="150000"/>
              </a:lnSpc>
              <a:buFont typeface="+mj-lt"/>
              <a:buAutoNum type="arabicPeriod"/>
              <a:tabLst>
                <a:tab pos="3408363" algn="l"/>
              </a:tabLst>
            </a:pPr>
            <a:endParaRPr lang="en-US" sz="2800" dirty="0"/>
          </a:p>
        </p:txBody>
      </p:sp>
      <p:sp>
        <p:nvSpPr>
          <p:cNvPr id="3" name="Content Placeholder 2">
            <a:extLst>
              <a:ext uri="{FF2B5EF4-FFF2-40B4-BE49-F238E27FC236}">
                <a16:creationId xmlns:a16="http://schemas.microsoft.com/office/drawing/2014/main" id="{F072ACC3-5516-8E86-01B4-B4F95BA4DF0E}"/>
              </a:ext>
            </a:extLst>
          </p:cNvPr>
          <p:cNvSpPr>
            <a:spLocks noGrp="1"/>
          </p:cNvSpPr>
          <p:nvPr>
            <p:ph sz="half" idx="2"/>
          </p:nvPr>
        </p:nvSpPr>
        <p:spPr/>
        <p:txBody>
          <a:bodyPr/>
          <a:lstStyle/>
          <a:p>
            <a:pPr>
              <a:lnSpc>
                <a:spcPct val="150000"/>
              </a:lnSpc>
            </a:pPr>
            <a:r>
              <a:rPr lang="en-US" sz="1400" dirty="0"/>
              <a:t>Open another terminal and type the following.</a:t>
            </a:r>
          </a:p>
          <a:p>
            <a:pPr>
              <a:lnSpc>
                <a:spcPct val="150000"/>
              </a:lnSpc>
            </a:pPr>
            <a:endParaRPr lang="en-GB" sz="1400" dirty="0"/>
          </a:p>
          <a:p>
            <a:pPr>
              <a:lnSpc>
                <a:spcPct val="150000"/>
              </a:lnSpc>
            </a:pPr>
            <a:endParaRPr lang="en-GB" sz="1400" dirty="0"/>
          </a:p>
          <a:p>
            <a:pPr>
              <a:lnSpc>
                <a:spcPct val="150000"/>
              </a:lnSpc>
            </a:pPr>
            <a:endParaRPr lang="en-GB" sz="1400" dirty="0"/>
          </a:p>
          <a:p>
            <a:pPr>
              <a:lnSpc>
                <a:spcPct val="150000"/>
              </a:lnSpc>
            </a:pPr>
            <a:r>
              <a:rPr lang="en-US" sz="1400" dirty="0"/>
              <a:t>Info the topic “</a:t>
            </a:r>
            <a:r>
              <a:rPr lang="pt-BR" sz="1400" dirty="0"/>
              <a:t>/best_effort_pub</a:t>
            </a:r>
            <a:r>
              <a:rPr lang="en-US" sz="1400" dirty="0"/>
              <a:t>” or “/</a:t>
            </a:r>
            <a:r>
              <a:rPr lang="en-US" sz="1400" dirty="0" err="1"/>
              <a:t>reliable_pub</a:t>
            </a:r>
            <a:r>
              <a:rPr lang="en-US" sz="1400" dirty="0"/>
              <a:t>” . Press the Button! </a:t>
            </a:r>
          </a:p>
          <a:p>
            <a:pPr>
              <a:lnSpc>
                <a:spcPct val="150000"/>
              </a:lnSpc>
            </a:pPr>
            <a:endParaRPr lang="en-US" sz="1400" dirty="0"/>
          </a:p>
          <a:p>
            <a:endParaRPr lang="en-GB" dirty="0"/>
          </a:p>
        </p:txBody>
      </p:sp>
      <p:sp>
        <p:nvSpPr>
          <p:cNvPr id="4" name="Title 3">
            <a:extLst>
              <a:ext uri="{FF2B5EF4-FFF2-40B4-BE49-F238E27FC236}">
                <a16:creationId xmlns:a16="http://schemas.microsoft.com/office/drawing/2014/main" id="{B53B87C5-1AAC-41BD-16C8-3F2B802FD1F5}"/>
              </a:ext>
            </a:extLst>
          </p:cNvPr>
          <p:cNvSpPr>
            <a:spLocks noGrp="1"/>
          </p:cNvSpPr>
          <p:nvPr>
            <p:ph type="title"/>
          </p:nvPr>
        </p:nvSpPr>
        <p:spPr/>
        <p:txBody>
          <a:bodyPr/>
          <a:lstStyle/>
          <a:p>
            <a:r>
              <a:rPr lang="en-GB" dirty="0"/>
              <a:t>Activity 1</a:t>
            </a:r>
          </a:p>
        </p:txBody>
      </p:sp>
      <p:sp>
        <p:nvSpPr>
          <p:cNvPr id="6" name="Rectangle 3">
            <a:extLst>
              <a:ext uri="{FF2B5EF4-FFF2-40B4-BE49-F238E27FC236}">
                <a16:creationId xmlns:a16="http://schemas.microsoft.com/office/drawing/2014/main" id="{DE6482D6-0C87-0903-AE39-3ED4BD44BAF4}"/>
              </a:ext>
            </a:extLst>
          </p:cNvPr>
          <p:cNvSpPr>
            <a:spLocks noChangeArrowheads="1"/>
          </p:cNvSpPr>
          <p:nvPr/>
        </p:nvSpPr>
        <p:spPr bwMode="auto">
          <a:xfrm>
            <a:off x="838199" y="3186953"/>
            <a:ext cx="5181600" cy="233377"/>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265113" lvl="1" indent="-265113">
              <a:buNone/>
            </a:pPr>
            <a:r>
              <a:rPr lang="pt-BR" sz="1100" dirty="0">
                <a:latin typeface="Consolas" panose="020B0609020204030204" pitchFamily="49" charset="0"/>
              </a:rPr>
              <a:t>$ ros2 run micro_ros_agent micro_ros_agent udp4 --port 9999</a:t>
            </a:r>
            <a:endParaRPr lang="en-US" sz="1100" dirty="0">
              <a:latin typeface="Consolas" panose="020B0609020204030204" pitchFamily="49" charset="0"/>
            </a:endParaRPr>
          </a:p>
        </p:txBody>
      </p:sp>
      <p:pic>
        <p:nvPicPr>
          <p:cNvPr id="5" name="Picture 4">
            <a:extLst>
              <a:ext uri="{FF2B5EF4-FFF2-40B4-BE49-F238E27FC236}">
                <a16:creationId xmlns:a16="http://schemas.microsoft.com/office/drawing/2014/main" id="{A0C242CA-CB5B-6B1A-DFD1-7A586D00CFEA}"/>
              </a:ext>
            </a:extLst>
          </p:cNvPr>
          <p:cNvPicPr>
            <a:picLocks noChangeAspect="1"/>
          </p:cNvPicPr>
          <p:nvPr/>
        </p:nvPicPr>
        <p:blipFill>
          <a:blip r:embed="rId3"/>
          <a:stretch>
            <a:fillRect/>
          </a:stretch>
        </p:blipFill>
        <p:spPr>
          <a:xfrm>
            <a:off x="1783725" y="4432401"/>
            <a:ext cx="2663258" cy="2392418"/>
          </a:xfrm>
          <a:prstGeom prst="rect">
            <a:avLst/>
          </a:prstGeom>
        </p:spPr>
      </p:pic>
      <p:sp>
        <p:nvSpPr>
          <p:cNvPr id="10" name="Rectangle 3">
            <a:extLst>
              <a:ext uri="{FF2B5EF4-FFF2-40B4-BE49-F238E27FC236}">
                <a16:creationId xmlns:a16="http://schemas.microsoft.com/office/drawing/2014/main" id="{4ECAAB2D-9552-C6DC-DAF3-9959E4F0DDCB}"/>
              </a:ext>
            </a:extLst>
          </p:cNvPr>
          <p:cNvSpPr>
            <a:spLocks noChangeArrowheads="1"/>
          </p:cNvSpPr>
          <p:nvPr/>
        </p:nvSpPr>
        <p:spPr bwMode="auto">
          <a:xfrm>
            <a:off x="6096000" y="2426737"/>
            <a:ext cx="5181600" cy="233377"/>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indent="0">
              <a:buFont typeface="Arial" panose="020B0604020202020204" pitchFamily="34" charset="0"/>
              <a:buNone/>
            </a:pPr>
            <a:r>
              <a:rPr lang="en-GB" sz="1100" dirty="0">
                <a:solidFill>
                  <a:schemeClr val="bg2">
                    <a:lumMod val="25000"/>
                  </a:schemeClr>
                </a:solidFill>
                <a:latin typeface="Consolas" panose="020B0609020204030204" pitchFamily="49" charset="0"/>
              </a:rPr>
              <a:t>$ ros2 topic list</a:t>
            </a:r>
            <a:endParaRPr lang="en-US" sz="1100" dirty="0">
              <a:solidFill>
                <a:schemeClr val="bg2">
                  <a:lumMod val="25000"/>
                </a:schemeClr>
              </a:solidFill>
              <a:latin typeface="Consolas" panose="020B0609020204030204" pitchFamily="49" charset="0"/>
            </a:endParaRPr>
          </a:p>
        </p:txBody>
      </p:sp>
      <p:sp>
        <p:nvSpPr>
          <p:cNvPr id="13" name="Rectangle 3">
            <a:extLst>
              <a:ext uri="{FF2B5EF4-FFF2-40B4-BE49-F238E27FC236}">
                <a16:creationId xmlns:a16="http://schemas.microsoft.com/office/drawing/2014/main" id="{5BC32C4D-A67E-8A16-EA58-232230F7BC14}"/>
              </a:ext>
            </a:extLst>
          </p:cNvPr>
          <p:cNvSpPr>
            <a:spLocks noChangeArrowheads="1"/>
          </p:cNvSpPr>
          <p:nvPr/>
        </p:nvSpPr>
        <p:spPr bwMode="auto">
          <a:xfrm>
            <a:off x="6172200" y="4050835"/>
            <a:ext cx="5181600" cy="233377"/>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265113" lvl="1" indent="-265113">
              <a:buNone/>
            </a:pPr>
            <a:r>
              <a:rPr lang="en-GB" sz="1100" dirty="0">
                <a:latin typeface="Consolas" panose="020B0609020204030204" pitchFamily="49" charset="0"/>
              </a:rPr>
              <a:t>$ ros2 topic info /</a:t>
            </a:r>
            <a:r>
              <a:rPr lang="en-GB" sz="1100" dirty="0" err="1">
                <a:latin typeface="Consolas" panose="020B0609020204030204" pitchFamily="49" charset="0"/>
              </a:rPr>
              <a:t>best_effort_pub</a:t>
            </a:r>
            <a:r>
              <a:rPr lang="en-GB" sz="1100" dirty="0">
                <a:latin typeface="Consolas" panose="020B0609020204030204" pitchFamily="49" charset="0"/>
              </a:rPr>
              <a:t> -v</a:t>
            </a:r>
          </a:p>
        </p:txBody>
      </p:sp>
      <p:pic>
        <p:nvPicPr>
          <p:cNvPr id="9" name="Picture 8">
            <a:extLst>
              <a:ext uri="{FF2B5EF4-FFF2-40B4-BE49-F238E27FC236}">
                <a16:creationId xmlns:a16="http://schemas.microsoft.com/office/drawing/2014/main" id="{9005C515-ADDE-3444-A499-01CA102EDEBA}"/>
              </a:ext>
            </a:extLst>
          </p:cNvPr>
          <p:cNvPicPr>
            <a:picLocks noChangeAspect="1"/>
          </p:cNvPicPr>
          <p:nvPr/>
        </p:nvPicPr>
        <p:blipFill>
          <a:blip r:embed="rId4"/>
          <a:stretch>
            <a:fillRect/>
          </a:stretch>
        </p:blipFill>
        <p:spPr>
          <a:xfrm>
            <a:off x="6433823" y="2828794"/>
            <a:ext cx="4505954" cy="647790"/>
          </a:xfrm>
          <a:prstGeom prst="rect">
            <a:avLst/>
          </a:prstGeom>
        </p:spPr>
      </p:pic>
      <p:pic>
        <p:nvPicPr>
          <p:cNvPr id="12" name="Picture 11">
            <a:extLst>
              <a:ext uri="{FF2B5EF4-FFF2-40B4-BE49-F238E27FC236}">
                <a16:creationId xmlns:a16="http://schemas.microsoft.com/office/drawing/2014/main" id="{17FD5F00-2704-AE1B-155D-E187357FBDDE}"/>
              </a:ext>
            </a:extLst>
          </p:cNvPr>
          <p:cNvPicPr>
            <a:picLocks noChangeAspect="1"/>
          </p:cNvPicPr>
          <p:nvPr/>
        </p:nvPicPr>
        <p:blipFill>
          <a:blip r:embed="rId5"/>
          <a:stretch>
            <a:fillRect/>
          </a:stretch>
        </p:blipFill>
        <p:spPr>
          <a:xfrm>
            <a:off x="6576099" y="4519959"/>
            <a:ext cx="4221401" cy="2217302"/>
          </a:xfrm>
          <a:prstGeom prst="rect">
            <a:avLst/>
          </a:prstGeom>
        </p:spPr>
      </p:pic>
      <p:sp>
        <p:nvSpPr>
          <p:cNvPr id="15" name="Oval 14">
            <a:extLst>
              <a:ext uri="{FF2B5EF4-FFF2-40B4-BE49-F238E27FC236}">
                <a16:creationId xmlns:a16="http://schemas.microsoft.com/office/drawing/2014/main" id="{06CF066E-4E9A-DDE0-756A-BA1253CCA831}"/>
              </a:ext>
            </a:extLst>
          </p:cNvPr>
          <p:cNvSpPr/>
          <p:nvPr/>
        </p:nvSpPr>
        <p:spPr>
          <a:xfrm>
            <a:off x="6172201" y="5432612"/>
            <a:ext cx="2900082" cy="1224615"/>
          </a:xfrm>
          <a:prstGeom prst="ellipse">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GB"/>
          </a:p>
        </p:txBody>
      </p:sp>
      <p:sp>
        <p:nvSpPr>
          <p:cNvPr id="16" name="Rectangle 3">
            <a:extLst>
              <a:ext uri="{FF2B5EF4-FFF2-40B4-BE49-F238E27FC236}">
                <a16:creationId xmlns:a16="http://schemas.microsoft.com/office/drawing/2014/main" id="{E7D6618B-76AE-617A-6208-2C7A48886189}"/>
              </a:ext>
            </a:extLst>
          </p:cNvPr>
          <p:cNvSpPr>
            <a:spLocks noChangeArrowheads="1"/>
          </p:cNvSpPr>
          <p:nvPr/>
        </p:nvSpPr>
        <p:spPr bwMode="auto">
          <a:xfrm>
            <a:off x="838198" y="4041848"/>
            <a:ext cx="5181600" cy="233377"/>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265113" lvl="1" indent="-265113">
              <a:buNone/>
            </a:pPr>
            <a:r>
              <a:rPr lang="pt-BR" sz="1100" dirty="0">
                <a:latin typeface="Consolas" panose="020B0609020204030204" pitchFamily="49" charset="0"/>
              </a:rPr>
              <a:t>$ ros2 run micro_ros_agent micro_ros_agent serial --dev /dev/ttyUSB0</a:t>
            </a:r>
            <a:endParaRPr lang="en-US" sz="1100" dirty="0">
              <a:latin typeface="Consolas" panose="020B0609020204030204" pitchFamily="49" charset="0"/>
            </a:endParaRPr>
          </a:p>
        </p:txBody>
      </p:sp>
    </p:spTree>
    <p:extLst>
      <p:ext uri="{BB962C8B-B14F-4D97-AF65-F5344CB8AC3E}">
        <p14:creationId xmlns:p14="http://schemas.microsoft.com/office/powerpoint/2010/main" val="648230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A5D55-722D-A47D-7E5E-6009834B3DE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27076D-837F-06ED-83EA-DA3B295A3A2F}"/>
              </a:ext>
            </a:extLst>
          </p:cNvPr>
          <p:cNvSpPr>
            <a:spLocks noGrp="1"/>
          </p:cNvSpPr>
          <p:nvPr>
            <p:ph sz="half" idx="1"/>
          </p:nvPr>
        </p:nvSpPr>
        <p:spPr>
          <a:xfrm>
            <a:off x="838200" y="1604682"/>
            <a:ext cx="5181600" cy="5038165"/>
          </a:xfrm>
        </p:spPr>
        <p:txBody>
          <a:bodyPr>
            <a:normAutofit fontScale="85000" lnSpcReduction="20000"/>
          </a:bodyPr>
          <a:lstStyle/>
          <a:p>
            <a:pPr marL="0" indent="0">
              <a:lnSpc>
                <a:spcPct val="150000"/>
              </a:lnSpc>
              <a:buNone/>
            </a:pPr>
            <a:r>
              <a:rPr lang="en-US" sz="1800" dirty="0">
                <a:latin typeface="Nexa-Bold" panose="01000000000000000000" pitchFamily="2" charset="0"/>
              </a:rPr>
              <a:t>Host Computer</a:t>
            </a:r>
          </a:p>
          <a:p>
            <a:pPr>
              <a:lnSpc>
                <a:spcPct val="150000"/>
              </a:lnSpc>
            </a:pPr>
            <a:r>
              <a:rPr lang="en-GB" sz="1600" dirty="0"/>
              <a:t>For the host computer, two subscriber nodes will be declared, each one for a different type of communication: “</a:t>
            </a:r>
            <a:r>
              <a:rPr lang="en-GB" sz="1600" dirty="0" err="1"/>
              <a:t>best_effort</a:t>
            </a:r>
            <a:r>
              <a:rPr lang="en-GB" sz="1600" dirty="0"/>
              <a:t>” and “reliable”</a:t>
            </a:r>
          </a:p>
          <a:p>
            <a:pPr>
              <a:lnSpc>
                <a:spcPct val="150000"/>
              </a:lnSpc>
            </a:pPr>
            <a:r>
              <a:rPr lang="en-GB" sz="1600" dirty="0"/>
              <a:t>Create a package called “</a:t>
            </a:r>
            <a:r>
              <a:rPr lang="en-GB" sz="1600" dirty="0" err="1"/>
              <a:t>micro_ros_subscriber</a:t>
            </a:r>
            <a:r>
              <a:rPr lang="en-GB" sz="1600" dirty="0"/>
              <a:t>”</a:t>
            </a:r>
          </a:p>
          <a:p>
            <a:pPr>
              <a:lnSpc>
                <a:spcPct val="150000"/>
              </a:lnSpc>
            </a:pPr>
            <a:endParaRPr lang="en-GB" sz="1600" dirty="0"/>
          </a:p>
          <a:p>
            <a:pPr>
              <a:lnSpc>
                <a:spcPct val="150000"/>
              </a:lnSpc>
            </a:pPr>
            <a:endParaRPr lang="en-GB" sz="1600" dirty="0"/>
          </a:p>
          <a:p>
            <a:pPr>
              <a:lnSpc>
                <a:spcPct val="150000"/>
              </a:lnSpc>
            </a:pPr>
            <a:r>
              <a:rPr lang="en-GB" sz="1600" dirty="0"/>
              <a:t>Open the created package and add a new node called “reliable_sub.py” to the package</a:t>
            </a:r>
          </a:p>
          <a:p>
            <a:pPr>
              <a:lnSpc>
                <a:spcPct val="150000"/>
              </a:lnSpc>
            </a:pPr>
            <a:r>
              <a:rPr lang="en-GB" sz="1600" dirty="0"/>
              <a:t>Add a launch folder with the following files:</a:t>
            </a:r>
          </a:p>
          <a:p>
            <a:pPr lvl="1">
              <a:lnSpc>
                <a:spcPct val="150000"/>
              </a:lnSpc>
            </a:pPr>
            <a:r>
              <a:rPr lang="en-GB" sz="1500" dirty="0"/>
              <a:t>best_effort_serial_launch.py</a:t>
            </a:r>
          </a:p>
          <a:p>
            <a:pPr lvl="1">
              <a:lnSpc>
                <a:spcPct val="150000"/>
              </a:lnSpc>
            </a:pPr>
            <a:r>
              <a:rPr lang="en-GB" sz="1500" dirty="0"/>
              <a:t>best_effort_wifi_launch.py</a:t>
            </a:r>
          </a:p>
          <a:p>
            <a:pPr lvl="1">
              <a:lnSpc>
                <a:spcPct val="150000"/>
              </a:lnSpc>
            </a:pPr>
            <a:r>
              <a:rPr lang="en-GB" sz="1500" dirty="0"/>
              <a:t>reliable_serial_launch.py</a:t>
            </a:r>
          </a:p>
          <a:p>
            <a:pPr lvl="1">
              <a:lnSpc>
                <a:spcPct val="150000"/>
              </a:lnSpc>
            </a:pPr>
            <a:r>
              <a:rPr lang="en-GB" sz="1500" dirty="0"/>
              <a:t>reliable_wifi_launch.py</a:t>
            </a:r>
          </a:p>
          <a:p>
            <a:pPr>
              <a:lnSpc>
                <a:spcPct val="150000"/>
              </a:lnSpc>
            </a:pPr>
            <a:endParaRPr lang="en-GB" sz="1600" dirty="0"/>
          </a:p>
          <a:p>
            <a:pPr>
              <a:lnSpc>
                <a:spcPct val="150000"/>
              </a:lnSpc>
            </a:pPr>
            <a:endParaRPr lang="en-GB" sz="1600" dirty="0"/>
          </a:p>
        </p:txBody>
      </p:sp>
      <p:sp>
        <p:nvSpPr>
          <p:cNvPr id="3" name="Content Placeholder 2">
            <a:extLst>
              <a:ext uri="{FF2B5EF4-FFF2-40B4-BE49-F238E27FC236}">
                <a16:creationId xmlns:a16="http://schemas.microsoft.com/office/drawing/2014/main" id="{FDC43563-247D-1A2C-FADA-F6EDDA5CCB62}"/>
              </a:ext>
            </a:extLst>
          </p:cNvPr>
          <p:cNvSpPr>
            <a:spLocks noGrp="1"/>
          </p:cNvSpPr>
          <p:nvPr>
            <p:ph sz="half" idx="2"/>
          </p:nvPr>
        </p:nvSpPr>
        <p:spPr>
          <a:xfrm>
            <a:off x="6172200" y="1825625"/>
            <a:ext cx="5181600" cy="1500281"/>
          </a:xfrm>
          <a:solidFill>
            <a:schemeClr val="bg1"/>
          </a:solidFill>
        </p:spPr>
        <p:txBody>
          <a:bodyPr>
            <a:normAutofit/>
          </a:bodyPr>
          <a:lstStyle/>
          <a:p>
            <a:pPr>
              <a:lnSpc>
                <a:spcPct val="150000"/>
              </a:lnSpc>
            </a:pPr>
            <a:r>
              <a:rPr lang="en-GB" sz="1600" dirty="0"/>
              <a:t>Do not forget to give execution permission to the files.</a:t>
            </a:r>
          </a:p>
          <a:p>
            <a:endParaRPr lang="en-GB" dirty="0"/>
          </a:p>
        </p:txBody>
      </p:sp>
      <p:sp>
        <p:nvSpPr>
          <p:cNvPr id="4" name="Title 3">
            <a:extLst>
              <a:ext uri="{FF2B5EF4-FFF2-40B4-BE49-F238E27FC236}">
                <a16:creationId xmlns:a16="http://schemas.microsoft.com/office/drawing/2014/main" id="{8BEBFC56-4F45-2F18-A9A9-8CC94BFF52B3}"/>
              </a:ext>
            </a:extLst>
          </p:cNvPr>
          <p:cNvSpPr>
            <a:spLocks noGrp="1"/>
          </p:cNvSpPr>
          <p:nvPr>
            <p:ph type="title"/>
          </p:nvPr>
        </p:nvSpPr>
        <p:spPr/>
        <p:txBody>
          <a:bodyPr/>
          <a:lstStyle/>
          <a:p>
            <a:r>
              <a:rPr lang="en-GB" dirty="0"/>
              <a:t>Activity 1</a:t>
            </a:r>
          </a:p>
        </p:txBody>
      </p:sp>
      <p:sp>
        <p:nvSpPr>
          <p:cNvPr id="5" name="Rectangle 3">
            <a:extLst>
              <a:ext uri="{FF2B5EF4-FFF2-40B4-BE49-F238E27FC236}">
                <a16:creationId xmlns:a16="http://schemas.microsoft.com/office/drawing/2014/main" id="{FFEE59B7-B1AF-AE06-0F98-6676A3EC8455}"/>
              </a:ext>
            </a:extLst>
          </p:cNvPr>
          <p:cNvSpPr>
            <a:spLocks noChangeArrowheads="1"/>
          </p:cNvSpPr>
          <p:nvPr/>
        </p:nvSpPr>
        <p:spPr bwMode="auto">
          <a:xfrm>
            <a:off x="838200" y="3449824"/>
            <a:ext cx="5181600" cy="571931"/>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265113" lvl="1" indent="-265113">
              <a:buNone/>
            </a:pPr>
            <a:r>
              <a:rPr lang="pt-BR" sz="1100" dirty="0">
                <a:latin typeface="Consolas" panose="020B0609020204030204" pitchFamily="49" charset="0"/>
              </a:rPr>
              <a:t>$ ros2 pkg create --build-type ament_python micro_ros_subscriber --dependencies std_msgs rclpy ros2launch --node-name best_effort_sub</a:t>
            </a:r>
            <a:endParaRPr lang="en-US" sz="1100" dirty="0">
              <a:latin typeface="Consolas" panose="020B0609020204030204" pitchFamily="49" charset="0"/>
            </a:endParaRPr>
          </a:p>
        </p:txBody>
      </p:sp>
      <p:pic>
        <p:nvPicPr>
          <p:cNvPr id="10" name="Picture 9">
            <a:extLst>
              <a:ext uri="{FF2B5EF4-FFF2-40B4-BE49-F238E27FC236}">
                <a16:creationId xmlns:a16="http://schemas.microsoft.com/office/drawing/2014/main" id="{1F028088-26AC-54D1-5BE5-0B53BE786EB4}"/>
              </a:ext>
            </a:extLst>
          </p:cNvPr>
          <p:cNvPicPr>
            <a:picLocks noChangeAspect="1"/>
          </p:cNvPicPr>
          <p:nvPr/>
        </p:nvPicPr>
        <p:blipFill>
          <a:blip r:embed="rId2"/>
          <a:stretch>
            <a:fillRect/>
          </a:stretch>
        </p:blipFill>
        <p:spPr>
          <a:xfrm>
            <a:off x="7123021" y="3325906"/>
            <a:ext cx="3279957" cy="3416621"/>
          </a:xfrm>
          <a:prstGeom prst="rect">
            <a:avLst/>
          </a:prstGeom>
        </p:spPr>
      </p:pic>
      <p:sp>
        <p:nvSpPr>
          <p:cNvPr id="13" name="Rectangle 3">
            <a:extLst>
              <a:ext uri="{FF2B5EF4-FFF2-40B4-BE49-F238E27FC236}">
                <a16:creationId xmlns:a16="http://schemas.microsoft.com/office/drawing/2014/main" id="{925F231C-6E09-C83D-DDFB-00026007283B}"/>
              </a:ext>
            </a:extLst>
          </p:cNvPr>
          <p:cNvSpPr>
            <a:spLocks noChangeArrowheads="1"/>
          </p:cNvSpPr>
          <p:nvPr/>
        </p:nvSpPr>
        <p:spPr bwMode="auto">
          <a:xfrm>
            <a:off x="6172200" y="2705100"/>
            <a:ext cx="5181600" cy="40265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265113" lvl="1" indent="-265113">
              <a:buNone/>
            </a:pPr>
            <a:r>
              <a:rPr lang="pt-BR" sz="1100" dirty="0">
                <a:latin typeface="Consolas" panose="020B0609020204030204" pitchFamily="49" charset="0"/>
              </a:rPr>
              <a:t>$ sudo chmod +x src/micro_ros_subscriber/micro_ros_subscriber/*</a:t>
            </a:r>
          </a:p>
          <a:p>
            <a:pPr marL="265113" lvl="1" indent="-265113">
              <a:buNone/>
            </a:pPr>
            <a:r>
              <a:rPr lang="pt-BR" sz="1100" dirty="0">
                <a:latin typeface="Consolas" panose="020B0609020204030204" pitchFamily="49" charset="0"/>
              </a:rPr>
              <a:t>$ sudo chmod +x src/micro_ros_subscriber/launch/*</a:t>
            </a:r>
            <a:endParaRPr lang="en-US" sz="1100" dirty="0">
              <a:latin typeface="Consolas" panose="020B0609020204030204" pitchFamily="49" charset="0"/>
            </a:endParaRPr>
          </a:p>
        </p:txBody>
      </p:sp>
    </p:spTree>
    <p:extLst>
      <p:ext uri="{BB962C8B-B14F-4D97-AF65-F5344CB8AC3E}">
        <p14:creationId xmlns:p14="http://schemas.microsoft.com/office/powerpoint/2010/main" val="3253749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B7E8B6-B721-DA92-3634-59C6113FACE3}"/>
              </a:ext>
            </a:extLst>
          </p:cNvPr>
          <p:cNvSpPr>
            <a:spLocks noGrp="1"/>
          </p:cNvSpPr>
          <p:nvPr>
            <p:ph sz="half" idx="1"/>
          </p:nvPr>
        </p:nvSpPr>
        <p:spPr>
          <a:xfrm>
            <a:off x="0" y="1604682"/>
            <a:ext cx="5759824" cy="5253318"/>
          </a:xfrm>
        </p:spPr>
        <p:txBody>
          <a:bodyPr>
            <a:normAutofit/>
          </a:bodyPr>
          <a:lstStyle/>
          <a:p>
            <a:pPr marL="0" indent="0">
              <a:buNone/>
            </a:pPr>
            <a:r>
              <a:rPr lang="en-GB" sz="1800" dirty="0">
                <a:latin typeface="Nexa-Bold" panose="01000000000000000000" pitchFamily="2" charset="0"/>
              </a:rPr>
              <a:t>Configure the “setup.py”</a:t>
            </a:r>
          </a:p>
          <a:p>
            <a:pPr marL="0" indent="0">
              <a:buNone/>
            </a:pPr>
            <a:endParaRPr lang="en-GB" sz="1300" dirty="0"/>
          </a:p>
          <a:p>
            <a:pPr marL="0" indent="0">
              <a:lnSpc>
                <a:spcPct val="120000"/>
              </a:lnSpc>
              <a:spcBef>
                <a:spcPts val="0"/>
              </a:spcBef>
              <a:buNone/>
            </a:pPr>
            <a:r>
              <a:rPr lang="en-GB" sz="1200" dirty="0">
                <a:latin typeface="Consolas" panose="020B0609020204030204" pitchFamily="49" charset="0"/>
              </a:rPr>
              <a:t>from </a:t>
            </a:r>
            <a:r>
              <a:rPr lang="en-GB" sz="1200" dirty="0" err="1">
                <a:latin typeface="Consolas" panose="020B0609020204030204" pitchFamily="49" charset="0"/>
              </a:rPr>
              <a:t>setuptools</a:t>
            </a:r>
            <a:r>
              <a:rPr lang="en-GB" sz="1200" dirty="0">
                <a:latin typeface="Consolas" panose="020B0609020204030204" pitchFamily="49" charset="0"/>
              </a:rPr>
              <a:t> import </a:t>
            </a:r>
            <a:r>
              <a:rPr lang="en-GB" sz="1200" dirty="0" err="1">
                <a:latin typeface="Consolas" panose="020B0609020204030204" pitchFamily="49" charset="0"/>
              </a:rPr>
              <a:t>find_packages</a:t>
            </a:r>
            <a:r>
              <a:rPr lang="en-GB" sz="1200" dirty="0">
                <a:latin typeface="Consolas" panose="020B0609020204030204" pitchFamily="49" charset="0"/>
              </a:rPr>
              <a:t>, setup</a:t>
            </a:r>
          </a:p>
          <a:p>
            <a:pPr marL="0" indent="0">
              <a:lnSpc>
                <a:spcPct val="120000"/>
              </a:lnSpc>
              <a:spcBef>
                <a:spcPts val="0"/>
              </a:spcBef>
              <a:buNone/>
            </a:pPr>
            <a:r>
              <a:rPr lang="en-GB" sz="1200" dirty="0">
                <a:highlight>
                  <a:srgbClr val="FFFF00"/>
                </a:highlight>
                <a:latin typeface="Consolas" panose="020B0609020204030204" pitchFamily="49" charset="0"/>
              </a:rPr>
              <a:t>import </a:t>
            </a:r>
            <a:r>
              <a:rPr lang="en-GB" sz="1200" dirty="0" err="1">
                <a:highlight>
                  <a:srgbClr val="FFFF00"/>
                </a:highlight>
                <a:latin typeface="Consolas" panose="020B0609020204030204" pitchFamily="49" charset="0"/>
              </a:rPr>
              <a:t>os</a:t>
            </a:r>
            <a:endParaRPr lang="en-GB" sz="1200" dirty="0">
              <a:highlight>
                <a:srgbClr val="FFFF00"/>
              </a:highlight>
              <a:latin typeface="Consolas" panose="020B0609020204030204" pitchFamily="49" charset="0"/>
            </a:endParaRPr>
          </a:p>
          <a:p>
            <a:pPr marL="0" indent="0">
              <a:lnSpc>
                <a:spcPct val="120000"/>
              </a:lnSpc>
              <a:spcBef>
                <a:spcPts val="0"/>
              </a:spcBef>
              <a:buNone/>
            </a:pPr>
            <a:r>
              <a:rPr lang="en-GB" sz="1200" dirty="0">
                <a:highlight>
                  <a:srgbClr val="FFFF00"/>
                </a:highlight>
                <a:latin typeface="Consolas" panose="020B0609020204030204" pitchFamily="49" charset="0"/>
              </a:rPr>
              <a:t>from glob import glob</a:t>
            </a:r>
          </a:p>
          <a:p>
            <a:pPr marL="0" indent="0">
              <a:lnSpc>
                <a:spcPct val="120000"/>
              </a:lnSpc>
              <a:spcBef>
                <a:spcPts val="0"/>
              </a:spcBef>
              <a:buNone/>
            </a:pPr>
            <a:endParaRPr lang="en-GB" sz="1200" dirty="0">
              <a:latin typeface="Consolas" panose="020B0609020204030204" pitchFamily="49" charset="0"/>
            </a:endParaRPr>
          </a:p>
          <a:p>
            <a:pPr marL="0" indent="0">
              <a:lnSpc>
                <a:spcPct val="120000"/>
              </a:lnSpc>
              <a:spcBef>
                <a:spcPts val="0"/>
              </a:spcBef>
              <a:buNone/>
            </a:pPr>
            <a:r>
              <a:rPr lang="en-GB" sz="1200" dirty="0" err="1">
                <a:latin typeface="Consolas" panose="020B0609020204030204" pitchFamily="49" charset="0"/>
              </a:rPr>
              <a:t>package_name</a:t>
            </a:r>
            <a:r>
              <a:rPr lang="en-GB" sz="1200" dirty="0">
                <a:latin typeface="Consolas" panose="020B0609020204030204" pitchFamily="49" charset="0"/>
              </a:rPr>
              <a:t> = '</a:t>
            </a:r>
            <a:r>
              <a:rPr lang="en-GB" sz="1200" dirty="0" err="1">
                <a:latin typeface="Consolas" panose="020B0609020204030204" pitchFamily="49" charset="0"/>
              </a:rPr>
              <a:t>micro_ros_subscriber</a:t>
            </a:r>
            <a:r>
              <a:rPr lang="en-GB" sz="1200" dirty="0">
                <a:latin typeface="Consolas" panose="020B0609020204030204" pitchFamily="49" charset="0"/>
              </a:rPr>
              <a:t>'</a:t>
            </a:r>
          </a:p>
          <a:p>
            <a:pPr marL="0" indent="0">
              <a:lnSpc>
                <a:spcPct val="120000"/>
              </a:lnSpc>
              <a:spcBef>
                <a:spcPts val="0"/>
              </a:spcBef>
              <a:buNone/>
            </a:pPr>
            <a:endParaRPr lang="en-GB" sz="1200" dirty="0">
              <a:latin typeface="Consolas" panose="020B0609020204030204" pitchFamily="49" charset="0"/>
            </a:endParaRPr>
          </a:p>
          <a:p>
            <a:pPr marL="0" indent="0">
              <a:lnSpc>
                <a:spcPct val="120000"/>
              </a:lnSpc>
              <a:spcBef>
                <a:spcPts val="0"/>
              </a:spcBef>
              <a:buNone/>
            </a:pPr>
            <a:r>
              <a:rPr lang="en-GB" sz="1200" dirty="0">
                <a:latin typeface="Consolas" panose="020B0609020204030204" pitchFamily="49" charset="0"/>
              </a:rPr>
              <a:t>setup(</a:t>
            </a:r>
          </a:p>
          <a:p>
            <a:pPr marL="0" indent="0">
              <a:lnSpc>
                <a:spcPct val="120000"/>
              </a:lnSpc>
              <a:spcBef>
                <a:spcPts val="0"/>
              </a:spcBef>
              <a:buNone/>
            </a:pPr>
            <a:r>
              <a:rPr lang="en-GB" sz="1200" dirty="0">
                <a:latin typeface="Consolas" panose="020B0609020204030204" pitchFamily="49" charset="0"/>
              </a:rPr>
              <a:t>    name=</a:t>
            </a:r>
            <a:r>
              <a:rPr lang="en-GB" sz="1200" dirty="0" err="1">
                <a:latin typeface="Consolas" panose="020B0609020204030204" pitchFamily="49" charset="0"/>
              </a:rPr>
              <a:t>package_name</a:t>
            </a:r>
            <a:r>
              <a:rPr lang="en-GB" sz="1200" dirty="0">
                <a:latin typeface="Consolas" panose="020B0609020204030204" pitchFamily="49" charset="0"/>
              </a:rPr>
              <a:t>,</a:t>
            </a:r>
          </a:p>
          <a:p>
            <a:pPr marL="0" indent="0">
              <a:lnSpc>
                <a:spcPct val="120000"/>
              </a:lnSpc>
              <a:spcBef>
                <a:spcPts val="0"/>
              </a:spcBef>
              <a:buNone/>
            </a:pPr>
            <a:r>
              <a:rPr lang="en-GB" sz="1200" dirty="0">
                <a:latin typeface="Consolas" panose="020B0609020204030204" pitchFamily="49" charset="0"/>
              </a:rPr>
              <a:t>    version='0.0.0',</a:t>
            </a:r>
          </a:p>
          <a:p>
            <a:pPr marL="0" indent="0">
              <a:lnSpc>
                <a:spcPct val="120000"/>
              </a:lnSpc>
              <a:spcBef>
                <a:spcPts val="0"/>
              </a:spcBef>
              <a:buNone/>
            </a:pPr>
            <a:r>
              <a:rPr lang="en-GB" sz="1200" dirty="0">
                <a:latin typeface="Consolas" panose="020B0609020204030204" pitchFamily="49" charset="0"/>
              </a:rPr>
              <a:t>    packages=</a:t>
            </a:r>
            <a:r>
              <a:rPr lang="en-GB" sz="1200" dirty="0" err="1">
                <a:latin typeface="Consolas" panose="020B0609020204030204" pitchFamily="49" charset="0"/>
              </a:rPr>
              <a:t>find_packages</a:t>
            </a:r>
            <a:r>
              <a:rPr lang="en-GB" sz="1200" dirty="0">
                <a:latin typeface="Consolas" panose="020B0609020204030204" pitchFamily="49" charset="0"/>
              </a:rPr>
              <a:t>(exclude=['test']),</a:t>
            </a:r>
          </a:p>
          <a:p>
            <a:pPr marL="0" indent="0">
              <a:lnSpc>
                <a:spcPct val="120000"/>
              </a:lnSpc>
              <a:spcBef>
                <a:spcPts val="0"/>
              </a:spcBef>
              <a:buNone/>
            </a:pPr>
            <a:r>
              <a:rPr lang="en-GB" sz="1200" dirty="0">
                <a:highlight>
                  <a:srgbClr val="FFFF00"/>
                </a:highlight>
                <a:latin typeface="Consolas" panose="020B0609020204030204" pitchFamily="49" charset="0"/>
              </a:rPr>
              <a:t>    </a:t>
            </a:r>
            <a:r>
              <a:rPr lang="en-GB" sz="1200" dirty="0" err="1">
                <a:highlight>
                  <a:srgbClr val="FFFF00"/>
                </a:highlight>
                <a:latin typeface="Consolas" panose="020B0609020204030204" pitchFamily="49" charset="0"/>
              </a:rPr>
              <a:t>data_files</a:t>
            </a:r>
            <a:r>
              <a:rPr lang="en-GB" sz="1200" dirty="0">
                <a:highlight>
                  <a:srgbClr val="FFFF00"/>
                </a:highlight>
                <a:latin typeface="Consolas" panose="020B0609020204030204" pitchFamily="49" charset="0"/>
              </a:rPr>
              <a:t>=[</a:t>
            </a:r>
          </a:p>
          <a:p>
            <a:pPr marL="0" indent="0">
              <a:lnSpc>
                <a:spcPct val="120000"/>
              </a:lnSpc>
              <a:spcBef>
                <a:spcPts val="0"/>
              </a:spcBef>
              <a:buNone/>
            </a:pPr>
            <a:r>
              <a:rPr lang="en-GB" sz="1200" dirty="0">
                <a:highlight>
                  <a:srgbClr val="FFFF00"/>
                </a:highlight>
                <a:latin typeface="Consolas" panose="020B0609020204030204" pitchFamily="49" charset="0"/>
              </a:rPr>
              <a:t>        ('share/</a:t>
            </a:r>
            <a:r>
              <a:rPr lang="en-GB" sz="1200" dirty="0" err="1">
                <a:highlight>
                  <a:srgbClr val="FFFF00"/>
                </a:highlight>
                <a:latin typeface="Consolas" panose="020B0609020204030204" pitchFamily="49" charset="0"/>
              </a:rPr>
              <a:t>ament_index</a:t>
            </a:r>
            <a:r>
              <a:rPr lang="en-GB" sz="1200" dirty="0">
                <a:highlight>
                  <a:srgbClr val="FFFF00"/>
                </a:highlight>
                <a:latin typeface="Consolas" panose="020B0609020204030204" pitchFamily="49" charset="0"/>
              </a:rPr>
              <a:t>/</a:t>
            </a:r>
            <a:r>
              <a:rPr lang="en-GB" sz="1200" dirty="0" err="1">
                <a:highlight>
                  <a:srgbClr val="FFFF00"/>
                </a:highlight>
                <a:latin typeface="Consolas" panose="020B0609020204030204" pitchFamily="49" charset="0"/>
              </a:rPr>
              <a:t>resource_index</a:t>
            </a:r>
            <a:r>
              <a:rPr lang="en-GB" sz="1200" dirty="0">
                <a:highlight>
                  <a:srgbClr val="FFFF00"/>
                </a:highlight>
                <a:latin typeface="Consolas" panose="020B0609020204030204" pitchFamily="49" charset="0"/>
              </a:rPr>
              <a:t>/packages',</a:t>
            </a:r>
          </a:p>
          <a:p>
            <a:pPr marL="0" indent="0">
              <a:lnSpc>
                <a:spcPct val="120000"/>
              </a:lnSpc>
              <a:spcBef>
                <a:spcPts val="0"/>
              </a:spcBef>
              <a:buNone/>
            </a:pPr>
            <a:r>
              <a:rPr lang="en-GB" sz="1200" dirty="0">
                <a:highlight>
                  <a:srgbClr val="FFFF00"/>
                </a:highlight>
                <a:latin typeface="Consolas" panose="020B0609020204030204" pitchFamily="49" charset="0"/>
              </a:rPr>
              <a:t>            ['resource/' + </a:t>
            </a:r>
            <a:r>
              <a:rPr lang="en-GB" sz="1200" dirty="0" err="1">
                <a:highlight>
                  <a:srgbClr val="FFFF00"/>
                </a:highlight>
                <a:latin typeface="Consolas" panose="020B0609020204030204" pitchFamily="49" charset="0"/>
              </a:rPr>
              <a:t>package_name</a:t>
            </a:r>
            <a:r>
              <a:rPr lang="en-GB" sz="1200" dirty="0">
                <a:highlight>
                  <a:srgbClr val="FFFF00"/>
                </a:highlight>
                <a:latin typeface="Consolas" panose="020B0609020204030204" pitchFamily="49" charset="0"/>
              </a:rPr>
              <a:t>]),</a:t>
            </a:r>
          </a:p>
          <a:p>
            <a:pPr marL="0" indent="0">
              <a:lnSpc>
                <a:spcPct val="120000"/>
              </a:lnSpc>
              <a:spcBef>
                <a:spcPts val="0"/>
              </a:spcBef>
              <a:buNone/>
            </a:pPr>
            <a:r>
              <a:rPr lang="en-GB" sz="1200" dirty="0">
                <a:highlight>
                  <a:srgbClr val="FFFF00"/>
                </a:highlight>
                <a:latin typeface="Consolas" panose="020B0609020204030204" pitchFamily="49" charset="0"/>
              </a:rPr>
              <a:t>        ('share/' + </a:t>
            </a:r>
            <a:r>
              <a:rPr lang="en-GB" sz="1200" dirty="0" err="1">
                <a:highlight>
                  <a:srgbClr val="FFFF00"/>
                </a:highlight>
                <a:latin typeface="Consolas" panose="020B0609020204030204" pitchFamily="49" charset="0"/>
              </a:rPr>
              <a:t>package_name</a:t>
            </a:r>
            <a:r>
              <a:rPr lang="en-GB" sz="1200" dirty="0">
                <a:highlight>
                  <a:srgbClr val="FFFF00"/>
                </a:highlight>
                <a:latin typeface="Consolas" panose="020B0609020204030204" pitchFamily="49" charset="0"/>
              </a:rPr>
              <a:t>, ['package.xml']),</a:t>
            </a:r>
          </a:p>
          <a:p>
            <a:pPr marL="0" indent="0">
              <a:lnSpc>
                <a:spcPct val="120000"/>
              </a:lnSpc>
              <a:spcBef>
                <a:spcPts val="0"/>
              </a:spcBef>
              <a:buNone/>
            </a:pPr>
            <a:r>
              <a:rPr lang="en-GB" sz="1200" dirty="0">
                <a:highlight>
                  <a:srgbClr val="FFFF00"/>
                </a:highlight>
                <a:latin typeface="Consolas" panose="020B0609020204030204" pitchFamily="49" charset="0"/>
              </a:rPr>
              <a:t>        (</a:t>
            </a:r>
            <a:r>
              <a:rPr lang="en-GB" sz="1200" dirty="0" err="1">
                <a:highlight>
                  <a:srgbClr val="FFFF00"/>
                </a:highlight>
                <a:latin typeface="Consolas" panose="020B0609020204030204" pitchFamily="49" charset="0"/>
              </a:rPr>
              <a:t>os.path.join</a:t>
            </a:r>
            <a:r>
              <a:rPr lang="en-GB" sz="1200" dirty="0">
                <a:highlight>
                  <a:srgbClr val="FFFF00"/>
                </a:highlight>
                <a:latin typeface="Consolas" panose="020B0609020204030204" pitchFamily="49" charset="0"/>
              </a:rPr>
              <a:t>('share', </a:t>
            </a:r>
            <a:r>
              <a:rPr lang="en-GB" sz="1200" dirty="0" err="1">
                <a:highlight>
                  <a:srgbClr val="FFFF00"/>
                </a:highlight>
                <a:latin typeface="Consolas" panose="020B0609020204030204" pitchFamily="49" charset="0"/>
              </a:rPr>
              <a:t>package_name</a:t>
            </a:r>
            <a:r>
              <a:rPr lang="en-GB" sz="1200" dirty="0">
                <a:highlight>
                  <a:srgbClr val="FFFF00"/>
                </a:highlight>
                <a:latin typeface="Consolas" panose="020B0609020204030204" pitchFamily="49" charset="0"/>
              </a:rPr>
              <a:t>, 'launch'), glob(</a:t>
            </a:r>
            <a:r>
              <a:rPr lang="en-GB" sz="1200" dirty="0" err="1">
                <a:highlight>
                  <a:srgbClr val="FFFF00"/>
                </a:highlight>
                <a:latin typeface="Consolas" panose="020B0609020204030204" pitchFamily="49" charset="0"/>
              </a:rPr>
              <a:t>os.path.join</a:t>
            </a:r>
            <a:r>
              <a:rPr lang="en-GB" sz="1200" dirty="0">
                <a:highlight>
                  <a:srgbClr val="FFFF00"/>
                </a:highlight>
                <a:latin typeface="Consolas" panose="020B0609020204030204" pitchFamily="49" charset="0"/>
              </a:rPr>
              <a:t>('launch', '*launch.[</a:t>
            </a:r>
            <a:r>
              <a:rPr lang="en-GB" sz="1200" dirty="0" err="1">
                <a:highlight>
                  <a:srgbClr val="FFFF00"/>
                </a:highlight>
                <a:latin typeface="Consolas" panose="020B0609020204030204" pitchFamily="49" charset="0"/>
              </a:rPr>
              <a:t>pxy</a:t>
            </a:r>
            <a:r>
              <a:rPr lang="en-GB" sz="1200" dirty="0">
                <a:highlight>
                  <a:srgbClr val="FFFF00"/>
                </a:highlight>
                <a:latin typeface="Consolas" panose="020B0609020204030204" pitchFamily="49" charset="0"/>
              </a:rPr>
              <a:t>][</a:t>
            </a:r>
            <a:r>
              <a:rPr lang="en-GB" sz="1200" dirty="0" err="1">
                <a:highlight>
                  <a:srgbClr val="FFFF00"/>
                </a:highlight>
                <a:latin typeface="Consolas" panose="020B0609020204030204" pitchFamily="49" charset="0"/>
              </a:rPr>
              <a:t>yma</a:t>
            </a:r>
            <a:r>
              <a:rPr lang="en-GB" sz="1200" dirty="0">
                <a:highlight>
                  <a:srgbClr val="FFFF00"/>
                </a:highlight>
                <a:latin typeface="Consolas" panose="020B0609020204030204" pitchFamily="49" charset="0"/>
              </a:rPr>
              <a:t>]*'))),</a:t>
            </a:r>
          </a:p>
          <a:p>
            <a:pPr marL="0" indent="0">
              <a:lnSpc>
                <a:spcPct val="120000"/>
              </a:lnSpc>
              <a:spcBef>
                <a:spcPts val="0"/>
              </a:spcBef>
              <a:buNone/>
            </a:pPr>
            <a:r>
              <a:rPr lang="en-GB" sz="1200" dirty="0">
                <a:highlight>
                  <a:srgbClr val="FFFF00"/>
                </a:highlight>
                <a:latin typeface="Consolas" panose="020B0609020204030204" pitchFamily="49" charset="0"/>
              </a:rPr>
              <a:t>    ],</a:t>
            </a:r>
          </a:p>
          <a:p>
            <a:endParaRPr lang="en-GB" dirty="0"/>
          </a:p>
        </p:txBody>
      </p:sp>
      <p:sp>
        <p:nvSpPr>
          <p:cNvPr id="3" name="Content Placeholder 2">
            <a:extLst>
              <a:ext uri="{FF2B5EF4-FFF2-40B4-BE49-F238E27FC236}">
                <a16:creationId xmlns:a16="http://schemas.microsoft.com/office/drawing/2014/main" id="{1BDD0B90-AD4B-FF1E-1C64-A0F60DAA3FF8}"/>
              </a:ext>
            </a:extLst>
          </p:cNvPr>
          <p:cNvSpPr>
            <a:spLocks noGrp="1"/>
          </p:cNvSpPr>
          <p:nvPr>
            <p:ph sz="half" idx="2"/>
          </p:nvPr>
        </p:nvSpPr>
        <p:spPr>
          <a:xfrm>
            <a:off x="5759824" y="1825625"/>
            <a:ext cx="6432176" cy="4911636"/>
          </a:xfrm>
        </p:spPr>
        <p:txBody>
          <a:bodyPr>
            <a:normAutofit/>
          </a:bodyPr>
          <a:lstStyle/>
          <a:p>
            <a:pPr marL="0" indent="0">
              <a:lnSpc>
                <a:spcPct val="120000"/>
              </a:lnSpc>
              <a:spcBef>
                <a:spcPts val="0"/>
              </a:spcBef>
              <a:buNone/>
            </a:pPr>
            <a:r>
              <a:rPr lang="en-GB" sz="1200" dirty="0" err="1">
                <a:latin typeface="Consolas" panose="020B0609020204030204" pitchFamily="49" charset="0"/>
              </a:rPr>
              <a:t>install_requires</a:t>
            </a:r>
            <a:r>
              <a:rPr lang="en-GB" sz="1200" dirty="0">
                <a:latin typeface="Consolas" panose="020B0609020204030204" pitchFamily="49" charset="0"/>
              </a:rPr>
              <a:t>=['</a:t>
            </a:r>
            <a:r>
              <a:rPr lang="en-GB" sz="1200" dirty="0" err="1">
                <a:latin typeface="Consolas" panose="020B0609020204030204" pitchFamily="49" charset="0"/>
              </a:rPr>
              <a:t>setuptools</a:t>
            </a:r>
            <a:r>
              <a:rPr lang="en-GB" sz="1200" dirty="0">
                <a:latin typeface="Consolas" panose="020B0609020204030204" pitchFamily="49" charset="0"/>
              </a:rPr>
              <a:t>'],</a:t>
            </a:r>
          </a:p>
          <a:p>
            <a:pPr marL="0" indent="0">
              <a:lnSpc>
                <a:spcPct val="120000"/>
              </a:lnSpc>
              <a:spcBef>
                <a:spcPts val="0"/>
              </a:spcBef>
              <a:buNone/>
            </a:pPr>
            <a:r>
              <a:rPr lang="en-GB" sz="1200" dirty="0">
                <a:latin typeface="Consolas" panose="020B0609020204030204" pitchFamily="49" charset="0"/>
              </a:rPr>
              <a:t>    </a:t>
            </a:r>
            <a:r>
              <a:rPr lang="en-GB" sz="1200" dirty="0" err="1">
                <a:latin typeface="Consolas" panose="020B0609020204030204" pitchFamily="49" charset="0"/>
              </a:rPr>
              <a:t>zip_safe</a:t>
            </a:r>
            <a:r>
              <a:rPr lang="en-GB" sz="1200" dirty="0">
                <a:latin typeface="Consolas" panose="020B0609020204030204" pitchFamily="49" charset="0"/>
              </a:rPr>
              <a:t>=True,</a:t>
            </a:r>
          </a:p>
          <a:p>
            <a:pPr marL="0" indent="0">
              <a:lnSpc>
                <a:spcPct val="120000"/>
              </a:lnSpc>
              <a:spcBef>
                <a:spcPts val="0"/>
              </a:spcBef>
              <a:buNone/>
            </a:pPr>
            <a:r>
              <a:rPr lang="en-GB" sz="1200" dirty="0">
                <a:latin typeface="Consolas" panose="020B0609020204030204" pitchFamily="49" charset="0"/>
              </a:rPr>
              <a:t>    maintainer='mcr2',</a:t>
            </a:r>
          </a:p>
          <a:p>
            <a:pPr marL="0" indent="0">
              <a:lnSpc>
                <a:spcPct val="120000"/>
              </a:lnSpc>
              <a:spcBef>
                <a:spcPts val="0"/>
              </a:spcBef>
              <a:buNone/>
            </a:pPr>
            <a:r>
              <a:rPr lang="en-GB" sz="1200" dirty="0">
                <a:latin typeface="Consolas" panose="020B0609020204030204" pitchFamily="49" charset="0"/>
              </a:rPr>
              <a:t>    </a:t>
            </a:r>
            <a:r>
              <a:rPr lang="en-GB" sz="1200" dirty="0" err="1">
                <a:latin typeface="Consolas" panose="020B0609020204030204" pitchFamily="49" charset="0"/>
              </a:rPr>
              <a:t>maintainer_email</a:t>
            </a:r>
            <a:r>
              <a:rPr lang="en-GB" sz="1200" dirty="0">
                <a:latin typeface="Consolas" panose="020B0609020204030204" pitchFamily="49" charset="0"/>
              </a:rPr>
              <a:t>='mcr2@todo.todo',</a:t>
            </a:r>
          </a:p>
          <a:p>
            <a:pPr marL="0" indent="0">
              <a:lnSpc>
                <a:spcPct val="120000"/>
              </a:lnSpc>
              <a:spcBef>
                <a:spcPts val="0"/>
              </a:spcBef>
              <a:buNone/>
            </a:pPr>
            <a:r>
              <a:rPr lang="en-GB" sz="1200" dirty="0">
                <a:latin typeface="Consolas" panose="020B0609020204030204" pitchFamily="49" charset="0"/>
              </a:rPr>
              <a:t>    description='TODO: Package description',</a:t>
            </a:r>
          </a:p>
          <a:p>
            <a:pPr marL="0" indent="0">
              <a:lnSpc>
                <a:spcPct val="120000"/>
              </a:lnSpc>
              <a:spcBef>
                <a:spcPts val="0"/>
              </a:spcBef>
              <a:buNone/>
            </a:pPr>
            <a:r>
              <a:rPr lang="en-GB" sz="1200" dirty="0">
                <a:latin typeface="Consolas" panose="020B0609020204030204" pitchFamily="49" charset="0"/>
              </a:rPr>
              <a:t>    license='TODO: License declaration',</a:t>
            </a:r>
          </a:p>
          <a:p>
            <a:pPr marL="0" indent="0">
              <a:lnSpc>
                <a:spcPct val="120000"/>
              </a:lnSpc>
              <a:spcBef>
                <a:spcPts val="0"/>
              </a:spcBef>
              <a:buNone/>
            </a:pPr>
            <a:r>
              <a:rPr lang="en-GB" sz="1200" dirty="0">
                <a:latin typeface="Consolas" panose="020B0609020204030204" pitchFamily="49" charset="0"/>
              </a:rPr>
              <a:t>    </a:t>
            </a:r>
            <a:r>
              <a:rPr lang="en-GB" sz="1200" dirty="0" err="1">
                <a:latin typeface="Consolas" panose="020B0609020204030204" pitchFamily="49" charset="0"/>
              </a:rPr>
              <a:t>tests_require</a:t>
            </a:r>
            <a:r>
              <a:rPr lang="en-GB" sz="1200" dirty="0">
                <a:latin typeface="Consolas" panose="020B0609020204030204" pitchFamily="49" charset="0"/>
              </a:rPr>
              <a:t>=['</a:t>
            </a:r>
            <a:r>
              <a:rPr lang="en-GB" sz="1200" dirty="0" err="1">
                <a:latin typeface="Consolas" panose="020B0609020204030204" pitchFamily="49" charset="0"/>
              </a:rPr>
              <a:t>pytest</a:t>
            </a:r>
            <a:r>
              <a:rPr lang="en-GB" sz="1200" dirty="0">
                <a:latin typeface="Consolas" panose="020B0609020204030204" pitchFamily="49" charset="0"/>
              </a:rPr>
              <a:t>'],</a:t>
            </a:r>
          </a:p>
          <a:p>
            <a:pPr marL="0" indent="0">
              <a:lnSpc>
                <a:spcPct val="120000"/>
              </a:lnSpc>
              <a:spcBef>
                <a:spcPts val="0"/>
              </a:spcBef>
              <a:buNone/>
            </a:pPr>
            <a:r>
              <a:rPr lang="en-GB" sz="1200" dirty="0">
                <a:latin typeface="Consolas" panose="020B0609020204030204" pitchFamily="49" charset="0"/>
              </a:rPr>
              <a:t>    </a:t>
            </a:r>
            <a:r>
              <a:rPr lang="en-GB" sz="1200" dirty="0" err="1">
                <a:latin typeface="Consolas" panose="020B0609020204030204" pitchFamily="49" charset="0"/>
              </a:rPr>
              <a:t>entry_points</a:t>
            </a:r>
            <a:r>
              <a:rPr lang="en-GB" sz="1200" dirty="0">
                <a:latin typeface="Consolas" panose="020B0609020204030204" pitchFamily="49" charset="0"/>
              </a:rPr>
              <a:t>={</a:t>
            </a:r>
          </a:p>
          <a:p>
            <a:pPr marL="0" indent="0">
              <a:lnSpc>
                <a:spcPct val="120000"/>
              </a:lnSpc>
              <a:spcBef>
                <a:spcPts val="0"/>
              </a:spcBef>
              <a:buNone/>
            </a:pPr>
            <a:r>
              <a:rPr lang="en-GB" sz="1200" dirty="0">
                <a:highlight>
                  <a:srgbClr val="FFFF00"/>
                </a:highlight>
                <a:latin typeface="Consolas" panose="020B0609020204030204" pitchFamily="49" charset="0"/>
              </a:rPr>
              <a:t>        '</a:t>
            </a:r>
            <a:r>
              <a:rPr lang="en-GB" sz="1200" dirty="0" err="1">
                <a:highlight>
                  <a:srgbClr val="FFFF00"/>
                </a:highlight>
                <a:latin typeface="Consolas" panose="020B0609020204030204" pitchFamily="49" charset="0"/>
              </a:rPr>
              <a:t>console_scripts</a:t>
            </a:r>
            <a:r>
              <a:rPr lang="en-GB" sz="1200" dirty="0">
                <a:highlight>
                  <a:srgbClr val="FFFF00"/>
                </a:highlight>
                <a:latin typeface="Consolas" panose="020B0609020204030204" pitchFamily="49" charset="0"/>
              </a:rPr>
              <a:t>': [</a:t>
            </a:r>
          </a:p>
          <a:p>
            <a:pPr marL="0" indent="0">
              <a:lnSpc>
                <a:spcPct val="120000"/>
              </a:lnSpc>
              <a:spcBef>
                <a:spcPts val="0"/>
              </a:spcBef>
              <a:buNone/>
            </a:pPr>
            <a:r>
              <a:rPr lang="en-GB" sz="1200" dirty="0">
                <a:highlight>
                  <a:srgbClr val="FFFF00"/>
                </a:highlight>
                <a:latin typeface="Consolas" panose="020B0609020204030204" pitchFamily="49" charset="0"/>
              </a:rPr>
              <a:t>            '</a:t>
            </a:r>
            <a:r>
              <a:rPr lang="en-GB" sz="1200" dirty="0" err="1">
                <a:highlight>
                  <a:srgbClr val="FFFF00"/>
                </a:highlight>
                <a:latin typeface="Consolas" panose="020B0609020204030204" pitchFamily="49" charset="0"/>
              </a:rPr>
              <a:t>best_effort_sub</a:t>
            </a:r>
            <a:r>
              <a:rPr lang="en-GB" sz="1200" dirty="0">
                <a:highlight>
                  <a:srgbClr val="FFFF00"/>
                </a:highlight>
                <a:latin typeface="Consolas" panose="020B0609020204030204" pitchFamily="49" charset="0"/>
              </a:rPr>
              <a:t> = </a:t>
            </a:r>
            <a:r>
              <a:rPr lang="en-GB" sz="1200" dirty="0" err="1">
                <a:highlight>
                  <a:srgbClr val="FFFF00"/>
                </a:highlight>
                <a:latin typeface="Consolas" panose="020B0609020204030204" pitchFamily="49" charset="0"/>
              </a:rPr>
              <a:t>micro_ros_subscriber.best_effort_sub:main</a:t>
            </a:r>
            <a:r>
              <a:rPr lang="en-GB" sz="1200" dirty="0">
                <a:highlight>
                  <a:srgbClr val="FFFF00"/>
                </a:highlight>
                <a:latin typeface="Consolas" panose="020B0609020204030204" pitchFamily="49" charset="0"/>
              </a:rPr>
              <a:t>',</a:t>
            </a:r>
          </a:p>
          <a:p>
            <a:pPr marL="0" indent="0">
              <a:lnSpc>
                <a:spcPct val="120000"/>
              </a:lnSpc>
              <a:spcBef>
                <a:spcPts val="0"/>
              </a:spcBef>
              <a:buNone/>
            </a:pPr>
            <a:r>
              <a:rPr lang="en-GB" sz="1200" dirty="0">
                <a:highlight>
                  <a:srgbClr val="FFFF00"/>
                </a:highlight>
                <a:latin typeface="Consolas" panose="020B0609020204030204" pitchFamily="49" charset="0"/>
              </a:rPr>
              <a:t>            '</a:t>
            </a:r>
            <a:r>
              <a:rPr lang="en-GB" sz="1200" dirty="0" err="1">
                <a:highlight>
                  <a:srgbClr val="FFFF00"/>
                </a:highlight>
                <a:latin typeface="Consolas" panose="020B0609020204030204" pitchFamily="49" charset="0"/>
              </a:rPr>
              <a:t>reliable_sub</a:t>
            </a:r>
            <a:r>
              <a:rPr lang="en-GB" sz="1200" dirty="0">
                <a:highlight>
                  <a:srgbClr val="FFFF00"/>
                </a:highlight>
                <a:latin typeface="Consolas" panose="020B0609020204030204" pitchFamily="49" charset="0"/>
              </a:rPr>
              <a:t> = </a:t>
            </a:r>
            <a:r>
              <a:rPr lang="en-GB" sz="1200" dirty="0" err="1">
                <a:highlight>
                  <a:srgbClr val="FFFF00"/>
                </a:highlight>
                <a:latin typeface="Consolas" panose="020B0609020204030204" pitchFamily="49" charset="0"/>
              </a:rPr>
              <a:t>micro_ros_subscriber.reliable_sub:main</a:t>
            </a:r>
            <a:r>
              <a:rPr lang="en-GB" sz="1200" dirty="0">
                <a:highlight>
                  <a:srgbClr val="FFFF00"/>
                </a:highlight>
                <a:latin typeface="Consolas" panose="020B0609020204030204" pitchFamily="49" charset="0"/>
              </a:rPr>
              <a:t>'</a:t>
            </a:r>
          </a:p>
          <a:p>
            <a:pPr marL="0" indent="0">
              <a:lnSpc>
                <a:spcPct val="120000"/>
              </a:lnSpc>
              <a:spcBef>
                <a:spcPts val="0"/>
              </a:spcBef>
              <a:buNone/>
            </a:pPr>
            <a:r>
              <a:rPr lang="en-GB" sz="1200" dirty="0">
                <a:highlight>
                  <a:srgbClr val="FFFF00"/>
                </a:highlight>
                <a:latin typeface="Consolas" panose="020B0609020204030204" pitchFamily="49" charset="0"/>
              </a:rPr>
              <a:t>        ],</a:t>
            </a:r>
          </a:p>
          <a:p>
            <a:pPr marL="0" indent="0">
              <a:lnSpc>
                <a:spcPct val="120000"/>
              </a:lnSpc>
              <a:spcBef>
                <a:spcPts val="0"/>
              </a:spcBef>
              <a:buNone/>
            </a:pPr>
            <a:r>
              <a:rPr lang="en-GB" sz="1200" dirty="0">
                <a:latin typeface="Consolas" panose="020B0609020204030204" pitchFamily="49" charset="0"/>
              </a:rPr>
              <a:t>    },</a:t>
            </a:r>
          </a:p>
          <a:p>
            <a:pPr marL="0" indent="0">
              <a:lnSpc>
                <a:spcPct val="120000"/>
              </a:lnSpc>
              <a:spcBef>
                <a:spcPts val="0"/>
              </a:spcBef>
              <a:buNone/>
            </a:pPr>
            <a:r>
              <a:rPr lang="en-GB" sz="1200" dirty="0">
                <a:latin typeface="Consolas" panose="020B0609020204030204" pitchFamily="49" charset="0"/>
              </a:rPr>
              <a:t>)</a:t>
            </a:r>
          </a:p>
          <a:p>
            <a:pPr marL="0" indent="0">
              <a:lnSpc>
                <a:spcPct val="120000"/>
              </a:lnSpc>
              <a:spcBef>
                <a:spcPts val="0"/>
              </a:spcBef>
              <a:buNone/>
            </a:pPr>
            <a:endParaRPr lang="en-GB" dirty="0">
              <a:latin typeface="Consolas" panose="020B0609020204030204" pitchFamily="49" charset="0"/>
            </a:endParaRPr>
          </a:p>
        </p:txBody>
      </p:sp>
      <p:sp>
        <p:nvSpPr>
          <p:cNvPr id="4" name="Title 3">
            <a:extLst>
              <a:ext uri="{FF2B5EF4-FFF2-40B4-BE49-F238E27FC236}">
                <a16:creationId xmlns:a16="http://schemas.microsoft.com/office/drawing/2014/main" id="{85471968-FCC0-D604-85E7-3C6B19B806F7}"/>
              </a:ext>
            </a:extLst>
          </p:cNvPr>
          <p:cNvSpPr>
            <a:spLocks noGrp="1"/>
          </p:cNvSpPr>
          <p:nvPr>
            <p:ph type="title"/>
          </p:nvPr>
        </p:nvSpPr>
        <p:spPr/>
        <p:txBody>
          <a:bodyPr/>
          <a:lstStyle/>
          <a:p>
            <a:r>
              <a:rPr lang="en-GB" dirty="0"/>
              <a:t>Activity 1</a:t>
            </a:r>
          </a:p>
        </p:txBody>
      </p:sp>
    </p:spTree>
    <p:extLst>
      <p:ext uri="{BB962C8B-B14F-4D97-AF65-F5344CB8AC3E}">
        <p14:creationId xmlns:p14="http://schemas.microsoft.com/office/powerpoint/2010/main" val="1286850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7C01A-195C-6C9D-0AD5-88293642850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C49602-9B9D-DC61-14DF-6E1A1F1AEC56}"/>
              </a:ext>
            </a:extLst>
          </p:cNvPr>
          <p:cNvSpPr>
            <a:spLocks noGrp="1"/>
          </p:cNvSpPr>
          <p:nvPr>
            <p:ph sz="half" idx="1"/>
          </p:nvPr>
        </p:nvSpPr>
        <p:spPr>
          <a:xfrm>
            <a:off x="469823" y="1446302"/>
            <a:ext cx="5549977" cy="5078323"/>
          </a:xfrm>
        </p:spPr>
        <p:txBody>
          <a:bodyPr>
            <a:normAutofit fontScale="92500" lnSpcReduction="10000"/>
          </a:bodyPr>
          <a:lstStyle/>
          <a:p>
            <a:pPr marL="0" indent="0">
              <a:lnSpc>
                <a:spcPct val="170000"/>
              </a:lnSpc>
              <a:spcBef>
                <a:spcPts val="600"/>
              </a:spcBef>
              <a:buNone/>
            </a:pPr>
            <a:r>
              <a:rPr lang="en-GB" sz="1800" dirty="0">
                <a:latin typeface="Nexa-Bold" panose="01000000000000000000" pitchFamily="2" charset="0"/>
              </a:rPr>
              <a:t>Simple Example</a:t>
            </a:r>
          </a:p>
          <a:p>
            <a:pPr marL="0" indent="0">
              <a:lnSpc>
                <a:spcPct val="170000"/>
              </a:lnSpc>
              <a:spcBef>
                <a:spcPts val="600"/>
              </a:spcBef>
              <a:buNone/>
            </a:pPr>
            <a:r>
              <a:rPr lang="en-GB" sz="1600" dirty="0"/>
              <a:t>A teleoperated mobile robot:</a:t>
            </a:r>
            <a:br>
              <a:rPr lang="en-GB" sz="1600" dirty="0"/>
            </a:br>
            <a:r>
              <a:rPr lang="en-GB" sz="1600" b="1" dirty="0"/>
              <a:t>Reliable QoS</a:t>
            </a:r>
            <a:r>
              <a:rPr lang="en-GB" sz="1600" dirty="0"/>
              <a:t> (e.g., motor commands)</a:t>
            </a:r>
          </a:p>
          <a:p>
            <a:pPr>
              <a:lnSpc>
                <a:spcPct val="170000"/>
              </a:lnSpc>
              <a:spcBef>
                <a:spcPts val="600"/>
              </a:spcBef>
              <a:buFont typeface="Arial" panose="020B0604020202020204" pitchFamily="34" charset="0"/>
              <a:buChar char="•"/>
            </a:pPr>
            <a:r>
              <a:rPr lang="en-GB" sz="1600" dirty="0"/>
              <a:t>The robot must always receive movement commands.</a:t>
            </a:r>
          </a:p>
          <a:p>
            <a:pPr>
              <a:lnSpc>
                <a:spcPct val="170000"/>
              </a:lnSpc>
              <a:spcBef>
                <a:spcPts val="600"/>
              </a:spcBef>
              <a:buFont typeface="Arial" panose="020B0604020202020204" pitchFamily="34" charset="0"/>
              <a:buChar char="•"/>
            </a:pPr>
            <a:r>
              <a:rPr lang="en-GB" sz="1600" dirty="0"/>
              <a:t>Uses Reliable QoS to ensure commands are delivered.</a:t>
            </a:r>
          </a:p>
          <a:p>
            <a:pPr marL="0" indent="0">
              <a:lnSpc>
                <a:spcPct val="170000"/>
              </a:lnSpc>
              <a:spcBef>
                <a:spcPts val="600"/>
              </a:spcBef>
              <a:buNone/>
            </a:pPr>
            <a:r>
              <a:rPr lang="en-GB" sz="1600" b="1" dirty="0"/>
              <a:t>Best-Effort QoS </a:t>
            </a:r>
            <a:r>
              <a:rPr lang="en-GB" sz="1600" dirty="0"/>
              <a:t>(e.g., laser sensor streaming)</a:t>
            </a:r>
          </a:p>
          <a:p>
            <a:pPr>
              <a:lnSpc>
                <a:spcPct val="170000"/>
              </a:lnSpc>
              <a:spcBef>
                <a:spcPts val="600"/>
              </a:spcBef>
              <a:buFont typeface="Arial" panose="020B0604020202020204" pitchFamily="34" charset="0"/>
              <a:buChar char="•"/>
            </a:pPr>
            <a:r>
              <a:rPr lang="en-GB" sz="1600" dirty="0"/>
              <a:t>The robot sends a laser sensor information to a node.</a:t>
            </a:r>
          </a:p>
          <a:p>
            <a:pPr>
              <a:lnSpc>
                <a:spcPct val="170000"/>
              </a:lnSpc>
              <a:spcBef>
                <a:spcPts val="600"/>
              </a:spcBef>
              <a:buFont typeface="Arial" panose="020B0604020202020204" pitchFamily="34" charset="0"/>
              <a:buChar char="•"/>
            </a:pPr>
            <a:r>
              <a:rPr lang="en-GB" sz="1600" dirty="0"/>
              <a:t>Uses Best-Effort QoS because occasional frame drops don’t affect the robot’s operation; also, you prefer the latest data.</a:t>
            </a:r>
          </a:p>
          <a:p>
            <a:pPr>
              <a:lnSpc>
                <a:spcPct val="170000"/>
              </a:lnSpc>
              <a:spcBef>
                <a:spcPts val="600"/>
              </a:spcBef>
              <a:buFont typeface="Arial" panose="020B0604020202020204" pitchFamily="34" charset="0"/>
              <a:buChar char="•"/>
            </a:pPr>
            <a:r>
              <a:rPr lang="en-GB" sz="1600" dirty="0"/>
              <a:t>It is preferable to have the latest information from the laser sensor.</a:t>
            </a:r>
          </a:p>
        </p:txBody>
      </p:sp>
      <p:sp>
        <p:nvSpPr>
          <p:cNvPr id="4" name="Title 3">
            <a:extLst>
              <a:ext uri="{FF2B5EF4-FFF2-40B4-BE49-F238E27FC236}">
                <a16:creationId xmlns:a16="http://schemas.microsoft.com/office/drawing/2014/main" id="{CF7926F7-6C6D-1D03-560F-101B20F5A7DA}"/>
              </a:ext>
            </a:extLst>
          </p:cNvPr>
          <p:cNvSpPr>
            <a:spLocks noGrp="1"/>
          </p:cNvSpPr>
          <p:nvPr>
            <p:ph type="title"/>
          </p:nvPr>
        </p:nvSpPr>
        <p:spPr/>
        <p:txBody>
          <a:bodyPr/>
          <a:lstStyle/>
          <a:p>
            <a:r>
              <a:rPr lang="en-GB" dirty="0"/>
              <a:t>Introduction</a:t>
            </a:r>
          </a:p>
        </p:txBody>
      </p:sp>
      <p:pic>
        <p:nvPicPr>
          <p:cNvPr id="8" name="Content Placeholder 7">
            <a:extLst>
              <a:ext uri="{FF2B5EF4-FFF2-40B4-BE49-F238E27FC236}">
                <a16:creationId xmlns:a16="http://schemas.microsoft.com/office/drawing/2014/main" id="{B7FD43A4-C053-8471-4748-94E6D4B19AF4}"/>
              </a:ext>
            </a:extLst>
          </p:cNvPr>
          <p:cNvPicPr>
            <a:picLocks noGrp="1" noChangeAspect="1"/>
          </p:cNvPicPr>
          <p:nvPr>
            <p:ph sz="half" idx="2"/>
          </p:nvPr>
        </p:nvPicPr>
        <p:blipFill>
          <a:blip r:embed="rId2"/>
          <a:stretch>
            <a:fillRect/>
          </a:stretch>
        </p:blipFill>
        <p:spPr>
          <a:xfrm>
            <a:off x="6642023" y="1825625"/>
            <a:ext cx="5080154" cy="4351338"/>
          </a:xfrm>
          <a:prstGeom prst="rect">
            <a:avLst/>
          </a:prstGeom>
        </p:spPr>
      </p:pic>
    </p:spTree>
    <p:extLst>
      <p:ext uri="{BB962C8B-B14F-4D97-AF65-F5344CB8AC3E}">
        <p14:creationId xmlns:p14="http://schemas.microsoft.com/office/powerpoint/2010/main" val="3116352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2E0616-6272-2174-1524-55AF06F70FE9}"/>
              </a:ext>
            </a:extLst>
          </p:cNvPr>
          <p:cNvSpPr>
            <a:spLocks noGrp="1"/>
          </p:cNvSpPr>
          <p:nvPr>
            <p:ph sz="half" idx="1"/>
          </p:nvPr>
        </p:nvSpPr>
        <p:spPr>
          <a:xfrm>
            <a:off x="838198" y="1293902"/>
            <a:ext cx="5181600" cy="4730661"/>
          </a:xfrm>
        </p:spPr>
        <p:txBody>
          <a:bodyPr>
            <a:normAutofit/>
          </a:bodyPr>
          <a:lstStyle/>
          <a:p>
            <a:pPr marL="0" indent="0">
              <a:lnSpc>
                <a:spcPct val="150000"/>
              </a:lnSpc>
              <a:buNone/>
            </a:pPr>
            <a:r>
              <a:rPr lang="en-GB" sz="1800" dirty="0">
                <a:latin typeface="Nexa-Bold" panose="01000000000000000000" pitchFamily="2" charset="0"/>
              </a:rPr>
              <a:t>best_effort_sub.py</a:t>
            </a:r>
          </a:p>
          <a:p>
            <a:pPr marL="0" indent="0">
              <a:lnSpc>
                <a:spcPct val="150000"/>
              </a:lnSpc>
              <a:buNone/>
            </a:pPr>
            <a:endParaRPr lang="en-GB" sz="1600" dirty="0"/>
          </a:p>
          <a:p>
            <a:pPr>
              <a:lnSpc>
                <a:spcPct val="150000"/>
              </a:lnSpc>
            </a:pPr>
            <a:endParaRPr lang="en-GB" sz="1600" dirty="0"/>
          </a:p>
          <a:p>
            <a:pPr>
              <a:lnSpc>
                <a:spcPct val="150000"/>
              </a:lnSpc>
            </a:pPr>
            <a:endParaRPr lang="en-GB" sz="1600" dirty="0"/>
          </a:p>
        </p:txBody>
      </p:sp>
      <p:sp>
        <p:nvSpPr>
          <p:cNvPr id="3" name="Content Placeholder 2">
            <a:extLst>
              <a:ext uri="{FF2B5EF4-FFF2-40B4-BE49-F238E27FC236}">
                <a16:creationId xmlns:a16="http://schemas.microsoft.com/office/drawing/2014/main" id="{0DEBDA93-7B64-1CA8-34C6-5337609074FD}"/>
              </a:ext>
            </a:extLst>
          </p:cNvPr>
          <p:cNvSpPr>
            <a:spLocks noGrp="1"/>
          </p:cNvSpPr>
          <p:nvPr>
            <p:ph sz="half" idx="2"/>
          </p:nvPr>
        </p:nvSpPr>
        <p:spPr>
          <a:xfrm>
            <a:off x="838200" y="1837766"/>
            <a:ext cx="5181600" cy="4339198"/>
          </a:xfrm>
          <a:solidFill>
            <a:schemeClr val="bg1"/>
          </a:solidFill>
        </p:spPr>
        <p:txBody>
          <a:bodyPr>
            <a:noAutofit/>
          </a:bodyPr>
          <a:lstStyle/>
          <a:p>
            <a:pPr marL="0" indent="0">
              <a:lnSpc>
                <a:spcPct val="120000"/>
              </a:lnSpc>
              <a:spcBef>
                <a:spcPts val="0"/>
              </a:spcBef>
              <a:buNone/>
            </a:pPr>
            <a:r>
              <a:rPr lang="en-GB" sz="1100" dirty="0">
                <a:latin typeface="Consolas" panose="020B0609020204030204" pitchFamily="49" charset="0"/>
              </a:rPr>
              <a:t>import </a:t>
            </a:r>
            <a:r>
              <a:rPr lang="en-GB" sz="1100" dirty="0" err="1">
                <a:latin typeface="Consolas" panose="020B0609020204030204" pitchFamily="49" charset="0"/>
              </a:rPr>
              <a:t>rclpy</a:t>
            </a:r>
            <a:endParaRPr lang="en-GB" sz="1100" dirty="0">
              <a:latin typeface="Consolas" panose="020B0609020204030204" pitchFamily="49" charset="0"/>
            </a:endParaRPr>
          </a:p>
          <a:p>
            <a:pPr marL="0" indent="0">
              <a:lnSpc>
                <a:spcPct val="120000"/>
              </a:lnSpc>
              <a:spcBef>
                <a:spcPts val="0"/>
              </a:spcBef>
              <a:buNone/>
            </a:pPr>
            <a:r>
              <a:rPr lang="en-GB" sz="1100" dirty="0">
                <a:latin typeface="Consolas" panose="020B0609020204030204" pitchFamily="49" charset="0"/>
              </a:rPr>
              <a:t>from </a:t>
            </a:r>
            <a:r>
              <a:rPr lang="en-GB" sz="1100" dirty="0" err="1">
                <a:latin typeface="Consolas" panose="020B0609020204030204" pitchFamily="49" charset="0"/>
              </a:rPr>
              <a:t>rclpy.node</a:t>
            </a:r>
            <a:r>
              <a:rPr lang="en-GB" sz="1100" dirty="0">
                <a:latin typeface="Consolas" panose="020B0609020204030204" pitchFamily="49" charset="0"/>
              </a:rPr>
              <a:t> import Node</a:t>
            </a:r>
          </a:p>
          <a:p>
            <a:pPr marL="0" indent="0">
              <a:lnSpc>
                <a:spcPct val="120000"/>
              </a:lnSpc>
              <a:spcBef>
                <a:spcPts val="0"/>
              </a:spcBef>
              <a:buNone/>
            </a:pPr>
            <a:r>
              <a:rPr lang="en-GB" sz="1100" dirty="0">
                <a:latin typeface="Consolas" panose="020B0609020204030204" pitchFamily="49" charset="0"/>
              </a:rPr>
              <a:t>import </a:t>
            </a:r>
            <a:r>
              <a:rPr lang="en-GB" sz="1100" dirty="0" err="1">
                <a:latin typeface="Consolas" panose="020B0609020204030204" pitchFamily="49" charset="0"/>
              </a:rPr>
              <a:t>numpy</a:t>
            </a:r>
            <a:r>
              <a:rPr lang="en-GB" sz="1100" dirty="0">
                <a:latin typeface="Consolas" panose="020B0609020204030204" pitchFamily="49" charset="0"/>
              </a:rPr>
              <a:t> as np</a:t>
            </a:r>
          </a:p>
          <a:p>
            <a:pPr marL="0" indent="0">
              <a:lnSpc>
                <a:spcPct val="120000"/>
              </a:lnSpc>
              <a:spcBef>
                <a:spcPts val="0"/>
              </a:spcBef>
              <a:buNone/>
            </a:pPr>
            <a:r>
              <a:rPr lang="en-GB" sz="1100" dirty="0">
                <a:latin typeface="Consolas" panose="020B0609020204030204" pitchFamily="49" charset="0"/>
              </a:rPr>
              <a:t>from std_msgs.msg import Float32</a:t>
            </a:r>
          </a:p>
          <a:p>
            <a:pPr marL="0" indent="0">
              <a:lnSpc>
                <a:spcPct val="120000"/>
              </a:lnSpc>
              <a:spcBef>
                <a:spcPts val="0"/>
              </a:spcBef>
              <a:buNone/>
            </a:pPr>
            <a:r>
              <a:rPr lang="en-GB" sz="1100" dirty="0">
                <a:latin typeface="Consolas" panose="020B0609020204030204" pitchFamily="49" charset="0"/>
              </a:rPr>
              <a:t>from </a:t>
            </a:r>
            <a:r>
              <a:rPr lang="en-GB" sz="1100" dirty="0" err="1">
                <a:latin typeface="Consolas" panose="020B0609020204030204" pitchFamily="49" charset="0"/>
              </a:rPr>
              <a:t>rclpy.qos</a:t>
            </a:r>
            <a:r>
              <a:rPr lang="en-GB" sz="1100" dirty="0">
                <a:latin typeface="Consolas" panose="020B0609020204030204" pitchFamily="49" charset="0"/>
              </a:rPr>
              <a:t> import </a:t>
            </a:r>
            <a:r>
              <a:rPr lang="en-GB" sz="1100" dirty="0" err="1">
                <a:latin typeface="Consolas" panose="020B0609020204030204" pitchFamily="49" charset="0"/>
              </a:rPr>
              <a:t>qos_profile_sensor_data</a:t>
            </a:r>
            <a:endParaRPr lang="en-GB" sz="1100" dirty="0">
              <a:latin typeface="Consolas" panose="020B0609020204030204" pitchFamily="49" charset="0"/>
            </a:endParaRPr>
          </a:p>
          <a:p>
            <a:pPr marL="0" indent="0">
              <a:lnSpc>
                <a:spcPct val="120000"/>
              </a:lnSpc>
              <a:spcBef>
                <a:spcPts val="0"/>
              </a:spcBef>
              <a:buNone/>
            </a:pPr>
            <a:endParaRPr lang="en-GB" sz="1100" dirty="0">
              <a:latin typeface="Consolas" panose="020B0609020204030204" pitchFamily="49" charset="0"/>
            </a:endParaRPr>
          </a:p>
          <a:p>
            <a:pPr marL="0" indent="0">
              <a:lnSpc>
                <a:spcPct val="120000"/>
              </a:lnSpc>
              <a:spcBef>
                <a:spcPts val="0"/>
              </a:spcBef>
              <a:buNone/>
            </a:pPr>
            <a:r>
              <a:rPr lang="en-GB" sz="1100" dirty="0">
                <a:latin typeface="Consolas" panose="020B0609020204030204" pitchFamily="49" charset="0"/>
              </a:rPr>
              <a:t>class </a:t>
            </a:r>
            <a:r>
              <a:rPr lang="en-GB" sz="1100" dirty="0" err="1">
                <a:latin typeface="Consolas" panose="020B0609020204030204" pitchFamily="49" charset="0"/>
              </a:rPr>
              <a:t>MicroROSSubscriber</a:t>
            </a:r>
            <a:r>
              <a:rPr lang="en-GB" sz="1100" dirty="0">
                <a:latin typeface="Consolas" panose="020B0609020204030204" pitchFamily="49" charset="0"/>
              </a:rPr>
              <a:t>(Node):</a:t>
            </a:r>
          </a:p>
          <a:p>
            <a:pPr marL="0" indent="0">
              <a:lnSpc>
                <a:spcPct val="120000"/>
              </a:lnSpc>
              <a:spcBef>
                <a:spcPts val="0"/>
              </a:spcBef>
              <a:buNone/>
            </a:pPr>
            <a:r>
              <a:rPr lang="en-GB" sz="1100" dirty="0">
                <a:latin typeface="Consolas" panose="020B0609020204030204" pitchFamily="49" charset="0"/>
              </a:rPr>
              <a:t>    def __</a:t>
            </a:r>
            <a:r>
              <a:rPr lang="en-GB" sz="1100" dirty="0" err="1">
                <a:latin typeface="Consolas" panose="020B0609020204030204" pitchFamily="49" charset="0"/>
              </a:rPr>
              <a:t>init</a:t>
            </a:r>
            <a:r>
              <a:rPr lang="en-GB" sz="1100" dirty="0">
                <a:latin typeface="Consolas" panose="020B0609020204030204" pitchFamily="49" charset="0"/>
              </a:rPr>
              <a:t>__(self):</a:t>
            </a:r>
          </a:p>
          <a:p>
            <a:pPr marL="0" indent="0">
              <a:lnSpc>
                <a:spcPct val="120000"/>
              </a:lnSpc>
              <a:spcBef>
                <a:spcPts val="0"/>
              </a:spcBef>
              <a:buNone/>
            </a:pPr>
            <a:r>
              <a:rPr lang="en-GB" sz="1100" dirty="0">
                <a:latin typeface="Consolas" panose="020B0609020204030204" pitchFamily="49" charset="0"/>
              </a:rPr>
              <a:t>        super().__</a:t>
            </a:r>
            <a:r>
              <a:rPr lang="en-GB" sz="1100" dirty="0" err="1">
                <a:latin typeface="Consolas" panose="020B0609020204030204" pitchFamily="49" charset="0"/>
              </a:rPr>
              <a:t>init</a:t>
            </a:r>
            <a:r>
              <a:rPr lang="en-GB" sz="1100" dirty="0">
                <a:latin typeface="Consolas" panose="020B0609020204030204" pitchFamily="49" charset="0"/>
              </a:rPr>
              <a:t>__('</a:t>
            </a:r>
            <a:r>
              <a:rPr lang="en-GB" sz="1100" dirty="0" err="1">
                <a:latin typeface="Consolas" panose="020B0609020204030204" pitchFamily="49" charset="0"/>
              </a:rPr>
              <a:t>micro_ros_subscriber</a:t>
            </a:r>
            <a:r>
              <a:rPr lang="en-GB" sz="1100" dirty="0">
                <a:latin typeface="Consolas" panose="020B0609020204030204" pitchFamily="49" charset="0"/>
              </a:rPr>
              <a:t>')</a:t>
            </a:r>
          </a:p>
          <a:p>
            <a:pPr marL="0" indent="0">
              <a:lnSpc>
                <a:spcPct val="120000"/>
              </a:lnSpc>
              <a:spcBef>
                <a:spcPts val="0"/>
              </a:spcBef>
              <a:buNone/>
            </a:pPr>
            <a:endParaRPr lang="en-GB" sz="1100" dirty="0">
              <a:latin typeface="Consolas" panose="020B0609020204030204" pitchFamily="49" charset="0"/>
            </a:endParaRPr>
          </a:p>
          <a:p>
            <a:pPr marL="0" indent="0">
              <a:lnSpc>
                <a:spcPct val="120000"/>
              </a:lnSpc>
              <a:spcBef>
                <a:spcPts val="0"/>
              </a:spcBef>
              <a:buNone/>
            </a:pPr>
            <a:r>
              <a:rPr lang="en-GB" sz="1100" dirty="0">
                <a:latin typeface="Consolas" panose="020B0609020204030204" pitchFamily="49" charset="0"/>
              </a:rPr>
              <a:t>        </a:t>
            </a:r>
            <a:r>
              <a:rPr lang="en-GB" sz="1100" dirty="0" err="1">
                <a:latin typeface="Consolas" panose="020B0609020204030204" pitchFamily="49" charset="0"/>
              </a:rPr>
              <a:t>self.best_effort_subscription</a:t>
            </a:r>
            <a:r>
              <a:rPr lang="en-GB" sz="1100" dirty="0">
                <a:latin typeface="Consolas" panose="020B0609020204030204" pitchFamily="49" charset="0"/>
              </a:rPr>
              <a:t> = </a:t>
            </a:r>
            <a:r>
              <a:rPr lang="en-GB" sz="1100" dirty="0" err="1">
                <a:latin typeface="Consolas" panose="020B0609020204030204" pitchFamily="49" charset="0"/>
              </a:rPr>
              <a:t>self.create_subscription</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Float32,</a:t>
            </a:r>
          </a:p>
          <a:p>
            <a:pPr marL="0" indent="0">
              <a:lnSpc>
                <a:spcPct val="120000"/>
              </a:lnSpc>
              <a:spcBef>
                <a:spcPts val="0"/>
              </a:spcBef>
              <a:buNone/>
            </a:pPr>
            <a:r>
              <a:rPr lang="en-GB" sz="1100" dirty="0">
                <a:latin typeface="Consolas" panose="020B0609020204030204" pitchFamily="49" charset="0"/>
              </a:rPr>
              <a:t>            '</a:t>
            </a:r>
            <a:r>
              <a:rPr lang="en-GB" sz="1100" dirty="0" err="1">
                <a:latin typeface="Consolas" panose="020B0609020204030204" pitchFamily="49" charset="0"/>
              </a:rPr>
              <a:t>best_effort_pub</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a:t>
            </a:r>
            <a:r>
              <a:rPr lang="en-GB" sz="1100" dirty="0" err="1">
                <a:latin typeface="Consolas" panose="020B0609020204030204" pitchFamily="49" charset="0"/>
              </a:rPr>
              <a:t>self.best_effort_callback</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a:t>
            </a:r>
            <a:r>
              <a:rPr lang="en-GB" sz="1100" dirty="0" err="1">
                <a:highlight>
                  <a:srgbClr val="FFFF00"/>
                </a:highlight>
                <a:latin typeface="Consolas" panose="020B0609020204030204" pitchFamily="49" charset="0"/>
              </a:rPr>
              <a:t>qos_profile</a:t>
            </a:r>
            <a:r>
              <a:rPr lang="en-GB" sz="1100" dirty="0">
                <a:highlight>
                  <a:srgbClr val="FFFF00"/>
                </a:highlight>
                <a:latin typeface="Consolas" panose="020B0609020204030204" pitchFamily="49" charset="0"/>
              </a:rPr>
              <a:t>=</a:t>
            </a:r>
            <a:r>
              <a:rPr lang="en-GB" sz="1100" dirty="0" err="1">
                <a:highlight>
                  <a:srgbClr val="FFFF00"/>
                </a:highlight>
                <a:latin typeface="Consolas" panose="020B0609020204030204" pitchFamily="49" charset="0"/>
              </a:rPr>
              <a:t>qos_profile_sensor_data</a:t>
            </a:r>
            <a:endParaRPr lang="en-GB" sz="1100" dirty="0">
              <a:highlight>
                <a:srgbClr val="FFFF00"/>
              </a:highlight>
              <a:latin typeface="Consolas" panose="020B0609020204030204" pitchFamily="49" charset="0"/>
            </a:endParaRPr>
          </a:p>
          <a:p>
            <a:pPr marL="0" indent="0">
              <a:lnSpc>
                <a:spcPct val="120000"/>
              </a:lnSpc>
              <a:spcBef>
                <a:spcPts val="0"/>
              </a:spcBef>
              <a:buNone/>
            </a:pPr>
            <a:r>
              <a:rPr lang="en-GB" sz="1100" dirty="0">
                <a:latin typeface="Consolas" panose="020B0609020204030204" pitchFamily="49" charset="0"/>
              </a:rPr>
              <a:t>        )</a:t>
            </a:r>
          </a:p>
          <a:p>
            <a:pPr marL="0" indent="0">
              <a:lnSpc>
                <a:spcPct val="120000"/>
              </a:lnSpc>
              <a:spcBef>
                <a:spcPts val="0"/>
              </a:spcBef>
              <a:buNone/>
            </a:pPr>
            <a:endParaRPr lang="en-GB" sz="1100" dirty="0">
              <a:latin typeface="Consolas" panose="020B0609020204030204" pitchFamily="49" charset="0"/>
            </a:endParaRPr>
          </a:p>
          <a:p>
            <a:pPr marL="0" indent="0">
              <a:lnSpc>
                <a:spcPct val="120000"/>
              </a:lnSpc>
              <a:spcBef>
                <a:spcPts val="0"/>
              </a:spcBef>
              <a:buNone/>
            </a:pPr>
            <a:r>
              <a:rPr lang="en-GB" sz="1100" dirty="0">
                <a:latin typeface="Consolas" panose="020B0609020204030204" pitchFamily="49" charset="0"/>
              </a:rPr>
              <a:t>        </a:t>
            </a:r>
            <a:r>
              <a:rPr lang="en-GB" sz="1100" dirty="0" err="1">
                <a:latin typeface="Consolas" panose="020B0609020204030204" pitchFamily="49" charset="0"/>
              </a:rPr>
              <a:t>self.best_effort_subscription</a:t>
            </a:r>
            <a:endParaRPr lang="en-GB" sz="1100" dirty="0">
              <a:latin typeface="Consolas" panose="020B0609020204030204" pitchFamily="49" charset="0"/>
            </a:endParaRPr>
          </a:p>
          <a:p>
            <a:pPr marL="0" indent="0">
              <a:lnSpc>
                <a:spcPct val="120000"/>
              </a:lnSpc>
              <a:spcBef>
                <a:spcPts val="0"/>
              </a:spcBef>
              <a:buNone/>
            </a:pPr>
            <a:endParaRPr lang="en-GB" sz="1100" dirty="0">
              <a:latin typeface="Consolas" panose="020B0609020204030204" pitchFamily="49" charset="0"/>
            </a:endParaRPr>
          </a:p>
          <a:p>
            <a:pPr marL="0" indent="0">
              <a:lnSpc>
                <a:spcPct val="120000"/>
              </a:lnSpc>
              <a:spcBef>
                <a:spcPts val="0"/>
              </a:spcBef>
              <a:buNone/>
            </a:pPr>
            <a:r>
              <a:rPr lang="en-GB" sz="1100" dirty="0">
                <a:latin typeface="Consolas" panose="020B0609020204030204" pitchFamily="49" charset="0"/>
              </a:rPr>
              <a:t>        </a:t>
            </a:r>
            <a:r>
              <a:rPr lang="en-GB" sz="1100" dirty="0" err="1">
                <a:latin typeface="Consolas" panose="020B0609020204030204" pitchFamily="49" charset="0"/>
              </a:rPr>
              <a:t>self.signal_msg</a:t>
            </a:r>
            <a:r>
              <a:rPr lang="en-GB" sz="1100" dirty="0">
                <a:latin typeface="Consolas" panose="020B0609020204030204" pitchFamily="49" charset="0"/>
              </a:rPr>
              <a:t> = Float32()</a:t>
            </a:r>
          </a:p>
          <a:p>
            <a:pPr marL="0" indent="0">
              <a:lnSpc>
                <a:spcPct val="120000"/>
              </a:lnSpc>
              <a:spcBef>
                <a:spcPts val="0"/>
              </a:spcBef>
              <a:buNone/>
            </a:pPr>
            <a:r>
              <a:rPr lang="en-GB" sz="1100" dirty="0">
                <a:latin typeface="Consolas" panose="020B0609020204030204" pitchFamily="49" charset="0"/>
              </a:rPr>
              <a:t>        </a:t>
            </a:r>
          </a:p>
          <a:p>
            <a:pPr marL="0" indent="0">
              <a:lnSpc>
                <a:spcPct val="120000"/>
              </a:lnSpc>
              <a:spcBef>
                <a:spcPts val="0"/>
              </a:spcBef>
              <a:buNone/>
            </a:pPr>
            <a:r>
              <a:rPr lang="en-GB" sz="1100" dirty="0">
                <a:latin typeface="Consolas" panose="020B0609020204030204" pitchFamily="49" charset="0"/>
              </a:rPr>
              <a:t>    def </a:t>
            </a:r>
            <a:r>
              <a:rPr lang="en-GB" sz="1100" dirty="0" err="1">
                <a:latin typeface="Consolas" panose="020B0609020204030204" pitchFamily="49" charset="0"/>
              </a:rPr>
              <a:t>best_effort_callback</a:t>
            </a:r>
            <a:r>
              <a:rPr lang="en-GB" sz="1100" dirty="0">
                <a:latin typeface="Consolas" panose="020B0609020204030204" pitchFamily="49" charset="0"/>
              </a:rPr>
              <a:t>(self, </a:t>
            </a:r>
            <a:r>
              <a:rPr lang="en-GB" sz="1100" dirty="0" err="1">
                <a:latin typeface="Consolas" panose="020B0609020204030204" pitchFamily="49" charset="0"/>
              </a:rPr>
              <a:t>signal_in</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a:t>
            </a:r>
            <a:r>
              <a:rPr lang="en-GB" sz="1100" dirty="0" err="1">
                <a:latin typeface="Consolas" panose="020B0609020204030204" pitchFamily="49" charset="0"/>
              </a:rPr>
              <a:t>self.get_logger</a:t>
            </a:r>
            <a:r>
              <a:rPr lang="en-GB" sz="1100" dirty="0">
                <a:latin typeface="Consolas" panose="020B0609020204030204" pitchFamily="49" charset="0"/>
              </a:rPr>
              <a:t>().info(</a:t>
            </a:r>
            <a:r>
              <a:rPr lang="en-GB" sz="1100" dirty="0" err="1">
                <a:latin typeface="Consolas" panose="020B0609020204030204" pitchFamily="49" charset="0"/>
              </a:rPr>
              <a:t>f"Received</a:t>
            </a:r>
            <a:r>
              <a:rPr lang="en-GB" sz="1100" dirty="0">
                <a:latin typeface="Consolas" panose="020B0609020204030204" pitchFamily="49" charset="0"/>
              </a:rPr>
              <a:t>: {</a:t>
            </a:r>
            <a:r>
              <a:rPr lang="en-GB" sz="1100" dirty="0" err="1">
                <a:latin typeface="Consolas" panose="020B0609020204030204" pitchFamily="49" charset="0"/>
              </a:rPr>
              <a:t>signal_in.data</a:t>
            </a:r>
            <a:r>
              <a:rPr lang="en-GB" sz="1100" dirty="0">
                <a:latin typeface="Consolas" panose="020B0609020204030204" pitchFamily="49" charset="0"/>
              </a:rPr>
              <a:t>}")</a:t>
            </a:r>
          </a:p>
        </p:txBody>
      </p:sp>
      <p:sp>
        <p:nvSpPr>
          <p:cNvPr id="4" name="Title 3">
            <a:extLst>
              <a:ext uri="{FF2B5EF4-FFF2-40B4-BE49-F238E27FC236}">
                <a16:creationId xmlns:a16="http://schemas.microsoft.com/office/drawing/2014/main" id="{448A72CD-5CBD-F118-9D68-FBD0042039FE}"/>
              </a:ext>
            </a:extLst>
          </p:cNvPr>
          <p:cNvSpPr>
            <a:spLocks noGrp="1"/>
          </p:cNvSpPr>
          <p:nvPr>
            <p:ph type="title"/>
          </p:nvPr>
        </p:nvSpPr>
        <p:spPr/>
        <p:txBody>
          <a:bodyPr/>
          <a:lstStyle/>
          <a:p>
            <a:r>
              <a:rPr lang="en-GB" dirty="0"/>
              <a:t>Activity 1</a:t>
            </a:r>
          </a:p>
        </p:txBody>
      </p:sp>
      <p:sp>
        <p:nvSpPr>
          <p:cNvPr id="8" name="Content Placeholder 2">
            <a:extLst>
              <a:ext uri="{FF2B5EF4-FFF2-40B4-BE49-F238E27FC236}">
                <a16:creationId xmlns:a16="http://schemas.microsoft.com/office/drawing/2014/main" id="{F23821B9-8716-F046-EDB7-83A0E338EC7E}"/>
              </a:ext>
            </a:extLst>
          </p:cNvPr>
          <p:cNvSpPr txBox="1">
            <a:spLocks/>
          </p:cNvSpPr>
          <p:nvPr/>
        </p:nvSpPr>
        <p:spPr>
          <a:xfrm>
            <a:off x="6172202" y="1837765"/>
            <a:ext cx="5181600" cy="4339198"/>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def main(</a:t>
            </a:r>
            <a:r>
              <a:rPr lang="en-GB" sz="1100" dirty="0" err="1">
                <a:latin typeface="Consolas" panose="020B0609020204030204" pitchFamily="49" charset="0"/>
              </a:rPr>
              <a:t>args</a:t>
            </a:r>
            <a:r>
              <a:rPr lang="en-GB" sz="1100" dirty="0">
                <a:latin typeface="Consolas" panose="020B0609020204030204" pitchFamily="49" charset="0"/>
              </a:rPr>
              <a:t>=None):</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r>
              <a:rPr lang="en-GB" sz="1100" dirty="0" err="1">
                <a:latin typeface="Consolas" panose="020B0609020204030204" pitchFamily="49" charset="0"/>
              </a:rPr>
              <a:t>rclpy.init</a:t>
            </a:r>
            <a:r>
              <a:rPr lang="en-GB" sz="1100" dirty="0">
                <a:latin typeface="Consolas" panose="020B0609020204030204" pitchFamily="49" charset="0"/>
              </a:rPr>
              <a:t>(</a:t>
            </a:r>
            <a:r>
              <a:rPr lang="en-GB" sz="1100" dirty="0" err="1">
                <a:latin typeface="Consolas" panose="020B0609020204030204" pitchFamily="49" charset="0"/>
              </a:rPr>
              <a:t>args</a:t>
            </a:r>
            <a:r>
              <a:rPr lang="en-GB" sz="1100" dirty="0">
                <a:latin typeface="Consolas" panose="020B0609020204030204" pitchFamily="49" charset="0"/>
              </a:rPr>
              <a:t>=</a:t>
            </a:r>
            <a:r>
              <a:rPr lang="en-GB" sz="1100" dirty="0" err="1">
                <a:latin typeface="Consolas" panose="020B0609020204030204" pitchFamily="49" charset="0"/>
              </a:rPr>
              <a:t>args</a:t>
            </a:r>
            <a:r>
              <a:rPr lang="en-GB" sz="1100" dirty="0">
                <a:latin typeface="Consolas" panose="020B0609020204030204" pitchFamily="49" charset="0"/>
              </a:rPr>
              <a:t>)</a:t>
            </a:r>
          </a:p>
          <a:p>
            <a:pPr marL="0" indent="0">
              <a:lnSpc>
                <a:spcPct val="120000"/>
              </a:lnSpc>
              <a:spcBef>
                <a:spcPts val="0"/>
              </a:spcBef>
              <a:buFont typeface="Arial" panose="020B0604020202020204" pitchFamily="34" charset="0"/>
              <a:buNone/>
            </a:pPr>
            <a:endParaRPr lang="en-GB" sz="1100" dirty="0">
              <a:latin typeface="Consolas" panose="020B0609020204030204" pitchFamily="49" charset="0"/>
            </a:endParaRP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node = </a:t>
            </a:r>
            <a:r>
              <a:rPr lang="en-GB" sz="1100" dirty="0" err="1">
                <a:latin typeface="Consolas" panose="020B0609020204030204" pitchFamily="49" charset="0"/>
              </a:rPr>
              <a:t>MicroROSSubscriber</a:t>
            </a:r>
            <a:r>
              <a:rPr lang="en-GB" sz="1100" dirty="0">
                <a:latin typeface="Consolas" panose="020B0609020204030204" pitchFamily="49" charset="0"/>
              </a:rPr>
              <a:t>()</a:t>
            </a:r>
          </a:p>
          <a:p>
            <a:pPr marL="0" indent="0">
              <a:lnSpc>
                <a:spcPct val="120000"/>
              </a:lnSpc>
              <a:spcBef>
                <a:spcPts val="0"/>
              </a:spcBef>
              <a:buFont typeface="Arial" panose="020B0604020202020204" pitchFamily="34" charset="0"/>
              <a:buNone/>
            </a:pPr>
            <a:endParaRPr lang="en-GB" sz="1100" dirty="0">
              <a:latin typeface="Consolas" panose="020B0609020204030204" pitchFamily="49" charset="0"/>
            </a:endParaRP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try:</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r>
              <a:rPr lang="en-GB" sz="1100" dirty="0" err="1">
                <a:latin typeface="Consolas" panose="020B0609020204030204" pitchFamily="49" charset="0"/>
              </a:rPr>
              <a:t>rclpy.spin</a:t>
            </a:r>
            <a:r>
              <a:rPr lang="en-GB" sz="1100" dirty="0">
                <a:latin typeface="Consolas" panose="020B0609020204030204" pitchFamily="49" charset="0"/>
              </a:rPr>
              <a:t>(node)</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except </a:t>
            </a:r>
            <a:r>
              <a:rPr lang="en-GB" sz="1100" dirty="0" err="1">
                <a:latin typeface="Consolas" panose="020B0609020204030204" pitchFamily="49" charset="0"/>
              </a:rPr>
              <a:t>KeyboardInterrupt</a:t>
            </a:r>
            <a:r>
              <a:rPr lang="en-GB" sz="1100" dirty="0">
                <a:latin typeface="Consolas" panose="020B0609020204030204" pitchFamily="49" charset="0"/>
              </a:rPr>
              <a:t>:</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pass</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finally:</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if </a:t>
            </a:r>
            <a:r>
              <a:rPr lang="en-GB" sz="1100" dirty="0" err="1">
                <a:latin typeface="Consolas" panose="020B0609020204030204" pitchFamily="49" charset="0"/>
              </a:rPr>
              <a:t>rclpy.ok</a:t>
            </a:r>
            <a:r>
              <a:rPr lang="en-GB" sz="1100" dirty="0">
                <a:latin typeface="Consolas" panose="020B0609020204030204" pitchFamily="49" charset="0"/>
              </a:rPr>
              <a:t>():  # Ensure shutdown is only called once</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r>
              <a:rPr lang="en-GB" sz="1100" dirty="0" err="1">
                <a:latin typeface="Consolas" panose="020B0609020204030204" pitchFamily="49" charset="0"/>
              </a:rPr>
              <a:t>rclpy.shutdown</a:t>
            </a:r>
            <a:r>
              <a:rPr lang="en-GB" sz="1100" dirty="0">
                <a:latin typeface="Consolas" panose="020B0609020204030204" pitchFamily="49" charset="0"/>
              </a:rPr>
              <a:t>()</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r>
              <a:rPr lang="en-GB" sz="1100" dirty="0" err="1">
                <a:latin typeface="Consolas" panose="020B0609020204030204" pitchFamily="49" charset="0"/>
              </a:rPr>
              <a:t>node.destroy_node</a:t>
            </a:r>
            <a:r>
              <a:rPr lang="en-GB" sz="1100" dirty="0">
                <a:latin typeface="Consolas" panose="020B0609020204030204" pitchFamily="49" charset="0"/>
              </a:rPr>
              <a:t>()</a:t>
            </a:r>
          </a:p>
          <a:p>
            <a:pPr marL="0" indent="0">
              <a:lnSpc>
                <a:spcPct val="120000"/>
              </a:lnSpc>
              <a:spcBef>
                <a:spcPts val="0"/>
              </a:spcBef>
              <a:buFont typeface="Arial" panose="020B0604020202020204" pitchFamily="34" charset="0"/>
              <a:buNone/>
            </a:pPr>
            <a:endParaRPr lang="en-GB" sz="1100" dirty="0">
              <a:latin typeface="Consolas" panose="020B0609020204030204" pitchFamily="49" charset="0"/>
            </a:endParaRP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if __name__ == '__main__':</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main()</a:t>
            </a:r>
          </a:p>
        </p:txBody>
      </p:sp>
    </p:spTree>
    <p:extLst>
      <p:ext uri="{BB962C8B-B14F-4D97-AF65-F5344CB8AC3E}">
        <p14:creationId xmlns:p14="http://schemas.microsoft.com/office/powerpoint/2010/main" val="3348326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B6E49-1ADE-D618-C925-32DBD981CEC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63094F4-DB2D-EBCA-CC9D-904FA2AF3B1B}"/>
              </a:ext>
            </a:extLst>
          </p:cNvPr>
          <p:cNvSpPr>
            <a:spLocks noGrp="1"/>
          </p:cNvSpPr>
          <p:nvPr>
            <p:ph sz="half" idx="1"/>
          </p:nvPr>
        </p:nvSpPr>
        <p:spPr>
          <a:xfrm>
            <a:off x="838198" y="1293902"/>
            <a:ext cx="5181600" cy="4730661"/>
          </a:xfrm>
        </p:spPr>
        <p:txBody>
          <a:bodyPr>
            <a:normAutofit/>
          </a:bodyPr>
          <a:lstStyle/>
          <a:p>
            <a:pPr marL="0" indent="0">
              <a:lnSpc>
                <a:spcPct val="150000"/>
              </a:lnSpc>
              <a:buNone/>
            </a:pPr>
            <a:r>
              <a:rPr lang="en-GB" sz="1800" dirty="0">
                <a:latin typeface="Nexa-Bold" panose="01000000000000000000" pitchFamily="2" charset="0"/>
              </a:rPr>
              <a:t>reliable_sub.py</a:t>
            </a:r>
          </a:p>
          <a:p>
            <a:pPr marL="0" indent="0">
              <a:lnSpc>
                <a:spcPct val="150000"/>
              </a:lnSpc>
              <a:buNone/>
            </a:pPr>
            <a:endParaRPr lang="en-GB" sz="1600" dirty="0"/>
          </a:p>
          <a:p>
            <a:pPr>
              <a:lnSpc>
                <a:spcPct val="150000"/>
              </a:lnSpc>
            </a:pPr>
            <a:endParaRPr lang="en-GB" sz="1600" dirty="0"/>
          </a:p>
          <a:p>
            <a:pPr>
              <a:lnSpc>
                <a:spcPct val="150000"/>
              </a:lnSpc>
            </a:pPr>
            <a:endParaRPr lang="en-GB" sz="1600" dirty="0"/>
          </a:p>
        </p:txBody>
      </p:sp>
      <p:sp>
        <p:nvSpPr>
          <p:cNvPr id="3" name="Content Placeholder 2">
            <a:extLst>
              <a:ext uri="{FF2B5EF4-FFF2-40B4-BE49-F238E27FC236}">
                <a16:creationId xmlns:a16="http://schemas.microsoft.com/office/drawing/2014/main" id="{1E8FAE2B-63B1-4DFF-55D4-DE66616C0C47}"/>
              </a:ext>
            </a:extLst>
          </p:cNvPr>
          <p:cNvSpPr>
            <a:spLocks noGrp="1"/>
          </p:cNvSpPr>
          <p:nvPr>
            <p:ph sz="half" idx="2"/>
          </p:nvPr>
        </p:nvSpPr>
        <p:spPr>
          <a:xfrm>
            <a:off x="838200" y="1837766"/>
            <a:ext cx="5181600" cy="4339198"/>
          </a:xfrm>
          <a:solidFill>
            <a:schemeClr val="bg1"/>
          </a:solidFill>
        </p:spPr>
        <p:txBody>
          <a:bodyPr>
            <a:noAutofit/>
          </a:bodyPr>
          <a:lstStyle/>
          <a:p>
            <a:pPr marL="0" indent="0">
              <a:lnSpc>
                <a:spcPct val="120000"/>
              </a:lnSpc>
              <a:spcBef>
                <a:spcPts val="0"/>
              </a:spcBef>
              <a:buNone/>
            </a:pPr>
            <a:r>
              <a:rPr lang="en-GB" sz="1100" dirty="0">
                <a:latin typeface="Consolas" panose="020B0609020204030204" pitchFamily="49" charset="0"/>
              </a:rPr>
              <a:t>import </a:t>
            </a:r>
            <a:r>
              <a:rPr lang="en-GB" sz="1100" dirty="0" err="1">
                <a:latin typeface="Consolas" panose="020B0609020204030204" pitchFamily="49" charset="0"/>
              </a:rPr>
              <a:t>rclpy</a:t>
            </a:r>
            <a:endParaRPr lang="en-GB" sz="1100" dirty="0">
              <a:latin typeface="Consolas" panose="020B0609020204030204" pitchFamily="49" charset="0"/>
            </a:endParaRPr>
          </a:p>
          <a:p>
            <a:pPr marL="0" indent="0">
              <a:lnSpc>
                <a:spcPct val="120000"/>
              </a:lnSpc>
              <a:spcBef>
                <a:spcPts val="0"/>
              </a:spcBef>
              <a:buNone/>
            </a:pPr>
            <a:r>
              <a:rPr lang="en-GB" sz="1100" dirty="0">
                <a:latin typeface="Consolas" panose="020B0609020204030204" pitchFamily="49" charset="0"/>
              </a:rPr>
              <a:t>from </a:t>
            </a:r>
            <a:r>
              <a:rPr lang="en-GB" sz="1100" dirty="0" err="1">
                <a:latin typeface="Consolas" panose="020B0609020204030204" pitchFamily="49" charset="0"/>
              </a:rPr>
              <a:t>rclpy.node</a:t>
            </a:r>
            <a:r>
              <a:rPr lang="en-GB" sz="1100" dirty="0">
                <a:latin typeface="Consolas" panose="020B0609020204030204" pitchFamily="49" charset="0"/>
              </a:rPr>
              <a:t> import Node</a:t>
            </a:r>
          </a:p>
          <a:p>
            <a:pPr marL="0" indent="0">
              <a:lnSpc>
                <a:spcPct val="120000"/>
              </a:lnSpc>
              <a:spcBef>
                <a:spcPts val="0"/>
              </a:spcBef>
              <a:buNone/>
            </a:pPr>
            <a:r>
              <a:rPr lang="en-GB" sz="1100" dirty="0">
                <a:latin typeface="Consolas" panose="020B0609020204030204" pitchFamily="49" charset="0"/>
              </a:rPr>
              <a:t>import </a:t>
            </a:r>
            <a:r>
              <a:rPr lang="en-GB" sz="1100" dirty="0" err="1">
                <a:latin typeface="Consolas" panose="020B0609020204030204" pitchFamily="49" charset="0"/>
              </a:rPr>
              <a:t>numpy</a:t>
            </a:r>
            <a:r>
              <a:rPr lang="en-GB" sz="1100" dirty="0">
                <a:latin typeface="Consolas" panose="020B0609020204030204" pitchFamily="49" charset="0"/>
              </a:rPr>
              <a:t> as np</a:t>
            </a:r>
          </a:p>
          <a:p>
            <a:pPr marL="0" indent="0">
              <a:lnSpc>
                <a:spcPct val="120000"/>
              </a:lnSpc>
              <a:spcBef>
                <a:spcPts val="0"/>
              </a:spcBef>
              <a:buNone/>
            </a:pPr>
            <a:r>
              <a:rPr lang="en-GB" sz="1100" dirty="0">
                <a:latin typeface="Consolas" panose="020B0609020204030204" pitchFamily="49" charset="0"/>
              </a:rPr>
              <a:t>from std_msgs.msg import Float32</a:t>
            </a:r>
          </a:p>
          <a:p>
            <a:pPr marL="0" indent="0">
              <a:lnSpc>
                <a:spcPct val="120000"/>
              </a:lnSpc>
              <a:spcBef>
                <a:spcPts val="0"/>
              </a:spcBef>
              <a:buNone/>
            </a:pPr>
            <a:r>
              <a:rPr lang="en-GB" sz="1100" dirty="0">
                <a:latin typeface="Consolas" panose="020B0609020204030204" pitchFamily="49" charset="0"/>
              </a:rPr>
              <a:t>from </a:t>
            </a:r>
            <a:r>
              <a:rPr lang="en-GB" sz="1100" dirty="0" err="1">
                <a:latin typeface="Consolas" panose="020B0609020204030204" pitchFamily="49" charset="0"/>
              </a:rPr>
              <a:t>rclpy.qos</a:t>
            </a:r>
            <a:r>
              <a:rPr lang="en-GB" sz="1100" dirty="0">
                <a:latin typeface="Consolas" panose="020B0609020204030204" pitchFamily="49" charset="0"/>
              </a:rPr>
              <a:t> import </a:t>
            </a:r>
            <a:r>
              <a:rPr lang="en-GB" sz="1100" dirty="0" err="1">
                <a:latin typeface="Consolas" panose="020B0609020204030204" pitchFamily="49" charset="0"/>
              </a:rPr>
              <a:t>qos_profile_system_default</a:t>
            </a:r>
            <a:endParaRPr lang="en-GB" sz="1100" dirty="0">
              <a:latin typeface="Consolas" panose="020B0609020204030204" pitchFamily="49" charset="0"/>
            </a:endParaRPr>
          </a:p>
          <a:p>
            <a:pPr marL="0" indent="0">
              <a:lnSpc>
                <a:spcPct val="120000"/>
              </a:lnSpc>
              <a:spcBef>
                <a:spcPts val="0"/>
              </a:spcBef>
              <a:buNone/>
            </a:pPr>
            <a:endParaRPr lang="en-GB" sz="1100" dirty="0">
              <a:latin typeface="Consolas" panose="020B0609020204030204" pitchFamily="49" charset="0"/>
            </a:endParaRPr>
          </a:p>
          <a:p>
            <a:pPr marL="0" indent="0">
              <a:lnSpc>
                <a:spcPct val="120000"/>
              </a:lnSpc>
              <a:spcBef>
                <a:spcPts val="0"/>
              </a:spcBef>
              <a:buNone/>
            </a:pPr>
            <a:r>
              <a:rPr lang="en-GB" sz="1100" dirty="0">
                <a:latin typeface="Consolas" panose="020B0609020204030204" pitchFamily="49" charset="0"/>
              </a:rPr>
              <a:t>class </a:t>
            </a:r>
            <a:r>
              <a:rPr lang="en-GB" sz="1100" dirty="0" err="1">
                <a:latin typeface="Consolas" panose="020B0609020204030204" pitchFamily="49" charset="0"/>
              </a:rPr>
              <a:t>MicroROSSubscriber</a:t>
            </a:r>
            <a:r>
              <a:rPr lang="en-GB" sz="1100" dirty="0">
                <a:latin typeface="Consolas" panose="020B0609020204030204" pitchFamily="49" charset="0"/>
              </a:rPr>
              <a:t>(Node):</a:t>
            </a:r>
          </a:p>
          <a:p>
            <a:pPr marL="0" indent="0">
              <a:lnSpc>
                <a:spcPct val="120000"/>
              </a:lnSpc>
              <a:spcBef>
                <a:spcPts val="0"/>
              </a:spcBef>
              <a:buNone/>
            </a:pPr>
            <a:r>
              <a:rPr lang="en-GB" sz="1100" dirty="0">
                <a:latin typeface="Consolas" panose="020B0609020204030204" pitchFamily="49" charset="0"/>
              </a:rPr>
              <a:t>    def __</a:t>
            </a:r>
            <a:r>
              <a:rPr lang="en-GB" sz="1100" dirty="0" err="1">
                <a:latin typeface="Consolas" panose="020B0609020204030204" pitchFamily="49" charset="0"/>
              </a:rPr>
              <a:t>init</a:t>
            </a:r>
            <a:r>
              <a:rPr lang="en-GB" sz="1100" dirty="0">
                <a:latin typeface="Consolas" panose="020B0609020204030204" pitchFamily="49" charset="0"/>
              </a:rPr>
              <a:t>__(self):</a:t>
            </a:r>
          </a:p>
          <a:p>
            <a:pPr marL="0" indent="0">
              <a:lnSpc>
                <a:spcPct val="120000"/>
              </a:lnSpc>
              <a:spcBef>
                <a:spcPts val="0"/>
              </a:spcBef>
              <a:buNone/>
            </a:pPr>
            <a:r>
              <a:rPr lang="en-GB" sz="1100" dirty="0">
                <a:latin typeface="Consolas" panose="020B0609020204030204" pitchFamily="49" charset="0"/>
              </a:rPr>
              <a:t>        super().__</a:t>
            </a:r>
            <a:r>
              <a:rPr lang="en-GB" sz="1100" dirty="0" err="1">
                <a:latin typeface="Consolas" panose="020B0609020204030204" pitchFamily="49" charset="0"/>
              </a:rPr>
              <a:t>init</a:t>
            </a:r>
            <a:r>
              <a:rPr lang="en-GB" sz="1100" dirty="0">
                <a:latin typeface="Consolas" panose="020B0609020204030204" pitchFamily="49" charset="0"/>
              </a:rPr>
              <a:t>__('</a:t>
            </a:r>
            <a:r>
              <a:rPr lang="en-GB" sz="1100" dirty="0" err="1">
                <a:latin typeface="Consolas" panose="020B0609020204030204" pitchFamily="49" charset="0"/>
              </a:rPr>
              <a:t>micro_ros_subscriber</a:t>
            </a:r>
            <a:r>
              <a:rPr lang="en-GB" sz="1100" dirty="0">
                <a:latin typeface="Consolas" panose="020B0609020204030204" pitchFamily="49" charset="0"/>
              </a:rPr>
              <a:t>')</a:t>
            </a:r>
          </a:p>
          <a:p>
            <a:pPr marL="0" indent="0">
              <a:lnSpc>
                <a:spcPct val="120000"/>
              </a:lnSpc>
              <a:spcBef>
                <a:spcPts val="0"/>
              </a:spcBef>
              <a:buNone/>
            </a:pPr>
            <a:endParaRPr lang="en-GB" sz="1100" dirty="0">
              <a:latin typeface="Consolas" panose="020B0609020204030204" pitchFamily="49" charset="0"/>
            </a:endParaRPr>
          </a:p>
          <a:p>
            <a:pPr marL="0" indent="0">
              <a:lnSpc>
                <a:spcPct val="120000"/>
              </a:lnSpc>
              <a:spcBef>
                <a:spcPts val="0"/>
              </a:spcBef>
              <a:buNone/>
            </a:pPr>
            <a:r>
              <a:rPr lang="en-GB" sz="1100" dirty="0">
                <a:latin typeface="Consolas" panose="020B0609020204030204" pitchFamily="49" charset="0"/>
              </a:rPr>
              <a:t>        </a:t>
            </a:r>
            <a:r>
              <a:rPr lang="en-GB" sz="1100" dirty="0" err="1">
                <a:latin typeface="Consolas" panose="020B0609020204030204" pitchFamily="49" charset="0"/>
              </a:rPr>
              <a:t>self.reliable_subscription</a:t>
            </a:r>
            <a:r>
              <a:rPr lang="en-GB" sz="1100" dirty="0">
                <a:latin typeface="Consolas" panose="020B0609020204030204" pitchFamily="49" charset="0"/>
              </a:rPr>
              <a:t> = </a:t>
            </a:r>
            <a:r>
              <a:rPr lang="en-GB" sz="1100" dirty="0" err="1">
                <a:latin typeface="Consolas" panose="020B0609020204030204" pitchFamily="49" charset="0"/>
              </a:rPr>
              <a:t>self.create_subscription</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Float32,</a:t>
            </a:r>
          </a:p>
          <a:p>
            <a:pPr marL="0" indent="0">
              <a:lnSpc>
                <a:spcPct val="120000"/>
              </a:lnSpc>
              <a:spcBef>
                <a:spcPts val="0"/>
              </a:spcBef>
              <a:buNone/>
            </a:pPr>
            <a:r>
              <a:rPr lang="en-GB" sz="1100" dirty="0">
                <a:latin typeface="Consolas" panose="020B0609020204030204" pitchFamily="49" charset="0"/>
              </a:rPr>
              <a:t>            '</a:t>
            </a:r>
            <a:r>
              <a:rPr lang="en-GB" sz="1100" dirty="0" err="1">
                <a:latin typeface="Consolas" panose="020B0609020204030204" pitchFamily="49" charset="0"/>
              </a:rPr>
              <a:t>reliable_pub</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a:t>
            </a:r>
            <a:r>
              <a:rPr lang="en-GB" sz="1100" dirty="0" err="1">
                <a:latin typeface="Consolas" panose="020B0609020204030204" pitchFamily="49" charset="0"/>
              </a:rPr>
              <a:t>self.best_effort_callback</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a:t>
            </a:r>
            <a:r>
              <a:rPr lang="en-GB" sz="1100" dirty="0" err="1">
                <a:highlight>
                  <a:srgbClr val="FFFF00"/>
                </a:highlight>
                <a:latin typeface="Consolas" panose="020B0609020204030204" pitchFamily="49" charset="0"/>
              </a:rPr>
              <a:t>qos_profile</a:t>
            </a:r>
            <a:r>
              <a:rPr lang="en-GB" sz="1100" dirty="0">
                <a:highlight>
                  <a:srgbClr val="FFFF00"/>
                </a:highlight>
                <a:latin typeface="Consolas" panose="020B0609020204030204" pitchFamily="49" charset="0"/>
              </a:rPr>
              <a:t>=</a:t>
            </a:r>
            <a:r>
              <a:rPr lang="en-GB" sz="1100" dirty="0" err="1">
                <a:highlight>
                  <a:srgbClr val="FFFF00"/>
                </a:highlight>
                <a:latin typeface="Consolas" panose="020B0609020204030204" pitchFamily="49" charset="0"/>
              </a:rPr>
              <a:t>qos_profile_system_default</a:t>
            </a:r>
            <a:endParaRPr lang="en-GB" sz="1100" dirty="0">
              <a:highlight>
                <a:srgbClr val="FFFF00"/>
              </a:highlight>
              <a:latin typeface="Consolas" panose="020B0609020204030204" pitchFamily="49" charset="0"/>
            </a:endParaRPr>
          </a:p>
          <a:p>
            <a:pPr marL="0" indent="0">
              <a:lnSpc>
                <a:spcPct val="120000"/>
              </a:lnSpc>
              <a:spcBef>
                <a:spcPts val="0"/>
              </a:spcBef>
              <a:buNone/>
            </a:pPr>
            <a:r>
              <a:rPr lang="en-GB" sz="1100" dirty="0">
                <a:latin typeface="Consolas" panose="020B0609020204030204" pitchFamily="49" charset="0"/>
              </a:rPr>
              <a:t>        )</a:t>
            </a:r>
          </a:p>
          <a:p>
            <a:pPr marL="0" indent="0">
              <a:lnSpc>
                <a:spcPct val="120000"/>
              </a:lnSpc>
              <a:spcBef>
                <a:spcPts val="0"/>
              </a:spcBef>
              <a:buNone/>
            </a:pPr>
            <a:endParaRPr lang="en-GB" sz="1100" dirty="0">
              <a:latin typeface="Consolas" panose="020B0609020204030204" pitchFamily="49" charset="0"/>
            </a:endParaRPr>
          </a:p>
          <a:p>
            <a:pPr marL="0" indent="0">
              <a:lnSpc>
                <a:spcPct val="120000"/>
              </a:lnSpc>
              <a:spcBef>
                <a:spcPts val="0"/>
              </a:spcBef>
              <a:buNone/>
            </a:pPr>
            <a:r>
              <a:rPr lang="en-GB" sz="1100" dirty="0">
                <a:latin typeface="Consolas" panose="020B0609020204030204" pitchFamily="49" charset="0"/>
              </a:rPr>
              <a:t>        </a:t>
            </a:r>
            <a:r>
              <a:rPr lang="en-GB" sz="1100" dirty="0" err="1">
                <a:latin typeface="Consolas" panose="020B0609020204030204" pitchFamily="49" charset="0"/>
              </a:rPr>
              <a:t>self.reliable_subscription</a:t>
            </a:r>
            <a:endParaRPr lang="en-GB" sz="1100" dirty="0">
              <a:latin typeface="Consolas" panose="020B0609020204030204" pitchFamily="49" charset="0"/>
            </a:endParaRPr>
          </a:p>
          <a:p>
            <a:pPr marL="0" indent="0">
              <a:lnSpc>
                <a:spcPct val="120000"/>
              </a:lnSpc>
              <a:spcBef>
                <a:spcPts val="0"/>
              </a:spcBef>
              <a:buNone/>
            </a:pPr>
            <a:endParaRPr lang="en-GB" sz="1100" dirty="0">
              <a:latin typeface="Consolas" panose="020B0609020204030204" pitchFamily="49" charset="0"/>
            </a:endParaRPr>
          </a:p>
          <a:p>
            <a:pPr marL="0" indent="0">
              <a:lnSpc>
                <a:spcPct val="120000"/>
              </a:lnSpc>
              <a:spcBef>
                <a:spcPts val="0"/>
              </a:spcBef>
              <a:buNone/>
            </a:pPr>
            <a:r>
              <a:rPr lang="en-GB" sz="1100" dirty="0">
                <a:latin typeface="Consolas" panose="020B0609020204030204" pitchFamily="49" charset="0"/>
              </a:rPr>
              <a:t>        </a:t>
            </a:r>
            <a:r>
              <a:rPr lang="en-GB" sz="1100" dirty="0" err="1">
                <a:latin typeface="Consolas" panose="020B0609020204030204" pitchFamily="49" charset="0"/>
              </a:rPr>
              <a:t>self.signal_msg</a:t>
            </a:r>
            <a:r>
              <a:rPr lang="en-GB" sz="1100" dirty="0">
                <a:latin typeface="Consolas" panose="020B0609020204030204" pitchFamily="49" charset="0"/>
              </a:rPr>
              <a:t> = Float32()</a:t>
            </a:r>
          </a:p>
          <a:p>
            <a:pPr marL="0" indent="0">
              <a:lnSpc>
                <a:spcPct val="120000"/>
              </a:lnSpc>
              <a:spcBef>
                <a:spcPts val="0"/>
              </a:spcBef>
              <a:buNone/>
            </a:pPr>
            <a:r>
              <a:rPr lang="en-GB" sz="1100" dirty="0">
                <a:latin typeface="Consolas" panose="020B0609020204030204" pitchFamily="49" charset="0"/>
              </a:rPr>
              <a:t>        </a:t>
            </a:r>
          </a:p>
          <a:p>
            <a:pPr marL="0" indent="0">
              <a:lnSpc>
                <a:spcPct val="120000"/>
              </a:lnSpc>
              <a:spcBef>
                <a:spcPts val="0"/>
              </a:spcBef>
              <a:buNone/>
            </a:pPr>
            <a:r>
              <a:rPr lang="en-GB" sz="1100" dirty="0">
                <a:latin typeface="Consolas" panose="020B0609020204030204" pitchFamily="49" charset="0"/>
              </a:rPr>
              <a:t>    def </a:t>
            </a:r>
            <a:r>
              <a:rPr lang="en-GB" sz="1100" dirty="0" err="1">
                <a:latin typeface="Consolas" panose="020B0609020204030204" pitchFamily="49" charset="0"/>
              </a:rPr>
              <a:t>best_effort_callback</a:t>
            </a:r>
            <a:r>
              <a:rPr lang="en-GB" sz="1100" dirty="0">
                <a:latin typeface="Consolas" panose="020B0609020204030204" pitchFamily="49" charset="0"/>
              </a:rPr>
              <a:t>(self, </a:t>
            </a:r>
            <a:r>
              <a:rPr lang="en-GB" sz="1100" dirty="0" err="1">
                <a:latin typeface="Consolas" panose="020B0609020204030204" pitchFamily="49" charset="0"/>
              </a:rPr>
              <a:t>signal_in</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a:t>
            </a:r>
            <a:r>
              <a:rPr lang="en-GB" sz="1100" dirty="0" err="1">
                <a:latin typeface="Consolas" panose="020B0609020204030204" pitchFamily="49" charset="0"/>
              </a:rPr>
              <a:t>self.get_logger</a:t>
            </a:r>
            <a:r>
              <a:rPr lang="en-GB" sz="1100" dirty="0">
                <a:latin typeface="Consolas" panose="020B0609020204030204" pitchFamily="49" charset="0"/>
              </a:rPr>
              <a:t>().info(</a:t>
            </a:r>
            <a:r>
              <a:rPr lang="en-GB" sz="1100" dirty="0" err="1">
                <a:latin typeface="Consolas" panose="020B0609020204030204" pitchFamily="49" charset="0"/>
              </a:rPr>
              <a:t>f"Received</a:t>
            </a:r>
            <a:r>
              <a:rPr lang="en-GB" sz="1100" dirty="0">
                <a:latin typeface="Consolas" panose="020B0609020204030204" pitchFamily="49" charset="0"/>
              </a:rPr>
              <a:t>: {</a:t>
            </a:r>
            <a:r>
              <a:rPr lang="en-GB" sz="1100" dirty="0" err="1">
                <a:latin typeface="Consolas" panose="020B0609020204030204" pitchFamily="49" charset="0"/>
              </a:rPr>
              <a:t>signal_in.data</a:t>
            </a:r>
            <a:r>
              <a:rPr lang="en-GB" sz="1100" dirty="0">
                <a:latin typeface="Consolas" panose="020B0609020204030204" pitchFamily="49" charset="0"/>
              </a:rPr>
              <a:t>}")</a:t>
            </a:r>
          </a:p>
        </p:txBody>
      </p:sp>
      <p:sp>
        <p:nvSpPr>
          <p:cNvPr id="4" name="Title 3">
            <a:extLst>
              <a:ext uri="{FF2B5EF4-FFF2-40B4-BE49-F238E27FC236}">
                <a16:creationId xmlns:a16="http://schemas.microsoft.com/office/drawing/2014/main" id="{98228EA4-12E7-C548-C98F-8AE2FF3BBA70}"/>
              </a:ext>
            </a:extLst>
          </p:cNvPr>
          <p:cNvSpPr>
            <a:spLocks noGrp="1"/>
          </p:cNvSpPr>
          <p:nvPr>
            <p:ph type="title"/>
          </p:nvPr>
        </p:nvSpPr>
        <p:spPr/>
        <p:txBody>
          <a:bodyPr/>
          <a:lstStyle/>
          <a:p>
            <a:r>
              <a:rPr lang="en-GB" dirty="0"/>
              <a:t>Activity 1</a:t>
            </a:r>
          </a:p>
        </p:txBody>
      </p:sp>
      <p:sp>
        <p:nvSpPr>
          <p:cNvPr id="8" name="Content Placeholder 2">
            <a:extLst>
              <a:ext uri="{FF2B5EF4-FFF2-40B4-BE49-F238E27FC236}">
                <a16:creationId xmlns:a16="http://schemas.microsoft.com/office/drawing/2014/main" id="{5F94D19B-1922-100B-71B8-1A9919109280}"/>
              </a:ext>
            </a:extLst>
          </p:cNvPr>
          <p:cNvSpPr txBox="1">
            <a:spLocks/>
          </p:cNvSpPr>
          <p:nvPr/>
        </p:nvSpPr>
        <p:spPr>
          <a:xfrm>
            <a:off x="6172202" y="1837765"/>
            <a:ext cx="5181600" cy="4339198"/>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def main(</a:t>
            </a:r>
            <a:r>
              <a:rPr lang="en-GB" sz="1100" dirty="0" err="1">
                <a:latin typeface="Consolas" panose="020B0609020204030204" pitchFamily="49" charset="0"/>
              </a:rPr>
              <a:t>args</a:t>
            </a:r>
            <a:r>
              <a:rPr lang="en-GB" sz="1100" dirty="0">
                <a:latin typeface="Consolas" panose="020B0609020204030204" pitchFamily="49" charset="0"/>
              </a:rPr>
              <a:t>=None):</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r>
              <a:rPr lang="en-GB" sz="1100" dirty="0" err="1">
                <a:latin typeface="Consolas" panose="020B0609020204030204" pitchFamily="49" charset="0"/>
              </a:rPr>
              <a:t>rclpy.init</a:t>
            </a:r>
            <a:r>
              <a:rPr lang="en-GB" sz="1100" dirty="0">
                <a:latin typeface="Consolas" panose="020B0609020204030204" pitchFamily="49" charset="0"/>
              </a:rPr>
              <a:t>(</a:t>
            </a:r>
            <a:r>
              <a:rPr lang="en-GB" sz="1100" dirty="0" err="1">
                <a:latin typeface="Consolas" panose="020B0609020204030204" pitchFamily="49" charset="0"/>
              </a:rPr>
              <a:t>args</a:t>
            </a:r>
            <a:r>
              <a:rPr lang="en-GB" sz="1100" dirty="0">
                <a:latin typeface="Consolas" panose="020B0609020204030204" pitchFamily="49" charset="0"/>
              </a:rPr>
              <a:t>=</a:t>
            </a:r>
            <a:r>
              <a:rPr lang="en-GB" sz="1100" dirty="0" err="1">
                <a:latin typeface="Consolas" panose="020B0609020204030204" pitchFamily="49" charset="0"/>
              </a:rPr>
              <a:t>args</a:t>
            </a:r>
            <a:r>
              <a:rPr lang="en-GB" sz="1100" dirty="0">
                <a:latin typeface="Consolas" panose="020B0609020204030204" pitchFamily="49" charset="0"/>
              </a:rPr>
              <a:t>)</a:t>
            </a:r>
          </a:p>
          <a:p>
            <a:pPr marL="0" indent="0">
              <a:lnSpc>
                <a:spcPct val="120000"/>
              </a:lnSpc>
              <a:spcBef>
                <a:spcPts val="0"/>
              </a:spcBef>
              <a:buFont typeface="Arial" panose="020B0604020202020204" pitchFamily="34" charset="0"/>
              <a:buNone/>
            </a:pPr>
            <a:endParaRPr lang="en-GB" sz="1100" dirty="0">
              <a:latin typeface="Consolas" panose="020B0609020204030204" pitchFamily="49" charset="0"/>
            </a:endParaRP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node = </a:t>
            </a:r>
            <a:r>
              <a:rPr lang="en-GB" sz="1100" dirty="0" err="1">
                <a:latin typeface="Consolas" panose="020B0609020204030204" pitchFamily="49" charset="0"/>
              </a:rPr>
              <a:t>MicroROSSubscriber</a:t>
            </a:r>
            <a:r>
              <a:rPr lang="en-GB" sz="1100" dirty="0">
                <a:latin typeface="Consolas" panose="020B0609020204030204" pitchFamily="49" charset="0"/>
              </a:rPr>
              <a:t>()</a:t>
            </a:r>
          </a:p>
          <a:p>
            <a:pPr marL="0" indent="0">
              <a:lnSpc>
                <a:spcPct val="120000"/>
              </a:lnSpc>
              <a:spcBef>
                <a:spcPts val="0"/>
              </a:spcBef>
              <a:buFont typeface="Arial" panose="020B0604020202020204" pitchFamily="34" charset="0"/>
              <a:buNone/>
            </a:pPr>
            <a:endParaRPr lang="en-GB" sz="1100" dirty="0">
              <a:latin typeface="Consolas" panose="020B0609020204030204" pitchFamily="49" charset="0"/>
            </a:endParaRP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try:</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r>
              <a:rPr lang="en-GB" sz="1100" dirty="0" err="1">
                <a:latin typeface="Consolas" panose="020B0609020204030204" pitchFamily="49" charset="0"/>
              </a:rPr>
              <a:t>rclpy.spin</a:t>
            </a:r>
            <a:r>
              <a:rPr lang="en-GB" sz="1100" dirty="0">
                <a:latin typeface="Consolas" panose="020B0609020204030204" pitchFamily="49" charset="0"/>
              </a:rPr>
              <a:t>(node)</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except </a:t>
            </a:r>
            <a:r>
              <a:rPr lang="en-GB" sz="1100" dirty="0" err="1">
                <a:latin typeface="Consolas" panose="020B0609020204030204" pitchFamily="49" charset="0"/>
              </a:rPr>
              <a:t>KeyboardInterrupt</a:t>
            </a:r>
            <a:r>
              <a:rPr lang="en-GB" sz="1100" dirty="0">
                <a:latin typeface="Consolas" panose="020B0609020204030204" pitchFamily="49" charset="0"/>
              </a:rPr>
              <a:t>:</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pass</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finally:</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if </a:t>
            </a:r>
            <a:r>
              <a:rPr lang="en-GB" sz="1100" dirty="0" err="1">
                <a:latin typeface="Consolas" panose="020B0609020204030204" pitchFamily="49" charset="0"/>
              </a:rPr>
              <a:t>rclpy.ok</a:t>
            </a:r>
            <a:r>
              <a:rPr lang="en-GB" sz="1100" dirty="0">
                <a:latin typeface="Consolas" panose="020B0609020204030204" pitchFamily="49" charset="0"/>
              </a:rPr>
              <a:t>():  # Ensure shutdown is only called once</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r>
              <a:rPr lang="en-GB" sz="1100" dirty="0" err="1">
                <a:latin typeface="Consolas" panose="020B0609020204030204" pitchFamily="49" charset="0"/>
              </a:rPr>
              <a:t>rclpy.shutdown</a:t>
            </a:r>
            <a:r>
              <a:rPr lang="en-GB" sz="1100" dirty="0">
                <a:latin typeface="Consolas" panose="020B0609020204030204" pitchFamily="49" charset="0"/>
              </a:rPr>
              <a:t>()</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r>
              <a:rPr lang="en-GB" sz="1100" dirty="0" err="1">
                <a:latin typeface="Consolas" panose="020B0609020204030204" pitchFamily="49" charset="0"/>
              </a:rPr>
              <a:t>node.destroy_node</a:t>
            </a:r>
            <a:r>
              <a:rPr lang="en-GB" sz="1100" dirty="0">
                <a:latin typeface="Consolas" panose="020B0609020204030204" pitchFamily="49" charset="0"/>
              </a:rPr>
              <a:t>()</a:t>
            </a:r>
          </a:p>
          <a:p>
            <a:pPr marL="0" indent="0">
              <a:lnSpc>
                <a:spcPct val="120000"/>
              </a:lnSpc>
              <a:spcBef>
                <a:spcPts val="0"/>
              </a:spcBef>
              <a:buFont typeface="Arial" panose="020B0604020202020204" pitchFamily="34" charset="0"/>
              <a:buNone/>
            </a:pPr>
            <a:endParaRPr lang="en-GB" sz="1100" dirty="0">
              <a:latin typeface="Consolas" panose="020B0609020204030204" pitchFamily="49" charset="0"/>
            </a:endParaRP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if __name__ == '__main__':</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main()</a:t>
            </a:r>
          </a:p>
        </p:txBody>
      </p:sp>
    </p:spTree>
    <p:extLst>
      <p:ext uri="{BB962C8B-B14F-4D97-AF65-F5344CB8AC3E}">
        <p14:creationId xmlns:p14="http://schemas.microsoft.com/office/powerpoint/2010/main" val="3566470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40D8F-7A05-0743-BEF0-96A7E94A4FE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2AB0E3-3FCE-2A88-E81B-2DBBDA96FD4C}"/>
              </a:ext>
            </a:extLst>
          </p:cNvPr>
          <p:cNvSpPr>
            <a:spLocks noGrp="1"/>
          </p:cNvSpPr>
          <p:nvPr>
            <p:ph sz="half" idx="1"/>
          </p:nvPr>
        </p:nvSpPr>
        <p:spPr>
          <a:xfrm>
            <a:off x="838198" y="1293902"/>
            <a:ext cx="5181600" cy="4730661"/>
          </a:xfrm>
        </p:spPr>
        <p:txBody>
          <a:bodyPr>
            <a:normAutofit/>
          </a:bodyPr>
          <a:lstStyle/>
          <a:p>
            <a:pPr marL="0" indent="0">
              <a:lnSpc>
                <a:spcPct val="150000"/>
              </a:lnSpc>
              <a:buNone/>
            </a:pPr>
            <a:r>
              <a:rPr lang="en-GB" sz="1800" dirty="0">
                <a:latin typeface="Nexa-Bold" panose="01000000000000000000" pitchFamily="2" charset="0"/>
              </a:rPr>
              <a:t>best_effort_serial_launch.py</a:t>
            </a:r>
            <a:endParaRPr lang="en-GB" sz="1600" dirty="0"/>
          </a:p>
          <a:p>
            <a:pPr>
              <a:lnSpc>
                <a:spcPct val="150000"/>
              </a:lnSpc>
            </a:pPr>
            <a:endParaRPr lang="en-GB" sz="1600" dirty="0"/>
          </a:p>
          <a:p>
            <a:pPr>
              <a:lnSpc>
                <a:spcPct val="150000"/>
              </a:lnSpc>
            </a:pPr>
            <a:endParaRPr lang="en-GB" sz="1600" dirty="0"/>
          </a:p>
        </p:txBody>
      </p:sp>
      <p:sp>
        <p:nvSpPr>
          <p:cNvPr id="3" name="Content Placeholder 2">
            <a:extLst>
              <a:ext uri="{FF2B5EF4-FFF2-40B4-BE49-F238E27FC236}">
                <a16:creationId xmlns:a16="http://schemas.microsoft.com/office/drawing/2014/main" id="{29671FDE-0441-B95B-E114-6F5DD2F1075D}"/>
              </a:ext>
            </a:extLst>
          </p:cNvPr>
          <p:cNvSpPr>
            <a:spLocks noGrp="1"/>
          </p:cNvSpPr>
          <p:nvPr>
            <p:ph sz="half" idx="2"/>
          </p:nvPr>
        </p:nvSpPr>
        <p:spPr>
          <a:xfrm>
            <a:off x="838200" y="1837766"/>
            <a:ext cx="5181600" cy="4339198"/>
          </a:xfrm>
          <a:solidFill>
            <a:schemeClr val="bg1"/>
          </a:solidFill>
        </p:spPr>
        <p:txBody>
          <a:bodyPr>
            <a:noAutofit/>
          </a:bodyPr>
          <a:lstStyle/>
          <a:p>
            <a:pPr marL="0" indent="0">
              <a:lnSpc>
                <a:spcPct val="120000"/>
              </a:lnSpc>
              <a:spcBef>
                <a:spcPts val="0"/>
              </a:spcBef>
              <a:buNone/>
            </a:pPr>
            <a:r>
              <a:rPr lang="en-GB" sz="1100" dirty="0">
                <a:latin typeface="Consolas" panose="020B0609020204030204" pitchFamily="49" charset="0"/>
              </a:rPr>
              <a:t>from launch import </a:t>
            </a:r>
            <a:r>
              <a:rPr lang="en-GB" sz="1100" dirty="0" err="1">
                <a:latin typeface="Consolas" panose="020B0609020204030204" pitchFamily="49" charset="0"/>
              </a:rPr>
              <a:t>LaunchDescription</a:t>
            </a:r>
            <a:endParaRPr lang="en-GB" sz="1100" dirty="0">
              <a:latin typeface="Consolas" panose="020B0609020204030204" pitchFamily="49" charset="0"/>
            </a:endParaRPr>
          </a:p>
          <a:p>
            <a:pPr marL="0" indent="0">
              <a:lnSpc>
                <a:spcPct val="120000"/>
              </a:lnSpc>
              <a:spcBef>
                <a:spcPts val="0"/>
              </a:spcBef>
              <a:buNone/>
            </a:pPr>
            <a:r>
              <a:rPr lang="en-GB" sz="1100" dirty="0">
                <a:latin typeface="Consolas" panose="020B0609020204030204" pitchFamily="49" charset="0"/>
              </a:rPr>
              <a:t>from </a:t>
            </a:r>
            <a:r>
              <a:rPr lang="en-GB" sz="1100" dirty="0" err="1">
                <a:latin typeface="Consolas" panose="020B0609020204030204" pitchFamily="49" charset="0"/>
              </a:rPr>
              <a:t>launch_ros.actions</a:t>
            </a:r>
            <a:r>
              <a:rPr lang="en-GB" sz="1100" dirty="0">
                <a:latin typeface="Consolas" panose="020B0609020204030204" pitchFamily="49" charset="0"/>
              </a:rPr>
              <a:t> import Node</a:t>
            </a:r>
          </a:p>
          <a:p>
            <a:pPr marL="0" indent="0">
              <a:lnSpc>
                <a:spcPct val="120000"/>
              </a:lnSpc>
              <a:spcBef>
                <a:spcPts val="0"/>
              </a:spcBef>
              <a:buNone/>
            </a:pPr>
            <a:endParaRPr lang="en-GB" sz="1100" dirty="0">
              <a:latin typeface="Consolas" panose="020B0609020204030204" pitchFamily="49" charset="0"/>
            </a:endParaRPr>
          </a:p>
          <a:p>
            <a:pPr marL="0" indent="0">
              <a:lnSpc>
                <a:spcPct val="120000"/>
              </a:lnSpc>
              <a:spcBef>
                <a:spcPts val="0"/>
              </a:spcBef>
              <a:buNone/>
            </a:pPr>
            <a:r>
              <a:rPr lang="en-GB" sz="1100" dirty="0">
                <a:latin typeface="Consolas" panose="020B0609020204030204" pitchFamily="49" charset="0"/>
              </a:rPr>
              <a:t>def </a:t>
            </a:r>
            <a:r>
              <a:rPr lang="en-GB" sz="1100" dirty="0" err="1">
                <a:latin typeface="Consolas" panose="020B0609020204030204" pitchFamily="49" charset="0"/>
              </a:rPr>
              <a:t>generate_launch_description</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a:t>
            </a:r>
          </a:p>
          <a:p>
            <a:pPr marL="0" indent="0">
              <a:lnSpc>
                <a:spcPct val="120000"/>
              </a:lnSpc>
              <a:spcBef>
                <a:spcPts val="0"/>
              </a:spcBef>
              <a:buNone/>
            </a:pPr>
            <a:r>
              <a:rPr lang="en-GB" sz="1100" dirty="0">
                <a:latin typeface="Consolas" panose="020B0609020204030204" pitchFamily="49" charset="0"/>
              </a:rPr>
              <a:t>    </a:t>
            </a:r>
            <a:r>
              <a:rPr lang="en-GB" sz="1100" dirty="0" err="1">
                <a:latin typeface="Consolas" panose="020B0609020204030204" pitchFamily="49" charset="0"/>
              </a:rPr>
              <a:t>micro_ros_agent</a:t>
            </a:r>
            <a:r>
              <a:rPr lang="en-GB" sz="1100" dirty="0">
                <a:latin typeface="Consolas" panose="020B0609020204030204" pitchFamily="49" charset="0"/>
              </a:rPr>
              <a:t> = Node(name="</a:t>
            </a:r>
            <a:r>
              <a:rPr lang="en-GB" sz="1100" dirty="0" err="1">
                <a:latin typeface="Consolas" panose="020B0609020204030204" pitchFamily="49" charset="0"/>
              </a:rPr>
              <a:t>micro_ros_agent</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package='</a:t>
            </a:r>
            <a:r>
              <a:rPr lang="en-GB" sz="1100" dirty="0" err="1">
                <a:latin typeface="Consolas" panose="020B0609020204030204" pitchFamily="49" charset="0"/>
              </a:rPr>
              <a:t>micro_ros_agent</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executable='</a:t>
            </a:r>
            <a:r>
              <a:rPr lang="en-GB" sz="1100" dirty="0" err="1">
                <a:latin typeface="Consolas" panose="020B0609020204030204" pitchFamily="49" charset="0"/>
              </a:rPr>
              <a:t>micro_ros_agent</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output='screen',</a:t>
            </a:r>
          </a:p>
          <a:p>
            <a:pPr marL="0" indent="0">
              <a:lnSpc>
                <a:spcPct val="120000"/>
              </a:lnSpc>
              <a:spcBef>
                <a:spcPts val="0"/>
              </a:spcBef>
              <a:buNone/>
            </a:pPr>
            <a:r>
              <a:rPr lang="en-GB" sz="1100" dirty="0">
                <a:latin typeface="Consolas" panose="020B0609020204030204" pitchFamily="49" charset="0"/>
              </a:rPr>
              <a:t>                       arguments=[</a:t>
            </a:r>
          </a:p>
          <a:p>
            <a:pPr marL="0" indent="0">
              <a:lnSpc>
                <a:spcPct val="120000"/>
              </a:lnSpc>
              <a:spcBef>
                <a:spcPts val="0"/>
              </a:spcBef>
              <a:buNone/>
            </a:pPr>
            <a:r>
              <a:rPr lang="en-GB" sz="1100" dirty="0">
                <a:latin typeface="Consolas" panose="020B0609020204030204" pitchFamily="49" charset="0"/>
              </a:rPr>
              <a:t>                        'serial',</a:t>
            </a:r>
          </a:p>
          <a:p>
            <a:pPr marL="0" indent="0">
              <a:lnSpc>
                <a:spcPct val="120000"/>
              </a:lnSpc>
              <a:spcBef>
                <a:spcPts val="0"/>
              </a:spcBef>
              <a:buNone/>
            </a:pPr>
            <a:r>
              <a:rPr lang="en-GB" sz="1100" dirty="0">
                <a:latin typeface="Consolas" panose="020B0609020204030204" pitchFamily="49" charset="0"/>
              </a:rPr>
              <a:t>                        "--dev", '/dev/ttyUSB0',</a:t>
            </a:r>
          </a:p>
          <a:p>
            <a:pPr marL="0" indent="0">
              <a:lnSpc>
                <a:spcPct val="120000"/>
              </a:lnSpc>
              <a:spcBef>
                <a:spcPts val="0"/>
              </a:spcBef>
              <a:buNone/>
            </a:pPr>
            <a:r>
              <a:rPr lang="en-GB" sz="1100" dirty="0">
                <a:latin typeface="Consolas" panose="020B0609020204030204" pitchFamily="49" charset="0"/>
              </a:rPr>
              <a:t>                        ]</a:t>
            </a:r>
          </a:p>
          <a:p>
            <a:pPr marL="0" indent="0">
              <a:lnSpc>
                <a:spcPct val="120000"/>
              </a:lnSpc>
              <a:spcBef>
                <a:spcPts val="0"/>
              </a:spcBef>
              <a:buNone/>
            </a:pPr>
            <a:r>
              <a:rPr lang="en-GB" sz="1100" dirty="0">
                <a:latin typeface="Consolas" panose="020B0609020204030204" pitchFamily="49" charset="0"/>
              </a:rPr>
              <a:t>                       )</a:t>
            </a:r>
          </a:p>
          <a:p>
            <a:pPr marL="0" indent="0">
              <a:lnSpc>
                <a:spcPct val="120000"/>
              </a:lnSpc>
              <a:spcBef>
                <a:spcPts val="0"/>
              </a:spcBef>
              <a:buNone/>
            </a:pPr>
            <a:r>
              <a:rPr lang="en-GB" sz="1100" dirty="0">
                <a:latin typeface="Consolas" panose="020B0609020204030204" pitchFamily="49" charset="0"/>
              </a:rPr>
              <a:t>        </a:t>
            </a:r>
          </a:p>
          <a:p>
            <a:pPr marL="0" indent="0">
              <a:lnSpc>
                <a:spcPct val="120000"/>
              </a:lnSpc>
              <a:spcBef>
                <a:spcPts val="0"/>
              </a:spcBef>
              <a:buNone/>
            </a:pPr>
            <a:r>
              <a:rPr lang="en-GB" sz="1100" dirty="0">
                <a:latin typeface="Consolas" panose="020B0609020204030204" pitchFamily="49" charset="0"/>
              </a:rPr>
              <a:t>    </a:t>
            </a:r>
            <a:r>
              <a:rPr lang="en-GB" sz="1100" dirty="0" err="1">
                <a:latin typeface="Consolas" panose="020B0609020204030204" pitchFamily="49" charset="0"/>
              </a:rPr>
              <a:t>sub_node</a:t>
            </a:r>
            <a:r>
              <a:rPr lang="en-GB" sz="1100" dirty="0">
                <a:latin typeface="Consolas" panose="020B0609020204030204" pitchFamily="49" charset="0"/>
              </a:rPr>
              <a:t> = Node(name="</a:t>
            </a:r>
            <a:r>
              <a:rPr lang="en-GB" sz="1100" dirty="0" err="1">
                <a:latin typeface="Consolas" panose="020B0609020204030204" pitchFamily="49" charset="0"/>
              </a:rPr>
              <a:t>sub_node</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package='</a:t>
            </a:r>
            <a:r>
              <a:rPr lang="en-GB" sz="1100" dirty="0" err="1">
                <a:latin typeface="Consolas" panose="020B0609020204030204" pitchFamily="49" charset="0"/>
              </a:rPr>
              <a:t>micro_ros_subscriber</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executable='</a:t>
            </a:r>
            <a:r>
              <a:rPr lang="en-GB" sz="1100" dirty="0" err="1">
                <a:latin typeface="Consolas" panose="020B0609020204030204" pitchFamily="49" charset="0"/>
              </a:rPr>
              <a:t>best_effort_sub</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output='screen'</a:t>
            </a:r>
          </a:p>
          <a:p>
            <a:pPr marL="0" indent="0">
              <a:lnSpc>
                <a:spcPct val="120000"/>
              </a:lnSpc>
              <a:spcBef>
                <a:spcPts val="0"/>
              </a:spcBef>
              <a:buNone/>
            </a:pPr>
            <a:r>
              <a:rPr lang="en-GB" sz="1100" dirty="0">
                <a:latin typeface="Consolas" panose="020B0609020204030204" pitchFamily="49" charset="0"/>
              </a:rPr>
              <a:t>                         )</a:t>
            </a:r>
          </a:p>
        </p:txBody>
      </p:sp>
      <p:sp>
        <p:nvSpPr>
          <p:cNvPr id="4" name="Title 3">
            <a:extLst>
              <a:ext uri="{FF2B5EF4-FFF2-40B4-BE49-F238E27FC236}">
                <a16:creationId xmlns:a16="http://schemas.microsoft.com/office/drawing/2014/main" id="{583F134D-3BA4-5DC2-DB58-48250D67C6C4}"/>
              </a:ext>
            </a:extLst>
          </p:cNvPr>
          <p:cNvSpPr>
            <a:spLocks noGrp="1"/>
          </p:cNvSpPr>
          <p:nvPr>
            <p:ph type="title"/>
          </p:nvPr>
        </p:nvSpPr>
        <p:spPr/>
        <p:txBody>
          <a:bodyPr/>
          <a:lstStyle/>
          <a:p>
            <a:r>
              <a:rPr lang="en-GB" dirty="0"/>
              <a:t>Activity 1</a:t>
            </a:r>
          </a:p>
        </p:txBody>
      </p:sp>
      <p:sp>
        <p:nvSpPr>
          <p:cNvPr id="8" name="Content Placeholder 2">
            <a:extLst>
              <a:ext uri="{FF2B5EF4-FFF2-40B4-BE49-F238E27FC236}">
                <a16:creationId xmlns:a16="http://schemas.microsoft.com/office/drawing/2014/main" id="{E5AFC736-8BF2-FC0D-7EDB-E614340871AA}"/>
              </a:ext>
            </a:extLst>
          </p:cNvPr>
          <p:cNvSpPr txBox="1">
            <a:spLocks/>
          </p:cNvSpPr>
          <p:nvPr/>
        </p:nvSpPr>
        <p:spPr>
          <a:xfrm>
            <a:off x="6172202" y="1837765"/>
            <a:ext cx="5372098" cy="4339198"/>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r>
              <a:rPr lang="en-GB" sz="1100" dirty="0" err="1">
                <a:latin typeface="Consolas" panose="020B0609020204030204" pitchFamily="49" charset="0"/>
              </a:rPr>
              <a:t>rqt_node</a:t>
            </a:r>
            <a:r>
              <a:rPr lang="en-GB" sz="1100" dirty="0">
                <a:latin typeface="Consolas" panose="020B0609020204030204" pitchFamily="49" charset="0"/>
              </a:rPr>
              <a:t> = Node(name='</a:t>
            </a:r>
            <a:r>
              <a:rPr lang="en-GB" sz="1100" dirty="0" err="1">
                <a:latin typeface="Consolas" panose="020B0609020204030204" pitchFamily="49" charset="0"/>
              </a:rPr>
              <a:t>rqt_plot</a:t>
            </a:r>
            <a:r>
              <a:rPr lang="en-GB" sz="1100" dirty="0">
                <a:latin typeface="Consolas" panose="020B0609020204030204" pitchFamily="49" charset="0"/>
              </a:rPr>
              <a:t>',</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package='</a:t>
            </a:r>
            <a:r>
              <a:rPr lang="en-GB" sz="1100" dirty="0" err="1">
                <a:latin typeface="Consolas" panose="020B0609020204030204" pitchFamily="49" charset="0"/>
              </a:rPr>
              <a:t>rqt_plot</a:t>
            </a:r>
            <a:r>
              <a:rPr lang="en-GB" sz="1100" dirty="0">
                <a:latin typeface="Consolas" panose="020B0609020204030204" pitchFamily="49" charset="0"/>
              </a:rPr>
              <a:t>',</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executable='</a:t>
            </a:r>
            <a:r>
              <a:rPr lang="en-GB" sz="1100" dirty="0" err="1">
                <a:latin typeface="Consolas" panose="020B0609020204030204" pitchFamily="49" charset="0"/>
              </a:rPr>
              <a:t>rqt_plot</a:t>
            </a:r>
            <a:r>
              <a:rPr lang="en-GB" sz="1100" dirty="0">
                <a:latin typeface="Consolas" panose="020B0609020204030204" pitchFamily="49" charset="0"/>
              </a:rPr>
              <a:t>',</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arguments=['/</a:t>
            </a:r>
            <a:r>
              <a:rPr lang="en-GB" sz="1100" dirty="0" err="1">
                <a:latin typeface="Consolas" panose="020B0609020204030204" pitchFamily="49" charset="0"/>
              </a:rPr>
              <a:t>best_effort_pub</a:t>
            </a:r>
            <a:r>
              <a:rPr lang="en-GB" sz="1100" dirty="0">
                <a:latin typeface="Consolas" panose="020B0609020204030204" pitchFamily="49" charset="0"/>
              </a:rPr>
              <a:t>/data']</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r>
              <a:rPr lang="en-GB" sz="1100" dirty="0" err="1">
                <a:latin typeface="Consolas" panose="020B0609020204030204" pitchFamily="49" charset="0"/>
              </a:rPr>
              <a:t>l_d</a:t>
            </a:r>
            <a:r>
              <a:rPr lang="en-GB" sz="1100" dirty="0">
                <a:latin typeface="Consolas" panose="020B0609020204030204" pitchFamily="49" charset="0"/>
              </a:rPr>
              <a:t> = </a:t>
            </a:r>
            <a:r>
              <a:rPr lang="en-GB" sz="1100" dirty="0" err="1">
                <a:latin typeface="Consolas" panose="020B0609020204030204" pitchFamily="49" charset="0"/>
              </a:rPr>
              <a:t>LaunchDescription</a:t>
            </a:r>
            <a:r>
              <a:rPr lang="en-GB" sz="1100" dirty="0">
                <a:latin typeface="Consolas" panose="020B0609020204030204" pitchFamily="49" charset="0"/>
              </a:rPr>
              <a:t>([</a:t>
            </a:r>
            <a:r>
              <a:rPr lang="en-GB" sz="1100" dirty="0" err="1">
                <a:latin typeface="Consolas" panose="020B0609020204030204" pitchFamily="49" charset="0"/>
              </a:rPr>
              <a:t>micro_ros_agent</a:t>
            </a:r>
            <a:r>
              <a:rPr lang="en-GB" sz="1100" dirty="0">
                <a:latin typeface="Consolas" panose="020B0609020204030204" pitchFamily="49" charset="0"/>
              </a:rPr>
              <a:t>, </a:t>
            </a:r>
            <a:r>
              <a:rPr lang="en-GB" sz="1100" dirty="0" err="1">
                <a:latin typeface="Consolas" panose="020B0609020204030204" pitchFamily="49" charset="0"/>
              </a:rPr>
              <a:t>sub_node</a:t>
            </a:r>
            <a:r>
              <a:rPr lang="en-GB" sz="1100" dirty="0">
                <a:latin typeface="Consolas" panose="020B0609020204030204" pitchFamily="49" charset="0"/>
              </a:rPr>
              <a:t>, </a:t>
            </a:r>
            <a:r>
              <a:rPr lang="en-GB" sz="1100" dirty="0" err="1">
                <a:latin typeface="Consolas" panose="020B0609020204030204" pitchFamily="49" charset="0"/>
              </a:rPr>
              <a:t>rqt_node</a:t>
            </a:r>
            <a:r>
              <a:rPr lang="en-GB" sz="1100" dirty="0">
                <a:latin typeface="Consolas" panose="020B0609020204030204" pitchFamily="49" charset="0"/>
              </a:rPr>
              <a:t> ])</a:t>
            </a:r>
          </a:p>
          <a:p>
            <a:pPr marL="0" indent="0">
              <a:lnSpc>
                <a:spcPct val="120000"/>
              </a:lnSpc>
              <a:spcBef>
                <a:spcPts val="0"/>
              </a:spcBef>
              <a:buFont typeface="Arial" panose="020B0604020202020204" pitchFamily="34" charset="0"/>
              <a:buNone/>
            </a:pPr>
            <a:endParaRPr lang="en-GB" sz="1100" dirty="0">
              <a:latin typeface="Consolas" panose="020B0609020204030204" pitchFamily="49" charset="0"/>
            </a:endParaRP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return </a:t>
            </a:r>
            <a:r>
              <a:rPr lang="en-GB" sz="1100" dirty="0" err="1">
                <a:latin typeface="Consolas" panose="020B0609020204030204" pitchFamily="49" charset="0"/>
              </a:rPr>
              <a:t>l_d</a:t>
            </a:r>
            <a:endParaRPr lang="en-GB" sz="1100" dirty="0">
              <a:latin typeface="Consolas" panose="020B0609020204030204" pitchFamily="49" charset="0"/>
            </a:endParaRPr>
          </a:p>
        </p:txBody>
      </p:sp>
    </p:spTree>
    <p:extLst>
      <p:ext uri="{BB962C8B-B14F-4D97-AF65-F5344CB8AC3E}">
        <p14:creationId xmlns:p14="http://schemas.microsoft.com/office/powerpoint/2010/main" val="77765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2F28A-4600-2D71-1756-774C6AEB5D3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084557-BDA9-AC5F-6F22-F2DAFDC2E705}"/>
              </a:ext>
            </a:extLst>
          </p:cNvPr>
          <p:cNvSpPr>
            <a:spLocks noGrp="1"/>
          </p:cNvSpPr>
          <p:nvPr>
            <p:ph sz="half" idx="1"/>
          </p:nvPr>
        </p:nvSpPr>
        <p:spPr>
          <a:xfrm>
            <a:off x="838198" y="1293902"/>
            <a:ext cx="5181600" cy="4730661"/>
          </a:xfrm>
        </p:spPr>
        <p:txBody>
          <a:bodyPr>
            <a:normAutofit/>
          </a:bodyPr>
          <a:lstStyle/>
          <a:p>
            <a:pPr marL="0" indent="0">
              <a:lnSpc>
                <a:spcPct val="150000"/>
              </a:lnSpc>
              <a:buNone/>
            </a:pPr>
            <a:r>
              <a:rPr lang="en-GB" sz="1800" dirty="0">
                <a:latin typeface="Nexa-Bold" panose="01000000000000000000" pitchFamily="2" charset="0"/>
              </a:rPr>
              <a:t>best_effort_wifi_launch.py</a:t>
            </a:r>
            <a:endParaRPr lang="en-GB" sz="1600" dirty="0"/>
          </a:p>
          <a:p>
            <a:pPr>
              <a:lnSpc>
                <a:spcPct val="150000"/>
              </a:lnSpc>
            </a:pPr>
            <a:endParaRPr lang="en-GB" sz="1600" dirty="0"/>
          </a:p>
          <a:p>
            <a:pPr>
              <a:lnSpc>
                <a:spcPct val="150000"/>
              </a:lnSpc>
            </a:pPr>
            <a:endParaRPr lang="en-GB" sz="1600" dirty="0"/>
          </a:p>
        </p:txBody>
      </p:sp>
      <p:sp>
        <p:nvSpPr>
          <p:cNvPr id="3" name="Content Placeholder 2">
            <a:extLst>
              <a:ext uri="{FF2B5EF4-FFF2-40B4-BE49-F238E27FC236}">
                <a16:creationId xmlns:a16="http://schemas.microsoft.com/office/drawing/2014/main" id="{BFD1F6E6-4D6A-4476-0620-C2E0F7DC28DD}"/>
              </a:ext>
            </a:extLst>
          </p:cNvPr>
          <p:cNvSpPr>
            <a:spLocks noGrp="1"/>
          </p:cNvSpPr>
          <p:nvPr>
            <p:ph sz="half" idx="2"/>
          </p:nvPr>
        </p:nvSpPr>
        <p:spPr>
          <a:xfrm>
            <a:off x="838200" y="1837766"/>
            <a:ext cx="5181600" cy="4339198"/>
          </a:xfrm>
          <a:solidFill>
            <a:schemeClr val="bg1"/>
          </a:solidFill>
        </p:spPr>
        <p:txBody>
          <a:bodyPr>
            <a:noAutofit/>
          </a:bodyPr>
          <a:lstStyle/>
          <a:p>
            <a:pPr marL="0" indent="0">
              <a:lnSpc>
                <a:spcPct val="120000"/>
              </a:lnSpc>
              <a:spcBef>
                <a:spcPts val="0"/>
              </a:spcBef>
              <a:buNone/>
            </a:pPr>
            <a:r>
              <a:rPr lang="en-GB" sz="1100" dirty="0">
                <a:latin typeface="Consolas" panose="020B0609020204030204" pitchFamily="49" charset="0"/>
              </a:rPr>
              <a:t>from launch import </a:t>
            </a:r>
            <a:r>
              <a:rPr lang="en-GB" sz="1100" dirty="0" err="1">
                <a:latin typeface="Consolas" panose="020B0609020204030204" pitchFamily="49" charset="0"/>
              </a:rPr>
              <a:t>LaunchDescription</a:t>
            </a:r>
            <a:endParaRPr lang="en-GB" sz="1100" dirty="0">
              <a:latin typeface="Consolas" panose="020B0609020204030204" pitchFamily="49" charset="0"/>
            </a:endParaRPr>
          </a:p>
          <a:p>
            <a:pPr marL="0" indent="0">
              <a:lnSpc>
                <a:spcPct val="120000"/>
              </a:lnSpc>
              <a:spcBef>
                <a:spcPts val="0"/>
              </a:spcBef>
              <a:buNone/>
            </a:pPr>
            <a:r>
              <a:rPr lang="en-GB" sz="1100" dirty="0">
                <a:latin typeface="Consolas" panose="020B0609020204030204" pitchFamily="49" charset="0"/>
              </a:rPr>
              <a:t>from </a:t>
            </a:r>
            <a:r>
              <a:rPr lang="en-GB" sz="1100" dirty="0" err="1">
                <a:latin typeface="Consolas" panose="020B0609020204030204" pitchFamily="49" charset="0"/>
              </a:rPr>
              <a:t>launch_ros.actions</a:t>
            </a:r>
            <a:r>
              <a:rPr lang="en-GB" sz="1100" dirty="0">
                <a:latin typeface="Consolas" panose="020B0609020204030204" pitchFamily="49" charset="0"/>
              </a:rPr>
              <a:t> import Node</a:t>
            </a:r>
          </a:p>
          <a:p>
            <a:pPr marL="0" indent="0">
              <a:lnSpc>
                <a:spcPct val="120000"/>
              </a:lnSpc>
              <a:spcBef>
                <a:spcPts val="0"/>
              </a:spcBef>
              <a:buNone/>
            </a:pPr>
            <a:endParaRPr lang="en-GB" sz="1100" dirty="0">
              <a:latin typeface="Consolas" panose="020B0609020204030204" pitchFamily="49" charset="0"/>
            </a:endParaRPr>
          </a:p>
          <a:p>
            <a:pPr marL="0" indent="0">
              <a:lnSpc>
                <a:spcPct val="120000"/>
              </a:lnSpc>
              <a:spcBef>
                <a:spcPts val="0"/>
              </a:spcBef>
              <a:buNone/>
            </a:pPr>
            <a:r>
              <a:rPr lang="en-GB" sz="1100" dirty="0">
                <a:latin typeface="Consolas" panose="020B0609020204030204" pitchFamily="49" charset="0"/>
              </a:rPr>
              <a:t>def </a:t>
            </a:r>
            <a:r>
              <a:rPr lang="en-GB" sz="1100" dirty="0" err="1">
                <a:latin typeface="Consolas" panose="020B0609020204030204" pitchFamily="49" charset="0"/>
              </a:rPr>
              <a:t>generate_launch_description</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a:t>
            </a:r>
          </a:p>
          <a:p>
            <a:pPr marL="0" indent="0">
              <a:lnSpc>
                <a:spcPct val="120000"/>
              </a:lnSpc>
              <a:spcBef>
                <a:spcPts val="0"/>
              </a:spcBef>
              <a:buNone/>
            </a:pPr>
            <a:r>
              <a:rPr lang="en-GB" sz="1100" dirty="0">
                <a:latin typeface="Consolas" panose="020B0609020204030204" pitchFamily="49" charset="0"/>
              </a:rPr>
              <a:t>    </a:t>
            </a:r>
            <a:r>
              <a:rPr lang="en-GB" sz="1100" dirty="0" err="1">
                <a:latin typeface="Consolas" panose="020B0609020204030204" pitchFamily="49" charset="0"/>
              </a:rPr>
              <a:t>micro_ros_agent</a:t>
            </a:r>
            <a:r>
              <a:rPr lang="en-GB" sz="1100" dirty="0">
                <a:latin typeface="Consolas" panose="020B0609020204030204" pitchFamily="49" charset="0"/>
              </a:rPr>
              <a:t> = Node(name="</a:t>
            </a:r>
            <a:r>
              <a:rPr lang="en-GB" sz="1100" dirty="0" err="1">
                <a:latin typeface="Consolas" panose="020B0609020204030204" pitchFamily="49" charset="0"/>
              </a:rPr>
              <a:t>micro_ros_agent</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package='</a:t>
            </a:r>
            <a:r>
              <a:rPr lang="en-GB" sz="1100" dirty="0" err="1">
                <a:latin typeface="Consolas" panose="020B0609020204030204" pitchFamily="49" charset="0"/>
              </a:rPr>
              <a:t>micro_ros_agent</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executable='</a:t>
            </a:r>
            <a:r>
              <a:rPr lang="en-GB" sz="1100" dirty="0" err="1">
                <a:latin typeface="Consolas" panose="020B0609020204030204" pitchFamily="49" charset="0"/>
              </a:rPr>
              <a:t>micro_ros_agent</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output='screen',</a:t>
            </a:r>
          </a:p>
          <a:p>
            <a:pPr marL="0" indent="0">
              <a:lnSpc>
                <a:spcPct val="120000"/>
              </a:lnSpc>
              <a:spcBef>
                <a:spcPts val="0"/>
              </a:spcBef>
              <a:buNone/>
            </a:pPr>
            <a:r>
              <a:rPr lang="en-GB" sz="1100" dirty="0">
                <a:latin typeface="Consolas" panose="020B0609020204030204" pitchFamily="49" charset="0"/>
              </a:rPr>
              <a:t>                       arguments=[</a:t>
            </a:r>
          </a:p>
          <a:p>
            <a:pPr marL="0" indent="0">
              <a:lnSpc>
                <a:spcPct val="120000"/>
              </a:lnSpc>
              <a:spcBef>
                <a:spcPts val="0"/>
              </a:spcBef>
              <a:buNone/>
            </a:pPr>
            <a:r>
              <a:rPr lang="en-GB" sz="1100" dirty="0">
                <a:latin typeface="Consolas" panose="020B0609020204030204" pitchFamily="49" charset="0"/>
              </a:rPr>
              <a:t>                        "udp4",</a:t>
            </a:r>
          </a:p>
          <a:p>
            <a:pPr marL="0" indent="0">
              <a:lnSpc>
                <a:spcPct val="120000"/>
              </a:lnSpc>
              <a:spcBef>
                <a:spcPts val="0"/>
              </a:spcBef>
              <a:buNone/>
            </a:pPr>
            <a:r>
              <a:rPr lang="en-GB" sz="1100" dirty="0">
                <a:latin typeface="Consolas" panose="020B0609020204030204" pitchFamily="49" charset="0"/>
              </a:rPr>
              <a:t>                        "--port", '9999',</a:t>
            </a:r>
          </a:p>
          <a:p>
            <a:pPr marL="0" indent="0">
              <a:lnSpc>
                <a:spcPct val="120000"/>
              </a:lnSpc>
              <a:spcBef>
                <a:spcPts val="0"/>
              </a:spcBef>
              <a:buNone/>
            </a:pPr>
            <a:r>
              <a:rPr lang="en-GB" sz="1100" dirty="0">
                <a:latin typeface="Consolas" panose="020B0609020204030204" pitchFamily="49" charset="0"/>
              </a:rPr>
              <a:t>                        "--session-timeout", "0"</a:t>
            </a:r>
          </a:p>
          <a:p>
            <a:pPr marL="0" indent="0">
              <a:lnSpc>
                <a:spcPct val="120000"/>
              </a:lnSpc>
              <a:spcBef>
                <a:spcPts val="0"/>
              </a:spcBef>
              <a:buNone/>
            </a:pPr>
            <a:r>
              <a:rPr lang="en-GB" sz="1100" dirty="0">
                <a:latin typeface="Consolas" panose="020B0609020204030204" pitchFamily="49" charset="0"/>
              </a:rPr>
              <a:t>                        ]</a:t>
            </a:r>
          </a:p>
          <a:p>
            <a:pPr marL="0" indent="0">
              <a:lnSpc>
                <a:spcPct val="120000"/>
              </a:lnSpc>
              <a:spcBef>
                <a:spcPts val="0"/>
              </a:spcBef>
              <a:buNone/>
            </a:pPr>
            <a:r>
              <a:rPr lang="en-GB" sz="1100" dirty="0">
                <a:latin typeface="Consolas" panose="020B0609020204030204" pitchFamily="49" charset="0"/>
              </a:rPr>
              <a:t>                       )</a:t>
            </a:r>
          </a:p>
          <a:p>
            <a:pPr marL="0" indent="0">
              <a:lnSpc>
                <a:spcPct val="120000"/>
              </a:lnSpc>
              <a:spcBef>
                <a:spcPts val="0"/>
              </a:spcBef>
              <a:buNone/>
            </a:pPr>
            <a:r>
              <a:rPr lang="en-GB" sz="1100" dirty="0">
                <a:latin typeface="Consolas" panose="020B0609020204030204" pitchFamily="49" charset="0"/>
              </a:rPr>
              <a:t>    </a:t>
            </a:r>
          </a:p>
          <a:p>
            <a:pPr marL="0" indent="0">
              <a:lnSpc>
                <a:spcPct val="120000"/>
              </a:lnSpc>
              <a:spcBef>
                <a:spcPts val="0"/>
              </a:spcBef>
              <a:buNone/>
            </a:pPr>
            <a:r>
              <a:rPr lang="en-GB" sz="1100" dirty="0">
                <a:latin typeface="Consolas" panose="020B0609020204030204" pitchFamily="49" charset="0"/>
              </a:rPr>
              <a:t>    </a:t>
            </a:r>
          </a:p>
          <a:p>
            <a:pPr marL="0" indent="0">
              <a:lnSpc>
                <a:spcPct val="120000"/>
              </a:lnSpc>
              <a:spcBef>
                <a:spcPts val="0"/>
              </a:spcBef>
              <a:buNone/>
            </a:pPr>
            <a:r>
              <a:rPr lang="en-GB" sz="1100" dirty="0">
                <a:latin typeface="Consolas" panose="020B0609020204030204" pitchFamily="49" charset="0"/>
              </a:rPr>
              <a:t>    </a:t>
            </a:r>
            <a:r>
              <a:rPr lang="en-GB" sz="1100" dirty="0" err="1">
                <a:latin typeface="Consolas" panose="020B0609020204030204" pitchFamily="49" charset="0"/>
              </a:rPr>
              <a:t>sub_node</a:t>
            </a:r>
            <a:r>
              <a:rPr lang="en-GB" sz="1100" dirty="0">
                <a:latin typeface="Consolas" panose="020B0609020204030204" pitchFamily="49" charset="0"/>
              </a:rPr>
              <a:t> = Node(name="</a:t>
            </a:r>
            <a:r>
              <a:rPr lang="en-GB" sz="1100" dirty="0" err="1">
                <a:latin typeface="Consolas" panose="020B0609020204030204" pitchFamily="49" charset="0"/>
              </a:rPr>
              <a:t>sub_node</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package='</a:t>
            </a:r>
            <a:r>
              <a:rPr lang="en-GB" sz="1100" dirty="0" err="1">
                <a:latin typeface="Consolas" panose="020B0609020204030204" pitchFamily="49" charset="0"/>
              </a:rPr>
              <a:t>micro_ros_subscriber</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executable='</a:t>
            </a:r>
            <a:r>
              <a:rPr lang="en-GB" sz="1100" dirty="0" err="1">
                <a:latin typeface="Consolas" panose="020B0609020204030204" pitchFamily="49" charset="0"/>
              </a:rPr>
              <a:t>best_effort_sub</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output='screen'</a:t>
            </a:r>
          </a:p>
          <a:p>
            <a:pPr marL="0" indent="0">
              <a:lnSpc>
                <a:spcPct val="120000"/>
              </a:lnSpc>
              <a:spcBef>
                <a:spcPts val="0"/>
              </a:spcBef>
              <a:buNone/>
            </a:pPr>
            <a:r>
              <a:rPr lang="en-GB" sz="1100" dirty="0">
                <a:latin typeface="Consolas" panose="020B0609020204030204" pitchFamily="49" charset="0"/>
              </a:rPr>
              <a:t>                         )</a:t>
            </a:r>
          </a:p>
        </p:txBody>
      </p:sp>
      <p:sp>
        <p:nvSpPr>
          <p:cNvPr id="4" name="Title 3">
            <a:extLst>
              <a:ext uri="{FF2B5EF4-FFF2-40B4-BE49-F238E27FC236}">
                <a16:creationId xmlns:a16="http://schemas.microsoft.com/office/drawing/2014/main" id="{3EDC2B4B-5EE8-0D10-1C01-73242FEBC2E2}"/>
              </a:ext>
            </a:extLst>
          </p:cNvPr>
          <p:cNvSpPr>
            <a:spLocks noGrp="1"/>
          </p:cNvSpPr>
          <p:nvPr>
            <p:ph type="title"/>
          </p:nvPr>
        </p:nvSpPr>
        <p:spPr/>
        <p:txBody>
          <a:bodyPr/>
          <a:lstStyle/>
          <a:p>
            <a:r>
              <a:rPr lang="en-GB" dirty="0"/>
              <a:t>Activity 1</a:t>
            </a:r>
          </a:p>
        </p:txBody>
      </p:sp>
      <p:sp>
        <p:nvSpPr>
          <p:cNvPr id="8" name="Content Placeholder 2">
            <a:extLst>
              <a:ext uri="{FF2B5EF4-FFF2-40B4-BE49-F238E27FC236}">
                <a16:creationId xmlns:a16="http://schemas.microsoft.com/office/drawing/2014/main" id="{DD1B3429-378E-6976-EF96-305B999B9705}"/>
              </a:ext>
            </a:extLst>
          </p:cNvPr>
          <p:cNvSpPr txBox="1">
            <a:spLocks/>
          </p:cNvSpPr>
          <p:nvPr/>
        </p:nvSpPr>
        <p:spPr>
          <a:xfrm>
            <a:off x="6172202" y="1837765"/>
            <a:ext cx="5372098" cy="4339198"/>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r>
              <a:rPr lang="en-GB" sz="1100" dirty="0" err="1">
                <a:latin typeface="Consolas" panose="020B0609020204030204" pitchFamily="49" charset="0"/>
              </a:rPr>
              <a:t>rqt_node</a:t>
            </a:r>
            <a:r>
              <a:rPr lang="en-GB" sz="1100" dirty="0">
                <a:latin typeface="Consolas" panose="020B0609020204030204" pitchFamily="49" charset="0"/>
              </a:rPr>
              <a:t> = Node(name='</a:t>
            </a:r>
            <a:r>
              <a:rPr lang="en-GB" sz="1100" dirty="0" err="1">
                <a:latin typeface="Consolas" panose="020B0609020204030204" pitchFamily="49" charset="0"/>
              </a:rPr>
              <a:t>rqt_plot</a:t>
            </a:r>
            <a:r>
              <a:rPr lang="en-GB" sz="1100" dirty="0">
                <a:latin typeface="Consolas" panose="020B0609020204030204" pitchFamily="49" charset="0"/>
              </a:rPr>
              <a:t>',</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package='</a:t>
            </a:r>
            <a:r>
              <a:rPr lang="en-GB" sz="1100" dirty="0" err="1">
                <a:latin typeface="Consolas" panose="020B0609020204030204" pitchFamily="49" charset="0"/>
              </a:rPr>
              <a:t>rqt_plot</a:t>
            </a:r>
            <a:r>
              <a:rPr lang="en-GB" sz="1100" dirty="0">
                <a:latin typeface="Consolas" panose="020B0609020204030204" pitchFamily="49" charset="0"/>
              </a:rPr>
              <a:t>',</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executable='</a:t>
            </a:r>
            <a:r>
              <a:rPr lang="en-GB" sz="1100" dirty="0" err="1">
                <a:latin typeface="Consolas" panose="020B0609020204030204" pitchFamily="49" charset="0"/>
              </a:rPr>
              <a:t>rqt_plot</a:t>
            </a:r>
            <a:r>
              <a:rPr lang="en-GB" sz="1100" dirty="0">
                <a:latin typeface="Consolas" panose="020B0609020204030204" pitchFamily="49" charset="0"/>
              </a:rPr>
              <a:t>',</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arguments=['/</a:t>
            </a:r>
            <a:r>
              <a:rPr lang="en-GB" sz="1100" dirty="0" err="1">
                <a:latin typeface="Consolas" panose="020B0609020204030204" pitchFamily="49" charset="0"/>
              </a:rPr>
              <a:t>best_effort_pub</a:t>
            </a:r>
            <a:r>
              <a:rPr lang="en-GB" sz="1100" dirty="0">
                <a:latin typeface="Consolas" panose="020B0609020204030204" pitchFamily="49" charset="0"/>
              </a:rPr>
              <a:t>/data']</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r>
              <a:rPr lang="en-GB" sz="1100" dirty="0" err="1">
                <a:latin typeface="Consolas" panose="020B0609020204030204" pitchFamily="49" charset="0"/>
              </a:rPr>
              <a:t>l_d</a:t>
            </a:r>
            <a:r>
              <a:rPr lang="en-GB" sz="1100" dirty="0">
                <a:latin typeface="Consolas" panose="020B0609020204030204" pitchFamily="49" charset="0"/>
              </a:rPr>
              <a:t> = </a:t>
            </a:r>
            <a:r>
              <a:rPr lang="en-GB" sz="1100" dirty="0" err="1">
                <a:latin typeface="Consolas" panose="020B0609020204030204" pitchFamily="49" charset="0"/>
              </a:rPr>
              <a:t>LaunchDescription</a:t>
            </a:r>
            <a:r>
              <a:rPr lang="en-GB" sz="1100" dirty="0">
                <a:latin typeface="Consolas" panose="020B0609020204030204" pitchFamily="49" charset="0"/>
              </a:rPr>
              <a:t>([</a:t>
            </a:r>
            <a:r>
              <a:rPr lang="en-GB" sz="1100" dirty="0" err="1">
                <a:latin typeface="Consolas" panose="020B0609020204030204" pitchFamily="49" charset="0"/>
              </a:rPr>
              <a:t>micro_ros_agent</a:t>
            </a:r>
            <a:r>
              <a:rPr lang="en-GB" sz="1100" dirty="0">
                <a:latin typeface="Consolas" panose="020B0609020204030204" pitchFamily="49" charset="0"/>
              </a:rPr>
              <a:t>, </a:t>
            </a:r>
            <a:r>
              <a:rPr lang="en-GB" sz="1100" dirty="0" err="1">
                <a:latin typeface="Consolas" panose="020B0609020204030204" pitchFamily="49" charset="0"/>
              </a:rPr>
              <a:t>sub_node</a:t>
            </a:r>
            <a:r>
              <a:rPr lang="en-GB" sz="1100" dirty="0">
                <a:latin typeface="Consolas" panose="020B0609020204030204" pitchFamily="49" charset="0"/>
              </a:rPr>
              <a:t>, </a:t>
            </a:r>
            <a:r>
              <a:rPr lang="en-GB" sz="1100" dirty="0" err="1">
                <a:latin typeface="Consolas" panose="020B0609020204030204" pitchFamily="49" charset="0"/>
              </a:rPr>
              <a:t>rqt_node</a:t>
            </a:r>
            <a:r>
              <a:rPr lang="en-GB" sz="1100" dirty="0">
                <a:latin typeface="Consolas" panose="020B0609020204030204" pitchFamily="49" charset="0"/>
              </a:rPr>
              <a:t> ])</a:t>
            </a:r>
          </a:p>
          <a:p>
            <a:pPr marL="0" indent="0">
              <a:lnSpc>
                <a:spcPct val="120000"/>
              </a:lnSpc>
              <a:spcBef>
                <a:spcPts val="0"/>
              </a:spcBef>
              <a:buFont typeface="Arial" panose="020B0604020202020204" pitchFamily="34" charset="0"/>
              <a:buNone/>
            </a:pPr>
            <a:endParaRPr lang="en-GB" sz="1100" dirty="0">
              <a:latin typeface="Consolas" panose="020B0609020204030204" pitchFamily="49" charset="0"/>
            </a:endParaRP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return </a:t>
            </a:r>
            <a:r>
              <a:rPr lang="en-GB" sz="1100" dirty="0" err="1">
                <a:latin typeface="Consolas" panose="020B0609020204030204" pitchFamily="49" charset="0"/>
              </a:rPr>
              <a:t>l_d</a:t>
            </a:r>
            <a:endParaRPr lang="en-GB" sz="1100" dirty="0">
              <a:latin typeface="Consolas" panose="020B0609020204030204" pitchFamily="49" charset="0"/>
            </a:endParaRPr>
          </a:p>
        </p:txBody>
      </p:sp>
    </p:spTree>
    <p:extLst>
      <p:ext uri="{BB962C8B-B14F-4D97-AF65-F5344CB8AC3E}">
        <p14:creationId xmlns:p14="http://schemas.microsoft.com/office/powerpoint/2010/main" val="2267111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0CB7E-B2A6-3101-07C0-90BC4688DFF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6C67D0-4F64-DF3F-DB09-99B990FB0D63}"/>
              </a:ext>
            </a:extLst>
          </p:cNvPr>
          <p:cNvSpPr>
            <a:spLocks noGrp="1"/>
          </p:cNvSpPr>
          <p:nvPr>
            <p:ph sz="half" idx="1"/>
          </p:nvPr>
        </p:nvSpPr>
        <p:spPr>
          <a:xfrm>
            <a:off x="838198" y="1293902"/>
            <a:ext cx="5181600" cy="4730661"/>
          </a:xfrm>
        </p:spPr>
        <p:txBody>
          <a:bodyPr>
            <a:normAutofit/>
          </a:bodyPr>
          <a:lstStyle/>
          <a:p>
            <a:pPr marL="0" indent="0">
              <a:lnSpc>
                <a:spcPct val="150000"/>
              </a:lnSpc>
              <a:buNone/>
            </a:pPr>
            <a:r>
              <a:rPr lang="en-GB" sz="1800" dirty="0">
                <a:latin typeface="Nexa-Bold" panose="01000000000000000000" pitchFamily="2" charset="0"/>
              </a:rPr>
              <a:t>reliable_serial_launch.py</a:t>
            </a:r>
            <a:endParaRPr lang="en-GB" sz="1600" dirty="0"/>
          </a:p>
          <a:p>
            <a:pPr>
              <a:lnSpc>
                <a:spcPct val="150000"/>
              </a:lnSpc>
            </a:pPr>
            <a:endParaRPr lang="en-GB" sz="1600" dirty="0"/>
          </a:p>
          <a:p>
            <a:pPr>
              <a:lnSpc>
                <a:spcPct val="150000"/>
              </a:lnSpc>
            </a:pPr>
            <a:endParaRPr lang="en-GB" sz="1600" dirty="0"/>
          </a:p>
        </p:txBody>
      </p:sp>
      <p:sp>
        <p:nvSpPr>
          <p:cNvPr id="3" name="Content Placeholder 2">
            <a:extLst>
              <a:ext uri="{FF2B5EF4-FFF2-40B4-BE49-F238E27FC236}">
                <a16:creationId xmlns:a16="http://schemas.microsoft.com/office/drawing/2014/main" id="{02FB1EEF-39CA-524A-050E-35B227560B17}"/>
              </a:ext>
            </a:extLst>
          </p:cNvPr>
          <p:cNvSpPr>
            <a:spLocks noGrp="1"/>
          </p:cNvSpPr>
          <p:nvPr>
            <p:ph sz="half" idx="2"/>
          </p:nvPr>
        </p:nvSpPr>
        <p:spPr>
          <a:xfrm>
            <a:off x="838200" y="1837766"/>
            <a:ext cx="5181600" cy="4339198"/>
          </a:xfrm>
          <a:solidFill>
            <a:schemeClr val="bg1"/>
          </a:solidFill>
        </p:spPr>
        <p:txBody>
          <a:bodyPr>
            <a:noAutofit/>
          </a:bodyPr>
          <a:lstStyle/>
          <a:p>
            <a:pPr marL="0" indent="0">
              <a:lnSpc>
                <a:spcPct val="120000"/>
              </a:lnSpc>
              <a:spcBef>
                <a:spcPts val="0"/>
              </a:spcBef>
              <a:buNone/>
            </a:pPr>
            <a:r>
              <a:rPr lang="en-GB" sz="1100" dirty="0">
                <a:latin typeface="Consolas" panose="020B0609020204030204" pitchFamily="49" charset="0"/>
              </a:rPr>
              <a:t>from launch import </a:t>
            </a:r>
            <a:r>
              <a:rPr lang="en-GB" sz="1100" dirty="0" err="1">
                <a:latin typeface="Consolas" panose="020B0609020204030204" pitchFamily="49" charset="0"/>
              </a:rPr>
              <a:t>LaunchDescription</a:t>
            </a:r>
            <a:endParaRPr lang="en-GB" sz="1100" dirty="0">
              <a:latin typeface="Consolas" panose="020B0609020204030204" pitchFamily="49" charset="0"/>
            </a:endParaRPr>
          </a:p>
          <a:p>
            <a:pPr marL="0" indent="0">
              <a:lnSpc>
                <a:spcPct val="120000"/>
              </a:lnSpc>
              <a:spcBef>
                <a:spcPts val="0"/>
              </a:spcBef>
              <a:buNone/>
            </a:pPr>
            <a:r>
              <a:rPr lang="en-GB" sz="1100" dirty="0">
                <a:latin typeface="Consolas" panose="020B0609020204030204" pitchFamily="49" charset="0"/>
              </a:rPr>
              <a:t>from </a:t>
            </a:r>
            <a:r>
              <a:rPr lang="en-GB" sz="1100" dirty="0" err="1">
                <a:latin typeface="Consolas" panose="020B0609020204030204" pitchFamily="49" charset="0"/>
              </a:rPr>
              <a:t>launch_ros.actions</a:t>
            </a:r>
            <a:r>
              <a:rPr lang="en-GB" sz="1100" dirty="0">
                <a:latin typeface="Consolas" panose="020B0609020204030204" pitchFamily="49" charset="0"/>
              </a:rPr>
              <a:t> import Node</a:t>
            </a:r>
          </a:p>
          <a:p>
            <a:pPr marL="0" indent="0">
              <a:lnSpc>
                <a:spcPct val="120000"/>
              </a:lnSpc>
              <a:spcBef>
                <a:spcPts val="0"/>
              </a:spcBef>
              <a:buNone/>
            </a:pPr>
            <a:endParaRPr lang="en-GB" sz="1100" dirty="0">
              <a:latin typeface="Consolas" panose="020B0609020204030204" pitchFamily="49" charset="0"/>
            </a:endParaRPr>
          </a:p>
          <a:p>
            <a:pPr marL="0" indent="0">
              <a:lnSpc>
                <a:spcPct val="120000"/>
              </a:lnSpc>
              <a:spcBef>
                <a:spcPts val="0"/>
              </a:spcBef>
              <a:buNone/>
            </a:pPr>
            <a:r>
              <a:rPr lang="en-GB" sz="1100" dirty="0">
                <a:latin typeface="Consolas" panose="020B0609020204030204" pitchFamily="49" charset="0"/>
              </a:rPr>
              <a:t>def </a:t>
            </a:r>
            <a:r>
              <a:rPr lang="en-GB" sz="1100" dirty="0" err="1">
                <a:latin typeface="Consolas" panose="020B0609020204030204" pitchFamily="49" charset="0"/>
              </a:rPr>
              <a:t>generate_launch_description</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a:t>
            </a:r>
            <a:r>
              <a:rPr lang="en-GB" sz="1100" dirty="0" err="1">
                <a:latin typeface="Consolas" panose="020B0609020204030204" pitchFamily="49" charset="0"/>
              </a:rPr>
              <a:t>micro_ros_agent</a:t>
            </a:r>
            <a:r>
              <a:rPr lang="en-GB" sz="1100" dirty="0">
                <a:latin typeface="Consolas" panose="020B0609020204030204" pitchFamily="49" charset="0"/>
              </a:rPr>
              <a:t> = Node(name="</a:t>
            </a:r>
            <a:r>
              <a:rPr lang="en-GB" sz="1100" dirty="0" err="1">
                <a:latin typeface="Consolas" panose="020B0609020204030204" pitchFamily="49" charset="0"/>
              </a:rPr>
              <a:t>micro_ros_agent</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package='</a:t>
            </a:r>
            <a:r>
              <a:rPr lang="en-GB" sz="1100" dirty="0" err="1">
                <a:latin typeface="Consolas" panose="020B0609020204030204" pitchFamily="49" charset="0"/>
              </a:rPr>
              <a:t>micro_ros_agent</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executable='</a:t>
            </a:r>
            <a:r>
              <a:rPr lang="en-GB" sz="1100" dirty="0" err="1">
                <a:latin typeface="Consolas" panose="020B0609020204030204" pitchFamily="49" charset="0"/>
              </a:rPr>
              <a:t>micro_ros_agent</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output='screen',</a:t>
            </a:r>
          </a:p>
          <a:p>
            <a:pPr marL="0" indent="0">
              <a:lnSpc>
                <a:spcPct val="120000"/>
              </a:lnSpc>
              <a:spcBef>
                <a:spcPts val="0"/>
              </a:spcBef>
              <a:buNone/>
            </a:pPr>
            <a:r>
              <a:rPr lang="en-GB" sz="1100" dirty="0">
                <a:latin typeface="Consolas" panose="020B0609020204030204" pitchFamily="49" charset="0"/>
              </a:rPr>
              <a:t>                       arguments=[</a:t>
            </a:r>
          </a:p>
          <a:p>
            <a:pPr marL="0" indent="0">
              <a:lnSpc>
                <a:spcPct val="120000"/>
              </a:lnSpc>
              <a:spcBef>
                <a:spcPts val="0"/>
              </a:spcBef>
              <a:buNone/>
            </a:pPr>
            <a:r>
              <a:rPr lang="en-GB" sz="1100" dirty="0">
                <a:latin typeface="Consolas" panose="020B0609020204030204" pitchFamily="49" charset="0"/>
              </a:rPr>
              <a:t>                        'serial',</a:t>
            </a:r>
          </a:p>
          <a:p>
            <a:pPr marL="0" indent="0">
              <a:lnSpc>
                <a:spcPct val="120000"/>
              </a:lnSpc>
              <a:spcBef>
                <a:spcPts val="0"/>
              </a:spcBef>
              <a:buNone/>
            </a:pPr>
            <a:r>
              <a:rPr lang="en-GB" sz="1100" dirty="0">
                <a:latin typeface="Consolas" panose="020B0609020204030204" pitchFamily="49" charset="0"/>
              </a:rPr>
              <a:t>                        "--dev", '/dev/ttyUSB0',</a:t>
            </a:r>
          </a:p>
          <a:p>
            <a:pPr marL="0" indent="0">
              <a:lnSpc>
                <a:spcPct val="120000"/>
              </a:lnSpc>
              <a:spcBef>
                <a:spcPts val="0"/>
              </a:spcBef>
              <a:buNone/>
            </a:pPr>
            <a:r>
              <a:rPr lang="en-GB" sz="1100" dirty="0">
                <a:latin typeface="Consolas" panose="020B0609020204030204" pitchFamily="49" charset="0"/>
              </a:rPr>
              <a:t>                        ]</a:t>
            </a:r>
          </a:p>
          <a:p>
            <a:pPr marL="0" indent="0">
              <a:lnSpc>
                <a:spcPct val="120000"/>
              </a:lnSpc>
              <a:spcBef>
                <a:spcPts val="0"/>
              </a:spcBef>
              <a:buNone/>
            </a:pPr>
            <a:r>
              <a:rPr lang="en-GB" sz="1100" dirty="0">
                <a:latin typeface="Consolas" panose="020B0609020204030204" pitchFamily="49" charset="0"/>
              </a:rPr>
              <a:t>                       )</a:t>
            </a:r>
          </a:p>
          <a:p>
            <a:pPr marL="0" indent="0">
              <a:lnSpc>
                <a:spcPct val="120000"/>
              </a:lnSpc>
              <a:spcBef>
                <a:spcPts val="0"/>
              </a:spcBef>
              <a:buNone/>
            </a:pPr>
            <a:r>
              <a:rPr lang="en-GB" sz="1100" dirty="0">
                <a:latin typeface="Consolas" panose="020B0609020204030204" pitchFamily="49" charset="0"/>
              </a:rPr>
              <a:t>    </a:t>
            </a:r>
          </a:p>
          <a:p>
            <a:pPr marL="0" indent="0">
              <a:lnSpc>
                <a:spcPct val="120000"/>
              </a:lnSpc>
              <a:spcBef>
                <a:spcPts val="0"/>
              </a:spcBef>
              <a:buNone/>
            </a:pPr>
            <a:r>
              <a:rPr lang="en-GB" sz="1100" dirty="0">
                <a:latin typeface="Consolas" panose="020B0609020204030204" pitchFamily="49" charset="0"/>
              </a:rPr>
              <a:t>    </a:t>
            </a:r>
            <a:r>
              <a:rPr lang="en-GB" sz="1100" dirty="0" err="1">
                <a:latin typeface="Consolas" panose="020B0609020204030204" pitchFamily="49" charset="0"/>
              </a:rPr>
              <a:t>sub_node</a:t>
            </a:r>
            <a:r>
              <a:rPr lang="en-GB" sz="1100" dirty="0">
                <a:latin typeface="Consolas" panose="020B0609020204030204" pitchFamily="49" charset="0"/>
              </a:rPr>
              <a:t> = Node(name="</a:t>
            </a:r>
            <a:r>
              <a:rPr lang="en-GB" sz="1100" dirty="0" err="1">
                <a:latin typeface="Consolas" panose="020B0609020204030204" pitchFamily="49" charset="0"/>
              </a:rPr>
              <a:t>sub_node</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package='</a:t>
            </a:r>
            <a:r>
              <a:rPr lang="en-GB" sz="1100" dirty="0" err="1">
                <a:latin typeface="Consolas" panose="020B0609020204030204" pitchFamily="49" charset="0"/>
              </a:rPr>
              <a:t>micro_ros_subscriber</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executable='</a:t>
            </a:r>
            <a:r>
              <a:rPr lang="en-GB" sz="1100" dirty="0" err="1">
                <a:latin typeface="Consolas" panose="020B0609020204030204" pitchFamily="49" charset="0"/>
              </a:rPr>
              <a:t>reliable_sub</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output='screen'</a:t>
            </a:r>
          </a:p>
          <a:p>
            <a:pPr marL="0" indent="0">
              <a:lnSpc>
                <a:spcPct val="120000"/>
              </a:lnSpc>
              <a:spcBef>
                <a:spcPts val="0"/>
              </a:spcBef>
              <a:buNone/>
            </a:pPr>
            <a:r>
              <a:rPr lang="en-GB" sz="1100" dirty="0">
                <a:latin typeface="Consolas" panose="020B0609020204030204" pitchFamily="49" charset="0"/>
              </a:rPr>
              <a:t>                    )</a:t>
            </a:r>
          </a:p>
        </p:txBody>
      </p:sp>
      <p:sp>
        <p:nvSpPr>
          <p:cNvPr id="4" name="Title 3">
            <a:extLst>
              <a:ext uri="{FF2B5EF4-FFF2-40B4-BE49-F238E27FC236}">
                <a16:creationId xmlns:a16="http://schemas.microsoft.com/office/drawing/2014/main" id="{565B4570-3C2C-D914-BB97-C3FB5864D1B4}"/>
              </a:ext>
            </a:extLst>
          </p:cNvPr>
          <p:cNvSpPr>
            <a:spLocks noGrp="1"/>
          </p:cNvSpPr>
          <p:nvPr>
            <p:ph type="title"/>
          </p:nvPr>
        </p:nvSpPr>
        <p:spPr/>
        <p:txBody>
          <a:bodyPr/>
          <a:lstStyle/>
          <a:p>
            <a:r>
              <a:rPr lang="en-GB" dirty="0"/>
              <a:t>Activity 1</a:t>
            </a:r>
          </a:p>
        </p:txBody>
      </p:sp>
      <p:sp>
        <p:nvSpPr>
          <p:cNvPr id="8" name="Content Placeholder 2">
            <a:extLst>
              <a:ext uri="{FF2B5EF4-FFF2-40B4-BE49-F238E27FC236}">
                <a16:creationId xmlns:a16="http://schemas.microsoft.com/office/drawing/2014/main" id="{258C2169-8214-8391-CDC2-123EE4B33B65}"/>
              </a:ext>
            </a:extLst>
          </p:cNvPr>
          <p:cNvSpPr txBox="1">
            <a:spLocks/>
          </p:cNvSpPr>
          <p:nvPr/>
        </p:nvSpPr>
        <p:spPr>
          <a:xfrm>
            <a:off x="6172202" y="1837765"/>
            <a:ext cx="5372098" cy="4339198"/>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r>
              <a:rPr lang="en-GB" sz="1100" dirty="0" err="1">
                <a:latin typeface="Consolas" panose="020B0609020204030204" pitchFamily="49" charset="0"/>
              </a:rPr>
              <a:t>rqt_node</a:t>
            </a:r>
            <a:r>
              <a:rPr lang="en-GB" sz="1100" dirty="0">
                <a:latin typeface="Consolas" panose="020B0609020204030204" pitchFamily="49" charset="0"/>
              </a:rPr>
              <a:t> = Node(name='</a:t>
            </a:r>
            <a:r>
              <a:rPr lang="en-GB" sz="1100" dirty="0" err="1">
                <a:latin typeface="Consolas" panose="020B0609020204030204" pitchFamily="49" charset="0"/>
              </a:rPr>
              <a:t>rqt_plot</a:t>
            </a:r>
            <a:r>
              <a:rPr lang="en-GB" sz="1100" dirty="0">
                <a:latin typeface="Consolas" panose="020B0609020204030204" pitchFamily="49" charset="0"/>
              </a:rPr>
              <a:t>',</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package='</a:t>
            </a:r>
            <a:r>
              <a:rPr lang="en-GB" sz="1100" dirty="0" err="1">
                <a:latin typeface="Consolas" panose="020B0609020204030204" pitchFamily="49" charset="0"/>
              </a:rPr>
              <a:t>rqt_plot</a:t>
            </a:r>
            <a:r>
              <a:rPr lang="en-GB" sz="1100" dirty="0">
                <a:latin typeface="Consolas" panose="020B0609020204030204" pitchFamily="49" charset="0"/>
              </a:rPr>
              <a:t>',</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executable='</a:t>
            </a:r>
            <a:r>
              <a:rPr lang="en-GB" sz="1100" dirty="0" err="1">
                <a:latin typeface="Consolas" panose="020B0609020204030204" pitchFamily="49" charset="0"/>
              </a:rPr>
              <a:t>rqt_plot</a:t>
            </a:r>
            <a:r>
              <a:rPr lang="en-GB" sz="1100" dirty="0">
                <a:latin typeface="Consolas" panose="020B0609020204030204" pitchFamily="49" charset="0"/>
              </a:rPr>
              <a:t>',</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arguments=['/</a:t>
            </a:r>
            <a:r>
              <a:rPr lang="en-GB" sz="1100" dirty="0" err="1">
                <a:latin typeface="Consolas" panose="020B0609020204030204" pitchFamily="49" charset="0"/>
              </a:rPr>
              <a:t>reliable_pub</a:t>
            </a:r>
            <a:r>
              <a:rPr lang="en-GB" sz="1100" dirty="0">
                <a:latin typeface="Consolas" panose="020B0609020204030204" pitchFamily="49" charset="0"/>
              </a:rPr>
              <a:t>/data']</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r>
              <a:rPr lang="en-GB" sz="1100" dirty="0" err="1">
                <a:latin typeface="Consolas" panose="020B0609020204030204" pitchFamily="49" charset="0"/>
              </a:rPr>
              <a:t>l_d</a:t>
            </a:r>
            <a:r>
              <a:rPr lang="en-GB" sz="1100" dirty="0">
                <a:latin typeface="Consolas" panose="020B0609020204030204" pitchFamily="49" charset="0"/>
              </a:rPr>
              <a:t> = </a:t>
            </a:r>
            <a:r>
              <a:rPr lang="en-GB" sz="1100" dirty="0" err="1">
                <a:latin typeface="Consolas" panose="020B0609020204030204" pitchFamily="49" charset="0"/>
              </a:rPr>
              <a:t>LaunchDescription</a:t>
            </a:r>
            <a:r>
              <a:rPr lang="en-GB" sz="1100" dirty="0">
                <a:latin typeface="Consolas" panose="020B0609020204030204" pitchFamily="49" charset="0"/>
              </a:rPr>
              <a:t>([</a:t>
            </a:r>
            <a:r>
              <a:rPr lang="en-GB" sz="1100" dirty="0" err="1">
                <a:latin typeface="Consolas" panose="020B0609020204030204" pitchFamily="49" charset="0"/>
              </a:rPr>
              <a:t>micro_ros_agent</a:t>
            </a:r>
            <a:r>
              <a:rPr lang="en-GB" sz="1100" dirty="0">
                <a:latin typeface="Consolas" panose="020B0609020204030204" pitchFamily="49" charset="0"/>
              </a:rPr>
              <a:t>, </a:t>
            </a:r>
            <a:r>
              <a:rPr lang="en-GB" sz="1100" dirty="0" err="1">
                <a:latin typeface="Consolas" panose="020B0609020204030204" pitchFamily="49" charset="0"/>
              </a:rPr>
              <a:t>sub_node</a:t>
            </a:r>
            <a:r>
              <a:rPr lang="en-GB" sz="1100" dirty="0">
                <a:latin typeface="Consolas" panose="020B0609020204030204" pitchFamily="49" charset="0"/>
              </a:rPr>
              <a:t>, </a:t>
            </a:r>
            <a:r>
              <a:rPr lang="en-GB" sz="1100" dirty="0" err="1">
                <a:latin typeface="Consolas" panose="020B0609020204030204" pitchFamily="49" charset="0"/>
              </a:rPr>
              <a:t>rqt_node</a:t>
            </a:r>
            <a:r>
              <a:rPr lang="en-GB" sz="1100" dirty="0">
                <a:latin typeface="Consolas" panose="020B0609020204030204" pitchFamily="49" charset="0"/>
              </a:rPr>
              <a:t> ])</a:t>
            </a:r>
          </a:p>
          <a:p>
            <a:pPr marL="0" indent="0">
              <a:lnSpc>
                <a:spcPct val="120000"/>
              </a:lnSpc>
              <a:spcBef>
                <a:spcPts val="0"/>
              </a:spcBef>
              <a:buFont typeface="Arial" panose="020B0604020202020204" pitchFamily="34" charset="0"/>
              <a:buNone/>
            </a:pPr>
            <a:endParaRPr lang="en-GB" sz="1100" dirty="0">
              <a:latin typeface="Consolas" panose="020B0609020204030204" pitchFamily="49" charset="0"/>
            </a:endParaRP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return </a:t>
            </a:r>
            <a:r>
              <a:rPr lang="en-GB" sz="1100" dirty="0" err="1">
                <a:latin typeface="Consolas" panose="020B0609020204030204" pitchFamily="49" charset="0"/>
              </a:rPr>
              <a:t>l_d</a:t>
            </a:r>
            <a:endParaRPr lang="en-GB" sz="1100" dirty="0">
              <a:latin typeface="Consolas" panose="020B0609020204030204" pitchFamily="49" charset="0"/>
            </a:endParaRPr>
          </a:p>
        </p:txBody>
      </p:sp>
    </p:spTree>
    <p:extLst>
      <p:ext uri="{BB962C8B-B14F-4D97-AF65-F5344CB8AC3E}">
        <p14:creationId xmlns:p14="http://schemas.microsoft.com/office/powerpoint/2010/main" val="1258675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3A827-58BA-E809-F2FB-0ED3F419954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F90ADD-AB54-F02D-DA0C-30D02E0CDB53}"/>
              </a:ext>
            </a:extLst>
          </p:cNvPr>
          <p:cNvSpPr>
            <a:spLocks noGrp="1"/>
          </p:cNvSpPr>
          <p:nvPr>
            <p:ph sz="half" idx="1"/>
          </p:nvPr>
        </p:nvSpPr>
        <p:spPr>
          <a:xfrm>
            <a:off x="838198" y="1293902"/>
            <a:ext cx="5181600" cy="4730661"/>
          </a:xfrm>
        </p:spPr>
        <p:txBody>
          <a:bodyPr>
            <a:normAutofit/>
          </a:bodyPr>
          <a:lstStyle/>
          <a:p>
            <a:pPr marL="0" indent="0">
              <a:lnSpc>
                <a:spcPct val="150000"/>
              </a:lnSpc>
              <a:buNone/>
            </a:pPr>
            <a:r>
              <a:rPr lang="en-GB" sz="1800" dirty="0">
                <a:latin typeface="Nexa-Bold" panose="01000000000000000000" pitchFamily="2" charset="0"/>
              </a:rPr>
              <a:t>reliable_wifi_launch.py</a:t>
            </a:r>
            <a:endParaRPr lang="en-GB" sz="1600" dirty="0"/>
          </a:p>
          <a:p>
            <a:pPr>
              <a:lnSpc>
                <a:spcPct val="150000"/>
              </a:lnSpc>
            </a:pPr>
            <a:endParaRPr lang="en-GB" sz="1600" dirty="0"/>
          </a:p>
          <a:p>
            <a:pPr>
              <a:lnSpc>
                <a:spcPct val="150000"/>
              </a:lnSpc>
            </a:pPr>
            <a:endParaRPr lang="en-GB" sz="1600" dirty="0"/>
          </a:p>
        </p:txBody>
      </p:sp>
      <p:sp>
        <p:nvSpPr>
          <p:cNvPr id="3" name="Content Placeholder 2">
            <a:extLst>
              <a:ext uri="{FF2B5EF4-FFF2-40B4-BE49-F238E27FC236}">
                <a16:creationId xmlns:a16="http://schemas.microsoft.com/office/drawing/2014/main" id="{CC5E61F1-2B3D-A072-5AC1-157BBD404D2B}"/>
              </a:ext>
            </a:extLst>
          </p:cNvPr>
          <p:cNvSpPr>
            <a:spLocks noGrp="1"/>
          </p:cNvSpPr>
          <p:nvPr>
            <p:ph sz="half" idx="2"/>
          </p:nvPr>
        </p:nvSpPr>
        <p:spPr>
          <a:xfrm>
            <a:off x="838200" y="1837766"/>
            <a:ext cx="5181600" cy="4339198"/>
          </a:xfrm>
          <a:solidFill>
            <a:schemeClr val="bg1"/>
          </a:solidFill>
        </p:spPr>
        <p:txBody>
          <a:bodyPr>
            <a:noAutofit/>
          </a:bodyPr>
          <a:lstStyle/>
          <a:p>
            <a:pPr marL="0" indent="0">
              <a:lnSpc>
                <a:spcPct val="120000"/>
              </a:lnSpc>
              <a:spcBef>
                <a:spcPts val="0"/>
              </a:spcBef>
              <a:buNone/>
            </a:pPr>
            <a:r>
              <a:rPr lang="en-GB" sz="1100" dirty="0">
                <a:latin typeface="Consolas" panose="020B0609020204030204" pitchFamily="49" charset="0"/>
              </a:rPr>
              <a:t>from launch import </a:t>
            </a:r>
            <a:r>
              <a:rPr lang="en-GB" sz="1100" dirty="0" err="1">
                <a:latin typeface="Consolas" panose="020B0609020204030204" pitchFamily="49" charset="0"/>
              </a:rPr>
              <a:t>LaunchDescription</a:t>
            </a:r>
            <a:endParaRPr lang="en-GB" sz="1100" dirty="0">
              <a:latin typeface="Consolas" panose="020B0609020204030204" pitchFamily="49" charset="0"/>
            </a:endParaRPr>
          </a:p>
          <a:p>
            <a:pPr marL="0" indent="0">
              <a:lnSpc>
                <a:spcPct val="120000"/>
              </a:lnSpc>
              <a:spcBef>
                <a:spcPts val="0"/>
              </a:spcBef>
              <a:buNone/>
            </a:pPr>
            <a:r>
              <a:rPr lang="en-GB" sz="1100" dirty="0">
                <a:latin typeface="Consolas" panose="020B0609020204030204" pitchFamily="49" charset="0"/>
              </a:rPr>
              <a:t>from </a:t>
            </a:r>
            <a:r>
              <a:rPr lang="en-GB" sz="1100" dirty="0" err="1">
                <a:latin typeface="Consolas" panose="020B0609020204030204" pitchFamily="49" charset="0"/>
              </a:rPr>
              <a:t>launch_ros.actions</a:t>
            </a:r>
            <a:r>
              <a:rPr lang="en-GB" sz="1100" dirty="0">
                <a:latin typeface="Consolas" panose="020B0609020204030204" pitchFamily="49" charset="0"/>
              </a:rPr>
              <a:t> import Node</a:t>
            </a:r>
          </a:p>
          <a:p>
            <a:pPr marL="0" indent="0">
              <a:lnSpc>
                <a:spcPct val="120000"/>
              </a:lnSpc>
              <a:spcBef>
                <a:spcPts val="0"/>
              </a:spcBef>
              <a:buNone/>
            </a:pPr>
            <a:endParaRPr lang="en-GB" sz="1100" dirty="0">
              <a:latin typeface="Consolas" panose="020B0609020204030204" pitchFamily="49" charset="0"/>
            </a:endParaRPr>
          </a:p>
          <a:p>
            <a:pPr marL="0" indent="0">
              <a:lnSpc>
                <a:spcPct val="120000"/>
              </a:lnSpc>
              <a:spcBef>
                <a:spcPts val="0"/>
              </a:spcBef>
              <a:buNone/>
            </a:pPr>
            <a:r>
              <a:rPr lang="en-GB" sz="1100" dirty="0">
                <a:latin typeface="Consolas" panose="020B0609020204030204" pitchFamily="49" charset="0"/>
              </a:rPr>
              <a:t>def </a:t>
            </a:r>
            <a:r>
              <a:rPr lang="en-GB" sz="1100" dirty="0" err="1">
                <a:latin typeface="Consolas" panose="020B0609020204030204" pitchFamily="49" charset="0"/>
              </a:rPr>
              <a:t>generate_launch_description</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a:t>
            </a:r>
            <a:r>
              <a:rPr lang="en-GB" sz="1100" dirty="0" err="1">
                <a:latin typeface="Consolas" panose="020B0609020204030204" pitchFamily="49" charset="0"/>
              </a:rPr>
              <a:t>micro_ros_agent</a:t>
            </a:r>
            <a:r>
              <a:rPr lang="en-GB" sz="1100" dirty="0">
                <a:latin typeface="Consolas" panose="020B0609020204030204" pitchFamily="49" charset="0"/>
              </a:rPr>
              <a:t> = Node(name="</a:t>
            </a:r>
            <a:r>
              <a:rPr lang="en-GB" sz="1100" dirty="0" err="1">
                <a:latin typeface="Consolas" panose="020B0609020204030204" pitchFamily="49" charset="0"/>
              </a:rPr>
              <a:t>micro_ros_agent</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package='</a:t>
            </a:r>
            <a:r>
              <a:rPr lang="en-GB" sz="1100" dirty="0" err="1">
                <a:latin typeface="Consolas" panose="020B0609020204030204" pitchFamily="49" charset="0"/>
              </a:rPr>
              <a:t>micro_ros_agent</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executable='</a:t>
            </a:r>
            <a:r>
              <a:rPr lang="en-GB" sz="1100" dirty="0" err="1">
                <a:latin typeface="Consolas" panose="020B0609020204030204" pitchFamily="49" charset="0"/>
              </a:rPr>
              <a:t>micro_ros_agent</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output='screen',</a:t>
            </a:r>
          </a:p>
          <a:p>
            <a:pPr marL="0" indent="0">
              <a:lnSpc>
                <a:spcPct val="120000"/>
              </a:lnSpc>
              <a:spcBef>
                <a:spcPts val="0"/>
              </a:spcBef>
              <a:buNone/>
            </a:pPr>
            <a:r>
              <a:rPr lang="en-GB" sz="1100" dirty="0">
                <a:latin typeface="Consolas" panose="020B0609020204030204" pitchFamily="49" charset="0"/>
              </a:rPr>
              <a:t>                       arguments=[</a:t>
            </a:r>
          </a:p>
          <a:p>
            <a:pPr marL="0" indent="0">
              <a:lnSpc>
                <a:spcPct val="120000"/>
              </a:lnSpc>
              <a:spcBef>
                <a:spcPts val="0"/>
              </a:spcBef>
              <a:buNone/>
            </a:pPr>
            <a:r>
              <a:rPr lang="en-GB" sz="1100" dirty="0">
                <a:latin typeface="Consolas" panose="020B0609020204030204" pitchFamily="49" charset="0"/>
              </a:rPr>
              <a:t>                        'udp4',</a:t>
            </a:r>
          </a:p>
          <a:p>
            <a:pPr marL="0" indent="0">
              <a:lnSpc>
                <a:spcPct val="120000"/>
              </a:lnSpc>
              <a:spcBef>
                <a:spcPts val="0"/>
              </a:spcBef>
              <a:buNone/>
            </a:pPr>
            <a:r>
              <a:rPr lang="en-GB" sz="1100" dirty="0">
                <a:latin typeface="Consolas" panose="020B0609020204030204" pitchFamily="49" charset="0"/>
              </a:rPr>
              <a:t>                        "--port", '9999',</a:t>
            </a:r>
          </a:p>
          <a:p>
            <a:pPr marL="0" indent="0">
              <a:lnSpc>
                <a:spcPct val="120000"/>
              </a:lnSpc>
              <a:spcBef>
                <a:spcPts val="0"/>
              </a:spcBef>
              <a:buNone/>
            </a:pPr>
            <a:r>
              <a:rPr lang="en-GB" sz="1100" dirty="0">
                <a:latin typeface="Consolas" panose="020B0609020204030204" pitchFamily="49" charset="0"/>
              </a:rPr>
              <a:t>                        ]</a:t>
            </a:r>
          </a:p>
          <a:p>
            <a:pPr marL="0" indent="0">
              <a:lnSpc>
                <a:spcPct val="120000"/>
              </a:lnSpc>
              <a:spcBef>
                <a:spcPts val="0"/>
              </a:spcBef>
              <a:buNone/>
            </a:pPr>
            <a:r>
              <a:rPr lang="en-GB" sz="1100" dirty="0">
                <a:latin typeface="Consolas" panose="020B0609020204030204" pitchFamily="49" charset="0"/>
              </a:rPr>
              <a:t>                       )</a:t>
            </a:r>
          </a:p>
          <a:p>
            <a:pPr marL="0" indent="0">
              <a:lnSpc>
                <a:spcPct val="120000"/>
              </a:lnSpc>
              <a:spcBef>
                <a:spcPts val="0"/>
              </a:spcBef>
              <a:buNone/>
            </a:pPr>
            <a:r>
              <a:rPr lang="en-GB" sz="1100" dirty="0">
                <a:latin typeface="Consolas" panose="020B0609020204030204" pitchFamily="49" charset="0"/>
              </a:rPr>
              <a:t>    </a:t>
            </a:r>
          </a:p>
          <a:p>
            <a:pPr marL="0" indent="0">
              <a:lnSpc>
                <a:spcPct val="120000"/>
              </a:lnSpc>
              <a:spcBef>
                <a:spcPts val="0"/>
              </a:spcBef>
              <a:buNone/>
            </a:pPr>
            <a:r>
              <a:rPr lang="en-GB" sz="1100" dirty="0">
                <a:latin typeface="Consolas" panose="020B0609020204030204" pitchFamily="49" charset="0"/>
              </a:rPr>
              <a:t>    </a:t>
            </a:r>
            <a:r>
              <a:rPr lang="en-GB" sz="1100" dirty="0" err="1">
                <a:latin typeface="Consolas" panose="020B0609020204030204" pitchFamily="49" charset="0"/>
              </a:rPr>
              <a:t>sub_node</a:t>
            </a:r>
            <a:r>
              <a:rPr lang="en-GB" sz="1100" dirty="0">
                <a:latin typeface="Consolas" panose="020B0609020204030204" pitchFamily="49" charset="0"/>
              </a:rPr>
              <a:t> = Node(name="</a:t>
            </a:r>
            <a:r>
              <a:rPr lang="en-GB" sz="1100" dirty="0" err="1">
                <a:latin typeface="Consolas" panose="020B0609020204030204" pitchFamily="49" charset="0"/>
              </a:rPr>
              <a:t>sub_node</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package='</a:t>
            </a:r>
            <a:r>
              <a:rPr lang="en-GB" sz="1100" dirty="0" err="1">
                <a:latin typeface="Consolas" panose="020B0609020204030204" pitchFamily="49" charset="0"/>
              </a:rPr>
              <a:t>micro_ros_subscriber</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executable='</a:t>
            </a:r>
            <a:r>
              <a:rPr lang="en-GB" sz="1100" dirty="0" err="1">
                <a:latin typeface="Consolas" panose="020B0609020204030204" pitchFamily="49" charset="0"/>
              </a:rPr>
              <a:t>reliable_sub</a:t>
            </a:r>
            <a:r>
              <a:rPr lang="en-GB" sz="1100" dirty="0">
                <a:latin typeface="Consolas" panose="020B0609020204030204" pitchFamily="49" charset="0"/>
              </a:rPr>
              <a:t>',</a:t>
            </a:r>
          </a:p>
          <a:p>
            <a:pPr marL="0" indent="0">
              <a:lnSpc>
                <a:spcPct val="120000"/>
              </a:lnSpc>
              <a:spcBef>
                <a:spcPts val="0"/>
              </a:spcBef>
              <a:buNone/>
            </a:pPr>
            <a:r>
              <a:rPr lang="en-GB" sz="1100" dirty="0">
                <a:latin typeface="Consolas" panose="020B0609020204030204" pitchFamily="49" charset="0"/>
              </a:rPr>
              <a:t>                    output='screen'</a:t>
            </a:r>
          </a:p>
          <a:p>
            <a:pPr marL="0" indent="0">
              <a:lnSpc>
                <a:spcPct val="120000"/>
              </a:lnSpc>
              <a:spcBef>
                <a:spcPts val="0"/>
              </a:spcBef>
              <a:buNone/>
            </a:pPr>
            <a:r>
              <a:rPr lang="en-GB" sz="1100" dirty="0">
                <a:latin typeface="Consolas" panose="020B0609020204030204" pitchFamily="49" charset="0"/>
              </a:rPr>
              <a:t>                    )</a:t>
            </a:r>
          </a:p>
        </p:txBody>
      </p:sp>
      <p:sp>
        <p:nvSpPr>
          <p:cNvPr id="4" name="Title 3">
            <a:extLst>
              <a:ext uri="{FF2B5EF4-FFF2-40B4-BE49-F238E27FC236}">
                <a16:creationId xmlns:a16="http://schemas.microsoft.com/office/drawing/2014/main" id="{105DFCA9-BED0-5000-29DA-83F14E5AE1BC}"/>
              </a:ext>
            </a:extLst>
          </p:cNvPr>
          <p:cNvSpPr>
            <a:spLocks noGrp="1"/>
          </p:cNvSpPr>
          <p:nvPr>
            <p:ph type="title"/>
          </p:nvPr>
        </p:nvSpPr>
        <p:spPr/>
        <p:txBody>
          <a:bodyPr/>
          <a:lstStyle/>
          <a:p>
            <a:r>
              <a:rPr lang="en-GB" dirty="0"/>
              <a:t>Activity 1</a:t>
            </a:r>
          </a:p>
        </p:txBody>
      </p:sp>
      <p:sp>
        <p:nvSpPr>
          <p:cNvPr id="8" name="Content Placeholder 2">
            <a:extLst>
              <a:ext uri="{FF2B5EF4-FFF2-40B4-BE49-F238E27FC236}">
                <a16:creationId xmlns:a16="http://schemas.microsoft.com/office/drawing/2014/main" id="{5A640611-43F7-8ADC-1D1E-95DC1D8926F0}"/>
              </a:ext>
            </a:extLst>
          </p:cNvPr>
          <p:cNvSpPr txBox="1">
            <a:spLocks/>
          </p:cNvSpPr>
          <p:nvPr/>
        </p:nvSpPr>
        <p:spPr>
          <a:xfrm>
            <a:off x="6172202" y="1837765"/>
            <a:ext cx="5372098" cy="4339198"/>
          </a:xfrm>
          <a:prstGeom prst="rect">
            <a:avLst/>
          </a:prstGeom>
          <a:solidFill>
            <a:schemeClr val="bg1"/>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Nexa-Light" panose="010000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Nexa-Light" panose="010000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Nexa-Light" panose="010000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Nexa-Light" panose="010000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r>
              <a:rPr lang="en-GB" sz="1100" dirty="0" err="1">
                <a:latin typeface="Consolas" panose="020B0609020204030204" pitchFamily="49" charset="0"/>
              </a:rPr>
              <a:t>rqt_node</a:t>
            </a:r>
            <a:r>
              <a:rPr lang="en-GB" sz="1100" dirty="0">
                <a:latin typeface="Consolas" panose="020B0609020204030204" pitchFamily="49" charset="0"/>
              </a:rPr>
              <a:t> = Node(name='</a:t>
            </a:r>
            <a:r>
              <a:rPr lang="en-GB" sz="1100" dirty="0" err="1">
                <a:latin typeface="Consolas" panose="020B0609020204030204" pitchFamily="49" charset="0"/>
              </a:rPr>
              <a:t>rqt_plot</a:t>
            </a:r>
            <a:r>
              <a:rPr lang="en-GB" sz="1100" dirty="0">
                <a:latin typeface="Consolas" panose="020B0609020204030204" pitchFamily="49" charset="0"/>
              </a:rPr>
              <a:t>',</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package='</a:t>
            </a:r>
            <a:r>
              <a:rPr lang="en-GB" sz="1100" dirty="0" err="1">
                <a:latin typeface="Consolas" panose="020B0609020204030204" pitchFamily="49" charset="0"/>
              </a:rPr>
              <a:t>rqt_plot</a:t>
            </a:r>
            <a:r>
              <a:rPr lang="en-GB" sz="1100" dirty="0">
                <a:latin typeface="Consolas" panose="020B0609020204030204" pitchFamily="49" charset="0"/>
              </a:rPr>
              <a:t>',</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executable='</a:t>
            </a:r>
            <a:r>
              <a:rPr lang="en-GB" sz="1100" dirty="0" err="1">
                <a:latin typeface="Consolas" panose="020B0609020204030204" pitchFamily="49" charset="0"/>
              </a:rPr>
              <a:t>rqt_plot</a:t>
            </a:r>
            <a:r>
              <a:rPr lang="en-GB" sz="1100" dirty="0">
                <a:latin typeface="Consolas" panose="020B0609020204030204" pitchFamily="49" charset="0"/>
              </a:rPr>
              <a:t>',</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arguments=['/</a:t>
            </a:r>
            <a:r>
              <a:rPr lang="en-GB" sz="1100" dirty="0" err="1">
                <a:latin typeface="Consolas" panose="020B0609020204030204" pitchFamily="49" charset="0"/>
              </a:rPr>
              <a:t>reliable_pub</a:t>
            </a:r>
            <a:r>
              <a:rPr lang="en-GB" sz="1100" dirty="0">
                <a:latin typeface="Consolas" panose="020B0609020204030204" pitchFamily="49" charset="0"/>
              </a:rPr>
              <a:t>/data']</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a:t>
            </a:r>
            <a:r>
              <a:rPr lang="en-GB" sz="1100" dirty="0" err="1">
                <a:latin typeface="Consolas" panose="020B0609020204030204" pitchFamily="49" charset="0"/>
              </a:rPr>
              <a:t>l_d</a:t>
            </a:r>
            <a:r>
              <a:rPr lang="en-GB" sz="1100" dirty="0">
                <a:latin typeface="Consolas" panose="020B0609020204030204" pitchFamily="49" charset="0"/>
              </a:rPr>
              <a:t> = </a:t>
            </a:r>
            <a:r>
              <a:rPr lang="en-GB" sz="1100" dirty="0" err="1">
                <a:latin typeface="Consolas" panose="020B0609020204030204" pitchFamily="49" charset="0"/>
              </a:rPr>
              <a:t>LaunchDescription</a:t>
            </a:r>
            <a:r>
              <a:rPr lang="en-GB" sz="1100" dirty="0">
                <a:latin typeface="Consolas" panose="020B0609020204030204" pitchFamily="49" charset="0"/>
              </a:rPr>
              <a:t>([</a:t>
            </a:r>
            <a:r>
              <a:rPr lang="en-GB" sz="1100" dirty="0" err="1">
                <a:latin typeface="Consolas" panose="020B0609020204030204" pitchFamily="49" charset="0"/>
              </a:rPr>
              <a:t>micro_ros_agent</a:t>
            </a:r>
            <a:r>
              <a:rPr lang="en-GB" sz="1100" dirty="0">
                <a:latin typeface="Consolas" panose="020B0609020204030204" pitchFamily="49" charset="0"/>
              </a:rPr>
              <a:t>, </a:t>
            </a:r>
            <a:r>
              <a:rPr lang="en-GB" sz="1100" dirty="0" err="1">
                <a:latin typeface="Consolas" panose="020B0609020204030204" pitchFamily="49" charset="0"/>
              </a:rPr>
              <a:t>sub_node</a:t>
            </a:r>
            <a:r>
              <a:rPr lang="en-GB" sz="1100" dirty="0">
                <a:latin typeface="Consolas" panose="020B0609020204030204" pitchFamily="49" charset="0"/>
              </a:rPr>
              <a:t>, </a:t>
            </a:r>
            <a:r>
              <a:rPr lang="en-GB" sz="1100" dirty="0" err="1">
                <a:latin typeface="Consolas" panose="020B0609020204030204" pitchFamily="49" charset="0"/>
              </a:rPr>
              <a:t>rqt_node</a:t>
            </a:r>
            <a:r>
              <a:rPr lang="en-GB" sz="1100" dirty="0">
                <a:latin typeface="Consolas" panose="020B0609020204030204" pitchFamily="49" charset="0"/>
              </a:rPr>
              <a:t> ])</a:t>
            </a:r>
          </a:p>
          <a:p>
            <a:pPr marL="0" indent="0">
              <a:lnSpc>
                <a:spcPct val="120000"/>
              </a:lnSpc>
              <a:spcBef>
                <a:spcPts val="0"/>
              </a:spcBef>
              <a:buFont typeface="Arial" panose="020B0604020202020204" pitchFamily="34" charset="0"/>
              <a:buNone/>
            </a:pPr>
            <a:endParaRPr lang="en-GB" sz="1100" dirty="0">
              <a:latin typeface="Consolas" panose="020B0609020204030204" pitchFamily="49" charset="0"/>
            </a:endParaRPr>
          </a:p>
          <a:p>
            <a:pPr marL="0" indent="0">
              <a:lnSpc>
                <a:spcPct val="120000"/>
              </a:lnSpc>
              <a:spcBef>
                <a:spcPts val="0"/>
              </a:spcBef>
              <a:buFont typeface="Arial" panose="020B0604020202020204" pitchFamily="34" charset="0"/>
              <a:buNone/>
            </a:pPr>
            <a:r>
              <a:rPr lang="en-GB" sz="1100" dirty="0">
                <a:latin typeface="Consolas" panose="020B0609020204030204" pitchFamily="49" charset="0"/>
              </a:rPr>
              <a:t>    return </a:t>
            </a:r>
            <a:r>
              <a:rPr lang="en-GB" sz="1100" dirty="0" err="1">
                <a:latin typeface="Consolas" panose="020B0609020204030204" pitchFamily="49" charset="0"/>
              </a:rPr>
              <a:t>l_d</a:t>
            </a:r>
            <a:endParaRPr lang="en-GB" sz="1100" dirty="0">
              <a:latin typeface="Consolas" panose="020B0609020204030204" pitchFamily="49" charset="0"/>
            </a:endParaRPr>
          </a:p>
        </p:txBody>
      </p:sp>
    </p:spTree>
    <p:extLst>
      <p:ext uri="{BB962C8B-B14F-4D97-AF65-F5344CB8AC3E}">
        <p14:creationId xmlns:p14="http://schemas.microsoft.com/office/powerpoint/2010/main" val="1797422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1B554C-2FAC-DDEF-43D9-4BE0BAA7BDB9}"/>
              </a:ext>
            </a:extLst>
          </p:cNvPr>
          <p:cNvSpPr>
            <a:spLocks noGrp="1"/>
          </p:cNvSpPr>
          <p:nvPr>
            <p:ph sz="half" idx="1"/>
          </p:nvPr>
        </p:nvSpPr>
        <p:spPr>
          <a:xfrm>
            <a:off x="112655" y="1843554"/>
            <a:ext cx="5181600" cy="4351338"/>
          </a:xfrm>
        </p:spPr>
        <p:txBody>
          <a:bodyPr>
            <a:normAutofit/>
          </a:bodyPr>
          <a:lstStyle/>
          <a:p>
            <a:pPr>
              <a:lnSpc>
                <a:spcPct val="150000"/>
              </a:lnSpc>
            </a:pPr>
            <a:r>
              <a:rPr lang="en-GB" sz="1600" dirty="0"/>
              <a:t>Build and source the package</a:t>
            </a:r>
          </a:p>
          <a:p>
            <a:pPr>
              <a:lnSpc>
                <a:spcPct val="150000"/>
              </a:lnSpc>
            </a:pPr>
            <a:endParaRPr lang="en-GB" sz="1600" dirty="0"/>
          </a:p>
          <a:p>
            <a:pPr>
              <a:lnSpc>
                <a:spcPct val="150000"/>
              </a:lnSpc>
            </a:pPr>
            <a:endParaRPr lang="en-GB" sz="1600" dirty="0"/>
          </a:p>
          <a:p>
            <a:pPr>
              <a:lnSpc>
                <a:spcPct val="150000"/>
              </a:lnSpc>
            </a:pPr>
            <a:r>
              <a:rPr lang="en-GB" sz="1600" dirty="0"/>
              <a:t>Launch the corresponding file, </a:t>
            </a:r>
            <a:r>
              <a:rPr lang="en-GB" sz="1600" dirty="0">
                <a:highlight>
                  <a:srgbClr val="FFFF00"/>
                </a:highlight>
              </a:rPr>
              <a:t>according</a:t>
            </a:r>
            <a:r>
              <a:rPr lang="en-GB" sz="1600" dirty="0"/>
              <a:t> to the configuration (SERIAL/WIFI,  BEST_EFFORT/RELIABLE)</a:t>
            </a:r>
          </a:p>
        </p:txBody>
      </p:sp>
      <p:pic>
        <p:nvPicPr>
          <p:cNvPr id="8" name="Content Placeholder 7">
            <a:extLst>
              <a:ext uri="{FF2B5EF4-FFF2-40B4-BE49-F238E27FC236}">
                <a16:creationId xmlns:a16="http://schemas.microsoft.com/office/drawing/2014/main" id="{4ADC769B-2F00-9230-ED85-5063C49C838A}"/>
              </a:ext>
            </a:extLst>
          </p:cNvPr>
          <p:cNvPicPr>
            <a:picLocks noGrp="1" noChangeAspect="1"/>
          </p:cNvPicPr>
          <p:nvPr>
            <p:ph sz="half" idx="2"/>
          </p:nvPr>
        </p:nvPicPr>
        <p:blipFill>
          <a:blip r:embed="rId2"/>
          <a:stretch>
            <a:fillRect/>
          </a:stretch>
        </p:blipFill>
        <p:spPr>
          <a:xfrm>
            <a:off x="5425810" y="2133599"/>
            <a:ext cx="6653535" cy="3759929"/>
          </a:xfrm>
        </p:spPr>
      </p:pic>
      <p:sp>
        <p:nvSpPr>
          <p:cNvPr id="4" name="Title 3">
            <a:extLst>
              <a:ext uri="{FF2B5EF4-FFF2-40B4-BE49-F238E27FC236}">
                <a16:creationId xmlns:a16="http://schemas.microsoft.com/office/drawing/2014/main" id="{F4CE36B6-F5E6-CE77-E64F-F1903FF5AD31}"/>
              </a:ext>
            </a:extLst>
          </p:cNvPr>
          <p:cNvSpPr>
            <a:spLocks noGrp="1"/>
          </p:cNvSpPr>
          <p:nvPr>
            <p:ph type="title"/>
          </p:nvPr>
        </p:nvSpPr>
        <p:spPr/>
        <p:txBody>
          <a:bodyPr/>
          <a:lstStyle/>
          <a:p>
            <a:r>
              <a:rPr lang="en-GB" dirty="0"/>
              <a:t>Activity 1</a:t>
            </a:r>
          </a:p>
        </p:txBody>
      </p:sp>
      <p:sp>
        <p:nvSpPr>
          <p:cNvPr id="5" name="Rectangle 3">
            <a:extLst>
              <a:ext uri="{FF2B5EF4-FFF2-40B4-BE49-F238E27FC236}">
                <a16:creationId xmlns:a16="http://schemas.microsoft.com/office/drawing/2014/main" id="{2D68A1B0-D9E9-F26E-1C01-63C2E9371BBA}"/>
              </a:ext>
            </a:extLst>
          </p:cNvPr>
          <p:cNvSpPr>
            <a:spLocks noChangeArrowheads="1"/>
          </p:cNvSpPr>
          <p:nvPr/>
        </p:nvSpPr>
        <p:spPr bwMode="auto">
          <a:xfrm>
            <a:off x="112655" y="2593168"/>
            <a:ext cx="5181600" cy="402654"/>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265113" lvl="1" indent="-265113">
              <a:buNone/>
            </a:pPr>
            <a:r>
              <a:rPr lang="pt-BR" sz="1100" dirty="0">
                <a:latin typeface="Consolas" panose="020B0609020204030204" pitchFamily="49" charset="0"/>
              </a:rPr>
              <a:t>$ colcon build</a:t>
            </a:r>
          </a:p>
          <a:p>
            <a:pPr marL="265113" lvl="1" indent="-265113">
              <a:buNone/>
            </a:pPr>
            <a:r>
              <a:rPr lang="pt-BR" sz="1100" dirty="0">
                <a:latin typeface="Consolas" panose="020B0609020204030204" pitchFamily="49" charset="0"/>
              </a:rPr>
              <a:t>$ source install/setup.bash</a:t>
            </a:r>
          </a:p>
        </p:txBody>
      </p:sp>
      <p:sp>
        <p:nvSpPr>
          <p:cNvPr id="6" name="Rectangle 3">
            <a:extLst>
              <a:ext uri="{FF2B5EF4-FFF2-40B4-BE49-F238E27FC236}">
                <a16:creationId xmlns:a16="http://schemas.microsoft.com/office/drawing/2014/main" id="{5CD35718-697C-595E-8116-8686148E0F41}"/>
              </a:ext>
            </a:extLst>
          </p:cNvPr>
          <p:cNvSpPr>
            <a:spLocks noChangeArrowheads="1"/>
          </p:cNvSpPr>
          <p:nvPr/>
        </p:nvSpPr>
        <p:spPr bwMode="auto">
          <a:xfrm>
            <a:off x="112655" y="4650043"/>
            <a:ext cx="5181600" cy="233377"/>
          </a:xfrm>
          <a:prstGeom prst="rect">
            <a:avLst/>
          </a:prstGeom>
          <a:solidFill>
            <a:srgbClr val="F3F5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265113" lvl="1" indent="-265113">
              <a:buNone/>
            </a:pPr>
            <a:r>
              <a:rPr lang="pt-BR" sz="1100" dirty="0">
                <a:latin typeface="Consolas" panose="020B0609020204030204" pitchFamily="49" charset="0"/>
              </a:rPr>
              <a:t>$ ros2 launch micro_ros_subscriber </a:t>
            </a:r>
            <a:r>
              <a:rPr lang="pt-BR" sz="1100" dirty="0">
                <a:highlight>
                  <a:srgbClr val="FFFF00"/>
                </a:highlight>
                <a:latin typeface="Consolas" panose="020B0609020204030204" pitchFamily="49" charset="0"/>
              </a:rPr>
              <a:t>reliable_serial_launch.py </a:t>
            </a:r>
          </a:p>
        </p:txBody>
      </p:sp>
    </p:spTree>
    <p:extLst>
      <p:ext uri="{BB962C8B-B14F-4D97-AF65-F5344CB8AC3E}">
        <p14:creationId xmlns:p14="http://schemas.microsoft.com/office/powerpoint/2010/main" val="1590749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Thank you</a:t>
            </a:r>
          </a:p>
        </p:txBody>
      </p:sp>
    </p:spTree>
    <p:extLst>
      <p:ext uri="{BB962C8B-B14F-4D97-AF65-F5344CB8AC3E}">
        <p14:creationId xmlns:p14="http://schemas.microsoft.com/office/powerpoint/2010/main" val="1774667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T&amp;C</a:t>
            </a:r>
          </a:p>
        </p:txBody>
      </p:sp>
      <p:sp>
        <p:nvSpPr>
          <p:cNvPr id="3" name="Subtitle 2">
            <a:extLst>
              <a:ext uri="{FF2B5EF4-FFF2-40B4-BE49-F238E27FC236}">
                <a16:creationId xmlns:a16="http://schemas.microsoft.com/office/drawing/2014/main" id="{0DF30728-853D-CB16-E6B8-3F0812CE4D97}"/>
              </a:ext>
            </a:extLst>
          </p:cNvPr>
          <p:cNvSpPr>
            <a:spLocks noGrp="1"/>
          </p:cNvSpPr>
          <p:nvPr>
            <p:ph type="subTitle" idx="1"/>
          </p:nvPr>
        </p:nvSpPr>
        <p:spPr/>
        <p:txBody>
          <a:bodyPr/>
          <a:lstStyle/>
          <a:p>
            <a:r>
              <a:rPr lang="en-GB" dirty="0"/>
              <a:t>Terms and conditions</a:t>
            </a:r>
          </a:p>
        </p:txBody>
      </p:sp>
    </p:spTree>
    <p:extLst>
      <p:ext uri="{BB962C8B-B14F-4D97-AF65-F5344CB8AC3E}">
        <p14:creationId xmlns:p14="http://schemas.microsoft.com/office/powerpoint/2010/main" val="40283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6A80-AE02-89F9-C377-0834733824BA}"/>
              </a:ext>
            </a:extLst>
          </p:cNvPr>
          <p:cNvSpPr>
            <a:spLocks noGrp="1"/>
          </p:cNvSpPr>
          <p:nvPr>
            <p:ph type="title"/>
          </p:nvPr>
        </p:nvSpPr>
        <p:spPr/>
        <p:txBody>
          <a:bodyPr/>
          <a:lstStyle/>
          <a:p>
            <a:r>
              <a:rPr lang="en-GB" dirty="0"/>
              <a:t>Terms and conditions</a:t>
            </a:r>
          </a:p>
        </p:txBody>
      </p:sp>
      <p:sp>
        <p:nvSpPr>
          <p:cNvPr id="3" name="Content Placeholder 2">
            <a:extLst>
              <a:ext uri="{FF2B5EF4-FFF2-40B4-BE49-F238E27FC236}">
                <a16:creationId xmlns:a16="http://schemas.microsoft.com/office/drawing/2014/main" id="{F5AD3413-1B06-B2E0-59AA-F6B78AB70A94}"/>
              </a:ext>
            </a:extLst>
          </p:cNvPr>
          <p:cNvSpPr>
            <a:spLocks noGrp="1"/>
          </p:cNvSpPr>
          <p:nvPr>
            <p:ph idx="1"/>
          </p:nvPr>
        </p:nvSpPr>
        <p:spPr/>
        <p:txBody>
          <a:bodyPr>
            <a:normAutofit/>
          </a:bodyPr>
          <a:lstStyle/>
          <a:p>
            <a:pPr algn="l">
              <a:lnSpc>
                <a:spcPct val="150000"/>
              </a:lnSpc>
            </a:pPr>
            <a:r>
              <a:rPr lang="en-GB" sz="1400" b="0" i="1" dirty="0">
                <a:solidFill>
                  <a:srgbClr val="1F2328"/>
                </a:solidFill>
                <a:effectLst/>
                <a:latin typeface="Nexa ExtraLight" panose="01000000000000000000" pitchFamily="2" charset="0"/>
              </a:rPr>
              <a:t>THE PIECES, IMAGES, VIDEOS, DOCUMENTATION, ETC. SHOWN HERE ARE FOR INFORMATIVE PURPOSES ONLY. THE DESIGN IS PROPRIETARY AND CONFIDENTIAL TO MANCHESTER ROBOTICS LTD. (MCR2). THE INFORMATION, CODE, SIMULATORS, DRAWINGS, VIDEOS PRESENTATIONS ETC. CONTAINED IN THIS PRESENTATION IS THE SOLE PROPERTY OF MANCHESTER ROBOTICS LTD. ANY REPRODUCTION, RESELL, REDISTRIBUTION OR USAGE IN PART OR AS A WHOLE WITHOUT THE WRITTEN PERMISSION OF MANCHESTER ROBOTICS LTD. IS STRICTLY PROHIBITED.</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THIS PRESENTATION MAY CONTAIN LINKS TO OTHER WEBSITES OR CONTENT BELONGING TO OR ORIGINATING FROM THIRD PARTIES OR LINKS TO WEBSITES AND FEATURES IN BANNERS OR OTHER ADVERTISING. SUCH EXTERNAL LINKS ARE NOT INVESTIGATED, MONITORED, OR CHECKED FOR ACCURACY, ADEQUACY, VALIDITY, RELIABILITY, AVAILABILITY OR COMPLETENESS BY US.</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WE DO NOT WARRANT, ENDORSE, GUARANTEE, OR ASSUME RESPONSIBILITY FOR THE ACCURACY OR RELIABILITY OF ANY INFORMATION OFFERED BY THIRD-PARTY WEBSITES LINKED THROUGH THE SITE OR ANY WEBSITE OR FEATURE LINKED IN ANY BANNER OR OTHER ADVERTISING.</a:t>
            </a:r>
            <a:endParaRPr lang="en-GB" sz="1400" b="0" i="0" dirty="0">
              <a:solidFill>
                <a:srgbClr val="1F2328"/>
              </a:solidFill>
              <a:effectLst/>
              <a:latin typeface="Nexa ExtraLight" panose="01000000000000000000" pitchFamily="2" charset="0"/>
            </a:endParaRPr>
          </a:p>
          <a:p>
            <a:endParaRPr lang="en-GB" dirty="0"/>
          </a:p>
        </p:txBody>
      </p:sp>
    </p:spTree>
    <p:extLst>
      <p:ext uri="{BB962C8B-B14F-4D97-AF65-F5344CB8AC3E}">
        <p14:creationId xmlns:p14="http://schemas.microsoft.com/office/powerpoint/2010/main" val="248384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1B756-2D0D-5128-8670-C54ACB038FF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412F09-FDD6-FE22-2863-FCAF3FA22AA0}"/>
              </a:ext>
            </a:extLst>
          </p:cNvPr>
          <p:cNvSpPr>
            <a:spLocks noGrp="1"/>
          </p:cNvSpPr>
          <p:nvPr>
            <p:ph sz="half" idx="1"/>
          </p:nvPr>
        </p:nvSpPr>
        <p:spPr>
          <a:xfrm>
            <a:off x="577994" y="1571625"/>
            <a:ext cx="5181600" cy="4933950"/>
          </a:xfrm>
        </p:spPr>
        <p:txBody>
          <a:bodyPr>
            <a:normAutofit/>
          </a:bodyPr>
          <a:lstStyle/>
          <a:p>
            <a:pPr marL="0" indent="0">
              <a:lnSpc>
                <a:spcPct val="170000"/>
              </a:lnSpc>
              <a:spcBef>
                <a:spcPts val="600"/>
              </a:spcBef>
              <a:buNone/>
            </a:pPr>
            <a:r>
              <a:rPr lang="en-GB" sz="1700" dirty="0">
                <a:latin typeface="Nexa-Bold" panose="01000000000000000000" pitchFamily="2" charset="0"/>
              </a:rPr>
              <a:t>Quality of Service</a:t>
            </a:r>
            <a:endParaRPr lang="en-GB" sz="1400" dirty="0"/>
          </a:p>
          <a:p>
            <a:pPr>
              <a:lnSpc>
                <a:spcPct val="170000"/>
              </a:lnSpc>
              <a:spcBef>
                <a:spcPts val="600"/>
              </a:spcBef>
            </a:pPr>
            <a:r>
              <a:rPr lang="en-GB" sz="1400" dirty="0"/>
              <a:t>QoS lets us express these performance priorities to the underlying communication system.</a:t>
            </a:r>
          </a:p>
          <a:p>
            <a:pPr>
              <a:lnSpc>
                <a:spcPct val="170000"/>
              </a:lnSpc>
              <a:spcBef>
                <a:spcPts val="600"/>
              </a:spcBef>
            </a:pPr>
            <a:r>
              <a:rPr lang="en-GB" sz="1400" dirty="0"/>
              <a:t>QoS (Quality of Service) are a set of policies that define how data is transmitted and managed between nodes.</a:t>
            </a:r>
          </a:p>
          <a:p>
            <a:pPr>
              <a:lnSpc>
                <a:spcPct val="170000"/>
              </a:lnSpc>
              <a:spcBef>
                <a:spcPts val="600"/>
              </a:spcBef>
            </a:pPr>
            <a:r>
              <a:rPr lang="en-GB" sz="1400" dirty="0"/>
              <a:t>QoS policies control message delivery behaviour in a ROS 2 network and determine how messages are handled, including reliability, durability, and history.</a:t>
            </a:r>
          </a:p>
          <a:p>
            <a:pPr>
              <a:lnSpc>
                <a:spcPct val="170000"/>
              </a:lnSpc>
              <a:spcBef>
                <a:spcPts val="600"/>
              </a:spcBef>
            </a:pPr>
            <a:r>
              <a:rPr lang="en-GB" sz="1400" dirty="0"/>
              <a:t>“ROS 2 communication can be as reliable as TCP or as best-effort as UDP.”</a:t>
            </a:r>
          </a:p>
          <a:p>
            <a:pPr>
              <a:lnSpc>
                <a:spcPct val="170000"/>
              </a:lnSpc>
              <a:spcBef>
                <a:spcPts val="600"/>
              </a:spcBef>
            </a:pPr>
            <a:r>
              <a:rPr lang="en-GB" sz="1400" dirty="0"/>
              <a:t>QoS policies help optimize communication for real-time robotics applications</a:t>
            </a:r>
          </a:p>
        </p:txBody>
      </p:sp>
      <p:pic>
        <p:nvPicPr>
          <p:cNvPr id="5" name="Content Placeholder 4">
            <a:extLst>
              <a:ext uri="{FF2B5EF4-FFF2-40B4-BE49-F238E27FC236}">
                <a16:creationId xmlns:a16="http://schemas.microsoft.com/office/drawing/2014/main" id="{84EAA9EF-4E20-EA3F-8478-970392959A13}"/>
              </a:ext>
            </a:extLst>
          </p:cNvPr>
          <p:cNvPicPr>
            <a:picLocks noGrp="1" noChangeAspect="1"/>
          </p:cNvPicPr>
          <p:nvPr>
            <p:ph sz="half" idx="2"/>
          </p:nvPr>
        </p:nvPicPr>
        <p:blipFill>
          <a:blip r:embed="rId2"/>
          <a:stretch>
            <a:fillRect/>
          </a:stretch>
        </p:blipFill>
        <p:spPr>
          <a:xfrm>
            <a:off x="6172202" y="2002923"/>
            <a:ext cx="5967407" cy="4344403"/>
          </a:xfrm>
          <a:prstGeom prst="rect">
            <a:avLst/>
          </a:prstGeom>
        </p:spPr>
      </p:pic>
      <p:sp>
        <p:nvSpPr>
          <p:cNvPr id="4" name="Title 3">
            <a:extLst>
              <a:ext uri="{FF2B5EF4-FFF2-40B4-BE49-F238E27FC236}">
                <a16:creationId xmlns:a16="http://schemas.microsoft.com/office/drawing/2014/main" id="{00722541-3CDB-8084-5178-04DB81340680}"/>
              </a:ext>
            </a:extLst>
          </p:cNvPr>
          <p:cNvSpPr>
            <a:spLocks noGrp="1"/>
          </p:cNvSpPr>
          <p:nvPr>
            <p:ph type="title"/>
          </p:nvPr>
        </p:nvSpPr>
        <p:spPr/>
        <p:txBody>
          <a:bodyPr/>
          <a:lstStyle/>
          <a:p>
            <a:r>
              <a:rPr lang="en-GB" dirty="0"/>
              <a:t>Quality of Service (QoS)</a:t>
            </a:r>
          </a:p>
        </p:txBody>
      </p:sp>
    </p:spTree>
    <p:extLst>
      <p:ext uri="{BB962C8B-B14F-4D97-AF65-F5344CB8AC3E}">
        <p14:creationId xmlns:p14="http://schemas.microsoft.com/office/powerpoint/2010/main" val="1684956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F94D2-CAF2-9672-4C8F-E5D71154486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50D1D0-082D-7D9E-7EFA-260F8ABE607E}"/>
              </a:ext>
            </a:extLst>
          </p:cNvPr>
          <p:cNvSpPr>
            <a:spLocks noGrp="1"/>
          </p:cNvSpPr>
          <p:nvPr>
            <p:ph sz="half" idx="1"/>
          </p:nvPr>
        </p:nvSpPr>
        <p:spPr>
          <a:xfrm>
            <a:off x="838200" y="1825625"/>
            <a:ext cx="5181600" cy="4699000"/>
          </a:xfrm>
        </p:spPr>
        <p:txBody>
          <a:bodyPr>
            <a:normAutofit fontScale="92500" lnSpcReduction="10000"/>
          </a:bodyPr>
          <a:lstStyle/>
          <a:p>
            <a:pPr marL="0" indent="0">
              <a:lnSpc>
                <a:spcPct val="170000"/>
              </a:lnSpc>
              <a:spcBef>
                <a:spcPts val="600"/>
              </a:spcBef>
              <a:buNone/>
            </a:pPr>
            <a:r>
              <a:rPr lang="en-GB" sz="1800" dirty="0">
                <a:latin typeface="Nexa-Bold" panose="01000000000000000000" pitchFamily="2" charset="0"/>
              </a:rPr>
              <a:t>Quality of Service</a:t>
            </a:r>
            <a:endParaRPr lang="en-GB" sz="1800" dirty="0"/>
          </a:p>
          <a:p>
            <a:pPr>
              <a:lnSpc>
                <a:spcPct val="170000"/>
              </a:lnSpc>
              <a:spcBef>
                <a:spcPts val="600"/>
              </a:spcBef>
            </a:pPr>
            <a:r>
              <a:rPr lang="en-GB" sz="1600" dirty="0"/>
              <a:t>QoS policies modify communication for publishers, subscribers, and services.</a:t>
            </a:r>
          </a:p>
          <a:p>
            <a:pPr>
              <a:lnSpc>
                <a:spcPct val="170000"/>
              </a:lnSpc>
              <a:spcBef>
                <a:spcPts val="600"/>
              </a:spcBef>
            </a:pPr>
            <a:r>
              <a:rPr lang="en-GB" sz="1600" b="1" dirty="0"/>
              <a:t>QoS Policies allow:</a:t>
            </a:r>
          </a:p>
          <a:p>
            <a:pPr lvl="1">
              <a:lnSpc>
                <a:spcPct val="170000"/>
              </a:lnSpc>
              <a:spcBef>
                <a:spcPts val="600"/>
              </a:spcBef>
            </a:pPr>
            <a:r>
              <a:rPr lang="en-GB" sz="1600" b="1" dirty="0"/>
              <a:t>Reliable (TCP)</a:t>
            </a:r>
            <a:r>
              <a:rPr lang="en-GB" sz="1600" dirty="0"/>
              <a:t> connections for mission-critical robot operations. </a:t>
            </a:r>
          </a:p>
          <a:p>
            <a:pPr lvl="1">
              <a:lnSpc>
                <a:spcPct val="170000"/>
              </a:lnSpc>
              <a:spcBef>
                <a:spcPts val="600"/>
              </a:spcBef>
            </a:pPr>
            <a:r>
              <a:rPr lang="en-GB" sz="1600" b="1" dirty="0"/>
              <a:t>Best-effort</a:t>
            </a:r>
            <a:r>
              <a:rPr lang="en-GB" sz="1600" dirty="0"/>
              <a:t> </a:t>
            </a:r>
            <a:r>
              <a:rPr lang="en-GB" sz="1600" b="1" dirty="0"/>
              <a:t>(UDP)</a:t>
            </a:r>
            <a:r>
              <a:rPr lang="en-GB" sz="1600" dirty="0"/>
              <a:t> connections for debugging &amp; non-critical monitoring. Preference for the latest data quickly rather than reliable data.</a:t>
            </a:r>
          </a:p>
          <a:p>
            <a:pPr>
              <a:lnSpc>
                <a:spcPct val="170000"/>
              </a:lnSpc>
              <a:spcBef>
                <a:spcPts val="600"/>
              </a:spcBef>
            </a:pPr>
            <a:r>
              <a:rPr lang="en-GB" sz="1600" dirty="0"/>
              <a:t>A set of QoS “policies” combine to form a QoS “profile”. </a:t>
            </a:r>
          </a:p>
        </p:txBody>
      </p:sp>
      <p:sp>
        <p:nvSpPr>
          <p:cNvPr id="4" name="Title 3">
            <a:extLst>
              <a:ext uri="{FF2B5EF4-FFF2-40B4-BE49-F238E27FC236}">
                <a16:creationId xmlns:a16="http://schemas.microsoft.com/office/drawing/2014/main" id="{726CA08E-40FD-FE26-66BC-87071C566A40}"/>
              </a:ext>
            </a:extLst>
          </p:cNvPr>
          <p:cNvSpPr>
            <a:spLocks noGrp="1"/>
          </p:cNvSpPr>
          <p:nvPr>
            <p:ph type="title"/>
          </p:nvPr>
        </p:nvSpPr>
        <p:spPr/>
        <p:txBody>
          <a:bodyPr/>
          <a:lstStyle/>
          <a:p>
            <a:r>
              <a:rPr lang="en-GB" dirty="0"/>
              <a:t>Quality of Service (QoS)</a:t>
            </a:r>
          </a:p>
        </p:txBody>
      </p:sp>
      <p:pic>
        <p:nvPicPr>
          <p:cNvPr id="8" name="Content Placeholder 7">
            <a:extLst>
              <a:ext uri="{FF2B5EF4-FFF2-40B4-BE49-F238E27FC236}">
                <a16:creationId xmlns:a16="http://schemas.microsoft.com/office/drawing/2014/main" id="{20B82CE6-E1CE-A0BE-2A65-32F7C3C6C62E}"/>
              </a:ext>
            </a:extLst>
          </p:cNvPr>
          <p:cNvPicPr>
            <a:picLocks noGrp="1" noChangeAspect="1"/>
          </p:cNvPicPr>
          <p:nvPr>
            <p:ph sz="half" idx="2"/>
          </p:nvPr>
        </p:nvPicPr>
        <p:blipFill>
          <a:blip r:embed="rId2"/>
          <a:stretch>
            <a:fillRect/>
          </a:stretch>
        </p:blipFill>
        <p:spPr>
          <a:xfrm>
            <a:off x="6172199" y="2514600"/>
            <a:ext cx="5768897" cy="2698654"/>
          </a:xfrm>
          <a:prstGeom prst="rect">
            <a:avLst/>
          </a:prstGeom>
        </p:spPr>
      </p:pic>
    </p:spTree>
    <p:extLst>
      <p:ext uri="{BB962C8B-B14F-4D97-AF65-F5344CB8AC3E}">
        <p14:creationId xmlns:p14="http://schemas.microsoft.com/office/powerpoint/2010/main" val="100696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CAE72D-6923-2F6B-8579-3A838384957F}"/>
              </a:ext>
            </a:extLst>
          </p:cNvPr>
          <p:cNvSpPr>
            <a:spLocks noGrp="1"/>
          </p:cNvSpPr>
          <p:nvPr>
            <p:ph sz="half" idx="1"/>
          </p:nvPr>
        </p:nvSpPr>
        <p:spPr>
          <a:xfrm>
            <a:off x="838200" y="1825625"/>
            <a:ext cx="5181600" cy="4641850"/>
          </a:xfrm>
        </p:spPr>
        <p:txBody>
          <a:bodyPr>
            <a:normAutofit fontScale="92500" lnSpcReduction="10000"/>
          </a:bodyPr>
          <a:lstStyle/>
          <a:p>
            <a:pPr marL="0" indent="0">
              <a:buNone/>
            </a:pPr>
            <a:r>
              <a:rPr lang="en-GB" sz="2000" dirty="0">
                <a:latin typeface="Nexa-Bold" panose="01000000000000000000" pitchFamily="2" charset="0"/>
              </a:rPr>
              <a:t>Key QoS Policies</a:t>
            </a:r>
          </a:p>
          <a:p>
            <a:pPr>
              <a:lnSpc>
                <a:spcPct val="150000"/>
              </a:lnSpc>
            </a:pPr>
            <a:r>
              <a:rPr lang="en-GB" sz="1600" b="1" dirty="0"/>
              <a:t>History: </a:t>
            </a:r>
            <a:r>
              <a:rPr lang="en-GB" sz="1500" dirty="0"/>
              <a:t>How middleware handles buffering messages waiting to be sent to the network or passed to a callback function.</a:t>
            </a:r>
          </a:p>
          <a:p>
            <a:pPr lvl="1">
              <a:lnSpc>
                <a:spcPct val="150000"/>
              </a:lnSpc>
            </a:pPr>
            <a:r>
              <a:rPr lang="en-GB" sz="1600" dirty="0"/>
              <a:t>Keep Last: Stores a fixed number of recent messages, configurable via the queue [depth] option (default is 10).</a:t>
            </a:r>
          </a:p>
          <a:p>
            <a:pPr lvl="1">
              <a:lnSpc>
                <a:spcPct val="150000"/>
              </a:lnSpc>
            </a:pPr>
            <a:r>
              <a:rPr lang="en-GB" sz="1600" dirty="0"/>
              <a:t>Keep All: Stores all messages until processed (subject to the configured resource limits of the underlying middleware).</a:t>
            </a:r>
          </a:p>
          <a:p>
            <a:pPr>
              <a:lnSpc>
                <a:spcPct val="150000"/>
              </a:lnSpc>
            </a:pPr>
            <a:r>
              <a:rPr lang="en-GB" sz="1600" b="1" dirty="0"/>
              <a:t>Depth: </a:t>
            </a:r>
            <a:r>
              <a:rPr lang="en-GB" sz="1600" dirty="0"/>
              <a:t>Size of the message queue, honoured if the “History” policy was set to “keep last”. (e.g., 10 messages).</a:t>
            </a:r>
          </a:p>
          <a:p>
            <a:endParaRPr lang="en-GB" dirty="0"/>
          </a:p>
        </p:txBody>
      </p:sp>
      <p:sp>
        <p:nvSpPr>
          <p:cNvPr id="3" name="Content Placeholder 2">
            <a:extLst>
              <a:ext uri="{FF2B5EF4-FFF2-40B4-BE49-F238E27FC236}">
                <a16:creationId xmlns:a16="http://schemas.microsoft.com/office/drawing/2014/main" id="{DEA989CA-95F7-6F95-3A56-1D13757FB22E}"/>
              </a:ext>
            </a:extLst>
          </p:cNvPr>
          <p:cNvSpPr>
            <a:spLocks noGrp="1"/>
          </p:cNvSpPr>
          <p:nvPr>
            <p:ph sz="half" idx="2"/>
          </p:nvPr>
        </p:nvSpPr>
        <p:spPr>
          <a:xfrm>
            <a:off x="6172200" y="1825624"/>
            <a:ext cx="5181600" cy="4803776"/>
          </a:xfrm>
        </p:spPr>
        <p:txBody>
          <a:bodyPr>
            <a:normAutofit fontScale="85000" lnSpcReduction="10000"/>
          </a:bodyPr>
          <a:lstStyle/>
          <a:p>
            <a:pPr>
              <a:lnSpc>
                <a:spcPct val="160000"/>
              </a:lnSpc>
            </a:pPr>
            <a:r>
              <a:rPr lang="en-GB" sz="1600" b="1" dirty="0"/>
              <a:t>Reliability: </a:t>
            </a:r>
            <a:r>
              <a:rPr lang="en-GB" sz="1600" dirty="0"/>
              <a:t>Ensures the middleware that each message is delivered to the receiver.</a:t>
            </a:r>
          </a:p>
          <a:p>
            <a:pPr lvl="1">
              <a:lnSpc>
                <a:spcPct val="160000"/>
              </a:lnSpc>
            </a:pPr>
            <a:r>
              <a:rPr lang="en-GB" sz="1600" dirty="0"/>
              <a:t>Reliable: Guarantees message delivery, suitable for critical data, may retry multiple times.</a:t>
            </a:r>
          </a:p>
          <a:p>
            <a:pPr lvl="1">
              <a:lnSpc>
                <a:spcPct val="160000"/>
              </a:lnSpc>
            </a:pPr>
            <a:r>
              <a:rPr lang="en-GB" sz="1600" dirty="0"/>
              <a:t>Best Effort: Delivers messages as best as possible; may lose them if the network is not robust. Suitable for non-critical data.</a:t>
            </a:r>
          </a:p>
          <a:p>
            <a:pPr>
              <a:lnSpc>
                <a:spcPct val="160000"/>
              </a:lnSpc>
            </a:pPr>
            <a:r>
              <a:rPr lang="en-GB" sz="1600" b="1" dirty="0"/>
              <a:t>Durability: </a:t>
            </a:r>
            <a:r>
              <a:rPr lang="en-GB" sz="1600" dirty="0"/>
              <a:t>New subscribers get the latest message or wait until the next published message.</a:t>
            </a:r>
          </a:p>
          <a:p>
            <a:pPr lvl="1">
              <a:lnSpc>
                <a:spcPct val="160000"/>
              </a:lnSpc>
            </a:pPr>
            <a:r>
              <a:rPr lang="en-GB" sz="1600" dirty="0"/>
              <a:t>Volatile: Messages are not stored; only current subscribers receive messages.</a:t>
            </a:r>
          </a:p>
          <a:p>
            <a:pPr lvl="1">
              <a:lnSpc>
                <a:spcPct val="160000"/>
              </a:lnSpc>
            </a:pPr>
            <a:r>
              <a:rPr lang="en-GB" sz="1600" dirty="0"/>
              <a:t>Transient Local: Stores/Sends messages for late-joining subscribers. </a:t>
            </a:r>
          </a:p>
        </p:txBody>
      </p:sp>
      <p:sp>
        <p:nvSpPr>
          <p:cNvPr id="4" name="Title 3">
            <a:extLst>
              <a:ext uri="{FF2B5EF4-FFF2-40B4-BE49-F238E27FC236}">
                <a16:creationId xmlns:a16="http://schemas.microsoft.com/office/drawing/2014/main" id="{62B0949F-486E-AADB-B698-B6ABF6A7C203}"/>
              </a:ext>
            </a:extLst>
          </p:cNvPr>
          <p:cNvSpPr>
            <a:spLocks noGrp="1"/>
          </p:cNvSpPr>
          <p:nvPr>
            <p:ph type="title"/>
          </p:nvPr>
        </p:nvSpPr>
        <p:spPr/>
        <p:txBody>
          <a:bodyPr/>
          <a:lstStyle/>
          <a:p>
            <a:r>
              <a:rPr lang="en-GB" dirty="0"/>
              <a:t>Quality of Service (QoS)</a:t>
            </a:r>
          </a:p>
        </p:txBody>
      </p:sp>
    </p:spTree>
    <p:extLst>
      <p:ext uri="{BB962C8B-B14F-4D97-AF65-F5344CB8AC3E}">
        <p14:creationId xmlns:p14="http://schemas.microsoft.com/office/powerpoint/2010/main" val="2627022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143BC4-FB1D-79DE-D95E-70B98444AB2F}"/>
              </a:ext>
            </a:extLst>
          </p:cNvPr>
          <p:cNvSpPr>
            <a:spLocks noGrp="1"/>
          </p:cNvSpPr>
          <p:nvPr>
            <p:ph sz="half" idx="1"/>
          </p:nvPr>
        </p:nvSpPr>
        <p:spPr/>
        <p:txBody>
          <a:bodyPr>
            <a:normAutofit/>
          </a:bodyPr>
          <a:lstStyle/>
          <a:p>
            <a:pPr marL="0" indent="0">
              <a:buNone/>
            </a:pPr>
            <a:r>
              <a:rPr lang="en-GB" sz="1800" dirty="0">
                <a:latin typeface="Nexa-Bold" panose="01000000000000000000" pitchFamily="2" charset="0"/>
              </a:rPr>
              <a:t>QoS</a:t>
            </a:r>
            <a:endParaRPr lang="en-GB" sz="2800" dirty="0">
              <a:latin typeface="Nexa-Bold" panose="01000000000000000000" pitchFamily="2" charset="0"/>
            </a:endParaRPr>
          </a:p>
          <a:p>
            <a:pPr>
              <a:lnSpc>
                <a:spcPct val="150000"/>
              </a:lnSpc>
            </a:pPr>
            <a:r>
              <a:rPr lang="en-GB" sz="1500" dirty="0"/>
              <a:t>More QoS policies, such as Deadline, Lifespan, Liveliness, and Lease Duration, are available; more information is </a:t>
            </a:r>
            <a:r>
              <a:rPr lang="en-GB" sz="1500" dirty="0">
                <a:hlinkClick r:id="rId2">
                  <a:extLst>
                    <a:ext uri="{A12FA001-AC4F-418D-AE19-62706E023703}">
                      <ahyp:hlinkClr xmlns:ahyp="http://schemas.microsoft.com/office/drawing/2018/hyperlinkcolor" val="tx"/>
                    </a:ext>
                  </a:extLst>
                </a:hlinkClick>
              </a:rPr>
              <a:t>here</a:t>
            </a:r>
            <a:r>
              <a:rPr lang="en-GB" sz="1500" dirty="0"/>
              <a:t>.</a:t>
            </a:r>
          </a:p>
          <a:p>
            <a:pPr>
              <a:lnSpc>
                <a:spcPct val="150000"/>
              </a:lnSpc>
            </a:pPr>
            <a:r>
              <a:rPr lang="en-GB" sz="1500" dirty="0"/>
              <a:t>Setting individual setting values for each publisher/subscriber/service can be tedious and inefficient.</a:t>
            </a:r>
          </a:p>
          <a:p>
            <a:pPr>
              <a:lnSpc>
                <a:spcPct val="150000"/>
              </a:lnSpc>
            </a:pPr>
            <a:r>
              <a:rPr lang="en-GB" sz="1500" dirty="0"/>
              <a:t>Profiles are used to integrate a set of policies that can be implemented for different tasks.</a:t>
            </a:r>
          </a:p>
          <a:p>
            <a:pPr>
              <a:lnSpc>
                <a:spcPct val="150000"/>
              </a:lnSpc>
            </a:pPr>
            <a:endParaRPr lang="en-GB" sz="1500" dirty="0"/>
          </a:p>
        </p:txBody>
      </p:sp>
      <p:sp>
        <p:nvSpPr>
          <p:cNvPr id="3" name="Content Placeholder 2">
            <a:extLst>
              <a:ext uri="{FF2B5EF4-FFF2-40B4-BE49-F238E27FC236}">
                <a16:creationId xmlns:a16="http://schemas.microsoft.com/office/drawing/2014/main" id="{FEE7C494-9B70-B35E-602B-6198155EF835}"/>
              </a:ext>
            </a:extLst>
          </p:cNvPr>
          <p:cNvSpPr>
            <a:spLocks noGrp="1"/>
          </p:cNvSpPr>
          <p:nvPr>
            <p:ph sz="half" idx="2"/>
          </p:nvPr>
        </p:nvSpPr>
        <p:spPr/>
        <p:txBody>
          <a:bodyPr>
            <a:normAutofit/>
          </a:bodyPr>
          <a:lstStyle/>
          <a:p>
            <a:pPr>
              <a:lnSpc>
                <a:spcPct val="150000"/>
              </a:lnSpc>
            </a:pPr>
            <a:r>
              <a:rPr lang="en-GB" sz="1500" dirty="0"/>
              <a:t>ROS and micro-</a:t>
            </a:r>
            <a:r>
              <a:rPr lang="en-GB" sz="1500" dirty="0" err="1"/>
              <a:t>ros</a:t>
            </a:r>
            <a:r>
              <a:rPr lang="en-GB" sz="1500" dirty="0"/>
              <a:t> include some predefined QoS profiles that apply to most applications; ROS2 allows the user to reconfigure (tune) them if necessary.</a:t>
            </a:r>
          </a:p>
          <a:p>
            <a:pPr>
              <a:lnSpc>
                <a:spcPct val="150000"/>
              </a:lnSpc>
            </a:pPr>
            <a:r>
              <a:rPr lang="en-GB" sz="1500" dirty="0"/>
              <a:t>The user can implement its own QoS Profile and Policies using the QoS class.</a:t>
            </a:r>
          </a:p>
          <a:p>
            <a:pPr>
              <a:lnSpc>
                <a:spcPct val="150000"/>
              </a:lnSpc>
            </a:pPr>
            <a:r>
              <a:rPr lang="en-GB" sz="1500" dirty="0"/>
              <a:t>Standard ROS included QoS Profiles:</a:t>
            </a:r>
          </a:p>
          <a:p>
            <a:pPr lvl="1">
              <a:lnSpc>
                <a:spcPct val="150000"/>
              </a:lnSpc>
            </a:pPr>
            <a:r>
              <a:rPr lang="en-GB" sz="1500" dirty="0"/>
              <a:t>System Defaults Profile</a:t>
            </a:r>
          </a:p>
          <a:p>
            <a:pPr lvl="1">
              <a:lnSpc>
                <a:spcPct val="150000"/>
              </a:lnSpc>
            </a:pPr>
            <a:r>
              <a:rPr lang="en-GB" sz="1500" dirty="0"/>
              <a:t>Sensor Data Profile:</a:t>
            </a:r>
          </a:p>
          <a:p>
            <a:pPr lvl="1">
              <a:lnSpc>
                <a:spcPct val="150000"/>
              </a:lnSpc>
            </a:pPr>
            <a:endParaRPr lang="en-GB" sz="1100" b="1" dirty="0"/>
          </a:p>
          <a:p>
            <a:pPr lvl="1">
              <a:lnSpc>
                <a:spcPct val="150000"/>
              </a:lnSpc>
            </a:pPr>
            <a:endParaRPr lang="en-GB" sz="1100" dirty="0"/>
          </a:p>
          <a:p>
            <a:pPr lvl="1">
              <a:lnSpc>
                <a:spcPct val="150000"/>
              </a:lnSpc>
            </a:pPr>
            <a:endParaRPr lang="en-GB" sz="1100" dirty="0"/>
          </a:p>
          <a:p>
            <a:pPr>
              <a:lnSpc>
                <a:spcPct val="150000"/>
              </a:lnSpc>
            </a:pPr>
            <a:endParaRPr lang="en-GB" dirty="0"/>
          </a:p>
        </p:txBody>
      </p:sp>
      <p:sp>
        <p:nvSpPr>
          <p:cNvPr id="4" name="Title 3">
            <a:extLst>
              <a:ext uri="{FF2B5EF4-FFF2-40B4-BE49-F238E27FC236}">
                <a16:creationId xmlns:a16="http://schemas.microsoft.com/office/drawing/2014/main" id="{7F25E015-A175-EA77-1A6E-350EC13AC0F0}"/>
              </a:ext>
            </a:extLst>
          </p:cNvPr>
          <p:cNvSpPr>
            <a:spLocks noGrp="1"/>
          </p:cNvSpPr>
          <p:nvPr>
            <p:ph type="title"/>
          </p:nvPr>
        </p:nvSpPr>
        <p:spPr/>
        <p:txBody>
          <a:bodyPr/>
          <a:lstStyle/>
          <a:p>
            <a:r>
              <a:rPr lang="en-GB" dirty="0"/>
              <a:t>Quality of Service (QoS)</a:t>
            </a:r>
          </a:p>
        </p:txBody>
      </p:sp>
    </p:spTree>
    <p:extLst>
      <p:ext uri="{BB962C8B-B14F-4D97-AF65-F5344CB8AC3E}">
        <p14:creationId xmlns:p14="http://schemas.microsoft.com/office/powerpoint/2010/main" val="4278670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660ADD-4EFB-790A-A1C0-CDB157AE9839}"/>
              </a:ext>
            </a:extLst>
          </p:cNvPr>
          <p:cNvSpPr>
            <a:spLocks noGrp="1"/>
          </p:cNvSpPr>
          <p:nvPr>
            <p:ph sz="half" idx="1"/>
          </p:nvPr>
        </p:nvSpPr>
        <p:spPr/>
        <p:txBody>
          <a:bodyPr>
            <a:normAutofit fontScale="70000" lnSpcReduction="20000"/>
          </a:bodyPr>
          <a:lstStyle/>
          <a:p>
            <a:pPr marL="0" indent="0">
              <a:buNone/>
            </a:pPr>
            <a:r>
              <a:rPr lang="en-GB" sz="2300" dirty="0">
                <a:latin typeface="Nexa-Bold" panose="01000000000000000000" pitchFamily="2" charset="0"/>
              </a:rPr>
              <a:t>QoS Profiles</a:t>
            </a:r>
          </a:p>
          <a:p>
            <a:pPr>
              <a:lnSpc>
                <a:spcPct val="160000"/>
              </a:lnSpc>
            </a:pPr>
            <a:r>
              <a:rPr lang="en-GB" sz="2100" b="1" dirty="0"/>
              <a:t>System Defaults Profile (</a:t>
            </a:r>
            <a:r>
              <a:rPr lang="en-GB" sz="2100" b="1" dirty="0" err="1"/>
              <a:t>rmw_qos_profile_default</a:t>
            </a:r>
            <a:r>
              <a:rPr lang="en-GB" sz="2100" b="1" dirty="0"/>
              <a:t>):</a:t>
            </a:r>
          </a:p>
          <a:p>
            <a:pPr lvl="1">
              <a:lnSpc>
                <a:spcPct val="160000"/>
              </a:lnSpc>
            </a:pPr>
            <a:r>
              <a:rPr lang="en-GB" sz="2100" dirty="0"/>
              <a:t>Uses all the system default values as defined by the middleware implementation currently being used.</a:t>
            </a:r>
          </a:p>
          <a:p>
            <a:pPr lvl="2">
              <a:lnSpc>
                <a:spcPct val="160000"/>
              </a:lnSpc>
            </a:pPr>
            <a:r>
              <a:rPr lang="en-GB" sz="2100" dirty="0"/>
              <a:t>History: “keep last” </a:t>
            </a:r>
          </a:p>
          <a:p>
            <a:pPr lvl="2">
              <a:lnSpc>
                <a:spcPct val="160000"/>
              </a:lnSpc>
            </a:pPr>
            <a:r>
              <a:rPr lang="en-GB" sz="2100" dirty="0"/>
              <a:t>Depth: 10</a:t>
            </a:r>
          </a:p>
          <a:p>
            <a:pPr lvl="2">
              <a:lnSpc>
                <a:spcPct val="160000"/>
              </a:lnSpc>
            </a:pPr>
            <a:r>
              <a:rPr lang="en-GB" sz="2100" dirty="0"/>
              <a:t>Reliability: “reliable”</a:t>
            </a:r>
          </a:p>
          <a:p>
            <a:pPr lvl="2">
              <a:lnSpc>
                <a:spcPct val="160000"/>
              </a:lnSpc>
            </a:pPr>
            <a:r>
              <a:rPr lang="en-GB" sz="2100" dirty="0" err="1"/>
              <a:t>Durabiltiy</a:t>
            </a:r>
            <a:r>
              <a:rPr lang="en-GB" sz="2100" dirty="0"/>
              <a:t>: “volatile” </a:t>
            </a:r>
          </a:p>
          <a:p>
            <a:pPr lvl="2">
              <a:lnSpc>
                <a:spcPct val="160000"/>
              </a:lnSpc>
            </a:pPr>
            <a:r>
              <a:rPr lang="en-GB" sz="2100" dirty="0"/>
              <a:t>Liveliness, deadline, lifespan, and lease durations = “default”.</a:t>
            </a:r>
          </a:p>
          <a:p>
            <a:pPr lvl="1"/>
            <a:endParaRPr lang="en-GB" dirty="0"/>
          </a:p>
          <a:p>
            <a:pPr lvl="2"/>
            <a:endParaRPr lang="en-GB" dirty="0"/>
          </a:p>
          <a:p>
            <a:endParaRPr lang="en-GB" dirty="0"/>
          </a:p>
        </p:txBody>
      </p:sp>
      <p:sp>
        <p:nvSpPr>
          <p:cNvPr id="3" name="Content Placeholder 2">
            <a:extLst>
              <a:ext uri="{FF2B5EF4-FFF2-40B4-BE49-F238E27FC236}">
                <a16:creationId xmlns:a16="http://schemas.microsoft.com/office/drawing/2014/main" id="{1F4DF8AD-18AA-64DF-FB79-80E9C23182B0}"/>
              </a:ext>
            </a:extLst>
          </p:cNvPr>
          <p:cNvSpPr>
            <a:spLocks noGrp="1"/>
          </p:cNvSpPr>
          <p:nvPr>
            <p:ph sz="half" idx="2"/>
          </p:nvPr>
        </p:nvSpPr>
        <p:spPr>
          <a:xfrm>
            <a:off x="6172200" y="1825625"/>
            <a:ext cx="5048250" cy="4351338"/>
          </a:xfrm>
          <a:solidFill>
            <a:schemeClr val="tx2">
              <a:lumMod val="50000"/>
            </a:schemeClr>
          </a:solidFill>
        </p:spPr>
        <p:txBody>
          <a:bodyPr>
            <a:normAutofit/>
          </a:bodyPr>
          <a:lstStyle/>
          <a:p>
            <a:pPr marL="0" indent="0">
              <a:lnSpc>
                <a:spcPct val="100000"/>
              </a:lnSpc>
              <a:spcBef>
                <a:spcPts val="0"/>
              </a:spcBef>
              <a:buNone/>
            </a:pPr>
            <a:endParaRPr lang="en-GB" sz="1400" b="0" dirty="0">
              <a:solidFill>
                <a:srgbClr val="D4D4D4"/>
              </a:solidFill>
              <a:effectLst/>
              <a:latin typeface="Consolas" panose="020B0609020204030204" pitchFamily="49" charset="0"/>
            </a:endParaRPr>
          </a:p>
          <a:p>
            <a:pPr marL="0" indent="0">
              <a:lnSpc>
                <a:spcPct val="100000"/>
              </a:lnSpc>
              <a:spcBef>
                <a:spcPts val="0"/>
              </a:spcBef>
              <a:buNone/>
            </a:pPr>
            <a:endParaRPr lang="en-GB" sz="1400" dirty="0">
              <a:solidFill>
                <a:srgbClr val="D4D4D4"/>
              </a:solidFill>
              <a:latin typeface="Consolas" panose="020B0609020204030204" pitchFamily="49" charset="0"/>
            </a:endParaRPr>
          </a:p>
          <a:p>
            <a:pPr marL="0" indent="0">
              <a:lnSpc>
                <a:spcPct val="100000"/>
              </a:lnSpc>
              <a:spcBef>
                <a:spcPts val="0"/>
              </a:spcBef>
              <a:buNone/>
            </a:pPr>
            <a:endParaRPr lang="en-GB" sz="1400" b="0" dirty="0">
              <a:solidFill>
                <a:srgbClr val="D4D4D4"/>
              </a:solidFill>
              <a:effectLst/>
              <a:latin typeface="Consolas" panose="020B0609020204030204" pitchFamily="49" charset="0"/>
            </a:endParaRPr>
          </a:p>
          <a:p>
            <a:pPr marL="0" indent="0">
              <a:lnSpc>
                <a:spcPct val="100000"/>
              </a:lnSpc>
              <a:spcBef>
                <a:spcPts val="0"/>
              </a:spcBef>
              <a:buNone/>
            </a:pPr>
            <a:r>
              <a:rPr lang="en-GB" sz="1400" b="0" dirty="0">
                <a:solidFill>
                  <a:srgbClr val="FF0000"/>
                </a:solidFill>
                <a:effectLst/>
                <a:latin typeface="Consolas" panose="020B0609020204030204" pitchFamily="49" charset="0"/>
              </a:rPr>
              <a:t>static </a:t>
            </a:r>
            <a:r>
              <a:rPr lang="en-GB" sz="1400" b="0" dirty="0" err="1">
                <a:solidFill>
                  <a:srgbClr val="FF0000"/>
                </a:solidFill>
                <a:effectLst/>
                <a:latin typeface="Consolas" panose="020B0609020204030204" pitchFamily="49" charset="0"/>
              </a:rPr>
              <a:t>const</a:t>
            </a:r>
            <a:r>
              <a:rPr lang="en-GB" sz="1400" b="0" dirty="0">
                <a:solidFill>
                  <a:srgbClr val="FF0000"/>
                </a:solidFill>
                <a:effectLst/>
                <a:latin typeface="Consolas" panose="020B0609020204030204" pitchFamily="49" charset="0"/>
              </a:rPr>
              <a:t> </a:t>
            </a:r>
            <a:r>
              <a:rPr lang="en-GB" sz="1400" b="0" dirty="0" err="1">
                <a:solidFill>
                  <a:srgbClr val="D4D4D4"/>
                </a:solidFill>
                <a:effectLst/>
                <a:latin typeface="Consolas" panose="020B0609020204030204" pitchFamily="49" charset="0"/>
              </a:rPr>
              <a:t>rmw_qos_profile_t</a:t>
            </a:r>
            <a:r>
              <a:rPr lang="en-GB" sz="1400" b="0" dirty="0">
                <a:solidFill>
                  <a:srgbClr val="D4D4D4"/>
                </a:solidFill>
                <a:effectLst/>
                <a:latin typeface="Consolas" panose="020B0609020204030204" pitchFamily="49" charset="0"/>
              </a:rPr>
              <a:t> </a:t>
            </a:r>
            <a:r>
              <a:rPr lang="en-GB" sz="1400" b="0" dirty="0" err="1">
                <a:solidFill>
                  <a:srgbClr val="D4D4D4"/>
                </a:solidFill>
                <a:effectLst/>
                <a:latin typeface="Consolas" panose="020B0609020204030204" pitchFamily="49" charset="0"/>
              </a:rPr>
              <a:t>rmw_qos_profile_default</a:t>
            </a:r>
            <a:r>
              <a:rPr lang="en-GB" sz="1400" b="0" dirty="0">
                <a:solidFill>
                  <a:srgbClr val="D4D4D4"/>
                </a:solidFill>
                <a:effectLst/>
                <a:latin typeface="Consolas" panose="020B0609020204030204" pitchFamily="49" charset="0"/>
              </a:rPr>
              <a:t> =</a:t>
            </a:r>
          </a:p>
          <a:p>
            <a:pPr marL="0" indent="0">
              <a:lnSpc>
                <a:spcPct val="100000"/>
              </a:lnSpc>
              <a:spcBef>
                <a:spcPts val="0"/>
              </a:spcBef>
              <a:buNone/>
            </a:pPr>
            <a:r>
              <a:rPr lang="en-GB" sz="1400" b="0" dirty="0">
                <a:solidFill>
                  <a:srgbClr val="D4D4D4"/>
                </a:solidFill>
                <a:effectLst/>
                <a:latin typeface="Consolas" panose="020B0609020204030204" pitchFamily="49" charset="0"/>
              </a:rPr>
              <a:t>{</a:t>
            </a:r>
          </a:p>
          <a:p>
            <a:pPr marL="0" indent="0">
              <a:lnSpc>
                <a:spcPct val="100000"/>
              </a:lnSpc>
              <a:spcBef>
                <a:spcPts val="0"/>
              </a:spcBef>
              <a:buNone/>
            </a:pPr>
            <a:r>
              <a:rPr lang="en-GB" sz="1400" b="0" dirty="0">
                <a:solidFill>
                  <a:schemeClr val="accent5"/>
                </a:solidFill>
                <a:effectLst/>
                <a:latin typeface="Consolas" panose="020B0609020204030204" pitchFamily="49" charset="0"/>
              </a:rPr>
              <a:t>  RMW_QOS_POLICY_HISTORY_KEEP_LAST,</a:t>
            </a:r>
          </a:p>
          <a:p>
            <a:pPr marL="0" indent="0">
              <a:lnSpc>
                <a:spcPct val="100000"/>
              </a:lnSpc>
              <a:spcBef>
                <a:spcPts val="0"/>
              </a:spcBef>
              <a:buNone/>
            </a:pPr>
            <a:r>
              <a:rPr lang="en-GB" sz="1400" b="0" dirty="0">
                <a:solidFill>
                  <a:schemeClr val="accent5"/>
                </a:solidFill>
                <a:effectLst/>
                <a:latin typeface="Consolas" panose="020B0609020204030204" pitchFamily="49" charset="0"/>
              </a:rPr>
              <a:t>  10,</a:t>
            </a:r>
          </a:p>
          <a:p>
            <a:pPr marL="0" indent="0">
              <a:lnSpc>
                <a:spcPct val="100000"/>
              </a:lnSpc>
              <a:spcBef>
                <a:spcPts val="0"/>
              </a:spcBef>
              <a:buNone/>
            </a:pPr>
            <a:r>
              <a:rPr lang="en-GB" sz="1400" b="0" dirty="0">
                <a:solidFill>
                  <a:schemeClr val="accent5"/>
                </a:solidFill>
                <a:effectLst/>
                <a:latin typeface="Consolas" panose="020B0609020204030204" pitchFamily="49" charset="0"/>
              </a:rPr>
              <a:t>  RMW_QOS_POLICY_RELIABILITY_RELIABLE,</a:t>
            </a:r>
          </a:p>
          <a:p>
            <a:pPr marL="0" indent="0">
              <a:lnSpc>
                <a:spcPct val="100000"/>
              </a:lnSpc>
              <a:spcBef>
                <a:spcPts val="0"/>
              </a:spcBef>
              <a:buNone/>
            </a:pPr>
            <a:r>
              <a:rPr lang="en-GB" sz="1400" b="0" dirty="0">
                <a:solidFill>
                  <a:schemeClr val="accent5"/>
                </a:solidFill>
                <a:effectLst/>
                <a:latin typeface="Consolas" panose="020B0609020204030204" pitchFamily="49" charset="0"/>
              </a:rPr>
              <a:t>  RMW_QOS_POLICY_DURABILITY_VOLATILE,</a:t>
            </a:r>
          </a:p>
          <a:p>
            <a:pPr marL="0" indent="0">
              <a:lnSpc>
                <a:spcPct val="100000"/>
              </a:lnSpc>
              <a:spcBef>
                <a:spcPts val="0"/>
              </a:spcBef>
              <a:buNone/>
            </a:pPr>
            <a:r>
              <a:rPr lang="en-GB" sz="1400" b="0" dirty="0">
                <a:solidFill>
                  <a:schemeClr val="accent5"/>
                </a:solidFill>
                <a:effectLst/>
                <a:latin typeface="Consolas" panose="020B0609020204030204" pitchFamily="49" charset="0"/>
              </a:rPr>
              <a:t>  RMW_QOS_DEADLINE_DEFAULT,</a:t>
            </a:r>
          </a:p>
          <a:p>
            <a:pPr marL="0" indent="0">
              <a:lnSpc>
                <a:spcPct val="100000"/>
              </a:lnSpc>
              <a:spcBef>
                <a:spcPts val="0"/>
              </a:spcBef>
              <a:buNone/>
            </a:pPr>
            <a:r>
              <a:rPr lang="en-GB" sz="1400" b="0" dirty="0">
                <a:solidFill>
                  <a:schemeClr val="accent5"/>
                </a:solidFill>
                <a:effectLst/>
                <a:latin typeface="Consolas" panose="020B0609020204030204" pitchFamily="49" charset="0"/>
              </a:rPr>
              <a:t>  RMW_QOS_LIFESPAN_DEFAULT,</a:t>
            </a:r>
          </a:p>
          <a:p>
            <a:pPr marL="0" indent="0">
              <a:lnSpc>
                <a:spcPct val="100000"/>
              </a:lnSpc>
              <a:spcBef>
                <a:spcPts val="0"/>
              </a:spcBef>
              <a:buNone/>
            </a:pPr>
            <a:r>
              <a:rPr lang="en-GB" sz="1400" b="0" dirty="0">
                <a:solidFill>
                  <a:schemeClr val="accent5"/>
                </a:solidFill>
                <a:effectLst/>
                <a:latin typeface="Consolas" panose="020B0609020204030204" pitchFamily="49" charset="0"/>
              </a:rPr>
              <a:t>  RMW_QOS_POLICY_LIVELINESS_SYSTEM_DEFAULT,</a:t>
            </a:r>
          </a:p>
          <a:p>
            <a:pPr marL="0" indent="0">
              <a:lnSpc>
                <a:spcPct val="100000"/>
              </a:lnSpc>
              <a:spcBef>
                <a:spcPts val="0"/>
              </a:spcBef>
              <a:buNone/>
            </a:pPr>
            <a:r>
              <a:rPr lang="en-GB" sz="1400" b="0" dirty="0">
                <a:solidFill>
                  <a:schemeClr val="accent5"/>
                </a:solidFill>
                <a:effectLst/>
                <a:latin typeface="Consolas" panose="020B0609020204030204" pitchFamily="49" charset="0"/>
              </a:rPr>
              <a:t>  RMW_QOS_LIVELINESS_LEASE_DURATION_DEFAULT,</a:t>
            </a:r>
          </a:p>
          <a:p>
            <a:pPr marL="0" indent="0">
              <a:lnSpc>
                <a:spcPct val="100000"/>
              </a:lnSpc>
              <a:spcBef>
                <a:spcPts val="0"/>
              </a:spcBef>
              <a:buNone/>
            </a:pPr>
            <a:r>
              <a:rPr lang="en-GB" sz="1400" b="0" dirty="0">
                <a:solidFill>
                  <a:schemeClr val="accent5"/>
                </a:solidFill>
                <a:effectLst/>
                <a:latin typeface="Consolas" panose="020B0609020204030204" pitchFamily="49" charset="0"/>
              </a:rPr>
              <a:t>  </a:t>
            </a:r>
            <a:r>
              <a:rPr lang="en-GB" sz="1400" b="0" dirty="0">
                <a:solidFill>
                  <a:schemeClr val="bg1"/>
                </a:solidFill>
                <a:effectLst/>
                <a:latin typeface="Consolas" panose="020B0609020204030204" pitchFamily="49" charset="0"/>
              </a:rPr>
              <a:t>false</a:t>
            </a:r>
          </a:p>
          <a:p>
            <a:pPr marL="0" indent="0">
              <a:lnSpc>
                <a:spcPct val="100000"/>
              </a:lnSpc>
              <a:spcBef>
                <a:spcPts val="0"/>
              </a:spcBef>
              <a:buNone/>
            </a:pPr>
            <a:r>
              <a:rPr lang="en-GB" sz="1400" b="0" dirty="0">
                <a:solidFill>
                  <a:srgbClr val="D4D4D4"/>
                </a:solidFill>
                <a:effectLst/>
                <a:latin typeface="Consolas" panose="020B0609020204030204" pitchFamily="49" charset="0"/>
              </a:rPr>
              <a:t>}</a:t>
            </a:r>
            <a:r>
              <a:rPr lang="en-GB" sz="1400" b="0" dirty="0">
                <a:solidFill>
                  <a:schemeClr val="bg1"/>
                </a:solidFill>
                <a:effectLst/>
                <a:latin typeface="Consolas" panose="020B0609020204030204" pitchFamily="49" charset="0"/>
              </a:rPr>
              <a:t>;</a:t>
            </a:r>
          </a:p>
          <a:p>
            <a:pPr marL="0" indent="0">
              <a:buNone/>
            </a:pPr>
            <a:endParaRPr lang="en-GB" dirty="0"/>
          </a:p>
        </p:txBody>
      </p:sp>
      <p:sp>
        <p:nvSpPr>
          <p:cNvPr id="4" name="Title 3">
            <a:extLst>
              <a:ext uri="{FF2B5EF4-FFF2-40B4-BE49-F238E27FC236}">
                <a16:creationId xmlns:a16="http://schemas.microsoft.com/office/drawing/2014/main" id="{2C7A20A0-711B-E601-E92B-5507C34A0836}"/>
              </a:ext>
            </a:extLst>
          </p:cNvPr>
          <p:cNvSpPr>
            <a:spLocks noGrp="1"/>
          </p:cNvSpPr>
          <p:nvPr>
            <p:ph type="title"/>
          </p:nvPr>
        </p:nvSpPr>
        <p:spPr/>
        <p:txBody>
          <a:bodyPr/>
          <a:lstStyle/>
          <a:p>
            <a:r>
              <a:rPr lang="en-GB" dirty="0"/>
              <a:t>Quality of Service (QoS)</a:t>
            </a:r>
          </a:p>
        </p:txBody>
      </p:sp>
    </p:spTree>
    <p:extLst>
      <p:ext uri="{BB962C8B-B14F-4D97-AF65-F5344CB8AC3E}">
        <p14:creationId xmlns:p14="http://schemas.microsoft.com/office/powerpoint/2010/main" val="3794140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D04D2-57A9-1D36-C801-34BCFCDB899F}"/>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E6E4C5-A072-9412-EC8D-211EFF783825}"/>
              </a:ext>
            </a:extLst>
          </p:cNvPr>
          <p:cNvSpPr>
            <a:spLocks noGrp="1"/>
          </p:cNvSpPr>
          <p:nvPr>
            <p:ph sz="half" idx="1"/>
          </p:nvPr>
        </p:nvSpPr>
        <p:spPr>
          <a:solidFill>
            <a:schemeClr val="tx2">
              <a:lumMod val="50000"/>
            </a:schemeClr>
          </a:solidFill>
        </p:spPr>
        <p:txBody>
          <a:bodyPr>
            <a:normAutofit/>
          </a:bodyPr>
          <a:lstStyle/>
          <a:p>
            <a:pPr marL="0" indent="0">
              <a:lnSpc>
                <a:spcPct val="120000"/>
              </a:lnSpc>
              <a:spcBef>
                <a:spcPts val="0"/>
              </a:spcBef>
              <a:buNone/>
            </a:pPr>
            <a:endParaRPr lang="en-GB" sz="1400" dirty="0">
              <a:latin typeface="Consolas" panose="020B0609020204030204" pitchFamily="49" charset="0"/>
            </a:endParaRPr>
          </a:p>
          <a:p>
            <a:pPr marL="0" indent="0">
              <a:lnSpc>
                <a:spcPct val="120000"/>
              </a:lnSpc>
              <a:spcBef>
                <a:spcPts val="0"/>
              </a:spcBef>
              <a:buNone/>
            </a:pPr>
            <a:endParaRPr lang="en-GB" sz="1400" dirty="0">
              <a:latin typeface="Consolas" panose="020B0609020204030204" pitchFamily="49" charset="0"/>
            </a:endParaRPr>
          </a:p>
          <a:p>
            <a:pPr marL="0" indent="0">
              <a:lnSpc>
                <a:spcPct val="120000"/>
              </a:lnSpc>
              <a:spcBef>
                <a:spcPts val="0"/>
              </a:spcBef>
              <a:buNone/>
            </a:pPr>
            <a:r>
              <a:rPr lang="en-GB" sz="1400" dirty="0">
                <a:solidFill>
                  <a:srgbClr val="FF0000"/>
                </a:solidFill>
                <a:latin typeface="Consolas" panose="020B0609020204030204" pitchFamily="49" charset="0"/>
              </a:rPr>
              <a:t>static </a:t>
            </a:r>
            <a:r>
              <a:rPr lang="en-GB" sz="1400" dirty="0" err="1">
                <a:solidFill>
                  <a:srgbClr val="FF0000"/>
                </a:solidFill>
                <a:latin typeface="Consolas" panose="020B0609020204030204" pitchFamily="49" charset="0"/>
              </a:rPr>
              <a:t>const</a:t>
            </a:r>
            <a:r>
              <a:rPr lang="en-GB" sz="1400" dirty="0">
                <a:solidFill>
                  <a:srgbClr val="FF0000"/>
                </a:solidFill>
                <a:latin typeface="Consolas" panose="020B0609020204030204" pitchFamily="49" charset="0"/>
              </a:rPr>
              <a:t> </a:t>
            </a:r>
            <a:r>
              <a:rPr lang="en-GB" sz="1400" dirty="0" err="1">
                <a:solidFill>
                  <a:schemeClr val="bg1"/>
                </a:solidFill>
                <a:latin typeface="Consolas" panose="020B0609020204030204" pitchFamily="49" charset="0"/>
              </a:rPr>
              <a:t>rmw_qos_profile_t</a:t>
            </a:r>
            <a:r>
              <a:rPr lang="en-GB" sz="1400" dirty="0">
                <a:solidFill>
                  <a:schemeClr val="bg1"/>
                </a:solidFill>
                <a:latin typeface="Consolas" panose="020B0609020204030204" pitchFamily="49" charset="0"/>
              </a:rPr>
              <a:t> </a:t>
            </a:r>
            <a:r>
              <a:rPr lang="en-GB" sz="1400" dirty="0" err="1">
                <a:solidFill>
                  <a:schemeClr val="bg1"/>
                </a:solidFill>
                <a:latin typeface="Consolas" panose="020B0609020204030204" pitchFamily="49" charset="0"/>
              </a:rPr>
              <a:t>rmw_qos_profile_sensor_data</a:t>
            </a:r>
            <a:r>
              <a:rPr lang="en-GB" sz="1400" dirty="0">
                <a:solidFill>
                  <a:schemeClr val="bg1"/>
                </a:solidFill>
                <a:latin typeface="Consolas" panose="020B0609020204030204" pitchFamily="49" charset="0"/>
              </a:rPr>
              <a:t> =</a:t>
            </a:r>
          </a:p>
          <a:p>
            <a:pPr marL="0" indent="0">
              <a:lnSpc>
                <a:spcPct val="120000"/>
              </a:lnSpc>
              <a:spcBef>
                <a:spcPts val="0"/>
              </a:spcBef>
              <a:buNone/>
            </a:pPr>
            <a:r>
              <a:rPr lang="en-GB" sz="1400" dirty="0">
                <a:solidFill>
                  <a:schemeClr val="bg1"/>
                </a:solidFill>
                <a:latin typeface="Consolas" panose="020B0609020204030204" pitchFamily="49" charset="0"/>
              </a:rPr>
              <a:t>{</a:t>
            </a:r>
          </a:p>
          <a:p>
            <a:pPr marL="0" indent="0">
              <a:lnSpc>
                <a:spcPct val="120000"/>
              </a:lnSpc>
              <a:spcBef>
                <a:spcPts val="0"/>
              </a:spcBef>
              <a:buNone/>
            </a:pPr>
            <a:r>
              <a:rPr lang="en-GB" sz="1400" dirty="0">
                <a:solidFill>
                  <a:schemeClr val="accent5"/>
                </a:solidFill>
                <a:latin typeface="Consolas" panose="020B0609020204030204" pitchFamily="49" charset="0"/>
              </a:rPr>
              <a:t>  RMW_QOS_POLICY_HISTORY_KEEP_LAST,</a:t>
            </a:r>
          </a:p>
          <a:p>
            <a:pPr marL="0" indent="0">
              <a:lnSpc>
                <a:spcPct val="120000"/>
              </a:lnSpc>
              <a:spcBef>
                <a:spcPts val="0"/>
              </a:spcBef>
              <a:buNone/>
            </a:pPr>
            <a:r>
              <a:rPr lang="en-GB" sz="1400" dirty="0">
                <a:solidFill>
                  <a:schemeClr val="accent5"/>
                </a:solidFill>
                <a:latin typeface="Consolas" panose="020B0609020204030204" pitchFamily="49" charset="0"/>
              </a:rPr>
              <a:t>  5,</a:t>
            </a:r>
          </a:p>
          <a:p>
            <a:pPr marL="0" indent="0">
              <a:lnSpc>
                <a:spcPct val="120000"/>
              </a:lnSpc>
              <a:spcBef>
                <a:spcPts val="0"/>
              </a:spcBef>
              <a:buNone/>
            </a:pPr>
            <a:r>
              <a:rPr lang="en-GB" sz="1400" dirty="0">
                <a:solidFill>
                  <a:schemeClr val="accent5"/>
                </a:solidFill>
                <a:latin typeface="Consolas" panose="020B0609020204030204" pitchFamily="49" charset="0"/>
              </a:rPr>
              <a:t>  RMW_QOS_POLICY_RELIABILITY_BEST_EFFORT,</a:t>
            </a:r>
          </a:p>
          <a:p>
            <a:pPr marL="0" indent="0">
              <a:lnSpc>
                <a:spcPct val="120000"/>
              </a:lnSpc>
              <a:spcBef>
                <a:spcPts val="0"/>
              </a:spcBef>
              <a:buNone/>
            </a:pPr>
            <a:r>
              <a:rPr lang="en-GB" sz="1400" dirty="0">
                <a:solidFill>
                  <a:schemeClr val="accent5"/>
                </a:solidFill>
                <a:latin typeface="Consolas" panose="020B0609020204030204" pitchFamily="49" charset="0"/>
              </a:rPr>
              <a:t>  RMW_QOS_POLICY_DURABILITY_VOLATILE,</a:t>
            </a:r>
          </a:p>
          <a:p>
            <a:pPr marL="0" indent="0">
              <a:lnSpc>
                <a:spcPct val="120000"/>
              </a:lnSpc>
              <a:spcBef>
                <a:spcPts val="0"/>
              </a:spcBef>
              <a:buNone/>
            </a:pPr>
            <a:r>
              <a:rPr lang="en-GB" sz="1400" dirty="0">
                <a:solidFill>
                  <a:schemeClr val="accent5"/>
                </a:solidFill>
                <a:latin typeface="Consolas" panose="020B0609020204030204" pitchFamily="49" charset="0"/>
              </a:rPr>
              <a:t>  RMW_QOS_DEADLINE_DEFAULT,</a:t>
            </a:r>
          </a:p>
          <a:p>
            <a:pPr marL="0" indent="0">
              <a:lnSpc>
                <a:spcPct val="120000"/>
              </a:lnSpc>
              <a:spcBef>
                <a:spcPts val="0"/>
              </a:spcBef>
              <a:buNone/>
            </a:pPr>
            <a:r>
              <a:rPr lang="en-GB" sz="1400" dirty="0">
                <a:solidFill>
                  <a:schemeClr val="accent5"/>
                </a:solidFill>
                <a:latin typeface="Consolas" panose="020B0609020204030204" pitchFamily="49" charset="0"/>
              </a:rPr>
              <a:t>  RMW_QOS_LIFESPAN_DEFAULT,</a:t>
            </a:r>
          </a:p>
          <a:p>
            <a:pPr marL="0" indent="0">
              <a:lnSpc>
                <a:spcPct val="120000"/>
              </a:lnSpc>
              <a:spcBef>
                <a:spcPts val="0"/>
              </a:spcBef>
              <a:buNone/>
            </a:pPr>
            <a:r>
              <a:rPr lang="en-GB" sz="1400" dirty="0">
                <a:solidFill>
                  <a:schemeClr val="accent5"/>
                </a:solidFill>
                <a:latin typeface="Consolas" panose="020B0609020204030204" pitchFamily="49" charset="0"/>
              </a:rPr>
              <a:t>  RMW_QOS_POLICY_LIVELINESS_SYSTEM_DEFAULT,</a:t>
            </a:r>
          </a:p>
          <a:p>
            <a:pPr marL="0" indent="0">
              <a:lnSpc>
                <a:spcPct val="120000"/>
              </a:lnSpc>
              <a:spcBef>
                <a:spcPts val="0"/>
              </a:spcBef>
              <a:buNone/>
            </a:pPr>
            <a:r>
              <a:rPr lang="en-GB" sz="1400" dirty="0">
                <a:solidFill>
                  <a:schemeClr val="accent5"/>
                </a:solidFill>
                <a:latin typeface="Consolas" panose="020B0609020204030204" pitchFamily="49" charset="0"/>
              </a:rPr>
              <a:t>  RMW_QOS_LIVELINESS_LEASE_DURATION_DEFAULT,</a:t>
            </a:r>
          </a:p>
          <a:p>
            <a:pPr marL="0" indent="0">
              <a:lnSpc>
                <a:spcPct val="120000"/>
              </a:lnSpc>
              <a:spcBef>
                <a:spcPts val="0"/>
              </a:spcBef>
              <a:buNone/>
            </a:pPr>
            <a:r>
              <a:rPr lang="en-GB" sz="1400" dirty="0">
                <a:solidFill>
                  <a:schemeClr val="bg1"/>
                </a:solidFill>
                <a:latin typeface="Consolas" panose="020B0609020204030204" pitchFamily="49" charset="0"/>
              </a:rPr>
              <a:t>  false</a:t>
            </a:r>
          </a:p>
          <a:p>
            <a:pPr marL="0" indent="0">
              <a:lnSpc>
                <a:spcPct val="120000"/>
              </a:lnSpc>
              <a:spcBef>
                <a:spcPts val="0"/>
              </a:spcBef>
              <a:buNone/>
            </a:pPr>
            <a:r>
              <a:rPr lang="en-GB" sz="1400" dirty="0">
                <a:solidFill>
                  <a:schemeClr val="bg1"/>
                </a:solidFill>
                <a:latin typeface="Consolas" panose="020B0609020204030204" pitchFamily="49" charset="0"/>
              </a:rPr>
              <a:t>};</a:t>
            </a:r>
          </a:p>
          <a:p>
            <a:pPr lvl="2"/>
            <a:endParaRPr lang="en-GB" dirty="0"/>
          </a:p>
          <a:p>
            <a:endParaRPr lang="en-GB" dirty="0"/>
          </a:p>
        </p:txBody>
      </p:sp>
      <p:sp>
        <p:nvSpPr>
          <p:cNvPr id="3" name="Content Placeholder 2">
            <a:extLst>
              <a:ext uri="{FF2B5EF4-FFF2-40B4-BE49-F238E27FC236}">
                <a16:creationId xmlns:a16="http://schemas.microsoft.com/office/drawing/2014/main" id="{91EF5147-D705-F5F0-F851-4E1DF4789C7F}"/>
              </a:ext>
            </a:extLst>
          </p:cNvPr>
          <p:cNvSpPr>
            <a:spLocks noGrp="1"/>
          </p:cNvSpPr>
          <p:nvPr>
            <p:ph sz="half" idx="2"/>
          </p:nvPr>
        </p:nvSpPr>
        <p:spPr/>
        <p:txBody>
          <a:bodyPr>
            <a:normAutofit/>
          </a:bodyPr>
          <a:lstStyle/>
          <a:p>
            <a:r>
              <a:rPr lang="en-GB" sz="1600" b="1" dirty="0"/>
              <a:t>Sensor Data Profile (</a:t>
            </a:r>
            <a:r>
              <a:rPr lang="en-GB" sz="1600" b="1" dirty="0" err="1"/>
              <a:t>rmw_qos_profile_sensor_data</a:t>
            </a:r>
            <a:r>
              <a:rPr lang="en-GB" sz="1600" b="1" dirty="0"/>
              <a:t>):</a:t>
            </a:r>
          </a:p>
          <a:p>
            <a:pPr lvl="1">
              <a:lnSpc>
                <a:spcPct val="160000"/>
              </a:lnSpc>
            </a:pPr>
            <a:r>
              <a:rPr lang="en-GB" sz="1600" dirty="0"/>
              <a:t>Getting the latest data quickly, even if it misses some data.</a:t>
            </a:r>
          </a:p>
          <a:p>
            <a:pPr lvl="2">
              <a:lnSpc>
                <a:spcPct val="160000"/>
              </a:lnSpc>
            </a:pPr>
            <a:r>
              <a:rPr lang="en-GB" sz="1600" dirty="0"/>
              <a:t>History: “keep last” </a:t>
            </a:r>
          </a:p>
          <a:p>
            <a:pPr lvl="2">
              <a:lnSpc>
                <a:spcPct val="160000"/>
              </a:lnSpc>
            </a:pPr>
            <a:r>
              <a:rPr lang="en-GB" sz="1600" dirty="0"/>
              <a:t>Depth: 5</a:t>
            </a:r>
          </a:p>
          <a:p>
            <a:pPr lvl="2">
              <a:lnSpc>
                <a:spcPct val="160000"/>
              </a:lnSpc>
            </a:pPr>
            <a:r>
              <a:rPr lang="en-GB" sz="1600" dirty="0"/>
              <a:t>Reliability: “</a:t>
            </a:r>
            <a:r>
              <a:rPr lang="en-GB" sz="1600" dirty="0" err="1"/>
              <a:t>best_effort</a:t>
            </a:r>
            <a:r>
              <a:rPr lang="en-GB" sz="1600" dirty="0"/>
              <a:t>”</a:t>
            </a:r>
          </a:p>
          <a:p>
            <a:pPr lvl="2">
              <a:lnSpc>
                <a:spcPct val="160000"/>
              </a:lnSpc>
            </a:pPr>
            <a:r>
              <a:rPr lang="en-GB" sz="1600" dirty="0" err="1"/>
              <a:t>Durabiltiy</a:t>
            </a:r>
            <a:r>
              <a:rPr lang="en-GB" sz="1600" dirty="0"/>
              <a:t>: “volatile” </a:t>
            </a:r>
          </a:p>
          <a:p>
            <a:pPr lvl="2">
              <a:lnSpc>
                <a:spcPct val="160000"/>
              </a:lnSpc>
            </a:pPr>
            <a:r>
              <a:rPr lang="en-GB" sz="1600" dirty="0"/>
              <a:t>Liveliness, deadline, lifespan, and lease durations = “default”.</a:t>
            </a:r>
          </a:p>
          <a:p>
            <a:endParaRPr lang="en-GB" dirty="0"/>
          </a:p>
        </p:txBody>
      </p:sp>
      <p:sp>
        <p:nvSpPr>
          <p:cNvPr id="4" name="Title 3">
            <a:extLst>
              <a:ext uri="{FF2B5EF4-FFF2-40B4-BE49-F238E27FC236}">
                <a16:creationId xmlns:a16="http://schemas.microsoft.com/office/drawing/2014/main" id="{279EF665-057C-0BC0-891B-1F22DCF09CFE}"/>
              </a:ext>
            </a:extLst>
          </p:cNvPr>
          <p:cNvSpPr>
            <a:spLocks noGrp="1"/>
          </p:cNvSpPr>
          <p:nvPr>
            <p:ph type="title"/>
          </p:nvPr>
        </p:nvSpPr>
        <p:spPr/>
        <p:txBody>
          <a:bodyPr/>
          <a:lstStyle/>
          <a:p>
            <a:r>
              <a:rPr lang="en-GB" dirty="0"/>
              <a:t>Quality of Service (QoS)</a:t>
            </a:r>
          </a:p>
        </p:txBody>
      </p:sp>
    </p:spTree>
    <p:extLst>
      <p:ext uri="{BB962C8B-B14F-4D97-AF65-F5344CB8AC3E}">
        <p14:creationId xmlns:p14="http://schemas.microsoft.com/office/powerpoint/2010/main" val="4049932371"/>
      </p:ext>
    </p:extLst>
  </p:cSld>
  <p:clrMapOvr>
    <a:masterClrMapping/>
  </p:clrMapOvr>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31C2F4BA-8CD1-424B-B5B5-360BB9C4429E}" vid="{4383FA9D-3BE3-4AD1-B8EA-46A5EDA21D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MCR2_PowerPoint_Template</Template>
  <TotalTime>643</TotalTime>
  <Words>6312</Words>
  <Application>Microsoft Office PowerPoint</Application>
  <PresentationFormat>Widescreen</PresentationFormat>
  <Paragraphs>780</Paragraphs>
  <Slides>39</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39</vt:i4>
      </vt:variant>
    </vt:vector>
  </HeadingPairs>
  <TitlesOfParts>
    <vt:vector size="50" baseType="lpstr">
      <vt:lpstr>Aptos</vt:lpstr>
      <vt:lpstr>Arial</vt:lpstr>
      <vt:lpstr>Calibri</vt:lpstr>
      <vt:lpstr>Calibri Light</vt:lpstr>
      <vt:lpstr>Consolas</vt:lpstr>
      <vt:lpstr>Nexa Bold</vt:lpstr>
      <vt:lpstr>Nexa ExtraLight</vt:lpstr>
      <vt:lpstr>Nexa-Bold</vt:lpstr>
      <vt:lpstr>Nexa-Book</vt:lpstr>
      <vt:lpstr>Nexa-Light</vt:lpstr>
      <vt:lpstr>MCR2 Theme</vt:lpstr>
      <vt:lpstr>Micro-ROS Communication</vt:lpstr>
      <vt:lpstr>Introduction</vt:lpstr>
      <vt:lpstr>Introduction</vt:lpstr>
      <vt:lpstr>Quality of Service (QoS)</vt:lpstr>
      <vt:lpstr>Quality of Service (QoS)</vt:lpstr>
      <vt:lpstr>Quality of Service (QoS)</vt:lpstr>
      <vt:lpstr>Quality of Service (QoS)</vt:lpstr>
      <vt:lpstr>Quality of Service (QoS)</vt:lpstr>
      <vt:lpstr>Quality of Service (QoS)</vt:lpstr>
      <vt:lpstr>Quality of Service (QoS)</vt:lpstr>
      <vt:lpstr>QoS in ROS</vt:lpstr>
      <vt:lpstr>QoS in micro ros</vt:lpstr>
      <vt:lpstr>QoS in micro ros</vt:lpstr>
      <vt:lpstr>Micro-ROS Serial Communication</vt:lpstr>
      <vt:lpstr>Requirements</vt:lpstr>
      <vt:lpstr>Description</vt:lpstr>
      <vt:lpstr>Description</vt:lpstr>
      <vt:lpstr>PowerPoint Presentation</vt:lpstr>
      <vt:lpstr>PowerPoint Presentation</vt:lpstr>
      <vt:lpstr>PowerPoint Presentation</vt:lpstr>
      <vt:lpstr>PowerPoint Presentation</vt:lpstr>
      <vt:lpstr>Activity</vt:lpstr>
      <vt:lpstr>Activity</vt:lpstr>
      <vt:lpstr>Activity</vt:lpstr>
      <vt:lpstr>Activity 1</vt:lpstr>
      <vt:lpstr>Activity 1</vt:lpstr>
      <vt:lpstr>Activity 1</vt:lpstr>
      <vt:lpstr>Activity 1</vt:lpstr>
      <vt:lpstr>Activity 1</vt:lpstr>
      <vt:lpstr>Activity 1</vt:lpstr>
      <vt:lpstr>Activity 1</vt:lpstr>
      <vt:lpstr>Activity 1</vt:lpstr>
      <vt:lpstr>Activity 1</vt:lpstr>
      <vt:lpstr>Activity 1</vt:lpstr>
      <vt:lpstr>Activity 1</vt:lpstr>
      <vt:lpstr>Activity 1</vt:lpstr>
      <vt:lpstr>Thank you</vt:lpstr>
      <vt:lpstr>T&amp;C</vt:lpstr>
      <vt:lpstr>Terms and conditions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Mario Martinez</dc:creator>
  <cp:lastModifiedBy>Mario Martinez</cp:lastModifiedBy>
  <cp:revision>10</cp:revision>
  <dcterms:created xsi:type="dcterms:W3CDTF">2025-01-28T12:18:49Z</dcterms:created>
  <dcterms:modified xsi:type="dcterms:W3CDTF">2025-01-31T14:07:26Z</dcterms:modified>
</cp:coreProperties>
</file>