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9" r:id="rId4"/>
    <p:sldId id="291" r:id="rId5"/>
    <p:sldId id="292" r:id="rId6"/>
    <p:sldId id="293" r:id="rId7"/>
    <p:sldId id="290" r:id="rId8"/>
    <p:sldId id="294" r:id="rId9"/>
    <p:sldId id="295" r:id="rId10"/>
    <p:sldId id="296" r:id="rId11"/>
    <p:sldId id="27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4F2"/>
    <a:srgbClr val="01CCFF"/>
    <a:srgbClr val="0DC0FF"/>
    <a:srgbClr val="05B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234EBE-34E0-4383-8233-AAD6F2333A90}" v="784" dt="2023-03-01T05:26:15.8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96" autoAdjust="0"/>
    <p:restoredTop sz="94660"/>
  </p:normalViewPr>
  <p:slideViewPr>
    <p:cSldViewPr snapToGrid="0">
      <p:cViewPr varScale="1">
        <p:scale>
          <a:sx n="68" d="100"/>
          <a:sy n="68" d="100"/>
        </p:scale>
        <p:origin x="6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o Martinez" userId="3a8698ea-445f-4751-a923-c95ba728fd8c" providerId="ADAL" clId="{8E234EBE-34E0-4383-8233-AAD6F2333A90}"/>
    <pc:docChg chg="undo redo custSel addSld delSld modSld sldOrd">
      <pc:chgData name="Mario Martinez" userId="3a8698ea-445f-4751-a923-c95ba728fd8c" providerId="ADAL" clId="{8E234EBE-34E0-4383-8233-AAD6F2333A90}" dt="2023-03-01T06:17:49.507" v="3204" actId="20577"/>
      <pc:docMkLst>
        <pc:docMk/>
      </pc:docMkLst>
      <pc:sldChg chg="modSp mod">
        <pc:chgData name="Mario Martinez" userId="3a8698ea-445f-4751-a923-c95ba728fd8c" providerId="ADAL" clId="{8E234EBE-34E0-4383-8233-AAD6F2333A90}" dt="2023-03-01T05:46:18.397" v="3164" actId="20577"/>
        <pc:sldMkLst>
          <pc:docMk/>
          <pc:sldMk cId="1899543070" sldId="256"/>
        </pc:sldMkLst>
        <pc:spChg chg="mod">
          <ac:chgData name="Mario Martinez" userId="3a8698ea-445f-4751-a923-c95ba728fd8c" providerId="ADAL" clId="{8E234EBE-34E0-4383-8233-AAD6F2333A90}" dt="2023-03-01T05:46:18.397" v="3164" actId="20577"/>
          <ac:spMkLst>
            <pc:docMk/>
            <pc:sldMk cId="1899543070" sldId="256"/>
            <ac:spMk id="2" creationId="{57C65C15-5F40-4167-FD82-B39FDF181BAF}"/>
          </ac:spMkLst>
        </pc:spChg>
        <pc:spChg chg="mod">
          <ac:chgData name="Mario Martinez" userId="3a8698ea-445f-4751-a923-c95ba728fd8c" providerId="ADAL" clId="{8E234EBE-34E0-4383-8233-AAD6F2333A90}" dt="2023-02-28T23:27:51.976" v="45" actId="20577"/>
          <ac:spMkLst>
            <pc:docMk/>
            <pc:sldMk cId="1899543070" sldId="256"/>
            <ac:spMk id="3" creationId="{A0F13DC6-B09E-2CD5-86E3-112A0919B40D}"/>
          </ac:spMkLst>
        </pc:spChg>
      </pc:sldChg>
      <pc:sldChg chg="delSp modSp mod">
        <pc:chgData name="Mario Martinez" userId="3a8698ea-445f-4751-a923-c95ba728fd8c" providerId="ADAL" clId="{8E234EBE-34E0-4383-8233-AAD6F2333A90}" dt="2023-03-01T05:44:15.842" v="3150" actId="20577"/>
        <pc:sldMkLst>
          <pc:docMk/>
          <pc:sldMk cId="747795000" sldId="258"/>
        </pc:sldMkLst>
        <pc:spChg chg="mod">
          <ac:chgData name="Mario Martinez" userId="3a8698ea-445f-4751-a923-c95ba728fd8c" providerId="ADAL" clId="{8E234EBE-34E0-4383-8233-AAD6F2333A90}" dt="2023-03-01T05:44:05.972" v="3144" actId="20577"/>
          <ac:spMkLst>
            <pc:docMk/>
            <pc:sldMk cId="747795000" sldId="258"/>
            <ac:spMk id="3" creationId="{FDFFEC81-0B43-AFBA-4652-78AD6EF5545B}"/>
          </ac:spMkLst>
        </pc:spChg>
        <pc:spChg chg="mod">
          <ac:chgData name="Mario Martinez" userId="3a8698ea-445f-4751-a923-c95ba728fd8c" providerId="ADAL" clId="{8E234EBE-34E0-4383-8233-AAD6F2333A90}" dt="2023-03-01T05:44:09.564" v="3146" actId="20577"/>
          <ac:spMkLst>
            <pc:docMk/>
            <pc:sldMk cId="747795000" sldId="258"/>
            <ac:spMk id="4" creationId="{C156C482-A9AC-4718-143B-0A25F94D1FAD}"/>
          </ac:spMkLst>
        </pc:spChg>
        <pc:spChg chg="mod">
          <ac:chgData name="Mario Martinez" userId="3a8698ea-445f-4751-a923-c95ba728fd8c" providerId="ADAL" clId="{8E234EBE-34E0-4383-8233-AAD6F2333A90}" dt="2023-03-01T05:44:01.904" v="3142" actId="20577"/>
          <ac:spMkLst>
            <pc:docMk/>
            <pc:sldMk cId="747795000" sldId="258"/>
            <ac:spMk id="5" creationId="{D276B1C4-DFDB-A88E-3E77-39B2EF610DD6}"/>
          </ac:spMkLst>
        </pc:spChg>
        <pc:spChg chg="mod">
          <ac:chgData name="Mario Martinez" userId="3a8698ea-445f-4751-a923-c95ba728fd8c" providerId="ADAL" clId="{8E234EBE-34E0-4383-8233-AAD6F2333A90}" dt="2023-03-01T05:44:12.654" v="3148" actId="20577"/>
          <ac:spMkLst>
            <pc:docMk/>
            <pc:sldMk cId="747795000" sldId="258"/>
            <ac:spMk id="6" creationId="{00833784-B18B-FBDE-91A7-F0620A47B682}"/>
          </ac:spMkLst>
        </pc:spChg>
        <pc:spChg chg="mod">
          <ac:chgData name="Mario Martinez" userId="3a8698ea-445f-4751-a923-c95ba728fd8c" providerId="ADAL" clId="{8E234EBE-34E0-4383-8233-AAD6F2333A90}" dt="2023-03-01T05:44:15.842" v="3150" actId="20577"/>
          <ac:spMkLst>
            <pc:docMk/>
            <pc:sldMk cId="747795000" sldId="258"/>
            <ac:spMk id="7" creationId="{298A52C1-40F5-7CB9-E06D-FFEF4C6AB9F5}"/>
          </ac:spMkLst>
        </pc:spChg>
        <pc:spChg chg="del">
          <ac:chgData name="Mario Martinez" userId="3a8698ea-445f-4751-a923-c95ba728fd8c" providerId="ADAL" clId="{8E234EBE-34E0-4383-8233-AAD6F2333A90}" dt="2023-03-01T05:43:47.294" v="3136" actId="478"/>
          <ac:spMkLst>
            <pc:docMk/>
            <pc:sldMk cId="747795000" sldId="258"/>
            <ac:spMk id="8" creationId="{B13D105B-18E3-9B2F-9FE6-B3BDEF0E1F40}"/>
          </ac:spMkLst>
        </pc:spChg>
        <pc:spChg chg="del">
          <ac:chgData name="Mario Martinez" userId="3a8698ea-445f-4751-a923-c95ba728fd8c" providerId="ADAL" clId="{8E234EBE-34E0-4383-8233-AAD6F2333A90}" dt="2023-03-01T05:41:58.521" v="2986" actId="478"/>
          <ac:spMkLst>
            <pc:docMk/>
            <pc:sldMk cId="747795000" sldId="258"/>
            <ac:spMk id="9" creationId="{D9B4AE0E-1B56-ECD4-FF3F-FA00AFEFE740}"/>
          </ac:spMkLst>
        </pc:spChg>
        <pc:spChg chg="del">
          <ac:chgData name="Mario Martinez" userId="3a8698ea-445f-4751-a923-c95ba728fd8c" providerId="ADAL" clId="{8E234EBE-34E0-4383-8233-AAD6F2333A90}" dt="2023-03-01T05:43:49.923" v="3137" actId="478"/>
          <ac:spMkLst>
            <pc:docMk/>
            <pc:sldMk cId="747795000" sldId="258"/>
            <ac:spMk id="10" creationId="{0D7265F9-DB95-A93D-A1E4-3BFF88ECF85E}"/>
          </ac:spMkLst>
        </pc:spChg>
        <pc:spChg chg="del mod">
          <ac:chgData name="Mario Martinez" userId="3a8698ea-445f-4751-a923-c95ba728fd8c" providerId="ADAL" clId="{8E234EBE-34E0-4383-8233-AAD6F2333A90}" dt="2023-03-01T05:43:52.212" v="3139" actId="478"/>
          <ac:spMkLst>
            <pc:docMk/>
            <pc:sldMk cId="747795000" sldId="258"/>
            <ac:spMk id="13" creationId="{FFDC2737-D47F-9D5D-D6ED-3BBB87B86462}"/>
          </ac:spMkLst>
        </pc:spChg>
        <pc:spChg chg="del">
          <ac:chgData name="Mario Martinez" userId="3a8698ea-445f-4751-a923-c95ba728fd8c" providerId="ADAL" clId="{8E234EBE-34E0-4383-8233-AAD6F2333A90}" dt="2023-03-01T05:43:54.245" v="3140" actId="478"/>
          <ac:spMkLst>
            <pc:docMk/>
            <pc:sldMk cId="747795000" sldId="258"/>
            <ac:spMk id="14" creationId="{1558AEF1-11BB-7E4A-DECF-46B54DF920A4}"/>
          </ac:spMkLst>
        </pc:spChg>
        <pc:spChg chg="mod">
          <ac:chgData name="Mario Martinez" userId="3a8698ea-445f-4751-a923-c95ba728fd8c" providerId="ADAL" clId="{8E234EBE-34E0-4383-8233-AAD6F2333A90}" dt="2023-03-01T05:42:08.585" v="3006" actId="20577"/>
          <ac:spMkLst>
            <pc:docMk/>
            <pc:sldMk cId="747795000" sldId="258"/>
            <ac:spMk id="15" creationId="{3F0F432D-417A-1715-9F9F-30DBAC4F46B3}"/>
          </ac:spMkLst>
        </pc:spChg>
        <pc:spChg chg="mod">
          <ac:chgData name="Mario Martinez" userId="3a8698ea-445f-4751-a923-c95ba728fd8c" providerId="ADAL" clId="{8E234EBE-34E0-4383-8233-AAD6F2333A90}" dt="2023-03-01T05:42:51.047" v="3028" actId="20577"/>
          <ac:spMkLst>
            <pc:docMk/>
            <pc:sldMk cId="747795000" sldId="258"/>
            <ac:spMk id="16" creationId="{8E92C0C0-D3C9-B6D3-CB5E-3B761E019219}"/>
          </ac:spMkLst>
        </pc:spChg>
        <pc:spChg chg="mod">
          <ac:chgData name="Mario Martinez" userId="3a8698ea-445f-4751-a923-c95ba728fd8c" providerId="ADAL" clId="{8E234EBE-34E0-4383-8233-AAD6F2333A90}" dt="2023-03-01T05:43:10.958" v="3086" actId="14100"/>
          <ac:spMkLst>
            <pc:docMk/>
            <pc:sldMk cId="747795000" sldId="258"/>
            <ac:spMk id="17" creationId="{1075B9F0-B75B-E498-92A4-0C55B0513F24}"/>
          </ac:spMkLst>
        </pc:spChg>
        <pc:spChg chg="mod">
          <ac:chgData name="Mario Martinez" userId="3a8698ea-445f-4751-a923-c95ba728fd8c" providerId="ADAL" clId="{8E234EBE-34E0-4383-8233-AAD6F2333A90}" dt="2023-03-01T05:43:28.601" v="3135" actId="14100"/>
          <ac:spMkLst>
            <pc:docMk/>
            <pc:sldMk cId="747795000" sldId="258"/>
            <ac:spMk id="18" creationId="{5481A0C5-5EDC-C21A-0C4A-09811C180A7B}"/>
          </ac:spMkLst>
        </pc:spChg>
        <pc:spChg chg="mod">
          <ac:chgData name="Mario Martinez" userId="3a8698ea-445f-4751-a923-c95ba728fd8c" providerId="ADAL" clId="{8E234EBE-34E0-4383-8233-AAD6F2333A90}" dt="2023-03-01T05:41:54.459" v="2985"/>
          <ac:spMkLst>
            <pc:docMk/>
            <pc:sldMk cId="747795000" sldId="258"/>
            <ac:spMk id="19" creationId="{620891F5-5DC7-D1B7-CE71-77C6DFDD8D01}"/>
          </ac:spMkLst>
        </pc:spChg>
        <pc:spChg chg="del">
          <ac:chgData name="Mario Martinez" userId="3a8698ea-445f-4751-a923-c95ba728fd8c" providerId="ADAL" clId="{8E234EBE-34E0-4383-8233-AAD6F2333A90}" dt="2023-03-01T05:42:00.742" v="2987" actId="478"/>
          <ac:spMkLst>
            <pc:docMk/>
            <pc:sldMk cId="747795000" sldId="258"/>
            <ac:spMk id="20" creationId="{90CC8706-5633-48AE-A2CC-EB970E6D3720}"/>
          </ac:spMkLst>
        </pc:spChg>
      </pc:sldChg>
      <pc:sldChg chg="modSp mod">
        <pc:chgData name="Mario Martinez" userId="3a8698ea-445f-4751-a923-c95ba728fd8c" providerId="ADAL" clId="{8E234EBE-34E0-4383-8233-AAD6F2333A90}" dt="2023-02-28T23:38:31.796" v="91" actId="20577"/>
        <pc:sldMkLst>
          <pc:docMk/>
          <pc:sldMk cId="1422919080" sldId="269"/>
        </pc:sldMkLst>
        <pc:spChg chg="mod">
          <ac:chgData name="Mario Martinez" userId="3a8698ea-445f-4751-a923-c95ba728fd8c" providerId="ADAL" clId="{8E234EBE-34E0-4383-8233-AAD6F2333A90}" dt="2023-02-28T23:38:31.796" v="91" actId="20577"/>
          <ac:spMkLst>
            <pc:docMk/>
            <pc:sldMk cId="1422919080" sldId="269"/>
            <ac:spMk id="2" creationId="{76D9A647-8CAF-7176-BFD0-C2C8655406A6}"/>
          </ac:spMkLst>
        </pc:spChg>
        <pc:spChg chg="mod">
          <ac:chgData name="Mario Martinez" userId="3a8698ea-445f-4751-a923-c95ba728fd8c" providerId="ADAL" clId="{8E234EBE-34E0-4383-8233-AAD6F2333A90}" dt="2023-02-28T23:38:24.036" v="67" actId="20577"/>
          <ac:spMkLst>
            <pc:docMk/>
            <pc:sldMk cId="1422919080" sldId="269"/>
            <ac:spMk id="3" creationId="{1435F319-CC6B-7F45-502C-608288D8E4F7}"/>
          </ac:spMkLst>
        </pc:spChg>
      </pc:sldChg>
      <pc:sldChg chg="del">
        <pc:chgData name="Mario Martinez" userId="3a8698ea-445f-4751-a923-c95ba728fd8c" providerId="ADAL" clId="{8E234EBE-34E0-4383-8233-AAD6F2333A90}" dt="2023-03-01T05:40:42.137" v="2984" actId="47"/>
        <pc:sldMkLst>
          <pc:docMk/>
          <pc:sldMk cId="3559796" sldId="270"/>
        </pc:sldMkLst>
      </pc:sldChg>
      <pc:sldChg chg="del">
        <pc:chgData name="Mario Martinez" userId="3a8698ea-445f-4751-a923-c95ba728fd8c" providerId="ADAL" clId="{8E234EBE-34E0-4383-8233-AAD6F2333A90}" dt="2023-03-01T05:40:41.025" v="2983" actId="47"/>
        <pc:sldMkLst>
          <pc:docMk/>
          <pc:sldMk cId="2620592660" sldId="271"/>
        </pc:sldMkLst>
      </pc:sldChg>
      <pc:sldChg chg="del">
        <pc:chgData name="Mario Martinez" userId="3a8698ea-445f-4751-a923-c95ba728fd8c" providerId="ADAL" clId="{8E234EBE-34E0-4383-8233-AAD6F2333A90}" dt="2023-03-01T05:40:38.285" v="2982" actId="47"/>
        <pc:sldMkLst>
          <pc:docMk/>
          <pc:sldMk cId="4275568282" sldId="273"/>
        </pc:sldMkLst>
      </pc:sldChg>
      <pc:sldChg chg="add del">
        <pc:chgData name="Mario Martinez" userId="3a8698ea-445f-4751-a923-c95ba728fd8c" providerId="ADAL" clId="{8E234EBE-34E0-4383-8233-AAD6F2333A90}" dt="2023-03-01T05:39:06.307" v="2975" actId="47"/>
        <pc:sldMkLst>
          <pc:docMk/>
          <pc:sldMk cId="3056886618" sldId="274"/>
        </pc:sldMkLst>
      </pc:sldChg>
      <pc:sldChg chg="modSp mod">
        <pc:chgData name="Mario Martinez" userId="3a8698ea-445f-4751-a923-c95ba728fd8c" providerId="ADAL" clId="{8E234EBE-34E0-4383-8233-AAD6F2333A90}" dt="2023-03-01T06:17:49.507" v="3204" actId="20577"/>
        <pc:sldMkLst>
          <pc:docMk/>
          <pc:sldMk cId="3869113149" sldId="276"/>
        </pc:sldMkLst>
        <pc:spChg chg="mod">
          <ac:chgData name="Mario Martinez" userId="3a8698ea-445f-4751-a923-c95ba728fd8c" providerId="ADAL" clId="{8E234EBE-34E0-4383-8233-AAD6F2333A90}" dt="2023-03-01T06:17:49.507" v="3204" actId="20577"/>
          <ac:spMkLst>
            <pc:docMk/>
            <pc:sldMk cId="3869113149" sldId="276"/>
            <ac:spMk id="2" creationId="{76D9A647-8CAF-7176-BFD0-C2C8655406A6}"/>
          </ac:spMkLst>
        </pc:spChg>
      </pc:sldChg>
      <pc:sldChg chg="add del">
        <pc:chgData name="Mario Martinez" userId="3a8698ea-445f-4751-a923-c95ba728fd8c" providerId="ADAL" clId="{8E234EBE-34E0-4383-8233-AAD6F2333A90}" dt="2023-03-01T05:39:05.733" v="2974" actId="47"/>
        <pc:sldMkLst>
          <pc:docMk/>
          <pc:sldMk cId="1397938731" sldId="277"/>
        </pc:sldMkLst>
      </pc:sldChg>
      <pc:sldChg chg="del">
        <pc:chgData name="Mario Martinez" userId="3a8698ea-445f-4751-a923-c95ba728fd8c" providerId="ADAL" clId="{8E234EBE-34E0-4383-8233-AAD6F2333A90}" dt="2023-03-01T05:39:29.994" v="2977" actId="47"/>
        <pc:sldMkLst>
          <pc:docMk/>
          <pc:sldMk cId="3073854932" sldId="278"/>
        </pc:sldMkLst>
      </pc:sldChg>
      <pc:sldChg chg="del">
        <pc:chgData name="Mario Martinez" userId="3a8698ea-445f-4751-a923-c95ba728fd8c" providerId="ADAL" clId="{8E234EBE-34E0-4383-8233-AAD6F2333A90}" dt="2023-03-01T05:39:31.397" v="2978" actId="47"/>
        <pc:sldMkLst>
          <pc:docMk/>
          <pc:sldMk cId="3767452372" sldId="279"/>
        </pc:sldMkLst>
      </pc:sldChg>
      <pc:sldChg chg="del">
        <pc:chgData name="Mario Martinez" userId="3a8698ea-445f-4751-a923-c95ba728fd8c" providerId="ADAL" clId="{8E234EBE-34E0-4383-8233-AAD6F2333A90}" dt="2023-03-01T05:39:37.498" v="2981" actId="47"/>
        <pc:sldMkLst>
          <pc:docMk/>
          <pc:sldMk cId="1874638634" sldId="280"/>
        </pc:sldMkLst>
      </pc:sldChg>
      <pc:sldChg chg="del">
        <pc:chgData name="Mario Martinez" userId="3a8698ea-445f-4751-a923-c95ba728fd8c" providerId="ADAL" clId="{8E234EBE-34E0-4383-8233-AAD6F2333A90}" dt="2023-03-01T05:39:36.560" v="2980" actId="47"/>
        <pc:sldMkLst>
          <pc:docMk/>
          <pc:sldMk cId="682806806" sldId="281"/>
        </pc:sldMkLst>
      </pc:sldChg>
      <pc:sldChg chg="del">
        <pc:chgData name="Mario Martinez" userId="3a8698ea-445f-4751-a923-c95ba728fd8c" providerId="ADAL" clId="{8E234EBE-34E0-4383-8233-AAD6F2333A90}" dt="2023-03-01T05:39:35.309" v="2979" actId="47"/>
        <pc:sldMkLst>
          <pc:docMk/>
          <pc:sldMk cId="2769609045" sldId="282"/>
        </pc:sldMkLst>
      </pc:sldChg>
      <pc:sldChg chg="add del">
        <pc:chgData name="Mario Martinez" userId="3a8698ea-445f-4751-a923-c95ba728fd8c" providerId="ADAL" clId="{8E234EBE-34E0-4383-8233-AAD6F2333A90}" dt="2023-03-01T05:39:04.813" v="2972" actId="47"/>
        <pc:sldMkLst>
          <pc:docMk/>
          <pc:sldMk cId="985606427" sldId="283"/>
        </pc:sldMkLst>
      </pc:sldChg>
      <pc:sldChg chg="add del">
        <pc:chgData name="Mario Martinez" userId="3a8698ea-445f-4751-a923-c95ba728fd8c" providerId="ADAL" clId="{8E234EBE-34E0-4383-8233-AAD6F2333A90}" dt="2023-03-01T05:39:04.435" v="2971" actId="47"/>
        <pc:sldMkLst>
          <pc:docMk/>
          <pc:sldMk cId="3045322532" sldId="284"/>
        </pc:sldMkLst>
      </pc:sldChg>
      <pc:sldChg chg="del">
        <pc:chgData name="Mario Martinez" userId="3a8698ea-445f-4751-a923-c95ba728fd8c" providerId="ADAL" clId="{8E234EBE-34E0-4383-8233-AAD6F2333A90}" dt="2023-03-01T05:39:29.024" v="2976" actId="47"/>
        <pc:sldMkLst>
          <pc:docMk/>
          <pc:sldMk cId="1238006609" sldId="285"/>
        </pc:sldMkLst>
      </pc:sldChg>
      <pc:sldChg chg="del">
        <pc:chgData name="Mario Martinez" userId="3a8698ea-445f-4751-a923-c95ba728fd8c" providerId="ADAL" clId="{8E234EBE-34E0-4383-8233-AAD6F2333A90}" dt="2023-03-01T05:45:30.358" v="3151" actId="47"/>
        <pc:sldMkLst>
          <pc:docMk/>
          <pc:sldMk cId="2623363343" sldId="286"/>
        </pc:sldMkLst>
      </pc:sldChg>
      <pc:sldChg chg="add del">
        <pc:chgData name="Mario Martinez" userId="3a8698ea-445f-4751-a923-c95ba728fd8c" providerId="ADAL" clId="{8E234EBE-34E0-4383-8233-AAD6F2333A90}" dt="2023-03-01T05:39:05.306" v="2973" actId="47"/>
        <pc:sldMkLst>
          <pc:docMk/>
          <pc:sldMk cId="3270125708" sldId="287"/>
        </pc:sldMkLst>
      </pc:sldChg>
      <pc:sldChg chg="add del">
        <pc:chgData name="Mario Martinez" userId="3a8698ea-445f-4751-a923-c95ba728fd8c" providerId="ADAL" clId="{8E234EBE-34E0-4383-8233-AAD6F2333A90}" dt="2023-03-01T05:39:04.057" v="2970" actId="47"/>
        <pc:sldMkLst>
          <pc:docMk/>
          <pc:sldMk cId="3370489302" sldId="288"/>
        </pc:sldMkLst>
      </pc:sldChg>
      <pc:sldChg chg="add del">
        <pc:chgData name="Mario Martinez" userId="3a8698ea-445f-4751-a923-c95ba728fd8c" providerId="ADAL" clId="{8E234EBE-34E0-4383-8233-AAD6F2333A90}" dt="2023-03-01T05:39:03.033" v="2969" actId="47"/>
        <pc:sldMkLst>
          <pc:docMk/>
          <pc:sldMk cId="214528440" sldId="289"/>
        </pc:sldMkLst>
      </pc:sldChg>
      <pc:sldChg chg="addSp delSp modSp new mod">
        <pc:chgData name="Mario Martinez" userId="3a8698ea-445f-4751-a923-c95ba728fd8c" providerId="ADAL" clId="{8E234EBE-34E0-4383-8233-AAD6F2333A90}" dt="2023-03-01T00:46:02.864" v="140" actId="27636"/>
        <pc:sldMkLst>
          <pc:docMk/>
          <pc:sldMk cId="3875811579" sldId="290"/>
        </pc:sldMkLst>
        <pc:spChg chg="mod">
          <ac:chgData name="Mario Martinez" userId="3a8698ea-445f-4751-a923-c95ba728fd8c" providerId="ADAL" clId="{8E234EBE-34E0-4383-8233-AAD6F2333A90}" dt="2023-03-01T00:46:02.864" v="140" actId="27636"/>
          <ac:spMkLst>
            <pc:docMk/>
            <pc:sldMk cId="3875811579" sldId="290"/>
            <ac:spMk id="2" creationId="{F6E76800-61A7-AE13-862C-BE7983E00627}"/>
          </ac:spMkLst>
        </pc:spChg>
        <pc:spChg chg="del">
          <ac:chgData name="Mario Martinez" userId="3a8698ea-445f-4751-a923-c95ba728fd8c" providerId="ADAL" clId="{8E234EBE-34E0-4383-8233-AAD6F2333A90}" dt="2023-03-01T00:01:47.233" v="135"/>
          <ac:spMkLst>
            <pc:docMk/>
            <pc:sldMk cId="3875811579" sldId="290"/>
            <ac:spMk id="3" creationId="{B9936658-E23F-679A-0EFC-E48AD70C2058}"/>
          </ac:spMkLst>
        </pc:spChg>
        <pc:spChg chg="mod">
          <ac:chgData name="Mario Martinez" userId="3a8698ea-445f-4751-a923-c95ba728fd8c" providerId="ADAL" clId="{8E234EBE-34E0-4383-8233-AAD6F2333A90}" dt="2023-02-28T23:54:54.692" v="116" actId="20577"/>
          <ac:spMkLst>
            <pc:docMk/>
            <pc:sldMk cId="3875811579" sldId="290"/>
            <ac:spMk id="4" creationId="{9DAC521F-F6B8-CC89-3B87-F9379BB3AF15}"/>
          </ac:spMkLst>
        </pc:spChg>
        <pc:picChg chg="add mod">
          <ac:chgData name="Mario Martinez" userId="3a8698ea-445f-4751-a923-c95ba728fd8c" providerId="ADAL" clId="{8E234EBE-34E0-4383-8233-AAD6F2333A90}" dt="2023-03-01T00:01:47.233" v="135"/>
          <ac:picMkLst>
            <pc:docMk/>
            <pc:sldMk cId="3875811579" sldId="290"/>
            <ac:picMk id="5" creationId="{4AC668A1-4666-3381-2085-2E98F97A9D2C}"/>
          </ac:picMkLst>
        </pc:picChg>
      </pc:sldChg>
      <pc:sldChg chg="addSp delSp modSp add mod ord">
        <pc:chgData name="Mario Martinez" userId="3a8698ea-445f-4751-a923-c95ba728fd8c" providerId="ADAL" clId="{8E234EBE-34E0-4383-8233-AAD6F2333A90}" dt="2023-03-01T04:06:27.220" v="1158" actId="1076"/>
        <pc:sldMkLst>
          <pc:docMk/>
          <pc:sldMk cId="2025586989" sldId="291"/>
        </pc:sldMkLst>
        <pc:spChg chg="mod">
          <ac:chgData name="Mario Martinez" userId="3a8698ea-445f-4751-a923-c95ba728fd8c" providerId="ADAL" clId="{8E234EBE-34E0-4383-8233-AAD6F2333A90}" dt="2023-03-01T04:06:06.461" v="1152" actId="20577"/>
          <ac:spMkLst>
            <pc:docMk/>
            <pc:sldMk cId="2025586989" sldId="291"/>
            <ac:spMk id="2" creationId="{F6E76800-61A7-AE13-862C-BE7983E00627}"/>
          </ac:spMkLst>
        </pc:spChg>
        <pc:spChg chg="mod">
          <ac:chgData name="Mario Martinez" userId="3a8698ea-445f-4751-a923-c95ba728fd8c" providerId="ADAL" clId="{8E234EBE-34E0-4383-8233-AAD6F2333A90}" dt="2023-03-01T00:47:32.794" v="168" actId="20577"/>
          <ac:spMkLst>
            <pc:docMk/>
            <pc:sldMk cId="2025586989" sldId="291"/>
            <ac:spMk id="4" creationId="{9DAC521F-F6B8-CC89-3B87-F9379BB3AF15}"/>
          </ac:spMkLst>
        </pc:spChg>
        <pc:spChg chg="add del mod">
          <ac:chgData name="Mario Martinez" userId="3a8698ea-445f-4751-a923-c95ba728fd8c" providerId="ADAL" clId="{8E234EBE-34E0-4383-8233-AAD6F2333A90}" dt="2023-03-01T00:51:23.738" v="234"/>
          <ac:spMkLst>
            <pc:docMk/>
            <pc:sldMk cId="2025586989" sldId="291"/>
            <ac:spMk id="6" creationId="{A5B51B77-4F1E-6922-288F-89B7BA24C47F}"/>
          </ac:spMkLst>
        </pc:spChg>
        <pc:spChg chg="add mod">
          <ac:chgData name="Mario Martinez" userId="3a8698ea-445f-4751-a923-c95ba728fd8c" providerId="ADAL" clId="{8E234EBE-34E0-4383-8233-AAD6F2333A90}" dt="2023-03-01T04:06:24.503" v="1157" actId="1076"/>
          <ac:spMkLst>
            <pc:docMk/>
            <pc:sldMk cId="2025586989" sldId="291"/>
            <ac:spMk id="8" creationId="{D83B8ECE-6A22-0F18-1B25-882D7A4F9AC3}"/>
          </ac:spMkLst>
        </pc:spChg>
        <pc:spChg chg="add mod">
          <ac:chgData name="Mario Martinez" userId="3a8698ea-445f-4751-a923-c95ba728fd8c" providerId="ADAL" clId="{8E234EBE-34E0-4383-8233-AAD6F2333A90}" dt="2023-03-01T04:06:24.503" v="1157" actId="1076"/>
          <ac:spMkLst>
            <pc:docMk/>
            <pc:sldMk cId="2025586989" sldId="291"/>
            <ac:spMk id="9" creationId="{F453B8B7-300F-EAF0-7923-A0894A5AE2EC}"/>
          </ac:spMkLst>
        </pc:spChg>
        <pc:spChg chg="add mod">
          <ac:chgData name="Mario Martinez" userId="3a8698ea-445f-4751-a923-c95ba728fd8c" providerId="ADAL" clId="{8E234EBE-34E0-4383-8233-AAD6F2333A90}" dt="2023-03-01T04:06:24.503" v="1157" actId="1076"/>
          <ac:spMkLst>
            <pc:docMk/>
            <pc:sldMk cId="2025586989" sldId="291"/>
            <ac:spMk id="12" creationId="{4FE34D61-9633-6726-A985-CCCDB4B91544}"/>
          </ac:spMkLst>
        </pc:spChg>
        <pc:spChg chg="add mod">
          <ac:chgData name="Mario Martinez" userId="3a8698ea-445f-4751-a923-c95ba728fd8c" providerId="ADAL" clId="{8E234EBE-34E0-4383-8233-AAD6F2333A90}" dt="2023-03-01T04:06:24.503" v="1157" actId="1076"/>
          <ac:spMkLst>
            <pc:docMk/>
            <pc:sldMk cId="2025586989" sldId="291"/>
            <ac:spMk id="13" creationId="{3C2B707A-A9AC-9146-6987-F170E47A3D89}"/>
          </ac:spMkLst>
        </pc:spChg>
        <pc:spChg chg="add del mod">
          <ac:chgData name="Mario Martinez" userId="3a8698ea-445f-4751-a923-c95ba728fd8c" providerId="ADAL" clId="{8E234EBE-34E0-4383-8233-AAD6F2333A90}" dt="2023-03-01T00:52:53.297" v="241"/>
          <ac:spMkLst>
            <pc:docMk/>
            <pc:sldMk cId="2025586989" sldId="291"/>
            <ac:spMk id="16" creationId="{A62F2E0E-0E7C-8E18-E68A-E000BF604345}"/>
          </ac:spMkLst>
        </pc:spChg>
        <pc:grpChg chg="add mod">
          <ac:chgData name="Mario Martinez" userId="3a8698ea-445f-4751-a923-c95ba728fd8c" providerId="ADAL" clId="{8E234EBE-34E0-4383-8233-AAD6F2333A90}" dt="2023-03-01T04:06:24.503" v="1157" actId="1076"/>
          <ac:grpSpMkLst>
            <pc:docMk/>
            <pc:sldMk cId="2025586989" sldId="291"/>
            <ac:grpSpMk id="18" creationId="{ED82A87A-1342-3455-6E46-1BF4AAFF2A54}"/>
          </ac:grpSpMkLst>
        </pc:grpChg>
        <pc:picChg chg="del">
          <ac:chgData name="Mario Martinez" userId="3a8698ea-445f-4751-a923-c95ba728fd8c" providerId="ADAL" clId="{8E234EBE-34E0-4383-8233-AAD6F2333A90}" dt="2023-03-01T00:49:24.381" v="233" actId="478"/>
          <ac:picMkLst>
            <pc:docMk/>
            <pc:sldMk cId="2025586989" sldId="291"/>
            <ac:picMk id="5" creationId="{4AC668A1-4666-3381-2085-2E98F97A9D2C}"/>
          </ac:picMkLst>
        </pc:picChg>
        <pc:picChg chg="add del mod">
          <ac:chgData name="Mario Martinez" userId="3a8698ea-445f-4751-a923-c95ba728fd8c" providerId="ADAL" clId="{8E234EBE-34E0-4383-8233-AAD6F2333A90}" dt="2023-03-01T00:52:28.580" v="240" actId="478"/>
          <ac:picMkLst>
            <pc:docMk/>
            <pc:sldMk cId="2025586989" sldId="291"/>
            <ac:picMk id="7" creationId="{96BE760C-D5FE-1FF0-D22C-0D524346CC83}"/>
          </ac:picMkLst>
        </pc:picChg>
        <pc:picChg chg="add mod">
          <ac:chgData name="Mario Martinez" userId="3a8698ea-445f-4751-a923-c95ba728fd8c" providerId="ADAL" clId="{8E234EBE-34E0-4383-8233-AAD6F2333A90}" dt="2023-03-01T04:06:24.503" v="1157" actId="1076"/>
          <ac:picMkLst>
            <pc:docMk/>
            <pc:sldMk cId="2025586989" sldId="291"/>
            <ac:picMk id="10" creationId="{FA75E208-A8D8-03BC-BD9C-395B4A2D9B3E}"/>
          </ac:picMkLst>
        </pc:picChg>
        <pc:picChg chg="add mod">
          <ac:chgData name="Mario Martinez" userId="3a8698ea-445f-4751-a923-c95ba728fd8c" providerId="ADAL" clId="{8E234EBE-34E0-4383-8233-AAD6F2333A90}" dt="2023-03-01T04:06:27.220" v="1158" actId="1076"/>
          <ac:picMkLst>
            <pc:docMk/>
            <pc:sldMk cId="2025586989" sldId="291"/>
            <ac:picMk id="17" creationId="{F2BC7C99-09DC-7518-EE6C-D374128CBCA0}"/>
          </ac:picMkLst>
        </pc:picChg>
        <pc:cxnChg chg="add mod">
          <ac:chgData name="Mario Martinez" userId="3a8698ea-445f-4751-a923-c95ba728fd8c" providerId="ADAL" clId="{8E234EBE-34E0-4383-8233-AAD6F2333A90}" dt="2023-03-01T04:06:24.503" v="1157" actId="1076"/>
          <ac:cxnSpMkLst>
            <pc:docMk/>
            <pc:sldMk cId="2025586989" sldId="291"/>
            <ac:cxnSpMk id="11" creationId="{8F473DA4-4657-E19A-90AC-17C447265CB9}"/>
          </ac:cxnSpMkLst>
        </pc:cxnChg>
        <pc:cxnChg chg="add mod">
          <ac:chgData name="Mario Martinez" userId="3a8698ea-445f-4751-a923-c95ba728fd8c" providerId="ADAL" clId="{8E234EBE-34E0-4383-8233-AAD6F2333A90}" dt="2023-03-01T04:06:24.503" v="1157" actId="1076"/>
          <ac:cxnSpMkLst>
            <pc:docMk/>
            <pc:sldMk cId="2025586989" sldId="291"/>
            <ac:cxnSpMk id="14" creationId="{B485D7C2-5402-5057-EE8C-47D83E896595}"/>
          </ac:cxnSpMkLst>
        </pc:cxnChg>
      </pc:sldChg>
      <pc:sldChg chg="addSp delSp modSp add mod">
        <pc:chgData name="Mario Martinez" userId="3a8698ea-445f-4751-a923-c95ba728fd8c" providerId="ADAL" clId="{8E234EBE-34E0-4383-8233-AAD6F2333A90}" dt="2023-03-01T04:40:18.262" v="2096" actId="33524"/>
        <pc:sldMkLst>
          <pc:docMk/>
          <pc:sldMk cId="805535967" sldId="292"/>
        </pc:sldMkLst>
        <pc:spChg chg="mod">
          <ac:chgData name="Mario Martinez" userId="3a8698ea-445f-4751-a923-c95ba728fd8c" providerId="ADAL" clId="{8E234EBE-34E0-4383-8233-AAD6F2333A90}" dt="2023-03-01T04:40:18.262" v="2096" actId="33524"/>
          <ac:spMkLst>
            <pc:docMk/>
            <pc:sldMk cId="805535967" sldId="292"/>
            <ac:spMk id="2" creationId="{F6E76800-61A7-AE13-862C-BE7983E00627}"/>
          </ac:spMkLst>
        </pc:spChg>
        <pc:spChg chg="add del mod">
          <ac:chgData name="Mario Martinez" userId="3a8698ea-445f-4751-a923-c95ba728fd8c" providerId="ADAL" clId="{8E234EBE-34E0-4383-8233-AAD6F2333A90}" dt="2023-03-01T03:40:13.827" v="304"/>
          <ac:spMkLst>
            <pc:docMk/>
            <pc:sldMk cId="805535967" sldId="292"/>
            <ac:spMk id="5" creationId="{070115FF-61E1-5E1A-EDF7-A8118165618D}"/>
          </ac:spMkLst>
        </pc:spChg>
        <pc:spChg chg="del">
          <ac:chgData name="Mario Martinez" userId="3a8698ea-445f-4751-a923-c95ba728fd8c" providerId="ADAL" clId="{8E234EBE-34E0-4383-8233-AAD6F2333A90}" dt="2023-03-01T03:40:09.774" v="303" actId="478"/>
          <ac:spMkLst>
            <pc:docMk/>
            <pc:sldMk cId="805535967" sldId="292"/>
            <ac:spMk id="8" creationId="{D83B8ECE-6A22-0F18-1B25-882D7A4F9AC3}"/>
          </ac:spMkLst>
        </pc:spChg>
        <pc:spChg chg="del">
          <ac:chgData name="Mario Martinez" userId="3a8698ea-445f-4751-a923-c95ba728fd8c" providerId="ADAL" clId="{8E234EBE-34E0-4383-8233-AAD6F2333A90}" dt="2023-03-01T03:40:09.774" v="303" actId="478"/>
          <ac:spMkLst>
            <pc:docMk/>
            <pc:sldMk cId="805535967" sldId="292"/>
            <ac:spMk id="9" creationId="{F453B8B7-300F-EAF0-7923-A0894A5AE2EC}"/>
          </ac:spMkLst>
        </pc:spChg>
        <pc:spChg chg="del">
          <ac:chgData name="Mario Martinez" userId="3a8698ea-445f-4751-a923-c95ba728fd8c" providerId="ADAL" clId="{8E234EBE-34E0-4383-8233-AAD6F2333A90}" dt="2023-03-01T03:40:09.774" v="303" actId="478"/>
          <ac:spMkLst>
            <pc:docMk/>
            <pc:sldMk cId="805535967" sldId="292"/>
            <ac:spMk id="12" creationId="{4FE34D61-9633-6726-A985-CCCDB4B91544}"/>
          </ac:spMkLst>
        </pc:spChg>
        <pc:spChg chg="del">
          <ac:chgData name="Mario Martinez" userId="3a8698ea-445f-4751-a923-c95ba728fd8c" providerId="ADAL" clId="{8E234EBE-34E0-4383-8233-AAD6F2333A90}" dt="2023-03-01T03:40:09.774" v="303" actId="478"/>
          <ac:spMkLst>
            <pc:docMk/>
            <pc:sldMk cId="805535967" sldId="292"/>
            <ac:spMk id="13" creationId="{3C2B707A-A9AC-9146-6987-F170E47A3D89}"/>
          </ac:spMkLst>
        </pc:spChg>
        <pc:picChg chg="add mod">
          <ac:chgData name="Mario Martinez" userId="3a8698ea-445f-4751-a923-c95ba728fd8c" providerId="ADAL" clId="{8E234EBE-34E0-4383-8233-AAD6F2333A90}" dt="2023-03-01T04:24:18.537" v="1353" actId="1076"/>
          <ac:picMkLst>
            <pc:docMk/>
            <pc:sldMk cId="805535967" sldId="292"/>
            <ac:picMk id="6" creationId="{4FBE2C3F-0E0B-2F66-EBB8-CC95992D1562}"/>
          </ac:picMkLst>
        </pc:picChg>
        <pc:picChg chg="del">
          <ac:chgData name="Mario Martinez" userId="3a8698ea-445f-4751-a923-c95ba728fd8c" providerId="ADAL" clId="{8E234EBE-34E0-4383-8233-AAD6F2333A90}" dt="2023-03-01T03:40:09.774" v="303" actId="478"/>
          <ac:picMkLst>
            <pc:docMk/>
            <pc:sldMk cId="805535967" sldId="292"/>
            <ac:picMk id="10" creationId="{FA75E208-A8D8-03BC-BD9C-395B4A2D9B3E}"/>
          </ac:picMkLst>
        </pc:picChg>
        <pc:picChg chg="add del mod modCrop">
          <ac:chgData name="Mario Martinez" userId="3a8698ea-445f-4751-a923-c95ba728fd8c" providerId="ADAL" clId="{8E234EBE-34E0-4383-8233-AAD6F2333A90}" dt="2023-03-01T03:49:07.160" v="324" actId="478"/>
          <ac:picMkLst>
            <pc:docMk/>
            <pc:sldMk cId="805535967" sldId="292"/>
            <ac:picMk id="15" creationId="{10B0889F-CCB7-5FE3-7525-5D91F01216A7}"/>
          </ac:picMkLst>
        </pc:picChg>
        <pc:picChg chg="add del mod modCrop">
          <ac:chgData name="Mario Martinez" userId="3a8698ea-445f-4751-a923-c95ba728fd8c" providerId="ADAL" clId="{8E234EBE-34E0-4383-8233-AAD6F2333A90}" dt="2023-03-01T04:23:49.416" v="1344" actId="478"/>
          <ac:picMkLst>
            <pc:docMk/>
            <pc:sldMk cId="805535967" sldId="292"/>
            <ac:picMk id="16" creationId="{E426A1F8-B4AA-3650-9C40-8E8C4181E397}"/>
          </ac:picMkLst>
        </pc:picChg>
        <pc:picChg chg="del">
          <ac:chgData name="Mario Martinez" userId="3a8698ea-445f-4751-a923-c95ba728fd8c" providerId="ADAL" clId="{8E234EBE-34E0-4383-8233-AAD6F2333A90}" dt="2023-03-01T03:40:01.790" v="302" actId="478"/>
          <ac:picMkLst>
            <pc:docMk/>
            <pc:sldMk cId="805535967" sldId="292"/>
            <ac:picMk id="17" creationId="{F2BC7C99-09DC-7518-EE6C-D374128CBCA0}"/>
          </ac:picMkLst>
        </pc:picChg>
        <pc:picChg chg="add mod modCrop">
          <ac:chgData name="Mario Martinez" userId="3a8698ea-445f-4751-a923-c95ba728fd8c" providerId="ADAL" clId="{8E234EBE-34E0-4383-8233-AAD6F2333A90}" dt="2023-03-01T04:24:12.627" v="1352" actId="14100"/>
          <ac:picMkLst>
            <pc:docMk/>
            <pc:sldMk cId="805535967" sldId="292"/>
            <ac:picMk id="18" creationId="{6A6C49D3-A483-3312-DAFA-3582A360E155}"/>
          </ac:picMkLst>
        </pc:picChg>
        <pc:cxnChg chg="del">
          <ac:chgData name="Mario Martinez" userId="3a8698ea-445f-4751-a923-c95ba728fd8c" providerId="ADAL" clId="{8E234EBE-34E0-4383-8233-AAD6F2333A90}" dt="2023-03-01T03:40:09.774" v="303" actId="478"/>
          <ac:cxnSpMkLst>
            <pc:docMk/>
            <pc:sldMk cId="805535967" sldId="292"/>
            <ac:cxnSpMk id="11" creationId="{8F473DA4-4657-E19A-90AC-17C447265CB9}"/>
          </ac:cxnSpMkLst>
        </pc:cxnChg>
        <pc:cxnChg chg="del">
          <ac:chgData name="Mario Martinez" userId="3a8698ea-445f-4751-a923-c95ba728fd8c" providerId="ADAL" clId="{8E234EBE-34E0-4383-8233-AAD6F2333A90}" dt="2023-03-01T03:40:09.774" v="303" actId="478"/>
          <ac:cxnSpMkLst>
            <pc:docMk/>
            <pc:sldMk cId="805535967" sldId="292"/>
            <ac:cxnSpMk id="14" creationId="{B485D7C2-5402-5057-EE8C-47D83E896595}"/>
          </ac:cxnSpMkLst>
        </pc:cxnChg>
      </pc:sldChg>
      <pc:sldChg chg="addSp delSp modSp new mod">
        <pc:chgData name="Mario Martinez" userId="3a8698ea-445f-4751-a923-c95ba728fd8c" providerId="ADAL" clId="{8E234EBE-34E0-4383-8233-AAD6F2333A90}" dt="2023-03-01T05:12:46.856" v="2779" actId="404"/>
        <pc:sldMkLst>
          <pc:docMk/>
          <pc:sldMk cId="1062857804" sldId="293"/>
        </pc:sldMkLst>
        <pc:spChg chg="mod">
          <ac:chgData name="Mario Martinez" userId="3a8698ea-445f-4751-a923-c95ba728fd8c" providerId="ADAL" clId="{8E234EBE-34E0-4383-8233-AAD6F2333A90}" dt="2023-03-01T05:12:46.856" v="2779" actId="404"/>
          <ac:spMkLst>
            <pc:docMk/>
            <pc:sldMk cId="1062857804" sldId="293"/>
            <ac:spMk id="2" creationId="{D24B6DE1-6E00-B5A9-4E83-486FBE1EB274}"/>
          </ac:spMkLst>
        </pc:spChg>
        <pc:spChg chg="del">
          <ac:chgData name="Mario Martinez" userId="3a8698ea-445f-4751-a923-c95ba728fd8c" providerId="ADAL" clId="{8E234EBE-34E0-4383-8233-AAD6F2333A90}" dt="2023-03-01T05:11:47.800" v="2723"/>
          <ac:spMkLst>
            <pc:docMk/>
            <pc:sldMk cId="1062857804" sldId="293"/>
            <ac:spMk id="3" creationId="{0C628C6A-D26F-094C-9432-5B2821833EA5}"/>
          </ac:spMkLst>
        </pc:spChg>
        <pc:spChg chg="mod">
          <ac:chgData name="Mario Martinez" userId="3a8698ea-445f-4751-a923-c95ba728fd8c" providerId="ADAL" clId="{8E234EBE-34E0-4383-8233-AAD6F2333A90}" dt="2023-03-01T04:40:55.668" v="2116" actId="20577"/>
          <ac:spMkLst>
            <pc:docMk/>
            <pc:sldMk cId="1062857804" sldId="293"/>
            <ac:spMk id="4" creationId="{8BCCC96B-78B4-D86D-DBAC-F8E9E2EA337F}"/>
          </ac:spMkLst>
        </pc:spChg>
        <pc:picChg chg="add mod">
          <ac:chgData name="Mario Martinez" userId="3a8698ea-445f-4751-a923-c95ba728fd8c" providerId="ADAL" clId="{8E234EBE-34E0-4383-8233-AAD6F2333A90}" dt="2023-03-01T05:12:18.025" v="2747" actId="1076"/>
          <ac:picMkLst>
            <pc:docMk/>
            <pc:sldMk cId="1062857804" sldId="293"/>
            <ac:picMk id="5" creationId="{E3387437-8093-0C1F-F023-E3A4AA04AF44}"/>
          </ac:picMkLst>
        </pc:picChg>
      </pc:sldChg>
      <pc:sldChg chg="addSp delSp modSp new mod">
        <pc:chgData name="Mario Martinez" userId="3a8698ea-445f-4751-a923-c95ba728fd8c" providerId="ADAL" clId="{8E234EBE-34E0-4383-8233-AAD6F2333A90}" dt="2023-03-01T05:20:48.725" v="2882" actId="14100"/>
        <pc:sldMkLst>
          <pc:docMk/>
          <pc:sldMk cId="2166566408" sldId="294"/>
        </pc:sldMkLst>
        <pc:spChg chg="mod">
          <ac:chgData name="Mario Martinez" userId="3a8698ea-445f-4751-a923-c95ba728fd8c" providerId="ADAL" clId="{8E234EBE-34E0-4383-8233-AAD6F2333A90}" dt="2023-03-01T05:20:40.084" v="2880" actId="1076"/>
          <ac:spMkLst>
            <pc:docMk/>
            <pc:sldMk cId="2166566408" sldId="294"/>
            <ac:spMk id="2" creationId="{7ED00BBE-E284-5D0E-8155-80E8B1C9DC68}"/>
          </ac:spMkLst>
        </pc:spChg>
        <pc:spChg chg="del mod">
          <ac:chgData name="Mario Martinez" userId="3a8698ea-445f-4751-a923-c95ba728fd8c" providerId="ADAL" clId="{8E234EBE-34E0-4383-8233-AAD6F2333A90}" dt="2023-03-01T05:20:16.979" v="2876"/>
          <ac:spMkLst>
            <pc:docMk/>
            <pc:sldMk cId="2166566408" sldId="294"/>
            <ac:spMk id="3" creationId="{8BA10DFA-51F3-94D3-5EDE-80B38FE777CA}"/>
          </ac:spMkLst>
        </pc:spChg>
        <pc:spChg chg="mod">
          <ac:chgData name="Mario Martinez" userId="3a8698ea-445f-4751-a923-c95ba728fd8c" providerId="ADAL" clId="{8E234EBE-34E0-4383-8233-AAD6F2333A90}" dt="2023-03-01T05:14:50.874" v="2793"/>
          <ac:spMkLst>
            <pc:docMk/>
            <pc:sldMk cId="2166566408" sldId="294"/>
            <ac:spMk id="4" creationId="{C907EFC4-F739-1784-6539-98670E008AEA}"/>
          </ac:spMkLst>
        </pc:spChg>
        <pc:picChg chg="add mod">
          <ac:chgData name="Mario Martinez" userId="3a8698ea-445f-4751-a923-c95ba728fd8c" providerId="ADAL" clId="{8E234EBE-34E0-4383-8233-AAD6F2333A90}" dt="2023-03-01T05:20:48.725" v="2882" actId="14100"/>
          <ac:picMkLst>
            <pc:docMk/>
            <pc:sldMk cId="2166566408" sldId="294"/>
            <ac:picMk id="5" creationId="{E44B6215-3BD9-8E80-9F1C-07279F099461}"/>
          </ac:picMkLst>
        </pc:picChg>
      </pc:sldChg>
      <pc:sldChg chg="addSp delSp modSp add mod">
        <pc:chgData name="Mario Martinez" userId="3a8698ea-445f-4751-a923-c95ba728fd8c" providerId="ADAL" clId="{8E234EBE-34E0-4383-8233-AAD6F2333A90}" dt="2023-03-01T05:24:19.458" v="2916" actId="1076"/>
        <pc:sldMkLst>
          <pc:docMk/>
          <pc:sldMk cId="869117530" sldId="295"/>
        </pc:sldMkLst>
        <pc:spChg chg="mod">
          <ac:chgData name="Mario Martinez" userId="3a8698ea-445f-4751-a923-c95ba728fd8c" providerId="ADAL" clId="{8E234EBE-34E0-4383-8233-AAD6F2333A90}" dt="2023-03-01T05:24:04.478" v="2913" actId="403"/>
          <ac:spMkLst>
            <pc:docMk/>
            <pc:sldMk cId="869117530" sldId="295"/>
            <ac:spMk id="2" creationId="{7ED00BBE-E284-5D0E-8155-80E8B1C9DC68}"/>
          </ac:spMkLst>
        </pc:spChg>
        <pc:spChg chg="mod">
          <ac:chgData name="Mario Martinez" userId="3a8698ea-445f-4751-a923-c95ba728fd8c" providerId="ADAL" clId="{8E234EBE-34E0-4383-8233-AAD6F2333A90}" dt="2023-03-01T05:23:24.107" v="2900" actId="404"/>
          <ac:spMkLst>
            <pc:docMk/>
            <pc:sldMk cId="869117530" sldId="295"/>
            <ac:spMk id="4" creationId="{C907EFC4-F739-1784-6539-98670E008AEA}"/>
          </ac:spMkLst>
        </pc:spChg>
        <pc:spChg chg="add del mod">
          <ac:chgData name="Mario Martinez" userId="3a8698ea-445f-4751-a923-c95ba728fd8c" providerId="ADAL" clId="{8E234EBE-34E0-4383-8233-AAD6F2333A90}" dt="2023-03-01T05:24:17.826" v="2915"/>
          <ac:spMkLst>
            <pc:docMk/>
            <pc:sldMk cId="869117530" sldId="295"/>
            <ac:spMk id="6" creationId="{99588AD7-33E4-CEDE-A863-4FBE89B1602A}"/>
          </ac:spMkLst>
        </pc:spChg>
        <pc:picChg chg="del">
          <ac:chgData name="Mario Martinez" userId="3a8698ea-445f-4751-a923-c95ba728fd8c" providerId="ADAL" clId="{8E234EBE-34E0-4383-8233-AAD6F2333A90}" dt="2023-03-01T05:24:14.979" v="2914" actId="478"/>
          <ac:picMkLst>
            <pc:docMk/>
            <pc:sldMk cId="869117530" sldId="295"/>
            <ac:picMk id="5" creationId="{E44B6215-3BD9-8E80-9F1C-07279F099461}"/>
          </ac:picMkLst>
        </pc:picChg>
        <pc:picChg chg="add mod">
          <ac:chgData name="Mario Martinez" userId="3a8698ea-445f-4751-a923-c95ba728fd8c" providerId="ADAL" clId="{8E234EBE-34E0-4383-8233-AAD6F2333A90}" dt="2023-03-01T05:24:19.458" v="2916" actId="1076"/>
          <ac:picMkLst>
            <pc:docMk/>
            <pc:sldMk cId="869117530" sldId="295"/>
            <ac:picMk id="7" creationId="{E8C22A08-DE49-915C-EF2F-667EDEF730D8}"/>
          </ac:picMkLst>
        </pc:picChg>
      </pc:sldChg>
      <pc:sldChg chg="addSp delSp modSp add mod">
        <pc:chgData name="Mario Martinez" userId="3a8698ea-445f-4751-a923-c95ba728fd8c" providerId="ADAL" clId="{8E234EBE-34E0-4383-8233-AAD6F2333A90}" dt="2023-03-01T05:27:42.117" v="2965" actId="1076"/>
        <pc:sldMkLst>
          <pc:docMk/>
          <pc:sldMk cId="2793360322" sldId="296"/>
        </pc:sldMkLst>
        <pc:spChg chg="mod">
          <ac:chgData name="Mario Martinez" userId="3a8698ea-445f-4751-a923-c95ba728fd8c" providerId="ADAL" clId="{8E234EBE-34E0-4383-8233-AAD6F2333A90}" dt="2023-03-01T05:25:46.197" v="2943" actId="21"/>
          <ac:spMkLst>
            <pc:docMk/>
            <pc:sldMk cId="2793360322" sldId="296"/>
            <ac:spMk id="2" creationId="{7ED00BBE-E284-5D0E-8155-80E8B1C9DC68}"/>
          </ac:spMkLst>
        </pc:spChg>
        <pc:spChg chg="mod">
          <ac:chgData name="Mario Martinez" userId="3a8698ea-445f-4751-a923-c95ba728fd8c" providerId="ADAL" clId="{8E234EBE-34E0-4383-8233-AAD6F2333A90}" dt="2023-03-01T05:25:00.854" v="2938" actId="20577"/>
          <ac:spMkLst>
            <pc:docMk/>
            <pc:sldMk cId="2793360322" sldId="296"/>
            <ac:spMk id="4" creationId="{C907EFC4-F739-1784-6539-98670E008AEA}"/>
          </ac:spMkLst>
        </pc:spChg>
        <pc:spChg chg="add mod">
          <ac:chgData name="Mario Martinez" userId="3a8698ea-445f-4751-a923-c95ba728fd8c" providerId="ADAL" clId="{8E234EBE-34E0-4383-8233-AAD6F2333A90}" dt="2023-03-01T05:26:01.894" v="2958" actId="404"/>
          <ac:spMkLst>
            <pc:docMk/>
            <pc:sldMk cId="2793360322" sldId="296"/>
            <ac:spMk id="5" creationId="{B4CC7128-1AE0-8CC9-B0B4-A5A2B2BF7BED}"/>
          </ac:spMkLst>
        </pc:spChg>
        <pc:picChg chg="add mod">
          <ac:chgData name="Mario Martinez" userId="3a8698ea-445f-4751-a923-c95ba728fd8c" providerId="ADAL" clId="{8E234EBE-34E0-4383-8233-AAD6F2333A90}" dt="2023-03-01T05:27:42.117" v="2965" actId="1076"/>
          <ac:picMkLst>
            <pc:docMk/>
            <pc:sldMk cId="2793360322" sldId="296"/>
            <ac:picMk id="6" creationId="{7B1284D4-C91B-4754-1C32-63A80DFB02BE}"/>
          </ac:picMkLst>
        </pc:picChg>
        <pc:picChg chg="del">
          <ac:chgData name="Mario Martinez" userId="3a8698ea-445f-4751-a923-c95ba728fd8c" providerId="ADAL" clId="{8E234EBE-34E0-4383-8233-AAD6F2333A90}" dt="2023-03-01T05:25:41.179" v="2942" actId="478"/>
          <ac:picMkLst>
            <pc:docMk/>
            <pc:sldMk cId="2793360322" sldId="296"/>
            <ac:picMk id="7" creationId="{E8C22A08-DE49-915C-EF2F-667EDEF730D8}"/>
          </ac:picMkLst>
        </pc:picChg>
      </pc:sldChg>
      <pc:sldChg chg="new del">
        <pc:chgData name="Mario Martinez" userId="3a8698ea-445f-4751-a923-c95ba728fd8c" providerId="ADAL" clId="{8E234EBE-34E0-4383-8233-AAD6F2333A90}" dt="2023-03-01T05:33:17.513" v="2967" actId="47"/>
        <pc:sldMkLst>
          <pc:docMk/>
          <pc:sldMk cId="1642934973" sldId="297"/>
        </pc:sldMkLst>
      </pc:sldChg>
      <pc:sldChg chg="new del">
        <pc:chgData name="Mario Martinez" userId="3a8698ea-445f-4751-a923-c95ba728fd8c" providerId="ADAL" clId="{8E234EBE-34E0-4383-8233-AAD6F2333A90}" dt="2023-03-01T05:46:04.530" v="3152" actId="47"/>
        <pc:sldMkLst>
          <pc:docMk/>
          <pc:sldMk cId="2115789354" sldId="297"/>
        </pc:sldMkLst>
      </pc:sldChg>
    </pc:docChg>
  </pc:docChgLst>
  <pc:docChgLst>
    <pc:chgData name="Mario Martinez" userId="3a8698ea-445f-4751-a923-c95ba728fd8c" providerId="ADAL" clId="{FB733D99-780C-404A-AF48-26D54C968277}"/>
    <pc:docChg chg="undo redo custSel modSld">
      <pc:chgData name="Mario Martinez" userId="3a8698ea-445f-4751-a923-c95ba728fd8c" providerId="ADAL" clId="{FB733D99-780C-404A-AF48-26D54C968277}" dt="2023-02-19T07:14:08.075" v="608" actId="1076"/>
      <pc:docMkLst>
        <pc:docMk/>
      </pc:docMkLst>
      <pc:sldChg chg="modSp mod">
        <pc:chgData name="Mario Martinez" userId="3a8698ea-445f-4751-a923-c95ba728fd8c" providerId="ADAL" clId="{FB733D99-780C-404A-AF48-26D54C968277}" dt="2023-02-19T05:27:18.134" v="194" actId="20577"/>
        <pc:sldMkLst>
          <pc:docMk/>
          <pc:sldMk cId="747795000" sldId="258"/>
        </pc:sldMkLst>
        <pc:spChg chg="mod">
          <ac:chgData name="Mario Martinez" userId="3a8698ea-445f-4751-a923-c95ba728fd8c" providerId="ADAL" clId="{FB733D99-780C-404A-AF48-26D54C968277}" dt="2023-02-19T05:20:25.132" v="13" actId="20577"/>
          <ac:spMkLst>
            <pc:docMk/>
            <pc:sldMk cId="747795000" sldId="258"/>
            <ac:spMk id="13" creationId="{FFDC2737-D47F-9D5D-D6ED-3BBB87B86462}"/>
          </ac:spMkLst>
        </pc:spChg>
        <pc:spChg chg="mod">
          <ac:chgData name="Mario Martinez" userId="3a8698ea-445f-4751-a923-c95ba728fd8c" providerId="ADAL" clId="{FB733D99-780C-404A-AF48-26D54C968277}" dt="2023-02-19T05:20:52.934" v="42" actId="20577"/>
          <ac:spMkLst>
            <pc:docMk/>
            <pc:sldMk cId="747795000" sldId="258"/>
            <ac:spMk id="14" creationId="{1558AEF1-11BB-7E4A-DECF-46B54DF920A4}"/>
          </ac:spMkLst>
        </pc:spChg>
        <pc:spChg chg="mod">
          <ac:chgData name="Mario Martinez" userId="3a8698ea-445f-4751-a923-c95ba728fd8c" providerId="ADAL" clId="{FB733D99-780C-404A-AF48-26D54C968277}" dt="2023-02-19T05:22:31.153" v="56" actId="20577"/>
          <ac:spMkLst>
            <pc:docMk/>
            <pc:sldMk cId="747795000" sldId="258"/>
            <ac:spMk id="15" creationId="{3F0F432D-417A-1715-9F9F-30DBAC4F46B3}"/>
          </ac:spMkLst>
        </pc:spChg>
        <pc:spChg chg="mod">
          <ac:chgData name="Mario Martinez" userId="3a8698ea-445f-4751-a923-c95ba728fd8c" providerId="ADAL" clId="{FB733D99-780C-404A-AF48-26D54C968277}" dt="2023-02-19T05:22:57.766" v="89" actId="20577"/>
          <ac:spMkLst>
            <pc:docMk/>
            <pc:sldMk cId="747795000" sldId="258"/>
            <ac:spMk id="16" creationId="{8E92C0C0-D3C9-B6D3-CB5E-3B761E019219}"/>
          </ac:spMkLst>
        </pc:spChg>
        <pc:spChg chg="mod">
          <ac:chgData name="Mario Martinez" userId="3a8698ea-445f-4751-a923-c95ba728fd8c" providerId="ADAL" clId="{FB733D99-780C-404A-AF48-26D54C968277}" dt="2023-02-19T05:23:10.676" v="103" actId="20577"/>
          <ac:spMkLst>
            <pc:docMk/>
            <pc:sldMk cId="747795000" sldId="258"/>
            <ac:spMk id="17" creationId="{1075B9F0-B75B-E498-92A4-0C55B0513F24}"/>
          </ac:spMkLst>
        </pc:spChg>
        <pc:spChg chg="mod">
          <ac:chgData name="Mario Martinez" userId="3a8698ea-445f-4751-a923-c95ba728fd8c" providerId="ADAL" clId="{FB733D99-780C-404A-AF48-26D54C968277}" dt="2023-02-19T05:27:18.134" v="194" actId="20577"/>
          <ac:spMkLst>
            <pc:docMk/>
            <pc:sldMk cId="747795000" sldId="258"/>
            <ac:spMk id="18" creationId="{5481A0C5-5EDC-C21A-0C4A-09811C180A7B}"/>
          </ac:spMkLst>
        </pc:spChg>
        <pc:spChg chg="mod">
          <ac:chgData name="Mario Martinez" userId="3a8698ea-445f-4751-a923-c95ba728fd8c" providerId="ADAL" clId="{FB733D99-780C-404A-AF48-26D54C968277}" dt="2023-02-19T05:25:12.207" v="182" actId="14100"/>
          <ac:spMkLst>
            <pc:docMk/>
            <pc:sldMk cId="747795000" sldId="258"/>
            <ac:spMk id="19" creationId="{620891F5-5DC7-D1B7-CE71-77C6DFDD8D01}"/>
          </ac:spMkLst>
        </pc:spChg>
        <pc:grpChg chg="mod">
          <ac:chgData name="Mario Martinez" userId="3a8698ea-445f-4751-a923-c95ba728fd8c" providerId="ADAL" clId="{FB733D99-780C-404A-AF48-26D54C968277}" dt="2023-02-19T05:27:13.041" v="185" actId="1076"/>
          <ac:grpSpMkLst>
            <pc:docMk/>
            <pc:sldMk cId="747795000" sldId="258"/>
            <ac:grpSpMk id="2" creationId="{877ABC34-74C0-2953-2D31-2C22AF62119D}"/>
          </ac:grpSpMkLst>
        </pc:grpChg>
      </pc:sldChg>
      <pc:sldChg chg="modSp mod">
        <pc:chgData name="Mario Martinez" userId="3a8698ea-445f-4751-a923-c95ba728fd8c" providerId="ADAL" clId="{FB733D99-780C-404A-AF48-26D54C968277}" dt="2023-02-19T07:06:39.861" v="195" actId="20577"/>
        <pc:sldMkLst>
          <pc:docMk/>
          <pc:sldMk cId="3370489302" sldId="288"/>
        </pc:sldMkLst>
        <pc:spChg chg="mod">
          <ac:chgData name="Mario Martinez" userId="3a8698ea-445f-4751-a923-c95ba728fd8c" providerId="ADAL" clId="{FB733D99-780C-404A-AF48-26D54C968277}" dt="2023-02-19T07:06:39.861" v="195" actId="20577"/>
          <ac:spMkLst>
            <pc:docMk/>
            <pc:sldMk cId="3370489302" sldId="288"/>
            <ac:spMk id="9" creationId="{2C40120E-651E-6018-C74F-B45CAC1FB3D2}"/>
          </ac:spMkLst>
        </pc:spChg>
      </pc:sldChg>
      <pc:sldChg chg="addSp delSp modSp mod">
        <pc:chgData name="Mario Martinez" userId="3a8698ea-445f-4751-a923-c95ba728fd8c" providerId="ADAL" clId="{FB733D99-780C-404A-AF48-26D54C968277}" dt="2023-02-19T07:14:08.075" v="608" actId="1076"/>
        <pc:sldMkLst>
          <pc:docMk/>
          <pc:sldMk cId="214528440" sldId="289"/>
        </pc:sldMkLst>
        <pc:spChg chg="mod">
          <ac:chgData name="Mario Martinez" userId="3a8698ea-445f-4751-a923-c95ba728fd8c" providerId="ADAL" clId="{FB733D99-780C-404A-AF48-26D54C968277}" dt="2023-02-19T07:13:24.542" v="605" actId="20577"/>
          <ac:spMkLst>
            <pc:docMk/>
            <pc:sldMk cId="214528440" sldId="289"/>
            <ac:spMk id="2" creationId="{BC3ACD02-112C-CAE7-6A92-4EFB054A48DC}"/>
          </ac:spMkLst>
        </pc:spChg>
        <pc:spChg chg="mod">
          <ac:chgData name="Mario Martinez" userId="3a8698ea-445f-4751-a923-c95ba728fd8c" providerId="ADAL" clId="{FB733D99-780C-404A-AF48-26D54C968277}" dt="2023-02-19T07:12:33.981" v="563" actId="27636"/>
          <ac:spMkLst>
            <pc:docMk/>
            <pc:sldMk cId="214528440" sldId="289"/>
            <ac:spMk id="3" creationId="{4039B051-B022-7EB7-6201-2A24CC3AB887}"/>
          </ac:spMkLst>
        </pc:spChg>
        <pc:spChg chg="add mod">
          <ac:chgData name="Mario Martinez" userId="3a8698ea-445f-4751-a923-c95ba728fd8c" providerId="ADAL" clId="{FB733D99-780C-404A-AF48-26D54C968277}" dt="2023-02-19T07:09:51.118" v="398" actId="1076"/>
          <ac:spMkLst>
            <pc:docMk/>
            <pc:sldMk cId="214528440" sldId="289"/>
            <ac:spMk id="6" creationId="{C8E72BF1-A92E-AD75-C4BB-19630D345DA6}"/>
          </ac:spMkLst>
        </pc:spChg>
        <pc:spChg chg="del">
          <ac:chgData name="Mario Martinez" userId="3a8698ea-445f-4751-a923-c95ba728fd8c" providerId="ADAL" clId="{FB733D99-780C-404A-AF48-26D54C968277}" dt="2023-02-19T07:12:27.158" v="560" actId="478"/>
          <ac:spMkLst>
            <pc:docMk/>
            <pc:sldMk cId="214528440" sldId="289"/>
            <ac:spMk id="8" creationId="{77943AF9-81D9-7D7C-9B62-4E481A8CAFE9}"/>
          </ac:spMkLst>
        </pc:spChg>
        <pc:spChg chg="del">
          <ac:chgData name="Mario Martinez" userId="3a8698ea-445f-4751-a923-c95ba728fd8c" providerId="ADAL" clId="{FB733D99-780C-404A-AF48-26D54C968277}" dt="2023-02-19T07:12:30.561" v="561" actId="478"/>
          <ac:spMkLst>
            <pc:docMk/>
            <pc:sldMk cId="214528440" sldId="289"/>
            <ac:spMk id="9" creationId="{2C40120E-651E-6018-C74F-B45CAC1FB3D2}"/>
          </ac:spMkLst>
        </pc:spChg>
        <pc:spChg chg="add del">
          <ac:chgData name="Mario Martinez" userId="3a8698ea-445f-4751-a923-c95ba728fd8c" providerId="ADAL" clId="{FB733D99-780C-404A-AF48-26D54C968277}" dt="2023-02-19T07:08:51.648" v="351" actId="478"/>
          <ac:spMkLst>
            <pc:docMk/>
            <pc:sldMk cId="214528440" sldId="289"/>
            <ac:spMk id="10" creationId="{3FE32E13-3716-EBC1-6678-A2F50C550CFC}"/>
          </ac:spMkLst>
        </pc:spChg>
        <pc:spChg chg="add mod">
          <ac:chgData name="Mario Martinez" userId="3a8698ea-445f-4751-a923-c95ba728fd8c" providerId="ADAL" clId="{FB733D99-780C-404A-AF48-26D54C968277}" dt="2023-02-19T07:11:58.485" v="508"/>
          <ac:spMkLst>
            <pc:docMk/>
            <pc:sldMk cId="214528440" sldId="289"/>
            <ac:spMk id="11" creationId="{D282D716-1967-BC43-2522-C1CD90ECDD6E}"/>
          </ac:spMkLst>
        </pc:spChg>
        <pc:spChg chg="add del">
          <ac:chgData name="Mario Martinez" userId="3a8698ea-445f-4751-a923-c95ba728fd8c" providerId="ADAL" clId="{FB733D99-780C-404A-AF48-26D54C968277}" dt="2023-02-19T07:12:01.303" v="509" actId="478"/>
          <ac:spMkLst>
            <pc:docMk/>
            <pc:sldMk cId="214528440" sldId="289"/>
            <ac:spMk id="12" creationId="{4DF53763-3437-2F97-AA27-AEAA4BC37551}"/>
          </ac:spMkLst>
        </pc:spChg>
        <pc:picChg chg="del">
          <ac:chgData name="Mario Martinez" userId="3a8698ea-445f-4751-a923-c95ba728fd8c" providerId="ADAL" clId="{FB733D99-780C-404A-AF48-26D54C968277}" dt="2023-02-19T07:07:11.891" v="197" actId="478"/>
          <ac:picMkLst>
            <pc:docMk/>
            <pc:sldMk cId="214528440" sldId="289"/>
            <ac:picMk id="5" creationId="{7588A1E9-68D2-DDB1-3388-3B5F6919DD37}"/>
          </ac:picMkLst>
        </pc:picChg>
        <pc:picChg chg="del">
          <ac:chgData name="Mario Martinez" userId="3a8698ea-445f-4751-a923-c95ba728fd8c" providerId="ADAL" clId="{FB733D99-780C-404A-AF48-26D54C968277}" dt="2023-02-19T07:07:09.089" v="196" actId="478"/>
          <ac:picMkLst>
            <pc:docMk/>
            <pc:sldMk cId="214528440" sldId="289"/>
            <ac:picMk id="7" creationId="{C09EF342-43FD-81AC-FAE1-C309AEFFDA83}"/>
          </ac:picMkLst>
        </pc:picChg>
        <pc:picChg chg="add mod">
          <ac:chgData name="Mario Martinez" userId="3a8698ea-445f-4751-a923-c95ba728fd8c" providerId="ADAL" clId="{FB733D99-780C-404A-AF48-26D54C968277}" dt="2023-02-19T07:14:08.075" v="608" actId="1076"/>
          <ac:picMkLst>
            <pc:docMk/>
            <pc:sldMk cId="214528440" sldId="289"/>
            <ac:picMk id="1028" creationId="{432D751F-DA6B-15C3-13D2-656008561B0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5C5B81-6D3C-324B-1D70-12F6AA44804C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9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Blue/Blac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F2E9BD9-31F1-4DD0-ADA8-BBC83DFA5C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170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ack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F2E9BD9-31F1-4DD0-ADA8-BBC83DFA5C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96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ack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F30BF6-4AB5-5793-16E3-01544A52D6F8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62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ue/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5585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0CD09993-40FE-D87D-E713-03530C1AD52C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066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ue/Blac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22815400-80B1-A44B-1B13-B0799E1E56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174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ack/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311E6D7D-FA47-43C4-18B5-A38BE31725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531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Grey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00CF986-FD5A-5975-2EC8-F0EACE7041A6}"/>
              </a:ext>
            </a:extLst>
          </p:cNvPr>
          <p:cNvGrpSpPr/>
          <p:nvPr userDrawn="1"/>
        </p:nvGrpSpPr>
        <p:grpSpPr>
          <a:xfrm>
            <a:off x="5159912" y="1072085"/>
            <a:ext cx="7936447" cy="7920404"/>
            <a:chOff x="5159912" y="1072085"/>
            <a:chExt cx="7936447" cy="792040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8369ACA-2F12-CB63-910E-229CF3B4A65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5159912" y="1081454"/>
              <a:ext cx="7032088" cy="5776546"/>
            </a:xfrm>
            <a:prstGeom prst="rect">
              <a:avLst/>
            </a:prstGeom>
          </p:spPr>
        </p:pic>
        <p:sp>
          <p:nvSpPr>
            <p:cNvPr id="6" name="Arc 5">
              <a:extLst>
                <a:ext uri="{FF2B5EF4-FFF2-40B4-BE49-F238E27FC236}">
                  <a16:creationId xmlns:a16="http://schemas.microsoft.com/office/drawing/2014/main" id="{AA18C82D-3997-C9C4-9292-DDEE574A48F2}"/>
                </a:ext>
              </a:extLst>
            </p:cNvPr>
            <p:cNvSpPr/>
            <p:nvPr userDrawn="1"/>
          </p:nvSpPr>
          <p:spPr>
            <a:xfrm rot="16200000">
              <a:off x="5175955" y="1072085"/>
              <a:ext cx="7920404" cy="7920404"/>
            </a:xfrm>
            <a:prstGeom prst="arc">
              <a:avLst>
                <a:gd name="adj1" fmla="val 14553369"/>
                <a:gd name="adj2" fmla="val 3028724"/>
              </a:avLst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896205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Grey Small Log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369ACA-2F12-CB63-910E-229CF3B4A6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7209216" y="2764866"/>
            <a:ext cx="4982784" cy="4093134"/>
          </a:xfrm>
          <a:prstGeom prst="rect">
            <a:avLst/>
          </a:prstGeom>
        </p:spPr>
      </p:pic>
      <p:sp>
        <p:nvSpPr>
          <p:cNvPr id="6" name="Arc 5">
            <a:extLst>
              <a:ext uri="{FF2B5EF4-FFF2-40B4-BE49-F238E27FC236}">
                <a16:creationId xmlns:a16="http://schemas.microsoft.com/office/drawing/2014/main" id="{AA18C82D-3997-C9C4-9292-DDEE574A48F2}"/>
              </a:ext>
            </a:extLst>
          </p:cNvPr>
          <p:cNvSpPr/>
          <p:nvPr userDrawn="1"/>
        </p:nvSpPr>
        <p:spPr>
          <a:xfrm rot="16200000">
            <a:off x="7220584" y="2758227"/>
            <a:ext cx="5612225" cy="5612225"/>
          </a:xfrm>
          <a:prstGeom prst="arc">
            <a:avLst>
              <a:gd name="adj1" fmla="val 14553369"/>
              <a:gd name="adj2" fmla="val 3028724"/>
            </a:avLst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9780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78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E9979AA6-E3C5-CBDB-656B-BBF3673289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DC9C2A-0E96-B3DD-E72A-B658606A10BB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8958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64BDB03-EE9E-E849-B5B7-7F755201AD96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D3C7453-7434-0F61-820C-861F0B51D33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F965FC7E-67B7-8CA6-E111-C3EE58075659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912088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1396"/>
            <a:ext cx="4686300" cy="435556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DE48A463-ECCE-6B5E-9715-FC07CD45CDBE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5524500" y="1821396"/>
            <a:ext cx="6172200" cy="43513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3443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21C370-4329-74F8-53D7-0F2867389B97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37C3A75D-A481-EE0C-754D-506C7D4C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179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21C370-4329-74F8-53D7-0F2867389B97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37C3A75D-A481-EE0C-754D-506C7D4C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B0B799A-35E1-5885-20B2-35BB5A3F278D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6DD9644-D426-35AF-FB09-853CF8CECC0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6F475831-7E53-2D67-970D-48331E632951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204742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de Titl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6638" y="1240628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46157" y="1240627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68B5B9-4860-7149-0E8A-82EEB1C88E0A}"/>
              </a:ext>
            </a:extLst>
          </p:cNvPr>
          <p:cNvCxnSpPr>
            <a:cxnSpLocks/>
          </p:cNvCxnSpPr>
          <p:nvPr userDrawn="1"/>
        </p:nvCxnSpPr>
        <p:spPr>
          <a:xfrm>
            <a:off x="2247324" y="1113025"/>
            <a:ext cx="0" cy="49448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DFC2CCFA-FF5F-3C03-B961-E11526B1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844288" y="2933491"/>
            <a:ext cx="4966498" cy="1325563"/>
          </a:xfrm>
        </p:spPr>
        <p:txBody>
          <a:bodyPr/>
          <a:lstStyle>
            <a:lvl1pPr algn="ctr"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0418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de Titl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6638" y="1240628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46157" y="1240627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68B5B9-4860-7149-0E8A-82EEB1C88E0A}"/>
              </a:ext>
            </a:extLst>
          </p:cNvPr>
          <p:cNvCxnSpPr>
            <a:cxnSpLocks/>
          </p:cNvCxnSpPr>
          <p:nvPr userDrawn="1"/>
        </p:nvCxnSpPr>
        <p:spPr>
          <a:xfrm>
            <a:off x="2247324" y="1113025"/>
            <a:ext cx="0" cy="49448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DFC2CCFA-FF5F-3C03-B961-E11526B1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844288" y="2933491"/>
            <a:ext cx="4966498" cy="1325563"/>
          </a:xfrm>
        </p:spPr>
        <p:txBody>
          <a:bodyPr/>
          <a:lstStyle>
            <a:lvl1pPr algn="ctr"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C2020-6297-BAE9-FFAD-EAD757C9C03F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3EBFA66-BB0C-45B3-9E05-EA476847EED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23DEF0E3-00E5-BFD5-08D5-2E5E65294C13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440112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A924F-E77C-8EC8-404A-9AF7FA3B8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6FDE-DDDF-18EE-E2A6-2995032D3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ADA1C-ED2D-732E-1A7A-4215CFFF4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66DA1-ECAC-2895-C269-5C781DF20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57C43-BD96-D113-E7AD-D7E533FD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D7B6F-4ABE-0C37-896E-BF937C6D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FEB5C-8DA8-0CFC-3832-14733F3A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0C703C5-3462-2237-D5D6-DDA7E0988E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4A1556-D8AF-CBF0-C594-8297CE75CA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2958F2-B07A-BB18-4654-A7B6CD008C1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D5EBC7E-DBFB-BBCD-1B52-A4CF4204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71450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A924F-E77C-8EC8-404A-9AF7FA3B8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6FDE-DDDF-18EE-E2A6-2995032D3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ADA1C-ED2D-732E-1A7A-4215CFFF4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66DA1-ECAC-2895-C269-5C781DF20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57C43-BD96-D113-E7AD-D7E533FD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D7B6F-4ABE-0C37-896E-BF937C6D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FEB5C-8DA8-0CFC-3832-14733F3A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0C703C5-3462-2237-D5D6-DDA7E0988E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4A1556-D8AF-CBF0-C594-8297CE75CA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2958F2-B07A-BB18-4654-A7B6CD008C1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D5EBC7E-DBFB-BBCD-1B52-A4CF4204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B05ED7F-C3CB-F1AB-0D13-40D64480E1EB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02B66CE-628F-83AA-6C65-C9CFDA2A244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4175E3FC-6420-950D-4C4B-59ED294A8095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585520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03C37-5C37-2063-819B-329CAD4A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BAAEE-96EB-9E9E-BDF2-6A6C0D03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BE1CF-5E11-CF13-4A01-B0F9248E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109EB06-7C76-7254-6295-E04BAFF33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7C597F-3E1D-F7FE-C64A-4CE204FD97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3D9BE7-455B-6B8A-D812-806831664E6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A076A08-4A72-105F-5348-DE95D05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62538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03C37-5C37-2063-819B-329CAD4A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BAAEE-96EB-9E9E-BDF2-6A6C0D03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BE1CF-5E11-CF13-4A01-B0F9248E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109EB06-7C76-7254-6295-E04BAFF33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7C597F-3E1D-F7FE-C64A-4CE204FD97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3D9BE7-455B-6B8A-D812-806831664E6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A076A08-4A72-105F-5348-DE95D05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292B77D-D732-E7D4-A6B1-0A966E6BF488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02C5448-A851-B643-5EAD-72DA0FDD41B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D11A7CE8-AD7B-8E77-CF09-1609492A8F9E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46339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D75D2FB5-A6FD-7717-B985-1C45B267774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E1513E-D9F7-4665-D50A-C49BD0623386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7149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308791A-1617-5FAE-52DC-B4FCE0CD39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293F7C-F4FA-76C8-EA05-1F84426B2B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672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308791A-1617-5FAE-52DC-B4FCE0CD39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293F7C-F4FA-76C8-EA05-1F84426B2B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062EC69-293D-B068-6694-395BB9B235B7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19BD460-7D72-5C8C-9608-81656E56D4E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9603E80E-EE02-763E-A618-4043A879275E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878112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8516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A3A601-AD69-BD90-F09E-80EF172EF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7F8D229-0EB4-A05E-9EAE-A42E73F9F4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48D10C-C2AC-E9A3-0317-086591DB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6501"/>
            <a:ext cx="3932237" cy="850898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C8D8-EF13-9297-5883-FDD5DAECB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06501"/>
            <a:ext cx="6172200" cy="4654550"/>
          </a:xfrm>
        </p:spPr>
        <p:txBody>
          <a:bodyPr/>
          <a:lstStyle>
            <a:lvl1pPr>
              <a:defRPr sz="32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 sz="28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8177A-3450-A672-3524-7CA2D51D6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F38A2-818B-B1B4-9E19-F1AAAAEB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BB7C3-13B6-EFC7-D954-A082C1AB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86874-56F0-02BD-3A56-CDDF72E2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81DAA9-7159-FCB3-921B-0B55F1EBACE0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5761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A3A601-AD69-BD90-F09E-80EF172EF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7F8D229-0EB4-A05E-9EAE-A42E73F9F4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48D10C-C2AC-E9A3-0317-086591DB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6501"/>
            <a:ext cx="3932237" cy="850898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C8D8-EF13-9297-5883-FDD5DAECB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06501"/>
            <a:ext cx="6172200" cy="4654550"/>
          </a:xfrm>
        </p:spPr>
        <p:txBody>
          <a:bodyPr/>
          <a:lstStyle>
            <a:lvl1pPr>
              <a:defRPr sz="32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 sz="28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8177A-3450-A672-3524-7CA2D51D6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F38A2-818B-B1B4-9E19-F1AAAAEB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BB7C3-13B6-EFC7-D954-A082C1AB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86874-56F0-02BD-3A56-CDDF72E2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81DAA9-7159-FCB3-921B-0B55F1EBACE0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0C984A1-6593-853A-9B97-65F3D4B10071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8B8DA1D-5808-60BA-D1A1-B8EECC1B70A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2B67F314-AC9F-2A3B-3561-2F1141B54268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628375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CDF6C-F99F-1AFA-98D0-D46A9AD35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7476"/>
            <a:ext cx="3932237" cy="849923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B44C9D-2112-79B0-4816-9E78BD29B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207476"/>
            <a:ext cx="6172200" cy="46535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8CF4E-C176-9D12-7120-4D0A9F2DA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CB104-0143-327D-34B1-7151C91F2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EEECE-E60B-0CC8-E29F-58D51A513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91EF0-CF7E-5D1F-2062-9EBDCCA48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EA6701-4F96-CE0C-492C-6DFAA4D17F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04F42B12-34D2-EC73-93B8-A643C1AB715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225E6E-34E3-8E0F-A53C-AEDCE8120288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3632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c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61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ck Logo Blue Backgo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4AF69F4-770D-1B85-848B-D57E7B0CA1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0">
                <a:srgbClr val="00B0F0">
                  <a:shade val="67500"/>
                  <a:satMod val="115000"/>
                </a:srgbClr>
              </a:gs>
              <a:gs pos="85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3174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 Logo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66A0D65-B433-449D-A2E1-10BC8BD32A5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0">
                <a:srgbClr val="00B0F0">
                  <a:shade val="67500"/>
                  <a:satMod val="115000"/>
                </a:srgbClr>
              </a:gs>
              <a:gs pos="44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C4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62250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 Logo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3636" y="816636"/>
            <a:ext cx="5224725" cy="522472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9CF1ACE1-D73B-D8C2-A924-FC1C935A2DAE}"/>
              </a:ext>
            </a:extLst>
          </p:cNvPr>
          <p:cNvSpPr/>
          <p:nvPr userDrawn="1"/>
        </p:nvSpPr>
        <p:spPr>
          <a:xfrm>
            <a:off x="3483636" y="816637"/>
            <a:ext cx="5224725" cy="5224725"/>
          </a:xfrm>
          <a:prstGeom prst="ellipse">
            <a:avLst/>
          </a:prstGeom>
          <a:noFill/>
          <a:ln w="38100">
            <a:solidFill>
              <a:srgbClr val="01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78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D75D2FB5-A6FD-7717-B985-1C45B267774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A7E8DB-A4AC-8027-9A53-75C66510D5D0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402038" y="3509963"/>
            <a:ext cx="5438686" cy="0"/>
          </a:xfrm>
          <a:prstGeom prst="line">
            <a:avLst/>
          </a:prstGeom>
          <a:noFill/>
          <a:ln w="25400">
            <a:solidFill>
              <a:srgbClr val="660066"/>
            </a:solidFill>
            <a:prstDash val="dot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7629CA6-0662-2D71-1B21-AE49055667F6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34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E1C1C02C-18E1-780A-8763-41AE0F2917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4400" y="2500833"/>
            <a:ext cx="4347501" cy="565735"/>
          </a:xfrm>
        </p:spPr>
        <p:txBody>
          <a:bodyPr anchor="b">
            <a:normAutofit/>
          </a:bodyPr>
          <a:lstStyle>
            <a:lvl1pPr algn="ctr">
              <a:defRPr sz="3000" spc="150" baseline="0">
                <a:solidFill>
                  <a:schemeClr val="bg2">
                    <a:lumMod val="50000"/>
                  </a:schemeClr>
                </a:solidFill>
                <a:latin typeface="Nexa-Bold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42992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644F0A-52D2-552F-0A18-5EBE0472DC5E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111F31-A7FB-AB43-EE29-2BCF7DB70B07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059138" y="3066568"/>
            <a:ext cx="5438686" cy="0"/>
          </a:xfrm>
          <a:prstGeom prst="line">
            <a:avLst/>
          </a:prstGeom>
          <a:noFill/>
          <a:ln w="25400">
            <a:solidFill>
              <a:srgbClr val="660066"/>
            </a:solidFill>
            <a:prstDash val="dot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104487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Logo 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27661D-AEBD-17AC-4B6C-4A3EDB784F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7A42C6AB-54B1-13FD-E709-ED01A315E46D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chemeClr val="accent3">
                <a:alpha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95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Logo Gre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27661D-AEBD-17AC-4B6C-4A3EDB784F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7A42C6AB-54B1-13FD-E709-ED01A315E46D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chemeClr val="accent3">
                <a:alpha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33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Logo White/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493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F30BF6-4AB5-5793-16E3-01544A52D6F8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35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E79A1B-8910-5BC1-CF92-B38FE72CB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46328-37A7-2676-1096-E57A9505D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F5011-76B3-0174-3A68-9C86EC07D8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7316D-C409-4712-90E5-1C58F0743890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66A41-F04C-56FA-AB94-EC92BB1FF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F6920-6913-6447-389F-BACD3E6EE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D00A0-B5A4-4974-B922-5D8D8E00DF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0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66" r:id="rId3"/>
    <p:sldLayoutId id="2147483670" r:id="rId4"/>
    <p:sldLayoutId id="2147483676" r:id="rId5"/>
    <p:sldLayoutId id="2147483667" r:id="rId6"/>
    <p:sldLayoutId id="2147483671" r:id="rId7"/>
    <p:sldLayoutId id="2147483660" r:id="rId8"/>
    <p:sldLayoutId id="2147483665" r:id="rId9"/>
    <p:sldLayoutId id="2147483672" r:id="rId10"/>
    <p:sldLayoutId id="2147483673" r:id="rId11"/>
    <p:sldLayoutId id="2147483664" r:id="rId12"/>
    <p:sldLayoutId id="2147483661" r:id="rId13"/>
    <p:sldLayoutId id="2147483662" r:id="rId14"/>
    <p:sldLayoutId id="2147483674" r:id="rId15"/>
    <p:sldLayoutId id="2147483675" r:id="rId16"/>
    <p:sldLayoutId id="2147483663" r:id="rId17"/>
    <p:sldLayoutId id="2147483691" r:id="rId18"/>
    <p:sldLayoutId id="2147483677" r:id="rId19"/>
    <p:sldLayoutId id="2147483679" r:id="rId20"/>
    <p:sldLayoutId id="2147483678" r:id="rId21"/>
    <p:sldLayoutId id="2147483680" r:id="rId22"/>
    <p:sldLayoutId id="2147483681" r:id="rId23"/>
    <p:sldLayoutId id="2147483692" r:id="rId24"/>
    <p:sldLayoutId id="2147483682" r:id="rId25"/>
    <p:sldLayoutId id="2147483683" r:id="rId26"/>
    <p:sldLayoutId id="2147483693" r:id="rId27"/>
    <p:sldLayoutId id="2147483685" r:id="rId28"/>
    <p:sldLayoutId id="2147483684" r:id="rId29"/>
    <p:sldLayoutId id="2147483687" r:id="rId30"/>
    <p:sldLayoutId id="2147483686" r:id="rId31"/>
    <p:sldLayoutId id="2147483688" r:id="rId32"/>
    <p:sldLayoutId id="2147483695" r:id="rId33"/>
    <p:sldLayoutId id="2147483689" r:id="rId34"/>
    <p:sldLayoutId id="2147483690" r:id="rId35"/>
    <p:sldLayoutId id="2147483696" r:id="rId36"/>
    <p:sldLayoutId id="2147483698" r:id="rId37"/>
    <p:sldLayoutId id="2147483697" r:id="rId38"/>
    <p:sldLayoutId id="2147483699" r:id="rId3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65C15-5F40-4167-FD82-B39FDF181B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830703" cy="1323439"/>
          </a:xfrm>
        </p:spPr>
        <p:txBody>
          <a:bodyPr>
            <a:normAutofit/>
          </a:bodyPr>
          <a:lstStyle/>
          <a:p>
            <a:r>
              <a:rPr lang="en-GB" dirty="0"/>
              <a:t>Open Loop Control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F13DC6-B09E-2CD5-86E3-112A0919B4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899543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D00BBE-E284-5D0E-8155-80E8B1C9DC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572406"/>
            <a:ext cx="6819313" cy="4911636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sz="1800" dirty="0">
                <a:latin typeface="Nexa-Bold" panose="01000000000000000000" pitchFamily="2" charset="0"/>
              </a:rPr>
              <a:t>Open Loop Disadvantages: </a:t>
            </a:r>
          </a:p>
          <a:p>
            <a:pPr>
              <a:lnSpc>
                <a:spcPct val="170000"/>
              </a:lnSpc>
            </a:pPr>
            <a:r>
              <a:rPr lang="en-US" sz="1400" dirty="0"/>
              <a:t>This type of control is not robust against disturbances (cannot correct the output in the presence of a disturbance).</a:t>
            </a:r>
          </a:p>
          <a:p>
            <a:pPr>
              <a:lnSpc>
                <a:spcPct val="170000"/>
              </a:lnSpc>
            </a:pPr>
            <a:r>
              <a:rPr lang="en-US" sz="1400" dirty="0"/>
              <a:t>An open-loop system has no self-regulation or control action over the output value.</a:t>
            </a:r>
          </a:p>
          <a:p>
            <a:pPr>
              <a:lnSpc>
                <a:spcPct val="170000"/>
              </a:lnSpc>
            </a:pPr>
            <a:r>
              <a:rPr lang="en-US" sz="1400" dirty="0"/>
              <a:t>Not reliable</a:t>
            </a:r>
          </a:p>
          <a:p>
            <a:pPr>
              <a:lnSpc>
                <a:spcPct val="170000"/>
              </a:lnSpc>
            </a:pPr>
            <a:r>
              <a:rPr lang="en-US" sz="1400" dirty="0"/>
              <a:t>The input depends on the experience of the user.</a:t>
            </a:r>
          </a:p>
          <a:p>
            <a:pPr>
              <a:lnSpc>
                <a:spcPct val="170000"/>
              </a:lnSpc>
            </a:pPr>
            <a:r>
              <a:rPr lang="en-US" sz="1400" dirty="0"/>
              <a:t>Each input determines a fixed operating point of the system.</a:t>
            </a:r>
          </a:p>
          <a:p>
            <a:pPr>
              <a:lnSpc>
                <a:spcPct val="170000"/>
              </a:lnSpc>
            </a:pPr>
            <a:r>
              <a:rPr lang="en-US" sz="1400" dirty="0"/>
              <a:t>Controller must be altered manually in case of an output disturbance or uncalibrated controller.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07EFC4-F739-1784-6539-98670E008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Open Loop Control: Disadvantages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CC7128-1AE0-8CC9-B0B4-A5A2B2BF7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19313" y="1852555"/>
            <a:ext cx="5181600" cy="4351338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sz="1400" dirty="0"/>
              <a:t>Requires re-calibration often.</a:t>
            </a:r>
          </a:p>
          <a:p>
            <a:pPr>
              <a:lnSpc>
                <a:spcPct val="170000"/>
              </a:lnSpc>
            </a:pPr>
            <a:r>
              <a:rPr lang="en-US" sz="1400" dirty="0"/>
              <a:t>Prone to errors in the output and control signal</a:t>
            </a:r>
          </a:p>
          <a:p>
            <a:pPr>
              <a:lnSpc>
                <a:spcPct val="170000"/>
              </a:lnSpc>
            </a:pPr>
            <a:r>
              <a:rPr lang="en-US" sz="1400" dirty="0"/>
              <a:t>Does not take into consideration changes on the process over time.</a:t>
            </a:r>
          </a:p>
          <a:p>
            <a:pPr>
              <a:lnSpc>
                <a:spcPct val="170000"/>
              </a:lnSpc>
            </a:pPr>
            <a:r>
              <a:rPr lang="en-US" sz="1400" dirty="0"/>
              <a:t>Also, there is no chance to correct the transition errors in open loop systems so there is more chance to occur errors.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1284D4-C91B-4754-1C32-63A80DFB0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236" y="4825219"/>
            <a:ext cx="5581754" cy="179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360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9A647-8CAF-7176-BFD0-C2C8655406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864780" cy="1323439"/>
          </a:xfrm>
        </p:spPr>
        <p:txBody>
          <a:bodyPr>
            <a:normAutofit/>
          </a:bodyPr>
          <a:lstStyle/>
          <a:p>
            <a:r>
              <a:rPr lang="en-GB" dirty="0"/>
              <a:t>Open Loop Control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35F319-CC6B-7F45-502C-608288D8E4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Activity</a:t>
            </a:r>
          </a:p>
        </p:txBody>
      </p:sp>
    </p:spTree>
    <p:extLst>
      <p:ext uri="{BB962C8B-B14F-4D97-AF65-F5344CB8AC3E}">
        <p14:creationId xmlns:p14="http://schemas.microsoft.com/office/powerpoint/2010/main" val="3869113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77ABC34-74C0-2953-2D31-2C22AF62119D}"/>
              </a:ext>
            </a:extLst>
          </p:cNvPr>
          <p:cNvGrpSpPr/>
          <p:nvPr/>
        </p:nvGrpSpPr>
        <p:grpSpPr>
          <a:xfrm>
            <a:off x="2461056" y="1265554"/>
            <a:ext cx="9261256" cy="4312235"/>
            <a:chOff x="380330" y="1272876"/>
            <a:chExt cx="9261256" cy="4312235"/>
          </a:xfrm>
        </p:grpSpPr>
        <p:sp>
          <p:nvSpPr>
            <p:cNvPr id="3" name="Hexagon 2">
              <a:extLst>
                <a:ext uri="{FF2B5EF4-FFF2-40B4-BE49-F238E27FC236}">
                  <a16:creationId xmlns:a16="http://schemas.microsoft.com/office/drawing/2014/main" id="{FDFFEC81-0B43-AFBA-4652-78AD6EF5545B}"/>
                </a:ext>
              </a:extLst>
            </p:cNvPr>
            <p:cNvSpPr/>
            <p:nvPr/>
          </p:nvSpPr>
          <p:spPr>
            <a:xfrm>
              <a:off x="5119649" y="2950726"/>
              <a:ext cx="415941" cy="358570"/>
            </a:xfrm>
            <a:prstGeom prst="hexagon">
              <a:avLst/>
            </a:prstGeom>
            <a:solidFill>
              <a:srgbClr val="00C4F2"/>
            </a:solidFill>
            <a:ln>
              <a:solidFill>
                <a:srgbClr val="00C4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Nexa Bold" panose="02000000000000000000" pitchFamily="50" charset="0"/>
                </a:rPr>
                <a:t>2</a:t>
              </a:r>
              <a:endParaRPr lang="en-GB" sz="1400" dirty="0">
                <a:latin typeface="Nexa Bold" panose="02000000000000000000" pitchFamily="50" charset="0"/>
              </a:endParaRPr>
            </a:p>
          </p:txBody>
        </p:sp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C156C482-A9AC-4718-143B-0A25F94D1FAD}"/>
                </a:ext>
              </a:extLst>
            </p:cNvPr>
            <p:cNvSpPr/>
            <p:nvPr/>
          </p:nvSpPr>
          <p:spPr>
            <a:xfrm>
              <a:off x="5114593" y="3548683"/>
              <a:ext cx="415941" cy="358570"/>
            </a:xfrm>
            <a:prstGeom prst="hexagon">
              <a:avLst/>
            </a:prstGeom>
            <a:solidFill>
              <a:srgbClr val="00C4F2"/>
            </a:solidFill>
            <a:ln>
              <a:solidFill>
                <a:srgbClr val="00C4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Nexa Bold" panose="02000000000000000000" pitchFamily="50" charset="0"/>
                </a:rPr>
                <a:t>3</a:t>
              </a:r>
              <a:endParaRPr lang="en-GB" sz="1400" dirty="0">
                <a:latin typeface="Nexa Bold" panose="02000000000000000000" pitchFamily="50" charset="0"/>
              </a:endParaRPr>
            </a:p>
          </p:txBody>
        </p:sp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D276B1C4-DFDB-A88E-3E77-39B2EF610DD6}"/>
                </a:ext>
              </a:extLst>
            </p:cNvPr>
            <p:cNvSpPr/>
            <p:nvPr/>
          </p:nvSpPr>
          <p:spPr>
            <a:xfrm>
              <a:off x="4967897" y="2352762"/>
              <a:ext cx="415941" cy="358570"/>
            </a:xfrm>
            <a:prstGeom prst="hexagon">
              <a:avLst/>
            </a:prstGeom>
            <a:solidFill>
              <a:srgbClr val="00C4F2"/>
            </a:solidFill>
            <a:ln>
              <a:solidFill>
                <a:srgbClr val="00C4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Nexa Bold" panose="02000000000000000000" pitchFamily="50" charset="0"/>
                </a:rPr>
                <a:t>1</a:t>
              </a:r>
              <a:endParaRPr lang="en-GB" sz="1400" dirty="0">
                <a:latin typeface="Nexa Bold" panose="02000000000000000000" pitchFamily="50" charset="0"/>
              </a:endParaRP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00833784-B18B-FBDE-91A7-F0620A47B682}"/>
                </a:ext>
              </a:extLst>
            </p:cNvPr>
            <p:cNvSpPr/>
            <p:nvPr/>
          </p:nvSpPr>
          <p:spPr>
            <a:xfrm>
              <a:off x="4967897" y="4146641"/>
              <a:ext cx="415941" cy="358570"/>
            </a:xfrm>
            <a:prstGeom prst="hexagon">
              <a:avLst/>
            </a:prstGeom>
            <a:solidFill>
              <a:srgbClr val="00C4F2"/>
            </a:solidFill>
            <a:ln>
              <a:solidFill>
                <a:srgbClr val="00C4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Nexa Bold" panose="02000000000000000000" pitchFamily="50" charset="0"/>
                </a:rPr>
                <a:t>4</a:t>
              </a:r>
              <a:endParaRPr lang="en-GB" sz="1400" dirty="0">
                <a:latin typeface="Nexa Bold" panose="02000000000000000000" pitchFamily="50" charset="0"/>
              </a:endParaRPr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298A52C1-40F5-7CB9-E06D-FFEF4C6AB9F5}"/>
                </a:ext>
              </a:extLst>
            </p:cNvPr>
            <p:cNvSpPr/>
            <p:nvPr/>
          </p:nvSpPr>
          <p:spPr>
            <a:xfrm>
              <a:off x="4713076" y="4749455"/>
              <a:ext cx="415941" cy="358570"/>
            </a:xfrm>
            <a:prstGeom prst="hexagon">
              <a:avLst/>
            </a:prstGeom>
            <a:solidFill>
              <a:srgbClr val="00C4F2"/>
            </a:solidFill>
            <a:ln>
              <a:solidFill>
                <a:srgbClr val="00C4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Nexa Bold" panose="02000000000000000000" pitchFamily="50" charset="0"/>
                </a:rPr>
                <a:t>5</a:t>
              </a:r>
              <a:endParaRPr lang="en-GB" sz="1400" dirty="0">
                <a:latin typeface="Nexa Bold" panose="02000000000000000000" pitchFamily="50" charset="0"/>
              </a:endParaRPr>
            </a:p>
          </p:txBody>
        </p:sp>
        <p:pic>
          <p:nvPicPr>
            <p:cNvPr id="11" name="Picture 10" descr="Logo, icon&#10;&#10;Description automatically generated">
              <a:extLst>
                <a:ext uri="{FF2B5EF4-FFF2-40B4-BE49-F238E27FC236}">
                  <a16:creationId xmlns:a16="http://schemas.microsoft.com/office/drawing/2014/main" id="{BF296997-CB70-4052-FA8D-BA3061F2AC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083" y="1538095"/>
              <a:ext cx="3781799" cy="3781799"/>
            </a:xfrm>
            <a:prstGeom prst="rect">
              <a:avLst/>
            </a:prstGeom>
          </p:spPr>
        </p:pic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370E7A69-33C1-21EB-0118-A14B765B5E8A}"/>
                </a:ext>
              </a:extLst>
            </p:cNvPr>
            <p:cNvSpPr/>
            <p:nvPr/>
          </p:nvSpPr>
          <p:spPr>
            <a:xfrm rot="2346162">
              <a:off x="380330" y="1272876"/>
              <a:ext cx="4312235" cy="4312235"/>
            </a:xfrm>
            <a:prstGeom prst="arc">
              <a:avLst>
                <a:gd name="adj1" fmla="val 16227433"/>
                <a:gd name="adj2" fmla="val 706857"/>
              </a:avLst>
            </a:prstGeom>
            <a:ln w="5715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F0F432D-417A-1715-9F9F-30DBAC4F46B3}"/>
                </a:ext>
              </a:extLst>
            </p:cNvPr>
            <p:cNvSpPr txBox="1"/>
            <p:nvPr/>
          </p:nvSpPr>
          <p:spPr>
            <a:xfrm>
              <a:off x="5452030" y="2351574"/>
              <a:ext cx="3075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2">
                      <a:lumMod val="50000"/>
                    </a:schemeClr>
                  </a:solidFill>
                  <a:latin typeface="Nexa-Light" panose="01000000000000000000" pitchFamily="2" charset="0"/>
                </a:rPr>
                <a:t>Problem Statement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E92C0C0-D3C9-B6D3-CB5E-3B761E019219}"/>
                </a:ext>
              </a:extLst>
            </p:cNvPr>
            <p:cNvSpPr txBox="1"/>
            <p:nvPr/>
          </p:nvSpPr>
          <p:spPr>
            <a:xfrm>
              <a:off x="5564466" y="2949968"/>
              <a:ext cx="3781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2">
                      <a:lumMod val="50000"/>
                    </a:schemeClr>
                  </a:solidFill>
                  <a:latin typeface="Nexa-Light" panose="01000000000000000000" pitchFamily="2" charset="0"/>
                </a:rPr>
                <a:t>Open Loop Control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075B9F0-B75B-E498-92A4-0C55B0513F24}"/>
                </a:ext>
              </a:extLst>
            </p:cNvPr>
            <p:cNvSpPr txBox="1"/>
            <p:nvPr/>
          </p:nvSpPr>
          <p:spPr>
            <a:xfrm>
              <a:off x="5564465" y="3554611"/>
              <a:ext cx="3781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Nexa-Light" panose="01000000000000000000" pitchFamily="2" charset="0"/>
                </a:rPr>
                <a:t>O</a:t>
              </a:r>
              <a:r>
                <a:rPr lang="en-GB" dirty="0">
                  <a:solidFill>
                    <a:schemeClr val="bg2">
                      <a:lumMod val="50000"/>
                    </a:schemeClr>
                  </a:solidFill>
                  <a:latin typeface="Nexa-Light" panose="01000000000000000000" pitchFamily="2" charset="0"/>
                </a:rPr>
                <a:t>pen Loop Control: Advantages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481A0C5-5EDC-C21A-0C4A-09811C180A7B}"/>
                </a:ext>
              </a:extLst>
            </p:cNvPr>
            <p:cNvSpPr txBox="1"/>
            <p:nvPr/>
          </p:nvSpPr>
          <p:spPr>
            <a:xfrm>
              <a:off x="5452030" y="4149444"/>
              <a:ext cx="4189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Nexa-Light" panose="01000000000000000000" pitchFamily="2" charset="0"/>
                </a:rPr>
                <a:t>O</a:t>
              </a:r>
              <a:r>
                <a:rPr lang="en-GB" dirty="0">
                  <a:solidFill>
                    <a:schemeClr val="bg2">
                      <a:lumMod val="50000"/>
                    </a:schemeClr>
                  </a:solidFill>
                  <a:latin typeface="Nexa-Light" panose="01000000000000000000" pitchFamily="2" charset="0"/>
                </a:rPr>
                <a:t>pen Loop Control: Disadvantages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20891F5-5DC7-D1B7-CE71-77C6DFDD8D01}"/>
                </a:ext>
              </a:extLst>
            </p:cNvPr>
            <p:cNvSpPr txBox="1"/>
            <p:nvPr/>
          </p:nvSpPr>
          <p:spPr>
            <a:xfrm>
              <a:off x="5175866" y="4740903"/>
              <a:ext cx="32788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2">
                      <a:lumMod val="50000"/>
                    </a:schemeClr>
                  </a:solidFill>
                  <a:latin typeface="Nexa-Light" panose="01000000000000000000" pitchFamily="2" charset="0"/>
                </a:rPr>
                <a:t>Questions</a:t>
              </a:r>
            </a:p>
          </p:txBody>
        </p: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00F553E9-9091-D5E1-D87C-5F72D33A2C23}"/>
              </a:ext>
            </a:extLst>
          </p:cNvPr>
          <p:cNvSpPr txBox="1">
            <a:spLocks/>
          </p:cNvSpPr>
          <p:nvPr/>
        </p:nvSpPr>
        <p:spPr>
          <a:xfrm rot="16200000">
            <a:off x="-1941479" y="3090625"/>
            <a:ext cx="5491756" cy="66942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b="1" dirty="0">
                <a:solidFill>
                  <a:srgbClr val="00B0F0"/>
                </a:solidFill>
                <a:latin typeface="Nexa-Book" panose="01000000000000000000" pitchFamily="2" charset="0"/>
              </a:rPr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747795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9A647-8CAF-7176-BFD0-C2C8655406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864780" cy="1323439"/>
          </a:xfrm>
        </p:spPr>
        <p:txBody>
          <a:bodyPr>
            <a:normAutofit/>
          </a:bodyPr>
          <a:lstStyle/>
          <a:p>
            <a:r>
              <a:rPr lang="en-GB" dirty="0"/>
              <a:t>Open Loop Control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35F319-CC6B-7F45-502C-608288D8E4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422919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6E76800-61A7-AE13-862C-BE7983E0062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478302" y="1825624"/>
                <a:ext cx="5541498" cy="5032375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70000"/>
                  </a:lnSpc>
                </a:pPr>
                <a:r>
                  <a:rPr lang="en-US" sz="1400" dirty="0"/>
                  <a:t>Let the system (in this case the DC motor) to be represented as a black box, as shown in the picture. The input to the motor is Voltage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1400" dirty="0"/>
                  <a:t> and the output is the angular speed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1400" dirty="0"/>
                  <a:t>.</a:t>
                </a:r>
              </a:p>
              <a:p>
                <a:pPr>
                  <a:lnSpc>
                    <a:spcPct val="170000"/>
                  </a:lnSpc>
                </a:pPr>
                <a:r>
                  <a:rPr lang="en-US" sz="1400" dirty="0"/>
                  <a:t>The DC motor to be controlled by a microcontroller (MCU), requires a Motor Driver to change direction and regulate the speed.</a:t>
                </a:r>
              </a:p>
              <a:p>
                <a:pPr>
                  <a:lnSpc>
                    <a:spcPct val="170000"/>
                  </a:lnSpc>
                </a:pPr>
                <a:r>
                  <a:rPr lang="en-US" sz="1400" dirty="0"/>
                  <a:t>Typically, the motor is controlled using a PWM (Pulse Width Modulation) Signal. The user defines the percentage of the duty cycle of the signal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, and the frequency (Typically predefined ~490-1000 Hz).</a:t>
                </a:r>
              </a:p>
              <a:p>
                <a:pPr>
                  <a:lnSpc>
                    <a:spcPct val="170000"/>
                  </a:lnSpc>
                </a:pPr>
                <a:r>
                  <a:rPr lang="en-US" sz="1400" dirty="0"/>
                  <a:t>The duty cycle percentage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, is in the range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duty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𝑐𝑦𝑐𝑙𝑒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(%)∈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0, 100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6E76800-61A7-AE13-862C-BE7983E006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78302" y="1825624"/>
                <a:ext cx="5541498" cy="5032375"/>
              </a:xfrm>
              <a:blipFill>
                <a:blip r:embed="rId2"/>
                <a:stretch>
                  <a:fillRect l="-1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9DAC521F-F6B8-CC89-3B87-F9379BB3A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Statement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D82A87A-1342-3455-6E46-1BF4AAFF2A54}"/>
              </a:ext>
            </a:extLst>
          </p:cNvPr>
          <p:cNvGrpSpPr/>
          <p:nvPr/>
        </p:nvGrpSpPr>
        <p:grpSpPr>
          <a:xfrm>
            <a:off x="7817974" y="2010799"/>
            <a:ext cx="2777458" cy="1180550"/>
            <a:chOff x="7861308" y="1701310"/>
            <a:chExt cx="2777458" cy="118055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83B8ECE-6A22-0F18-1B25-882D7A4F9AC3}"/>
                </a:ext>
              </a:extLst>
            </p:cNvPr>
            <p:cNvSpPr txBox="1"/>
            <p:nvPr/>
          </p:nvSpPr>
          <p:spPr>
            <a:xfrm>
              <a:off x="8526427" y="1701310"/>
              <a:ext cx="136055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400" b="1" i="1" dirty="0">
                  <a:solidFill>
                    <a:schemeClr val="bg2">
                      <a:lumMod val="50000"/>
                    </a:schemeClr>
                  </a:solidFill>
                  <a:latin typeface="Nexa-Bold" panose="01000000000000000000" pitchFamily="2" charset="0"/>
                </a:rPr>
                <a:t>DC Motor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F453B8B7-300F-EAF0-7923-A0894A5AE2EC}"/>
                </a:ext>
              </a:extLst>
            </p:cNvPr>
            <p:cNvSpPr/>
            <p:nvPr/>
          </p:nvSpPr>
          <p:spPr>
            <a:xfrm>
              <a:off x="8360883" y="2057948"/>
              <a:ext cx="1691640" cy="823912"/>
            </a:xfrm>
            <a:prstGeom prst="roundRect">
              <a:avLst/>
            </a:prstGeom>
            <a:noFill/>
            <a:ln w="57150">
              <a:solidFill>
                <a:srgbClr val="00B0F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solidFill>
                  <a:schemeClr val="bg2">
                    <a:lumMod val="50000"/>
                  </a:schemeClr>
                </a:solidFill>
                <a:latin typeface="Nexa-Bold" panose="01000000000000000000" pitchFamily="2" charset="0"/>
              </a:endParaRPr>
            </a:p>
          </p:txBody>
        </p:sp>
        <p:pic>
          <p:nvPicPr>
            <p:cNvPr id="10" name="Picture 8" descr="Electric Motor Icon Images, Stock Photos &amp;amp; Vectors | Shutterstock">
              <a:extLst>
                <a:ext uri="{FF2B5EF4-FFF2-40B4-BE49-F238E27FC236}">
                  <a16:creationId xmlns:a16="http://schemas.microsoft.com/office/drawing/2014/main" id="{FA75E208-A8D8-03BC-BD9C-395B4A2D9B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58" t="11429" r="15509" b="20772"/>
            <a:stretch/>
          </p:blipFill>
          <p:spPr bwMode="auto">
            <a:xfrm flipH="1">
              <a:off x="8755288" y="2155670"/>
              <a:ext cx="902830" cy="625612"/>
            </a:xfrm>
            <a:prstGeom prst="rect">
              <a:avLst/>
            </a:prstGeom>
            <a:noFill/>
            <a:ln>
              <a:noFill/>
              <a:prstDash val="soli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F473DA4-4657-E19A-90AC-17C447265CB9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 flipV="1">
              <a:off x="7863310" y="2469904"/>
              <a:ext cx="497573" cy="1428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FE34D61-9633-6726-A985-CCCDB4B91544}"/>
                    </a:ext>
                  </a:extLst>
                </p:cNvPr>
                <p:cNvSpPr txBox="1"/>
                <p:nvPr/>
              </p:nvSpPr>
              <p:spPr>
                <a:xfrm>
                  <a:off x="9968184" y="2026488"/>
                  <a:ext cx="64593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oMath>
                    </m:oMathPara>
                  </a14:m>
                  <a:endParaRPr lang="en-GB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FE34D61-9633-6726-A985-CCCDB4B915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68184" y="2026488"/>
                  <a:ext cx="645937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C2B707A-A9AC-9146-6987-F170E47A3D89}"/>
                    </a:ext>
                  </a:extLst>
                </p:cNvPr>
                <p:cNvSpPr txBox="1"/>
                <p:nvPr/>
              </p:nvSpPr>
              <p:spPr>
                <a:xfrm>
                  <a:off x="7861308" y="2057266"/>
                  <a:ext cx="384791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C2B707A-A9AC-9146-6987-F170E47A3D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1308" y="2057266"/>
                  <a:ext cx="384791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485D7C2-5402-5057-EE8C-47D83E896595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10052523" y="2469904"/>
              <a:ext cx="586243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F2BC7C99-09DC-7518-EE6C-D374128CBCA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/>
          <a:stretch>
            <a:fillRect/>
          </a:stretch>
        </p:blipFill>
        <p:spPr>
          <a:xfrm>
            <a:off x="6572569" y="4524440"/>
            <a:ext cx="5181600" cy="103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586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6E76800-61A7-AE13-862C-BE7983E0062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604" y="1723650"/>
                <a:ext cx="5541498" cy="5032375"/>
              </a:xfrm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170000"/>
                  </a:lnSpc>
                </a:pPr>
                <a:r>
                  <a:rPr lang="en-US" sz="1400" dirty="0"/>
                  <a:t>Let a value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US" sz="1400" dirty="0"/>
                  <a:t> to be the input to the system (step input).</a:t>
                </a:r>
              </a:p>
              <a:p>
                <a:pPr>
                  <a:lnSpc>
                    <a:spcPct val="170000"/>
                  </a:lnSpc>
                </a:pPr>
                <a:r>
                  <a:rPr lang="en-US" sz="1400" dirty="0"/>
                  <a:t>It can be observed that the output of the tends to a steady state and resembles a first/second order system without delay. For simplicity we will use a first order system of the form </a:t>
                </a:r>
              </a:p>
              <a:p>
                <a:pPr marL="0" indent="0" algn="ctr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sz="1000" dirty="0"/>
              </a:p>
              <a:p>
                <a:pPr>
                  <a:lnSpc>
                    <a:spcPct val="170000"/>
                  </a:lnSpc>
                </a:pPr>
                <a:r>
                  <a:rPr lang="en-US" sz="1400" dirty="0"/>
                  <a:t>The figure shows the output velocity to be  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6.6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𝑟𝑎𝑑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sz="1400" dirty="0"/>
                  <a:t>. Making the gain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of the system to be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13.2</m:t>
                    </m:r>
                  </m:oMath>
                </a14:m>
                <a:r>
                  <a:rPr lang="en-US" sz="1400" dirty="0"/>
                  <a:t>. </a:t>
                </a:r>
              </a:p>
              <a:p>
                <a:pPr>
                  <a:lnSpc>
                    <a:spcPct val="170000"/>
                  </a:lnSpc>
                </a:pPr>
                <a:r>
                  <a:rPr lang="en-US" sz="1400" dirty="0"/>
                  <a:t>The parameter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1400" dirty="0"/>
                  <a:t> (since this is a system without offset and no delay), is obtained by measuring the time when the 63.21% of the total output change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1400" dirty="0"/>
                  <a:t>) is present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(0.6321⋅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1400" dirty="0"/>
                  <a:t>. For this system, the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0.04</m:t>
                    </m:r>
                  </m:oMath>
                </a14:m>
                <a:endParaRPr lang="en-US" sz="1400" dirty="0"/>
              </a:p>
              <a:p>
                <a:pPr>
                  <a:lnSpc>
                    <a:spcPct val="170000"/>
                  </a:lnSpc>
                </a:pPr>
                <a:endParaRPr lang="en-US" sz="1400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6E76800-61A7-AE13-862C-BE7983E006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604" y="1723650"/>
                <a:ext cx="5541498" cy="5032375"/>
              </a:xfrm>
              <a:blipFill>
                <a:blip r:embed="rId2"/>
                <a:stretch>
                  <a:fillRect r="-9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9DAC521F-F6B8-CC89-3B87-F9379BB3A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Statement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FBE2C3F-0E0B-2F66-EBB8-CC95992D15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380757" y="3428998"/>
            <a:ext cx="2103302" cy="162167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A6C49D3-A483-3312-DAFA-3582A360E1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4809"/>
          <a:stretch/>
        </p:blipFill>
        <p:spPr>
          <a:xfrm>
            <a:off x="7630131" y="1723650"/>
            <a:ext cx="4409265" cy="405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535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24B6DE1-6E00-B5A9-4E83-486FBE1EB27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303629" y="1825625"/>
                <a:ext cx="5181600" cy="4786190"/>
              </a:xfrm>
            </p:spPr>
            <p:txBody>
              <a:bodyPr>
                <a:normAutofit fontScale="25000" lnSpcReduction="20000"/>
              </a:bodyPr>
              <a:lstStyle/>
              <a:p>
                <a:pPr>
                  <a:lnSpc>
                    <a:spcPct val="170000"/>
                  </a:lnSpc>
                </a:pPr>
                <a:r>
                  <a:rPr lang="en-US" sz="5600" dirty="0"/>
                  <a:t>Knowing the system’s model, a question arises. Can we use this information to try controlling the motor speed? </a:t>
                </a:r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6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5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5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5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600" b="0" i="1" smtClean="0">
                              <a:latin typeface="Cambria Math" panose="02040503050406030204" pitchFamily="18" charset="0"/>
                            </a:rPr>
                            <m:t>13.2</m:t>
                          </m:r>
                        </m:num>
                        <m:den>
                          <m:r>
                            <a:rPr lang="en-US" sz="5600" b="0" i="1" smtClean="0">
                              <a:latin typeface="Cambria Math" panose="02040503050406030204" pitchFamily="18" charset="0"/>
                            </a:rPr>
                            <m:t>0.04</m:t>
                          </m:r>
                          <m:r>
                            <a:rPr lang="en-US" sz="5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5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sz="5600" dirty="0"/>
              </a:p>
              <a:p>
                <a:pPr>
                  <a:lnSpc>
                    <a:spcPct val="170000"/>
                  </a:lnSpc>
                </a:pPr>
                <a:r>
                  <a:rPr lang="en-US" sz="5600" dirty="0"/>
                  <a:t>We know that the system will reach the steady state very fast (</a:t>
                </a:r>
                <a14:m>
                  <m:oMath xmlns:m="http://schemas.openxmlformats.org/officeDocument/2006/math">
                    <m:r>
                      <a:rPr lang="en-US" sz="560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56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5600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5600" dirty="0"/>
                  <a:t>).</a:t>
                </a:r>
              </a:p>
              <a:p>
                <a:pPr>
                  <a:lnSpc>
                    <a:spcPct val="170000"/>
                  </a:lnSpc>
                </a:pPr>
                <a:r>
                  <a:rPr lang="en-US" sz="5600" dirty="0"/>
                  <a:t>Therefore, would it be possible just to make a small transformation (linear), using the gain of the system, to try controlling the speed of the motor?</a:t>
                </a:r>
              </a:p>
              <a:p>
                <a:pPr>
                  <a:lnSpc>
                    <a:spcPct val="170000"/>
                  </a:lnSpc>
                </a:pPr>
                <a:r>
                  <a:rPr lang="en-US" sz="5600" dirty="0"/>
                  <a:t>Furthermore, if that is possible can we use a timer to control the angle travelled by the motor and regulate its position?. </a:t>
                </a:r>
              </a:p>
              <a:p>
                <a:pPr>
                  <a:lnSpc>
                    <a:spcPct val="170000"/>
                  </a:lnSpc>
                </a:pPr>
                <a:r>
                  <a:rPr lang="en-US" sz="5600" dirty="0"/>
                  <a:t>This is called open loop control.</a:t>
                </a:r>
              </a:p>
              <a:p>
                <a:endParaRPr lang="en-GB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24B6DE1-6E00-B5A9-4E83-486FBE1EB2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03629" y="1825625"/>
                <a:ext cx="5181600" cy="4786190"/>
              </a:xfrm>
              <a:blipFill>
                <a:blip r:embed="rId2"/>
                <a:stretch>
                  <a:fillRect l="-235" r="-235" b="-8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387437-8093-0C1F-F023-E3A4AA04AF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365699" y="3273084"/>
            <a:ext cx="6712195" cy="145641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BCCC96B-78B4-D86D-DBAC-F8E9E2EA3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2857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6E76800-61A7-AE13-862C-BE7983E006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302" y="1825624"/>
            <a:ext cx="5541498" cy="5032375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sz="1400" dirty="0"/>
              <a:t>Open Loop Control System is a system in which the control action is independent of the output of the system.</a:t>
            </a:r>
          </a:p>
          <a:p>
            <a:pPr>
              <a:lnSpc>
                <a:spcPct val="170000"/>
              </a:lnSpc>
            </a:pPr>
            <a:r>
              <a:rPr lang="en-US" sz="1400" dirty="0"/>
              <a:t>In this type of control, the output is regulated by varying the input or reference.</a:t>
            </a:r>
          </a:p>
          <a:p>
            <a:pPr>
              <a:lnSpc>
                <a:spcPct val="170000"/>
              </a:lnSpc>
            </a:pPr>
            <a:r>
              <a:rPr lang="en-US" sz="1400" dirty="0"/>
              <a:t>The output of the system is determined by the current state of the system and the inputs that are received from the controller.</a:t>
            </a:r>
          </a:p>
          <a:p>
            <a:pPr>
              <a:lnSpc>
                <a:spcPct val="170000"/>
              </a:lnSpc>
            </a:pPr>
            <a:r>
              <a:rPr lang="en-US" sz="1400" dirty="0"/>
              <a:t>Some examples of this type of control systems are Windows, window blinds, washing machines, microwave ovens, hair drier, bread toaster, Door Lock System, some stepper motors, turning on/off lights, some remote-controlled applications, etc.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C668A1-4666-3381-2085-2E98F97A9D2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72741" y="1825625"/>
            <a:ext cx="4980518" cy="4351338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DAC521F-F6B8-CC89-3B87-F9379BB3A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Loop Control</a:t>
            </a:r>
          </a:p>
        </p:txBody>
      </p:sp>
    </p:spTree>
    <p:extLst>
      <p:ext uri="{BB962C8B-B14F-4D97-AF65-F5344CB8AC3E}">
        <p14:creationId xmlns:p14="http://schemas.microsoft.com/office/powerpoint/2010/main" val="3875811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D00BBE-E284-5D0E-8155-80E8B1C9DC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572406"/>
            <a:ext cx="6819313" cy="4911636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1400" dirty="0"/>
              <a:t>In reality, every process present disturbances, nonlinearities and noise.</a:t>
            </a:r>
          </a:p>
          <a:p>
            <a:pPr>
              <a:lnSpc>
                <a:spcPct val="170000"/>
              </a:lnSpc>
            </a:pPr>
            <a:r>
              <a:rPr lang="en-US" sz="1400" dirty="0"/>
              <a:t>Disturbances and noise come from the environment that surrounds the system. </a:t>
            </a:r>
          </a:p>
          <a:p>
            <a:pPr lvl="1">
              <a:lnSpc>
                <a:spcPct val="170000"/>
              </a:lnSpc>
            </a:pPr>
            <a:r>
              <a:rPr lang="en-US" sz="1400" dirty="0"/>
              <a:t>On motor, some disturbances can come from manufacturing, environment perturbations, etc.</a:t>
            </a:r>
          </a:p>
          <a:p>
            <a:pPr lvl="1">
              <a:lnSpc>
                <a:spcPct val="170000"/>
              </a:lnSpc>
            </a:pPr>
            <a:r>
              <a:rPr lang="en-US" sz="1400" dirty="0"/>
              <a:t>On the other hand, the noise is present when reading the values of the motor encoders (Sensors).</a:t>
            </a:r>
          </a:p>
          <a:p>
            <a:pPr>
              <a:lnSpc>
                <a:spcPct val="170000"/>
              </a:lnSpc>
            </a:pPr>
            <a:r>
              <a:rPr lang="en-US" sz="1400" dirty="0"/>
              <a:t>Nonlinearities are an intrinsic characteristic of a system in which the output does not linearly follow the input (output not proportional to the input).</a:t>
            </a:r>
          </a:p>
          <a:p>
            <a:pPr lvl="1">
              <a:lnSpc>
                <a:spcPct val="170000"/>
              </a:lnSpc>
            </a:pPr>
            <a:r>
              <a:rPr lang="en-US" sz="1400" dirty="0"/>
              <a:t>For the case of the motor, the nonlinear behavior can be seen as a saturation and dead-zone.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4B6215-3BD9-8E80-9F1C-07279F0994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23545" y="1911036"/>
            <a:ext cx="5868456" cy="429281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907EFC4-F739-1784-6539-98670E008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Loop Control</a:t>
            </a:r>
          </a:p>
        </p:txBody>
      </p:sp>
    </p:spTree>
    <p:extLst>
      <p:ext uri="{BB962C8B-B14F-4D97-AF65-F5344CB8AC3E}">
        <p14:creationId xmlns:p14="http://schemas.microsoft.com/office/powerpoint/2010/main" val="2166566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D00BBE-E284-5D0E-8155-80E8B1C9DC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572406"/>
            <a:ext cx="6819313" cy="4911636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sz="1800" dirty="0">
                <a:latin typeface="Nexa-Bold" panose="01000000000000000000" pitchFamily="2" charset="0"/>
              </a:rPr>
              <a:t>Open Loop Advantages: </a:t>
            </a:r>
          </a:p>
          <a:p>
            <a:pPr>
              <a:lnSpc>
                <a:spcPct val="170000"/>
              </a:lnSpc>
            </a:pPr>
            <a:r>
              <a:rPr lang="en-US" sz="1400" dirty="0"/>
              <a:t>Simple to design and implement, provided that the user has some experience with the system.</a:t>
            </a:r>
          </a:p>
          <a:p>
            <a:pPr>
              <a:lnSpc>
                <a:spcPct val="170000"/>
              </a:lnSpc>
            </a:pPr>
            <a:r>
              <a:rPr lang="en-US" sz="1400" dirty="0"/>
              <a:t>The cost for design, implement and maintain is relatively low compared with other controllers.</a:t>
            </a:r>
          </a:p>
          <a:p>
            <a:pPr>
              <a:lnSpc>
                <a:spcPct val="170000"/>
              </a:lnSpc>
            </a:pPr>
            <a:r>
              <a:rPr lang="en-US" sz="1400" dirty="0"/>
              <a:t>Maintenance is considered simple, no high technical level required (for most of the controllers).</a:t>
            </a:r>
          </a:p>
          <a:p>
            <a:pPr>
              <a:lnSpc>
                <a:spcPct val="170000"/>
              </a:lnSpc>
            </a:pPr>
            <a:r>
              <a:rPr lang="en-US" sz="1400" dirty="0"/>
              <a:t>The behavior of the controller is quite stable, provided that the system is in a controlled environment, such that the process does not present big disturbances, or the process is not dangerous when unsupervised.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07EFC4-F739-1784-6539-98670E008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Open Loop Control: Advantages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8C22A08-DE49-915C-EF2F-667EDEF730D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19313" y="3141179"/>
            <a:ext cx="5005250" cy="177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117530"/>
      </p:ext>
    </p:extLst>
  </p:cSld>
  <p:clrMapOvr>
    <a:masterClrMapping/>
  </p:clrMapOvr>
</p:sld>
</file>

<file path=ppt/theme/theme1.xml><?xml version="1.0" encoding="utf-8"?>
<a:theme xmlns:a="http://schemas.openxmlformats.org/drawingml/2006/main" name="MCR2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4987</TotalTime>
  <Words>858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Consolas</vt:lpstr>
      <vt:lpstr>Nexa Bold</vt:lpstr>
      <vt:lpstr>Nexa-Bold</vt:lpstr>
      <vt:lpstr>Nexa-Book</vt:lpstr>
      <vt:lpstr>Nexa-Light</vt:lpstr>
      <vt:lpstr>MCR2 Theme</vt:lpstr>
      <vt:lpstr>Open Loop Control</vt:lpstr>
      <vt:lpstr>PowerPoint Presentation</vt:lpstr>
      <vt:lpstr>Open Loop Control</vt:lpstr>
      <vt:lpstr>Problem Statement</vt:lpstr>
      <vt:lpstr>Problem Statement</vt:lpstr>
      <vt:lpstr>Problem Statement</vt:lpstr>
      <vt:lpstr>Open Loop Control</vt:lpstr>
      <vt:lpstr>Open Loop Control</vt:lpstr>
      <vt:lpstr>Open Loop Control: Advantages</vt:lpstr>
      <vt:lpstr>Open Loop Control: Disadvantages</vt:lpstr>
      <vt:lpstr>Open Loop Control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 Martinez</dc:creator>
  <cp:lastModifiedBy>Mario Martinez</cp:lastModifiedBy>
  <cp:revision>37</cp:revision>
  <dcterms:created xsi:type="dcterms:W3CDTF">2022-11-10T18:38:46Z</dcterms:created>
  <dcterms:modified xsi:type="dcterms:W3CDTF">2023-03-01T06:17:55Z</dcterms:modified>
</cp:coreProperties>
</file>