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501" r:id="rId5"/>
    <p:sldId id="502" r:id="rId6"/>
    <p:sldId id="503" r:id="rId7"/>
    <p:sldId id="3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ros.org/en/humble/Tutorials/Intermediate/Launch/Using-Substitutions.html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8836" y="2017059"/>
            <a:ext cx="6285743" cy="424030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900" dirty="0"/>
              <a:t>This challenge consists of the simulation and control of multiple robots.</a:t>
            </a:r>
          </a:p>
          <a:p>
            <a:pPr>
              <a:lnSpc>
                <a:spcPct val="170000"/>
              </a:lnSpc>
            </a:pPr>
            <a:r>
              <a:rPr lang="en-GB" sz="1900" dirty="0"/>
              <a:t>The student must use the previous </a:t>
            </a:r>
            <a:r>
              <a:rPr lang="en-GB" sz="1900" dirty="0" err="1"/>
              <a:t>puzzlebot</a:t>
            </a:r>
            <a:r>
              <a:rPr lang="en-GB" sz="1900" dirty="0"/>
              <a:t> kinematic simulator and use the knowledge of parameters, namespaces and Transforms in ROS2 to define a multi Puzzlebot simulator.</a:t>
            </a:r>
            <a:endParaRPr lang="en-GB" sz="1500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2488B-FED4-58EE-4142-53F1B13BD0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8710" y="1825625"/>
            <a:ext cx="5159720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67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As stated before, this activity consists of creating multiple groups of nodes to simulate and control multiple robots.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Simulate multiple nonholonomic robot (e.g., Puzzlebot) using ROS2.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Every robot must contain its own joint state publisher, kinematic simulation, controller and localisation node.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Each robot must be independently controlled.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FA7F7-1F72-141C-DC6E-D44678CD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294" y="1495218"/>
            <a:ext cx="5463712" cy="46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7D1C2D5-A81A-BB9B-31C8-58D9E4E7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79" y="1480564"/>
            <a:ext cx="11345570" cy="50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C743C-A009-E4A3-A528-9D054A9F9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4157B-DE48-2428-6630-FCF8D59EF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 must define two groups using namespaces “robot1” and “robot2” respectively.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must use namespaces and parameters to avoid naming conflicts for transforms and topics.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must define different initial positions for each robots and different set points to control them.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F7D469-C7FD-49E4-F128-5687648E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EFBAE-6123-E612-C151-0447DCF1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368" y="1835150"/>
            <a:ext cx="47536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1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0869-FF47-C5AF-4F00-854F08B1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97E92-A3F3-F922-7928-8B7D4B29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83515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Use substitutions and arguments to define a single reusable launch file and use it for two robots.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More information about substitutions can be found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DEE9DC-A46E-71CB-1BFB-A9F21830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3: Extra (optional)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8D32B-21E9-641E-A521-D8D0187F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68" y="1835150"/>
            <a:ext cx="47536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4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388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3</vt:lpstr>
      <vt:lpstr>Mini challenge 3</vt:lpstr>
      <vt:lpstr>PowerPoint Presentation</vt:lpstr>
      <vt:lpstr>Mini challenge 3</vt:lpstr>
      <vt:lpstr>Mini challenge 3: Extra (optional)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19</cp:revision>
  <dcterms:created xsi:type="dcterms:W3CDTF">2022-11-10T18:38:46Z</dcterms:created>
  <dcterms:modified xsi:type="dcterms:W3CDTF">2025-02-26T18:38:11Z</dcterms:modified>
</cp:coreProperties>
</file>