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44" r:id="rId6"/>
    <p:sldId id="261" r:id="rId7"/>
    <p:sldId id="343" r:id="rId8"/>
    <p:sldId id="34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0F3DD4-1152-0153-1C07-1657430079AF}" v="23" dt="2023-03-26T21:17:01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B259-CF30-67FE-5BA7-2B6221AF3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D7FA7-0B24-3B85-40F3-96BB6DD62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Mini challenge</a:t>
            </a:r>
          </a:p>
        </p:txBody>
      </p:sp>
    </p:spTree>
    <p:extLst>
      <p:ext uri="{BB962C8B-B14F-4D97-AF65-F5344CB8AC3E}">
        <p14:creationId xmlns:p14="http://schemas.microsoft.com/office/powerpoint/2010/main" val="412237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9241B7-C958-95B7-9772-3F293DAE8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1800" dirty="0"/>
              <a:t>This challenge is intended for the student to review the concepts introduced in this week.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This challenge aims to show the students different reactive navigation algorithms for mobile robots.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This challenge will be divided in different sections. </a:t>
            </a:r>
          </a:p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922E4C-B954-4C07-70B5-968CCC2B5E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2059" y="1825625"/>
            <a:ext cx="5161882" cy="435133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6ABA9BA-FC0A-B279-1266-477596B1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Mini challenge: Reactive Navigation.</a:t>
            </a:r>
          </a:p>
        </p:txBody>
      </p:sp>
    </p:spTree>
    <p:extLst>
      <p:ext uri="{BB962C8B-B14F-4D97-AF65-F5344CB8AC3E}">
        <p14:creationId xmlns:p14="http://schemas.microsoft.com/office/powerpoint/2010/main" val="318219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53423F-1DA5-D4AA-4685-69A4AA8094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This task requires the previously developed multi-point position control strategy for the Puzzlebot.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Using the Gazebo simulator, developed by MCR2, test the behaviour of different reactive navigation algorithms.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Test your algorithms in different scenarios.</a:t>
            </a:r>
          </a:p>
          <a:p>
            <a:pPr>
              <a:lnSpc>
                <a:spcPct val="150000"/>
              </a:lnSpc>
            </a:pPr>
            <a:endParaRPr lang="en-GB" sz="1800" dirty="0"/>
          </a:p>
          <a:p>
            <a:pPr>
              <a:lnSpc>
                <a:spcPct val="150000"/>
              </a:lnSpc>
            </a:pPr>
            <a:endParaRPr lang="en-GB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D3A00E-B673-3DD4-0260-05839B5C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Mini challenge: Reactive Navigation.</a:t>
            </a:r>
            <a:endParaRPr lang="en-GB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F28A915-35CB-67EC-5056-B974869500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2872243"/>
            <a:ext cx="5911073" cy="317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3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53423F-1DA5-D4AA-4685-69A4AA809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322" y="1549730"/>
            <a:ext cx="5669478" cy="53082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/>
              <a:t>Task 1: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Using the Gazebo simulator, developed by MCR2, create a reactive navigation algorithm.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The algorithm must be based on the Bug 0 algorithms to avoid obstacles and reach a target position.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The student must create different scenarios, to test their algorithms.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To start, the student can test their own algorithm in the worlds defined by MCR2. </a:t>
            </a:r>
          </a:p>
          <a:p>
            <a:pPr>
              <a:lnSpc>
                <a:spcPct val="150000"/>
              </a:lnSpc>
            </a:pPr>
            <a:endParaRPr lang="en-GB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D3A00E-B673-3DD4-0260-05839B5C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8B04F0-743F-862B-CEFA-9599CEF013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98156" y="2684737"/>
            <a:ext cx="7067238" cy="352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13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88416D-D015-BB9F-D493-369EC3D261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As per mini challenge 2, the student must define the controller, and the map to be used.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The student must analyse and take into consideration the growing covariance around the pose of the robot.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The students must define the required launch files for this activity.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The simulation must be tested under different scenarios, i.e., different worlds in gazebo.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The students must define a correct sampling time for the simulation 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The usage of any library is strictly </a:t>
            </a:r>
            <a:r>
              <a:rPr lang="en-GB" sz="1800" b="1" dirty="0"/>
              <a:t>forbidden</a:t>
            </a:r>
            <a:r>
              <a:rPr lang="en-GB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GB" sz="2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AE537D-9024-125F-2F36-DE648929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63672DD-BD24-D0C4-99D5-AE415B7C3A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19496"/>
            <a:ext cx="5181600" cy="3163595"/>
          </a:xfrm>
        </p:spPr>
      </p:pic>
    </p:spTree>
    <p:extLst>
      <p:ext uri="{BB962C8B-B14F-4D97-AF65-F5344CB8AC3E}">
        <p14:creationId xmlns:p14="http://schemas.microsoft.com/office/powerpoint/2010/main" val="256444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6A919F-9ACD-71B0-4BBE-E4C211147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2146" y="1844160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/>
              <a:t>Task 2: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Using the Gazebo simulator, developed by MCR2, create a reactive navigation algorithm.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The algorithm must be based on the Bug 2 algorithm to avoid obstacles and reach a target position.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The student must create different scenarios, to test their algorithms.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To start, the student can test their own algorithm in the worlds defined by MCR2.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EEC7A0-5D83-D1A3-9D4A-9E061F77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BE91407-ABD2-F8F5-FBDD-DE4FD71DAF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18550" y="2137720"/>
            <a:ext cx="7495104" cy="373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9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88416D-D015-BB9F-D493-369EC3D261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As per mini challenge 2, the student must define the controller, and the map to be used.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The student must analyse and take into consideration the growing covariance around the pose of the robot.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The students must define the required launch files for this activity.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The simulation must be tested under different scenarios, i.e., different worlds in gazebo.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The students must define a correct sampling time for the simulation 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The usage of any library is strictly </a:t>
            </a:r>
            <a:r>
              <a:rPr lang="en-GB" sz="1800" b="1" dirty="0"/>
              <a:t>forbidden</a:t>
            </a:r>
            <a:r>
              <a:rPr lang="en-GB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GB" sz="2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AE537D-9024-125F-2F36-DE648929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F0A5A8-DE1A-269C-32F4-55704F2065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19496"/>
            <a:ext cx="5181600" cy="3163595"/>
          </a:xfrm>
        </p:spPr>
      </p:pic>
    </p:spTree>
    <p:extLst>
      <p:ext uri="{BB962C8B-B14F-4D97-AF65-F5344CB8AC3E}">
        <p14:creationId xmlns:p14="http://schemas.microsoft.com/office/powerpoint/2010/main" val="215656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620AE8E-8767-C555-2D23-F792DAD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E51542-C980-BEAE-5D84-CF98B0737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This is challenge </a:t>
            </a:r>
            <a:r>
              <a:rPr lang="en-GB" sz="1200" b="1" dirty="0"/>
              <a:t>not</a:t>
            </a:r>
            <a:r>
              <a:rPr lang="en-GB" sz="1200" dirty="0"/>
              <a:t> a class. The students are encouraged to research, improve tune explain their algorithms by themselves.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MCR2(Manchester Robotics) Reserves the right to answer a question if it is determined that the questions contains partially or totally an answer.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The students are welcomed to ask only about the theoretical aspect of the classed.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No remote control or any other form of human interaction with the simulator or ROS is allowed (except at the start when launching the files).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It is </a:t>
            </a:r>
            <a:r>
              <a:rPr lang="en-GB" sz="1200" b="1" dirty="0"/>
              <a:t>forbidden</a:t>
            </a:r>
            <a:r>
              <a:rPr lang="en-GB" sz="1200" dirty="0"/>
              <a:t> to use any other internet libraires with the exception of standard libraires or NumPy.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If in doubt about libraires please ask any teaching assistant.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Improvements to the algorithms are encouraged and may be used as long as the students provide the reasons and a detailed explanation on the improvements.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All the students must be respectful towards each other and abide by the previously defined rules.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Manchester robotics reserves the right to provide any form of grading. Grading and grading methodology are done by the professor in charge of the unit.</a:t>
            </a:r>
          </a:p>
        </p:txBody>
      </p:sp>
    </p:spTree>
    <p:extLst>
      <p:ext uri="{BB962C8B-B14F-4D97-AF65-F5344CB8AC3E}">
        <p14:creationId xmlns:p14="http://schemas.microsoft.com/office/powerpoint/2010/main" val="3260189706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R2_Presentation_Master" id="{EB165CC2-8675-499F-9884-C7ACF92FC34D}" vid="{1180BA1F-845E-4705-BAFA-AE8DCB5491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MCR2_PowerPoint_Template</Template>
  <TotalTime>19</TotalTime>
  <Words>602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Nexa Bold</vt:lpstr>
      <vt:lpstr>Nexa-Bold</vt:lpstr>
      <vt:lpstr>Nexa-Book</vt:lpstr>
      <vt:lpstr>Nexa-Light</vt:lpstr>
      <vt:lpstr>MCR2 Theme</vt:lpstr>
      <vt:lpstr>Challenges</vt:lpstr>
      <vt:lpstr>Mini challenge: Reactive Navigation.</vt:lpstr>
      <vt:lpstr>Mini challenge: Reactive Navigation.</vt:lpstr>
      <vt:lpstr>Mini challenge </vt:lpstr>
      <vt:lpstr>Mini challenge </vt:lpstr>
      <vt:lpstr>Mini challenge </vt:lpstr>
      <vt:lpstr>Mini challenge</vt:lpstr>
      <vt:lpstr>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</dc:title>
  <dc:creator>Mario Martinez</dc:creator>
  <cp:lastModifiedBy>Mario Martinez</cp:lastModifiedBy>
  <cp:revision>4</cp:revision>
  <dcterms:created xsi:type="dcterms:W3CDTF">2023-04-28T11:52:49Z</dcterms:created>
  <dcterms:modified xsi:type="dcterms:W3CDTF">2025-05-07T18:54:40Z</dcterms:modified>
</cp:coreProperties>
</file>