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23CF3A6E-E155-4A24-8251-77A6289C685A}"/>
    <pc:docChg chg="addSld delSld modMainMaster">
      <pc:chgData name="Mario Martinez" userId="3a8698ea-445f-4751-a923-c95ba728fd8c" providerId="ADAL" clId="{23CF3A6E-E155-4A24-8251-77A6289C685A}" dt="2022-11-14T18:14:07.975" v="54" actId="2696"/>
      <pc:docMkLst>
        <pc:docMk/>
      </pc:docMkLst>
      <pc:sldChg chg="new del">
        <pc:chgData name="Mario Martinez" userId="3a8698ea-445f-4751-a923-c95ba728fd8c" providerId="ADAL" clId="{23CF3A6E-E155-4A24-8251-77A6289C685A}" dt="2022-11-10T19:35:11.539" v="2" actId="47"/>
        <pc:sldMkLst>
          <pc:docMk/>
          <pc:sldMk cId="121890725" sldId="256"/>
        </pc:sldMkLst>
      </pc:sldChg>
      <pc:sldChg chg="del">
        <pc:chgData name="Mario Martinez" userId="3a8698ea-445f-4751-a923-c95ba728fd8c" providerId="ADAL" clId="{23CF3A6E-E155-4A24-8251-77A6289C685A}" dt="2022-11-10T19:34:48.732" v="0" actId="47"/>
        <pc:sldMkLst>
          <pc:docMk/>
          <pc:sldMk cId="2638894970" sldId="256"/>
        </pc:sldMkLst>
      </pc:sldChg>
      <pc:sldChg chg="new del">
        <pc:chgData name="Mario Martinez" userId="3a8698ea-445f-4751-a923-c95ba728fd8c" providerId="ADAL" clId="{23CF3A6E-E155-4A24-8251-77A6289C685A}" dt="2022-11-10T19:35:16.527" v="4" actId="47"/>
        <pc:sldMkLst>
          <pc:docMk/>
          <pc:sldMk cId="3021540531" sldId="256"/>
        </pc:sldMkLst>
      </pc:sldChg>
      <pc:sldMasterChg chg="mod delSldLayout modSldLayout">
        <pc:chgData name="Mario Martinez" userId="3a8698ea-445f-4751-a923-c95ba728fd8c" providerId="ADAL" clId="{23CF3A6E-E155-4A24-8251-77A6289C685A}" dt="2022-11-14T18:14:07.975" v="54" actId="2696"/>
        <pc:sldMasterMkLst>
          <pc:docMk/>
          <pc:sldMasterMk cId="2100808401" sldId="2147483648"/>
        </pc:sldMasterMkLst>
        <pc:sldLayoutChg chg="del">
          <pc:chgData name="Mario Martinez" userId="3a8698ea-445f-4751-a923-c95ba728fd8c" providerId="ADAL" clId="{23CF3A6E-E155-4A24-8251-77A6289C685A}" dt="2022-11-14T18:14:07.975" v="54" actId="2696"/>
          <pc:sldLayoutMkLst>
            <pc:docMk/>
            <pc:sldMasterMk cId="2100808401" sldId="2147483648"/>
            <pc:sldLayoutMk cId="3559517122" sldId="2147483649"/>
          </pc:sldLayoutMkLst>
        </pc:sldLayoutChg>
        <pc:sldLayoutChg chg="mod">
          <pc:chgData name="Mario Martinez" userId="3a8698ea-445f-4751-a923-c95ba728fd8c" providerId="ADAL" clId="{23CF3A6E-E155-4A24-8251-77A6289C685A}" dt="2022-11-14T18:06:22.297" v="21" actId="6014"/>
          <pc:sldLayoutMkLst>
            <pc:docMk/>
            <pc:sldMasterMk cId="2100808401" sldId="2147483648"/>
            <pc:sldLayoutMk cId="1164936946" sldId="2147483660"/>
          </pc:sldLayoutMkLst>
        </pc:sldLayoutChg>
        <pc:sldLayoutChg chg="mod">
          <pc:chgData name="Mario Martinez" userId="3a8698ea-445f-4751-a923-c95ba728fd8c" providerId="ADAL" clId="{23CF3A6E-E155-4A24-8251-77A6289C685A}" dt="2022-11-14T18:07:01.721" v="23" actId="6014"/>
          <pc:sldLayoutMkLst>
            <pc:docMk/>
            <pc:sldMasterMk cId="2100808401" sldId="2147483648"/>
            <pc:sldLayoutMk cId="515585814" sldId="2147483661"/>
          </pc:sldLayoutMkLst>
        </pc:sldLayoutChg>
        <pc:sldLayoutChg chg="mod">
          <pc:chgData name="Mario Martinez" userId="3a8698ea-445f-4751-a923-c95ba728fd8c" providerId="ADAL" clId="{23CF3A6E-E155-4A24-8251-77A6289C685A}" dt="2022-11-14T18:07:19.611" v="25" actId="6014"/>
          <pc:sldLayoutMkLst>
            <pc:docMk/>
            <pc:sldMasterMk cId="2100808401" sldId="2147483648"/>
            <pc:sldLayoutMk cId="2788066660" sldId="2147483662"/>
          </pc:sldLayoutMkLst>
        </pc:sldLayoutChg>
        <pc:sldLayoutChg chg="mod">
          <pc:chgData name="Mario Martinez" userId="3a8698ea-445f-4751-a923-c95ba728fd8c" providerId="ADAL" clId="{23CF3A6E-E155-4A24-8251-77A6289C685A}" dt="2022-11-14T18:08:19.609" v="29" actId="6014"/>
          <pc:sldLayoutMkLst>
            <pc:docMk/>
            <pc:sldMasterMk cId="2100808401" sldId="2147483648"/>
            <pc:sldLayoutMk cId="1889620595" sldId="2147483663"/>
          </pc:sldLayoutMkLst>
        </pc:sldLayoutChg>
        <pc:sldLayoutChg chg="mod">
          <pc:chgData name="Mario Martinez" userId="3a8698ea-445f-4751-a923-c95ba728fd8c" providerId="ADAL" clId="{23CF3A6E-E155-4A24-8251-77A6289C685A}" dt="2022-11-14T18:06:44.415" v="22" actId="6014"/>
          <pc:sldLayoutMkLst>
            <pc:docMk/>
            <pc:sldMasterMk cId="2100808401" sldId="2147483648"/>
            <pc:sldLayoutMk cId="316562779" sldId="2147483664"/>
          </pc:sldLayoutMkLst>
        </pc:sldLayoutChg>
        <pc:sldLayoutChg chg="mod">
          <pc:chgData name="Mario Martinez" userId="3a8698ea-445f-4751-a923-c95ba728fd8c" providerId="ADAL" clId="{23CF3A6E-E155-4A24-8251-77A6289C685A}" dt="2022-11-14T18:05:26.331" v="18" actId="6014"/>
          <pc:sldLayoutMkLst>
            <pc:docMk/>
            <pc:sldMasterMk cId="2100808401" sldId="2147483648"/>
            <pc:sldLayoutMk cId="3510358867" sldId="2147483665"/>
          </pc:sldLayoutMkLst>
        </pc:sldLayoutChg>
        <pc:sldLayoutChg chg="mod">
          <pc:chgData name="Mario Martinez" userId="3a8698ea-445f-4751-a923-c95ba728fd8c" providerId="ADAL" clId="{23CF3A6E-E155-4A24-8251-77A6289C685A}" dt="2022-11-14T18:04:16.066" v="13" actId="6014"/>
          <pc:sldLayoutMkLst>
            <pc:docMk/>
            <pc:sldMasterMk cId="2100808401" sldId="2147483648"/>
            <pc:sldLayoutMk cId="4290714992" sldId="2147483666"/>
          </pc:sldLayoutMkLst>
        </pc:sldLayoutChg>
        <pc:sldLayoutChg chg="mod">
          <pc:chgData name="Mario Martinez" userId="3a8698ea-445f-4751-a923-c95ba728fd8c" providerId="ADAL" clId="{23CF3A6E-E155-4A24-8251-77A6289C685A}" dt="2022-11-14T18:04:46.621" v="15" actId="6014"/>
          <pc:sldLayoutMkLst>
            <pc:docMk/>
            <pc:sldMasterMk cId="2100808401" sldId="2147483648"/>
            <pc:sldLayoutMk cId="2526956570" sldId="2147483667"/>
          </pc:sldLayoutMkLst>
        </pc:sldLayoutChg>
        <pc:sldLayoutChg chg="mod">
          <pc:chgData name="Mario Martinez" userId="3a8698ea-445f-4751-a923-c95ba728fd8c" providerId="ADAL" clId="{23CF3A6E-E155-4A24-8251-77A6289C685A}" dt="2022-11-14T18:02:49.578" v="8" actId="6014"/>
          <pc:sldLayoutMkLst>
            <pc:docMk/>
            <pc:sldMasterMk cId="2100808401" sldId="2147483648"/>
            <pc:sldLayoutMk cId="107396122" sldId="2147483668"/>
          </pc:sldLayoutMkLst>
        </pc:sldLayoutChg>
        <pc:sldLayoutChg chg="mod">
          <pc:chgData name="Mario Martinez" userId="3a8698ea-445f-4751-a923-c95ba728fd8c" providerId="ADAL" clId="{23CF3A6E-E155-4A24-8251-77A6289C685A}" dt="2022-11-14T18:02:56.421" v="9" actId="6014"/>
          <pc:sldLayoutMkLst>
            <pc:docMk/>
            <pc:sldMasterMk cId="2100808401" sldId="2147483648"/>
            <pc:sldLayoutMk cId="2625895855" sldId="2147483669"/>
          </pc:sldLayoutMkLst>
        </pc:sldLayoutChg>
        <pc:sldLayoutChg chg="mod">
          <pc:chgData name="Mario Martinez" userId="3a8698ea-445f-4751-a923-c95ba728fd8c" providerId="ADAL" clId="{23CF3A6E-E155-4A24-8251-77A6289C685A}" dt="2022-11-14T18:04:09.479" v="12" actId="6014"/>
          <pc:sldLayoutMkLst>
            <pc:docMk/>
            <pc:sldMasterMk cId="2100808401" sldId="2147483648"/>
            <pc:sldLayoutMk cId="821346727" sldId="2147483670"/>
          </pc:sldLayoutMkLst>
        </pc:sldLayoutChg>
        <pc:sldLayoutChg chg="mod">
          <pc:chgData name="Mario Martinez" userId="3a8698ea-445f-4751-a923-c95ba728fd8c" providerId="ADAL" clId="{23CF3A6E-E155-4A24-8251-77A6289C685A}" dt="2022-11-14T18:04:56.161" v="16" actId="6014"/>
          <pc:sldLayoutMkLst>
            <pc:docMk/>
            <pc:sldMasterMk cId="2100808401" sldId="2147483648"/>
            <pc:sldLayoutMk cId="797332064" sldId="2147483671"/>
          </pc:sldLayoutMkLst>
        </pc:sldLayoutChg>
        <pc:sldLayoutChg chg="mod">
          <pc:chgData name="Mario Martinez" userId="3a8698ea-445f-4751-a923-c95ba728fd8c" providerId="ADAL" clId="{23CF3A6E-E155-4A24-8251-77A6289C685A}" dt="2022-11-14T18:05:46.739" v="19" actId="6014"/>
          <pc:sldLayoutMkLst>
            <pc:docMk/>
            <pc:sldMasterMk cId="2100808401" sldId="2147483648"/>
            <pc:sldLayoutMk cId="1278170638" sldId="2147483672"/>
          </pc:sldLayoutMkLst>
        </pc:sldLayoutChg>
        <pc:sldLayoutChg chg="mod">
          <pc:chgData name="Mario Martinez" userId="3a8698ea-445f-4751-a923-c95ba728fd8c" providerId="ADAL" clId="{23CF3A6E-E155-4A24-8251-77A6289C685A}" dt="2022-11-14T18:06:02.105" v="20" actId="6014"/>
          <pc:sldLayoutMkLst>
            <pc:docMk/>
            <pc:sldMasterMk cId="2100808401" sldId="2147483648"/>
            <pc:sldLayoutMk cId="2812496817" sldId="2147483673"/>
          </pc:sldLayoutMkLst>
        </pc:sldLayoutChg>
        <pc:sldLayoutChg chg="mod">
          <pc:chgData name="Mario Martinez" userId="3a8698ea-445f-4751-a923-c95ba728fd8c" providerId="ADAL" clId="{23CF3A6E-E155-4A24-8251-77A6289C685A}" dt="2022-11-14T18:07:39.461" v="26" actId="6014"/>
          <pc:sldLayoutMkLst>
            <pc:docMk/>
            <pc:sldMasterMk cId="2100808401" sldId="2147483648"/>
            <pc:sldLayoutMk cId="633174156" sldId="2147483674"/>
          </pc:sldLayoutMkLst>
        </pc:sldLayoutChg>
        <pc:sldLayoutChg chg="mod">
          <pc:chgData name="Mario Martinez" userId="3a8698ea-445f-4751-a923-c95ba728fd8c" providerId="ADAL" clId="{23CF3A6E-E155-4A24-8251-77A6289C685A}" dt="2022-11-14T18:07:59.980" v="28" actId="6014"/>
          <pc:sldLayoutMkLst>
            <pc:docMk/>
            <pc:sldMasterMk cId="2100808401" sldId="2147483648"/>
            <pc:sldLayoutMk cId="842531852" sldId="2147483675"/>
          </pc:sldLayoutMkLst>
        </pc:sldLayoutChg>
        <pc:sldLayoutChg chg="mod">
          <pc:chgData name="Mario Martinez" userId="3a8698ea-445f-4751-a923-c95ba728fd8c" providerId="ADAL" clId="{23CF3A6E-E155-4A24-8251-77A6289C685A}" dt="2022-11-14T18:04:28.105" v="14" actId="6014"/>
          <pc:sldLayoutMkLst>
            <pc:docMk/>
            <pc:sldMasterMk cId="2100808401" sldId="2147483648"/>
            <pc:sldLayoutMk cId="2104487204" sldId="2147483676"/>
          </pc:sldLayoutMkLst>
        </pc:sldLayoutChg>
        <pc:sldLayoutChg chg="mod">
          <pc:chgData name="Mario Martinez" userId="3a8698ea-445f-4751-a923-c95ba728fd8c" providerId="ADAL" clId="{23CF3A6E-E155-4A24-8251-77A6289C685A}" dt="2022-11-14T18:10:01.250" v="33" actId="6014"/>
          <pc:sldLayoutMkLst>
            <pc:docMk/>
            <pc:sldMasterMk cId="2100808401" sldId="2147483648"/>
            <pc:sldLayoutMk cId="2623785468" sldId="2147483677"/>
          </pc:sldLayoutMkLst>
        </pc:sldLayoutChg>
        <pc:sldLayoutChg chg="mod">
          <pc:chgData name="Mario Martinez" userId="3a8698ea-445f-4751-a923-c95ba728fd8c" providerId="ADAL" clId="{23CF3A6E-E155-4A24-8251-77A6289C685A}" dt="2022-11-14T18:10:24.384" v="35" actId="6014"/>
          <pc:sldLayoutMkLst>
            <pc:docMk/>
            <pc:sldMasterMk cId="2100808401" sldId="2147483648"/>
            <pc:sldLayoutMk cId="3831344345" sldId="2147483678"/>
          </pc:sldLayoutMkLst>
        </pc:sldLayoutChg>
        <pc:sldLayoutChg chg="mod">
          <pc:chgData name="Mario Martinez" userId="3a8698ea-445f-4751-a923-c95ba728fd8c" providerId="ADAL" clId="{23CF3A6E-E155-4A24-8251-77A6289C685A}" dt="2022-11-14T18:10:09.840" v="34" actId="6014"/>
          <pc:sldLayoutMkLst>
            <pc:docMk/>
            <pc:sldMasterMk cId="2100808401" sldId="2147483648"/>
            <pc:sldLayoutMk cId="3391208882" sldId="2147483679"/>
          </pc:sldLayoutMkLst>
        </pc:sldLayoutChg>
        <pc:sldLayoutChg chg="mod">
          <pc:chgData name="Mario Martinez" userId="3a8698ea-445f-4751-a923-c95ba728fd8c" providerId="ADAL" clId="{23CF3A6E-E155-4A24-8251-77A6289C685A}" dt="2022-11-14T18:10:39.149" v="36" actId="6014"/>
          <pc:sldLayoutMkLst>
            <pc:docMk/>
            <pc:sldMasterMk cId="2100808401" sldId="2147483648"/>
            <pc:sldLayoutMk cId="646117917" sldId="2147483680"/>
          </pc:sldLayoutMkLst>
        </pc:sldLayoutChg>
        <pc:sldLayoutChg chg="mod">
          <pc:chgData name="Mario Martinez" userId="3a8698ea-445f-4751-a923-c95ba728fd8c" providerId="ADAL" clId="{23CF3A6E-E155-4A24-8251-77A6289C685A}" dt="2022-11-14T18:10:47.919" v="37" actId="6014"/>
          <pc:sldLayoutMkLst>
            <pc:docMk/>
            <pc:sldMasterMk cId="2100808401" sldId="2147483648"/>
            <pc:sldLayoutMk cId="1420474267" sldId="2147483681"/>
          </pc:sldLayoutMkLst>
        </pc:sldLayoutChg>
        <pc:sldLayoutChg chg="mod">
          <pc:chgData name="Mario Martinez" userId="3a8698ea-445f-4751-a923-c95ba728fd8c" providerId="ADAL" clId="{23CF3A6E-E155-4A24-8251-77A6289C685A}" dt="2022-11-14T18:11:14.826" v="39" actId="6014"/>
          <pc:sldLayoutMkLst>
            <pc:docMk/>
            <pc:sldMasterMk cId="2100808401" sldId="2147483648"/>
            <pc:sldLayoutMk cId="2244011237" sldId="2147483682"/>
          </pc:sldLayoutMkLst>
        </pc:sldLayoutChg>
        <pc:sldLayoutChg chg="mod">
          <pc:chgData name="Mario Martinez" userId="3a8698ea-445f-4751-a923-c95ba728fd8c" providerId="ADAL" clId="{23CF3A6E-E155-4A24-8251-77A6289C685A}" dt="2022-11-14T18:11:30.345" v="40" actId="6014"/>
          <pc:sldLayoutMkLst>
            <pc:docMk/>
            <pc:sldMasterMk cId="2100808401" sldId="2147483648"/>
            <pc:sldLayoutMk cId="4167145057" sldId="2147483683"/>
          </pc:sldLayoutMkLst>
        </pc:sldLayoutChg>
        <pc:sldLayoutChg chg="mod">
          <pc:chgData name="Mario Martinez" userId="3a8698ea-445f-4751-a923-c95ba728fd8c" providerId="ADAL" clId="{23CF3A6E-E155-4A24-8251-77A6289C685A}" dt="2022-11-14T18:11:57.606" v="43" actId="6014"/>
          <pc:sldLayoutMkLst>
            <pc:docMk/>
            <pc:sldMasterMk cId="2100808401" sldId="2147483648"/>
            <pc:sldLayoutMk cId="746339571" sldId="2147483684"/>
          </pc:sldLayoutMkLst>
        </pc:sldLayoutChg>
        <pc:sldLayoutChg chg="mod">
          <pc:chgData name="Mario Martinez" userId="3a8698ea-445f-4751-a923-c95ba728fd8c" providerId="ADAL" clId="{23CF3A6E-E155-4A24-8251-77A6289C685A}" dt="2022-11-14T18:11:49.474" v="42" actId="6014"/>
          <pc:sldLayoutMkLst>
            <pc:docMk/>
            <pc:sldMasterMk cId="2100808401" sldId="2147483648"/>
            <pc:sldLayoutMk cId="3476253860" sldId="2147483685"/>
          </pc:sldLayoutMkLst>
        </pc:sldLayoutChg>
        <pc:sldLayoutChg chg="mod">
          <pc:chgData name="Mario Martinez" userId="3a8698ea-445f-4751-a923-c95ba728fd8c" providerId="ADAL" clId="{23CF3A6E-E155-4A24-8251-77A6289C685A}" dt="2022-11-14T18:12:14.956" v="45" actId="6014"/>
          <pc:sldLayoutMkLst>
            <pc:docMk/>
            <pc:sldMasterMk cId="2100808401" sldId="2147483648"/>
            <pc:sldLayoutMk cId="387811268" sldId="2147483686"/>
          </pc:sldLayoutMkLst>
        </pc:sldLayoutChg>
        <pc:sldLayoutChg chg="mod">
          <pc:chgData name="Mario Martinez" userId="3a8698ea-445f-4751-a923-c95ba728fd8c" providerId="ADAL" clId="{23CF3A6E-E155-4A24-8251-77A6289C685A}" dt="2022-11-14T18:12:06.989" v="44" actId="6014"/>
          <pc:sldLayoutMkLst>
            <pc:docMk/>
            <pc:sldMasterMk cId="2100808401" sldId="2147483648"/>
            <pc:sldLayoutMk cId="2473167276" sldId="2147483687"/>
          </pc:sldLayoutMkLst>
        </pc:sldLayoutChg>
        <pc:sldLayoutChg chg="mod">
          <pc:chgData name="Mario Martinez" userId="3a8698ea-445f-4751-a923-c95ba728fd8c" providerId="ADAL" clId="{23CF3A6E-E155-4A24-8251-77A6289C685A}" dt="2022-11-14T18:12:21.017" v="46" actId="6014"/>
          <pc:sldLayoutMkLst>
            <pc:docMk/>
            <pc:sldMasterMk cId="2100808401" sldId="2147483648"/>
            <pc:sldLayoutMk cId="2256851600" sldId="2147483688"/>
          </pc:sldLayoutMkLst>
        </pc:sldLayoutChg>
        <pc:sldLayoutChg chg="mod">
          <pc:chgData name="Mario Martinez" userId="3a8698ea-445f-4751-a923-c95ba728fd8c" providerId="ADAL" clId="{23CF3A6E-E155-4A24-8251-77A6289C685A}" dt="2022-11-14T18:12:42.425" v="48" actId="6014"/>
          <pc:sldLayoutMkLst>
            <pc:docMk/>
            <pc:sldMasterMk cId="2100808401" sldId="2147483648"/>
            <pc:sldLayoutMk cId="1462837534" sldId="2147483689"/>
          </pc:sldLayoutMkLst>
        </pc:sldLayoutChg>
        <pc:sldLayoutChg chg="mod">
          <pc:chgData name="Mario Martinez" userId="3a8698ea-445f-4751-a923-c95ba728fd8c" providerId="ADAL" clId="{23CF3A6E-E155-4A24-8251-77A6289C685A}" dt="2022-11-14T18:13:05.074" v="49" actId="6014"/>
          <pc:sldLayoutMkLst>
            <pc:docMk/>
            <pc:sldMasterMk cId="2100808401" sldId="2147483648"/>
            <pc:sldLayoutMk cId="1933363200" sldId="2147483690"/>
          </pc:sldLayoutMkLst>
        </pc:sldLayoutChg>
        <pc:sldLayoutChg chg="mod">
          <pc:chgData name="Mario Martinez" userId="3a8698ea-445f-4751-a923-c95ba728fd8c" providerId="ADAL" clId="{23CF3A6E-E155-4A24-8251-77A6289C685A}" dt="2022-11-14T18:09:23.580" v="32" actId="6014"/>
          <pc:sldLayoutMkLst>
            <pc:docMk/>
            <pc:sldMasterMk cId="2100808401" sldId="2147483648"/>
            <pc:sldLayoutMk cId="3982978082" sldId="2147483691"/>
          </pc:sldLayoutMkLst>
        </pc:sldLayoutChg>
        <pc:sldLayoutChg chg="mod">
          <pc:chgData name="Mario Martinez" userId="3a8698ea-445f-4751-a923-c95ba728fd8c" providerId="ADAL" clId="{23CF3A6E-E155-4A24-8251-77A6289C685A}" dt="2022-11-14T18:11:07.849" v="38" actId="6014"/>
          <pc:sldLayoutMkLst>
            <pc:docMk/>
            <pc:sldMasterMk cId="2100808401" sldId="2147483648"/>
            <pc:sldLayoutMk cId="133041813" sldId="2147483692"/>
          </pc:sldLayoutMkLst>
        </pc:sldLayoutChg>
        <pc:sldLayoutChg chg="mod">
          <pc:chgData name="Mario Martinez" userId="3a8698ea-445f-4751-a923-c95ba728fd8c" providerId="ADAL" clId="{23CF3A6E-E155-4A24-8251-77A6289C685A}" dt="2022-11-14T18:11:38.178" v="41" actId="6014"/>
          <pc:sldLayoutMkLst>
            <pc:docMk/>
            <pc:sldMasterMk cId="2100808401" sldId="2147483648"/>
            <pc:sldLayoutMk cId="3658552077" sldId="2147483693"/>
          </pc:sldLayoutMkLst>
        </pc:sldLayoutChg>
        <pc:sldLayoutChg chg="mod">
          <pc:chgData name="Mario Martinez" userId="3a8698ea-445f-4751-a923-c95ba728fd8c" providerId="ADAL" clId="{23CF3A6E-E155-4A24-8251-77A6289C685A}" dt="2022-11-14T18:12:30.336" v="47" actId="6014"/>
          <pc:sldLayoutMkLst>
            <pc:docMk/>
            <pc:sldMasterMk cId="2100808401" sldId="2147483648"/>
            <pc:sldLayoutMk cId="394857611" sldId="2147483695"/>
          </pc:sldLayoutMkLst>
        </pc:sldLayoutChg>
        <pc:sldLayoutChg chg="mod">
          <pc:chgData name="Mario Martinez" userId="3a8698ea-445f-4751-a923-c95ba728fd8c" providerId="ADAL" clId="{23CF3A6E-E155-4A24-8251-77A6289C685A}" dt="2022-11-14T18:13:17.263" v="50" actId="6014"/>
          <pc:sldLayoutMkLst>
            <pc:docMk/>
            <pc:sldMasterMk cId="2100808401" sldId="2147483648"/>
            <pc:sldLayoutMk cId="17289618" sldId="2147483696"/>
          </pc:sldLayoutMkLst>
        </pc:sldLayoutChg>
        <pc:sldLayoutChg chg="mod">
          <pc:chgData name="Mario Martinez" userId="3a8698ea-445f-4751-a923-c95ba728fd8c" providerId="ADAL" clId="{23CF3A6E-E155-4A24-8251-77A6289C685A}" dt="2022-11-14T18:13:48.106" v="52" actId="6014"/>
          <pc:sldLayoutMkLst>
            <pc:docMk/>
            <pc:sldMasterMk cId="2100808401" sldId="2147483648"/>
            <pc:sldLayoutMk cId="4244622501" sldId="2147483697"/>
          </pc:sldLayoutMkLst>
        </pc:sldLayoutChg>
        <pc:sldLayoutChg chg="mod">
          <pc:chgData name="Mario Martinez" userId="3a8698ea-445f-4751-a923-c95ba728fd8c" providerId="ADAL" clId="{23CF3A6E-E155-4A24-8251-77A6289C685A}" dt="2022-11-14T18:13:33.033" v="51" actId="6014"/>
          <pc:sldLayoutMkLst>
            <pc:docMk/>
            <pc:sldMasterMk cId="2100808401" sldId="2147483648"/>
            <pc:sldLayoutMk cId="2187317476" sldId="2147483698"/>
          </pc:sldLayoutMkLst>
        </pc:sldLayoutChg>
        <pc:sldLayoutChg chg="mod">
          <pc:chgData name="Mario Martinez" userId="3a8698ea-445f-4751-a923-c95ba728fd8c" providerId="ADAL" clId="{23CF3A6E-E155-4A24-8251-77A6289C685A}" dt="2022-11-14T18:14:02.884" v="53" actId="6014"/>
          <pc:sldLayoutMkLst>
            <pc:docMk/>
            <pc:sldMasterMk cId="2100808401" sldId="2147483648"/>
            <pc:sldLayoutMk cId="2731785487" sldId="214748369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</cp:revision>
  <dcterms:created xsi:type="dcterms:W3CDTF">2022-11-10T18:38:46Z</dcterms:created>
  <dcterms:modified xsi:type="dcterms:W3CDTF">2022-11-14T18:14:08Z</dcterms:modified>
</cp:coreProperties>
</file>