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11" r:id="rId2"/>
    <p:sldId id="626" r:id="rId3"/>
    <p:sldId id="508" r:id="rId4"/>
    <p:sldId id="547" r:id="rId5"/>
    <p:sldId id="625" r:id="rId6"/>
    <p:sldId id="353" r:id="rId7"/>
    <p:sldId id="627" r:id="rId8"/>
    <p:sldId id="597" r:id="rId9"/>
    <p:sldId id="269" r:id="rId10"/>
    <p:sldId id="259" r:id="rId11"/>
    <p:sldId id="270" r:id="rId12"/>
    <p:sldId id="268" r:id="rId13"/>
    <p:sldId id="298" r:id="rId14"/>
    <p:sldId id="286" r:id="rId15"/>
    <p:sldId id="295" r:id="rId16"/>
    <p:sldId id="322" r:id="rId17"/>
    <p:sldId id="323" r:id="rId18"/>
    <p:sldId id="324" r:id="rId19"/>
    <p:sldId id="326" r:id="rId20"/>
    <p:sldId id="293" r:id="rId21"/>
    <p:sldId id="301" r:id="rId22"/>
    <p:sldId id="339" r:id="rId23"/>
    <p:sldId id="340" r:id="rId24"/>
    <p:sldId id="642" r:id="rId25"/>
    <p:sldId id="341" r:id="rId26"/>
    <p:sldId id="345" r:id="rId27"/>
    <p:sldId id="342" r:id="rId28"/>
    <p:sldId id="344" r:id="rId29"/>
    <p:sldId id="348" r:id="rId30"/>
    <p:sldId id="350" r:id="rId31"/>
    <p:sldId id="351" r:id="rId32"/>
    <p:sldId id="305" r:id="rId33"/>
    <p:sldId id="639" r:id="rId34"/>
    <p:sldId id="640" r:id="rId35"/>
    <p:sldId id="64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4F2"/>
    <a:srgbClr val="01CCFF"/>
    <a:srgbClr val="0DC0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F9B6C0-4E52-DBCD-5673-5B940FA2F8E0}" v="59" dt="2025-05-15T01:06:04.907"/>
    <p1510:client id="{6F18BB22-895A-4E76-AF0E-51E235B6E28D}" v="606" dt="2025-05-14T07:27:35.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8" autoAdjust="0"/>
    <p:restoredTop sz="96236" autoAdjust="0"/>
  </p:normalViewPr>
  <p:slideViewPr>
    <p:cSldViewPr snapToGrid="0">
      <p:cViewPr varScale="1">
        <p:scale>
          <a:sx n="84" d="100"/>
          <a:sy n="84" d="100"/>
        </p:scale>
        <p:origin x="173"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u Stancu" userId="S::alexandru.stancu@manchester-robotics.com::c0f6881f-1709-4c06-ad1d-56e07084aa12" providerId="AD" clId="Web-{6EF9B6C0-4E52-DBCD-5673-5B940FA2F8E0}"/>
    <pc:docChg chg="modSld">
      <pc:chgData name="Alexandru Stancu" userId="S::alexandru.stancu@manchester-robotics.com::c0f6881f-1709-4c06-ad1d-56e07084aa12" providerId="AD" clId="Web-{6EF9B6C0-4E52-DBCD-5673-5B940FA2F8E0}" dt="2025-05-15T01:06:04.907" v="49"/>
      <pc:docMkLst>
        <pc:docMk/>
      </pc:docMkLst>
      <pc:sldChg chg="addSp modSp">
        <pc:chgData name="Alexandru Stancu" userId="S::alexandru.stancu@manchester-robotics.com::c0f6881f-1709-4c06-ad1d-56e07084aa12" providerId="AD" clId="Web-{6EF9B6C0-4E52-DBCD-5673-5B940FA2F8E0}" dt="2025-05-15T01:05:58.157" v="48" actId="1076"/>
        <pc:sldMkLst>
          <pc:docMk/>
          <pc:sldMk cId="4041506732" sldId="336"/>
        </pc:sldMkLst>
        <pc:spChg chg="add mod">
          <ac:chgData name="Alexandru Stancu" userId="S::alexandru.stancu@manchester-robotics.com::c0f6881f-1709-4c06-ad1d-56e07084aa12" providerId="AD" clId="Web-{6EF9B6C0-4E52-DBCD-5673-5B940FA2F8E0}" dt="2025-05-15T01:01:51.118" v="1" actId="1076"/>
          <ac:spMkLst>
            <pc:docMk/>
            <pc:sldMk cId="4041506732" sldId="336"/>
            <ac:spMk id="2" creationId="{0B7764E2-75AC-BA82-668E-EC17561D665F}"/>
          </ac:spMkLst>
        </pc:spChg>
        <pc:spChg chg="add mod">
          <ac:chgData name="Alexandru Stancu" userId="S::alexandru.stancu@manchester-robotics.com::c0f6881f-1709-4c06-ad1d-56e07084aa12" providerId="AD" clId="Web-{6EF9B6C0-4E52-DBCD-5673-5B940FA2F8E0}" dt="2025-05-15T01:02:05.196" v="3" actId="1076"/>
          <ac:spMkLst>
            <pc:docMk/>
            <pc:sldMk cId="4041506732" sldId="336"/>
            <ac:spMk id="4" creationId="{71E08668-20F8-20D3-7600-6284C4C0BBA3}"/>
          </ac:spMkLst>
        </pc:spChg>
        <pc:spChg chg="add mod">
          <ac:chgData name="Alexandru Stancu" userId="S::alexandru.stancu@manchester-robotics.com::c0f6881f-1709-4c06-ad1d-56e07084aa12" providerId="AD" clId="Web-{6EF9B6C0-4E52-DBCD-5673-5B940FA2F8E0}" dt="2025-05-15T01:04:04.544" v="16" actId="1076"/>
          <ac:spMkLst>
            <pc:docMk/>
            <pc:sldMk cId="4041506732" sldId="336"/>
            <ac:spMk id="9" creationId="{4F394F80-215A-DA6B-8A86-C5FE603C770A}"/>
          </ac:spMkLst>
        </pc:spChg>
        <pc:spChg chg="add mod">
          <ac:chgData name="Alexandru Stancu" userId="S::alexandru.stancu@manchester-robotics.com::c0f6881f-1709-4c06-ad1d-56e07084aa12" providerId="AD" clId="Web-{6EF9B6C0-4E52-DBCD-5673-5B940FA2F8E0}" dt="2025-05-15T01:05:58.157" v="48" actId="1076"/>
          <ac:spMkLst>
            <pc:docMk/>
            <pc:sldMk cId="4041506732" sldId="336"/>
            <ac:spMk id="12" creationId="{0BBAEC06-DF7C-3744-516A-6D5007FAF3DA}"/>
          </ac:spMkLst>
        </pc:spChg>
      </pc:sldChg>
      <pc:sldChg chg="addSp delSp modSp">
        <pc:chgData name="Alexandru Stancu" userId="S::alexandru.stancu@manchester-robotics.com::c0f6881f-1709-4c06-ad1d-56e07084aa12" providerId="AD" clId="Web-{6EF9B6C0-4E52-DBCD-5673-5B940FA2F8E0}" dt="2025-05-15T01:06:04.907" v="49"/>
        <pc:sldMkLst>
          <pc:docMk/>
          <pc:sldMk cId="1936222368" sldId="337"/>
        </pc:sldMkLst>
        <pc:spChg chg="add mod">
          <ac:chgData name="Alexandru Stancu" userId="S::alexandru.stancu@manchester-robotics.com::c0f6881f-1709-4c06-ad1d-56e07084aa12" providerId="AD" clId="Web-{6EF9B6C0-4E52-DBCD-5673-5B940FA2F8E0}" dt="2025-05-15T01:02:39.635" v="5" actId="1076"/>
          <ac:spMkLst>
            <pc:docMk/>
            <pc:sldMk cId="1936222368" sldId="337"/>
            <ac:spMk id="2" creationId="{5686D6A0-43F3-6131-E0CE-B7C44D744C33}"/>
          </ac:spMkLst>
        </pc:spChg>
        <pc:spChg chg="add mod">
          <ac:chgData name="Alexandru Stancu" userId="S::alexandru.stancu@manchester-robotics.com::c0f6881f-1709-4c06-ad1d-56e07084aa12" providerId="AD" clId="Web-{6EF9B6C0-4E52-DBCD-5673-5B940FA2F8E0}" dt="2025-05-15T01:02:52.823" v="7" actId="1076"/>
          <ac:spMkLst>
            <pc:docMk/>
            <pc:sldMk cId="1936222368" sldId="337"/>
            <ac:spMk id="4" creationId="{DA843CE6-F6B2-6D51-A784-6CD1291F4DBE}"/>
          </ac:spMkLst>
        </pc:spChg>
        <pc:spChg chg="add mod">
          <ac:chgData name="Alexandru Stancu" userId="S::alexandru.stancu@manchester-robotics.com::c0f6881f-1709-4c06-ad1d-56e07084aa12" providerId="AD" clId="Web-{6EF9B6C0-4E52-DBCD-5673-5B940FA2F8E0}" dt="2025-05-15T01:04:56.795" v="37" actId="688"/>
          <ac:spMkLst>
            <pc:docMk/>
            <pc:sldMk cId="1936222368" sldId="337"/>
            <ac:spMk id="10" creationId="{3D41FB1A-235F-5541-73EC-161BCD71A332}"/>
          </ac:spMkLst>
        </pc:spChg>
        <pc:spChg chg="add del">
          <ac:chgData name="Alexandru Stancu" userId="S::alexandru.stancu@manchester-robotics.com::c0f6881f-1709-4c06-ad1d-56e07084aa12" providerId="AD" clId="Web-{6EF9B6C0-4E52-DBCD-5673-5B940FA2F8E0}" dt="2025-05-15T01:04:55.842" v="35"/>
          <ac:spMkLst>
            <pc:docMk/>
            <pc:sldMk cId="1936222368" sldId="337"/>
            <ac:spMk id="16" creationId="{9A7C56C2-94AD-52CE-562C-1469429BC64B}"/>
          </ac:spMkLst>
        </pc:spChg>
        <pc:spChg chg="add del">
          <ac:chgData name="Alexandru Stancu" userId="S::alexandru.stancu@manchester-robotics.com::c0f6881f-1709-4c06-ad1d-56e07084aa12" providerId="AD" clId="Web-{6EF9B6C0-4E52-DBCD-5673-5B940FA2F8E0}" dt="2025-05-15T01:04:48.873" v="32"/>
          <ac:spMkLst>
            <pc:docMk/>
            <pc:sldMk cId="1936222368" sldId="337"/>
            <ac:spMk id="20" creationId="{D188E76C-AEDC-8E72-0DEA-A7E1F7960003}"/>
          </ac:spMkLst>
        </pc:spChg>
        <pc:spChg chg="add del">
          <ac:chgData name="Alexandru Stancu" userId="S::alexandru.stancu@manchester-robotics.com::c0f6881f-1709-4c06-ad1d-56e07084aa12" providerId="AD" clId="Web-{6EF9B6C0-4E52-DBCD-5673-5B940FA2F8E0}" dt="2025-05-15T01:04:48.279" v="30"/>
          <ac:spMkLst>
            <pc:docMk/>
            <pc:sldMk cId="1936222368" sldId="337"/>
            <ac:spMk id="29" creationId="{3A6F7B0E-735E-C839-83CE-F44AF9B5B567}"/>
          </ac:spMkLst>
        </pc:spChg>
        <pc:spChg chg="add del">
          <ac:chgData name="Alexandru Stancu" userId="S::alexandru.stancu@manchester-robotics.com::c0f6881f-1709-4c06-ad1d-56e07084aa12" providerId="AD" clId="Web-{6EF9B6C0-4E52-DBCD-5673-5B940FA2F8E0}" dt="2025-05-15T01:04:48.576" v="31"/>
          <ac:spMkLst>
            <pc:docMk/>
            <pc:sldMk cId="1936222368" sldId="337"/>
            <ac:spMk id="31" creationId="{9D653CF3-1195-CDC4-ACF1-BDB182283DA0}"/>
          </ac:spMkLst>
        </pc:spChg>
        <pc:spChg chg="add del">
          <ac:chgData name="Alexandru Stancu" userId="S::alexandru.stancu@manchester-robotics.com::c0f6881f-1709-4c06-ad1d-56e07084aa12" providerId="AD" clId="Web-{6EF9B6C0-4E52-DBCD-5673-5B940FA2F8E0}" dt="2025-05-15T01:04:49.154" v="33"/>
          <ac:spMkLst>
            <pc:docMk/>
            <pc:sldMk cId="1936222368" sldId="337"/>
            <ac:spMk id="33" creationId="{8E82DC65-CA1C-1D5D-67B5-02DE9F20CD68}"/>
          </ac:spMkLst>
        </pc:spChg>
        <pc:spChg chg="add del mod">
          <ac:chgData name="Alexandru Stancu" userId="S::alexandru.stancu@manchester-robotics.com::c0f6881f-1709-4c06-ad1d-56e07084aa12" providerId="AD" clId="Web-{6EF9B6C0-4E52-DBCD-5673-5B940FA2F8E0}" dt="2025-05-15T01:04:55.561" v="34"/>
          <ac:spMkLst>
            <pc:docMk/>
            <pc:sldMk cId="1936222368" sldId="337"/>
            <ac:spMk id="34" creationId="{9202A2A1-A5B1-6880-0136-A8973DFF068E}"/>
          </ac:spMkLst>
        </pc:spChg>
        <pc:spChg chg="add">
          <ac:chgData name="Alexandru Stancu" userId="S::alexandru.stancu@manchester-robotics.com::c0f6881f-1709-4c06-ad1d-56e07084aa12" providerId="AD" clId="Web-{6EF9B6C0-4E52-DBCD-5673-5B940FA2F8E0}" dt="2025-05-15T01:06:04.907" v="49"/>
          <ac:spMkLst>
            <pc:docMk/>
            <pc:sldMk cId="1936222368" sldId="337"/>
            <ac:spMk id="36" creationId="{14BE781B-73B3-E609-A911-7B32C731157E}"/>
          </ac:spMkLst>
        </pc:spChg>
      </pc:sldChg>
    </pc:docChg>
  </pc:docChgLst>
  <pc:docChgLst>
    <pc:chgData name="Mario Martinez" userId="3a8698ea-445f-4751-a923-c95ba728fd8c" providerId="ADAL" clId="{6F18BB22-895A-4E76-AF0E-51E235B6E28D}"/>
    <pc:docChg chg="undo custSel addSld delSld modSld">
      <pc:chgData name="Mario Martinez" userId="3a8698ea-445f-4751-a923-c95ba728fd8c" providerId="ADAL" clId="{6F18BB22-895A-4E76-AF0E-51E235B6E28D}" dt="2025-05-14T07:27:42.707" v="1346" actId="478"/>
      <pc:docMkLst>
        <pc:docMk/>
      </pc:docMkLst>
      <pc:sldChg chg="delSp modSp mod delAnim">
        <pc:chgData name="Mario Martinez" userId="3a8698ea-445f-4751-a923-c95ba728fd8c" providerId="ADAL" clId="{6F18BB22-895A-4E76-AF0E-51E235B6E28D}" dt="2025-05-13T03:35:39.708" v="197" actId="1076"/>
        <pc:sldMkLst>
          <pc:docMk/>
          <pc:sldMk cId="2655741034" sldId="268"/>
        </pc:sldMkLst>
        <pc:spChg chg="mod">
          <ac:chgData name="Mario Martinez" userId="3a8698ea-445f-4751-a923-c95ba728fd8c" providerId="ADAL" clId="{6F18BB22-895A-4E76-AF0E-51E235B6E28D}" dt="2025-05-13T03:35:26.283" v="193" actId="1076"/>
          <ac:spMkLst>
            <pc:docMk/>
            <pc:sldMk cId="2655741034" sldId="268"/>
            <ac:spMk id="2" creationId="{204FFE9E-3126-4C79-805E-9CAEE555E627}"/>
          </ac:spMkLst>
        </pc:spChg>
        <pc:picChg chg="mod">
          <ac:chgData name="Mario Martinez" userId="3a8698ea-445f-4751-a923-c95ba728fd8c" providerId="ADAL" clId="{6F18BB22-895A-4E76-AF0E-51E235B6E28D}" dt="2025-05-13T03:35:39.708" v="197" actId="1076"/>
          <ac:picMkLst>
            <pc:docMk/>
            <pc:sldMk cId="2655741034" sldId="268"/>
            <ac:picMk id="32" creationId="{7FE40AC2-04A2-C3DD-9C64-97184F25FACC}"/>
          </ac:picMkLst>
        </pc:picChg>
        <pc:picChg chg="del mod">
          <ac:chgData name="Mario Martinez" userId="3a8698ea-445f-4751-a923-c95ba728fd8c" providerId="ADAL" clId="{6F18BB22-895A-4E76-AF0E-51E235B6E28D}" dt="2025-05-13T03:35:34.118" v="196" actId="478"/>
          <ac:picMkLst>
            <pc:docMk/>
            <pc:sldMk cId="2655741034" sldId="268"/>
            <ac:picMk id="64" creationId="{6167D312-1DE6-A365-BE6B-DA444FD461DC}"/>
          </ac:picMkLst>
        </pc:picChg>
        <pc:picChg chg="del mod">
          <ac:chgData name="Mario Martinez" userId="3a8698ea-445f-4751-a923-c95ba728fd8c" providerId="ADAL" clId="{6F18BB22-895A-4E76-AF0E-51E235B6E28D}" dt="2025-05-13T03:35:32.690" v="195" actId="478"/>
          <ac:picMkLst>
            <pc:docMk/>
            <pc:sldMk cId="2655741034" sldId="268"/>
            <ac:picMk id="124" creationId="{533EEB21-9954-C489-E506-883896BC73F1}"/>
          </ac:picMkLst>
        </pc:picChg>
      </pc:sldChg>
      <pc:sldChg chg="modSp mod">
        <pc:chgData name="Mario Martinez" userId="3a8698ea-445f-4751-a923-c95ba728fd8c" providerId="ADAL" clId="{6F18BB22-895A-4E76-AF0E-51E235B6E28D}" dt="2025-05-13T03:21:26.198" v="10" actId="27636"/>
        <pc:sldMkLst>
          <pc:docMk/>
          <pc:sldMk cId="141929528" sldId="270"/>
        </pc:sldMkLst>
        <pc:spChg chg="mod">
          <ac:chgData name="Mario Martinez" userId="3a8698ea-445f-4751-a923-c95ba728fd8c" providerId="ADAL" clId="{6F18BB22-895A-4E76-AF0E-51E235B6E28D}" dt="2025-05-13T03:21:26.198" v="10" actId="27636"/>
          <ac:spMkLst>
            <pc:docMk/>
            <pc:sldMk cId="141929528" sldId="270"/>
            <ac:spMk id="2" creationId="{46D3A093-894C-38CF-6540-F4ED2434F0B3}"/>
          </ac:spMkLst>
        </pc:spChg>
      </pc:sldChg>
      <pc:sldChg chg="modSp mod">
        <pc:chgData name="Mario Martinez" userId="3a8698ea-445f-4751-a923-c95ba728fd8c" providerId="ADAL" clId="{6F18BB22-895A-4E76-AF0E-51E235B6E28D}" dt="2025-05-13T03:21:26.312" v="12" actId="27636"/>
        <pc:sldMkLst>
          <pc:docMk/>
          <pc:sldMk cId="1230611330" sldId="295"/>
        </pc:sldMkLst>
        <pc:spChg chg="mod">
          <ac:chgData name="Mario Martinez" userId="3a8698ea-445f-4751-a923-c95ba728fd8c" providerId="ADAL" clId="{6F18BB22-895A-4E76-AF0E-51E235B6E28D}" dt="2025-05-13T03:21:26.312" v="12" actId="27636"/>
          <ac:spMkLst>
            <pc:docMk/>
            <pc:sldMk cId="1230611330" sldId="295"/>
            <ac:spMk id="2" creationId="{BFD743F7-09B3-EFC8-2045-56A22B6B6A2A}"/>
          </ac:spMkLst>
        </pc:spChg>
      </pc:sldChg>
      <pc:sldChg chg="modSp mod">
        <pc:chgData name="Mario Martinez" userId="3a8698ea-445f-4751-a923-c95ba728fd8c" providerId="ADAL" clId="{6F18BB22-895A-4E76-AF0E-51E235B6E28D}" dt="2025-05-13T03:21:26.225" v="11" actId="27636"/>
        <pc:sldMkLst>
          <pc:docMk/>
          <pc:sldMk cId="3639357817" sldId="298"/>
        </pc:sldMkLst>
        <pc:spChg chg="mod">
          <ac:chgData name="Mario Martinez" userId="3a8698ea-445f-4751-a923-c95ba728fd8c" providerId="ADAL" clId="{6F18BB22-895A-4E76-AF0E-51E235B6E28D}" dt="2025-05-13T03:21:26.225" v="11" actId="27636"/>
          <ac:spMkLst>
            <pc:docMk/>
            <pc:sldMk cId="3639357817" sldId="298"/>
            <ac:spMk id="2" creationId="{0868D87C-A586-6FC3-B45C-9744A00C9BDF}"/>
          </ac:spMkLst>
        </pc:spChg>
      </pc:sldChg>
      <pc:sldChg chg="addSp delSp modSp del mod">
        <pc:chgData name="Mario Martinez" userId="3a8698ea-445f-4751-a923-c95ba728fd8c" providerId="ADAL" clId="{6F18BB22-895A-4E76-AF0E-51E235B6E28D}" dt="2025-05-13T03:30:46.469" v="181" actId="47"/>
        <pc:sldMkLst>
          <pc:docMk/>
          <pc:sldMk cId="3220065082" sldId="320"/>
        </pc:sldMkLst>
        <pc:grpChg chg="del mod">
          <ac:chgData name="Mario Martinez" userId="3a8698ea-445f-4751-a923-c95ba728fd8c" providerId="ADAL" clId="{6F18BB22-895A-4E76-AF0E-51E235B6E28D}" dt="2025-05-13T03:21:36.014" v="20"/>
          <ac:grpSpMkLst>
            <pc:docMk/>
            <pc:sldMk cId="3220065082" sldId="320"/>
            <ac:grpSpMk id="14" creationId="{54C7DFAE-0CEF-F9EA-49D2-DB3F2CBB2594}"/>
          </ac:grpSpMkLst>
        </pc:grpChg>
        <pc:grpChg chg="del">
          <ac:chgData name="Mario Martinez" userId="3a8698ea-445f-4751-a923-c95ba728fd8c" providerId="ADAL" clId="{6F18BB22-895A-4E76-AF0E-51E235B6E28D}" dt="2025-05-13T03:21:02.232" v="6" actId="478"/>
          <ac:grpSpMkLst>
            <pc:docMk/>
            <pc:sldMk cId="3220065082" sldId="320"/>
            <ac:grpSpMk id="26" creationId="{E33744F3-5EC4-DA18-6B2E-BFE123A1FE9C}"/>
          </ac:grpSpMkLst>
        </pc:grpChg>
        <pc:grpChg chg="del">
          <ac:chgData name="Mario Martinez" userId="3a8698ea-445f-4751-a923-c95ba728fd8c" providerId="ADAL" clId="{6F18BB22-895A-4E76-AF0E-51E235B6E28D}" dt="2025-05-13T03:20:58.704" v="2" actId="478"/>
          <ac:grpSpMkLst>
            <pc:docMk/>
            <pc:sldMk cId="3220065082" sldId="320"/>
            <ac:grpSpMk id="35" creationId="{7FF8F958-1C3C-2E91-349F-483BF3CD8E7E}"/>
          </ac:grpSpMkLst>
        </pc:grpChg>
        <pc:grpChg chg="del">
          <ac:chgData name="Mario Martinez" userId="3a8698ea-445f-4751-a923-c95ba728fd8c" providerId="ADAL" clId="{6F18BB22-895A-4E76-AF0E-51E235B6E28D}" dt="2025-05-13T03:21:00.102" v="4" actId="478"/>
          <ac:grpSpMkLst>
            <pc:docMk/>
            <pc:sldMk cId="3220065082" sldId="320"/>
            <ac:grpSpMk id="41" creationId="{B18A6455-AA73-785F-8E7F-B8309B96F21D}"/>
          </ac:grpSpMkLst>
        </pc:grpChg>
        <pc:grpChg chg="del mod">
          <ac:chgData name="Mario Martinez" userId="3a8698ea-445f-4751-a923-c95ba728fd8c" providerId="ADAL" clId="{6F18BB22-895A-4E76-AF0E-51E235B6E28D}" dt="2025-05-13T03:21:41.211" v="22"/>
          <ac:grpSpMkLst>
            <pc:docMk/>
            <pc:sldMk cId="3220065082" sldId="320"/>
            <ac:grpSpMk id="45" creationId="{43375348-DF82-C0DC-B0AB-A9CB6402CB45}"/>
          </ac:grpSpMkLst>
        </pc:grpChg>
        <pc:grpChg chg="del mod">
          <ac:chgData name="Mario Martinez" userId="3a8698ea-445f-4751-a923-c95ba728fd8c" providerId="ADAL" clId="{6F18BB22-895A-4E76-AF0E-51E235B6E28D}" dt="2025-05-13T03:21:45.882" v="25"/>
          <ac:grpSpMkLst>
            <pc:docMk/>
            <pc:sldMk cId="3220065082" sldId="320"/>
            <ac:grpSpMk id="52" creationId="{BABDDBDE-C9D4-233D-7C53-BC89BA179916}"/>
          </ac:grpSpMkLst>
        </pc:grpChg>
        <pc:grpChg chg="del mod">
          <ac:chgData name="Mario Martinez" userId="3a8698ea-445f-4751-a923-c95ba728fd8c" providerId="ADAL" clId="{6F18BB22-895A-4E76-AF0E-51E235B6E28D}" dt="2025-05-13T03:21:47.502" v="27"/>
          <ac:grpSpMkLst>
            <pc:docMk/>
            <pc:sldMk cId="3220065082" sldId="320"/>
            <ac:grpSpMk id="72" creationId="{1ADCCF3D-FC05-3BDC-5E50-19E5B04C3496}"/>
          </ac:grpSpMkLst>
        </pc:grpChg>
        <pc:grpChg chg="del mod">
          <ac:chgData name="Mario Martinez" userId="3a8698ea-445f-4751-a923-c95ba728fd8c" providerId="ADAL" clId="{6F18BB22-895A-4E76-AF0E-51E235B6E28D}" dt="2025-05-13T03:21:50.079" v="32"/>
          <ac:grpSpMkLst>
            <pc:docMk/>
            <pc:sldMk cId="3220065082" sldId="320"/>
            <ac:grpSpMk id="76" creationId="{0E9F1C7D-AE4F-991F-4E1D-535132110BED}"/>
          </ac:grpSpMkLst>
        </pc:grpChg>
        <pc:grpChg chg="del mod">
          <ac:chgData name="Mario Martinez" userId="3a8698ea-445f-4751-a923-c95ba728fd8c" providerId="ADAL" clId="{6F18BB22-895A-4E76-AF0E-51E235B6E28D}" dt="2025-05-13T03:22:05.912" v="38"/>
          <ac:grpSpMkLst>
            <pc:docMk/>
            <pc:sldMk cId="3220065082" sldId="320"/>
            <ac:grpSpMk id="82" creationId="{C0CCCDDD-0F5A-7B5A-01C9-9F6D88AC4161}"/>
          </ac:grpSpMkLst>
        </pc:grpChg>
        <pc:grpChg chg="del mod">
          <ac:chgData name="Mario Martinez" userId="3a8698ea-445f-4751-a923-c95ba728fd8c" providerId="ADAL" clId="{6F18BB22-895A-4E76-AF0E-51E235B6E28D}" dt="2025-05-13T03:22:08.886" v="40"/>
          <ac:grpSpMkLst>
            <pc:docMk/>
            <pc:sldMk cId="3220065082" sldId="320"/>
            <ac:grpSpMk id="84" creationId="{A7BD7F9E-5625-3D07-AF9C-8F89BB7BC1DD}"/>
          </ac:grpSpMkLst>
        </pc:grpChg>
        <pc:grpChg chg="del mod">
          <ac:chgData name="Mario Martinez" userId="3a8698ea-445f-4751-a923-c95ba728fd8c" providerId="ADAL" clId="{6F18BB22-895A-4E76-AF0E-51E235B6E28D}" dt="2025-05-13T03:22:10.658" v="43"/>
          <ac:grpSpMkLst>
            <pc:docMk/>
            <pc:sldMk cId="3220065082" sldId="320"/>
            <ac:grpSpMk id="86" creationId="{26A5169C-7666-1C5D-10E5-52C7642C0B26}"/>
          </ac:grpSpMkLst>
        </pc:grpChg>
        <pc:grpChg chg="del">
          <ac:chgData name="Mario Martinez" userId="3a8698ea-445f-4751-a923-c95ba728fd8c" providerId="ADAL" clId="{6F18BB22-895A-4E76-AF0E-51E235B6E28D}" dt="2025-05-13T03:20:57.329" v="0" actId="478"/>
          <ac:grpSpMkLst>
            <pc:docMk/>
            <pc:sldMk cId="3220065082" sldId="320"/>
            <ac:grpSpMk id="90" creationId="{8CDD0CF0-2C9A-272E-4107-432A0FEBFD56}"/>
          </ac:grpSpMkLst>
        </pc:grpChg>
        <pc:grpChg chg="del mod">
          <ac:chgData name="Mario Martinez" userId="3a8698ea-445f-4751-a923-c95ba728fd8c" providerId="ADAL" clId="{6F18BB22-895A-4E76-AF0E-51E235B6E28D}" dt="2025-05-13T03:22:14.954" v="49"/>
          <ac:grpSpMkLst>
            <pc:docMk/>
            <pc:sldMk cId="3220065082" sldId="320"/>
            <ac:grpSpMk id="91" creationId="{64DAF275-4566-CB1E-CC14-D0F5128EE60C}"/>
          </ac:grpSpMkLst>
        </pc:grpChg>
        <pc:grpChg chg="del mod">
          <ac:chgData name="Mario Martinez" userId="3a8698ea-445f-4751-a923-c95ba728fd8c" providerId="ADAL" clId="{6F18BB22-895A-4E76-AF0E-51E235B6E28D}" dt="2025-05-13T03:22:20.172" v="58"/>
          <ac:grpSpMkLst>
            <pc:docMk/>
            <pc:sldMk cId="3220065082" sldId="320"/>
            <ac:grpSpMk id="97" creationId="{D7276288-B538-10CD-E77D-A1B8D0C4F444}"/>
          </ac:grpSpMkLst>
        </pc:grpChg>
        <pc:grpChg chg="del mod">
          <ac:chgData name="Mario Martinez" userId="3a8698ea-445f-4751-a923-c95ba728fd8c" providerId="ADAL" clId="{6F18BB22-895A-4E76-AF0E-51E235B6E28D}" dt="2025-05-13T03:22:31.051" v="67"/>
          <ac:grpSpMkLst>
            <pc:docMk/>
            <pc:sldMk cId="3220065082" sldId="320"/>
            <ac:grpSpMk id="106" creationId="{58CAF091-5635-A7BE-F313-CA8A0C36859C}"/>
          </ac:grpSpMkLst>
        </pc:grpChg>
        <pc:grpChg chg="del mod">
          <ac:chgData name="Mario Martinez" userId="3a8698ea-445f-4751-a923-c95ba728fd8c" providerId="ADAL" clId="{6F18BB22-895A-4E76-AF0E-51E235B6E28D}" dt="2025-05-13T03:22:59.260" v="94"/>
          <ac:grpSpMkLst>
            <pc:docMk/>
            <pc:sldMk cId="3220065082" sldId="320"/>
            <ac:grpSpMk id="115" creationId="{89D1D36C-AEA0-6205-DE28-AEE78BD9D85B}"/>
          </ac:grpSpMkLst>
        </pc:grpChg>
        <pc:grpChg chg="del mod">
          <ac:chgData name="Mario Martinez" userId="3a8698ea-445f-4751-a923-c95ba728fd8c" providerId="ADAL" clId="{6F18BB22-895A-4E76-AF0E-51E235B6E28D}" dt="2025-05-13T03:22:59.260" v="94"/>
          <ac:grpSpMkLst>
            <pc:docMk/>
            <pc:sldMk cId="3220065082" sldId="320"/>
            <ac:grpSpMk id="129" creationId="{D3E047E0-3731-7048-2519-D6A65C925159}"/>
          </ac:grpSpMkLst>
        </pc:grpChg>
        <pc:grpChg chg="del mod">
          <ac:chgData name="Mario Martinez" userId="3a8698ea-445f-4751-a923-c95ba728fd8c" providerId="ADAL" clId="{6F18BB22-895A-4E76-AF0E-51E235B6E28D}" dt="2025-05-13T03:22:52.638" v="90"/>
          <ac:grpSpMkLst>
            <pc:docMk/>
            <pc:sldMk cId="3220065082" sldId="320"/>
            <ac:grpSpMk id="133" creationId="{E0E13B7A-2B64-C657-387D-3B68C5DB7293}"/>
          </ac:grpSpMkLst>
        </pc:grpChg>
        <pc:grpChg chg="del mod">
          <ac:chgData name="Mario Martinez" userId="3a8698ea-445f-4751-a923-c95ba728fd8c" providerId="ADAL" clId="{6F18BB22-895A-4E76-AF0E-51E235B6E28D}" dt="2025-05-13T03:23:04.434" v="97"/>
          <ac:grpSpMkLst>
            <pc:docMk/>
            <pc:sldMk cId="3220065082" sldId="320"/>
            <ac:grpSpMk id="138" creationId="{5666228A-B4F3-9777-C7E5-C775A259AC06}"/>
          </ac:grpSpMkLst>
        </pc:grpChg>
        <pc:grpChg chg="del mod">
          <ac:chgData name="Mario Martinez" userId="3a8698ea-445f-4751-a923-c95ba728fd8c" providerId="ADAL" clId="{6F18BB22-895A-4E76-AF0E-51E235B6E28D}" dt="2025-05-13T03:23:23.846" v="119"/>
          <ac:grpSpMkLst>
            <pc:docMk/>
            <pc:sldMk cId="3220065082" sldId="320"/>
            <ac:grpSpMk id="142" creationId="{C1D07E4D-198A-792D-337E-46A90E10B5A3}"/>
          </ac:grpSpMkLst>
        </pc:grpChg>
        <pc:grpChg chg="del mod">
          <ac:chgData name="Mario Martinez" userId="3a8698ea-445f-4751-a923-c95ba728fd8c" providerId="ADAL" clId="{6F18BB22-895A-4E76-AF0E-51E235B6E28D}" dt="2025-05-13T03:23:12.716" v="106"/>
          <ac:grpSpMkLst>
            <pc:docMk/>
            <pc:sldMk cId="3220065082" sldId="320"/>
            <ac:grpSpMk id="145" creationId="{690BBF69-C352-2EFB-CCB7-5A782FC188FE}"/>
          </ac:grpSpMkLst>
        </pc:grpChg>
        <pc:grpChg chg="del mod">
          <ac:chgData name="Mario Martinez" userId="3a8698ea-445f-4751-a923-c95ba728fd8c" providerId="ADAL" clId="{6F18BB22-895A-4E76-AF0E-51E235B6E28D}" dt="2025-05-13T03:23:13.669" v="109"/>
          <ac:grpSpMkLst>
            <pc:docMk/>
            <pc:sldMk cId="3220065082" sldId="320"/>
            <ac:grpSpMk id="154" creationId="{A0BF3466-9390-B41B-5A38-776D36009EB9}"/>
          </ac:grpSpMkLst>
        </pc:grpChg>
        <pc:grpChg chg="del mod">
          <ac:chgData name="Mario Martinez" userId="3a8698ea-445f-4751-a923-c95ba728fd8c" providerId="ADAL" clId="{6F18BB22-895A-4E76-AF0E-51E235B6E28D}" dt="2025-05-13T03:23:14.827" v="112"/>
          <ac:grpSpMkLst>
            <pc:docMk/>
            <pc:sldMk cId="3220065082" sldId="320"/>
            <ac:grpSpMk id="157" creationId="{D4AE7514-CC87-965E-69C5-4A8D31031348}"/>
          </ac:grpSpMkLst>
        </pc:grpChg>
        <pc:grpChg chg="del mod">
          <ac:chgData name="Mario Martinez" userId="3a8698ea-445f-4751-a923-c95ba728fd8c" providerId="ADAL" clId="{6F18BB22-895A-4E76-AF0E-51E235B6E28D}" dt="2025-05-13T03:23:21.985" v="117"/>
          <ac:grpSpMkLst>
            <pc:docMk/>
            <pc:sldMk cId="3220065082" sldId="320"/>
            <ac:grpSpMk id="160" creationId="{75FD224B-34CD-48F9-EB22-9A32BA086ADC}"/>
          </ac:grpSpMkLst>
        </pc:grpChg>
        <pc:grpChg chg="del mod">
          <ac:chgData name="Mario Martinez" userId="3a8698ea-445f-4751-a923-c95ba728fd8c" providerId="ADAL" clId="{6F18BB22-895A-4E76-AF0E-51E235B6E28D}" dt="2025-05-13T03:23:45.790" v="121"/>
          <ac:grpSpMkLst>
            <pc:docMk/>
            <pc:sldMk cId="3220065082" sldId="320"/>
            <ac:grpSpMk id="165" creationId="{DC05ED35-3735-0236-D3B8-507DB2ABF09C}"/>
          </ac:grpSpMkLst>
        </pc:grpChg>
        <pc:grpChg chg="mod">
          <ac:chgData name="Mario Martinez" userId="3a8698ea-445f-4751-a923-c95ba728fd8c" providerId="ADAL" clId="{6F18BB22-895A-4E76-AF0E-51E235B6E28D}" dt="2025-05-13T03:23:47.620" v="141"/>
          <ac:grpSpMkLst>
            <pc:docMk/>
            <pc:sldMk cId="3220065082" sldId="320"/>
            <ac:grpSpMk id="166" creationId="{39A41B7A-9155-E19F-6E8C-0E64C9F78B8B}"/>
          </ac:grpSpMkLst>
        </pc:grpChg>
        <pc:grpChg chg="del mod">
          <ac:chgData name="Mario Martinez" userId="3a8698ea-445f-4751-a923-c95ba728fd8c" providerId="ADAL" clId="{6F18BB22-895A-4E76-AF0E-51E235B6E28D}" dt="2025-05-13T03:23:54.995" v="148"/>
          <ac:grpSpMkLst>
            <pc:docMk/>
            <pc:sldMk cId="3220065082" sldId="320"/>
            <ac:grpSpMk id="168" creationId="{5FAC1026-4092-9B54-207D-0EE04E52C584}"/>
          </ac:grpSpMkLst>
        </pc:grpChg>
        <pc:grpChg chg="del mod">
          <ac:chgData name="Mario Martinez" userId="3a8698ea-445f-4751-a923-c95ba728fd8c" providerId="ADAL" clId="{6F18BB22-895A-4E76-AF0E-51E235B6E28D}" dt="2025-05-13T03:24:22.772" v="154"/>
          <ac:grpSpMkLst>
            <pc:docMk/>
            <pc:sldMk cId="3220065082" sldId="320"/>
            <ac:grpSpMk id="174" creationId="{FC53B104-12AB-A4BB-6C04-5FE8D89D8BD4}"/>
          </ac:grpSpMkLst>
        </pc:grpChg>
        <pc:grpChg chg="del mod">
          <ac:chgData name="Mario Martinez" userId="3a8698ea-445f-4751-a923-c95ba728fd8c" providerId="ADAL" clId="{6F18BB22-895A-4E76-AF0E-51E235B6E28D}" dt="2025-05-13T03:24:26.385" v="156"/>
          <ac:grpSpMkLst>
            <pc:docMk/>
            <pc:sldMk cId="3220065082" sldId="320"/>
            <ac:grpSpMk id="180" creationId="{A2111614-3738-210D-13A1-83849B643CA9}"/>
          </ac:grpSpMkLst>
        </pc:grpChg>
        <pc:grpChg chg="del mod">
          <ac:chgData name="Mario Martinez" userId="3a8698ea-445f-4751-a923-c95ba728fd8c" providerId="ADAL" clId="{6F18BB22-895A-4E76-AF0E-51E235B6E28D}" dt="2025-05-13T03:24:35.987" v="169"/>
          <ac:grpSpMkLst>
            <pc:docMk/>
            <pc:sldMk cId="3220065082" sldId="320"/>
            <ac:grpSpMk id="182" creationId="{4CC6B865-B3E8-8AE3-07BB-8161EC7D829D}"/>
          </ac:grpSpMkLst>
        </pc:grpChg>
        <pc:grpChg chg="del mod">
          <ac:chgData name="Mario Martinez" userId="3a8698ea-445f-4751-a923-c95ba728fd8c" providerId="ADAL" clId="{6F18BB22-895A-4E76-AF0E-51E235B6E28D}" dt="2025-05-13T03:25:23.653" v="171"/>
          <ac:grpSpMkLst>
            <pc:docMk/>
            <pc:sldMk cId="3220065082" sldId="320"/>
            <ac:grpSpMk id="195" creationId="{979839B3-0E42-37C9-7DBE-8142B5DBF7BF}"/>
          </ac:grpSpMkLst>
        </pc:grpChg>
        <pc:grpChg chg="del mod">
          <ac:chgData name="Mario Martinez" userId="3a8698ea-445f-4751-a923-c95ba728fd8c" providerId="ADAL" clId="{6F18BB22-895A-4E76-AF0E-51E235B6E28D}" dt="2025-05-13T03:25:27.858" v="177"/>
          <ac:grpSpMkLst>
            <pc:docMk/>
            <pc:sldMk cId="3220065082" sldId="320"/>
            <ac:grpSpMk id="197" creationId="{A9CDE8B1-4354-7762-8DB4-EF4912704B66}"/>
          </ac:grpSpMkLst>
        </pc:grpChg>
        <pc:grpChg chg="del mod">
          <ac:chgData name="Mario Martinez" userId="3a8698ea-445f-4751-a923-c95ba728fd8c" providerId="ADAL" clId="{6F18BB22-895A-4E76-AF0E-51E235B6E28D}" dt="2025-05-13T03:25:30.068" v="180"/>
          <ac:grpSpMkLst>
            <pc:docMk/>
            <pc:sldMk cId="3220065082" sldId="320"/>
            <ac:grpSpMk id="203" creationId="{7F4654CA-5FCE-DD8B-BA1B-122A89357F44}"/>
          </ac:grpSpMkLst>
        </pc:grpChg>
        <pc:grpChg chg="mod">
          <ac:chgData name="Mario Martinez" userId="3a8698ea-445f-4751-a923-c95ba728fd8c" providerId="ADAL" clId="{6F18BB22-895A-4E76-AF0E-51E235B6E28D}" dt="2025-05-13T03:25:30.068" v="180"/>
          <ac:grpSpMkLst>
            <pc:docMk/>
            <pc:sldMk cId="3220065082" sldId="320"/>
            <ac:grpSpMk id="206" creationId="{9DB995F5-10CC-7CBA-76EB-E66B27D89AC4}"/>
          </ac:grpSpMkLst>
        </pc:grpChg>
        <pc:inkChg chg="add">
          <ac:chgData name="Mario Martinez" userId="3a8698ea-445f-4751-a923-c95ba728fd8c" providerId="ADAL" clId="{6F18BB22-895A-4E76-AF0E-51E235B6E28D}" dt="2025-05-13T03:21:18.956" v="7" actId="9405"/>
          <ac:inkMkLst>
            <pc:docMk/>
            <pc:sldMk cId="3220065082" sldId="320"/>
            <ac:inkMk id="5" creationId="{9F861F24-EB1E-65AF-64DC-BC78F884EBAC}"/>
          </ac:inkMkLst>
        </pc:inkChg>
        <pc:inkChg chg="add del">
          <ac:chgData name="Mario Martinez" userId="3a8698ea-445f-4751-a923-c95ba728fd8c" providerId="ADAL" clId="{6F18BB22-895A-4E76-AF0E-51E235B6E28D}" dt="2025-05-13T03:21:26.094" v="9"/>
          <ac:inkMkLst>
            <pc:docMk/>
            <pc:sldMk cId="3220065082" sldId="320"/>
            <ac:inkMk id="7" creationId="{5D711D38-C719-DF43-E3C7-AEB2CF054017}"/>
          </ac:inkMkLst>
        </pc:inkChg>
        <pc:inkChg chg="add mod">
          <ac:chgData name="Mario Martinez" userId="3a8698ea-445f-4751-a923-c95ba728fd8c" providerId="ADAL" clId="{6F18BB22-895A-4E76-AF0E-51E235B6E28D}" dt="2025-05-13T03:24:26.385" v="156"/>
          <ac:inkMkLst>
            <pc:docMk/>
            <pc:sldMk cId="3220065082" sldId="320"/>
            <ac:inkMk id="10" creationId="{BAF4CAE1-FF4F-60F8-9012-97B8F04DEC2E}"/>
          </ac:inkMkLst>
        </pc:inkChg>
        <pc:inkChg chg="add mod">
          <ac:chgData name="Mario Martinez" userId="3a8698ea-445f-4751-a923-c95ba728fd8c" providerId="ADAL" clId="{6F18BB22-895A-4E76-AF0E-51E235B6E28D}" dt="2025-05-13T03:22:59.260" v="94"/>
          <ac:inkMkLst>
            <pc:docMk/>
            <pc:sldMk cId="3220065082" sldId="320"/>
            <ac:inkMk id="12" creationId="{879EF2A5-78B6-D2F5-5178-ADA15BB33123}"/>
          </ac:inkMkLst>
        </pc:inkChg>
        <pc:inkChg chg="del">
          <ac:chgData name="Mario Martinez" userId="3a8698ea-445f-4751-a923-c95ba728fd8c" providerId="ADAL" clId="{6F18BB22-895A-4E76-AF0E-51E235B6E28D}" dt="2025-05-13T03:21:02.232" v="6" actId="478"/>
          <ac:inkMkLst>
            <pc:docMk/>
            <pc:sldMk cId="3220065082" sldId="320"/>
            <ac:inkMk id="13" creationId="{057AC214-6301-A9A0-900E-FF4F82D08144}"/>
          </ac:inkMkLst>
        </pc:inkChg>
        <pc:inkChg chg="add mod">
          <ac:chgData name="Mario Martinez" userId="3a8698ea-445f-4751-a923-c95ba728fd8c" providerId="ADAL" clId="{6F18BB22-895A-4E76-AF0E-51E235B6E28D}" dt="2025-05-13T03:22:31.051" v="67"/>
          <ac:inkMkLst>
            <pc:docMk/>
            <pc:sldMk cId="3220065082" sldId="320"/>
            <ac:inkMk id="19" creationId="{F1660565-40A6-B503-5A1C-8D1736E2B139}"/>
          </ac:inkMkLst>
        </pc:inkChg>
        <pc:inkChg chg="del">
          <ac:chgData name="Mario Martinez" userId="3a8698ea-445f-4751-a923-c95ba728fd8c" providerId="ADAL" clId="{6F18BB22-895A-4E76-AF0E-51E235B6E28D}" dt="2025-05-13T03:21:02.232" v="6" actId="478"/>
          <ac:inkMkLst>
            <pc:docMk/>
            <pc:sldMk cId="3220065082" sldId="320"/>
            <ac:inkMk id="24" creationId="{2AC99155-B885-EDD5-EC95-010009552D11}"/>
          </ac:inkMkLst>
        </pc:inkChg>
        <pc:inkChg chg="add mod">
          <ac:chgData name="Mario Martinez" userId="3a8698ea-445f-4751-a923-c95ba728fd8c" providerId="ADAL" clId="{6F18BB22-895A-4E76-AF0E-51E235B6E28D}" dt="2025-05-13T03:22:59.260" v="94"/>
          <ac:inkMkLst>
            <pc:docMk/>
            <pc:sldMk cId="3220065082" sldId="320"/>
            <ac:inkMk id="27" creationId="{46DD5499-F771-734A-7A24-859168A8DF13}"/>
          </ac:inkMkLst>
        </pc:inkChg>
        <pc:inkChg chg="add mod">
          <ac:chgData name="Mario Martinez" userId="3a8698ea-445f-4751-a923-c95ba728fd8c" providerId="ADAL" clId="{6F18BB22-895A-4E76-AF0E-51E235B6E28D}" dt="2025-05-13T03:22:10.658" v="43"/>
          <ac:inkMkLst>
            <pc:docMk/>
            <pc:sldMk cId="3220065082" sldId="320"/>
            <ac:inkMk id="28" creationId="{4D569445-D84A-506B-1A22-483785AF81F3}"/>
          </ac:inkMkLst>
        </pc:inkChg>
        <pc:inkChg chg="add mod">
          <ac:chgData name="Mario Martinez" userId="3a8698ea-445f-4751-a923-c95ba728fd8c" providerId="ADAL" clId="{6F18BB22-895A-4E76-AF0E-51E235B6E28D}" dt="2025-05-13T03:22:14.954" v="49"/>
          <ac:inkMkLst>
            <pc:docMk/>
            <pc:sldMk cId="3220065082" sldId="320"/>
            <ac:inkMk id="30" creationId="{B837DF11-6716-B12F-68A4-F24510B9BEFE}"/>
          </ac:inkMkLst>
        </pc:inkChg>
        <pc:inkChg chg="del">
          <ac:chgData name="Mario Martinez" userId="3a8698ea-445f-4751-a923-c95ba728fd8c" providerId="ADAL" clId="{6F18BB22-895A-4E76-AF0E-51E235B6E28D}" dt="2025-05-13T03:21:02.232" v="6" actId="478"/>
          <ac:inkMkLst>
            <pc:docMk/>
            <pc:sldMk cId="3220065082" sldId="320"/>
            <ac:inkMk id="46" creationId="{81F97A90-3CA7-8687-83E6-8C24C7E354E4}"/>
          </ac:inkMkLst>
        </pc:inkChg>
        <pc:inkChg chg="add mod">
          <ac:chgData name="Mario Martinez" userId="3a8698ea-445f-4751-a923-c95ba728fd8c" providerId="ADAL" clId="{6F18BB22-895A-4E76-AF0E-51E235B6E28D}" dt="2025-05-13T03:21:45.882" v="25"/>
          <ac:inkMkLst>
            <pc:docMk/>
            <pc:sldMk cId="3220065082" sldId="320"/>
            <ac:inkMk id="50" creationId="{BC7E0957-70A3-982C-C01A-72FD09497A18}"/>
          </ac:inkMkLst>
        </pc:inkChg>
        <pc:inkChg chg="del">
          <ac:chgData name="Mario Martinez" userId="3a8698ea-445f-4751-a923-c95ba728fd8c" providerId="ADAL" clId="{6F18BB22-895A-4E76-AF0E-51E235B6E28D}" dt="2025-05-13T03:20:58.149" v="1" actId="478"/>
          <ac:inkMkLst>
            <pc:docMk/>
            <pc:sldMk cId="3220065082" sldId="320"/>
            <ac:inkMk id="51" creationId="{807231B3-19DA-CF97-7A6D-2224E254EA55}"/>
          </ac:inkMkLst>
        </pc:inkChg>
        <pc:inkChg chg="add del mod">
          <ac:chgData name="Mario Martinez" userId="3a8698ea-445f-4751-a923-c95ba728fd8c" providerId="ADAL" clId="{6F18BB22-895A-4E76-AF0E-51E235B6E28D}" dt="2025-05-13T03:22:02.557" v="36"/>
          <ac:inkMkLst>
            <pc:docMk/>
            <pc:sldMk cId="3220065082" sldId="320"/>
            <ac:inkMk id="69" creationId="{56EDA44F-DEBA-D226-3FDC-6AD53E9C8A35}"/>
          </ac:inkMkLst>
        </pc:inkChg>
        <pc:inkChg chg="add">
          <ac:chgData name="Mario Martinez" userId="3a8698ea-445f-4751-a923-c95ba728fd8c" providerId="ADAL" clId="{6F18BB22-895A-4E76-AF0E-51E235B6E28D}" dt="2025-05-13T03:21:45.311" v="24" actId="9405"/>
          <ac:inkMkLst>
            <pc:docMk/>
            <pc:sldMk cId="3220065082" sldId="320"/>
            <ac:inkMk id="70" creationId="{1A970E72-49C8-D5D9-572F-24EA64294BCF}"/>
          </ac:inkMkLst>
        </pc:inkChg>
        <pc:inkChg chg="del">
          <ac:chgData name="Mario Martinez" userId="3a8698ea-445f-4751-a923-c95ba728fd8c" providerId="ADAL" clId="{6F18BB22-895A-4E76-AF0E-51E235B6E28D}" dt="2025-05-13T03:20:59.600" v="3" actId="478"/>
          <ac:inkMkLst>
            <pc:docMk/>
            <pc:sldMk cId="3220065082" sldId="320"/>
            <ac:inkMk id="71" creationId="{C17CF88C-7D13-1ADC-1F1E-7FD4CA3CE03A}"/>
          </ac:inkMkLst>
        </pc:inkChg>
        <pc:inkChg chg="add del mod">
          <ac:chgData name="Mario Martinez" userId="3a8698ea-445f-4751-a923-c95ba728fd8c" providerId="ADAL" clId="{6F18BB22-895A-4E76-AF0E-51E235B6E28D}" dt="2025-05-13T03:21:59.750" v="33"/>
          <ac:inkMkLst>
            <pc:docMk/>
            <pc:sldMk cId="3220065082" sldId="320"/>
            <ac:inkMk id="75" creationId="{8BAF7390-63AB-F14A-8BE9-FF10BA8365CD}"/>
          </ac:inkMkLst>
        </pc:inkChg>
        <pc:inkChg chg="add mod">
          <ac:chgData name="Mario Martinez" userId="3a8698ea-445f-4751-a923-c95ba728fd8c" providerId="ADAL" clId="{6F18BB22-895A-4E76-AF0E-51E235B6E28D}" dt="2025-05-13T03:22:14.954" v="49"/>
          <ac:inkMkLst>
            <pc:docMk/>
            <pc:sldMk cId="3220065082" sldId="320"/>
            <ac:inkMk id="77" creationId="{AA97BF2C-B4B6-965A-AA9B-316514645270}"/>
          </ac:inkMkLst>
        </pc:inkChg>
        <pc:inkChg chg="add mod">
          <ac:chgData name="Mario Martinez" userId="3a8698ea-445f-4751-a923-c95ba728fd8c" providerId="ADAL" clId="{6F18BB22-895A-4E76-AF0E-51E235B6E28D}" dt="2025-05-13T03:22:20.172" v="58"/>
          <ac:inkMkLst>
            <pc:docMk/>
            <pc:sldMk cId="3220065082" sldId="320"/>
            <ac:inkMk id="78" creationId="{B04B60C6-E808-E2D9-D4EF-8316FC794091}"/>
          </ac:inkMkLst>
        </pc:inkChg>
        <pc:inkChg chg="add del mod">
          <ac:chgData name="Mario Martinez" userId="3a8698ea-445f-4751-a923-c95ba728fd8c" providerId="ADAL" clId="{6F18BB22-895A-4E76-AF0E-51E235B6E28D}" dt="2025-05-13T03:22:00.471" v="34"/>
          <ac:inkMkLst>
            <pc:docMk/>
            <pc:sldMk cId="3220065082" sldId="320"/>
            <ac:inkMk id="79" creationId="{1D79B482-C75C-5059-0CCC-5FAA4177DBFB}"/>
          </ac:inkMkLst>
        </pc:inkChg>
        <pc:inkChg chg="add del mod">
          <ac:chgData name="Mario Martinez" userId="3a8698ea-445f-4751-a923-c95ba728fd8c" providerId="ADAL" clId="{6F18BB22-895A-4E76-AF0E-51E235B6E28D}" dt="2025-05-13T03:22:01.236" v="35"/>
          <ac:inkMkLst>
            <pc:docMk/>
            <pc:sldMk cId="3220065082" sldId="320"/>
            <ac:inkMk id="80" creationId="{2FE110B2-6D2A-B403-1196-E271DDF27902}"/>
          </ac:inkMkLst>
        </pc:inkChg>
        <pc:inkChg chg="del">
          <ac:chgData name="Mario Martinez" userId="3a8698ea-445f-4751-a923-c95ba728fd8c" providerId="ADAL" clId="{6F18BB22-895A-4E76-AF0E-51E235B6E28D}" dt="2025-05-13T03:21:00.629" v="5" actId="478"/>
          <ac:inkMkLst>
            <pc:docMk/>
            <pc:sldMk cId="3220065082" sldId="320"/>
            <ac:inkMk id="81" creationId="{837E39BC-3161-2F49-580B-6CDAE970D96E}"/>
          </ac:inkMkLst>
        </pc:inkChg>
        <pc:inkChg chg="add mod">
          <ac:chgData name="Mario Martinez" userId="3a8698ea-445f-4751-a923-c95ba728fd8c" providerId="ADAL" clId="{6F18BB22-895A-4E76-AF0E-51E235B6E28D}" dt="2025-05-13T03:22:08.886" v="40"/>
          <ac:inkMkLst>
            <pc:docMk/>
            <pc:sldMk cId="3220065082" sldId="320"/>
            <ac:inkMk id="83" creationId="{ADB2E89E-5096-8614-B794-70E47E031AAD}"/>
          </ac:inkMkLst>
        </pc:inkChg>
        <pc:inkChg chg="add mod">
          <ac:chgData name="Mario Martinez" userId="3a8698ea-445f-4751-a923-c95ba728fd8c" providerId="ADAL" clId="{6F18BB22-895A-4E76-AF0E-51E235B6E28D}" dt="2025-05-13T03:25:30.068" v="180"/>
          <ac:inkMkLst>
            <pc:docMk/>
            <pc:sldMk cId="3220065082" sldId="320"/>
            <ac:inkMk id="85" creationId="{05D05E8C-B952-B873-0630-46E20D1075CD}"/>
          </ac:inkMkLst>
        </pc:inkChg>
        <pc:inkChg chg="add mod">
          <ac:chgData name="Mario Martinez" userId="3a8698ea-445f-4751-a923-c95ba728fd8c" providerId="ADAL" clId="{6F18BB22-895A-4E76-AF0E-51E235B6E28D}" dt="2025-05-13T03:24:26.385" v="156"/>
          <ac:inkMkLst>
            <pc:docMk/>
            <pc:sldMk cId="3220065082" sldId="320"/>
            <ac:inkMk id="87" creationId="{55853175-0C05-6DB5-07F9-46BE70CAA8F6}"/>
          </ac:inkMkLst>
        </pc:inkChg>
        <pc:inkChg chg="add mod">
          <ac:chgData name="Mario Martinez" userId="3a8698ea-445f-4751-a923-c95ba728fd8c" providerId="ADAL" clId="{6F18BB22-895A-4E76-AF0E-51E235B6E28D}" dt="2025-05-13T03:25:30.068" v="180"/>
          <ac:inkMkLst>
            <pc:docMk/>
            <pc:sldMk cId="3220065082" sldId="320"/>
            <ac:inkMk id="88" creationId="{25082C26-B53D-148B-ADF8-25674D52A4C3}"/>
          </ac:inkMkLst>
        </pc:inkChg>
        <pc:inkChg chg="add mod">
          <ac:chgData name="Mario Martinez" userId="3a8698ea-445f-4751-a923-c95ba728fd8c" providerId="ADAL" clId="{6F18BB22-895A-4E76-AF0E-51E235B6E28D}" dt="2025-05-13T03:24:26.385" v="156"/>
          <ac:inkMkLst>
            <pc:docMk/>
            <pc:sldMk cId="3220065082" sldId="320"/>
            <ac:inkMk id="92" creationId="{96DCAA76-715B-615A-621D-318BA6F8E17D}"/>
          </ac:inkMkLst>
        </pc:inkChg>
        <pc:inkChg chg="add mod">
          <ac:chgData name="Mario Martinez" userId="3a8698ea-445f-4751-a923-c95ba728fd8c" providerId="ADAL" clId="{6F18BB22-895A-4E76-AF0E-51E235B6E28D}" dt="2025-05-13T03:22:14.954" v="49"/>
          <ac:inkMkLst>
            <pc:docMk/>
            <pc:sldMk cId="3220065082" sldId="320"/>
            <ac:inkMk id="93" creationId="{15400524-F081-4823-7201-D7F53600881D}"/>
          </ac:inkMkLst>
        </pc:inkChg>
        <pc:inkChg chg="add mod">
          <ac:chgData name="Mario Martinez" userId="3a8698ea-445f-4751-a923-c95ba728fd8c" providerId="ADAL" clId="{6F18BB22-895A-4E76-AF0E-51E235B6E28D}" dt="2025-05-13T03:22:14.954" v="49"/>
          <ac:inkMkLst>
            <pc:docMk/>
            <pc:sldMk cId="3220065082" sldId="320"/>
            <ac:inkMk id="94" creationId="{66ECC0F3-91D7-14E6-D5D3-3CAD3D9BE49C}"/>
          </ac:inkMkLst>
        </pc:inkChg>
        <pc:inkChg chg="add mod">
          <ac:chgData name="Mario Martinez" userId="3a8698ea-445f-4751-a923-c95ba728fd8c" providerId="ADAL" clId="{6F18BB22-895A-4E76-AF0E-51E235B6E28D}" dt="2025-05-13T03:22:59.260" v="94"/>
          <ac:inkMkLst>
            <pc:docMk/>
            <pc:sldMk cId="3220065082" sldId="320"/>
            <ac:inkMk id="95" creationId="{B2907506-BB5C-0ADB-9B3F-CC0FB8088D5B}"/>
          </ac:inkMkLst>
        </pc:inkChg>
        <pc:inkChg chg="add">
          <ac:chgData name="Mario Martinez" userId="3a8698ea-445f-4751-a923-c95ba728fd8c" providerId="ADAL" clId="{6F18BB22-895A-4E76-AF0E-51E235B6E28D}" dt="2025-05-13T03:22:14.456" v="48" actId="9405"/>
          <ac:inkMkLst>
            <pc:docMk/>
            <pc:sldMk cId="3220065082" sldId="320"/>
            <ac:inkMk id="96" creationId="{07932FBD-826F-4B1C-F6AF-D77F187DE126}"/>
          </ac:inkMkLst>
        </pc:inkChg>
        <pc:inkChg chg="add">
          <ac:chgData name="Mario Martinez" userId="3a8698ea-445f-4751-a923-c95ba728fd8c" providerId="ADAL" clId="{6F18BB22-895A-4E76-AF0E-51E235B6E28D}" dt="2025-05-13T03:22:15.695" v="50" actId="9405"/>
          <ac:inkMkLst>
            <pc:docMk/>
            <pc:sldMk cId="3220065082" sldId="320"/>
            <ac:inkMk id="98" creationId="{E5219352-F2E5-9F50-3E49-5AFAE4AA3616}"/>
          </ac:inkMkLst>
        </pc:inkChg>
        <pc:inkChg chg="add mod">
          <ac:chgData name="Mario Martinez" userId="3a8698ea-445f-4751-a923-c95ba728fd8c" providerId="ADAL" clId="{6F18BB22-895A-4E76-AF0E-51E235B6E28D}" dt="2025-05-13T03:24:26.385" v="156"/>
          <ac:inkMkLst>
            <pc:docMk/>
            <pc:sldMk cId="3220065082" sldId="320"/>
            <ac:inkMk id="99" creationId="{F3AB9540-F915-25A6-5D01-7A5874697F7F}"/>
          </ac:inkMkLst>
        </pc:inkChg>
        <pc:inkChg chg="add mod">
          <ac:chgData name="Mario Martinez" userId="3a8698ea-445f-4751-a923-c95ba728fd8c" providerId="ADAL" clId="{6F18BB22-895A-4E76-AF0E-51E235B6E28D}" dt="2025-05-13T03:22:59.260" v="94"/>
          <ac:inkMkLst>
            <pc:docMk/>
            <pc:sldMk cId="3220065082" sldId="320"/>
            <ac:inkMk id="100" creationId="{26782ED2-FE4D-235C-8711-100A004C3AA8}"/>
          </ac:inkMkLst>
        </pc:inkChg>
        <pc:inkChg chg="add mod">
          <ac:chgData name="Mario Martinez" userId="3a8698ea-445f-4751-a923-c95ba728fd8c" providerId="ADAL" clId="{6F18BB22-895A-4E76-AF0E-51E235B6E28D}" dt="2025-05-13T03:22:59.260" v="94"/>
          <ac:inkMkLst>
            <pc:docMk/>
            <pc:sldMk cId="3220065082" sldId="320"/>
            <ac:inkMk id="101" creationId="{9905A423-AAFE-6FE5-A57A-5386B9465620}"/>
          </ac:inkMkLst>
        </pc:inkChg>
        <pc:inkChg chg="add mod">
          <ac:chgData name="Mario Martinez" userId="3a8698ea-445f-4751-a923-c95ba728fd8c" providerId="ADAL" clId="{6F18BB22-895A-4E76-AF0E-51E235B6E28D}" dt="2025-05-13T03:24:26.385" v="156"/>
          <ac:inkMkLst>
            <pc:docMk/>
            <pc:sldMk cId="3220065082" sldId="320"/>
            <ac:inkMk id="102" creationId="{61425E79-B2A9-419A-1AB5-4F8C4EFBDDCD}"/>
          </ac:inkMkLst>
        </pc:inkChg>
        <pc:inkChg chg="add">
          <ac:chgData name="Mario Martinez" userId="3a8698ea-445f-4751-a923-c95ba728fd8c" providerId="ADAL" clId="{6F18BB22-895A-4E76-AF0E-51E235B6E28D}" dt="2025-05-13T03:22:18.372" v="55" actId="9405"/>
          <ac:inkMkLst>
            <pc:docMk/>
            <pc:sldMk cId="3220065082" sldId="320"/>
            <ac:inkMk id="103" creationId="{92B9BA5B-176D-C0BE-C4D1-2FFE8C367807}"/>
          </ac:inkMkLst>
        </pc:inkChg>
        <pc:inkChg chg="add">
          <ac:chgData name="Mario Martinez" userId="3a8698ea-445f-4751-a923-c95ba728fd8c" providerId="ADAL" clId="{6F18BB22-895A-4E76-AF0E-51E235B6E28D}" dt="2025-05-13T03:22:18.806" v="56" actId="9405"/>
          <ac:inkMkLst>
            <pc:docMk/>
            <pc:sldMk cId="3220065082" sldId="320"/>
            <ac:inkMk id="104" creationId="{CBF017C0-5DB8-1516-2ECA-581E166B898C}"/>
          </ac:inkMkLst>
        </pc:inkChg>
        <pc:inkChg chg="add mod">
          <ac:chgData name="Mario Martinez" userId="3a8698ea-445f-4751-a923-c95ba728fd8c" providerId="ADAL" clId="{6F18BB22-895A-4E76-AF0E-51E235B6E28D}" dt="2025-05-13T03:22:31.051" v="67"/>
          <ac:inkMkLst>
            <pc:docMk/>
            <pc:sldMk cId="3220065082" sldId="320"/>
            <ac:inkMk id="105" creationId="{D971EA89-67E8-488D-9BFD-04B0A1187F06}"/>
          </ac:inkMkLst>
        </pc:inkChg>
        <pc:inkChg chg="add mod">
          <ac:chgData name="Mario Martinez" userId="3a8698ea-445f-4751-a923-c95ba728fd8c" providerId="ADAL" clId="{6F18BB22-895A-4E76-AF0E-51E235B6E28D}" dt="2025-05-13T03:25:30.068" v="180"/>
          <ac:inkMkLst>
            <pc:docMk/>
            <pc:sldMk cId="3220065082" sldId="320"/>
            <ac:inkMk id="107" creationId="{FC09F3FE-0E90-DB10-5C0D-4936F1EA59FF}"/>
          </ac:inkMkLst>
        </pc:inkChg>
        <pc:inkChg chg="add mod">
          <ac:chgData name="Mario Martinez" userId="3a8698ea-445f-4751-a923-c95ba728fd8c" providerId="ADAL" clId="{6F18BB22-895A-4E76-AF0E-51E235B6E28D}" dt="2025-05-13T03:22:31.051" v="67"/>
          <ac:inkMkLst>
            <pc:docMk/>
            <pc:sldMk cId="3220065082" sldId="320"/>
            <ac:inkMk id="108" creationId="{725C2CAC-83DA-9B3D-14BA-3E20B4025FAB}"/>
          </ac:inkMkLst>
        </pc:inkChg>
        <pc:inkChg chg="add">
          <ac:chgData name="Mario Martinez" userId="3a8698ea-445f-4751-a923-c95ba728fd8c" providerId="ADAL" clId="{6F18BB22-895A-4E76-AF0E-51E235B6E28D}" dt="2025-05-13T03:22:27.211" v="61" actId="9405"/>
          <ac:inkMkLst>
            <pc:docMk/>
            <pc:sldMk cId="3220065082" sldId="320"/>
            <ac:inkMk id="109" creationId="{986B468F-0D08-E917-3879-495BBF15E9D0}"/>
          </ac:inkMkLst>
        </pc:inkChg>
        <pc:inkChg chg="add mod">
          <ac:chgData name="Mario Martinez" userId="3a8698ea-445f-4751-a923-c95ba728fd8c" providerId="ADAL" clId="{6F18BB22-895A-4E76-AF0E-51E235B6E28D}" dt="2025-05-13T03:24:26.385" v="156"/>
          <ac:inkMkLst>
            <pc:docMk/>
            <pc:sldMk cId="3220065082" sldId="320"/>
            <ac:inkMk id="110" creationId="{E2EAD9F8-B4B4-C792-B2F2-416E980098E5}"/>
          </ac:inkMkLst>
        </pc:inkChg>
        <pc:inkChg chg="add mod">
          <ac:chgData name="Mario Martinez" userId="3a8698ea-445f-4751-a923-c95ba728fd8c" providerId="ADAL" clId="{6F18BB22-895A-4E76-AF0E-51E235B6E28D}" dt="2025-05-13T03:22:31.051" v="67"/>
          <ac:inkMkLst>
            <pc:docMk/>
            <pc:sldMk cId="3220065082" sldId="320"/>
            <ac:inkMk id="111" creationId="{BB4065A9-F9B5-71A2-625A-680F777B3070}"/>
          </ac:inkMkLst>
        </pc:inkChg>
        <pc:inkChg chg="add">
          <ac:chgData name="Mario Martinez" userId="3a8698ea-445f-4751-a923-c95ba728fd8c" providerId="ADAL" clId="{6F18BB22-895A-4E76-AF0E-51E235B6E28D}" dt="2025-05-13T03:22:28.979" v="64" actId="9405"/>
          <ac:inkMkLst>
            <pc:docMk/>
            <pc:sldMk cId="3220065082" sldId="320"/>
            <ac:inkMk id="112" creationId="{B3DFD48E-039B-3A5D-E698-0728906027CE}"/>
          </ac:inkMkLst>
        </pc:inkChg>
        <pc:inkChg chg="add">
          <ac:chgData name="Mario Martinez" userId="3a8698ea-445f-4751-a923-c95ba728fd8c" providerId="ADAL" clId="{6F18BB22-895A-4E76-AF0E-51E235B6E28D}" dt="2025-05-13T03:22:29.413" v="65" actId="9405"/>
          <ac:inkMkLst>
            <pc:docMk/>
            <pc:sldMk cId="3220065082" sldId="320"/>
            <ac:inkMk id="113" creationId="{12214182-6EBB-579A-3E0B-8A85EC1EA34B}"/>
          </ac:inkMkLst>
        </pc:inkChg>
        <pc:inkChg chg="add">
          <ac:chgData name="Mario Martinez" userId="3a8698ea-445f-4751-a923-c95ba728fd8c" providerId="ADAL" clId="{6F18BB22-895A-4E76-AF0E-51E235B6E28D}" dt="2025-05-13T03:22:30.142" v="66" actId="9405"/>
          <ac:inkMkLst>
            <pc:docMk/>
            <pc:sldMk cId="3220065082" sldId="320"/>
            <ac:inkMk id="114" creationId="{38588DEA-9866-9191-BDA4-529C59D6177D}"/>
          </ac:inkMkLst>
        </pc:inkChg>
        <pc:inkChg chg="add mod">
          <ac:chgData name="Mario Martinez" userId="3a8698ea-445f-4751-a923-c95ba728fd8c" providerId="ADAL" clId="{6F18BB22-895A-4E76-AF0E-51E235B6E28D}" dt="2025-05-13T03:25:30.068" v="180"/>
          <ac:inkMkLst>
            <pc:docMk/>
            <pc:sldMk cId="3220065082" sldId="320"/>
            <ac:inkMk id="116" creationId="{F4E0C604-3871-930C-BC25-B3BCE68FEB43}"/>
          </ac:inkMkLst>
        </pc:inkChg>
        <pc:inkChg chg="add mod">
          <ac:chgData name="Mario Martinez" userId="3a8698ea-445f-4751-a923-c95ba728fd8c" providerId="ADAL" clId="{6F18BB22-895A-4E76-AF0E-51E235B6E28D}" dt="2025-05-13T03:22:38.705" v="81"/>
          <ac:inkMkLst>
            <pc:docMk/>
            <pc:sldMk cId="3220065082" sldId="320"/>
            <ac:inkMk id="117" creationId="{07269A43-BD9B-BC54-CE7A-5D5573F6FB8C}"/>
          </ac:inkMkLst>
        </pc:inkChg>
        <pc:inkChg chg="add mod">
          <ac:chgData name="Mario Martinez" userId="3a8698ea-445f-4751-a923-c95ba728fd8c" providerId="ADAL" clId="{6F18BB22-895A-4E76-AF0E-51E235B6E28D}" dt="2025-05-13T03:22:38.705" v="81"/>
          <ac:inkMkLst>
            <pc:docMk/>
            <pc:sldMk cId="3220065082" sldId="320"/>
            <ac:inkMk id="118" creationId="{5BBA319B-CB75-AD61-53C8-6DB5D3A02DAD}"/>
          </ac:inkMkLst>
        </pc:inkChg>
        <pc:inkChg chg="add mod">
          <ac:chgData name="Mario Martinez" userId="3a8698ea-445f-4751-a923-c95ba728fd8c" providerId="ADAL" clId="{6F18BB22-895A-4E76-AF0E-51E235B6E28D}" dt="2025-05-13T03:22:38.705" v="81"/>
          <ac:inkMkLst>
            <pc:docMk/>
            <pc:sldMk cId="3220065082" sldId="320"/>
            <ac:inkMk id="119" creationId="{2570A6D0-AEB9-6D6D-0615-4960F530F195}"/>
          </ac:inkMkLst>
        </pc:inkChg>
        <pc:inkChg chg="add">
          <ac:chgData name="Mario Martinez" userId="3a8698ea-445f-4751-a923-c95ba728fd8c" providerId="ADAL" clId="{6F18BB22-895A-4E76-AF0E-51E235B6E28D}" dt="2025-05-13T03:22:36.672" v="72" actId="9405"/>
          <ac:inkMkLst>
            <pc:docMk/>
            <pc:sldMk cId="3220065082" sldId="320"/>
            <ac:inkMk id="120" creationId="{7F33C1EB-9F44-882C-5A5F-8CCF99E5A42C}"/>
          </ac:inkMkLst>
        </pc:inkChg>
        <pc:inkChg chg="add mod">
          <ac:chgData name="Mario Martinez" userId="3a8698ea-445f-4751-a923-c95ba728fd8c" providerId="ADAL" clId="{6F18BB22-895A-4E76-AF0E-51E235B6E28D}" dt="2025-05-13T03:22:38.705" v="81"/>
          <ac:inkMkLst>
            <pc:docMk/>
            <pc:sldMk cId="3220065082" sldId="320"/>
            <ac:inkMk id="121" creationId="{3F565448-1419-A354-EF62-1D49AD18275C}"/>
          </ac:inkMkLst>
        </pc:inkChg>
        <pc:inkChg chg="add mod">
          <ac:chgData name="Mario Martinez" userId="3a8698ea-445f-4751-a923-c95ba728fd8c" providerId="ADAL" clId="{6F18BB22-895A-4E76-AF0E-51E235B6E28D}" dt="2025-05-13T03:25:30.068" v="180"/>
          <ac:inkMkLst>
            <pc:docMk/>
            <pc:sldMk cId="3220065082" sldId="320"/>
            <ac:inkMk id="122" creationId="{915CA3FE-13AC-D8BF-5047-905F187020D2}"/>
          </ac:inkMkLst>
        </pc:inkChg>
        <pc:inkChg chg="add mod">
          <ac:chgData name="Mario Martinez" userId="3a8698ea-445f-4751-a923-c95ba728fd8c" providerId="ADAL" clId="{6F18BB22-895A-4E76-AF0E-51E235B6E28D}" dt="2025-05-13T03:24:26.385" v="156"/>
          <ac:inkMkLst>
            <pc:docMk/>
            <pc:sldMk cId="3220065082" sldId="320"/>
            <ac:inkMk id="123" creationId="{48AC026A-D079-2205-2804-99A5C0372935}"/>
          </ac:inkMkLst>
        </pc:inkChg>
        <pc:inkChg chg="add mod">
          <ac:chgData name="Mario Martinez" userId="3a8698ea-445f-4751-a923-c95ba728fd8c" providerId="ADAL" clId="{6F18BB22-895A-4E76-AF0E-51E235B6E28D}" dt="2025-05-13T03:22:38.705" v="81"/>
          <ac:inkMkLst>
            <pc:docMk/>
            <pc:sldMk cId="3220065082" sldId="320"/>
            <ac:inkMk id="124" creationId="{53B456EC-E269-4D63-248E-E7B0915C9BBB}"/>
          </ac:inkMkLst>
        </pc:inkChg>
        <pc:inkChg chg="add mod">
          <ac:chgData name="Mario Martinez" userId="3a8698ea-445f-4751-a923-c95ba728fd8c" providerId="ADAL" clId="{6F18BB22-895A-4E76-AF0E-51E235B6E28D}" dt="2025-05-13T03:22:38.705" v="81"/>
          <ac:inkMkLst>
            <pc:docMk/>
            <pc:sldMk cId="3220065082" sldId="320"/>
            <ac:inkMk id="125" creationId="{24D111CC-6FE3-16F6-1E87-BE83D45D38AD}"/>
          </ac:inkMkLst>
        </pc:inkChg>
        <pc:inkChg chg="add mod">
          <ac:chgData name="Mario Martinez" userId="3a8698ea-445f-4751-a923-c95ba728fd8c" providerId="ADAL" clId="{6F18BB22-895A-4E76-AF0E-51E235B6E28D}" dt="2025-05-13T03:22:38.705" v="81"/>
          <ac:inkMkLst>
            <pc:docMk/>
            <pc:sldMk cId="3220065082" sldId="320"/>
            <ac:inkMk id="126" creationId="{69158C65-3B47-D5A5-F47F-38F14B27FCEF}"/>
          </ac:inkMkLst>
        </pc:inkChg>
        <pc:inkChg chg="add">
          <ac:chgData name="Mario Martinez" userId="3a8698ea-445f-4751-a923-c95ba728fd8c" providerId="ADAL" clId="{6F18BB22-895A-4E76-AF0E-51E235B6E28D}" dt="2025-05-13T03:22:37.974" v="79" actId="9405"/>
          <ac:inkMkLst>
            <pc:docMk/>
            <pc:sldMk cId="3220065082" sldId="320"/>
            <ac:inkMk id="127" creationId="{1B21064E-43DD-34F2-87F2-392FF3AF430C}"/>
          </ac:inkMkLst>
        </pc:inkChg>
        <pc:inkChg chg="add mod">
          <ac:chgData name="Mario Martinez" userId="3a8698ea-445f-4751-a923-c95ba728fd8c" providerId="ADAL" clId="{6F18BB22-895A-4E76-AF0E-51E235B6E28D}" dt="2025-05-13T03:22:38.705" v="81"/>
          <ac:inkMkLst>
            <pc:docMk/>
            <pc:sldMk cId="3220065082" sldId="320"/>
            <ac:inkMk id="128" creationId="{6255C00B-E85E-34A0-78F8-9A8D0251FDEA}"/>
          </ac:inkMkLst>
        </pc:inkChg>
        <pc:inkChg chg="add mod">
          <ac:chgData name="Mario Martinez" userId="3a8698ea-445f-4751-a923-c95ba728fd8c" providerId="ADAL" clId="{6F18BB22-895A-4E76-AF0E-51E235B6E28D}" dt="2025-05-13T03:23:46.495" v="129"/>
          <ac:inkMkLst>
            <pc:docMk/>
            <pc:sldMk cId="3220065082" sldId="320"/>
            <ac:inkMk id="130" creationId="{9FA833E6-6307-8A49-BD40-39A5D70F037B}"/>
          </ac:inkMkLst>
        </pc:inkChg>
        <pc:inkChg chg="add del mod">
          <ac:chgData name="Mario Martinez" userId="3a8698ea-445f-4751-a923-c95ba728fd8c" providerId="ADAL" clId="{6F18BB22-895A-4E76-AF0E-51E235B6E28D}" dt="2025-05-13T03:23:47.144" v="137"/>
          <ac:inkMkLst>
            <pc:docMk/>
            <pc:sldMk cId="3220065082" sldId="320"/>
            <ac:inkMk id="131" creationId="{6EB5CA24-0197-AFB5-566D-DC66A4C73174}"/>
          </ac:inkMkLst>
        </pc:inkChg>
        <pc:inkChg chg="add del mod">
          <ac:chgData name="Mario Martinez" userId="3a8698ea-445f-4751-a923-c95ba728fd8c" providerId="ADAL" clId="{6F18BB22-895A-4E76-AF0E-51E235B6E28D}" dt="2025-05-13T03:23:46.720" v="133"/>
          <ac:inkMkLst>
            <pc:docMk/>
            <pc:sldMk cId="3220065082" sldId="320"/>
            <ac:inkMk id="132" creationId="{101BF20E-033A-9074-A0EF-9B3C4D4DE77A}"/>
          </ac:inkMkLst>
        </pc:inkChg>
        <pc:inkChg chg="add del mod">
          <ac:chgData name="Mario Martinez" userId="3a8698ea-445f-4751-a923-c95ba728fd8c" providerId="ADAL" clId="{6F18BB22-895A-4E76-AF0E-51E235B6E28D}" dt="2025-05-13T03:23:47.144" v="136"/>
          <ac:inkMkLst>
            <pc:docMk/>
            <pc:sldMk cId="3220065082" sldId="320"/>
            <ac:inkMk id="134" creationId="{8C04B87C-FE58-81A2-1A14-931E465A84AC}"/>
          </ac:inkMkLst>
        </pc:inkChg>
        <pc:inkChg chg="add del mod">
          <ac:chgData name="Mario Martinez" userId="3a8698ea-445f-4751-a923-c95ba728fd8c" providerId="ADAL" clId="{6F18BB22-895A-4E76-AF0E-51E235B6E28D}" dt="2025-05-13T03:23:46.496" v="130"/>
          <ac:inkMkLst>
            <pc:docMk/>
            <pc:sldMk cId="3220065082" sldId="320"/>
            <ac:inkMk id="135" creationId="{341AE338-8F68-8724-F16B-0228ACA2459A}"/>
          </ac:inkMkLst>
        </pc:inkChg>
        <pc:inkChg chg="add del mod">
          <ac:chgData name="Mario Martinez" userId="3a8698ea-445f-4751-a923-c95ba728fd8c" providerId="ADAL" clId="{6F18BB22-895A-4E76-AF0E-51E235B6E28D}" dt="2025-05-13T03:23:47.140" v="134"/>
          <ac:inkMkLst>
            <pc:docMk/>
            <pc:sldMk cId="3220065082" sldId="320"/>
            <ac:inkMk id="136" creationId="{63205463-4AB3-06CC-1D51-36225BA597DA}"/>
          </ac:inkMkLst>
        </pc:inkChg>
        <pc:inkChg chg="add mod">
          <ac:chgData name="Mario Martinez" userId="3a8698ea-445f-4751-a923-c95ba728fd8c" providerId="ADAL" clId="{6F18BB22-895A-4E76-AF0E-51E235B6E28D}" dt="2025-05-13T03:23:47.620" v="141"/>
          <ac:inkMkLst>
            <pc:docMk/>
            <pc:sldMk cId="3220065082" sldId="320"/>
            <ac:inkMk id="137" creationId="{BC61C622-BBE5-31F9-E5AB-8BC078BB1E29}"/>
          </ac:inkMkLst>
        </pc:inkChg>
        <pc:inkChg chg="add">
          <ac:chgData name="Mario Martinez" userId="3a8698ea-445f-4751-a923-c95ba728fd8c" providerId="ADAL" clId="{6F18BB22-895A-4E76-AF0E-51E235B6E28D}" dt="2025-05-13T03:22:55.808" v="91" actId="9405"/>
          <ac:inkMkLst>
            <pc:docMk/>
            <pc:sldMk cId="3220065082" sldId="320"/>
            <ac:inkMk id="139" creationId="{59EF02BC-3EEA-F662-6503-F5B9C384FB6B}"/>
          </ac:inkMkLst>
        </pc:inkChg>
        <pc:inkChg chg="add mod">
          <ac:chgData name="Mario Martinez" userId="3a8698ea-445f-4751-a923-c95ba728fd8c" providerId="ADAL" clId="{6F18BB22-895A-4E76-AF0E-51E235B6E28D}" dt="2025-05-13T03:22:59.260" v="94"/>
          <ac:inkMkLst>
            <pc:docMk/>
            <pc:sldMk cId="3220065082" sldId="320"/>
            <ac:inkMk id="140" creationId="{8C5F1325-933A-B573-A1D7-542F78972154}"/>
          </ac:inkMkLst>
        </pc:inkChg>
        <pc:inkChg chg="add">
          <ac:chgData name="Mario Martinez" userId="3a8698ea-445f-4751-a923-c95ba728fd8c" providerId="ADAL" clId="{6F18BB22-895A-4E76-AF0E-51E235B6E28D}" dt="2025-05-13T03:22:58.289" v="93" actId="9405"/>
          <ac:inkMkLst>
            <pc:docMk/>
            <pc:sldMk cId="3220065082" sldId="320"/>
            <ac:inkMk id="141" creationId="{F02F36DA-AA37-F80A-1ED6-6ECD8EBCBA99}"/>
          </ac:inkMkLst>
        </pc:inkChg>
        <pc:inkChg chg="add">
          <ac:chgData name="Mario Martinez" userId="3a8698ea-445f-4751-a923-c95ba728fd8c" providerId="ADAL" clId="{6F18BB22-895A-4E76-AF0E-51E235B6E28D}" dt="2025-05-13T03:23:02.324" v="95" actId="9405"/>
          <ac:inkMkLst>
            <pc:docMk/>
            <pc:sldMk cId="3220065082" sldId="320"/>
            <ac:inkMk id="143" creationId="{058B5232-1718-5F28-9DB1-0FC782D5F79B}"/>
          </ac:inkMkLst>
        </pc:inkChg>
        <pc:inkChg chg="add del mod">
          <ac:chgData name="Mario Martinez" userId="3a8698ea-445f-4751-a923-c95ba728fd8c" providerId="ADAL" clId="{6F18BB22-895A-4E76-AF0E-51E235B6E28D}" dt="2025-05-13T03:23:46.719" v="131"/>
          <ac:inkMkLst>
            <pc:docMk/>
            <pc:sldMk cId="3220065082" sldId="320"/>
            <ac:inkMk id="144" creationId="{EE714182-E26E-34F9-30AD-E262B61C0620}"/>
          </ac:inkMkLst>
        </pc:inkChg>
        <pc:inkChg chg="add del mod">
          <ac:chgData name="Mario Martinez" userId="3a8698ea-445f-4751-a923-c95ba728fd8c" providerId="ADAL" clId="{6F18BB22-895A-4E76-AF0E-51E235B6E28D}" dt="2025-05-13T03:23:47.350" v="140"/>
          <ac:inkMkLst>
            <pc:docMk/>
            <pc:sldMk cId="3220065082" sldId="320"/>
            <ac:inkMk id="146" creationId="{59EEAE22-47DA-2A91-0F80-33ABDF7FBD55}"/>
          </ac:inkMkLst>
        </pc:inkChg>
        <pc:inkChg chg="add mod">
          <ac:chgData name="Mario Martinez" userId="3a8698ea-445f-4751-a923-c95ba728fd8c" providerId="ADAL" clId="{6F18BB22-895A-4E76-AF0E-51E235B6E28D}" dt="2025-05-13T03:23:47.620" v="141"/>
          <ac:inkMkLst>
            <pc:docMk/>
            <pc:sldMk cId="3220065082" sldId="320"/>
            <ac:inkMk id="147" creationId="{2F061B17-D230-F2E8-CCA0-991E58F97107}"/>
          </ac:inkMkLst>
        </pc:inkChg>
        <pc:inkChg chg="add del mod">
          <ac:chgData name="Mario Martinez" userId="3a8698ea-445f-4751-a923-c95ba728fd8c" providerId="ADAL" clId="{6F18BB22-895A-4E76-AF0E-51E235B6E28D}" dt="2025-05-13T03:23:47.349" v="138"/>
          <ac:inkMkLst>
            <pc:docMk/>
            <pc:sldMk cId="3220065082" sldId="320"/>
            <ac:inkMk id="148" creationId="{BE26BD1A-8A74-56CE-562A-5E84B49E669E}"/>
          </ac:inkMkLst>
        </pc:inkChg>
        <pc:inkChg chg="add del mod">
          <ac:chgData name="Mario Martinez" userId="3a8698ea-445f-4751-a923-c95ba728fd8c" providerId="ADAL" clId="{6F18BB22-895A-4E76-AF0E-51E235B6E28D}" dt="2025-05-13T03:23:47.143" v="135"/>
          <ac:inkMkLst>
            <pc:docMk/>
            <pc:sldMk cId="3220065082" sldId="320"/>
            <ac:inkMk id="149" creationId="{180AABBD-3730-892A-D75A-06DDB233E9BB}"/>
          </ac:inkMkLst>
        </pc:inkChg>
        <pc:inkChg chg="add del mod">
          <ac:chgData name="Mario Martinez" userId="3a8698ea-445f-4751-a923-c95ba728fd8c" providerId="ADAL" clId="{6F18BB22-895A-4E76-AF0E-51E235B6E28D}" dt="2025-05-13T03:23:46.285" v="127"/>
          <ac:inkMkLst>
            <pc:docMk/>
            <pc:sldMk cId="3220065082" sldId="320"/>
            <ac:inkMk id="150" creationId="{EB1A670B-D955-923C-36C1-FA178B96A6B1}"/>
          </ac:inkMkLst>
        </pc:inkChg>
        <pc:inkChg chg="add del mod">
          <ac:chgData name="Mario Martinez" userId="3a8698ea-445f-4751-a923-c95ba728fd8c" providerId="ADAL" clId="{6F18BB22-895A-4E76-AF0E-51E235B6E28D}" dt="2025-05-13T03:23:46.074" v="122"/>
          <ac:inkMkLst>
            <pc:docMk/>
            <pc:sldMk cId="3220065082" sldId="320"/>
            <ac:inkMk id="151" creationId="{D1D85C17-0B5B-6211-5AAB-06946D023604}"/>
          </ac:inkMkLst>
        </pc:inkChg>
        <pc:inkChg chg="add del mod">
          <ac:chgData name="Mario Martinez" userId="3a8698ea-445f-4751-a923-c95ba728fd8c" providerId="ADAL" clId="{6F18BB22-895A-4E76-AF0E-51E235B6E28D}" dt="2025-05-13T03:23:46.285" v="128"/>
          <ac:inkMkLst>
            <pc:docMk/>
            <pc:sldMk cId="3220065082" sldId="320"/>
            <ac:inkMk id="152" creationId="{FF6CF6F8-2328-A945-E6AC-533F94C7FC94}"/>
          </ac:inkMkLst>
        </pc:inkChg>
        <pc:inkChg chg="add">
          <ac:chgData name="Mario Martinez" userId="3a8698ea-445f-4751-a923-c95ba728fd8c" providerId="ADAL" clId="{6F18BB22-895A-4E76-AF0E-51E235B6E28D}" dt="2025-05-13T03:23:12.204" v="105" actId="9405"/>
          <ac:inkMkLst>
            <pc:docMk/>
            <pc:sldMk cId="3220065082" sldId="320"/>
            <ac:inkMk id="153" creationId="{63583E05-B1CF-0880-EB67-D5D156DE2A7E}"/>
          </ac:inkMkLst>
        </pc:inkChg>
        <pc:inkChg chg="add">
          <ac:chgData name="Mario Martinez" userId="3a8698ea-445f-4751-a923-c95ba728fd8c" providerId="ADAL" clId="{6F18BB22-895A-4E76-AF0E-51E235B6E28D}" dt="2025-05-13T03:23:12.717" v="107" actId="9405"/>
          <ac:inkMkLst>
            <pc:docMk/>
            <pc:sldMk cId="3220065082" sldId="320"/>
            <ac:inkMk id="155" creationId="{EB9EA395-7C37-B95D-4DC1-1220728A0657}"/>
          </ac:inkMkLst>
        </pc:inkChg>
        <pc:inkChg chg="add del mod">
          <ac:chgData name="Mario Martinez" userId="3a8698ea-445f-4751-a923-c95ba728fd8c" providerId="ADAL" clId="{6F18BB22-895A-4E76-AF0E-51E235B6E28D}" dt="2025-05-13T03:23:47.620" v="141"/>
          <ac:inkMkLst>
            <pc:docMk/>
            <pc:sldMk cId="3220065082" sldId="320"/>
            <ac:inkMk id="156" creationId="{93B0717D-C502-DF69-F877-063FE3459F7B}"/>
          </ac:inkMkLst>
        </pc:inkChg>
        <pc:inkChg chg="add del mod">
          <ac:chgData name="Mario Martinez" userId="3a8698ea-445f-4751-a923-c95ba728fd8c" providerId="ADAL" clId="{6F18BB22-895A-4E76-AF0E-51E235B6E28D}" dt="2025-05-13T03:23:47.350" v="139"/>
          <ac:inkMkLst>
            <pc:docMk/>
            <pc:sldMk cId="3220065082" sldId="320"/>
            <ac:inkMk id="158" creationId="{0E5C1E49-C97D-32E4-F131-7EF399787F5F}"/>
          </ac:inkMkLst>
        </pc:inkChg>
        <pc:inkChg chg="add del">
          <ac:chgData name="Mario Martinez" userId="3a8698ea-445f-4751-a923-c95ba728fd8c" providerId="ADAL" clId="{6F18BB22-895A-4E76-AF0E-51E235B6E28D}" dt="2025-05-13T03:23:46.284" v="125"/>
          <ac:inkMkLst>
            <pc:docMk/>
            <pc:sldMk cId="3220065082" sldId="320"/>
            <ac:inkMk id="159" creationId="{0A42891B-406C-3BA8-FA28-E510F72D87C8}"/>
          </ac:inkMkLst>
        </pc:inkChg>
        <pc:inkChg chg="add del mod">
          <ac:chgData name="Mario Martinez" userId="3a8698ea-445f-4751-a923-c95ba728fd8c" providerId="ADAL" clId="{6F18BB22-895A-4E76-AF0E-51E235B6E28D}" dt="2025-05-13T03:23:46.285" v="126"/>
          <ac:inkMkLst>
            <pc:docMk/>
            <pc:sldMk cId="3220065082" sldId="320"/>
            <ac:inkMk id="161" creationId="{6800324E-E100-35A2-38DA-42841AAFB8F9}"/>
          </ac:inkMkLst>
        </pc:inkChg>
        <pc:inkChg chg="add del mod">
          <ac:chgData name="Mario Martinez" userId="3a8698ea-445f-4751-a923-c95ba728fd8c" providerId="ADAL" clId="{6F18BB22-895A-4E76-AF0E-51E235B6E28D}" dt="2025-05-13T03:23:47.779" v="142"/>
          <ac:inkMkLst>
            <pc:docMk/>
            <pc:sldMk cId="3220065082" sldId="320"/>
            <ac:inkMk id="162" creationId="{10E49E18-2F2E-0E24-FE34-B92B93C40112}"/>
          </ac:inkMkLst>
        </pc:inkChg>
        <pc:inkChg chg="add del">
          <ac:chgData name="Mario Martinez" userId="3a8698ea-445f-4751-a923-c95ba728fd8c" providerId="ADAL" clId="{6F18BB22-895A-4E76-AF0E-51E235B6E28D}" dt="2025-05-13T03:23:45.789" v="120"/>
          <ac:inkMkLst>
            <pc:docMk/>
            <pc:sldMk cId="3220065082" sldId="320"/>
            <ac:inkMk id="163" creationId="{396E958E-2064-62E2-92BC-7E84386E4731}"/>
          </ac:inkMkLst>
        </pc:inkChg>
        <pc:inkChg chg="add del mod">
          <ac:chgData name="Mario Martinez" userId="3a8698ea-445f-4751-a923-c95ba728fd8c" providerId="ADAL" clId="{6F18BB22-895A-4E76-AF0E-51E235B6E28D}" dt="2025-05-13T03:23:45.790" v="121"/>
          <ac:inkMkLst>
            <pc:docMk/>
            <pc:sldMk cId="3220065082" sldId="320"/>
            <ac:inkMk id="164" creationId="{10511AD9-04BB-060C-372B-C85BE0F7C6DC}"/>
          </ac:inkMkLst>
        </pc:inkChg>
        <pc:inkChg chg="add">
          <ac:chgData name="Mario Martinez" userId="3a8698ea-445f-4751-a923-c95ba728fd8c" providerId="ADAL" clId="{6F18BB22-895A-4E76-AF0E-51E235B6E28D}" dt="2025-05-13T03:23:23.335" v="118" actId="9405"/>
          <ac:inkMkLst>
            <pc:docMk/>
            <pc:sldMk cId="3220065082" sldId="320"/>
            <ac:inkMk id="167" creationId="{DE5D2315-7AD3-0629-E034-1A8102C0E05D}"/>
          </ac:inkMkLst>
        </pc:inkChg>
        <pc:inkChg chg="add">
          <ac:chgData name="Mario Martinez" userId="3a8698ea-445f-4751-a923-c95ba728fd8c" providerId="ADAL" clId="{6F18BB22-895A-4E76-AF0E-51E235B6E28D}" dt="2025-05-13T03:23:51.037" v="143" actId="9405"/>
          <ac:inkMkLst>
            <pc:docMk/>
            <pc:sldMk cId="3220065082" sldId="320"/>
            <ac:inkMk id="169" creationId="{67E5E65E-6383-DC16-AF3B-661E428CE5E3}"/>
          </ac:inkMkLst>
        </pc:inkChg>
        <pc:inkChg chg="add">
          <ac:chgData name="Mario Martinez" userId="3a8698ea-445f-4751-a923-c95ba728fd8c" providerId="ADAL" clId="{6F18BB22-895A-4E76-AF0E-51E235B6E28D}" dt="2025-05-13T03:23:52.148" v="144" actId="9405"/>
          <ac:inkMkLst>
            <pc:docMk/>
            <pc:sldMk cId="3220065082" sldId="320"/>
            <ac:inkMk id="170" creationId="{FE4B2C1F-CB9F-386D-517E-014395E3FD8F}"/>
          </ac:inkMkLst>
        </pc:inkChg>
        <pc:inkChg chg="add">
          <ac:chgData name="Mario Martinez" userId="3a8698ea-445f-4751-a923-c95ba728fd8c" providerId="ADAL" clId="{6F18BB22-895A-4E76-AF0E-51E235B6E28D}" dt="2025-05-13T03:23:52.796" v="145" actId="9405"/>
          <ac:inkMkLst>
            <pc:docMk/>
            <pc:sldMk cId="3220065082" sldId="320"/>
            <ac:inkMk id="171" creationId="{F9075A4E-79F9-213D-EE35-528942421E40}"/>
          </ac:inkMkLst>
        </pc:inkChg>
        <pc:inkChg chg="add">
          <ac:chgData name="Mario Martinez" userId="3a8698ea-445f-4751-a923-c95ba728fd8c" providerId="ADAL" clId="{6F18BB22-895A-4E76-AF0E-51E235B6E28D}" dt="2025-05-13T03:23:53.154" v="146" actId="9405"/>
          <ac:inkMkLst>
            <pc:docMk/>
            <pc:sldMk cId="3220065082" sldId="320"/>
            <ac:inkMk id="172" creationId="{AC70A91E-3216-B809-1DE1-931AFB3C66BB}"/>
          </ac:inkMkLst>
        </pc:inkChg>
        <pc:inkChg chg="add">
          <ac:chgData name="Mario Martinez" userId="3a8698ea-445f-4751-a923-c95ba728fd8c" providerId="ADAL" clId="{6F18BB22-895A-4E76-AF0E-51E235B6E28D}" dt="2025-05-13T03:23:54.375" v="147" actId="9405"/>
          <ac:inkMkLst>
            <pc:docMk/>
            <pc:sldMk cId="3220065082" sldId="320"/>
            <ac:inkMk id="173" creationId="{204C7143-F71A-CE8C-2A4B-D07560BAFC48}"/>
          </ac:inkMkLst>
        </pc:inkChg>
        <pc:inkChg chg="add">
          <ac:chgData name="Mario Martinez" userId="3a8698ea-445f-4751-a923-c95ba728fd8c" providerId="ADAL" clId="{6F18BB22-895A-4E76-AF0E-51E235B6E28D}" dt="2025-05-13T03:24:18.660" v="149" actId="9405"/>
          <ac:inkMkLst>
            <pc:docMk/>
            <pc:sldMk cId="3220065082" sldId="320"/>
            <ac:inkMk id="175" creationId="{7149F2D3-21CA-83EC-8C47-CC51BA5BB9D2}"/>
          </ac:inkMkLst>
        </pc:inkChg>
        <pc:inkChg chg="add">
          <ac:chgData name="Mario Martinez" userId="3a8698ea-445f-4751-a923-c95ba728fd8c" providerId="ADAL" clId="{6F18BB22-895A-4E76-AF0E-51E235B6E28D}" dt="2025-05-13T03:24:19.126" v="150" actId="9405"/>
          <ac:inkMkLst>
            <pc:docMk/>
            <pc:sldMk cId="3220065082" sldId="320"/>
            <ac:inkMk id="176" creationId="{B22D3E8B-F858-CEC9-7843-87F75C481A6C}"/>
          </ac:inkMkLst>
        </pc:inkChg>
        <pc:inkChg chg="add mod">
          <ac:chgData name="Mario Martinez" userId="3a8698ea-445f-4751-a923-c95ba728fd8c" providerId="ADAL" clId="{6F18BB22-895A-4E76-AF0E-51E235B6E28D}" dt="2025-05-13T03:25:30.068" v="180"/>
          <ac:inkMkLst>
            <pc:docMk/>
            <pc:sldMk cId="3220065082" sldId="320"/>
            <ac:inkMk id="177" creationId="{2C398BBB-021F-609B-F192-F91773A855C6}"/>
          </ac:inkMkLst>
        </pc:inkChg>
        <pc:inkChg chg="add">
          <ac:chgData name="Mario Martinez" userId="3a8698ea-445f-4751-a923-c95ba728fd8c" providerId="ADAL" clId="{6F18BB22-895A-4E76-AF0E-51E235B6E28D}" dt="2025-05-13T03:24:20.720" v="152" actId="9405"/>
          <ac:inkMkLst>
            <pc:docMk/>
            <pc:sldMk cId="3220065082" sldId="320"/>
            <ac:inkMk id="178" creationId="{7D5091A8-BDD5-FAFC-7168-A9B5D6AFD7AA}"/>
          </ac:inkMkLst>
        </pc:inkChg>
        <pc:inkChg chg="add">
          <ac:chgData name="Mario Martinez" userId="3a8698ea-445f-4751-a923-c95ba728fd8c" providerId="ADAL" clId="{6F18BB22-895A-4E76-AF0E-51E235B6E28D}" dt="2025-05-13T03:24:22.259" v="153" actId="9405"/>
          <ac:inkMkLst>
            <pc:docMk/>
            <pc:sldMk cId="3220065082" sldId="320"/>
            <ac:inkMk id="179" creationId="{76077FC2-94D6-D93E-E193-2A9D57F3528B}"/>
          </ac:inkMkLst>
        </pc:inkChg>
        <pc:inkChg chg="add">
          <ac:chgData name="Mario Martinez" userId="3a8698ea-445f-4751-a923-c95ba728fd8c" providerId="ADAL" clId="{6F18BB22-895A-4E76-AF0E-51E235B6E28D}" dt="2025-05-13T03:24:25.439" v="155" actId="9405"/>
          <ac:inkMkLst>
            <pc:docMk/>
            <pc:sldMk cId="3220065082" sldId="320"/>
            <ac:inkMk id="181" creationId="{372165E8-AAF5-7DB1-5378-D8F8B3DF3C40}"/>
          </ac:inkMkLst>
        </pc:inkChg>
        <pc:inkChg chg="add">
          <ac:chgData name="Mario Martinez" userId="3a8698ea-445f-4751-a923-c95ba728fd8c" providerId="ADAL" clId="{6F18BB22-895A-4E76-AF0E-51E235B6E28D}" dt="2025-05-13T03:24:28.870" v="157" actId="9405"/>
          <ac:inkMkLst>
            <pc:docMk/>
            <pc:sldMk cId="3220065082" sldId="320"/>
            <ac:inkMk id="183" creationId="{39985312-579A-B7E2-0F5E-8F8BABB58949}"/>
          </ac:inkMkLst>
        </pc:inkChg>
        <pc:inkChg chg="add">
          <ac:chgData name="Mario Martinez" userId="3a8698ea-445f-4751-a923-c95ba728fd8c" providerId="ADAL" clId="{6F18BB22-895A-4E76-AF0E-51E235B6E28D}" dt="2025-05-13T03:24:29.462" v="158" actId="9405"/>
          <ac:inkMkLst>
            <pc:docMk/>
            <pc:sldMk cId="3220065082" sldId="320"/>
            <ac:inkMk id="184" creationId="{A729D49F-6037-4BCE-CB89-EF0D4EDFCF78}"/>
          </ac:inkMkLst>
        </pc:inkChg>
        <pc:inkChg chg="add">
          <ac:chgData name="Mario Martinez" userId="3a8698ea-445f-4751-a923-c95ba728fd8c" providerId="ADAL" clId="{6F18BB22-895A-4E76-AF0E-51E235B6E28D}" dt="2025-05-13T03:24:30.618" v="159" actId="9405"/>
          <ac:inkMkLst>
            <pc:docMk/>
            <pc:sldMk cId="3220065082" sldId="320"/>
            <ac:inkMk id="185" creationId="{1B9A45B2-68A3-F94D-491E-3139E987E35C}"/>
          </ac:inkMkLst>
        </pc:inkChg>
        <pc:inkChg chg="add">
          <ac:chgData name="Mario Martinez" userId="3a8698ea-445f-4751-a923-c95ba728fd8c" providerId="ADAL" clId="{6F18BB22-895A-4E76-AF0E-51E235B6E28D}" dt="2025-05-13T03:24:30.943" v="160" actId="9405"/>
          <ac:inkMkLst>
            <pc:docMk/>
            <pc:sldMk cId="3220065082" sldId="320"/>
            <ac:inkMk id="186" creationId="{CDEEEC18-74D7-3174-DB6D-982ADA971D0A}"/>
          </ac:inkMkLst>
        </pc:inkChg>
        <pc:inkChg chg="add">
          <ac:chgData name="Mario Martinez" userId="3a8698ea-445f-4751-a923-c95ba728fd8c" providerId="ADAL" clId="{6F18BB22-895A-4E76-AF0E-51E235B6E28D}" dt="2025-05-13T03:24:31.159" v="161" actId="9405"/>
          <ac:inkMkLst>
            <pc:docMk/>
            <pc:sldMk cId="3220065082" sldId="320"/>
            <ac:inkMk id="187" creationId="{2C4F8960-8658-8AC4-8C58-351D4ADC6518}"/>
          </ac:inkMkLst>
        </pc:inkChg>
        <pc:inkChg chg="add">
          <ac:chgData name="Mario Martinez" userId="3a8698ea-445f-4751-a923-c95ba728fd8c" providerId="ADAL" clId="{6F18BB22-895A-4E76-AF0E-51E235B6E28D}" dt="2025-05-13T03:24:31.497" v="162" actId="9405"/>
          <ac:inkMkLst>
            <pc:docMk/>
            <pc:sldMk cId="3220065082" sldId="320"/>
            <ac:inkMk id="188" creationId="{E67260AC-921B-D119-F51A-AE870E6F4A5D}"/>
          </ac:inkMkLst>
        </pc:inkChg>
        <pc:inkChg chg="add">
          <ac:chgData name="Mario Martinez" userId="3a8698ea-445f-4751-a923-c95ba728fd8c" providerId="ADAL" clId="{6F18BB22-895A-4E76-AF0E-51E235B6E28D}" dt="2025-05-13T03:24:31.806" v="163" actId="9405"/>
          <ac:inkMkLst>
            <pc:docMk/>
            <pc:sldMk cId="3220065082" sldId="320"/>
            <ac:inkMk id="189" creationId="{6846920C-6240-DD8A-178E-81113BC811D0}"/>
          </ac:inkMkLst>
        </pc:inkChg>
        <pc:inkChg chg="add mod">
          <ac:chgData name="Mario Martinez" userId="3a8698ea-445f-4751-a923-c95ba728fd8c" providerId="ADAL" clId="{6F18BB22-895A-4E76-AF0E-51E235B6E28D}" dt="2025-05-13T03:25:30.068" v="180"/>
          <ac:inkMkLst>
            <pc:docMk/>
            <pc:sldMk cId="3220065082" sldId="320"/>
            <ac:inkMk id="190" creationId="{169DFECE-C5A2-E830-19F6-41E041068460}"/>
          </ac:inkMkLst>
        </pc:inkChg>
        <pc:inkChg chg="add">
          <ac:chgData name="Mario Martinez" userId="3a8698ea-445f-4751-a923-c95ba728fd8c" providerId="ADAL" clId="{6F18BB22-895A-4E76-AF0E-51E235B6E28D}" dt="2025-05-13T03:24:32.134" v="165" actId="9405"/>
          <ac:inkMkLst>
            <pc:docMk/>
            <pc:sldMk cId="3220065082" sldId="320"/>
            <ac:inkMk id="191" creationId="{6725F418-E072-532A-D965-811AA29E4608}"/>
          </ac:inkMkLst>
        </pc:inkChg>
        <pc:inkChg chg="add">
          <ac:chgData name="Mario Martinez" userId="3a8698ea-445f-4751-a923-c95ba728fd8c" providerId="ADAL" clId="{6F18BB22-895A-4E76-AF0E-51E235B6E28D}" dt="2025-05-13T03:24:32.998" v="166" actId="9405"/>
          <ac:inkMkLst>
            <pc:docMk/>
            <pc:sldMk cId="3220065082" sldId="320"/>
            <ac:inkMk id="192" creationId="{70610B44-890E-4432-228F-B63D0D747708}"/>
          </ac:inkMkLst>
        </pc:inkChg>
        <pc:inkChg chg="add mod">
          <ac:chgData name="Mario Martinez" userId="3a8698ea-445f-4751-a923-c95ba728fd8c" providerId="ADAL" clId="{6F18BB22-895A-4E76-AF0E-51E235B6E28D}" dt="2025-05-13T03:25:30.068" v="180"/>
          <ac:inkMkLst>
            <pc:docMk/>
            <pc:sldMk cId="3220065082" sldId="320"/>
            <ac:inkMk id="193" creationId="{F54C5DF2-8C40-A0E4-3465-8290E53C7A36}"/>
          </ac:inkMkLst>
        </pc:inkChg>
        <pc:inkChg chg="add">
          <ac:chgData name="Mario Martinez" userId="3a8698ea-445f-4751-a923-c95ba728fd8c" providerId="ADAL" clId="{6F18BB22-895A-4E76-AF0E-51E235B6E28D}" dt="2025-05-13T03:24:35.087" v="168" actId="9405"/>
          <ac:inkMkLst>
            <pc:docMk/>
            <pc:sldMk cId="3220065082" sldId="320"/>
            <ac:inkMk id="194" creationId="{22FC1234-747F-7224-6346-A3DE15D58A8F}"/>
          </ac:inkMkLst>
        </pc:inkChg>
        <pc:inkChg chg="add">
          <ac:chgData name="Mario Martinez" userId="3a8698ea-445f-4751-a923-c95ba728fd8c" providerId="ADAL" clId="{6F18BB22-895A-4E76-AF0E-51E235B6E28D}" dt="2025-05-13T03:25:22.706" v="170" actId="9405"/>
          <ac:inkMkLst>
            <pc:docMk/>
            <pc:sldMk cId="3220065082" sldId="320"/>
            <ac:inkMk id="196" creationId="{E47B511C-1FFC-4FB1-7D69-11648EF14D52}"/>
          </ac:inkMkLst>
        </pc:inkChg>
        <pc:inkChg chg="add">
          <ac:chgData name="Mario Martinez" userId="3a8698ea-445f-4751-a923-c95ba728fd8c" providerId="ADAL" clId="{6F18BB22-895A-4E76-AF0E-51E235B6E28D}" dt="2025-05-13T03:25:25.290" v="172" actId="9405"/>
          <ac:inkMkLst>
            <pc:docMk/>
            <pc:sldMk cId="3220065082" sldId="320"/>
            <ac:inkMk id="198" creationId="{82F7867B-3A10-4A04-6DF8-442DE0C640F0}"/>
          </ac:inkMkLst>
        </pc:inkChg>
        <pc:inkChg chg="add">
          <ac:chgData name="Mario Martinez" userId="3a8698ea-445f-4751-a923-c95ba728fd8c" providerId="ADAL" clId="{6F18BB22-895A-4E76-AF0E-51E235B6E28D}" dt="2025-05-13T03:25:25.680" v="173" actId="9405"/>
          <ac:inkMkLst>
            <pc:docMk/>
            <pc:sldMk cId="3220065082" sldId="320"/>
            <ac:inkMk id="199" creationId="{C5A35144-DCC7-7CBB-BE5B-1C90A6FF54E9}"/>
          </ac:inkMkLst>
        </pc:inkChg>
        <pc:inkChg chg="add">
          <ac:chgData name="Mario Martinez" userId="3a8698ea-445f-4751-a923-c95ba728fd8c" providerId="ADAL" clId="{6F18BB22-895A-4E76-AF0E-51E235B6E28D}" dt="2025-05-13T03:25:26.190" v="174" actId="9405"/>
          <ac:inkMkLst>
            <pc:docMk/>
            <pc:sldMk cId="3220065082" sldId="320"/>
            <ac:inkMk id="200" creationId="{0B23EE7F-AAC5-59D8-CFFB-A0A87475A1E8}"/>
          </ac:inkMkLst>
        </pc:inkChg>
        <pc:inkChg chg="add">
          <ac:chgData name="Mario Martinez" userId="3a8698ea-445f-4751-a923-c95ba728fd8c" providerId="ADAL" clId="{6F18BB22-895A-4E76-AF0E-51E235B6E28D}" dt="2025-05-13T03:25:26.373" v="175" actId="9405"/>
          <ac:inkMkLst>
            <pc:docMk/>
            <pc:sldMk cId="3220065082" sldId="320"/>
            <ac:inkMk id="201" creationId="{CEBC12E8-DA4C-D3A7-B1B6-C8C2AAF62CBA}"/>
          </ac:inkMkLst>
        </pc:inkChg>
        <pc:inkChg chg="add">
          <ac:chgData name="Mario Martinez" userId="3a8698ea-445f-4751-a923-c95ba728fd8c" providerId="ADAL" clId="{6F18BB22-895A-4E76-AF0E-51E235B6E28D}" dt="2025-05-13T03:25:26.914" v="176" actId="9405"/>
          <ac:inkMkLst>
            <pc:docMk/>
            <pc:sldMk cId="3220065082" sldId="320"/>
            <ac:inkMk id="202" creationId="{8537BBAB-D13A-9131-81ED-9357071B7E27}"/>
          </ac:inkMkLst>
        </pc:inkChg>
        <pc:inkChg chg="add">
          <ac:chgData name="Mario Martinez" userId="3a8698ea-445f-4751-a923-c95ba728fd8c" providerId="ADAL" clId="{6F18BB22-895A-4E76-AF0E-51E235B6E28D}" dt="2025-05-13T03:25:29.112" v="178" actId="9405"/>
          <ac:inkMkLst>
            <pc:docMk/>
            <pc:sldMk cId="3220065082" sldId="320"/>
            <ac:inkMk id="204" creationId="{3851F389-C168-13E6-7212-02C6E11B02FB}"/>
          </ac:inkMkLst>
        </pc:inkChg>
        <pc:inkChg chg="add">
          <ac:chgData name="Mario Martinez" userId="3a8698ea-445f-4751-a923-c95ba728fd8c" providerId="ADAL" clId="{6F18BB22-895A-4E76-AF0E-51E235B6E28D}" dt="2025-05-13T03:25:29.454" v="179" actId="9405"/>
          <ac:inkMkLst>
            <pc:docMk/>
            <pc:sldMk cId="3220065082" sldId="320"/>
            <ac:inkMk id="205" creationId="{4329E9A1-D4D7-2758-8DFF-2F70B3EBDED0}"/>
          </ac:inkMkLst>
        </pc:inkChg>
      </pc:sldChg>
      <pc:sldChg chg="modSp">
        <pc:chgData name="Mario Martinez" userId="3a8698ea-445f-4751-a923-c95ba728fd8c" providerId="ADAL" clId="{6F18BB22-895A-4E76-AF0E-51E235B6E28D}" dt="2025-05-13T03:37:27.577" v="220" actId="113"/>
        <pc:sldMkLst>
          <pc:docMk/>
          <pc:sldMk cId="2166118593" sldId="324"/>
        </pc:sldMkLst>
        <pc:spChg chg="mod">
          <ac:chgData name="Mario Martinez" userId="3a8698ea-445f-4751-a923-c95ba728fd8c" providerId="ADAL" clId="{6F18BB22-895A-4E76-AF0E-51E235B6E28D}" dt="2025-05-13T03:37:27.577" v="220" actId="113"/>
          <ac:spMkLst>
            <pc:docMk/>
            <pc:sldMk cId="2166118593" sldId="324"/>
            <ac:spMk id="100" creationId="{51B11FD9-532F-CF68-58B6-18A9B7BCFEA4}"/>
          </ac:spMkLst>
        </pc:spChg>
        <pc:cxnChg chg="mod">
          <ac:chgData name="Mario Martinez" userId="3a8698ea-445f-4751-a923-c95ba728fd8c" providerId="ADAL" clId="{6F18BB22-895A-4E76-AF0E-51E235B6E28D}" dt="2025-05-13T03:37:20.761" v="217" actId="20577"/>
          <ac:cxnSpMkLst>
            <pc:docMk/>
            <pc:sldMk cId="2166118593" sldId="324"/>
            <ac:cxnSpMk id="101" creationId="{360F8A55-ECDC-E79C-345A-6403F9E0CCB6}"/>
          </ac:cxnSpMkLst>
        </pc:cxnChg>
      </pc:sldChg>
      <pc:sldChg chg="modSp add mod">
        <pc:chgData name="Mario Martinez" userId="3a8698ea-445f-4751-a923-c95ba728fd8c" providerId="ADAL" clId="{6F18BB22-895A-4E76-AF0E-51E235B6E28D}" dt="2025-05-14T05:18:06.964" v="232" actId="1076"/>
        <pc:sldMkLst>
          <pc:docMk/>
          <pc:sldMk cId="2634398785" sldId="329"/>
        </pc:sldMkLst>
        <pc:spChg chg="mod">
          <ac:chgData name="Mario Martinez" userId="3a8698ea-445f-4751-a923-c95ba728fd8c" providerId="ADAL" clId="{6F18BB22-895A-4E76-AF0E-51E235B6E28D}" dt="2025-05-14T05:18:06.964" v="232" actId="1076"/>
          <ac:spMkLst>
            <pc:docMk/>
            <pc:sldMk cId="2634398785" sldId="329"/>
            <ac:spMk id="34" creationId="{969B603F-CC76-755E-E8AE-4D82E4748C26}"/>
          </ac:spMkLst>
        </pc:spChg>
        <pc:spChg chg="mod">
          <ac:chgData name="Mario Martinez" userId="3a8698ea-445f-4751-a923-c95ba728fd8c" providerId="ADAL" clId="{6F18BB22-895A-4E76-AF0E-51E235B6E28D}" dt="2025-05-14T05:16:41.023" v="223" actId="208"/>
          <ac:spMkLst>
            <pc:docMk/>
            <pc:sldMk cId="2634398785" sldId="329"/>
            <ac:spMk id="35" creationId="{A63DBAC0-188C-F3DB-BA60-661F603FA4A8}"/>
          </ac:spMkLst>
        </pc:spChg>
        <pc:spChg chg="mod">
          <ac:chgData name="Mario Martinez" userId="3a8698ea-445f-4751-a923-c95ba728fd8c" providerId="ADAL" clId="{6F18BB22-895A-4E76-AF0E-51E235B6E28D}" dt="2025-05-14T05:16:35.868" v="222" actId="1076"/>
          <ac:spMkLst>
            <pc:docMk/>
            <pc:sldMk cId="2634398785" sldId="329"/>
            <ac:spMk id="43" creationId="{20C52E86-E1FD-0CAC-CAC9-414D6031485F}"/>
          </ac:spMkLst>
        </pc:spChg>
      </pc:sldChg>
      <pc:sldChg chg="add del">
        <pc:chgData name="Mario Martinez" userId="3a8698ea-445f-4751-a923-c95ba728fd8c" providerId="ADAL" clId="{6F18BB22-895A-4E76-AF0E-51E235B6E28D}" dt="2025-05-14T05:17:45.344" v="227" actId="47"/>
        <pc:sldMkLst>
          <pc:docMk/>
          <pc:sldMk cId="3239692127" sldId="330"/>
        </pc:sldMkLst>
      </pc:sldChg>
      <pc:sldChg chg="addSp delSp modSp add mod">
        <pc:chgData name="Mario Martinez" userId="3a8698ea-445f-4751-a923-c95ba728fd8c" providerId="ADAL" clId="{6F18BB22-895A-4E76-AF0E-51E235B6E28D}" dt="2025-05-14T06:33:57.240" v="834" actId="1076"/>
        <pc:sldMkLst>
          <pc:docMk/>
          <pc:sldMk cId="1343034668" sldId="331"/>
        </pc:sldMkLst>
        <pc:spChg chg="mod">
          <ac:chgData name="Mario Martinez" userId="3a8698ea-445f-4751-a923-c95ba728fd8c" providerId="ADAL" clId="{6F18BB22-895A-4E76-AF0E-51E235B6E28D}" dt="2025-05-14T05:22:46.434" v="287" actId="1076"/>
          <ac:spMkLst>
            <pc:docMk/>
            <pc:sldMk cId="1343034668" sldId="331"/>
            <ac:spMk id="8" creationId="{B8FE02C7-FB24-34AA-A169-F428C1B004B2}"/>
          </ac:spMkLst>
        </pc:spChg>
        <pc:spChg chg="del">
          <ac:chgData name="Mario Martinez" userId="3a8698ea-445f-4751-a923-c95ba728fd8c" providerId="ADAL" clId="{6F18BB22-895A-4E76-AF0E-51E235B6E28D}" dt="2025-05-14T06:31:51.714" v="798" actId="478"/>
          <ac:spMkLst>
            <pc:docMk/>
            <pc:sldMk cId="1343034668" sldId="331"/>
            <ac:spMk id="10" creationId="{74594917-9248-5CC1-ECE9-EBE14D5E2A6F}"/>
          </ac:spMkLst>
        </pc:spChg>
        <pc:spChg chg="del">
          <ac:chgData name="Mario Martinez" userId="3a8698ea-445f-4751-a923-c95ba728fd8c" providerId="ADAL" clId="{6F18BB22-895A-4E76-AF0E-51E235B6E28D}" dt="2025-05-14T06:32:45.629" v="812" actId="478"/>
          <ac:spMkLst>
            <pc:docMk/>
            <pc:sldMk cId="1343034668" sldId="331"/>
            <ac:spMk id="13" creationId="{3814D5B0-485B-AD84-D1C7-FD33E482C32D}"/>
          </ac:spMkLst>
        </pc:spChg>
        <pc:spChg chg="del">
          <ac:chgData name="Mario Martinez" userId="3a8698ea-445f-4751-a923-c95ba728fd8c" providerId="ADAL" clId="{6F18BB22-895A-4E76-AF0E-51E235B6E28D}" dt="2025-05-14T05:19:19.663" v="236" actId="478"/>
          <ac:spMkLst>
            <pc:docMk/>
            <pc:sldMk cId="1343034668" sldId="331"/>
            <ac:spMk id="14" creationId="{8081C8F4-03DB-0B5E-3B8C-DA73DBC5CF3A}"/>
          </ac:spMkLst>
        </pc:spChg>
        <pc:spChg chg="del">
          <ac:chgData name="Mario Martinez" userId="3a8698ea-445f-4751-a923-c95ba728fd8c" providerId="ADAL" clId="{6F18BB22-895A-4E76-AF0E-51E235B6E28D}" dt="2025-05-14T05:19:21.203" v="237" actId="478"/>
          <ac:spMkLst>
            <pc:docMk/>
            <pc:sldMk cId="1343034668" sldId="331"/>
            <ac:spMk id="15" creationId="{83A8F043-12C4-DCA9-441F-65AA732F8E41}"/>
          </ac:spMkLst>
        </pc:spChg>
        <pc:spChg chg="del">
          <ac:chgData name="Mario Martinez" userId="3a8698ea-445f-4751-a923-c95ba728fd8c" providerId="ADAL" clId="{6F18BB22-895A-4E76-AF0E-51E235B6E28D}" dt="2025-05-14T05:19:17.994" v="235" actId="478"/>
          <ac:spMkLst>
            <pc:docMk/>
            <pc:sldMk cId="1343034668" sldId="331"/>
            <ac:spMk id="16" creationId="{A9D9D416-3CF3-F571-32F9-BFCAD63B0022}"/>
          </ac:spMkLst>
        </pc:spChg>
        <pc:spChg chg="del">
          <ac:chgData name="Mario Martinez" userId="3a8698ea-445f-4751-a923-c95ba728fd8c" providerId="ADAL" clId="{6F18BB22-895A-4E76-AF0E-51E235B6E28D}" dt="2025-05-14T05:19:22.543" v="238" actId="478"/>
          <ac:spMkLst>
            <pc:docMk/>
            <pc:sldMk cId="1343034668" sldId="331"/>
            <ac:spMk id="17" creationId="{C38E5EBF-67B9-5C33-7FA2-FA2220656890}"/>
          </ac:spMkLst>
        </pc:spChg>
        <pc:spChg chg="del mod">
          <ac:chgData name="Mario Martinez" userId="3a8698ea-445f-4751-a923-c95ba728fd8c" providerId="ADAL" clId="{6F18BB22-895A-4E76-AF0E-51E235B6E28D}" dt="2025-05-14T06:33:14.294" v="824" actId="478"/>
          <ac:spMkLst>
            <pc:docMk/>
            <pc:sldMk cId="1343034668" sldId="331"/>
            <ac:spMk id="18" creationId="{3ACCD5F9-A255-1F70-AE46-D292D5D59E90}"/>
          </ac:spMkLst>
        </pc:spChg>
        <pc:spChg chg="del mod">
          <ac:chgData name="Mario Martinez" userId="3a8698ea-445f-4751-a923-c95ba728fd8c" providerId="ADAL" clId="{6F18BB22-895A-4E76-AF0E-51E235B6E28D}" dt="2025-05-14T06:32:40.861" v="809" actId="478"/>
          <ac:spMkLst>
            <pc:docMk/>
            <pc:sldMk cId="1343034668" sldId="331"/>
            <ac:spMk id="19" creationId="{78805727-56E1-E389-BF7D-574F00DF3E7D}"/>
          </ac:spMkLst>
        </pc:spChg>
        <pc:spChg chg="mod ord">
          <ac:chgData name="Mario Martinez" userId="3a8698ea-445f-4751-a923-c95ba728fd8c" providerId="ADAL" clId="{6F18BB22-895A-4E76-AF0E-51E235B6E28D}" dt="2025-05-14T06:33:48.009" v="830" actId="166"/>
          <ac:spMkLst>
            <pc:docMk/>
            <pc:sldMk cId="1343034668" sldId="331"/>
            <ac:spMk id="20" creationId="{E5EFCB73-629A-D706-9E78-1234D473F75D}"/>
          </ac:spMkLst>
        </pc:spChg>
        <pc:spChg chg="del mod">
          <ac:chgData name="Mario Martinez" userId="3a8698ea-445f-4751-a923-c95ba728fd8c" providerId="ADAL" clId="{6F18BB22-895A-4E76-AF0E-51E235B6E28D}" dt="2025-05-14T06:33:04.435" v="820" actId="478"/>
          <ac:spMkLst>
            <pc:docMk/>
            <pc:sldMk cId="1343034668" sldId="331"/>
            <ac:spMk id="21" creationId="{F0F6784D-BC14-81FA-A7FB-468D1A7C92D4}"/>
          </ac:spMkLst>
        </pc:spChg>
        <pc:spChg chg="mod ord">
          <ac:chgData name="Mario Martinez" userId="3a8698ea-445f-4751-a923-c95ba728fd8c" providerId="ADAL" clId="{6F18BB22-895A-4E76-AF0E-51E235B6E28D}" dt="2025-05-14T06:33:48.009" v="830" actId="166"/>
          <ac:spMkLst>
            <pc:docMk/>
            <pc:sldMk cId="1343034668" sldId="331"/>
            <ac:spMk id="22" creationId="{921F3C2F-E568-7DF5-C5BA-2648254195C4}"/>
          </ac:spMkLst>
        </pc:spChg>
        <pc:spChg chg="del">
          <ac:chgData name="Mario Martinez" userId="3a8698ea-445f-4751-a923-c95ba728fd8c" providerId="ADAL" clId="{6F18BB22-895A-4E76-AF0E-51E235B6E28D}" dt="2025-05-14T06:32:49.742" v="813" actId="478"/>
          <ac:spMkLst>
            <pc:docMk/>
            <pc:sldMk cId="1343034668" sldId="331"/>
            <ac:spMk id="23" creationId="{58215304-D624-C598-783A-9E43A600138F}"/>
          </ac:spMkLst>
        </pc:spChg>
        <pc:spChg chg="del mod">
          <ac:chgData name="Mario Martinez" userId="3a8698ea-445f-4751-a923-c95ba728fd8c" providerId="ADAL" clId="{6F18BB22-895A-4E76-AF0E-51E235B6E28D}" dt="2025-05-14T06:32:53.424" v="814" actId="478"/>
          <ac:spMkLst>
            <pc:docMk/>
            <pc:sldMk cId="1343034668" sldId="331"/>
            <ac:spMk id="25" creationId="{02CE11C1-D776-BBB7-0D76-09DB0162AE3E}"/>
          </ac:spMkLst>
        </pc:spChg>
        <pc:spChg chg="mod">
          <ac:chgData name="Mario Martinez" userId="3a8698ea-445f-4751-a923-c95ba728fd8c" providerId="ADAL" clId="{6F18BB22-895A-4E76-AF0E-51E235B6E28D}" dt="2025-05-14T05:22:15.783" v="285" actId="1076"/>
          <ac:spMkLst>
            <pc:docMk/>
            <pc:sldMk cId="1343034668" sldId="331"/>
            <ac:spMk id="34" creationId="{51AAAC86-5754-A72A-DD8E-B049811038A5}"/>
          </ac:spMkLst>
        </pc:spChg>
        <pc:spChg chg="del">
          <ac:chgData name="Mario Martinez" userId="3a8698ea-445f-4751-a923-c95ba728fd8c" providerId="ADAL" clId="{6F18BB22-895A-4E76-AF0E-51E235B6E28D}" dt="2025-05-14T05:19:31.423" v="240" actId="478"/>
          <ac:spMkLst>
            <pc:docMk/>
            <pc:sldMk cId="1343034668" sldId="331"/>
            <ac:spMk id="40" creationId="{42ACA6FF-37E6-8EE8-FF22-EDC199966178}"/>
          </ac:spMkLst>
        </pc:spChg>
        <pc:spChg chg="del">
          <ac:chgData name="Mario Martinez" userId="3a8698ea-445f-4751-a923-c95ba728fd8c" providerId="ADAL" clId="{6F18BB22-895A-4E76-AF0E-51E235B6E28D}" dt="2025-05-14T05:19:24.053" v="239" actId="478"/>
          <ac:spMkLst>
            <pc:docMk/>
            <pc:sldMk cId="1343034668" sldId="331"/>
            <ac:spMk id="41" creationId="{D8974B9C-EA91-9931-5A4D-E29C7E5129D3}"/>
          </ac:spMkLst>
        </pc:spChg>
        <pc:spChg chg="add mod ord">
          <ac:chgData name="Mario Martinez" userId="3a8698ea-445f-4751-a923-c95ba728fd8c" providerId="ADAL" clId="{6F18BB22-895A-4E76-AF0E-51E235B6E28D}" dt="2025-05-14T05:23:19.203" v="339" actId="208"/>
          <ac:spMkLst>
            <pc:docMk/>
            <pc:sldMk cId="1343034668" sldId="331"/>
            <ac:spMk id="42" creationId="{48F1D389-C3FE-5E66-EC9D-E3792399F24E}"/>
          </ac:spMkLst>
        </pc:spChg>
        <pc:spChg chg="del mod">
          <ac:chgData name="Mario Martinez" userId="3a8698ea-445f-4751-a923-c95ba728fd8c" providerId="ADAL" clId="{6F18BB22-895A-4E76-AF0E-51E235B6E28D}" dt="2025-05-14T06:32:04.956" v="800" actId="478"/>
          <ac:spMkLst>
            <pc:docMk/>
            <pc:sldMk cId="1343034668" sldId="331"/>
            <ac:spMk id="45" creationId="{4DF7C795-71F4-B028-248B-82B29AB04B61}"/>
          </ac:spMkLst>
        </pc:spChg>
        <pc:spChg chg="del">
          <ac:chgData name="Mario Martinez" userId="3a8698ea-445f-4751-a923-c95ba728fd8c" providerId="ADAL" clId="{6F18BB22-895A-4E76-AF0E-51E235B6E28D}" dt="2025-05-14T06:32:13.324" v="803" actId="478"/>
          <ac:spMkLst>
            <pc:docMk/>
            <pc:sldMk cId="1343034668" sldId="331"/>
            <ac:spMk id="46" creationId="{E153EF1A-2C8B-6AB5-8CCF-F27ACF0A987C}"/>
          </ac:spMkLst>
        </pc:spChg>
        <pc:spChg chg="del">
          <ac:chgData name="Mario Martinez" userId="3a8698ea-445f-4751-a923-c95ba728fd8c" providerId="ADAL" clId="{6F18BB22-895A-4E76-AF0E-51E235B6E28D}" dt="2025-05-14T06:32:03.210" v="799" actId="478"/>
          <ac:spMkLst>
            <pc:docMk/>
            <pc:sldMk cId="1343034668" sldId="331"/>
            <ac:spMk id="47" creationId="{564FF866-60E1-8BB6-1040-D44E71CABA99}"/>
          </ac:spMkLst>
        </pc:spChg>
        <pc:spChg chg="mod">
          <ac:chgData name="Mario Martinez" userId="3a8698ea-445f-4751-a923-c95ba728fd8c" providerId="ADAL" clId="{6F18BB22-895A-4E76-AF0E-51E235B6E28D}" dt="2025-05-14T05:22:50.553" v="288" actId="1076"/>
          <ac:spMkLst>
            <pc:docMk/>
            <pc:sldMk cId="1343034668" sldId="331"/>
            <ac:spMk id="49" creationId="{790D4B1E-7456-31DC-7207-3E0EE98E6EEB}"/>
          </ac:spMkLst>
        </pc:spChg>
        <pc:spChg chg="add del mod ord">
          <ac:chgData name="Mario Martinez" userId="3a8698ea-445f-4751-a923-c95ba728fd8c" providerId="ADAL" clId="{6F18BB22-895A-4E76-AF0E-51E235B6E28D}" dt="2025-05-14T06:33:02.875" v="819" actId="478"/>
          <ac:spMkLst>
            <pc:docMk/>
            <pc:sldMk cId="1343034668" sldId="331"/>
            <ac:spMk id="51" creationId="{928A3A3F-2DBE-8814-9640-09F6BCD973C7}"/>
          </ac:spMkLst>
        </pc:spChg>
        <pc:spChg chg="add del mod ord">
          <ac:chgData name="Mario Martinez" userId="3a8698ea-445f-4751-a923-c95ba728fd8c" providerId="ADAL" clId="{6F18BB22-895A-4E76-AF0E-51E235B6E28D}" dt="2025-05-14T06:32:57.630" v="817" actId="478"/>
          <ac:spMkLst>
            <pc:docMk/>
            <pc:sldMk cId="1343034668" sldId="331"/>
            <ac:spMk id="52" creationId="{E7D680C2-1E4D-CE52-7B32-DD3A9D5366EC}"/>
          </ac:spMkLst>
        </pc:spChg>
        <pc:spChg chg="add del mod ord">
          <ac:chgData name="Mario Martinez" userId="3a8698ea-445f-4751-a923-c95ba728fd8c" providerId="ADAL" clId="{6F18BB22-895A-4E76-AF0E-51E235B6E28D}" dt="2025-05-14T06:32:56.040" v="816" actId="478"/>
          <ac:spMkLst>
            <pc:docMk/>
            <pc:sldMk cId="1343034668" sldId="331"/>
            <ac:spMk id="54" creationId="{BD5F07E2-463E-BBF8-6970-7C1ED0A90569}"/>
          </ac:spMkLst>
        </pc:spChg>
        <pc:spChg chg="add del mod ord">
          <ac:chgData name="Mario Martinez" userId="3a8698ea-445f-4751-a923-c95ba728fd8c" providerId="ADAL" clId="{6F18BB22-895A-4E76-AF0E-51E235B6E28D}" dt="2025-05-14T06:32:54.628" v="815" actId="478"/>
          <ac:spMkLst>
            <pc:docMk/>
            <pc:sldMk cId="1343034668" sldId="331"/>
            <ac:spMk id="55" creationId="{3A5C6C5A-EE75-511E-B475-F19068FF73A1}"/>
          </ac:spMkLst>
        </pc:spChg>
        <pc:spChg chg="add mod ord">
          <ac:chgData name="Mario Martinez" userId="3a8698ea-445f-4751-a923-c95ba728fd8c" providerId="ADAL" clId="{6F18BB22-895A-4E76-AF0E-51E235B6E28D}" dt="2025-05-14T05:22:22.833" v="286" actId="14100"/>
          <ac:spMkLst>
            <pc:docMk/>
            <pc:sldMk cId="1343034668" sldId="331"/>
            <ac:spMk id="56" creationId="{301DFEDC-29C7-CD49-B030-959E260DCE26}"/>
          </ac:spMkLst>
        </pc:spChg>
        <pc:spChg chg="add mod ord">
          <ac:chgData name="Mario Martinez" userId="3a8698ea-445f-4751-a923-c95ba728fd8c" providerId="ADAL" clId="{6F18BB22-895A-4E76-AF0E-51E235B6E28D}" dt="2025-05-14T06:33:57.240" v="834" actId="1076"/>
          <ac:spMkLst>
            <pc:docMk/>
            <pc:sldMk cId="1343034668" sldId="331"/>
            <ac:spMk id="57" creationId="{F170C136-CD10-D6C2-A381-413C49CB6AA6}"/>
          </ac:spMkLst>
        </pc:spChg>
        <pc:grpChg chg="del">
          <ac:chgData name="Mario Martinez" userId="3a8698ea-445f-4751-a923-c95ba728fd8c" providerId="ADAL" clId="{6F18BB22-895A-4E76-AF0E-51E235B6E28D}" dt="2025-05-14T05:19:31.423" v="240" actId="478"/>
          <ac:grpSpMkLst>
            <pc:docMk/>
            <pc:sldMk cId="1343034668" sldId="331"/>
            <ac:grpSpMk id="7" creationId="{73792C75-6B57-3AE9-4F46-68F4529246C8}"/>
          </ac:grpSpMkLst>
        </pc:grpChg>
        <pc:grpChg chg="add del mod">
          <ac:chgData name="Mario Martinez" userId="3a8698ea-445f-4751-a923-c95ba728fd8c" providerId="ADAL" clId="{6F18BB22-895A-4E76-AF0E-51E235B6E28D}" dt="2025-05-14T06:32:43.740" v="811" actId="478"/>
          <ac:grpSpMkLst>
            <pc:docMk/>
            <pc:sldMk cId="1343034668" sldId="331"/>
            <ac:grpSpMk id="53" creationId="{18503E53-3D2C-BD5F-5A1F-E688FB95BAE5}"/>
          </ac:grpSpMkLst>
        </pc:grpChg>
        <pc:cxnChg chg="mod">
          <ac:chgData name="Mario Martinez" userId="3a8698ea-445f-4751-a923-c95ba728fd8c" providerId="ADAL" clId="{6F18BB22-895A-4E76-AF0E-51E235B6E28D}" dt="2025-05-14T06:32:43.740" v="811" actId="478"/>
          <ac:cxnSpMkLst>
            <pc:docMk/>
            <pc:sldMk cId="1343034668" sldId="331"/>
            <ac:cxnSpMk id="11" creationId="{9408E2AC-7513-B9E7-23FD-A21F1A8ADD66}"/>
          </ac:cxnSpMkLst>
        </pc:cxnChg>
        <pc:cxnChg chg="mod">
          <ac:chgData name="Mario Martinez" userId="3a8698ea-445f-4751-a923-c95ba728fd8c" providerId="ADAL" clId="{6F18BB22-895A-4E76-AF0E-51E235B6E28D}" dt="2025-05-14T06:32:43.740" v="811" actId="478"/>
          <ac:cxnSpMkLst>
            <pc:docMk/>
            <pc:sldMk cId="1343034668" sldId="331"/>
            <ac:cxnSpMk id="44" creationId="{837AB65D-0339-6670-7DD7-42E8F6884D14}"/>
          </ac:cxnSpMkLst>
        </pc:cxnChg>
        <pc:cxnChg chg="mod">
          <ac:chgData name="Mario Martinez" userId="3a8698ea-445f-4751-a923-c95ba728fd8c" providerId="ADAL" clId="{6F18BB22-895A-4E76-AF0E-51E235B6E28D}" dt="2025-05-14T06:32:43.740" v="811" actId="478"/>
          <ac:cxnSpMkLst>
            <pc:docMk/>
            <pc:sldMk cId="1343034668" sldId="331"/>
            <ac:cxnSpMk id="50" creationId="{E9F40A0C-A1E7-1689-F88A-CE3398557E88}"/>
          </ac:cxnSpMkLst>
        </pc:cxnChg>
      </pc:sldChg>
      <pc:sldChg chg="addSp delSp modSp add mod">
        <pc:chgData name="Mario Martinez" userId="3a8698ea-445f-4751-a923-c95ba728fd8c" providerId="ADAL" clId="{6F18BB22-895A-4E76-AF0E-51E235B6E28D}" dt="2025-05-14T05:46:20.260" v="415" actId="20577"/>
        <pc:sldMkLst>
          <pc:docMk/>
          <pc:sldMk cId="2758653020" sldId="332"/>
        </pc:sldMkLst>
        <pc:spChg chg="mod">
          <ac:chgData name="Mario Martinez" userId="3a8698ea-445f-4751-a923-c95ba728fd8c" providerId="ADAL" clId="{6F18BB22-895A-4E76-AF0E-51E235B6E28D}" dt="2025-05-14T05:46:20.260" v="415" actId="20577"/>
          <ac:spMkLst>
            <pc:docMk/>
            <pc:sldMk cId="2758653020" sldId="332"/>
            <ac:spMk id="9" creationId="{85A00D5B-8035-6747-3BF6-E07806753086}"/>
          </ac:spMkLst>
        </pc:spChg>
        <pc:spChg chg="mod">
          <ac:chgData name="Mario Martinez" userId="3a8698ea-445f-4751-a923-c95ba728fd8c" providerId="ADAL" clId="{6F18BB22-895A-4E76-AF0E-51E235B6E28D}" dt="2025-05-14T05:46:20.260" v="415" actId="20577"/>
          <ac:spMkLst>
            <pc:docMk/>
            <pc:sldMk cId="2758653020" sldId="332"/>
            <ac:spMk id="10" creationId="{06350868-6460-31F7-D8EC-049478F2B7E3}"/>
          </ac:spMkLst>
        </pc:spChg>
        <pc:spChg chg="add mod">
          <ac:chgData name="Mario Martinez" userId="3a8698ea-445f-4751-a923-c95ba728fd8c" providerId="ADAL" clId="{6F18BB22-895A-4E76-AF0E-51E235B6E28D}" dt="2025-05-14T05:18:12.063" v="233"/>
          <ac:spMkLst>
            <pc:docMk/>
            <pc:sldMk cId="2758653020" sldId="332"/>
            <ac:spMk id="12" creationId="{FED243B7-70B0-3EB7-9D92-FAD218CF075C}"/>
          </ac:spMkLst>
        </pc:spChg>
        <pc:spChg chg="mod">
          <ac:chgData name="Mario Martinez" userId="3a8698ea-445f-4751-a923-c95ba728fd8c" providerId="ADAL" clId="{6F18BB22-895A-4E76-AF0E-51E235B6E28D}" dt="2025-05-14T05:46:20.260" v="415" actId="20577"/>
          <ac:spMkLst>
            <pc:docMk/>
            <pc:sldMk cId="2758653020" sldId="332"/>
            <ac:spMk id="26" creationId="{9E83E904-7496-EC57-5D74-2A2FE32206C0}"/>
          </ac:spMkLst>
        </pc:spChg>
        <pc:spChg chg="mod">
          <ac:chgData name="Mario Martinez" userId="3a8698ea-445f-4751-a923-c95ba728fd8c" providerId="ADAL" clId="{6F18BB22-895A-4E76-AF0E-51E235B6E28D}" dt="2025-05-14T05:46:20.260" v="415" actId="20577"/>
          <ac:spMkLst>
            <pc:docMk/>
            <pc:sldMk cId="2758653020" sldId="332"/>
            <ac:spMk id="33" creationId="{CD479E01-CB93-FCFD-903B-2EF704F4EC38}"/>
          </ac:spMkLst>
        </pc:spChg>
        <pc:spChg chg="del mod">
          <ac:chgData name="Mario Martinez" userId="3a8698ea-445f-4751-a923-c95ba728fd8c" providerId="ADAL" clId="{6F18BB22-895A-4E76-AF0E-51E235B6E28D}" dt="2025-05-14T05:18:14.467" v="234" actId="478"/>
          <ac:spMkLst>
            <pc:docMk/>
            <pc:sldMk cId="2758653020" sldId="332"/>
            <ac:spMk id="34" creationId="{2B75A132-E78D-C40D-9C8B-368A033A90B4}"/>
          </ac:spMkLst>
        </pc:spChg>
        <pc:spChg chg="mod">
          <ac:chgData name="Mario Martinez" userId="3a8698ea-445f-4751-a923-c95ba728fd8c" providerId="ADAL" clId="{6F18BB22-895A-4E76-AF0E-51E235B6E28D}" dt="2025-05-14T05:46:20.260" v="415" actId="20577"/>
          <ac:spMkLst>
            <pc:docMk/>
            <pc:sldMk cId="2758653020" sldId="332"/>
            <ac:spMk id="35" creationId="{7BB70D6B-1395-1C27-AB2A-7F65732A6AB2}"/>
          </ac:spMkLst>
        </pc:spChg>
        <pc:spChg chg="mod">
          <ac:chgData name="Mario Martinez" userId="3a8698ea-445f-4751-a923-c95ba728fd8c" providerId="ADAL" clId="{6F18BB22-895A-4E76-AF0E-51E235B6E28D}" dt="2025-05-14T05:46:20.260" v="415" actId="20577"/>
          <ac:spMkLst>
            <pc:docMk/>
            <pc:sldMk cId="2758653020" sldId="332"/>
            <ac:spMk id="36" creationId="{FE8021A7-7E9C-D925-8D99-09DA1070FA44}"/>
          </ac:spMkLst>
        </pc:spChg>
        <pc:spChg chg="mod">
          <ac:chgData name="Mario Martinez" userId="3a8698ea-445f-4751-a923-c95ba728fd8c" providerId="ADAL" clId="{6F18BB22-895A-4E76-AF0E-51E235B6E28D}" dt="2025-05-14T05:46:20.260" v="415" actId="20577"/>
          <ac:spMkLst>
            <pc:docMk/>
            <pc:sldMk cId="2758653020" sldId="332"/>
            <ac:spMk id="37" creationId="{63F16094-D82D-3571-7378-B263D839FE46}"/>
          </ac:spMkLst>
        </pc:spChg>
        <pc:spChg chg="mod">
          <ac:chgData name="Mario Martinez" userId="3a8698ea-445f-4751-a923-c95ba728fd8c" providerId="ADAL" clId="{6F18BB22-895A-4E76-AF0E-51E235B6E28D}" dt="2025-05-14T05:46:20.260" v="415" actId="20577"/>
          <ac:spMkLst>
            <pc:docMk/>
            <pc:sldMk cId="2758653020" sldId="332"/>
            <ac:spMk id="38" creationId="{749A2BA8-480B-62E6-1866-B73AE3801EDE}"/>
          </ac:spMkLst>
        </pc:spChg>
        <pc:spChg chg="mod">
          <ac:chgData name="Mario Martinez" userId="3a8698ea-445f-4751-a923-c95ba728fd8c" providerId="ADAL" clId="{6F18BB22-895A-4E76-AF0E-51E235B6E28D}" dt="2025-05-14T05:17:55.787" v="230" actId="1076"/>
          <ac:spMkLst>
            <pc:docMk/>
            <pc:sldMk cId="2758653020" sldId="332"/>
            <ac:spMk id="43" creationId="{72AE2F57-0E24-DF1B-54DE-2FA9FCD1FBE8}"/>
          </ac:spMkLst>
        </pc:spChg>
        <pc:spChg chg="mod">
          <ac:chgData name="Mario Martinez" userId="3a8698ea-445f-4751-a923-c95ba728fd8c" providerId="ADAL" clId="{6F18BB22-895A-4E76-AF0E-51E235B6E28D}" dt="2025-05-14T05:46:20.260" v="415" actId="20577"/>
          <ac:spMkLst>
            <pc:docMk/>
            <pc:sldMk cId="2758653020" sldId="332"/>
            <ac:spMk id="45" creationId="{AC78ECF5-E79C-8B5B-C3F7-F22CA43620EA}"/>
          </ac:spMkLst>
        </pc:spChg>
        <pc:spChg chg="mod">
          <ac:chgData name="Mario Martinez" userId="3a8698ea-445f-4751-a923-c95ba728fd8c" providerId="ADAL" clId="{6F18BB22-895A-4E76-AF0E-51E235B6E28D}" dt="2025-05-14T05:46:20.260" v="415" actId="20577"/>
          <ac:spMkLst>
            <pc:docMk/>
            <pc:sldMk cId="2758653020" sldId="332"/>
            <ac:spMk id="52" creationId="{1254D164-BB53-8AA5-CCFB-55ECE3C40934}"/>
          </ac:spMkLst>
        </pc:spChg>
        <pc:spChg chg="del">
          <ac:chgData name="Mario Martinez" userId="3a8698ea-445f-4751-a923-c95ba728fd8c" providerId="ADAL" clId="{6F18BB22-895A-4E76-AF0E-51E235B6E28D}" dt="2025-05-14T05:17:52.503" v="229" actId="478"/>
          <ac:spMkLst>
            <pc:docMk/>
            <pc:sldMk cId="2758653020" sldId="332"/>
            <ac:spMk id="56" creationId="{D909792C-AC69-3171-CD5B-06CA09123FD6}"/>
          </ac:spMkLst>
        </pc:spChg>
      </pc:sldChg>
      <pc:sldChg chg="addSp delSp modSp add mod">
        <pc:chgData name="Mario Martinez" userId="3a8698ea-445f-4751-a923-c95ba728fd8c" providerId="ADAL" clId="{6F18BB22-895A-4E76-AF0E-51E235B6E28D}" dt="2025-05-14T07:13:40.599" v="1184" actId="1076"/>
        <pc:sldMkLst>
          <pc:docMk/>
          <pc:sldMk cId="2612981060" sldId="333"/>
        </pc:sldMkLst>
        <pc:spChg chg="del mod topLvl">
          <ac:chgData name="Mario Martinez" userId="3a8698ea-445f-4751-a923-c95ba728fd8c" providerId="ADAL" clId="{6F18BB22-895A-4E76-AF0E-51E235B6E28D}" dt="2025-05-14T05:57:20.246" v="617" actId="478"/>
          <ac:spMkLst>
            <pc:docMk/>
            <pc:sldMk cId="2612981060" sldId="333"/>
            <ac:spMk id="4" creationId="{E330BAC1-7602-A160-A6ED-B8C6B81AB47E}"/>
          </ac:spMkLst>
        </pc:spChg>
        <pc:spChg chg="mod topLvl">
          <ac:chgData name="Mario Martinez" userId="3a8698ea-445f-4751-a923-c95ba728fd8c" providerId="ADAL" clId="{6F18BB22-895A-4E76-AF0E-51E235B6E28D}" dt="2025-05-14T05:44:54.199" v="373" actId="165"/>
          <ac:spMkLst>
            <pc:docMk/>
            <pc:sldMk cId="2612981060" sldId="333"/>
            <ac:spMk id="5" creationId="{094D7F14-1D63-D106-89AE-87CFDE1C7E22}"/>
          </ac:spMkLst>
        </pc:spChg>
        <pc:spChg chg="mod topLvl">
          <ac:chgData name="Mario Martinez" userId="3a8698ea-445f-4751-a923-c95ba728fd8c" providerId="ADAL" clId="{6F18BB22-895A-4E76-AF0E-51E235B6E28D}" dt="2025-05-14T05:44:54.199" v="373" actId="165"/>
          <ac:spMkLst>
            <pc:docMk/>
            <pc:sldMk cId="2612981060" sldId="333"/>
            <ac:spMk id="6" creationId="{DC23447D-D19A-01E8-B97E-69EBD381A8F6}"/>
          </ac:spMkLst>
        </pc:spChg>
        <pc:spChg chg="add mod">
          <ac:chgData name="Mario Martinez" userId="3a8698ea-445f-4751-a923-c95ba728fd8c" providerId="ADAL" clId="{6F18BB22-895A-4E76-AF0E-51E235B6E28D}" dt="2025-05-14T05:47:45.090" v="446" actId="1076"/>
          <ac:spMkLst>
            <pc:docMk/>
            <pc:sldMk cId="2612981060" sldId="333"/>
            <ac:spMk id="7" creationId="{297BE651-0902-4D84-8E96-0E1C0D1DA3A2}"/>
          </ac:spMkLst>
        </pc:spChg>
        <pc:spChg chg="mod topLvl">
          <ac:chgData name="Mario Martinez" userId="3a8698ea-445f-4751-a923-c95ba728fd8c" providerId="ADAL" clId="{6F18BB22-895A-4E76-AF0E-51E235B6E28D}" dt="2025-05-14T06:38:20.393" v="910" actId="6549"/>
          <ac:spMkLst>
            <pc:docMk/>
            <pc:sldMk cId="2612981060" sldId="333"/>
            <ac:spMk id="8" creationId="{E62EC975-25CF-C6F7-4AA0-56E4DD3D0986}"/>
          </ac:spMkLst>
        </pc:spChg>
        <pc:spChg chg="del mod topLvl">
          <ac:chgData name="Mario Martinez" userId="3a8698ea-445f-4751-a923-c95ba728fd8c" providerId="ADAL" clId="{6F18BB22-895A-4E76-AF0E-51E235B6E28D}" dt="2025-05-14T05:45:38.302" v="399" actId="478"/>
          <ac:spMkLst>
            <pc:docMk/>
            <pc:sldMk cId="2612981060" sldId="333"/>
            <ac:spMk id="9" creationId="{143EBDA1-0E9F-F9EE-E4D2-F47A68640130}"/>
          </ac:spMkLst>
        </pc:spChg>
        <pc:spChg chg="del">
          <ac:chgData name="Mario Martinez" userId="3a8698ea-445f-4751-a923-c95ba728fd8c" providerId="ADAL" clId="{6F18BB22-895A-4E76-AF0E-51E235B6E28D}" dt="2025-05-14T05:44:00.529" v="362" actId="478"/>
          <ac:spMkLst>
            <pc:docMk/>
            <pc:sldMk cId="2612981060" sldId="333"/>
            <ac:spMk id="10" creationId="{9CC94937-E58D-2E58-B0DA-4044DB4CD6CB}"/>
          </ac:spMkLst>
        </pc:spChg>
        <pc:spChg chg="mod">
          <ac:chgData name="Mario Martinez" userId="3a8698ea-445f-4751-a923-c95ba728fd8c" providerId="ADAL" clId="{6F18BB22-895A-4E76-AF0E-51E235B6E28D}" dt="2025-05-14T05:47:41.310" v="445" actId="14100"/>
          <ac:spMkLst>
            <pc:docMk/>
            <pc:sldMk cId="2612981060" sldId="333"/>
            <ac:spMk id="13" creationId="{DDC3C77A-AEE4-ECD3-72D9-3E82EB23A163}"/>
          </ac:spMkLst>
        </pc:spChg>
        <pc:spChg chg="add mod">
          <ac:chgData name="Mario Martinez" userId="3a8698ea-445f-4751-a923-c95ba728fd8c" providerId="ADAL" clId="{6F18BB22-895A-4E76-AF0E-51E235B6E28D}" dt="2025-05-14T05:47:50.069" v="447" actId="1076"/>
          <ac:spMkLst>
            <pc:docMk/>
            <pc:sldMk cId="2612981060" sldId="333"/>
            <ac:spMk id="14" creationId="{F560109F-25BA-FD95-5F30-9F4B762BD715}"/>
          </ac:spMkLst>
        </pc:spChg>
        <pc:spChg chg="add mod">
          <ac:chgData name="Mario Martinez" userId="3a8698ea-445f-4751-a923-c95ba728fd8c" providerId="ADAL" clId="{6F18BB22-895A-4E76-AF0E-51E235B6E28D}" dt="2025-05-14T06:39:37.371" v="916" actId="1076"/>
          <ac:spMkLst>
            <pc:docMk/>
            <pc:sldMk cId="2612981060" sldId="333"/>
            <ac:spMk id="15" creationId="{80058FFA-F9AA-BB92-3329-0F9510B0C49F}"/>
          </ac:spMkLst>
        </pc:spChg>
        <pc:spChg chg="add mod">
          <ac:chgData name="Mario Martinez" userId="3a8698ea-445f-4751-a923-c95ba728fd8c" providerId="ADAL" clId="{6F18BB22-895A-4E76-AF0E-51E235B6E28D}" dt="2025-05-14T05:52:13.629" v="511" actId="1076"/>
          <ac:spMkLst>
            <pc:docMk/>
            <pc:sldMk cId="2612981060" sldId="333"/>
            <ac:spMk id="16" creationId="{C10116F4-3BC5-C9E0-D1E0-964647BB6B52}"/>
          </ac:spMkLst>
        </pc:spChg>
        <pc:spChg chg="add del mod ord">
          <ac:chgData name="Mario Martinez" userId="3a8698ea-445f-4751-a923-c95ba728fd8c" providerId="ADAL" clId="{6F18BB22-895A-4E76-AF0E-51E235B6E28D}" dt="2025-05-14T06:59:20.746" v="1121" actId="1076"/>
          <ac:spMkLst>
            <pc:docMk/>
            <pc:sldMk cId="2612981060" sldId="333"/>
            <ac:spMk id="17" creationId="{25A9032F-A67A-E606-85EC-23E4BEF68C38}"/>
          </ac:spMkLst>
        </pc:spChg>
        <pc:spChg chg="del">
          <ac:chgData name="Mario Martinez" userId="3a8698ea-445f-4751-a923-c95ba728fd8c" providerId="ADAL" clId="{6F18BB22-895A-4E76-AF0E-51E235B6E28D}" dt="2025-05-14T05:43:18.935" v="361" actId="478"/>
          <ac:spMkLst>
            <pc:docMk/>
            <pc:sldMk cId="2612981060" sldId="333"/>
            <ac:spMk id="18" creationId="{1F32D799-84A8-7D24-A33C-265813F84DE9}"/>
          </ac:spMkLst>
        </pc:spChg>
        <pc:spChg chg="del mod topLvl">
          <ac:chgData name="Mario Martinez" userId="3a8698ea-445f-4751-a923-c95ba728fd8c" providerId="ADAL" clId="{6F18BB22-895A-4E76-AF0E-51E235B6E28D}" dt="2025-05-14T05:44:57.799" v="374" actId="478"/>
          <ac:spMkLst>
            <pc:docMk/>
            <pc:sldMk cId="2612981060" sldId="333"/>
            <ac:spMk id="19" creationId="{38A6E1A0-E6BD-B951-28CE-240F1FB1D196}"/>
          </ac:spMkLst>
        </pc:spChg>
        <pc:spChg chg="del">
          <ac:chgData name="Mario Martinez" userId="3a8698ea-445f-4751-a923-c95ba728fd8c" providerId="ADAL" clId="{6F18BB22-895A-4E76-AF0E-51E235B6E28D}" dt="2025-05-14T05:44:29.829" v="366" actId="478"/>
          <ac:spMkLst>
            <pc:docMk/>
            <pc:sldMk cId="2612981060" sldId="333"/>
            <ac:spMk id="20" creationId="{09315F09-AA48-D98C-E927-DA48586E6A3D}"/>
          </ac:spMkLst>
        </pc:spChg>
        <pc:spChg chg="add del mod">
          <ac:chgData name="Mario Martinez" userId="3a8698ea-445f-4751-a923-c95ba728fd8c" providerId="ADAL" clId="{6F18BB22-895A-4E76-AF0E-51E235B6E28D}" dt="2025-05-14T05:47:19.439" v="437" actId="1076"/>
          <ac:spMkLst>
            <pc:docMk/>
            <pc:sldMk cId="2612981060" sldId="333"/>
            <ac:spMk id="21" creationId="{B56D5160-3A5B-B0FC-E6AD-7378DEC1A5A2}"/>
          </ac:spMkLst>
        </pc:spChg>
        <pc:spChg chg="del mod topLvl">
          <ac:chgData name="Mario Martinez" userId="3a8698ea-445f-4751-a923-c95ba728fd8c" providerId="ADAL" clId="{6F18BB22-895A-4E76-AF0E-51E235B6E28D}" dt="2025-05-14T05:47:12.839" v="434" actId="478"/>
          <ac:spMkLst>
            <pc:docMk/>
            <pc:sldMk cId="2612981060" sldId="333"/>
            <ac:spMk id="22" creationId="{389DFF3D-C0A7-FD62-5D2F-1D671B943AD8}"/>
          </ac:spMkLst>
        </pc:spChg>
        <pc:spChg chg="del">
          <ac:chgData name="Mario Martinez" userId="3a8698ea-445f-4751-a923-c95ba728fd8c" providerId="ADAL" clId="{6F18BB22-895A-4E76-AF0E-51E235B6E28D}" dt="2025-05-14T05:47:09.131" v="430" actId="478"/>
          <ac:spMkLst>
            <pc:docMk/>
            <pc:sldMk cId="2612981060" sldId="333"/>
            <ac:spMk id="23" creationId="{C0CE4A6D-9EF8-3852-3F69-B1030B415AEB}"/>
          </ac:spMkLst>
        </pc:spChg>
        <pc:spChg chg="mod topLvl">
          <ac:chgData name="Mario Martinez" userId="3a8698ea-445f-4751-a923-c95ba728fd8c" providerId="ADAL" clId="{6F18BB22-895A-4E76-AF0E-51E235B6E28D}" dt="2025-05-14T05:45:44.534" v="401" actId="1076"/>
          <ac:spMkLst>
            <pc:docMk/>
            <pc:sldMk cId="2612981060" sldId="333"/>
            <ac:spMk id="24" creationId="{5541C696-1973-317C-91C6-6922A1CF0135}"/>
          </ac:spMkLst>
        </pc:spChg>
        <pc:spChg chg="del mod topLvl">
          <ac:chgData name="Mario Martinez" userId="3a8698ea-445f-4751-a923-c95ba728fd8c" providerId="ADAL" clId="{6F18BB22-895A-4E76-AF0E-51E235B6E28D}" dt="2025-05-14T05:47:10.059" v="431" actId="478"/>
          <ac:spMkLst>
            <pc:docMk/>
            <pc:sldMk cId="2612981060" sldId="333"/>
            <ac:spMk id="25" creationId="{9A3888E4-61F6-B0F5-D643-77B12672D1FD}"/>
          </ac:spMkLst>
        </pc:spChg>
        <pc:spChg chg="del mod topLvl">
          <ac:chgData name="Mario Martinez" userId="3a8698ea-445f-4751-a923-c95ba728fd8c" providerId="ADAL" clId="{6F18BB22-895A-4E76-AF0E-51E235B6E28D}" dt="2025-05-14T05:45:36.409" v="398" actId="478"/>
          <ac:spMkLst>
            <pc:docMk/>
            <pc:sldMk cId="2612981060" sldId="333"/>
            <ac:spMk id="26" creationId="{DB15C8D0-FF65-6D19-7613-63ECF1B8B1C0}"/>
          </ac:spMkLst>
        </pc:spChg>
        <pc:spChg chg="del mod">
          <ac:chgData name="Mario Martinez" userId="3a8698ea-445f-4751-a923-c95ba728fd8c" providerId="ADAL" clId="{6F18BB22-895A-4E76-AF0E-51E235B6E28D}" dt="2025-05-14T05:45:28.289" v="392" actId="478"/>
          <ac:spMkLst>
            <pc:docMk/>
            <pc:sldMk cId="2612981060" sldId="333"/>
            <ac:spMk id="32" creationId="{4DEB0F66-5F31-4837-E1F5-4B6D04B7DA70}"/>
          </ac:spMkLst>
        </pc:spChg>
        <pc:spChg chg="mod">
          <ac:chgData name="Mario Martinez" userId="3a8698ea-445f-4751-a923-c95ba728fd8c" providerId="ADAL" clId="{6F18BB22-895A-4E76-AF0E-51E235B6E28D}" dt="2025-05-14T05:45:18.965" v="387" actId="20577"/>
          <ac:spMkLst>
            <pc:docMk/>
            <pc:sldMk cId="2612981060" sldId="333"/>
            <ac:spMk id="33" creationId="{19777283-2269-C1F8-1AA8-B3B1AC1E83FA}"/>
          </ac:spMkLst>
        </pc:spChg>
        <pc:spChg chg="mod">
          <ac:chgData name="Mario Martinez" userId="3a8698ea-445f-4751-a923-c95ba728fd8c" providerId="ADAL" clId="{6F18BB22-895A-4E76-AF0E-51E235B6E28D}" dt="2025-05-14T05:45:18.965" v="387" actId="20577"/>
          <ac:spMkLst>
            <pc:docMk/>
            <pc:sldMk cId="2612981060" sldId="333"/>
            <ac:spMk id="34" creationId="{30AA0526-6C13-E9E6-1185-12DEB877872D}"/>
          </ac:spMkLst>
        </pc:spChg>
        <pc:spChg chg="mod">
          <ac:chgData name="Mario Martinez" userId="3a8698ea-445f-4751-a923-c95ba728fd8c" providerId="ADAL" clId="{6F18BB22-895A-4E76-AF0E-51E235B6E28D}" dt="2025-05-14T05:45:18.965" v="387" actId="20577"/>
          <ac:spMkLst>
            <pc:docMk/>
            <pc:sldMk cId="2612981060" sldId="333"/>
            <ac:spMk id="35" creationId="{B13C98B0-B2D0-882A-1F49-C71429FAD5F2}"/>
          </ac:spMkLst>
        </pc:spChg>
        <pc:spChg chg="mod">
          <ac:chgData name="Mario Martinez" userId="3a8698ea-445f-4751-a923-c95ba728fd8c" providerId="ADAL" clId="{6F18BB22-895A-4E76-AF0E-51E235B6E28D}" dt="2025-05-14T05:45:18.965" v="387" actId="20577"/>
          <ac:spMkLst>
            <pc:docMk/>
            <pc:sldMk cId="2612981060" sldId="333"/>
            <ac:spMk id="36" creationId="{7BCEEC4C-7179-F997-435B-9FC24D59C9EC}"/>
          </ac:spMkLst>
        </pc:spChg>
        <pc:spChg chg="mod">
          <ac:chgData name="Mario Martinez" userId="3a8698ea-445f-4751-a923-c95ba728fd8c" providerId="ADAL" clId="{6F18BB22-895A-4E76-AF0E-51E235B6E28D}" dt="2025-05-14T05:45:18.965" v="387" actId="20577"/>
          <ac:spMkLst>
            <pc:docMk/>
            <pc:sldMk cId="2612981060" sldId="333"/>
            <ac:spMk id="37" creationId="{F30BE230-41C6-8DDE-F6DF-58666ECC85BC}"/>
          </ac:spMkLst>
        </pc:spChg>
        <pc:spChg chg="mod">
          <ac:chgData name="Mario Martinez" userId="3a8698ea-445f-4751-a923-c95ba728fd8c" providerId="ADAL" clId="{6F18BB22-895A-4E76-AF0E-51E235B6E28D}" dt="2025-05-14T05:45:18.965" v="387" actId="20577"/>
          <ac:spMkLst>
            <pc:docMk/>
            <pc:sldMk cId="2612981060" sldId="333"/>
            <ac:spMk id="38" creationId="{AE235924-132A-84AD-6660-EF82598ECE53}"/>
          </ac:spMkLst>
        </pc:spChg>
        <pc:spChg chg="add mod">
          <ac:chgData name="Mario Martinez" userId="3a8698ea-445f-4751-a923-c95ba728fd8c" providerId="ADAL" clId="{6F18BB22-895A-4E76-AF0E-51E235B6E28D}" dt="2025-05-14T05:50:55.719" v="491" actId="207"/>
          <ac:spMkLst>
            <pc:docMk/>
            <pc:sldMk cId="2612981060" sldId="333"/>
            <ac:spMk id="41" creationId="{17B6503D-7A77-D98F-2363-45EB40C626D5}"/>
          </ac:spMkLst>
        </pc:spChg>
        <pc:spChg chg="mod">
          <ac:chgData name="Mario Martinez" userId="3a8698ea-445f-4751-a923-c95ba728fd8c" providerId="ADAL" clId="{6F18BB22-895A-4E76-AF0E-51E235B6E28D}" dt="2025-05-14T05:59:35.871" v="680" actId="1076"/>
          <ac:spMkLst>
            <pc:docMk/>
            <pc:sldMk cId="2612981060" sldId="333"/>
            <ac:spMk id="42" creationId="{1F8A6159-2FE8-5A1E-3005-CFA54A063611}"/>
          </ac:spMkLst>
        </pc:spChg>
        <pc:spChg chg="del">
          <ac:chgData name="Mario Martinez" userId="3a8698ea-445f-4751-a923-c95ba728fd8c" providerId="ADAL" clId="{6F18BB22-895A-4E76-AF0E-51E235B6E28D}" dt="2025-05-14T05:45:23.279" v="388" actId="478"/>
          <ac:spMkLst>
            <pc:docMk/>
            <pc:sldMk cId="2612981060" sldId="333"/>
            <ac:spMk id="43" creationId="{E1FF1279-5DD3-75A3-1A3E-FDB991DD3DC8}"/>
          </ac:spMkLst>
        </pc:spChg>
        <pc:spChg chg="del">
          <ac:chgData name="Mario Martinez" userId="3a8698ea-445f-4751-a923-c95ba728fd8c" providerId="ADAL" clId="{6F18BB22-895A-4E76-AF0E-51E235B6E28D}" dt="2025-05-14T05:44:59.289" v="375" actId="478"/>
          <ac:spMkLst>
            <pc:docMk/>
            <pc:sldMk cId="2612981060" sldId="333"/>
            <ac:spMk id="45" creationId="{3FD21232-892C-3E5C-E7B6-8661EA9D6803}"/>
          </ac:spMkLst>
        </pc:spChg>
        <pc:spChg chg="del mod topLvl">
          <ac:chgData name="Mario Martinez" userId="3a8698ea-445f-4751-a923-c95ba728fd8c" providerId="ADAL" clId="{6F18BB22-895A-4E76-AF0E-51E235B6E28D}" dt="2025-05-14T05:45:00.119" v="376" actId="478"/>
          <ac:spMkLst>
            <pc:docMk/>
            <pc:sldMk cId="2612981060" sldId="333"/>
            <ac:spMk id="46" creationId="{4FE45D55-CDD4-2A65-0949-2F9098E3B057}"/>
          </ac:spMkLst>
        </pc:spChg>
        <pc:spChg chg="del mod topLvl">
          <ac:chgData name="Mario Martinez" userId="3a8698ea-445f-4751-a923-c95ba728fd8c" providerId="ADAL" clId="{6F18BB22-895A-4E76-AF0E-51E235B6E28D}" dt="2025-05-14T05:45:02.779" v="377" actId="478"/>
          <ac:spMkLst>
            <pc:docMk/>
            <pc:sldMk cId="2612981060" sldId="333"/>
            <ac:spMk id="47" creationId="{9197241F-6121-7DE1-3F8C-9E67ABD890A2}"/>
          </ac:spMkLst>
        </pc:spChg>
        <pc:spChg chg="del mod">
          <ac:chgData name="Mario Martinez" userId="3a8698ea-445f-4751-a923-c95ba728fd8c" providerId="ADAL" clId="{6F18BB22-895A-4E76-AF0E-51E235B6E28D}" dt="2025-05-14T06:49:39.627" v="1097" actId="478"/>
          <ac:spMkLst>
            <pc:docMk/>
            <pc:sldMk cId="2612981060" sldId="333"/>
            <ac:spMk id="49" creationId="{B2B44799-26FC-7D52-7424-458BDC7C4E6B}"/>
          </ac:spMkLst>
        </pc:spChg>
        <pc:spChg chg="del mod">
          <ac:chgData name="Mario Martinez" userId="3a8698ea-445f-4751-a923-c95ba728fd8c" providerId="ADAL" clId="{6F18BB22-895A-4E76-AF0E-51E235B6E28D}" dt="2025-05-14T05:47:11.559" v="433" actId="478"/>
          <ac:spMkLst>
            <pc:docMk/>
            <pc:sldMk cId="2612981060" sldId="333"/>
            <ac:spMk id="51" creationId="{1BA49A9D-3679-392F-F92B-F777D7E2C252}"/>
          </ac:spMkLst>
        </pc:spChg>
        <pc:spChg chg="del mod">
          <ac:chgData name="Mario Martinez" userId="3a8698ea-445f-4751-a923-c95ba728fd8c" providerId="ADAL" clId="{6F18BB22-895A-4E76-AF0E-51E235B6E28D}" dt="2025-05-14T05:47:10.724" v="432" actId="478"/>
          <ac:spMkLst>
            <pc:docMk/>
            <pc:sldMk cId="2612981060" sldId="333"/>
            <ac:spMk id="52" creationId="{96644609-39C6-7A76-D723-1CB7B8A4C67B}"/>
          </ac:spMkLst>
        </pc:spChg>
        <pc:spChg chg="del mod">
          <ac:chgData name="Mario Martinez" userId="3a8698ea-445f-4751-a923-c95ba728fd8c" providerId="ADAL" clId="{6F18BB22-895A-4E76-AF0E-51E235B6E28D}" dt="2025-05-14T05:47:06.772" v="428" actId="478"/>
          <ac:spMkLst>
            <pc:docMk/>
            <pc:sldMk cId="2612981060" sldId="333"/>
            <ac:spMk id="54" creationId="{09C504F4-7C2D-D119-4E5F-5A2ADCF02836}"/>
          </ac:spMkLst>
        </pc:spChg>
        <pc:spChg chg="del mod">
          <ac:chgData name="Mario Martinez" userId="3a8698ea-445f-4751-a923-c95ba728fd8c" providerId="ADAL" clId="{6F18BB22-895A-4E76-AF0E-51E235B6E28D}" dt="2025-05-14T05:47:07.716" v="429" actId="478"/>
          <ac:spMkLst>
            <pc:docMk/>
            <pc:sldMk cId="2612981060" sldId="333"/>
            <ac:spMk id="55" creationId="{C4E91F26-D96A-D32D-C1BD-DAFE6A4BEBC4}"/>
          </ac:spMkLst>
        </pc:spChg>
        <pc:spChg chg="mod ord">
          <ac:chgData name="Mario Martinez" userId="3a8698ea-445f-4751-a923-c95ba728fd8c" providerId="ADAL" clId="{6F18BB22-895A-4E76-AF0E-51E235B6E28D}" dt="2025-05-14T07:06:32.544" v="1166" actId="14100"/>
          <ac:spMkLst>
            <pc:docMk/>
            <pc:sldMk cId="2612981060" sldId="333"/>
            <ac:spMk id="56" creationId="{12BCC27E-EB6F-6FCB-E2BA-EDCE30085587}"/>
          </ac:spMkLst>
        </pc:spChg>
        <pc:spChg chg="add mod">
          <ac:chgData name="Mario Martinez" userId="3a8698ea-445f-4751-a923-c95ba728fd8c" providerId="ADAL" clId="{6F18BB22-895A-4E76-AF0E-51E235B6E28D}" dt="2025-05-14T06:38:14.097" v="908" actId="6549"/>
          <ac:spMkLst>
            <pc:docMk/>
            <pc:sldMk cId="2612981060" sldId="333"/>
            <ac:spMk id="59" creationId="{DE129CC8-D297-3929-F0A4-9C42FAAB28F9}"/>
          </ac:spMkLst>
        </pc:spChg>
        <pc:spChg chg="add mod">
          <ac:chgData name="Mario Martinez" userId="3a8698ea-445f-4751-a923-c95ba728fd8c" providerId="ADAL" clId="{6F18BB22-895A-4E76-AF0E-51E235B6E28D}" dt="2025-05-14T06:38:07.007" v="902" actId="6549"/>
          <ac:spMkLst>
            <pc:docMk/>
            <pc:sldMk cId="2612981060" sldId="333"/>
            <ac:spMk id="60" creationId="{39076576-9CD1-70E8-A03B-FDE3C37B9188}"/>
          </ac:spMkLst>
        </pc:spChg>
        <pc:spChg chg="add mod">
          <ac:chgData name="Mario Martinez" userId="3a8698ea-445f-4751-a923-c95ba728fd8c" providerId="ADAL" clId="{6F18BB22-895A-4E76-AF0E-51E235B6E28D}" dt="2025-05-14T05:53:55.199" v="563" actId="1076"/>
          <ac:spMkLst>
            <pc:docMk/>
            <pc:sldMk cId="2612981060" sldId="333"/>
            <ac:spMk id="61" creationId="{79E6A808-CED2-28D8-3AC2-66EDB991B076}"/>
          </ac:spMkLst>
        </pc:spChg>
        <pc:spChg chg="add del mod ord">
          <ac:chgData name="Mario Martinez" userId="3a8698ea-445f-4751-a923-c95ba728fd8c" providerId="ADAL" clId="{6F18BB22-895A-4E76-AF0E-51E235B6E28D}" dt="2025-05-14T07:12:48.804" v="1173" actId="478"/>
          <ac:spMkLst>
            <pc:docMk/>
            <pc:sldMk cId="2612981060" sldId="333"/>
            <ac:spMk id="62" creationId="{25F4A2E7-6458-49AD-4C4E-3A1C3AF37D9B}"/>
          </ac:spMkLst>
        </pc:spChg>
        <pc:spChg chg="add del mod">
          <ac:chgData name="Mario Martinez" userId="3a8698ea-445f-4751-a923-c95ba728fd8c" providerId="ADAL" clId="{6F18BB22-895A-4E76-AF0E-51E235B6E28D}" dt="2025-05-14T05:54:33.499" v="568"/>
          <ac:spMkLst>
            <pc:docMk/>
            <pc:sldMk cId="2612981060" sldId="333"/>
            <ac:spMk id="63" creationId="{AFD74009-AD2E-3DB6-BBE7-2EDE265DE466}"/>
          </ac:spMkLst>
        </pc:spChg>
        <pc:spChg chg="add del mod">
          <ac:chgData name="Mario Martinez" userId="3a8698ea-445f-4751-a923-c95ba728fd8c" providerId="ADAL" clId="{6F18BB22-895A-4E76-AF0E-51E235B6E28D}" dt="2025-05-14T05:54:33.499" v="568"/>
          <ac:spMkLst>
            <pc:docMk/>
            <pc:sldMk cId="2612981060" sldId="333"/>
            <ac:spMk id="64" creationId="{60A5231B-E0DF-90B9-EA32-1EC849C813CA}"/>
          </ac:spMkLst>
        </pc:spChg>
        <pc:spChg chg="del mod">
          <ac:chgData name="Mario Martinez" userId="3a8698ea-445f-4751-a923-c95ba728fd8c" providerId="ADAL" clId="{6F18BB22-895A-4E76-AF0E-51E235B6E28D}" dt="2025-05-14T06:46:29.407" v="1037" actId="478"/>
          <ac:spMkLst>
            <pc:docMk/>
            <pc:sldMk cId="2612981060" sldId="333"/>
            <ac:spMk id="65" creationId="{6B8555FC-6BEE-C0D1-2B84-E83E3FF8C3CA}"/>
          </ac:spMkLst>
        </pc:spChg>
        <pc:spChg chg="add mod">
          <ac:chgData name="Mario Martinez" userId="3a8698ea-445f-4751-a923-c95ba728fd8c" providerId="ADAL" clId="{6F18BB22-895A-4E76-AF0E-51E235B6E28D}" dt="2025-05-14T06:38:23.335" v="912" actId="20577"/>
          <ac:spMkLst>
            <pc:docMk/>
            <pc:sldMk cId="2612981060" sldId="333"/>
            <ac:spMk id="66" creationId="{F3AA7CEA-F4DE-8F2A-C2A7-03875B2CE4A5}"/>
          </ac:spMkLst>
        </pc:spChg>
        <pc:spChg chg="add mod">
          <ac:chgData name="Mario Martinez" userId="3a8698ea-445f-4751-a923-c95ba728fd8c" providerId="ADAL" clId="{6F18BB22-895A-4E76-AF0E-51E235B6E28D}" dt="2025-05-14T07:10:26.032" v="1170" actId="1076"/>
          <ac:spMkLst>
            <pc:docMk/>
            <pc:sldMk cId="2612981060" sldId="333"/>
            <ac:spMk id="73" creationId="{75BDD93C-A9D2-BDA5-D62F-6ECAF1B1D7F7}"/>
          </ac:spMkLst>
        </pc:spChg>
        <pc:spChg chg="add mod">
          <ac:chgData name="Mario Martinez" userId="3a8698ea-445f-4751-a923-c95ba728fd8c" providerId="ADAL" clId="{6F18BB22-895A-4E76-AF0E-51E235B6E28D}" dt="2025-05-14T06:35:59.331" v="838" actId="20577"/>
          <ac:spMkLst>
            <pc:docMk/>
            <pc:sldMk cId="2612981060" sldId="333"/>
            <ac:spMk id="75" creationId="{0BC1EE79-5DB6-6625-6C51-B9EEED44905C}"/>
          </ac:spMkLst>
        </pc:spChg>
        <pc:spChg chg="add mod">
          <ac:chgData name="Mario Martinez" userId="3a8698ea-445f-4751-a923-c95ba728fd8c" providerId="ADAL" clId="{6F18BB22-895A-4E76-AF0E-51E235B6E28D}" dt="2025-05-14T05:58:51.959" v="647" actId="113"/>
          <ac:spMkLst>
            <pc:docMk/>
            <pc:sldMk cId="2612981060" sldId="333"/>
            <ac:spMk id="76" creationId="{98409115-5930-069C-2CBF-87CB3213997E}"/>
          </ac:spMkLst>
        </pc:spChg>
        <pc:spChg chg="add mod">
          <ac:chgData name="Mario Martinez" userId="3a8698ea-445f-4751-a923-c95ba728fd8c" providerId="ADAL" clId="{6F18BB22-895A-4E76-AF0E-51E235B6E28D}" dt="2025-05-14T06:37:35.363" v="882" actId="6549"/>
          <ac:spMkLst>
            <pc:docMk/>
            <pc:sldMk cId="2612981060" sldId="333"/>
            <ac:spMk id="77" creationId="{437CE481-E2BC-5A5E-36EB-B7BB871BF731}"/>
          </ac:spMkLst>
        </pc:spChg>
        <pc:spChg chg="add mod">
          <ac:chgData name="Mario Martinez" userId="3a8698ea-445f-4751-a923-c95ba728fd8c" providerId="ADAL" clId="{6F18BB22-895A-4E76-AF0E-51E235B6E28D}" dt="2025-05-14T06:37:53.810" v="896" actId="6549"/>
          <ac:spMkLst>
            <pc:docMk/>
            <pc:sldMk cId="2612981060" sldId="333"/>
            <ac:spMk id="78" creationId="{3082C059-DFE1-2E98-C826-BEA6F493131C}"/>
          </ac:spMkLst>
        </pc:spChg>
        <pc:spChg chg="add mod">
          <ac:chgData name="Mario Martinez" userId="3a8698ea-445f-4751-a923-c95ba728fd8c" providerId="ADAL" clId="{6F18BB22-895A-4E76-AF0E-51E235B6E28D}" dt="2025-05-14T06:00:59.320" v="721" actId="20577"/>
          <ac:spMkLst>
            <pc:docMk/>
            <pc:sldMk cId="2612981060" sldId="333"/>
            <ac:spMk id="79" creationId="{4CA61330-F9B9-370F-60B9-0889F0E299F6}"/>
          </ac:spMkLst>
        </pc:spChg>
        <pc:spChg chg="add mod">
          <ac:chgData name="Mario Martinez" userId="3a8698ea-445f-4751-a923-c95ba728fd8c" providerId="ADAL" clId="{6F18BB22-895A-4E76-AF0E-51E235B6E28D}" dt="2025-05-14T06:37:46.916" v="888" actId="114"/>
          <ac:spMkLst>
            <pc:docMk/>
            <pc:sldMk cId="2612981060" sldId="333"/>
            <ac:spMk id="80" creationId="{6ECF5676-4809-1464-D860-5D71E19DA6B1}"/>
          </ac:spMkLst>
        </pc:spChg>
        <pc:spChg chg="add mod">
          <ac:chgData name="Mario Martinez" userId="3a8698ea-445f-4751-a923-c95ba728fd8c" providerId="ADAL" clId="{6F18BB22-895A-4E76-AF0E-51E235B6E28D}" dt="2025-05-14T06:36:30.076" v="852" actId="20577"/>
          <ac:spMkLst>
            <pc:docMk/>
            <pc:sldMk cId="2612981060" sldId="333"/>
            <ac:spMk id="81" creationId="{A81B1CF5-6AFE-3830-7D17-610AD3559963}"/>
          </ac:spMkLst>
        </pc:spChg>
        <pc:spChg chg="add mod">
          <ac:chgData name="Mario Martinez" userId="3a8698ea-445f-4751-a923-c95ba728fd8c" providerId="ADAL" clId="{6F18BB22-895A-4E76-AF0E-51E235B6E28D}" dt="2025-05-14T06:02:07.349" v="730" actId="1076"/>
          <ac:spMkLst>
            <pc:docMk/>
            <pc:sldMk cId="2612981060" sldId="333"/>
            <ac:spMk id="82" creationId="{539F81D4-EAD1-6591-E9BD-DCE96510527E}"/>
          </ac:spMkLst>
        </pc:spChg>
        <pc:spChg chg="add mod">
          <ac:chgData name="Mario Martinez" userId="3a8698ea-445f-4751-a923-c95ba728fd8c" providerId="ADAL" clId="{6F18BB22-895A-4E76-AF0E-51E235B6E28D}" dt="2025-05-14T06:36:35.004" v="854" actId="20577"/>
          <ac:spMkLst>
            <pc:docMk/>
            <pc:sldMk cId="2612981060" sldId="333"/>
            <ac:spMk id="83" creationId="{E0A0F981-BCF8-2F3D-E568-2A61656ABD25}"/>
          </ac:spMkLst>
        </pc:spChg>
        <pc:spChg chg="add mod">
          <ac:chgData name="Mario Martinez" userId="3a8698ea-445f-4751-a923-c95ba728fd8c" providerId="ADAL" clId="{6F18BB22-895A-4E76-AF0E-51E235B6E28D}" dt="2025-05-14T06:38:00.865" v="898" actId="6549"/>
          <ac:spMkLst>
            <pc:docMk/>
            <pc:sldMk cId="2612981060" sldId="333"/>
            <ac:spMk id="84" creationId="{A9D9726E-959B-DF17-C52F-62D47326FB84}"/>
          </ac:spMkLst>
        </pc:spChg>
        <pc:spChg chg="add mod">
          <ac:chgData name="Mario Martinez" userId="3a8698ea-445f-4751-a923-c95ba728fd8c" providerId="ADAL" clId="{6F18BB22-895A-4E76-AF0E-51E235B6E28D}" dt="2025-05-14T06:02:07.349" v="730" actId="1076"/>
          <ac:spMkLst>
            <pc:docMk/>
            <pc:sldMk cId="2612981060" sldId="333"/>
            <ac:spMk id="85" creationId="{89F2FE6B-FC24-1F17-437F-AC52B20C1C5E}"/>
          </ac:spMkLst>
        </pc:spChg>
        <pc:spChg chg="add mod">
          <ac:chgData name="Mario Martinez" userId="3a8698ea-445f-4751-a923-c95ba728fd8c" providerId="ADAL" clId="{6F18BB22-895A-4E76-AF0E-51E235B6E28D}" dt="2025-05-14T06:38:03.560" v="900" actId="6549"/>
          <ac:spMkLst>
            <pc:docMk/>
            <pc:sldMk cId="2612981060" sldId="333"/>
            <ac:spMk id="86" creationId="{1A6D466D-1160-BFB2-1922-27047B3A16C7}"/>
          </ac:spMkLst>
        </pc:spChg>
        <pc:spChg chg="add mod ord">
          <ac:chgData name="Mario Martinez" userId="3a8698ea-445f-4751-a923-c95ba728fd8c" providerId="ADAL" clId="{6F18BB22-895A-4E76-AF0E-51E235B6E28D}" dt="2025-05-14T06:39:54.497" v="924" actId="171"/>
          <ac:spMkLst>
            <pc:docMk/>
            <pc:sldMk cId="2612981060" sldId="333"/>
            <ac:spMk id="87" creationId="{B1B936C4-0776-E3F7-01E0-27CC5B493A56}"/>
          </ac:spMkLst>
        </pc:spChg>
        <pc:spChg chg="add del mod">
          <ac:chgData name="Mario Martinez" userId="3a8698ea-445f-4751-a923-c95ba728fd8c" providerId="ADAL" clId="{6F18BB22-895A-4E76-AF0E-51E235B6E28D}" dt="2025-05-14T06:48:30.729" v="1083" actId="478"/>
          <ac:spMkLst>
            <pc:docMk/>
            <pc:sldMk cId="2612981060" sldId="333"/>
            <ac:spMk id="88" creationId="{F98FCE25-AB78-AE08-36AA-CDC852BF5B7B}"/>
          </ac:spMkLst>
        </pc:spChg>
        <pc:spChg chg="add mod">
          <ac:chgData name="Mario Martinez" userId="3a8698ea-445f-4751-a923-c95ba728fd8c" providerId="ADAL" clId="{6F18BB22-895A-4E76-AF0E-51E235B6E28D}" dt="2025-05-14T06:50:58.679" v="1114" actId="688"/>
          <ac:spMkLst>
            <pc:docMk/>
            <pc:sldMk cId="2612981060" sldId="333"/>
            <ac:spMk id="90" creationId="{D3BBB8D1-9E07-6912-14FF-5A77E48BC2C5}"/>
          </ac:spMkLst>
        </pc:spChg>
        <pc:spChg chg="add mod ord">
          <ac:chgData name="Mario Martinez" userId="3a8698ea-445f-4751-a923-c95ba728fd8c" providerId="ADAL" clId="{6F18BB22-895A-4E76-AF0E-51E235B6E28D}" dt="2025-05-14T07:10:21.424" v="1168" actId="1076"/>
          <ac:spMkLst>
            <pc:docMk/>
            <pc:sldMk cId="2612981060" sldId="333"/>
            <ac:spMk id="111" creationId="{019283E3-A9FE-93F8-0B1D-4B4C98546639}"/>
          </ac:spMkLst>
        </pc:spChg>
        <pc:spChg chg="add del mod">
          <ac:chgData name="Mario Martinez" userId="3a8698ea-445f-4751-a923-c95ba728fd8c" providerId="ADAL" clId="{6F18BB22-895A-4E76-AF0E-51E235B6E28D}" dt="2025-05-14T06:59:56.175" v="1141" actId="478"/>
          <ac:spMkLst>
            <pc:docMk/>
            <pc:sldMk cId="2612981060" sldId="333"/>
            <ac:spMk id="113" creationId="{1E1C9E17-B2C9-72E3-23CD-0828528148D4}"/>
          </ac:spMkLst>
        </pc:spChg>
        <pc:spChg chg="add mod">
          <ac:chgData name="Mario Martinez" userId="3a8698ea-445f-4751-a923-c95ba728fd8c" providerId="ADAL" clId="{6F18BB22-895A-4E76-AF0E-51E235B6E28D}" dt="2025-05-14T07:10:59.270" v="1172"/>
          <ac:spMkLst>
            <pc:docMk/>
            <pc:sldMk cId="2612981060" sldId="333"/>
            <ac:spMk id="114" creationId="{19D9EA64-A3AA-4092-8082-3DE1B0FCFD2C}"/>
          </ac:spMkLst>
        </pc:spChg>
        <pc:spChg chg="add mod">
          <ac:chgData name="Mario Martinez" userId="3a8698ea-445f-4751-a923-c95ba728fd8c" providerId="ADAL" clId="{6F18BB22-895A-4E76-AF0E-51E235B6E28D}" dt="2025-05-14T07:13:40.599" v="1184" actId="1076"/>
          <ac:spMkLst>
            <pc:docMk/>
            <pc:sldMk cId="2612981060" sldId="333"/>
            <ac:spMk id="118" creationId="{F251A925-829C-7ACD-215C-7ACF6B24CB9F}"/>
          </ac:spMkLst>
        </pc:spChg>
        <pc:grpChg chg="del">
          <ac:chgData name="Mario Martinez" userId="3a8698ea-445f-4751-a923-c95ba728fd8c" providerId="ADAL" clId="{6F18BB22-895A-4E76-AF0E-51E235B6E28D}" dt="2025-05-14T05:44:54.199" v="373" actId="165"/>
          <ac:grpSpMkLst>
            <pc:docMk/>
            <pc:sldMk cId="2612981060" sldId="333"/>
            <ac:grpSpMk id="2" creationId="{F2D92155-6371-F9A4-B72A-B845B46C4FBD}"/>
          </ac:grpSpMkLst>
        </pc:grpChg>
        <pc:grpChg chg="mod topLvl">
          <ac:chgData name="Mario Martinez" userId="3a8698ea-445f-4751-a923-c95ba728fd8c" providerId="ADAL" clId="{6F18BB22-895A-4E76-AF0E-51E235B6E28D}" dt="2025-05-14T05:44:54.199" v="373" actId="165"/>
          <ac:grpSpMkLst>
            <pc:docMk/>
            <pc:sldMk cId="2612981060" sldId="333"/>
            <ac:grpSpMk id="3" creationId="{90628233-4E72-6691-289B-9800DAD420C1}"/>
          </ac:grpSpMkLst>
        </pc:grpChg>
        <pc:grpChg chg="del mod">
          <ac:chgData name="Mario Martinez" userId="3a8698ea-445f-4751-a923-c95ba728fd8c" providerId="ADAL" clId="{6F18BB22-895A-4E76-AF0E-51E235B6E28D}" dt="2025-05-14T05:45:29.849" v="393" actId="478"/>
          <ac:grpSpMkLst>
            <pc:docMk/>
            <pc:sldMk cId="2612981060" sldId="333"/>
            <ac:grpSpMk id="29" creationId="{0FED9202-3146-6628-A948-BE01CD0D04A0}"/>
          </ac:grpSpMkLst>
        </pc:grpChg>
        <pc:grpChg chg="mod">
          <ac:chgData name="Mario Martinez" userId="3a8698ea-445f-4751-a923-c95ba728fd8c" providerId="ADAL" clId="{6F18BB22-895A-4E76-AF0E-51E235B6E28D}" dt="2025-05-14T05:45:18.965" v="387" actId="20577"/>
          <ac:grpSpMkLst>
            <pc:docMk/>
            <pc:sldMk cId="2612981060" sldId="333"/>
            <ac:grpSpMk id="30" creationId="{973174C8-1B19-27D9-9CD6-570C53E65C74}"/>
          </ac:grpSpMkLst>
        </pc:grpChg>
        <pc:grpChg chg="mod">
          <ac:chgData name="Mario Martinez" userId="3a8698ea-445f-4751-a923-c95ba728fd8c" providerId="ADAL" clId="{6F18BB22-895A-4E76-AF0E-51E235B6E28D}" dt="2025-05-14T05:45:18.965" v="387" actId="20577"/>
          <ac:grpSpMkLst>
            <pc:docMk/>
            <pc:sldMk cId="2612981060" sldId="333"/>
            <ac:grpSpMk id="31" creationId="{790C25B3-EC8A-D87D-BCE5-BCE1B9ED5645}"/>
          </ac:grpSpMkLst>
        </pc:grpChg>
        <pc:grpChg chg="mod">
          <ac:chgData name="Mario Martinez" userId="3a8698ea-445f-4751-a923-c95ba728fd8c" providerId="ADAL" clId="{6F18BB22-895A-4E76-AF0E-51E235B6E28D}" dt="2025-05-14T05:44:36.389" v="368" actId="1076"/>
          <ac:grpSpMkLst>
            <pc:docMk/>
            <pc:sldMk cId="2612981060" sldId="333"/>
            <ac:grpSpMk id="53" creationId="{854971A0-FDFF-72F9-964D-B283A91A3293}"/>
          </ac:grpSpMkLst>
        </pc:grpChg>
        <pc:inkChg chg="add del">
          <ac:chgData name="Mario Martinez" userId="3a8698ea-445f-4751-a923-c95ba728fd8c" providerId="ADAL" clId="{6F18BB22-895A-4E76-AF0E-51E235B6E28D}" dt="2025-05-14T06:45:51.468" v="1029" actId="478"/>
          <ac:inkMkLst>
            <pc:docMk/>
            <pc:sldMk cId="2612981060" sldId="333"/>
            <ac:inkMk id="91" creationId="{CBF7108B-2D5A-E181-27F5-DE88AB3DBA3E}"/>
          </ac:inkMkLst>
        </pc:inkChg>
        <pc:inkChg chg="add">
          <ac:chgData name="Mario Martinez" userId="3a8698ea-445f-4751-a923-c95ba728fd8c" providerId="ADAL" clId="{6F18BB22-895A-4E76-AF0E-51E235B6E28D}" dt="2025-05-14T06:45:24.322" v="1026" actId="9405"/>
          <ac:inkMkLst>
            <pc:docMk/>
            <pc:sldMk cId="2612981060" sldId="333"/>
            <ac:inkMk id="92" creationId="{ACEBAD41-A11B-5C99-877C-00BF11A09C06}"/>
          </ac:inkMkLst>
        </pc:inkChg>
        <pc:inkChg chg="add del">
          <ac:chgData name="Mario Martinez" userId="3a8698ea-445f-4751-a923-c95ba728fd8c" providerId="ADAL" clId="{6F18BB22-895A-4E76-AF0E-51E235B6E28D}" dt="2025-05-14T06:48:25.264" v="1063" actId="9405"/>
          <ac:inkMkLst>
            <pc:docMk/>
            <pc:sldMk cId="2612981060" sldId="333"/>
            <ac:inkMk id="95" creationId="{79BC0BC7-1FC9-1CC5-FF6D-9D97CEAB3EDB}"/>
          </ac:inkMkLst>
        </pc:inkChg>
        <pc:cxnChg chg="mod">
          <ac:chgData name="Mario Martinez" userId="3a8698ea-445f-4751-a923-c95ba728fd8c" providerId="ADAL" clId="{6F18BB22-895A-4E76-AF0E-51E235B6E28D}" dt="2025-05-14T06:38:20.393" v="910" actId="6549"/>
          <ac:cxnSpMkLst>
            <pc:docMk/>
            <pc:sldMk cId="2612981060" sldId="333"/>
            <ac:cxnSpMk id="11" creationId="{71E61FC6-06B7-AB29-7979-20F63048FAEC}"/>
          </ac:cxnSpMkLst>
        </pc:cxnChg>
        <pc:cxnChg chg="mod">
          <ac:chgData name="Mario Martinez" userId="3a8698ea-445f-4751-a923-c95ba728fd8c" providerId="ADAL" clId="{6F18BB22-895A-4E76-AF0E-51E235B6E28D}" dt="2025-05-14T05:44:54.199" v="373" actId="165"/>
          <ac:cxnSpMkLst>
            <pc:docMk/>
            <pc:sldMk cId="2612981060" sldId="333"/>
            <ac:cxnSpMk id="27" creationId="{60B13837-BA4A-1A6E-2837-BF30419B7924}"/>
          </ac:cxnSpMkLst>
        </pc:cxnChg>
        <pc:cxnChg chg="mod">
          <ac:chgData name="Mario Martinez" userId="3a8698ea-445f-4751-a923-c95ba728fd8c" providerId="ADAL" clId="{6F18BB22-895A-4E76-AF0E-51E235B6E28D}" dt="2025-05-14T05:44:54.199" v="373" actId="165"/>
          <ac:cxnSpMkLst>
            <pc:docMk/>
            <pc:sldMk cId="2612981060" sldId="333"/>
            <ac:cxnSpMk id="28" creationId="{10BF366C-A19A-37FF-ED1D-EC69BD092DF9}"/>
          </ac:cxnSpMkLst>
        </pc:cxnChg>
        <pc:cxnChg chg="del mod">
          <ac:chgData name="Mario Martinez" userId="3a8698ea-445f-4751-a923-c95ba728fd8c" providerId="ADAL" clId="{6F18BB22-895A-4E76-AF0E-51E235B6E28D}" dt="2025-05-14T05:45:24.811" v="389" actId="478"/>
          <ac:cxnSpMkLst>
            <pc:docMk/>
            <pc:sldMk cId="2612981060" sldId="333"/>
            <ac:cxnSpMk id="44" creationId="{1C8E0A34-652B-90B1-9FAF-5B3B8C420B44}"/>
          </ac:cxnSpMkLst>
        </pc:cxnChg>
        <pc:cxnChg chg="del mod">
          <ac:chgData name="Mario Martinez" userId="3a8698ea-445f-4751-a923-c95ba728fd8c" providerId="ADAL" clId="{6F18BB22-895A-4E76-AF0E-51E235B6E28D}" dt="2025-05-14T05:51:52.710" v="509" actId="478"/>
          <ac:cxnSpMkLst>
            <pc:docMk/>
            <pc:sldMk cId="2612981060" sldId="333"/>
            <ac:cxnSpMk id="50" creationId="{F51BDAD4-283B-C341-FEC0-795EACF849FB}"/>
          </ac:cxnSpMkLst>
        </pc:cxnChg>
        <pc:cxnChg chg="add mod">
          <ac:chgData name="Mario Martinez" userId="3a8698ea-445f-4751-a923-c95ba728fd8c" providerId="ADAL" clId="{6F18BB22-895A-4E76-AF0E-51E235B6E28D}" dt="2025-05-14T06:58:28.133" v="1119" actId="14100"/>
          <ac:cxnSpMkLst>
            <pc:docMk/>
            <pc:sldMk cId="2612981060" sldId="333"/>
            <ac:cxnSpMk id="58" creationId="{7201E8C6-A978-AFC2-28AD-8417651461DF}"/>
          </ac:cxnSpMkLst>
        </pc:cxnChg>
        <pc:cxnChg chg="add mod">
          <ac:chgData name="Mario Martinez" userId="3a8698ea-445f-4751-a923-c95ba728fd8c" providerId="ADAL" clId="{6F18BB22-895A-4E76-AF0E-51E235B6E28D}" dt="2025-05-14T06:38:23.335" v="912" actId="20577"/>
          <ac:cxnSpMkLst>
            <pc:docMk/>
            <pc:sldMk cId="2612981060" sldId="333"/>
            <ac:cxnSpMk id="67" creationId="{76676D0C-BD28-1186-3D57-169AF3730644}"/>
          </ac:cxnSpMkLst>
        </pc:cxnChg>
        <pc:cxnChg chg="add del mod">
          <ac:chgData name="Mario Martinez" userId="3a8698ea-445f-4751-a923-c95ba728fd8c" providerId="ADAL" clId="{6F18BB22-895A-4E76-AF0E-51E235B6E28D}" dt="2025-05-14T06:49:29.867" v="1092" actId="478"/>
          <ac:cxnSpMkLst>
            <pc:docMk/>
            <pc:sldMk cId="2612981060" sldId="333"/>
            <ac:cxnSpMk id="70" creationId="{A9778509-3F05-59D9-152D-067915FC1666}"/>
          </ac:cxnSpMkLst>
        </pc:cxnChg>
        <pc:cxnChg chg="add del mod">
          <ac:chgData name="Mario Martinez" userId="3a8698ea-445f-4751-a923-c95ba728fd8c" providerId="ADAL" clId="{6F18BB22-895A-4E76-AF0E-51E235B6E28D}" dt="2025-05-14T06:50:41.490" v="1106" actId="478"/>
          <ac:cxnSpMkLst>
            <pc:docMk/>
            <pc:sldMk cId="2612981060" sldId="333"/>
            <ac:cxnSpMk id="100" creationId="{AE872A0A-8046-00B0-5E75-16246C75C13C}"/>
          </ac:cxnSpMkLst>
        </pc:cxnChg>
        <pc:cxnChg chg="add del mod">
          <ac:chgData name="Mario Martinez" userId="3a8698ea-445f-4751-a923-c95ba728fd8c" providerId="ADAL" clId="{6F18BB22-895A-4E76-AF0E-51E235B6E28D}" dt="2025-05-14T06:50:39.756" v="1105" actId="478"/>
          <ac:cxnSpMkLst>
            <pc:docMk/>
            <pc:sldMk cId="2612981060" sldId="333"/>
            <ac:cxnSpMk id="103" creationId="{94C1E405-152A-8FAE-68DE-D79AC3C8DCAC}"/>
          </ac:cxnSpMkLst>
        </pc:cxnChg>
        <pc:cxnChg chg="add mod">
          <ac:chgData name="Mario Martinez" userId="3a8698ea-445f-4751-a923-c95ba728fd8c" providerId="ADAL" clId="{6F18BB22-895A-4E76-AF0E-51E235B6E28D}" dt="2025-05-14T07:10:26.032" v="1170" actId="1076"/>
          <ac:cxnSpMkLst>
            <pc:docMk/>
            <pc:sldMk cId="2612981060" sldId="333"/>
            <ac:cxnSpMk id="107" creationId="{7116A2E8-88AA-B261-B4E1-B8492F4C9B57}"/>
          </ac:cxnSpMkLst>
        </pc:cxnChg>
      </pc:sldChg>
      <pc:sldChg chg="addSp delSp modSp new mod">
        <pc:chgData name="Mario Martinez" userId="3a8698ea-445f-4751-a923-c95ba728fd8c" providerId="ADAL" clId="{6F18BB22-895A-4E76-AF0E-51E235B6E28D}" dt="2025-05-14T05:26:19.143" v="360" actId="165"/>
        <pc:sldMkLst>
          <pc:docMk/>
          <pc:sldMk cId="2066032032" sldId="334"/>
        </pc:sldMkLst>
        <pc:spChg chg="del mod topLvl">
          <ac:chgData name="Mario Martinez" userId="3a8698ea-445f-4751-a923-c95ba728fd8c" providerId="ADAL" clId="{6F18BB22-895A-4E76-AF0E-51E235B6E28D}" dt="2025-05-14T05:26:04.873" v="357" actId="478"/>
          <ac:spMkLst>
            <pc:docMk/>
            <pc:sldMk cId="2066032032" sldId="334"/>
            <ac:spMk id="4" creationId="{3DD79A15-ADAE-6221-D38D-6731D1E8AEA9}"/>
          </ac:spMkLst>
        </pc:spChg>
        <pc:spChg chg="del">
          <ac:chgData name="Mario Martinez" userId="3a8698ea-445f-4751-a923-c95ba728fd8c" providerId="ADAL" clId="{6F18BB22-895A-4E76-AF0E-51E235B6E28D}" dt="2025-05-14T05:25:48.383" v="345" actId="478"/>
          <ac:spMkLst>
            <pc:docMk/>
            <pc:sldMk cId="2066032032" sldId="334"/>
            <ac:spMk id="7" creationId="{4BB8CDCF-CE91-DB88-32C0-3C383D89E1BC}"/>
          </ac:spMkLst>
        </pc:spChg>
        <pc:spChg chg="del mod topLvl">
          <ac:chgData name="Mario Martinez" userId="3a8698ea-445f-4751-a923-c95ba728fd8c" providerId="ADAL" clId="{6F18BB22-895A-4E76-AF0E-51E235B6E28D}" dt="2025-05-14T05:25:54.719" v="351" actId="478"/>
          <ac:spMkLst>
            <pc:docMk/>
            <pc:sldMk cId="2066032032" sldId="334"/>
            <ac:spMk id="8" creationId="{035CD84E-8AB1-14A8-601A-9CDD533F8FEA}"/>
          </ac:spMkLst>
        </pc:spChg>
        <pc:spChg chg="mod topLvl">
          <ac:chgData name="Mario Martinez" userId="3a8698ea-445f-4751-a923-c95ba728fd8c" providerId="ADAL" clId="{6F18BB22-895A-4E76-AF0E-51E235B6E28D}" dt="2025-05-14T05:25:44.703" v="344" actId="165"/>
          <ac:spMkLst>
            <pc:docMk/>
            <pc:sldMk cId="2066032032" sldId="334"/>
            <ac:spMk id="9" creationId="{1AC9C6FB-9D61-ECF0-D7D8-CC657FAFD1A0}"/>
          </ac:spMkLst>
        </pc:spChg>
        <pc:spChg chg="del">
          <ac:chgData name="Mario Martinez" userId="3a8698ea-445f-4751-a923-c95ba728fd8c" providerId="ADAL" clId="{6F18BB22-895A-4E76-AF0E-51E235B6E28D}" dt="2025-05-14T05:25:49.153" v="346" actId="478"/>
          <ac:spMkLst>
            <pc:docMk/>
            <pc:sldMk cId="2066032032" sldId="334"/>
            <ac:spMk id="10" creationId="{2AAF15B1-336E-FFC9-7125-09D81D9C2593}"/>
          </ac:spMkLst>
        </pc:spChg>
        <pc:spChg chg="del">
          <ac:chgData name="Mario Martinez" userId="3a8698ea-445f-4751-a923-c95ba728fd8c" providerId="ADAL" clId="{6F18BB22-895A-4E76-AF0E-51E235B6E28D}" dt="2025-05-14T05:25:56.553" v="353" actId="478"/>
          <ac:spMkLst>
            <pc:docMk/>
            <pc:sldMk cId="2066032032" sldId="334"/>
            <ac:spMk id="11" creationId="{CE9F0C5F-62DB-EEBE-9919-188C55A68CBE}"/>
          </ac:spMkLst>
        </pc:spChg>
        <pc:spChg chg="mod topLvl">
          <ac:chgData name="Mario Martinez" userId="3a8698ea-445f-4751-a923-c95ba728fd8c" providerId="ADAL" clId="{6F18BB22-895A-4E76-AF0E-51E235B6E28D}" dt="2025-05-14T05:25:44.703" v="344" actId="165"/>
          <ac:spMkLst>
            <pc:docMk/>
            <pc:sldMk cId="2066032032" sldId="334"/>
            <ac:spMk id="12" creationId="{F39988BA-DA4B-A17B-0AA4-7D3573201FE8}"/>
          </ac:spMkLst>
        </pc:spChg>
        <pc:spChg chg="del">
          <ac:chgData name="Mario Martinez" userId="3a8698ea-445f-4751-a923-c95ba728fd8c" providerId="ADAL" clId="{6F18BB22-895A-4E76-AF0E-51E235B6E28D}" dt="2025-05-14T05:25:51.591" v="348" actId="478"/>
          <ac:spMkLst>
            <pc:docMk/>
            <pc:sldMk cId="2066032032" sldId="334"/>
            <ac:spMk id="13" creationId="{3DDBDDC0-326D-12E8-CDE9-C5B07614F55C}"/>
          </ac:spMkLst>
        </pc:spChg>
        <pc:spChg chg="del">
          <ac:chgData name="Mario Martinez" userId="3a8698ea-445f-4751-a923-c95ba728fd8c" providerId="ADAL" clId="{6F18BB22-895A-4E76-AF0E-51E235B6E28D}" dt="2025-05-14T05:25:50.725" v="347" actId="478"/>
          <ac:spMkLst>
            <pc:docMk/>
            <pc:sldMk cId="2066032032" sldId="334"/>
            <ac:spMk id="14" creationId="{0DAA4D92-FC7F-EE91-EB6B-84867BF6BC65}"/>
          </ac:spMkLst>
        </pc:spChg>
        <pc:spChg chg="mod topLvl">
          <ac:chgData name="Mario Martinez" userId="3a8698ea-445f-4751-a923-c95ba728fd8c" providerId="ADAL" clId="{6F18BB22-895A-4E76-AF0E-51E235B6E28D}" dt="2025-05-14T05:25:44.703" v="344" actId="165"/>
          <ac:spMkLst>
            <pc:docMk/>
            <pc:sldMk cId="2066032032" sldId="334"/>
            <ac:spMk id="15" creationId="{2C9CD342-3EBC-C746-D739-6853C8FC7F61}"/>
          </ac:spMkLst>
        </pc:spChg>
        <pc:spChg chg="del mod topLvl">
          <ac:chgData name="Mario Martinez" userId="3a8698ea-445f-4751-a923-c95ba728fd8c" providerId="ADAL" clId="{6F18BB22-895A-4E76-AF0E-51E235B6E28D}" dt="2025-05-14T05:25:55.469" v="352" actId="478"/>
          <ac:spMkLst>
            <pc:docMk/>
            <pc:sldMk cId="2066032032" sldId="334"/>
            <ac:spMk id="17" creationId="{1F9E3888-6FA5-DCEB-2C0E-4A3AB313CA46}"/>
          </ac:spMkLst>
        </pc:spChg>
        <pc:spChg chg="del">
          <ac:chgData name="Mario Martinez" userId="3a8698ea-445f-4751-a923-c95ba728fd8c" providerId="ADAL" clId="{6F18BB22-895A-4E76-AF0E-51E235B6E28D}" dt="2025-05-14T05:25:53.403" v="350" actId="478"/>
          <ac:spMkLst>
            <pc:docMk/>
            <pc:sldMk cId="2066032032" sldId="334"/>
            <ac:spMk id="18" creationId="{8328946A-FB71-CA4A-DCAE-18C52E900B16}"/>
          </ac:spMkLst>
        </pc:spChg>
        <pc:spChg chg="del mod topLvl">
          <ac:chgData name="Mario Martinez" userId="3a8698ea-445f-4751-a923-c95ba728fd8c" providerId="ADAL" clId="{6F18BB22-895A-4E76-AF0E-51E235B6E28D}" dt="2025-05-14T05:25:52.683" v="349" actId="478"/>
          <ac:spMkLst>
            <pc:docMk/>
            <pc:sldMk cId="2066032032" sldId="334"/>
            <ac:spMk id="19" creationId="{C856A268-F803-A33C-C70B-4E11809A8ECC}"/>
          </ac:spMkLst>
        </pc:spChg>
        <pc:spChg chg="del">
          <ac:chgData name="Mario Martinez" userId="3a8698ea-445f-4751-a923-c95ba728fd8c" providerId="ADAL" clId="{6F18BB22-895A-4E76-AF0E-51E235B6E28D}" dt="2025-05-14T05:25:59.934" v="354" actId="478"/>
          <ac:spMkLst>
            <pc:docMk/>
            <pc:sldMk cId="2066032032" sldId="334"/>
            <ac:spMk id="21" creationId="{905D6758-A76B-46F1-2F58-46C6D5C97CB0}"/>
          </ac:spMkLst>
        </pc:spChg>
        <pc:spChg chg="mod topLvl">
          <ac:chgData name="Mario Martinez" userId="3a8698ea-445f-4751-a923-c95ba728fd8c" providerId="ADAL" clId="{6F18BB22-895A-4E76-AF0E-51E235B6E28D}" dt="2025-05-14T05:26:14.373" v="359" actId="165"/>
          <ac:spMkLst>
            <pc:docMk/>
            <pc:sldMk cId="2066032032" sldId="334"/>
            <ac:spMk id="26" creationId="{DEECB722-FFC8-5F0B-5A67-F9158E06E6BA}"/>
          </ac:spMkLst>
        </pc:spChg>
        <pc:spChg chg="mod topLvl">
          <ac:chgData name="Mario Martinez" userId="3a8698ea-445f-4751-a923-c95ba728fd8c" providerId="ADAL" clId="{6F18BB22-895A-4E76-AF0E-51E235B6E28D}" dt="2025-05-14T05:26:14.373" v="359" actId="165"/>
          <ac:spMkLst>
            <pc:docMk/>
            <pc:sldMk cId="2066032032" sldId="334"/>
            <ac:spMk id="27" creationId="{C50230A7-0E81-9AC3-BF8B-86FD9F4431C5}"/>
          </ac:spMkLst>
        </pc:spChg>
        <pc:spChg chg="mod topLvl">
          <ac:chgData name="Mario Martinez" userId="3a8698ea-445f-4751-a923-c95ba728fd8c" providerId="ADAL" clId="{6F18BB22-895A-4E76-AF0E-51E235B6E28D}" dt="2025-05-14T05:26:14.373" v="359" actId="165"/>
          <ac:spMkLst>
            <pc:docMk/>
            <pc:sldMk cId="2066032032" sldId="334"/>
            <ac:spMk id="28" creationId="{E1E3479C-280B-B7DD-0961-99A68B7862B0}"/>
          </ac:spMkLst>
        </pc:spChg>
        <pc:spChg chg="mod topLvl">
          <ac:chgData name="Mario Martinez" userId="3a8698ea-445f-4751-a923-c95ba728fd8c" providerId="ADAL" clId="{6F18BB22-895A-4E76-AF0E-51E235B6E28D}" dt="2025-05-14T05:26:14.373" v="359" actId="165"/>
          <ac:spMkLst>
            <pc:docMk/>
            <pc:sldMk cId="2066032032" sldId="334"/>
            <ac:spMk id="29" creationId="{0C15979D-F34B-1721-261B-23A5CE739583}"/>
          </ac:spMkLst>
        </pc:spChg>
        <pc:spChg chg="mod topLvl">
          <ac:chgData name="Mario Martinez" userId="3a8698ea-445f-4751-a923-c95ba728fd8c" providerId="ADAL" clId="{6F18BB22-895A-4E76-AF0E-51E235B6E28D}" dt="2025-05-14T05:26:14.373" v="359" actId="165"/>
          <ac:spMkLst>
            <pc:docMk/>
            <pc:sldMk cId="2066032032" sldId="334"/>
            <ac:spMk id="30" creationId="{B7BFEC2A-3643-A028-8840-EBFAC9952C98}"/>
          </ac:spMkLst>
        </pc:spChg>
        <pc:spChg chg="mod topLvl">
          <ac:chgData name="Mario Martinez" userId="3a8698ea-445f-4751-a923-c95ba728fd8c" providerId="ADAL" clId="{6F18BB22-895A-4E76-AF0E-51E235B6E28D}" dt="2025-05-14T05:26:14.373" v="359" actId="165"/>
          <ac:spMkLst>
            <pc:docMk/>
            <pc:sldMk cId="2066032032" sldId="334"/>
            <ac:spMk id="31" creationId="{C14B78EF-A005-5CDC-7119-1F10D8D3DC5B}"/>
          </ac:spMkLst>
        </pc:spChg>
        <pc:spChg chg="mod">
          <ac:chgData name="Mario Martinez" userId="3a8698ea-445f-4751-a923-c95ba728fd8c" providerId="ADAL" clId="{6F18BB22-895A-4E76-AF0E-51E235B6E28D}" dt="2025-05-14T05:26:08.289" v="358" actId="165"/>
          <ac:spMkLst>
            <pc:docMk/>
            <pc:sldMk cId="2066032032" sldId="334"/>
            <ac:spMk id="36" creationId="{724F67CB-E423-D3DA-114F-C510BFDD7355}"/>
          </ac:spMkLst>
        </pc:spChg>
        <pc:spChg chg="mod">
          <ac:chgData name="Mario Martinez" userId="3a8698ea-445f-4751-a923-c95ba728fd8c" providerId="ADAL" clId="{6F18BB22-895A-4E76-AF0E-51E235B6E28D}" dt="2025-05-14T05:26:08.289" v="358" actId="165"/>
          <ac:spMkLst>
            <pc:docMk/>
            <pc:sldMk cId="2066032032" sldId="334"/>
            <ac:spMk id="37" creationId="{F3377099-B4B7-6BA8-A3E1-918FCCD81C31}"/>
          </ac:spMkLst>
        </pc:spChg>
        <pc:spChg chg="mod">
          <ac:chgData name="Mario Martinez" userId="3a8698ea-445f-4751-a923-c95ba728fd8c" providerId="ADAL" clId="{6F18BB22-895A-4E76-AF0E-51E235B6E28D}" dt="2025-05-14T05:26:08.289" v="358" actId="165"/>
          <ac:spMkLst>
            <pc:docMk/>
            <pc:sldMk cId="2066032032" sldId="334"/>
            <ac:spMk id="38" creationId="{A9D6B81C-2067-2853-6748-CC487A1E79CF}"/>
          </ac:spMkLst>
        </pc:spChg>
        <pc:spChg chg="mod">
          <ac:chgData name="Mario Martinez" userId="3a8698ea-445f-4751-a923-c95ba728fd8c" providerId="ADAL" clId="{6F18BB22-895A-4E76-AF0E-51E235B6E28D}" dt="2025-05-14T05:26:08.289" v="358" actId="165"/>
          <ac:spMkLst>
            <pc:docMk/>
            <pc:sldMk cId="2066032032" sldId="334"/>
            <ac:spMk id="39" creationId="{34E860D1-07DE-C27F-AE88-AA3F64F2085C}"/>
          </ac:spMkLst>
        </pc:spChg>
        <pc:spChg chg="mod">
          <ac:chgData name="Mario Martinez" userId="3a8698ea-445f-4751-a923-c95ba728fd8c" providerId="ADAL" clId="{6F18BB22-895A-4E76-AF0E-51E235B6E28D}" dt="2025-05-14T05:26:08.289" v="358" actId="165"/>
          <ac:spMkLst>
            <pc:docMk/>
            <pc:sldMk cId="2066032032" sldId="334"/>
            <ac:spMk id="41" creationId="{D8B99B49-A432-8506-EED7-27EB8AB33E59}"/>
          </ac:spMkLst>
        </pc:spChg>
        <pc:spChg chg="mod">
          <ac:chgData name="Mario Martinez" userId="3a8698ea-445f-4751-a923-c95ba728fd8c" providerId="ADAL" clId="{6F18BB22-895A-4E76-AF0E-51E235B6E28D}" dt="2025-05-14T05:26:08.289" v="358" actId="165"/>
          <ac:spMkLst>
            <pc:docMk/>
            <pc:sldMk cId="2066032032" sldId="334"/>
            <ac:spMk id="42" creationId="{44DE45F5-90E4-6E89-ADD2-91B4B3D009F7}"/>
          </ac:spMkLst>
        </pc:spChg>
        <pc:grpChg chg="del">
          <ac:chgData name="Mario Martinez" userId="3a8698ea-445f-4751-a923-c95ba728fd8c" providerId="ADAL" clId="{6F18BB22-895A-4E76-AF0E-51E235B6E28D}" dt="2025-05-14T05:26:02.464" v="355" actId="478"/>
          <ac:grpSpMkLst>
            <pc:docMk/>
            <pc:sldMk cId="2066032032" sldId="334"/>
            <ac:grpSpMk id="6" creationId="{C2340DBB-CF76-025E-4D3C-E02A3B6DB7DE}"/>
          </ac:grpSpMkLst>
        </pc:grpChg>
        <pc:grpChg chg="topLvl">
          <ac:chgData name="Mario Martinez" userId="3a8698ea-445f-4751-a923-c95ba728fd8c" providerId="ADAL" clId="{6F18BB22-895A-4E76-AF0E-51E235B6E28D}" dt="2025-05-14T05:26:02.464" v="355" actId="478"/>
          <ac:grpSpMkLst>
            <pc:docMk/>
            <pc:sldMk cId="2066032032" sldId="334"/>
            <ac:grpSpMk id="20" creationId="{69F856FD-CA74-1D3A-324B-385D664F748F}"/>
          </ac:grpSpMkLst>
        </pc:grpChg>
        <pc:grpChg chg="del">
          <ac:chgData name="Mario Martinez" userId="3a8698ea-445f-4751-a923-c95ba728fd8c" providerId="ADAL" clId="{6F18BB22-895A-4E76-AF0E-51E235B6E28D}" dt="2025-05-14T05:26:14.373" v="359" actId="165"/>
          <ac:grpSpMkLst>
            <pc:docMk/>
            <pc:sldMk cId="2066032032" sldId="334"/>
            <ac:grpSpMk id="24" creationId="{0B720069-0275-31E4-E7B3-308BB71EF1F4}"/>
          </ac:grpSpMkLst>
        </pc:grpChg>
        <pc:grpChg chg="del mod topLvl">
          <ac:chgData name="Mario Martinez" userId="3a8698ea-445f-4751-a923-c95ba728fd8c" providerId="ADAL" clId="{6F18BB22-895A-4E76-AF0E-51E235B6E28D}" dt="2025-05-14T05:26:19.143" v="360" actId="165"/>
          <ac:grpSpMkLst>
            <pc:docMk/>
            <pc:sldMk cId="2066032032" sldId="334"/>
            <ac:grpSpMk id="25" creationId="{9C4AE68B-FD51-9F58-DA74-0CC247220C23}"/>
          </ac:grpSpMkLst>
        </pc:grpChg>
        <pc:cxnChg chg="del mod">
          <ac:chgData name="Mario Martinez" userId="3a8698ea-445f-4751-a923-c95ba728fd8c" providerId="ADAL" clId="{6F18BB22-895A-4E76-AF0E-51E235B6E28D}" dt="2025-05-14T05:26:03.314" v="356" actId="478"/>
          <ac:cxnSpMkLst>
            <pc:docMk/>
            <pc:sldMk cId="2066032032" sldId="334"/>
            <ac:cxnSpMk id="5" creationId="{E4E53235-8048-7374-93FB-C20CC68C87B2}"/>
          </ac:cxnSpMkLst>
        </pc:cxnChg>
        <pc:cxnChg chg="del mod topLvl">
          <ac:chgData name="Mario Martinez" userId="3a8698ea-445f-4751-a923-c95ba728fd8c" providerId="ADAL" clId="{6F18BB22-895A-4E76-AF0E-51E235B6E28D}" dt="2025-05-14T05:26:02.464" v="355" actId="478"/>
          <ac:cxnSpMkLst>
            <pc:docMk/>
            <pc:sldMk cId="2066032032" sldId="334"/>
            <ac:cxnSpMk id="22" creationId="{093381B9-243B-3BFA-4160-3E257F4495E2}"/>
          </ac:cxnSpMkLst>
        </pc:cxnChg>
        <pc:cxnChg chg="mod topLvl">
          <ac:chgData name="Mario Martinez" userId="3a8698ea-445f-4751-a923-c95ba728fd8c" providerId="ADAL" clId="{6F18BB22-895A-4E76-AF0E-51E235B6E28D}" dt="2025-05-14T05:26:19.143" v="360" actId="165"/>
          <ac:cxnSpMkLst>
            <pc:docMk/>
            <pc:sldMk cId="2066032032" sldId="334"/>
            <ac:cxnSpMk id="32" creationId="{EBB83EE1-B52B-9B2A-425C-19CB0F182310}"/>
          </ac:cxnSpMkLst>
        </pc:cxnChg>
        <pc:cxnChg chg="mod topLvl">
          <ac:chgData name="Mario Martinez" userId="3a8698ea-445f-4751-a923-c95ba728fd8c" providerId="ADAL" clId="{6F18BB22-895A-4E76-AF0E-51E235B6E28D}" dt="2025-05-14T05:26:19.143" v="360" actId="165"/>
          <ac:cxnSpMkLst>
            <pc:docMk/>
            <pc:sldMk cId="2066032032" sldId="334"/>
            <ac:cxnSpMk id="33" creationId="{026B119A-0453-7B90-A287-506278107123}"/>
          </ac:cxnSpMkLst>
        </pc:cxnChg>
      </pc:sldChg>
      <pc:sldChg chg="addSp delSp modSp new del mod">
        <pc:chgData name="Mario Martinez" userId="3a8698ea-445f-4751-a923-c95ba728fd8c" providerId="ADAL" clId="{6F18BB22-895A-4E76-AF0E-51E235B6E28D}" dt="2025-05-14T07:27:33.327" v="1342" actId="47"/>
        <pc:sldMkLst>
          <pc:docMk/>
          <pc:sldMk cId="3890809903" sldId="335"/>
        </pc:sldMkLst>
        <pc:grpChg chg="del mod">
          <ac:chgData name="Mario Martinez" userId="3a8698ea-445f-4751-a923-c95ba728fd8c" providerId="ADAL" clId="{6F18BB22-895A-4E76-AF0E-51E235B6E28D}" dt="2025-05-14T06:42:42.244" v="940"/>
          <ac:grpSpMkLst>
            <pc:docMk/>
            <pc:sldMk cId="3890809903" sldId="335"/>
            <ac:grpSpMk id="4" creationId="{D1E59643-E570-5644-CB64-1959FADDB60E}"/>
          </ac:grpSpMkLst>
        </pc:grpChg>
        <pc:grpChg chg="del mod">
          <ac:chgData name="Mario Martinez" userId="3a8698ea-445f-4751-a923-c95ba728fd8c" providerId="ADAL" clId="{6F18BB22-895A-4E76-AF0E-51E235B6E28D}" dt="2025-05-14T06:43:21.959" v="959"/>
          <ac:grpSpMkLst>
            <pc:docMk/>
            <pc:sldMk cId="3890809903" sldId="335"/>
            <ac:grpSpMk id="6" creationId="{87CE2B86-D428-053E-79BE-65F7ECEF9D1F}"/>
          </ac:grpSpMkLst>
        </pc:grpChg>
        <pc:grpChg chg="del mod">
          <ac:chgData name="Mario Martinez" userId="3a8698ea-445f-4751-a923-c95ba728fd8c" providerId="ADAL" clId="{6F18BB22-895A-4E76-AF0E-51E235B6E28D}" dt="2025-05-14T06:44:43.444" v="998"/>
          <ac:grpSpMkLst>
            <pc:docMk/>
            <pc:sldMk cId="3890809903" sldId="335"/>
            <ac:grpSpMk id="12" creationId="{ED22B6B5-D8E6-F672-FCBA-6B2C5476740C}"/>
          </ac:grpSpMkLst>
        </pc:grpChg>
        <pc:grpChg chg="del mod">
          <ac:chgData name="Mario Martinez" userId="3a8698ea-445f-4751-a923-c95ba728fd8c" providerId="ADAL" clId="{6F18BB22-895A-4E76-AF0E-51E235B6E28D}" dt="2025-05-14T06:44:43.444" v="998"/>
          <ac:grpSpMkLst>
            <pc:docMk/>
            <pc:sldMk cId="3890809903" sldId="335"/>
            <ac:grpSpMk id="15" creationId="{4BA6B307-76C2-4F13-D92D-978BEE94B083}"/>
          </ac:grpSpMkLst>
        </pc:grpChg>
        <pc:grpChg chg="del mod">
          <ac:chgData name="Mario Martinez" userId="3a8698ea-445f-4751-a923-c95ba728fd8c" providerId="ADAL" clId="{6F18BB22-895A-4E76-AF0E-51E235B6E28D}" dt="2025-05-14T06:44:43.444" v="998"/>
          <ac:grpSpMkLst>
            <pc:docMk/>
            <pc:sldMk cId="3890809903" sldId="335"/>
            <ac:grpSpMk id="23" creationId="{EED6FAED-8A37-AB89-59B0-0099DD0EB50E}"/>
          </ac:grpSpMkLst>
        </pc:grpChg>
        <pc:grpChg chg="del mod">
          <ac:chgData name="Mario Martinez" userId="3a8698ea-445f-4751-a923-c95ba728fd8c" providerId="ADAL" clId="{6F18BB22-895A-4E76-AF0E-51E235B6E28D}" dt="2025-05-14T06:44:43.444" v="998"/>
          <ac:grpSpMkLst>
            <pc:docMk/>
            <pc:sldMk cId="3890809903" sldId="335"/>
            <ac:grpSpMk id="24" creationId="{C3306B08-E06B-3A9E-1F37-6340555FC44A}"/>
          </ac:grpSpMkLst>
        </pc:grpChg>
        <pc:grpChg chg="del mod">
          <ac:chgData name="Mario Martinez" userId="3a8698ea-445f-4751-a923-c95ba728fd8c" providerId="ADAL" clId="{6F18BB22-895A-4E76-AF0E-51E235B6E28D}" dt="2025-05-14T06:44:43.444" v="998"/>
          <ac:grpSpMkLst>
            <pc:docMk/>
            <pc:sldMk cId="3890809903" sldId="335"/>
            <ac:grpSpMk id="26" creationId="{25002D7A-BF11-27FE-B9BD-EBE344E0EF33}"/>
          </ac:grpSpMkLst>
        </pc:grpChg>
        <pc:grpChg chg="del mod">
          <ac:chgData name="Mario Martinez" userId="3a8698ea-445f-4751-a923-c95ba728fd8c" providerId="ADAL" clId="{6F18BB22-895A-4E76-AF0E-51E235B6E28D}" dt="2025-05-14T06:44:27.084" v="975"/>
          <ac:grpSpMkLst>
            <pc:docMk/>
            <pc:sldMk cId="3890809903" sldId="335"/>
            <ac:grpSpMk id="34" creationId="{BBF3E256-4F77-6C54-3101-2CB16EA962E6}"/>
          </ac:grpSpMkLst>
        </pc:grpChg>
        <pc:grpChg chg="del mod">
          <ac:chgData name="Mario Martinez" userId="3a8698ea-445f-4751-a923-c95ba728fd8c" providerId="ADAL" clId="{6F18BB22-895A-4E76-AF0E-51E235B6E28D}" dt="2025-05-14T06:44:38.275" v="992"/>
          <ac:grpSpMkLst>
            <pc:docMk/>
            <pc:sldMk cId="3890809903" sldId="335"/>
            <ac:grpSpMk id="42" creationId="{CE22CADA-68F8-549C-4CDA-44A2B8A68CB5}"/>
          </ac:grpSpMkLst>
        </pc:grpChg>
        <pc:grpChg chg="del mod">
          <ac:chgData name="Mario Martinez" userId="3a8698ea-445f-4751-a923-c95ba728fd8c" providerId="ADAL" clId="{6F18BB22-895A-4E76-AF0E-51E235B6E28D}" dt="2025-05-14T06:44:31.203" v="981"/>
          <ac:grpSpMkLst>
            <pc:docMk/>
            <pc:sldMk cId="3890809903" sldId="335"/>
            <ac:grpSpMk id="45" creationId="{6155ADDA-2906-493C-2E5F-C90BA9AE2E06}"/>
          </ac:grpSpMkLst>
        </pc:grpChg>
        <pc:grpChg chg="del mod">
          <ac:chgData name="Mario Martinez" userId="3a8698ea-445f-4751-a923-c95ba728fd8c" providerId="ADAL" clId="{6F18BB22-895A-4E76-AF0E-51E235B6E28D}" dt="2025-05-14T06:44:38.275" v="994"/>
          <ac:grpSpMkLst>
            <pc:docMk/>
            <pc:sldMk cId="3890809903" sldId="335"/>
            <ac:grpSpMk id="48" creationId="{613406EB-05D4-1237-F116-70371921785E}"/>
          </ac:grpSpMkLst>
        </pc:grpChg>
        <pc:grpChg chg="del mod">
          <ac:chgData name="Mario Martinez" userId="3a8698ea-445f-4751-a923-c95ba728fd8c" providerId="ADAL" clId="{6F18BB22-895A-4E76-AF0E-51E235B6E28D}" dt="2025-05-14T06:44:45.246" v="1000"/>
          <ac:grpSpMkLst>
            <pc:docMk/>
            <pc:sldMk cId="3890809903" sldId="335"/>
            <ac:grpSpMk id="51" creationId="{A91610EC-2516-2168-B01A-7320448FD9F6}"/>
          </ac:grpSpMkLst>
        </pc:grpChg>
        <pc:grpChg chg="del mod">
          <ac:chgData name="Mario Martinez" userId="3a8698ea-445f-4751-a923-c95ba728fd8c" providerId="ADAL" clId="{6F18BB22-895A-4E76-AF0E-51E235B6E28D}" dt="2025-05-14T06:45:04.709" v="1024"/>
          <ac:grpSpMkLst>
            <pc:docMk/>
            <pc:sldMk cId="3890809903" sldId="335"/>
            <ac:grpSpMk id="53" creationId="{EFC78FA8-D2B0-D7D4-D6AC-A0F533A14ABC}"/>
          </ac:grpSpMkLst>
        </pc:grpChg>
        <pc:grpChg chg="del mod">
          <ac:chgData name="Mario Martinez" userId="3a8698ea-445f-4751-a923-c95ba728fd8c" providerId="ADAL" clId="{6F18BB22-895A-4E76-AF0E-51E235B6E28D}" dt="2025-05-14T06:44:49.694" v="1009"/>
          <ac:grpSpMkLst>
            <pc:docMk/>
            <pc:sldMk cId="3890809903" sldId="335"/>
            <ac:grpSpMk id="57" creationId="{E213B1E9-F6B4-0350-E298-9A10DBF2A595}"/>
          </ac:grpSpMkLst>
        </pc:grpChg>
        <pc:grpChg chg="del mod">
          <ac:chgData name="Mario Martinez" userId="3a8698ea-445f-4751-a923-c95ba728fd8c" providerId="ADAL" clId="{6F18BB22-895A-4E76-AF0E-51E235B6E28D}" dt="2025-05-14T06:44:50.806" v="1011"/>
          <ac:grpSpMkLst>
            <pc:docMk/>
            <pc:sldMk cId="3890809903" sldId="335"/>
            <ac:grpSpMk id="62" creationId="{F37A8BE0-0590-9739-A52F-7B318D3A8569}"/>
          </ac:grpSpMkLst>
        </pc:grpChg>
        <pc:grpChg chg="del mod">
          <ac:chgData name="Mario Martinez" userId="3a8698ea-445f-4751-a923-c95ba728fd8c" providerId="ADAL" clId="{6F18BB22-895A-4E76-AF0E-51E235B6E28D}" dt="2025-05-14T06:44:55.150" v="1017"/>
          <ac:grpSpMkLst>
            <pc:docMk/>
            <pc:sldMk cId="3890809903" sldId="335"/>
            <ac:grpSpMk id="64" creationId="{A20135D7-EF02-0AC8-B8BA-DC627F112729}"/>
          </ac:grpSpMkLst>
        </pc:grpChg>
        <pc:grpChg chg="del mod">
          <ac:chgData name="Mario Martinez" userId="3a8698ea-445f-4751-a923-c95ba728fd8c" providerId="ADAL" clId="{6F18BB22-895A-4E76-AF0E-51E235B6E28D}" dt="2025-05-14T06:44:56.869" v="1019"/>
          <ac:grpSpMkLst>
            <pc:docMk/>
            <pc:sldMk cId="3890809903" sldId="335"/>
            <ac:grpSpMk id="70" creationId="{634145F3-C70E-C9EC-7760-154419651CE5}"/>
          </ac:grpSpMkLst>
        </pc:grpChg>
        <pc:grpChg chg="del mod">
          <ac:chgData name="Mario Martinez" userId="3a8698ea-445f-4751-a923-c95ba728fd8c" providerId="ADAL" clId="{6F18BB22-895A-4E76-AF0E-51E235B6E28D}" dt="2025-05-14T06:45:04.709" v="1024"/>
          <ac:grpSpMkLst>
            <pc:docMk/>
            <pc:sldMk cId="3890809903" sldId="335"/>
            <ac:grpSpMk id="72" creationId="{ED6BF36C-DE54-CD54-2EAB-20EE1265D8EF}"/>
          </ac:grpSpMkLst>
        </pc:grpChg>
        <pc:grpChg chg="mod">
          <ac:chgData name="Mario Martinez" userId="3a8698ea-445f-4751-a923-c95ba728fd8c" providerId="ADAL" clId="{6F18BB22-895A-4E76-AF0E-51E235B6E28D}" dt="2025-05-14T06:45:04.709" v="1024"/>
          <ac:grpSpMkLst>
            <pc:docMk/>
            <pc:sldMk cId="3890809903" sldId="335"/>
            <ac:grpSpMk id="77" creationId="{F1A63B14-2E3D-B59D-7AC2-36F82D804B34}"/>
          </ac:grpSpMkLst>
        </pc:grpChg>
        <pc:grpChg chg="add del mod">
          <ac:chgData name="Mario Martinez" userId="3a8698ea-445f-4751-a923-c95ba728fd8c" providerId="ADAL" clId="{6F18BB22-895A-4E76-AF0E-51E235B6E28D}" dt="2025-05-14T06:48:26.987" v="1071"/>
          <ac:grpSpMkLst>
            <pc:docMk/>
            <pc:sldMk cId="3890809903" sldId="335"/>
            <ac:grpSpMk id="89" creationId="{79E607BA-5E9C-036F-021F-12E66116F0BC}"/>
          </ac:grpSpMkLst>
        </pc:grpChg>
        <pc:grpChg chg="mod">
          <ac:chgData name="Mario Martinez" userId="3a8698ea-445f-4751-a923-c95ba728fd8c" providerId="ADAL" clId="{6F18BB22-895A-4E76-AF0E-51E235B6E28D}" dt="2025-05-14T06:48:26.190" v="1067"/>
          <ac:grpSpMkLst>
            <pc:docMk/>
            <pc:sldMk cId="3890809903" sldId="335"/>
            <ac:grpSpMk id="93" creationId="{DC7B36E7-3AB5-27E7-63B2-2721FB37AB19}"/>
          </ac:grpSpMkLst>
        </pc:grpChg>
        <pc:grpChg chg="mod">
          <ac:chgData name="Mario Martinez" userId="3a8698ea-445f-4751-a923-c95ba728fd8c" providerId="ADAL" clId="{6F18BB22-895A-4E76-AF0E-51E235B6E28D}" dt="2025-05-14T06:48:25.607" v="1065"/>
          <ac:grpSpMkLst>
            <pc:docMk/>
            <pc:sldMk cId="3890809903" sldId="335"/>
            <ac:grpSpMk id="95" creationId="{91208236-D9F0-8DD8-FE7B-88727AB745A6}"/>
          </ac:grpSpMkLst>
        </pc:grpChg>
        <pc:inkChg chg="add mod">
          <ac:chgData name="Mario Martinez" userId="3a8698ea-445f-4751-a923-c95ba728fd8c" providerId="ADAL" clId="{6F18BB22-895A-4E76-AF0E-51E235B6E28D}" dt="2025-05-14T06:43:21.959" v="959"/>
          <ac:inkMkLst>
            <pc:docMk/>
            <pc:sldMk cId="3890809903" sldId="335"/>
            <ac:inkMk id="2" creationId="{7201BD67-CC72-28BA-1393-E3C1D8533E8E}"/>
          </ac:inkMkLst>
        </pc:inkChg>
        <pc:inkChg chg="add mod">
          <ac:chgData name="Mario Martinez" userId="3a8698ea-445f-4751-a923-c95ba728fd8c" providerId="ADAL" clId="{6F18BB22-895A-4E76-AF0E-51E235B6E28D}" dt="2025-05-14T06:44:45.246" v="1000"/>
          <ac:inkMkLst>
            <pc:docMk/>
            <pc:sldMk cId="3890809903" sldId="335"/>
            <ac:inkMk id="3" creationId="{CED8A889-52F7-F976-8A3B-E639FC263D37}"/>
          </ac:inkMkLst>
        </pc:inkChg>
        <pc:inkChg chg="add mod">
          <ac:chgData name="Mario Martinez" userId="3a8698ea-445f-4751-a923-c95ba728fd8c" providerId="ADAL" clId="{6F18BB22-895A-4E76-AF0E-51E235B6E28D}" dt="2025-05-14T06:45:04.709" v="1024"/>
          <ac:inkMkLst>
            <pc:docMk/>
            <pc:sldMk cId="3890809903" sldId="335"/>
            <ac:inkMk id="5" creationId="{72124BCE-F7B0-EDDA-2DEE-E0582DF57E5A}"/>
          </ac:inkMkLst>
        </pc:inkChg>
        <pc:inkChg chg="add mod">
          <ac:chgData name="Mario Martinez" userId="3a8698ea-445f-4751-a923-c95ba728fd8c" providerId="ADAL" clId="{6F18BB22-895A-4E76-AF0E-51E235B6E28D}" dt="2025-05-14T06:44:45.246" v="1000"/>
          <ac:inkMkLst>
            <pc:docMk/>
            <pc:sldMk cId="3890809903" sldId="335"/>
            <ac:inkMk id="7" creationId="{68A8FA6D-1DE2-5879-5506-62EFD5838C94}"/>
          </ac:inkMkLst>
        </pc:inkChg>
        <pc:inkChg chg="add mod">
          <ac:chgData name="Mario Martinez" userId="3a8698ea-445f-4751-a923-c95ba728fd8c" providerId="ADAL" clId="{6F18BB22-895A-4E76-AF0E-51E235B6E28D}" dt="2025-05-14T06:44:45.246" v="1000"/>
          <ac:inkMkLst>
            <pc:docMk/>
            <pc:sldMk cId="3890809903" sldId="335"/>
            <ac:inkMk id="8" creationId="{1717EF27-118B-65C4-607F-F5F2DA67CC89}"/>
          </ac:inkMkLst>
        </pc:inkChg>
        <pc:inkChg chg="add mod">
          <ac:chgData name="Mario Martinez" userId="3a8698ea-445f-4751-a923-c95ba728fd8c" providerId="ADAL" clId="{6F18BB22-895A-4E76-AF0E-51E235B6E28D}" dt="2025-05-14T06:45:04.709" v="1024"/>
          <ac:inkMkLst>
            <pc:docMk/>
            <pc:sldMk cId="3890809903" sldId="335"/>
            <ac:inkMk id="9" creationId="{DEF6541D-8771-2053-9399-410708D19DC4}"/>
          </ac:inkMkLst>
        </pc:inkChg>
        <pc:inkChg chg="add mod">
          <ac:chgData name="Mario Martinez" userId="3a8698ea-445f-4751-a923-c95ba728fd8c" providerId="ADAL" clId="{6F18BB22-895A-4E76-AF0E-51E235B6E28D}" dt="2025-05-14T06:42:55.745" v="946"/>
          <ac:inkMkLst>
            <pc:docMk/>
            <pc:sldMk cId="3890809903" sldId="335"/>
            <ac:inkMk id="10" creationId="{16FF6DFE-6FD4-CEC6-E3A9-B30146E54C1F}"/>
          </ac:inkMkLst>
        </pc:inkChg>
        <pc:inkChg chg="add mod">
          <ac:chgData name="Mario Martinez" userId="3a8698ea-445f-4751-a923-c95ba728fd8c" providerId="ADAL" clId="{6F18BB22-895A-4E76-AF0E-51E235B6E28D}" dt="2025-05-14T06:42:55.745" v="946"/>
          <ac:inkMkLst>
            <pc:docMk/>
            <pc:sldMk cId="3890809903" sldId="335"/>
            <ac:inkMk id="11" creationId="{C403A8C8-DEFE-6A3E-54BE-265ED4C0A828}"/>
          </ac:inkMkLst>
        </pc:inkChg>
        <pc:inkChg chg="add mod">
          <ac:chgData name="Mario Martinez" userId="3a8698ea-445f-4751-a923-c95ba728fd8c" providerId="ADAL" clId="{6F18BB22-895A-4E76-AF0E-51E235B6E28D}" dt="2025-05-14T06:42:57.010" v="949"/>
          <ac:inkMkLst>
            <pc:docMk/>
            <pc:sldMk cId="3890809903" sldId="335"/>
            <ac:inkMk id="13" creationId="{58CCB675-A604-9BBC-ED2D-3AA9F3F13D3E}"/>
          </ac:inkMkLst>
        </pc:inkChg>
        <pc:inkChg chg="add mod">
          <ac:chgData name="Mario Martinez" userId="3a8698ea-445f-4751-a923-c95ba728fd8c" providerId="ADAL" clId="{6F18BB22-895A-4E76-AF0E-51E235B6E28D}" dt="2025-05-14T06:42:57.010" v="949"/>
          <ac:inkMkLst>
            <pc:docMk/>
            <pc:sldMk cId="3890809903" sldId="335"/>
            <ac:inkMk id="14" creationId="{1BD1573A-0631-A5ED-F5F5-43A20C626F9E}"/>
          </ac:inkMkLst>
        </pc:inkChg>
        <pc:inkChg chg="add mod">
          <ac:chgData name="Mario Martinez" userId="3a8698ea-445f-4751-a923-c95ba728fd8c" providerId="ADAL" clId="{6F18BB22-895A-4E76-AF0E-51E235B6E28D}" dt="2025-05-14T06:45:04.709" v="1024"/>
          <ac:inkMkLst>
            <pc:docMk/>
            <pc:sldMk cId="3890809903" sldId="335"/>
            <ac:inkMk id="16" creationId="{2D83B175-6F59-7E76-AB2A-94D5D29F8CFF}"/>
          </ac:inkMkLst>
        </pc:inkChg>
        <pc:inkChg chg="add">
          <ac:chgData name="Mario Martinez" userId="3a8698ea-445f-4751-a923-c95ba728fd8c" providerId="ADAL" clId="{6F18BB22-895A-4E76-AF0E-51E235B6E28D}" dt="2025-05-14T06:43:09.442" v="951" actId="9405"/>
          <ac:inkMkLst>
            <pc:docMk/>
            <pc:sldMk cId="3890809903" sldId="335"/>
            <ac:inkMk id="17" creationId="{68974DF5-D918-4016-2635-1B6770E52F06}"/>
          </ac:inkMkLst>
        </pc:inkChg>
        <pc:inkChg chg="add mod">
          <ac:chgData name="Mario Martinez" userId="3a8698ea-445f-4751-a923-c95ba728fd8c" providerId="ADAL" clId="{6F18BB22-895A-4E76-AF0E-51E235B6E28D}" dt="2025-05-14T06:43:13.653" v="957"/>
          <ac:inkMkLst>
            <pc:docMk/>
            <pc:sldMk cId="3890809903" sldId="335"/>
            <ac:inkMk id="18" creationId="{ADC7A7F5-DF60-0142-B9C4-55CB9CA1517E}"/>
          </ac:inkMkLst>
        </pc:inkChg>
        <pc:inkChg chg="add mod">
          <ac:chgData name="Mario Martinez" userId="3a8698ea-445f-4751-a923-c95ba728fd8c" providerId="ADAL" clId="{6F18BB22-895A-4E76-AF0E-51E235B6E28D}" dt="2025-05-14T06:43:13.653" v="957"/>
          <ac:inkMkLst>
            <pc:docMk/>
            <pc:sldMk cId="3890809903" sldId="335"/>
            <ac:inkMk id="19" creationId="{4018AC29-66F7-4ACB-EB73-24A5F16D71CF}"/>
          </ac:inkMkLst>
        </pc:inkChg>
        <pc:inkChg chg="add mod">
          <ac:chgData name="Mario Martinez" userId="3a8698ea-445f-4751-a923-c95ba728fd8c" providerId="ADAL" clId="{6F18BB22-895A-4E76-AF0E-51E235B6E28D}" dt="2025-05-14T06:44:43.444" v="998"/>
          <ac:inkMkLst>
            <pc:docMk/>
            <pc:sldMk cId="3890809903" sldId="335"/>
            <ac:inkMk id="20" creationId="{1CF260F1-E010-4EC2-1042-71406933B077}"/>
          </ac:inkMkLst>
        </pc:inkChg>
        <pc:inkChg chg="add mod">
          <ac:chgData name="Mario Martinez" userId="3a8698ea-445f-4751-a923-c95ba728fd8c" providerId="ADAL" clId="{6F18BB22-895A-4E76-AF0E-51E235B6E28D}" dt="2025-05-14T06:43:13.653" v="957"/>
          <ac:inkMkLst>
            <pc:docMk/>
            <pc:sldMk cId="3890809903" sldId="335"/>
            <ac:inkMk id="21" creationId="{33CED08B-C2EC-7B54-F18C-FAE534615453}"/>
          </ac:inkMkLst>
        </pc:inkChg>
        <pc:inkChg chg="add mod">
          <ac:chgData name="Mario Martinez" userId="3a8698ea-445f-4751-a923-c95ba728fd8c" providerId="ADAL" clId="{6F18BB22-895A-4E76-AF0E-51E235B6E28D}" dt="2025-05-14T06:43:13.653" v="957"/>
          <ac:inkMkLst>
            <pc:docMk/>
            <pc:sldMk cId="3890809903" sldId="335"/>
            <ac:inkMk id="22" creationId="{756A97DE-3712-1DD9-683A-41DA994AC84D}"/>
          </ac:inkMkLst>
        </pc:inkChg>
        <pc:inkChg chg="add mod">
          <ac:chgData name="Mario Martinez" userId="3a8698ea-445f-4751-a923-c95ba728fd8c" providerId="ADAL" clId="{6F18BB22-895A-4E76-AF0E-51E235B6E28D}" dt="2025-05-14T06:43:21.959" v="959"/>
          <ac:inkMkLst>
            <pc:docMk/>
            <pc:sldMk cId="3890809903" sldId="335"/>
            <ac:inkMk id="25" creationId="{6D99B71F-CF3B-D296-0C8E-E67801B96669}"/>
          </ac:inkMkLst>
        </pc:inkChg>
        <pc:inkChg chg="add">
          <ac:chgData name="Mario Martinez" userId="3a8698ea-445f-4751-a923-c95ba728fd8c" providerId="ADAL" clId="{6F18BB22-895A-4E76-AF0E-51E235B6E28D}" dt="2025-05-14T06:44:06.487" v="960" actId="9405"/>
          <ac:inkMkLst>
            <pc:docMk/>
            <pc:sldMk cId="3890809903" sldId="335"/>
            <ac:inkMk id="27" creationId="{CD6BA66E-CFFA-0329-9200-2011FC296198}"/>
          </ac:inkMkLst>
        </pc:inkChg>
        <pc:inkChg chg="add mod">
          <ac:chgData name="Mario Martinez" userId="3a8698ea-445f-4751-a923-c95ba728fd8c" providerId="ADAL" clId="{6F18BB22-895A-4E76-AF0E-51E235B6E28D}" dt="2025-05-14T06:44:43.444" v="998"/>
          <ac:inkMkLst>
            <pc:docMk/>
            <pc:sldMk cId="3890809903" sldId="335"/>
            <ac:inkMk id="28" creationId="{645ED9EE-FE0D-52EE-16DA-954839232176}"/>
          </ac:inkMkLst>
        </pc:inkChg>
        <pc:inkChg chg="add mod">
          <ac:chgData name="Mario Martinez" userId="3a8698ea-445f-4751-a923-c95ba728fd8c" providerId="ADAL" clId="{6F18BB22-895A-4E76-AF0E-51E235B6E28D}" dt="2025-05-14T06:45:04.709" v="1024"/>
          <ac:inkMkLst>
            <pc:docMk/>
            <pc:sldMk cId="3890809903" sldId="335"/>
            <ac:inkMk id="29" creationId="{45A752F5-9AA8-8750-A227-6037BE6CF870}"/>
          </ac:inkMkLst>
        </pc:inkChg>
        <pc:inkChg chg="add">
          <ac:chgData name="Mario Martinez" userId="3a8698ea-445f-4751-a923-c95ba728fd8c" providerId="ADAL" clId="{6F18BB22-895A-4E76-AF0E-51E235B6E28D}" dt="2025-05-14T06:44:13.181" v="963" actId="9405"/>
          <ac:inkMkLst>
            <pc:docMk/>
            <pc:sldMk cId="3890809903" sldId="335"/>
            <ac:inkMk id="30" creationId="{B8AE2F4C-7487-D5C2-192D-86338098CC5E}"/>
          </ac:inkMkLst>
        </pc:inkChg>
        <pc:inkChg chg="add del mod">
          <ac:chgData name="Mario Martinez" userId="3a8698ea-445f-4751-a923-c95ba728fd8c" providerId="ADAL" clId="{6F18BB22-895A-4E76-AF0E-51E235B6E28D}" dt="2025-05-14T06:44:38.275" v="990"/>
          <ac:inkMkLst>
            <pc:docMk/>
            <pc:sldMk cId="3890809903" sldId="335"/>
            <ac:inkMk id="31" creationId="{83D8D23C-0E5C-CFE7-37A2-0E1AF14374B2}"/>
          </ac:inkMkLst>
        </pc:inkChg>
        <pc:inkChg chg="add del mod">
          <ac:chgData name="Mario Martinez" userId="3a8698ea-445f-4751-a923-c95ba728fd8c" providerId="ADAL" clId="{6F18BB22-895A-4E76-AF0E-51E235B6E28D}" dt="2025-05-14T06:44:38.274" v="983"/>
          <ac:inkMkLst>
            <pc:docMk/>
            <pc:sldMk cId="3890809903" sldId="335"/>
            <ac:inkMk id="32" creationId="{F2C5D0E1-99CF-D849-F23F-7F906BC87E60}"/>
          </ac:inkMkLst>
        </pc:inkChg>
        <pc:inkChg chg="add del mod">
          <ac:chgData name="Mario Martinez" userId="3a8698ea-445f-4751-a923-c95ba728fd8c" providerId="ADAL" clId="{6F18BB22-895A-4E76-AF0E-51E235B6E28D}" dt="2025-05-14T06:44:38.274" v="986"/>
          <ac:inkMkLst>
            <pc:docMk/>
            <pc:sldMk cId="3890809903" sldId="335"/>
            <ac:inkMk id="33" creationId="{4D1AA3B8-D18B-E84F-5C57-594AEC20E930}"/>
          </ac:inkMkLst>
        </pc:inkChg>
        <pc:inkChg chg="add del mod">
          <ac:chgData name="Mario Martinez" userId="3a8698ea-445f-4751-a923-c95ba728fd8c" providerId="ADAL" clId="{6F18BB22-895A-4E76-AF0E-51E235B6E28D}" dt="2025-05-14T06:44:38.274" v="987"/>
          <ac:inkMkLst>
            <pc:docMk/>
            <pc:sldMk cId="3890809903" sldId="335"/>
            <ac:inkMk id="35" creationId="{4A414629-D08A-5726-723F-AE6717EC69EC}"/>
          </ac:inkMkLst>
        </pc:inkChg>
        <pc:inkChg chg="add del mod">
          <ac:chgData name="Mario Martinez" userId="3a8698ea-445f-4751-a923-c95ba728fd8c" providerId="ADAL" clId="{6F18BB22-895A-4E76-AF0E-51E235B6E28D}" dt="2025-05-14T06:44:38.274" v="988"/>
          <ac:inkMkLst>
            <pc:docMk/>
            <pc:sldMk cId="3890809903" sldId="335"/>
            <ac:inkMk id="36" creationId="{EC592AF6-D843-CEA9-E4E1-0E3C62ABD5AB}"/>
          </ac:inkMkLst>
        </pc:inkChg>
        <pc:inkChg chg="add del mod">
          <ac:chgData name="Mario Martinez" userId="3a8698ea-445f-4751-a923-c95ba728fd8c" providerId="ADAL" clId="{6F18BB22-895A-4E76-AF0E-51E235B6E28D}" dt="2025-05-14T06:44:38.275" v="992"/>
          <ac:inkMkLst>
            <pc:docMk/>
            <pc:sldMk cId="3890809903" sldId="335"/>
            <ac:inkMk id="37" creationId="{2FDF4AB6-3172-CAC4-2A64-B979547B3164}"/>
          </ac:inkMkLst>
        </pc:inkChg>
        <pc:inkChg chg="add del mod">
          <ac:chgData name="Mario Martinez" userId="3a8698ea-445f-4751-a923-c95ba728fd8c" providerId="ADAL" clId="{6F18BB22-895A-4E76-AF0E-51E235B6E28D}" dt="2025-05-14T06:44:38.274" v="989"/>
          <ac:inkMkLst>
            <pc:docMk/>
            <pc:sldMk cId="3890809903" sldId="335"/>
            <ac:inkMk id="38" creationId="{78A2DA6D-010D-BAAD-F87C-BA91B2D758ED}"/>
          </ac:inkMkLst>
        </pc:inkChg>
        <pc:inkChg chg="add del mod">
          <ac:chgData name="Mario Martinez" userId="3a8698ea-445f-4751-a923-c95ba728fd8c" providerId="ADAL" clId="{6F18BB22-895A-4E76-AF0E-51E235B6E28D}" dt="2025-05-14T06:44:38.274" v="984"/>
          <ac:inkMkLst>
            <pc:docMk/>
            <pc:sldMk cId="3890809903" sldId="335"/>
            <ac:inkMk id="39" creationId="{7DA66651-D293-F61E-F7D7-A96DD0C26D60}"/>
          </ac:inkMkLst>
        </pc:inkChg>
        <pc:inkChg chg="add del mod">
          <ac:chgData name="Mario Martinez" userId="3a8698ea-445f-4751-a923-c95ba728fd8c" providerId="ADAL" clId="{6F18BB22-895A-4E76-AF0E-51E235B6E28D}" dt="2025-05-14T06:44:38.275" v="993"/>
          <ac:inkMkLst>
            <pc:docMk/>
            <pc:sldMk cId="3890809903" sldId="335"/>
            <ac:inkMk id="40" creationId="{15E6F776-4300-040B-DC72-43CDE652C3A7}"/>
          </ac:inkMkLst>
        </pc:inkChg>
        <pc:inkChg chg="add del mod">
          <ac:chgData name="Mario Martinez" userId="3a8698ea-445f-4751-a923-c95ba728fd8c" providerId="ADAL" clId="{6F18BB22-895A-4E76-AF0E-51E235B6E28D}" dt="2025-05-14T06:44:38.274" v="985"/>
          <ac:inkMkLst>
            <pc:docMk/>
            <pc:sldMk cId="3890809903" sldId="335"/>
            <ac:inkMk id="41" creationId="{DF6175B4-9AC7-0446-3731-A97BD707111D}"/>
          </ac:inkMkLst>
        </pc:inkChg>
        <pc:inkChg chg="add del mod">
          <ac:chgData name="Mario Martinez" userId="3a8698ea-445f-4751-a923-c95ba728fd8c" providerId="ADAL" clId="{6F18BB22-895A-4E76-AF0E-51E235B6E28D}" dt="2025-05-14T06:44:38.275" v="991"/>
          <ac:inkMkLst>
            <pc:docMk/>
            <pc:sldMk cId="3890809903" sldId="335"/>
            <ac:inkMk id="43" creationId="{E28B495B-A60F-0905-806D-32B32F7405CE}"/>
          </ac:inkMkLst>
        </pc:inkChg>
        <pc:inkChg chg="add del mod">
          <ac:chgData name="Mario Martinez" userId="3a8698ea-445f-4751-a923-c95ba728fd8c" providerId="ADAL" clId="{6F18BB22-895A-4E76-AF0E-51E235B6E28D}" dt="2025-05-14T06:44:38.275" v="994"/>
          <ac:inkMkLst>
            <pc:docMk/>
            <pc:sldMk cId="3890809903" sldId="335"/>
            <ac:inkMk id="44" creationId="{C1C6E6BC-E96B-BE3B-284C-89CFB2149969}"/>
          </ac:inkMkLst>
        </pc:inkChg>
        <pc:inkChg chg="add del mod">
          <ac:chgData name="Mario Martinez" userId="3a8698ea-445f-4751-a923-c95ba728fd8c" providerId="ADAL" clId="{6F18BB22-895A-4E76-AF0E-51E235B6E28D}" dt="2025-05-14T06:44:38.275" v="995"/>
          <ac:inkMkLst>
            <pc:docMk/>
            <pc:sldMk cId="3890809903" sldId="335"/>
            <ac:inkMk id="46" creationId="{13F8875B-3B12-0701-6194-CB4C4A071717}"/>
          </ac:inkMkLst>
        </pc:inkChg>
        <pc:inkChg chg="add del mod">
          <ac:chgData name="Mario Martinez" userId="3a8698ea-445f-4751-a923-c95ba728fd8c" providerId="ADAL" clId="{6F18BB22-895A-4E76-AF0E-51E235B6E28D}" dt="2025-05-14T06:44:38.273" v="982"/>
          <ac:inkMkLst>
            <pc:docMk/>
            <pc:sldMk cId="3890809903" sldId="335"/>
            <ac:inkMk id="47" creationId="{B1734683-4815-7261-E4E8-295C812E1995}"/>
          </ac:inkMkLst>
        </pc:inkChg>
        <pc:inkChg chg="add mod">
          <ac:chgData name="Mario Martinez" userId="3a8698ea-445f-4751-a923-c95ba728fd8c" providerId="ADAL" clId="{6F18BB22-895A-4E76-AF0E-51E235B6E28D}" dt="2025-05-14T06:44:45.246" v="1000"/>
          <ac:inkMkLst>
            <pc:docMk/>
            <pc:sldMk cId="3890809903" sldId="335"/>
            <ac:inkMk id="49" creationId="{97E4601D-1265-A846-8008-CBB716205973}"/>
          </ac:inkMkLst>
        </pc:inkChg>
        <pc:inkChg chg="add">
          <ac:chgData name="Mario Martinez" userId="3a8698ea-445f-4751-a923-c95ba728fd8c" providerId="ADAL" clId="{6F18BB22-895A-4E76-AF0E-51E235B6E28D}" dt="2025-05-14T06:44:42.402" v="997" actId="9405"/>
          <ac:inkMkLst>
            <pc:docMk/>
            <pc:sldMk cId="3890809903" sldId="335"/>
            <ac:inkMk id="50" creationId="{A73B918F-C9CE-FDFC-6ED7-A05789E20B49}"/>
          </ac:inkMkLst>
        </pc:inkChg>
        <pc:inkChg chg="add">
          <ac:chgData name="Mario Martinez" userId="3a8698ea-445f-4751-a923-c95ba728fd8c" providerId="ADAL" clId="{6F18BB22-895A-4E76-AF0E-51E235B6E28D}" dt="2025-05-14T06:44:44.254" v="999" actId="9405"/>
          <ac:inkMkLst>
            <pc:docMk/>
            <pc:sldMk cId="3890809903" sldId="335"/>
            <ac:inkMk id="52" creationId="{EA5FE31C-E7E2-6F8F-C22A-014D141CEBB0}"/>
          </ac:inkMkLst>
        </pc:inkChg>
        <pc:inkChg chg="add mod">
          <ac:chgData name="Mario Martinez" userId="3a8698ea-445f-4751-a923-c95ba728fd8c" providerId="ADAL" clId="{6F18BB22-895A-4E76-AF0E-51E235B6E28D}" dt="2025-05-14T06:44:50.806" v="1011"/>
          <ac:inkMkLst>
            <pc:docMk/>
            <pc:sldMk cId="3890809903" sldId="335"/>
            <ac:inkMk id="54" creationId="{82407F3E-7AEA-1D77-3680-E18F27C2D8E0}"/>
          </ac:inkMkLst>
        </pc:inkChg>
        <pc:inkChg chg="add mod">
          <ac:chgData name="Mario Martinez" userId="3a8698ea-445f-4751-a923-c95ba728fd8c" providerId="ADAL" clId="{6F18BB22-895A-4E76-AF0E-51E235B6E28D}" dt="2025-05-14T06:45:04.709" v="1024"/>
          <ac:inkMkLst>
            <pc:docMk/>
            <pc:sldMk cId="3890809903" sldId="335"/>
            <ac:inkMk id="55" creationId="{CF2B682C-8D79-AE76-ACB0-5B4001AF11E1}"/>
          </ac:inkMkLst>
        </pc:inkChg>
        <pc:inkChg chg="add mod">
          <ac:chgData name="Mario Martinez" userId="3a8698ea-445f-4751-a923-c95ba728fd8c" providerId="ADAL" clId="{6F18BB22-895A-4E76-AF0E-51E235B6E28D}" dt="2025-05-14T06:44:50.806" v="1011"/>
          <ac:inkMkLst>
            <pc:docMk/>
            <pc:sldMk cId="3890809903" sldId="335"/>
            <ac:inkMk id="56" creationId="{0EE912DA-899B-6BC3-348E-7826D9379E87}"/>
          </ac:inkMkLst>
        </pc:inkChg>
        <pc:inkChg chg="add mod">
          <ac:chgData name="Mario Martinez" userId="3a8698ea-445f-4751-a923-c95ba728fd8c" providerId="ADAL" clId="{6F18BB22-895A-4E76-AF0E-51E235B6E28D}" dt="2025-05-14T06:44:56.869" v="1019"/>
          <ac:inkMkLst>
            <pc:docMk/>
            <pc:sldMk cId="3890809903" sldId="335"/>
            <ac:inkMk id="58" creationId="{14EEA0EB-11B6-15C1-4ABE-A7BA1149F694}"/>
          </ac:inkMkLst>
        </pc:inkChg>
        <pc:inkChg chg="add mod">
          <ac:chgData name="Mario Martinez" userId="3a8698ea-445f-4751-a923-c95ba728fd8c" providerId="ADAL" clId="{6F18BB22-895A-4E76-AF0E-51E235B6E28D}" dt="2025-05-14T06:44:56.869" v="1019"/>
          <ac:inkMkLst>
            <pc:docMk/>
            <pc:sldMk cId="3890809903" sldId="335"/>
            <ac:inkMk id="59" creationId="{4D607F7D-759F-BBF3-235B-C744C1CDB1F0}"/>
          </ac:inkMkLst>
        </pc:inkChg>
        <pc:inkChg chg="add mod">
          <ac:chgData name="Mario Martinez" userId="3a8698ea-445f-4751-a923-c95ba728fd8c" providerId="ADAL" clId="{6F18BB22-895A-4E76-AF0E-51E235B6E28D}" dt="2025-05-14T06:44:56.869" v="1019"/>
          <ac:inkMkLst>
            <pc:docMk/>
            <pc:sldMk cId="3890809903" sldId="335"/>
            <ac:inkMk id="60" creationId="{3D1998B0-B95F-6912-B754-F23F582B0708}"/>
          </ac:inkMkLst>
        </pc:inkChg>
        <pc:inkChg chg="add mod">
          <ac:chgData name="Mario Martinez" userId="3a8698ea-445f-4751-a923-c95ba728fd8c" providerId="ADAL" clId="{6F18BB22-895A-4E76-AF0E-51E235B6E28D}" dt="2025-05-14T06:44:56.869" v="1019"/>
          <ac:inkMkLst>
            <pc:docMk/>
            <pc:sldMk cId="3890809903" sldId="335"/>
            <ac:inkMk id="61" creationId="{1B5A2BD1-BABF-8830-007F-1A5F3D6ABC36}"/>
          </ac:inkMkLst>
        </pc:inkChg>
        <pc:inkChg chg="add mod">
          <ac:chgData name="Mario Martinez" userId="3a8698ea-445f-4751-a923-c95ba728fd8c" providerId="ADAL" clId="{6F18BB22-895A-4E76-AF0E-51E235B6E28D}" dt="2025-05-14T06:44:50.806" v="1011"/>
          <ac:inkMkLst>
            <pc:docMk/>
            <pc:sldMk cId="3890809903" sldId="335"/>
            <ac:inkMk id="63" creationId="{4C3F1F63-B249-59AB-AE68-A4A9E67B965B}"/>
          </ac:inkMkLst>
        </pc:inkChg>
        <pc:inkChg chg="add">
          <ac:chgData name="Mario Martinez" userId="3a8698ea-445f-4751-a923-c95ba728fd8c" providerId="ADAL" clId="{6F18BB22-895A-4E76-AF0E-51E235B6E28D}" dt="2025-05-14T06:44:52.052" v="1012" actId="9405"/>
          <ac:inkMkLst>
            <pc:docMk/>
            <pc:sldMk cId="3890809903" sldId="335"/>
            <ac:inkMk id="65" creationId="{872D174B-A961-F361-830C-9723080A253A}"/>
          </ac:inkMkLst>
        </pc:inkChg>
        <pc:inkChg chg="add mod">
          <ac:chgData name="Mario Martinez" userId="3a8698ea-445f-4751-a923-c95ba728fd8c" providerId="ADAL" clId="{6F18BB22-895A-4E76-AF0E-51E235B6E28D}" dt="2025-05-14T06:44:56.869" v="1019"/>
          <ac:inkMkLst>
            <pc:docMk/>
            <pc:sldMk cId="3890809903" sldId="335"/>
            <ac:inkMk id="66" creationId="{91362B14-E163-B345-85BE-F8AF065D2144}"/>
          </ac:inkMkLst>
        </pc:inkChg>
        <pc:inkChg chg="add mod">
          <ac:chgData name="Mario Martinez" userId="3a8698ea-445f-4751-a923-c95ba728fd8c" providerId="ADAL" clId="{6F18BB22-895A-4E76-AF0E-51E235B6E28D}" dt="2025-05-14T06:44:56.869" v="1019"/>
          <ac:inkMkLst>
            <pc:docMk/>
            <pc:sldMk cId="3890809903" sldId="335"/>
            <ac:inkMk id="67" creationId="{08DDC7F6-0425-200E-5ED2-E19C154F6B60}"/>
          </ac:inkMkLst>
        </pc:inkChg>
        <pc:inkChg chg="add mod">
          <ac:chgData name="Mario Martinez" userId="3a8698ea-445f-4751-a923-c95ba728fd8c" providerId="ADAL" clId="{6F18BB22-895A-4E76-AF0E-51E235B6E28D}" dt="2025-05-14T06:44:56.869" v="1019"/>
          <ac:inkMkLst>
            <pc:docMk/>
            <pc:sldMk cId="3890809903" sldId="335"/>
            <ac:inkMk id="68" creationId="{1242FC4A-194A-2AEC-FB1F-59EC23559E04}"/>
          </ac:inkMkLst>
        </pc:inkChg>
        <pc:inkChg chg="add mod">
          <ac:chgData name="Mario Martinez" userId="3a8698ea-445f-4751-a923-c95ba728fd8c" providerId="ADAL" clId="{6F18BB22-895A-4E76-AF0E-51E235B6E28D}" dt="2025-05-14T06:44:56.869" v="1019"/>
          <ac:inkMkLst>
            <pc:docMk/>
            <pc:sldMk cId="3890809903" sldId="335"/>
            <ac:inkMk id="69" creationId="{A4932EBD-B4DA-7A50-4E75-A3C3FC7E4CB3}"/>
          </ac:inkMkLst>
        </pc:inkChg>
        <pc:inkChg chg="add">
          <ac:chgData name="Mario Martinez" userId="3a8698ea-445f-4751-a923-c95ba728fd8c" providerId="ADAL" clId="{6F18BB22-895A-4E76-AF0E-51E235B6E28D}" dt="2025-05-14T06:44:55.910" v="1018" actId="9405"/>
          <ac:inkMkLst>
            <pc:docMk/>
            <pc:sldMk cId="3890809903" sldId="335"/>
            <ac:inkMk id="71" creationId="{2BBEE320-20AE-700E-739E-5EB33CF60421}"/>
          </ac:inkMkLst>
        </pc:inkChg>
        <pc:inkChg chg="add">
          <ac:chgData name="Mario Martinez" userId="3a8698ea-445f-4751-a923-c95ba728fd8c" providerId="ADAL" clId="{6F18BB22-895A-4E76-AF0E-51E235B6E28D}" dt="2025-05-14T06:45:01.764" v="1020" actId="9405"/>
          <ac:inkMkLst>
            <pc:docMk/>
            <pc:sldMk cId="3890809903" sldId="335"/>
            <ac:inkMk id="73" creationId="{3F9E5A5F-428B-CA9A-556F-C1FC2AF1F1F6}"/>
          </ac:inkMkLst>
        </pc:inkChg>
        <pc:inkChg chg="add mod">
          <ac:chgData name="Mario Martinez" userId="3a8698ea-445f-4751-a923-c95ba728fd8c" providerId="ADAL" clId="{6F18BB22-895A-4E76-AF0E-51E235B6E28D}" dt="2025-05-14T06:45:04.709" v="1024"/>
          <ac:inkMkLst>
            <pc:docMk/>
            <pc:sldMk cId="3890809903" sldId="335"/>
            <ac:inkMk id="74" creationId="{AB065BCC-A8B2-7A4B-DC79-D536D69215B0}"/>
          </ac:inkMkLst>
        </pc:inkChg>
        <pc:inkChg chg="add">
          <ac:chgData name="Mario Martinez" userId="3a8698ea-445f-4751-a923-c95ba728fd8c" providerId="ADAL" clId="{6F18BB22-895A-4E76-AF0E-51E235B6E28D}" dt="2025-05-14T06:45:03.884" v="1022" actId="9405"/>
          <ac:inkMkLst>
            <pc:docMk/>
            <pc:sldMk cId="3890809903" sldId="335"/>
            <ac:inkMk id="75" creationId="{77D535F9-4C1D-F87A-056E-4B6FA56B25C7}"/>
          </ac:inkMkLst>
        </pc:inkChg>
        <pc:inkChg chg="add mod">
          <ac:chgData name="Mario Martinez" userId="3a8698ea-445f-4751-a923-c95ba728fd8c" providerId="ADAL" clId="{6F18BB22-895A-4E76-AF0E-51E235B6E28D}" dt="2025-05-14T06:45:04.709" v="1024"/>
          <ac:inkMkLst>
            <pc:docMk/>
            <pc:sldMk cId="3890809903" sldId="335"/>
            <ac:inkMk id="76" creationId="{FB09A31E-9951-2C2A-DC7D-6A3B851EDF8A}"/>
          </ac:inkMkLst>
        </pc:inkChg>
        <pc:inkChg chg="add del">
          <ac:chgData name="Mario Martinez" userId="3a8698ea-445f-4751-a923-c95ba728fd8c" providerId="ADAL" clId="{6F18BB22-895A-4E76-AF0E-51E235B6E28D}" dt="2025-05-14T06:48:29.423" v="1081" actId="9405"/>
          <ac:inkMkLst>
            <pc:docMk/>
            <pc:sldMk cId="3890809903" sldId="335"/>
            <ac:inkMk id="78" creationId="{E6A254BD-5606-5452-1F8B-6810A075F13C}"/>
          </ac:inkMkLst>
        </pc:inkChg>
        <pc:inkChg chg="add del">
          <ac:chgData name="Mario Martinez" userId="3a8698ea-445f-4751-a923-c95ba728fd8c" providerId="ADAL" clId="{6F18BB22-895A-4E76-AF0E-51E235B6E28D}" dt="2025-05-14T06:48:29.119" v="1080" actId="9405"/>
          <ac:inkMkLst>
            <pc:docMk/>
            <pc:sldMk cId="3890809903" sldId="335"/>
            <ac:inkMk id="79" creationId="{F14077AB-458A-5D60-CCCC-7A8F12C53C7C}"/>
          </ac:inkMkLst>
        </pc:inkChg>
        <pc:inkChg chg="add del mod">
          <ac:chgData name="Mario Martinez" userId="3a8698ea-445f-4751-a923-c95ba728fd8c" providerId="ADAL" clId="{6F18BB22-895A-4E76-AF0E-51E235B6E28D}" dt="2025-05-14T06:48:28.854" v="1079" actId="9405"/>
          <ac:inkMkLst>
            <pc:docMk/>
            <pc:sldMk cId="3890809903" sldId="335"/>
            <ac:inkMk id="80" creationId="{AA1A2E60-2D61-5032-566E-85853117A600}"/>
          </ac:inkMkLst>
        </pc:inkChg>
        <pc:inkChg chg="add del mod">
          <ac:chgData name="Mario Martinez" userId="3a8698ea-445f-4751-a923-c95ba728fd8c" providerId="ADAL" clId="{6F18BB22-895A-4E76-AF0E-51E235B6E28D}" dt="2025-05-14T06:48:28.602" v="1078" actId="9405"/>
          <ac:inkMkLst>
            <pc:docMk/>
            <pc:sldMk cId="3890809903" sldId="335"/>
            <ac:inkMk id="81" creationId="{17020F0C-6574-5243-EB6C-C36563634BF3}"/>
          </ac:inkMkLst>
        </pc:inkChg>
        <pc:inkChg chg="add del mod">
          <ac:chgData name="Mario Martinez" userId="3a8698ea-445f-4751-a923-c95ba728fd8c" providerId="ADAL" clId="{6F18BB22-895A-4E76-AF0E-51E235B6E28D}" dt="2025-05-14T06:48:28.338" v="1077" actId="9405"/>
          <ac:inkMkLst>
            <pc:docMk/>
            <pc:sldMk cId="3890809903" sldId="335"/>
            <ac:inkMk id="82" creationId="{7FF348C6-6A8F-D72B-D328-39D8251AA2C9}"/>
          </ac:inkMkLst>
        </pc:inkChg>
        <pc:inkChg chg="add del mod">
          <ac:chgData name="Mario Martinez" userId="3a8698ea-445f-4751-a923-c95ba728fd8c" providerId="ADAL" clId="{6F18BB22-895A-4E76-AF0E-51E235B6E28D}" dt="2025-05-14T06:48:28.144" v="1076" actId="9405"/>
          <ac:inkMkLst>
            <pc:docMk/>
            <pc:sldMk cId="3890809903" sldId="335"/>
            <ac:inkMk id="83" creationId="{ABCB4D3E-D0B1-8F24-D6D2-D6415F61D8E9}"/>
          </ac:inkMkLst>
        </pc:inkChg>
        <pc:inkChg chg="add del mod">
          <ac:chgData name="Mario Martinez" userId="3a8698ea-445f-4751-a923-c95ba728fd8c" providerId="ADAL" clId="{6F18BB22-895A-4E76-AF0E-51E235B6E28D}" dt="2025-05-14T06:48:27.919" v="1075" actId="9405"/>
          <ac:inkMkLst>
            <pc:docMk/>
            <pc:sldMk cId="3890809903" sldId="335"/>
            <ac:inkMk id="84" creationId="{E756712F-AD22-5DBB-E735-76B11BD53962}"/>
          </ac:inkMkLst>
        </pc:inkChg>
        <pc:inkChg chg="add del mod">
          <ac:chgData name="Mario Martinez" userId="3a8698ea-445f-4751-a923-c95ba728fd8c" providerId="ADAL" clId="{6F18BB22-895A-4E76-AF0E-51E235B6E28D}" dt="2025-05-14T06:48:27.692" v="1074" actId="9405"/>
          <ac:inkMkLst>
            <pc:docMk/>
            <pc:sldMk cId="3890809903" sldId="335"/>
            <ac:inkMk id="85" creationId="{1A183C7C-B1F2-86D4-136E-9A163E8222DC}"/>
          </ac:inkMkLst>
        </pc:inkChg>
        <pc:inkChg chg="add del mod">
          <ac:chgData name="Mario Martinez" userId="3a8698ea-445f-4751-a923-c95ba728fd8c" providerId="ADAL" clId="{6F18BB22-895A-4E76-AF0E-51E235B6E28D}" dt="2025-05-14T06:48:27.512" v="1073" actId="9405"/>
          <ac:inkMkLst>
            <pc:docMk/>
            <pc:sldMk cId="3890809903" sldId="335"/>
            <ac:inkMk id="86" creationId="{C27ADD50-FAB3-254D-42AA-D3FC884477FC}"/>
          </ac:inkMkLst>
        </pc:inkChg>
        <pc:inkChg chg="add del mod">
          <ac:chgData name="Mario Martinez" userId="3a8698ea-445f-4751-a923-c95ba728fd8c" providerId="ADAL" clId="{6F18BB22-895A-4E76-AF0E-51E235B6E28D}" dt="2025-05-14T06:48:27.293" v="1072" actId="9405"/>
          <ac:inkMkLst>
            <pc:docMk/>
            <pc:sldMk cId="3890809903" sldId="335"/>
            <ac:inkMk id="87" creationId="{2170B2A9-0B3F-0597-A695-F5C791B6B52D}"/>
          </ac:inkMkLst>
        </pc:inkChg>
        <pc:inkChg chg="add del mod">
          <ac:chgData name="Mario Martinez" userId="3a8698ea-445f-4751-a923-c95ba728fd8c" providerId="ADAL" clId="{6F18BB22-895A-4E76-AF0E-51E235B6E28D}" dt="2025-05-14T06:48:26.987" v="1071"/>
          <ac:inkMkLst>
            <pc:docMk/>
            <pc:sldMk cId="3890809903" sldId="335"/>
            <ac:inkMk id="88" creationId="{B959A0F7-858D-D06F-F440-99C8BA6F441B}"/>
          </ac:inkMkLst>
        </pc:inkChg>
        <pc:inkChg chg="add del mod">
          <ac:chgData name="Mario Martinez" userId="3a8698ea-445f-4751-a923-c95ba728fd8c" providerId="ADAL" clId="{6F18BB22-895A-4E76-AF0E-51E235B6E28D}" dt="2025-05-14T06:48:26.725" v="1069" actId="9405"/>
          <ac:inkMkLst>
            <pc:docMk/>
            <pc:sldMk cId="3890809903" sldId="335"/>
            <ac:inkMk id="90" creationId="{28BAE9D5-24B7-C7E0-3F18-EF9015E70439}"/>
          </ac:inkMkLst>
        </pc:inkChg>
        <pc:inkChg chg="add del mod">
          <ac:chgData name="Mario Martinez" userId="3a8698ea-445f-4751-a923-c95ba728fd8c" providerId="ADAL" clId="{6F18BB22-895A-4E76-AF0E-51E235B6E28D}" dt="2025-05-14T06:48:26.487" v="1068" actId="9405"/>
          <ac:inkMkLst>
            <pc:docMk/>
            <pc:sldMk cId="3890809903" sldId="335"/>
            <ac:inkMk id="91" creationId="{7908792D-3601-7799-6992-CF002F1EF503}"/>
          </ac:inkMkLst>
        </pc:inkChg>
        <pc:inkChg chg="add del mod">
          <ac:chgData name="Mario Martinez" userId="3a8698ea-445f-4751-a923-c95ba728fd8c" providerId="ADAL" clId="{6F18BB22-895A-4E76-AF0E-51E235B6E28D}" dt="2025-05-14T06:48:26.190" v="1067"/>
          <ac:inkMkLst>
            <pc:docMk/>
            <pc:sldMk cId="3890809903" sldId="335"/>
            <ac:inkMk id="92" creationId="{188F8324-51DC-EE21-4DD0-CDBB166A9A18}"/>
          </ac:inkMkLst>
        </pc:inkChg>
        <pc:inkChg chg="add del mod">
          <ac:chgData name="Mario Martinez" userId="3a8698ea-445f-4751-a923-c95ba728fd8c" providerId="ADAL" clId="{6F18BB22-895A-4E76-AF0E-51E235B6E28D}" dt="2025-05-14T06:48:25.607" v="1065"/>
          <ac:inkMkLst>
            <pc:docMk/>
            <pc:sldMk cId="3890809903" sldId="335"/>
            <ac:inkMk id="94" creationId="{DFEC6195-AEF2-7283-B098-8920B9EF472B}"/>
          </ac:inkMkLst>
        </pc:inkChg>
      </pc:sldChg>
      <pc:sldChg chg="addSp delSp modSp add mod">
        <pc:chgData name="Mario Martinez" userId="3a8698ea-445f-4751-a923-c95ba728fd8c" providerId="ADAL" clId="{6F18BB22-895A-4E76-AF0E-51E235B6E28D}" dt="2025-05-14T07:27:24.811" v="1341" actId="1076"/>
        <pc:sldMkLst>
          <pc:docMk/>
          <pc:sldMk cId="4041506732" sldId="336"/>
        </pc:sldMkLst>
        <pc:spChg chg="mod">
          <ac:chgData name="Mario Martinez" userId="3a8698ea-445f-4751-a923-c95ba728fd8c" providerId="ADAL" clId="{6F18BB22-895A-4E76-AF0E-51E235B6E28D}" dt="2025-05-14T07:24:21.790" v="1279" actId="1076"/>
          <ac:spMkLst>
            <pc:docMk/>
            <pc:sldMk cId="4041506732" sldId="336"/>
            <ac:spMk id="8" creationId="{01DEAD31-4DA3-1D3D-8FF3-986B547C0CA4}"/>
          </ac:spMkLst>
        </pc:spChg>
        <pc:spChg chg="mod">
          <ac:chgData name="Mario Martinez" userId="3a8698ea-445f-4751-a923-c95ba728fd8c" providerId="ADAL" clId="{6F18BB22-895A-4E76-AF0E-51E235B6E28D}" dt="2025-05-14T07:26:09.900" v="1302" actId="113"/>
          <ac:spMkLst>
            <pc:docMk/>
            <pc:sldMk cId="4041506732" sldId="336"/>
            <ac:spMk id="15" creationId="{6A0540BA-3B75-850C-CBC7-AAB37D14AF8C}"/>
          </ac:spMkLst>
        </pc:spChg>
        <pc:spChg chg="mod">
          <ac:chgData name="Mario Martinez" userId="3a8698ea-445f-4751-a923-c95ba728fd8c" providerId="ADAL" clId="{6F18BB22-895A-4E76-AF0E-51E235B6E28D}" dt="2025-05-14T07:27:20.356" v="1339" actId="14100"/>
          <ac:spMkLst>
            <pc:docMk/>
            <pc:sldMk cId="4041506732" sldId="336"/>
            <ac:spMk id="17" creationId="{9977765D-4633-5243-3150-975937EF8BB7}"/>
          </ac:spMkLst>
        </pc:spChg>
        <pc:spChg chg="add mod">
          <ac:chgData name="Mario Martinez" userId="3a8698ea-445f-4751-a923-c95ba728fd8c" providerId="ADAL" clId="{6F18BB22-895A-4E76-AF0E-51E235B6E28D}" dt="2025-05-14T07:22:01.297" v="1271" actId="207"/>
          <ac:spMkLst>
            <pc:docMk/>
            <pc:sldMk cId="4041506732" sldId="336"/>
            <ac:spMk id="22" creationId="{9A1A8A9D-05BB-33EA-629C-3974ADEACF9D}"/>
          </ac:spMkLst>
        </pc:spChg>
        <pc:spChg chg="add mod">
          <ac:chgData name="Mario Martinez" userId="3a8698ea-445f-4751-a923-c95ba728fd8c" providerId="ADAL" clId="{6F18BB22-895A-4E76-AF0E-51E235B6E28D}" dt="2025-05-14T07:22:01.297" v="1271" actId="207"/>
          <ac:spMkLst>
            <pc:docMk/>
            <pc:sldMk cId="4041506732" sldId="336"/>
            <ac:spMk id="23" creationId="{5F24D5EB-610C-5312-B45B-EF5235A7E80F}"/>
          </ac:spMkLst>
        </pc:spChg>
        <pc:spChg chg="add mod">
          <ac:chgData name="Mario Martinez" userId="3a8698ea-445f-4751-a923-c95ba728fd8c" providerId="ADAL" clId="{6F18BB22-895A-4E76-AF0E-51E235B6E28D}" dt="2025-05-14T07:22:01.297" v="1271" actId="207"/>
          <ac:spMkLst>
            <pc:docMk/>
            <pc:sldMk cId="4041506732" sldId="336"/>
            <ac:spMk id="25" creationId="{521A6147-43F0-C178-77C5-717633A223B7}"/>
          </ac:spMkLst>
        </pc:spChg>
        <pc:spChg chg="add del mod">
          <ac:chgData name="Mario Martinez" userId="3a8698ea-445f-4751-a923-c95ba728fd8c" providerId="ADAL" clId="{6F18BB22-895A-4E76-AF0E-51E235B6E28D}" dt="2025-05-14T07:25:25.622" v="1286" actId="478"/>
          <ac:spMkLst>
            <pc:docMk/>
            <pc:sldMk cId="4041506732" sldId="336"/>
            <ac:spMk id="35" creationId="{01240543-DC85-EB80-0CEA-825DCD23EDA1}"/>
          </ac:spMkLst>
        </pc:spChg>
        <pc:spChg chg="add mod">
          <ac:chgData name="Mario Martinez" userId="3a8698ea-445f-4751-a923-c95ba728fd8c" providerId="ADAL" clId="{6F18BB22-895A-4E76-AF0E-51E235B6E28D}" dt="2025-05-14T07:27:22.844" v="1340" actId="1076"/>
          <ac:spMkLst>
            <pc:docMk/>
            <pc:sldMk cId="4041506732" sldId="336"/>
            <ac:spMk id="37" creationId="{6E3E7C10-C627-DFDB-618F-FB1196C24E6B}"/>
          </ac:spMkLst>
        </pc:spChg>
        <pc:spChg chg="add mod">
          <ac:chgData name="Mario Martinez" userId="3a8698ea-445f-4751-a923-c95ba728fd8c" providerId="ADAL" clId="{6F18BB22-895A-4E76-AF0E-51E235B6E28D}" dt="2025-05-14T07:26:20.597" v="1304"/>
          <ac:spMkLst>
            <pc:docMk/>
            <pc:sldMk cId="4041506732" sldId="336"/>
            <ac:spMk id="38" creationId="{22863E33-F1B2-30F0-AB04-AADAFF94BCFB}"/>
          </ac:spMkLst>
        </pc:spChg>
        <pc:spChg chg="add mod">
          <ac:chgData name="Mario Martinez" userId="3a8698ea-445f-4751-a923-c95ba728fd8c" providerId="ADAL" clId="{6F18BB22-895A-4E76-AF0E-51E235B6E28D}" dt="2025-05-14T07:27:24.811" v="1341" actId="1076"/>
          <ac:spMkLst>
            <pc:docMk/>
            <pc:sldMk cId="4041506732" sldId="336"/>
            <ac:spMk id="39" creationId="{0A6984E6-6FD0-D2F6-C9FF-4AE7EF06281F}"/>
          </ac:spMkLst>
        </pc:spChg>
        <pc:spChg chg="mod">
          <ac:chgData name="Mario Martinez" userId="3a8698ea-445f-4751-a923-c95ba728fd8c" providerId="ADAL" clId="{6F18BB22-895A-4E76-AF0E-51E235B6E28D}" dt="2025-05-14T07:24:17.796" v="1278" actId="1076"/>
          <ac:spMkLst>
            <pc:docMk/>
            <pc:sldMk cId="4041506732" sldId="336"/>
            <ac:spMk id="66" creationId="{882E7A30-8330-CFAB-D753-3EC72A8A4DEC}"/>
          </ac:spMkLst>
        </pc:spChg>
        <pc:spChg chg="mod">
          <ac:chgData name="Mario Martinez" userId="3a8698ea-445f-4751-a923-c95ba728fd8c" providerId="ADAL" clId="{6F18BB22-895A-4E76-AF0E-51E235B6E28D}" dt="2025-05-14T07:25:33.911" v="1288" actId="1076"/>
          <ac:spMkLst>
            <pc:docMk/>
            <pc:sldMk cId="4041506732" sldId="336"/>
            <ac:spMk id="73" creationId="{B5C144F6-79CB-5FB6-0D99-3705830CB80B}"/>
          </ac:spMkLst>
        </pc:spChg>
        <pc:spChg chg="mod">
          <ac:chgData name="Mario Martinez" userId="3a8698ea-445f-4751-a923-c95ba728fd8c" providerId="ADAL" clId="{6F18BB22-895A-4E76-AF0E-51E235B6E28D}" dt="2025-05-14T07:18:46.014" v="1189" actId="1076"/>
          <ac:spMkLst>
            <pc:docMk/>
            <pc:sldMk cId="4041506732" sldId="336"/>
            <ac:spMk id="88" creationId="{E09BA5C8-796F-0973-DA2A-52D7227CBBA7}"/>
          </ac:spMkLst>
        </pc:spChg>
        <pc:spChg chg="mod">
          <ac:chgData name="Mario Martinez" userId="3a8698ea-445f-4751-a923-c95ba728fd8c" providerId="ADAL" clId="{6F18BB22-895A-4E76-AF0E-51E235B6E28D}" dt="2025-05-14T07:21:08.653" v="1212" actId="1076"/>
          <ac:spMkLst>
            <pc:docMk/>
            <pc:sldMk cId="4041506732" sldId="336"/>
            <ac:spMk id="90" creationId="{5C9A90AD-17A6-A20A-F468-70201C5C6E31}"/>
          </ac:spMkLst>
        </pc:spChg>
        <pc:spChg chg="mod">
          <ac:chgData name="Mario Martinez" userId="3a8698ea-445f-4751-a923-c95ba728fd8c" providerId="ADAL" clId="{6F18BB22-895A-4E76-AF0E-51E235B6E28D}" dt="2025-05-14T07:20:34.568" v="1207" actId="1076"/>
          <ac:spMkLst>
            <pc:docMk/>
            <pc:sldMk cId="4041506732" sldId="336"/>
            <ac:spMk id="111" creationId="{C91B2C26-770F-6BFE-7178-E4BCEB0822DE}"/>
          </ac:spMkLst>
        </pc:spChg>
        <pc:spChg chg="mod">
          <ac:chgData name="Mario Martinez" userId="3a8698ea-445f-4751-a923-c95ba728fd8c" providerId="ADAL" clId="{6F18BB22-895A-4E76-AF0E-51E235B6E28D}" dt="2025-05-14T07:20:19.431" v="1204" actId="1076"/>
          <ac:spMkLst>
            <pc:docMk/>
            <pc:sldMk cId="4041506732" sldId="336"/>
            <ac:spMk id="114" creationId="{B0F2BEA5-003B-09F6-25C5-C12EB54F1808}"/>
          </ac:spMkLst>
        </pc:spChg>
        <pc:spChg chg="mod">
          <ac:chgData name="Mario Martinez" userId="3a8698ea-445f-4751-a923-c95ba728fd8c" providerId="ADAL" clId="{6F18BB22-895A-4E76-AF0E-51E235B6E28D}" dt="2025-05-14T07:25:02.164" v="1283" actId="113"/>
          <ac:spMkLst>
            <pc:docMk/>
            <pc:sldMk cId="4041506732" sldId="336"/>
            <ac:spMk id="118" creationId="{C5E7750B-A2EB-8E55-4D11-9671347D5F02}"/>
          </ac:spMkLst>
        </pc:spChg>
        <pc:cxnChg chg="mod">
          <ac:chgData name="Mario Martinez" userId="3a8698ea-445f-4751-a923-c95ba728fd8c" providerId="ADAL" clId="{6F18BB22-895A-4E76-AF0E-51E235B6E28D}" dt="2025-05-14T07:24:25.628" v="1281" actId="14100"/>
          <ac:cxnSpMkLst>
            <pc:docMk/>
            <pc:sldMk cId="4041506732" sldId="336"/>
            <ac:cxnSpMk id="11" creationId="{31DC4D05-CCBB-474A-A795-8355C8DC5080}"/>
          </ac:cxnSpMkLst>
        </pc:cxnChg>
        <pc:cxnChg chg="add mod">
          <ac:chgData name="Mario Martinez" userId="3a8698ea-445f-4751-a923-c95ba728fd8c" providerId="ADAL" clId="{6F18BB22-895A-4E76-AF0E-51E235B6E28D}" dt="2025-05-14T07:21:18.667" v="1217" actId="14100"/>
          <ac:cxnSpMkLst>
            <pc:docMk/>
            <pc:sldMk cId="4041506732" sldId="336"/>
            <ac:cxnSpMk id="18" creationId="{F18B9386-3A66-1D62-7DF3-1566DC326E45}"/>
          </ac:cxnSpMkLst>
        </pc:cxnChg>
        <pc:cxnChg chg="mod">
          <ac:chgData name="Mario Martinez" userId="3a8698ea-445f-4751-a923-c95ba728fd8c" providerId="ADAL" clId="{6F18BB22-895A-4E76-AF0E-51E235B6E28D}" dt="2025-05-14T07:25:33.911" v="1288" actId="1076"/>
          <ac:cxnSpMkLst>
            <pc:docMk/>
            <pc:sldMk cId="4041506732" sldId="336"/>
            <ac:cxnSpMk id="58" creationId="{FE5665CD-463D-37BC-45C2-260D86F4202B}"/>
          </ac:cxnSpMkLst>
        </pc:cxnChg>
        <pc:cxnChg chg="mod">
          <ac:chgData name="Mario Martinez" userId="3a8698ea-445f-4751-a923-c95ba728fd8c" providerId="ADAL" clId="{6F18BB22-895A-4E76-AF0E-51E235B6E28D}" dt="2025-05-14T07:24:17.796" v="1278" actId="1076"/>
          <ac:cxnSpMkLst>
            <pc:docMk/>
            <pc:sldMk cId="4041506732" sldId="336"/>
            <ac:cxnSpMk id="67" creationId="{2F270C49-4C95-FF61-0E57-CD5E3E9A05BB}"/>
          </ac:cxnSpMkLst>
        </pc:cxnChg>
        <pc:cxnChg chg="del mod">
          <ac:chgData name="Mario Martinez" userId="3a8698ea-445f-4751-a923-c95ba728fd8c" providerId="ADAL" clId="{6F18BB22-895A-4E76-AF0E-51E235B6E28D}" dt="2025-05-14T07:20:43.241" v="1208" actId="478"/>
          <ac:cxnSpMkLst>
            <pc:docMk/>
            <pc:sldMk cId="4041506732" sldId="336"/>
            <ac:cxnSpMk id="107" creationId="{5C510457-1F26-54D0-EF98-3E923DAD507E}"/>
          </ac:cxnSpMkLst>
        </pc:cxnChg>
      </pc:sldChg>
      <pc:sldChg chg="delSp add mod">
        <pc:chgData name="Mario Martinez" userId="3a8698ea-445f-4751-a923-c95ba728fd8c" providerId="ADAL" clId="{6F18BB22-895A-4E76-AF0E-51E235B6E28D}" dt="2025-05-14T07:27:42.707" v="1346" actId="478"/>
        <pc:sldMkLst>
          <pc:docMk/>
          <pc:sldMk cId="1936222368" sldId="337"/>
        </pc:sldMkLst>
        <pc:spChg chg="del">
          <ac:chgData name="Mario Martinez" userId="3a8698ea-445f-4751-a923-c95ba728fd8c" providerId="ADAL" clId="{6F18BB22-895A-4E76-AF0E-51E235B6E28D}" dt="2025-05-14T07:27:40.764" v="1345" actId="478"/>
          <ac:spMkLst>
            <pc:docMk/>
            <pc:sldMk cId="1936222368" sldId="337"/>
            <ac:spMk id="16" creationId="{9692BC5D-4CCB-75D1-FAF9-54D22E73E88B}"/>
          </ac:spMkLst>
        </pc:spChg>
        <pc:spChg chg="del">
          <ac:chgData name="Mario Martinez" userId="3a8698ea-445f-4751-a923-c95ba728fd8c" providerId="ADAL" clId="{6F18BB22-895A-4E76-AF0E-51E235B6E28D}" dt="2025-05-14T07:27:37.584" v="1344" actId="478"/>
          <ac:spMkLst>
            <pc:docMk/>
            <pc:sldMk cId="1936222368" sldId="337"/>
            <ac:spMk id="56" creationId="{9CA9755F-70A6-2BB1-8667-78DEE41CDF16}"/>
          </ac:spMkLst>
        </pc:spChg>
        <pc:spChg chg="del">
          <ac:chgData name="Mario Martinez" userId="3a8698ea-445f-4751-a923-c95ba728fd8c" providerId="ADAL" clId="{6F18BB22-895A-4E76-AF0E-51E235B6E28D}" dt="2025-05-14T07:27:42.707" v="1346" actId="478"/>
          <ac:spMkLst>
            <pc:docMk/>
            <pc:sldMk cId="1936222368" sldId="337"/>
            <ac:spMk id="59" creationId="{DE673454-CAE1-4DEF-9150-4450E05FC361}"/>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5:24.321"/>
    </inkml:context>
    <inkml:brush xml:id="br0">
      <inkml:brushProperty name="width" value="0.05" units="cm"/>
      <inkml:brushProperty name="height" value="0.05" units="cm"/>
      <inkml:brushProperty name="color" value="#E71224"/>
    </inkml:brush>
  </inkml:definitions>
  <inkml:trace contextRef="#ctx0" brushRef="#br0">6 6 24575,'-6'-6'0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5:24.321"/>
    </inkml:context>
    <inkml:brush xml:id="br0">
      <inkml:brushProperty name="width" value="0.05" units="cm"/>
      <inkml:brushProperty name="height" value="0.05" units="cm"/>
      <inkml:brushProperty name="color" value="#E71224"/>
    </inkml:brush>
  </inkml:definitions>
  <inkml:trace contextRef="#ctx0" brushRef="#br0">6 6 24575,'-6'-6'0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06:45:24.321"/>
    </inkml:context>
    <inkml:brush xml:id="br0">
      <inkml:brushProperty name="width" value="0.05" units="cm"/>
      <inkml:brushProperty name="height" value="0.05" units="cm"/>
      <inkml:brushProperty name="color" value="#E71224"/>
    </inkml:brush>
  </inkml:definitions>
  <inkml:trace contextRef="#ctx0" brushRef="#br0">6 6 24575,'-6'-6'0</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a:t>Divider Slide</a:t>
            </a:r>
            <a:endParaRPr lang="en-GB"/>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Subtopic</a:t>
            </a:r>
            <a:endParaRPr lang="en-GB"/>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a:t>Divider Slide</a:t>
            </a:r>
            <a:endParaRPr lang="en-GB"/>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Subtopic</a:t>
            </a:r>
            <a:endParaRPr lang="en-GB"/>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a:t>Divider Slide</a:t>
            </a:r>
            <a:endParaRPr lang="en-GB"/>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Subtopic</a:t>
            </a:r>
            <a:endParaRPr lang="en-GB"/>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a:t>Divider Slide</a:t>
            </a:r>
            <a:endParaRPr lang="en-GB"/>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Subtopic</a:t>
            </a:r>
            <a:endParaRPr lang="en-GB"/>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a:t>Divider Slide</a:t>
            </a:r>
            <a:endParaRPr lang="en-GB"/>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Subtopic</a:t>
            </a:r>
            <a:endParaRPr lang="en-GB"/>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a:t>Divider Slide</a:t>
            </a:r>
            <a:endParaRPr lang="en-GB"/>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Subtopic</a:t>
            </a:r>
            <a:endParaRPr lang="en-GB"/>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GB"/>
              <a:t>Click to edit Master title style</a:t>
            </a:r>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GB"/>
              <a:t>Click to edit Master title style</a:t>
            </a:r>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19/05/2025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7316D-C409-4712-90E5-1C58F0743890}" type="datetimeFigureOut">
              <a:rPr lang="en-GB" smtClean="0"/>
              <a:t>19/05/2025</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1.png"/><Relationship Id="rId2" Type="http://schemas.openxmlformats.org/officeDocument/2006/relationships/image" Target="../media/image47.png"/><Relationship Id="rId1" Type="http://schemas.openxmlformats.org/officeDocument/2006/relationships/slideLayout" Target="../slideLayouts/slideLayout2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46.png"/><Relationship Id="rId7" Type="http://schemas.openxmlformats.org/officeDocument/2006/relationships/image" Target="../media/image56.png"/><Relationship Id="rId2" Type="http://schemas.openxmlformats.org/officeDocument/2006/relationships/image" Target="../media/image52.png"/><Relationship Id="rId1" Type="http://schemas.openxmlformats.org/officeDocument/2006/relationships/slideLayout" Target="../slideLayouts/slideLayout22.xml"/><Relationship Id="rId6" Type="http://schemas.openxmlformats.org/officeDocument/2006/relationships/image" Target="../media/image55.svg"/><Relationship Id="rId5" Type="http://schemas.openxmlformats.org/officeDocument/2006/relationships/image" Target="../media/image54.png"/><Relationship Id="rId10" Type="http://schemas.openxmlformats.org/officeDocument/2006/relationships/image" Target="../media/image60.png"/><Relationship Id="rId4" Type="http://schemas.openxmlformats.org/officeDocument/2006/relationships/image" Target="../media/image53.png"/><Relationship Id="rId9" Type="http://schemas.openxmlformats.org/officeDocument/2006/relationships/image" Target="../media/image59.svg"/></Relationships>
</file>

<file path=ppt/slides/_rels/slide1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2.xml"/><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slides/_rels/slide14.xml.rels><?xml version="1.0" encoding="UTF-8" standalone="yes"?>
<Relationships xmlns="http://schemas.openxmlformats.org/package/2006/relationships"><Relationship Id="rId8" Type="http://schemas.openxmlformats.org/officeDocument/2006/relationships/image" Target="../media/image75.sv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svg"/><Relationship Id="rId2" Type="http://schemas.openxmlformats.org/officeDocument/2006/relationships/image" Target="../media/image69.png"/><Relationship Id="rId1" Type="http://schemas.openxmlformats.org/officeDocument/2006/relationships/slideLayout" Target="../slideLayouts/slideLayout22.xml"/><Relationship Id="rId6" Type="http://schemas.openxmlformats.org/officeDocument/2006/relationships/image" Target="../media/image73.svg"/><Relationship Id="rId11" Type="http://schemas.openxmlformats.org/officeDocument/2006/relationships/image" Target="../media/image78.png"/><Relationship Id="rId5" Type="http://schemas.openxmlformats.org/officeDocument/2006/relationships/image" Target="../media/image72.png"/><Relationship Id="rId10" Type="http://schemas.openxmlformats.org/officeDocument/2006/relationships/image" Target="../media/image77.svg"/><Relationship Id="rId4" Type="http://schemas.openxmlformats.org/officeDocument/2006/relationships/image" Target="../media/image71.svg"/><Relationship Id="rId9" Type="http://schemas.openxmlformats.org/officeDocument/2006/relationships/image" Target="../media/image76.png"/></Relationships>
</file>

<file path=ppt/slides/_rels/slide1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760.png"/><Relationship Id="rId7" Type="http://schemas.openxmlformats.org/officeDocument/2006/relationships/image" Target="../media/image94.png"/><Relationship Id="rId2" Type="http://schemas.openxmlformats.org/officeDocument/2006/relationships/image" Target="../media/image75.png"/><Relationship Id="rId1" Type="http://schemas.openxmlformats.org/officeDocument/2006/relationships/slideLayout" Target="../slideLayouts/slideLayout32.xml"/><Relationship Id="rId6" Type="http://schemas.openxmlformats.org/officeDocument/2006/relationships/image" Target="../media/image600.png"/><Relationship Id="rId5" Type="http://schemas.openxmlformats.org/officeDocument/2006/relationships/image" Target="../media/image590.png"/><Relationship Id="rId10" Type="http://schemas.openxmlformats.org/officeDocument/2006/relationships/image" Target="../media/image97.png"/><Relationship Id="rId4" Type="http://schemas.openxmlformats.org/officeDocument/2006/relationships/image" Target="../media/image580.png"/><Relationship Id="rId9" Type="http://schemas.openxmlformats.org/officeDocument/2006/relationships/image" Target="../media/image96.png"/></Relationships>
</file>

<file path=ppt/slides/_rels/slide17.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420.png"/><Relationship Id="rId18" Type="http://schemas.openxmlformats.org/officeDocument/2006/relationships/image" Target="../media/image85.png"/><Relationship Id="rId3" Type="http://schemas.openxmlformats.org/officeDocument/2006/relationships/image" Target="../media/image98.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84.png"/><Relationship Id="rId2" Type="http://schemas.openxmlformats.org/officeDocument/2006/relationships/image" Target="../media/image75.png"/><Relationship Id="rId16" Type="http://schemas.openxmlformats.org/officeDocument/2006/relationships/image" Target="../media/image83.png"/><Relationship Id="rId1" Type="http://schemas.openxmlformats.org/officeDocument/2006/relationships/slideLayout" Target="../slideLayouts/slideLayout32.xml"/><Relationship Id="rId6" Type="http://schemas.openxmlformats.org/officeDocument/2006/relationships/image" Target="../media/image600.png"/><Relationship Id="rId11" Type="http://schemas.openxmlformats.org/officeDocument/2006/relationships/image" Target="../media/image103.png"/><Relationship Id="rId5" Type="http://schemas.openxmlformats.org/officeDocument/2006/relationships/image" Target="../media/image590.png"/><Relationship Id="rId15" Type="http://schemas.openxmlformats.org/officeDocument/2006/relationships/image" Target="../media/image82.png"/><Relationship Id="rId10" Type="http://schemas.openxmlformats.org/officeDocument/2006/relationships/image" Target="../media/image412.png"/><Relationship Id="rId4" Type="http://schemas.openxmlformats.org/officeDocument/2006/relationships/image" Target="../media/image580.png"/><Relationship Id="rId9" Type="http://schemas.openxmlformats.org/officeDocument/2006/relationships/image" Target="../media/image400.png"/><Relationship Id="rId14" Type="http://schemas.openxmlformats.org/officeDocument/2006/relationships/image" Target="../media/image106.png"/></Relationships>
</file>

<file path=ppt/slides/_rels/slide18.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77.png"/><Relationship Id="rId7" Type="http://schemas.openxmlformats.org/officeDocument/2006/relationships/image" Target="../media/image107.png"/><Relationship Id="rId12" Type="http://schemas.openxmlformats.org/officeDocument/2006/relationships/image" Target="../media/image87.png"/><Relationship Id="rId2" Type="http://schemas.openxmlformats.org/officeDocument/2006/relationships/image" Target="../media/image75.png"/><Relationship Id="rId1" Type="http://schemas.openxmlformats.org/officeDocument/2006/relationships/slideLayout" Target="../slideLayouts/slideLayout32.xml"/><Relationship Id="rId6" Type="http://schemas.openxmlformats.org/officeDocument/2006/relationships/image" Target="../media/image600.png"/><Relationship Id="rId11" Type="http://schemas.openxmlformats.org/officeDocument/2006/relationships/image" Target="../media/image410.png"/><Relationship Id="rId5" Type="http://schemas.openxmlformats.org/officeDocument/2006/relationships/image" Target="../media/image590.png"/><Relationship Id="rId10" Type="http://schemas.openxmlformats.org/officeDocument/2006/relationships/image" Target="../media/image86.png"/><Relationship Id="rId4" Type="http://schemas.openxmlformats.org/officeDocument/2006/relationships/image" Target="../media/image580.png"/><Relationship Id="rId9" Type="http://schemas.openxmlformats.org/officeDocument/2006/relationships/image" Target="../media/image108.png"/></Relationships>
</file>

<file path=ppt/slides/_rels/slide19.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480.png"/><Relationship Id="rId7" Type="http://schemas.openxmlformats.org/officeDocument/2006/relationships/image" Target="../media/image520.png"/><Relationship Id="rId2" Type="http://schemas.openxmlformats.org/officeDocument/2006/relationships/image" Target="../media/image112.png"/><Relationship Id="rId1" Type="http://schemas.openxmlformats.org/officeDocument/2006/relationships/slideLayout" Target="../slideLayouts/slideLayout32.xml"/><Relationship Id="rId6" Type="http://schemas.openxmlformats.org/officeDocument/2006/relationships/image" Target="../media/image510.png"/><Relationship Id="rId5" Type="http://schemas.openxmlformats.org/officeDocument/2006/relationships/image" Target="../media/image500.png"/><Relationship Id="rId10" Type="http://schemas.openxmlformats.org/officeDocument/2006/relationships/image" Target="../media/image530.png"/><Relationship Id="rId4" Type="http://schemas.openxmlformats.org/officeDocument/2006/relationships/image" Target="../media/image490.png"/><Relationship Id="rId9" Type="http://schemas.openxmlformats.org/officeDocument/2006/relationships/image" Target="../media/image7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2.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svg"/></Relationships>
</file>

<file path=ppt/slides/_rels/slide2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3.png"/><Relationship Id="rId1" Type="http://schemas.openxmlformats.org/officeDocument/2006/relationships/slideLayout" Target="../slideLayouts/slideLayout22.xml"/><Relationship Id="rId6" Type="http://schemas.openxmlformats.org/officeDocument/2006/relationships/image" Target="../media/image106.svg"/><Relationship Id="rId5" Type="http://schemas.openxmlformats.org/officeDocument/2006/relationships/image" Target="../media/image105.png"/><Relationship Id="rId4" Type="http://schemas.openxmlformats.org/officeDocument/2006/relationships/image" Target="../media/image102.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image" Target="../media/image111.png"/><Relationship Id="rId7" Type="http://schemas.openxmlformats.org/officeDocument/2006/relationships/image" Target="../media/image116.png"/><Relationship Id="rId2" Type="http://schemas.openxmlformats.org/officeDocument/2006/relationships/image" Target="../media/image109.png"/><Relationship Id="rId1" Type="http://schemas.openxmlformats.org/officeDocument/2006/relationships/slideLayout" Target="../slideLayouts/slideLayout32.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 Id="rId9" Type="http://schemas.openxmlformats.org/officeDocument/2006/relationships/image" Target="../media/image118.png"/></Relationships>
</file>

<file path=ppt/slides/_rels/slide25.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891.png"/><Relationship Id="rId3" Type="http://schemas.openxmlformats.org/officeDocument/2006/relationships/image" Target="../media/image1280.png"/><Relationship Id="rId7" Type="http://schemas.openxmlformats.org/officeDocument/2006/relationships/image" Target="../media/image130.png"/><Relationship Id="rId12" Type="http://schemas.openxmlformats.org/officeDocument/2006/relationships/image" Target="../media/image882.png"/><Relationship Id="rId17" Type="http://schemas.openxmlformats.org/officeDocument/2006/relationships/image" Target="../media/image1011.png"/><Relationship Id="rId16" Type="http://schemas.openxmlformats.org/officeDocument/2006/relationships/image" Target="../media/image931.png"/><Relationship Id="rId1" Type="http://schemas.openxmlformats.org/officeDocument/2006/relationships/slideLayout" Target="../slideLayouts/slideLayout32.xml"/><Relationship Id="rId11" Type="http://schemas.openxmlformats.org/officeDocument/2006/relationships/image" Target="../media/image872.png"/><Relationship Id="rId5" Type="http://schemas.openxmlformats.org/officeDocument/2006/relationships/image" Target="../media/image590.png"/><Relationship Id="rId15" Type="http://schemas.openxmlformats.org/officeDocument/2006/relationships/image" Target="../media/image910.png"/><Relationship Id="rId10" Type="http://schemas.openxmlformats.org/officeDocument/2006/relationships/image" Target="../media/image862.png"/><Relationship Id="rId4" Type="http://schemas.openxmlformats.org/officeDocument/2006/relationships/image" Target="../media/image580.png"/><Relationship Id="rId9" Type="http://schemas.openxmlformats.org/officeDocument/2006/relationships/image" Target="../media/image131.png"/><Relationship Id="rId14" Type="http://schemas.openxmlformats.org/officeDocument/2006/relationships/image" Target="../media/image90.png"/></Relationships>
</file>

<file path=ppt/slides/_rels/slide26.xml.rels><?xml version="1.0" encoding="UTF-8" standalone="yes"?>
<Relationships xmlns="http://schemas.openxmlformats.org/package/2006/relationships"><Relationship Id="rId3" Type="http://schemas.openxmlformats.org/officeDocument/2006/relationships/image" Target="../media/image1051.png"/><Relationship Id="rId2" Type="http://schemas.openxmlformats.org/officeDocument/2006/relationships/image" Target="../media/image102.png"/><Relationship Id="rId1" Type="http://schemas.openxmlformats.org/officeDocument/2006/relationships/slideLayout" Target="../slideLayouts/slideLayout32.xml"/><Relationship Id="rId6" Type="http://schemas.openxmlformats.org/officeDocument/2006/relationships/image" Target="../media/image119.png"/><Relationship Id="rId5" Type="http://schemas.openxmlformats.org/officeDocument/2006/relationships/image" Target="../media/image1131.png"/><Relationship Id="rId4" Type="http://schemas.openxmlformats.org/officeDocument/2006/relationships/image" Target="../media/image1111.png"/></Relationships>
</file>

<file path=ppt/slides/_rels/slide27.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18" Type="http://schemas.openxmlformats.org/officeDocument/2006/relationships/image" Target="../media/image132.png"/><Relationship Id="rId3" Type="http://schemas.openxmlformats.org/officeDocument/2006/relationships/image" Target="../media/image1161.png"/><Relationship Id="rId21" Type="http://schemas.openxmlformats.org/officeDocument/2006/relationships/image" Target="../media/image135.png"/><Relationship Id="rId7" Type="http://schemas.openxmlformats.org/officeDocument/2006/relationships/image" Target="../media/image120.png"/><Relationship Id="rId12" Type="http://schemas.openxmlformats.org/officeDocument/2006/relationships/image" Target="../media/image125.png"/><Relationship Id="rId17" Type="http://schemas.openxmlformats.org/officeDocument/2006/relationships/customXml" Target="../ink/ink1.xml"/><Relationship Id="rId2" Type="http://schemas.openxmlformats.org/officeDocument/2006/relationships/image" Target="../media/image1151.png"/><Relationship Id="rId16" Type="http://schemas.openxmlformats.org/officeDocument/2006/relationships/image" Target="../media/image129.png"/><Relationship Id="rId20" Type="http://schemas.openxmlformats.org/officeDocument/2006/relationships/image" Target="../media/image134.png"/><Relationship Id="rId1" Type="http://schemas.openxmlformats.org/officeDocument/2006/relationships/slideLayout" Target="../slideLayouts/slideLayout32.xml"/><Relationship Id="rId6" Type="http://schemas.openxmlformats.org/officeDocument/2006/relationships/image" Target="../media/image1191.png"/><Relationship Id="rId11" Type="http://schemas.openxmlformats.org/officeDocument/2006/relationships/image" Target="../media/image124.png"/><Relationship Id="rId5" Type="http://schemas.openxmlformats.org/officeDocument/2006/relationships/image" Target="../media/image1181.png"/><Relationship Id="rId15" Type="http://schemas.openxmlformats.org/officeDocument/2006/relationships/image" Target="../media/image128.png"/><Relationship Id="rId10" Type="http://schemas.openxmlformats.org/officeDocument/2006/relationships/image" Target="../media/image123.png"/><Relationship Id="rId19" Type="http://schemas.openxmlformats.org/officeDocument/2006/relationships/image" Target="../media/image133.png"/><Relationship Id="rId4" Type="http://schemas.openxmlformats.org/officeDocument/2006/relationships/image" Target="../media/image1171.png"/><Relationship Id="rId9" Type="http://schemas.openxmlformats.org/officeDocument/2006/relationships/image" Target="../media/image122.png"/><Relationship Id="rId14" Type="http://schemas.openxmlformats.org/officeDocument/2006/relationships/image" Target="../media/image127.png"/><Relationship Id="rId22" Type="http://schemas.openxmlformats.org/officeDocument/2006/relationships/image" Target="../media/image136.png"/></Relationships>
</file>

<file path=ppt/slides/_rels/slide28.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image" Target="../media/image148.png"/><Relationship Id="rId18" Type="http://schemas.openxmlformats.org/officeDocument/2006/relationships/image" Target="../media/image151.png"/><Relationship Id="rId3" Type="http://schemas.openxmlformats.org/officeDocument/2006/relationships/image" Target="../media/image138.png"/><Relationship Id="rId7" Type="http://schemas.openxmlformats.org/officeDocument/2006/relationships/image" Target="../media/image142.png"/><Relationship Id="rId12" Type="http://schemas.openxmlformats.org/officeDocument/2006/relationships/image" Target="../media/image147.png"/><Relationship Id="rId17" Type="http://schemas.openxmlformats.org/officeDocument/2006/relationships/image" Target="../media/image150.png"/><Relationship Id="rId2" Type="http://schemas.openxmlformats.org/officeDocument/2006/relationships/image" Target="../media/image137.png"/><Relationship Id="rId16" Type="http://schemas.openxmlformats.org/officeDocument/2006/relationships/image" Target="../media/image149.png"/><Relationship Id="rId1" Type="http://schemas.openxmlformats.org/officeDocument/2006/relationships/slideLayout" Target="../slideLayouts/slideLayout32.xml"/><Relationship Id="rId6" Type="http://schemas.openxmlformats.org/officeDocument/2006/relationships/image" Target="../media/image141.png"/><Relationship Id="rId11" Type="http://schemas.openxmlformats.org/officeDocument/2006/relationships/image" Target="../media/image146.png"/><Relationship Id="rId5" Type="http://schemas.openxmlformats.org/officeDocument/2006/relationships/image" Target="../media/image140.png"/><Relationship Id="rId15" Type="http://schemas.openxmlformats.org/officeDocument/2006/relationships/image" Target="../media/image132.png"/><Relationship Id="rId10" Type="http://schemas.openxmlformats.org/officeDocument/2006/relationships/image" Target="../media/image145.png"/><Relationship Id="rId4" Type="http://schemas.openxmlformats.org/officeDocument/2006/relationships/image" Target="../media/image139.png"/><Relationship Id="rId9" Type="http://schemas.openxmlformats.org/officeDocument/2006/relationships/image" Target="../media/image144.png"/><Relationship Id="rId14" Type="http://schemas.openxmlformats.org/officeDocument/2006/relationships/customXml" Target="../ink/ink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 Id="rId6" Type="http://schemas.openxmlformats.org/officeDocument/2006/relationships/image" Target="../media/image136.png"/><Relationship Id="rId5" Type="http://schemas.openxmlformats.org/officeDocument/2006/relationships/image" Target="../media/image152.png"/><Relationship Id="rId4" Type="http://schemas.openxmlformats.org/officeDocument/2006/relationships/image" Target="../media/image1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38.png"/><Relationship Id="rId7" Type="http://schemas.openxmlformats.org/officeDocument/2006/relationships/image" Target="../media/image146.png"/><Relationship Id="rId2" Type="http://schemas.openxmlformats.org/officeDocument/2006/relationships/image" Target="../media/image137.png"/><Relationship Id="rId1" Type="http://schemas.openxmlformats.org/officeDocument/2006/relationships/slideLayout" Target="../slideLayouts/slideLayout32.xml"/><Relationship Id="rId6" Type="http://schemas.openxmlformats.org/officeDocument/2006/relationships/image" Target="../media/image145.png"/><Relationship Id="rId11" Type="http://schemas.openxmlformats.org/officeDocument/2006/relationships/image" Target="../media/image157.png"/><Relationship Id="rId5" Type="http://schemas.openxmlformats.org/officeDocument/2006/relationships/image" Target="../media/image141.png"/><Relationship Id="rId10" Type="http://schemas.openxmlformats.org/officeDocument/2006/relationships/image" Target="../media/image156.png"/><Relationship Id="rId4" Type="http://schemas.openxmlformats.org/officeDocument/2006/relationships/image" Target="../media/image140.png"/><Relationship Id="rId9" Type="http://schemas.openxmlformats.org/officeDocument/2006/relationships/image" Target="../media/image132.png"/></Relationships>
</file>

<file path=ppt/slides/_rels/slide31.xml.rels><?xml version="1.0" encoding="UTF-8" standalone="yes"?>
<Relationships xmlns="http://schemas.openxmlformats.org/package/2006/relationships"><Relationship Id="rId3" Type="http://schemas.openxmlformats.org/officeDocument/2006/relationships/image" Target="../media/image159.png"/><Relationship Id="rId7" Type="http://schemas.openxmlformats.org/officeDocument/2006/relationships/image" Target="../media/image162.png"/><Relationship Id="rId2" Type="http://schemas.openxmlformats.org/officeDocument/2006/relationships/image" Target="../media/image158.png"/><Relationship Id="rId1" Type="http://schemas.openxmlformats.org/officeDocument/2006/relationships/slideLayout" Target="../slideLayouts/slideLayout32.xml"/><Relationship Id="rId6" Type="http://schemas.openxmlformats.org/officeDocument/2006/relationships/image" Target="../media/image153.png"/><Relationship Id="rId5" Type="http://schemas.openxmlformats.org/officeDocument/2006/relationships/image" Target="../media/image160.png"/><Relationship Id="rId4" Type="http://schemas.openxmlformats.org/officeDocument/2006/relationships/image" Target="../media/image136.png"/></Relationships>
</file>

<file path=ppt/slides/_rels/slide32.xml.rels><?xml version="1.0" encoding="UTF-8" standalone="yes"?>
<Relationships xmlns="http://schemas.openxmlformats.org/package/2006/relationships"><Relationship Id="rId2" Type="http://schemas.openxmlformats.org/officeDocument/2006/relationships/image" Target="../media/image1531.pn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5.png"/><Relationship Id="rId1" Type="http://schemas.openxmlformats.org/officeDocument/2006/relationships/slideLayout" Target="../slideLayouts/slideLayout19.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34.xml.rels><?xml version="1.0" encoding="UTF-8" standalone="yes"?>
<Relationships xmlns="http://schemas.openxmlformats.org/package/2006/relationships"><Relationship Id="rId8" Type="http://schemas.openxmlformats.org/officeDocument/2006/relationships/image" Target="../media/image172.png"/><Relationship Id="rId3" Type="http://schemas.openxmlformats.org/officeDocument/2006/relationships/image" Target="../media/image167.png"/><Relationship Id="rId7" Type="http://schemas.openxmlformats.org/officeDocument/2006/relationships/image" Target="../media/image171.png"/><Relationship Id="rId2" Type="http://schemas.openxmlformats.org/officeDocument/2006/relationships/image" Target="../media/image166.png"/><Relationship Id="rId1" Type="http://schemas.openxmlformats.org/officeDocument/2006/relationships/slideLayout" Target="../slideLayouts/slideLayout19.xml"/><Relationship Id="rId6" Type="http://schemas.openxmlformats.org/officeDocument/2006/relationships/image" Target="../media/image170.png"/><Relationship Id="rId5" Type="http://schemas.openxmlformats.org/officeDocument/2006/relationships/image" Target="../media/image169.png"/><Relationship Id="rId4" Type="http://schemas.openxmlformats.org/officeDocument/2006/relationships/image" Target="../media/image168.png"/></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emf"/><Relationship Id="rId1" Type="http://schemas.openxmlformats.org/officeDocument/2006/relationships/slideLayout" Target="../slideLayouts/slideLayout19.xml"/><Relationship Id="rId4" Type="http://schemas.openxmlformats.org/officeDocument/2006/relationships/image" Target="../media/image32.emf"/></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2.emf"/><Relationship Id="rId21" Type="http://schemas.openxmlformats.org/officeDocument/2006/relationships/image" Target="../media/image20.png"/><Relationship Id="rId34" Type="http://schemas.openxmlformats.org/officeDocument/2006/relationships/image" Target="../media/image31.png"/><Relationship Id="rId42" Type="http://schemas.openxmlformats.org/officeDocument/2006/relationships/image" Target="../media/image41.png"/><Relationship Id="rId7" Type="http://schemas.openxmlformats.org/officeDocument/2006/relationships/image" Target="../media/image6.png"/><Relationship Id="rId2" Type="http://schemas.openxmlformats.org/officeDocument/2006/relationships/image" Target="../media/image110.png"/><Relationship Id="rId16" Type="http://schemas.openxmlformats.org/officeDocument/2006/relationships/image" Target="../media/image6.emf"/><Relationship Id="rId29" Type="http://schemas.openxmlformats.org/officeDocument/2006/relationships/image" Target="../media/image28.png"/><Relationship Id="rId1" Type="http://schemas.openxmlformats.org/officeDocument/2006/relationships/slideLayout" Target="../slideLayouts/slideLayout32.xml"/><Relationship Id="rId6" Type="http://schemas.openxmlformats.org/officeDocument/2006/relationships/image" Target="../media/image57.png"/><Relationship Id="rId11" Type="http://schemas.openxmlformats.org/officeDocument/2006/relationships/image" Target="../media/image10.png"/><Relationship Id="rId24" Type="http://schemas.openxmlformats.org/officeDocument/2006/relationships/image" Target="../media/image7.emf"/><Relationship Id="rId32" Type="http://schemas.openxmlformats.org/officeDocument/2006/relationships/image" Target="../media/image15.png"/><Relationship Id="rId37" Type="http://schemas.openxmlformats.org/officeDocument/2006/relationships/image" Target="../media/image34.png"/><Relationship Id="rId40" Type="http://schemas.openxmlformats.org/officeDocument/2006/relationships/image" Target="../media/image39.png"/><Relationship Id="rId45" Type="http://schemas.openxmlformats.org/officeDocument/2006/relationships/image" Target="../media/image44.png"/><Relationship Id="rId5" Type="http://schemas.openxmlformats.org/officeDocument/2006/relationships/image" Target="../media/image411.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3.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4" Type="http://schemas.openxmlformats.org/officeDocument/2006/relationships/image" Target="../media/image43.png"/><Relationship Id="rId4" Type="http://schemas.openxmlformats.org/officeDocument/2006/relationships/image" Target="../media/image36.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2.png"/><Relationship Id="rId43" Type="http://schemas.openxmlformats.org/officeDocument/2006/relationships/image" Target="../media/image42.png"/><Relationship Id="rId8" Type="http://schemas.openxmlformats.org/officeDocument/2006/relationships/image" Target="../media/image7.png"/><Relationship Id="rId3" Type="http://schemas.openxmlformats.org/officeDocument/2006/relationships/image" Target="../media/image210.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23.png"/><Relationship Id="rId38" Type="http://schemas.openxmlformats.org/officeDocument/2006/relationships/image" Target="../media/image35.png"/><Relationship Id="rId46" Type="http://schemas.openxmlformats.org/officeDocument/2006/relationships/image" Target="../media/image45.png"/><Relationship Id="rId20" Type="http://schemas.openxmlformats.org/officeDocument/2006/relationships/image" Target="../media/image19.png"/><Relationship Id="rId41"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6.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184" y="103272"/>
            <a:ext cx="8457346" cy="1096570"/>
          </a:xfrm>
        </p:spPr>
        <p:txBody>
          <a:bodyPr>
            <a:normAutofit fontScale="90000"/>
          </a:bodyPr>
          <a:lstStyle/>
          <a:p>
            <a:r>
              <a:rPr lang="en-US" dirty="0">
                <a:solidFill>
                  <a:srgbClr val="660066"/>
                </a:solidFill>
              </a:rPr>
              <a:t>Where we are and where we are going</a:t>
            </a:r>
          </a:p>
        </p:txBody>
      </p:sp>
    </p:spTree>
    <p:extLst>
      <p:ext uri="{BB962C8B-B14F-4D97-AF65-F5344CB8AC3E}">
        <p14:creationId xmlns:p14="http://schemas.microsoft.com/office/powerpoint/2010/main" val="2710101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9BFEB3-0CA5-95EC-DDF0-802CC80D5345}"/>
                  </a:ext>
                </a:extLst>
              </p:cNvPr>
              <p:cNvSpPr>
                <a:spLocks noGrp="1"/>
              </p:cNvSpPr>
              <p:nvPr>
                <p:ph sz="half" idx="1"/>
              </p:nvPr>
            </p:nvSpPr>
            <p:spPr/>
            <p:txBody>
              <a:bodyPr>
                <a:normAutofit/>
              </a:bodyPr>
              <a:lstStyle/>
              <a:p>
                <a:pPr>
                  <a:lnSpc>
                    <a:spcPct val="150000"/>
                  </a:lnSpc>
                </a:pPr>
                <a:r>
                  <a:rPr lang="en-GB" sz="1600" dirty="0"/>
                  <a:t>Each input </a:t>
                </a:r>
                <a14:m>
                  <m:oMath xmlns:m="http://schemas.openxmlformats.org/officeDocument/2006/math">
                    <m:sSub>
                      <m:sSubPr>
                        <m:ctrlPr>
                          <a:rPr lang="en-GB" sz="1600" b="1" i="1" dirty="0" smtClean="0">
                            <a:latin typeface="Cambria Math" panose="02040503050406030204" pitchFamily="18" charset="0"/>
                          </a:rPr>
                        </m:ctrlPr>
                      </m:sSubPr>
                      <m:e>
                        <m:r>
                          <a:rPr lang="en-GB" sz="1600" b="1" i="0" dirty="0" smtClean="0">
                            <a:latin typeface="Cambria Math" panose="02040503050406030204" pitchFamily="18" charset="0"/>
                          </a:rPr>
                          <m:t>𝐮</m:t>
                        </m:r>
                      </m:e>
                      <m:sub>
                        <m:r>
                          <a:rPr lang="en-GB" sz="1600" b="0" i="1" dirty="0" smtClean="0">
                            <a:latin typeface="Cambria Math" panose="02040503050406030204" pitchFamily="18" charset="0"/>
                          </a:rPr>
                          <m:t>𝑘</m:t>
                        </m:r>
                      </m:sub>
                    </m:sSub>
                  </m:oMath>
                </a14:m>
                <a:r>
                  <a:rPr lang="en-GB" sz="1600" dirty="0"/>
                  <a:t> at time step </a:t>
                </a:r>
                <a14:m>
                  <m:oMath xmlns:m="http://schemas.openxmlformats.org/officeDocument/2006/math">
                    <m:r>
                      <a:rPr lang="en-GB" sz="1600" i="1" dirty="0" smtClean="0">
                        <a:latin typeface="Cambria Math" panose="02040503050406030204" pitchFamily="18" charset="0"/>
                      </a:rPr>
                      <m:t>𝑘</m:t>
                    </m:r>
                  </m:oMath>
                </a14:m>
                <a:r>
                  <a:rPr lang="en-GB" sz="1600" dirty="0"/>
                  <a:t>, will move the robot from pose </a:t>
                </a:r>
                <a14:m>
                  <m:oMath xmlns:m="http://schemas.openxmlformats.org/officeDocument/2006/math">
                    <m:sSub>
                      <m:sSubPr>
                        <m:ctrlPr>
                          <a:rPr lang="en-GB" sz="1600" b="1" i="1" dirty="0" err="1" smtClean="0">
                            <a:latin typeface="Cambria Math" panose="02040503050406030204" pitchFamily="18" charset="0"/>
                          </a:rPr>
                        </m:ctrlPr>
                      </m:sSubPr>
                      <m:e>
                        <m:r>
                          <a:rPr lang="en-GB" sz="1600" b="1" i="0" dirty="0" smtClean="0">
                            <a:latin typeface="Cambria Math" panose="02040503050406030204" pitchFamily="18" charset="0"/>
                          </a:rPr>
                          <m:t>𝐬</m:t>
                        </m:r>
                      </m:e>
                      <m:sub>
                        <m:r>
                          <a:rPr lang="en-GB" sz="1600" i="1" dirty="0" err="1" smtClean="0">
                            <a:latin typeface="Cambria Math" panose="02040503050406030204" pitchFamily="18" charset="0"/>
                          </a:rPr>
                          <m:t>𝑘</m:t>
                        </m:r>
                      </m:sub>
                    </m:sSub>
                    <m:r>
                      <a:rPr lang="en-GB" sz="1600" i="1" dirty="0" smtClean="0">
                        <a:latin typeface="Cambria Math" panose="02040503050406030204" pitchFamily="18" charset="0"/>
                      </a:rPr>
                      <m:t> </m:t>
                    </m:r>
                  </m:oMath>
                </a14:m>
                <a:r>
                  <a:rPr lang="en-GB" sz="1600" dirty="0"/>
                  <a:t>to pose </a:t>
                </a:r>
                <a14:m>
                  <m:oMath xmlns:m="http://schemas.openxmlformats.org/officeDocument/2006/math">
                    <m:sSub>
                      <m:sSubPr>
                        <m:ctrlPr>
                          <a:rPr lang="en-GB" sz="1600" b="1" i="1" dirty="0" smtClean="0">
                            <a:latin typeface="Cambria Math" panose="02040503050406030204" pitchFamily="18" charset="0"/>
                          </a:rPr>
                        </m:ctrlPr>
                      </m:sSubPr>
                      <m:e>
                        <m:r>
                          <a:rPr lang="en-GB" sz="1600" b="1" i="0" dirty="0" smtClean="0">
                            <a:latin typeface="Cambria Math" panose="02040503050406030204" pitchFamily="18" charset="0"/>
                          </a:rPr>
                          <m:t>𝐬</m:t>
                        </m:r>
                      </m:e>
                      <m:sub>
                        <m:r>
                          <a:rPr lang="en-GB" sz="1600" i="1" dirty="0" smtClean="0">
                            <a:latin typeface="Cambria Math" panose="02040503050406030204" pitchFamily="18" charset="0"/>
                          </a:rPr>
                          <m:t>𝑘</m:t>
                        </m:r>
                        <m:r>
                          <a:rPr lang="en-GB" sz="1600" b="0" i="1" dirty="0" smtClean="0">
                            <a:latin typeface="Cambria Math" panose="02040503050406030204" pitchFamily="18" charset="0"/>
                          </a:rPr>
                          <m:t>+1</m:t>
                        </m:r>
                      </m:sub>
                    </m:sSub>
                  </m:oMath>
                </a14:m>
                <a:r>
                  <a:rPr lang="en-GB" sz="1600" dirty="0"/>
                  <a:t>.</a:t>
                </a:r>
              </a:p>
              <a:p>
                <a:pPr lvl="1">
                  <a:lnSpc>
                    <a:spcPct val="150000"/>
                  </a:lnSpc>
                </a:pPr>
                <a:r>
                  <a:rPr lang="en-GB" sz="1400" dirty="0"/>
                  <a:t>For example, at time step </a:t>
                </a:r>
                <a14:m>
                  <m:oMath xmlns:m="http://schemas.openxmlformats.org/officeDocument/2006/math">
                    <m:r>
                      <a:rPr lang="en-GB" sz="1400" i="1" dirty="0" smtClean="0">
                        <a:latin typeface="Cambria Math" panose="02040503050406030204" pitchFamily="18" charset="0"/>
                      </a:rPr>
                      <m:t>𝑘</m:t>
                    </m:r>
                    <m:r>
                      <a:rPr lang="en-GB" sz="1400" i="1" dirty="0" smtClean="0">
                        <a:latin typeface="Cambria Math" panose="02040503050406030204" pitchFamily="18" charset="0"/>
                      </a:rPr>
                      <m:t>=0</m:t>
                    </m:r>
                  </m:oMath>
                </a14:m>
                <a:r>
                  <a:rPr lang="en-GB" sz="1400" dirty="0"/>
                  <a:t> the robot is at pose </a:t>
                </a:r>
                <a14:m>
                  <m:oMath xmlns:m="http://schemas.openxmlformats.org/officeDocument/2006/math">
                    <m:sSub>
                      <m:sSubPr>
                        <m:ctrlPr>
                          <a:rPr lang="en-GB" sz="1400" b="1" i="1" dirty="0" smtClean="0">
                            <a:latin typeface="Cambria Math" panose="02040503050406030204" pitchFamily="18" charset="0"/>
                          </a:rPr>
                        </m:ctrlPr>
                      </m:sSubPr>
                      <m:e>
                        <m:r>
                          <a:rPr lang="en-GB" sz="1400" b="1" i="0" dirty="0" smtClean="0">
                            <a:latin typeface="Cambria Math" panose="02040503050406030204" pitchFamily="18" charset="0"/>
                          </a:rPr>
                          <m:t>𝐬</m:t>
                        </m:r>
                      </m:e>
                      <m:sub>
                        <m:r>
                          <a:rPr lang="en-GB" sz="1400" i="1" dirty="0" smtClean="0">
                            <a:latin typeface="Cambria Math" panose="02040503050406030204" pitchFamily="18" charset="0"/>
                          </a:rPr>
                          <m:t>0</m:t>
                        </m:r>
                      </m:sub>
                    </m:sSub>
                  </m:oMath>
                </a14:m>
                <a:r>
                  <a:rPr lang="en-GB" sz="1400" dirty="0"/>
                  <a:t>, with an input </a:t>
                </a:r>
                <a14:m>
                  <m:oMath xmlns:m="http://schemas.openxmlformats.org/officeDocument/2006/math">
                    <m:sSub>
                      <m:sSubPr>
                        <m:ctrlPr>
                          <a:rPr lang="en-GB" sz="1400" b="1" i="1" dirty="0" smtClean="0">
                            <a:latin typeface="Cambria Math" panose="02040503050406030204" pitchFamily="18" charset="0"/>
                          </a:rPr>
                        </m:ctrlPr>
                      </m:sSubPr>
                      <m:e>
                        <m:r>
                          <a:rPr lang="en-GB" sz="1400" b="1" i="0" dirty="0" smtClean="0">
                            <a:latin typeface="Cambria Math" panose="02040503050406030204" pitchFamily="18" charset="0"/>
                          </a:rPr>
                          <m:t>𝐮</m:t>
                        </m:r>
                      </m:e>
                      <m:sub>
                        <m:r>
                          <a:rPr lang="en-GB" sz="1400" b="0" i="1" dirty="0" smtClean="0">
                            <a:latin typeface="Cambria Math" panose="02040503050406030204" pitchFamily="18" charset="0"/>
                          </a:rPr>
                          <m:t>0</m:t>
                        </m:r>
                      </m:sub>
                    </m:sSub>
                  </m:oMath>
                </a14:m>
                <a:r>
                  <a:rPr lang="en-GB" sz="1400" dirty="0"/>
                  <a:t> the robot will move to pose </a:t>
                </a:r>
                <a14:m>
                  <m:oMath xmlns:m="http://schemas.openxmlformats.org/officeDocument/2006/math">
                    <m:sSub>
                      <m:sSubPr>
                        <m:ctrlPr>
                          <a:rPr lang="en-GB" sz="1400" b="1" i="1" dirty="0">
                            <a:latin typeface="Cambria Math" panose="02040503050406030204" pitchFamily="18" charset="0"/>
                          </a:rPr>
                        </m:ctrlPr>
                      </m:sSubPr>
                      <m:e>
                        <m:r>
                          <a:rPr lang="en-GB" sz="1400" b="1" i="0" dirty="0">
                            <a:latin typeface="Cambria Math" panose="02040503050406030204" pitchFamily="18" charset="0"/>
                          </a:rPr>
                          <m:t>𝐬</m:t>
                        </m:r>
                      </m:e>
                      <m:sub>
                        <m:r>
                          <a:rPr lang="en-GB" sz="1400" b="0" i="1" dirty="0" smtClean="0">
                            <a:latin typeface="Cambria Math" panose="02040503050406030204" pitchFamily="18" charset="0"/>
                          </a:rPr>
                          <m:t>1</m:t>
                        </m:r>
                      </m:sub>
                    </m:sSub>
                    <m:r>
                      <a:rPr lang="en-GB" sz="1400" b="1" i="1" dirty="0" smtClean="0">
                        <a:latin typeface="Cambria Math" panose="02040503050406030204" pitchFamily="18" charset="0"/>
                      </a:rPr>
                      <m:t>.</m:t>
                    </m:r>
                  </m:oMath>
                </a14:m>
                <a:endParaRPr lang="en-GB" sz="1400" dirty="0"/>
              </a:p>
              <a:p>
                <a:pPr>
                  <a:lnSpc>
                    <a:spcPct val="150000"/>
                  </a:lnSpc>
                </a:pPr>
                <a:r>
                  <a:rPr lang="en-GB" sz="1600" dirty="0"/>
                  <a:t>It can then be assumed that the next state of the robot depends only on the current state and the current control input (Markov Assumption).  </a:t>
                </a:r>
              </a:p>
            </p:txBody>
          </p:sp>
        </mc:Choice>
        <mc:Fallback xmlns="">
          <p:sp>
            <p:nvSpPr>
              <p:cNvPr id="3" name="Content Placeholder 2">
                <a:extLst>
                  <a:ext uri="{FF2B5EF4-FFF2-40B4-BE49-F238E27FC236}">
                    <a16:creationId xmlns:a16="http://schemas.microsoft.com/office/drawing/2014/main" id="{3B9BFEB3-0CA5-95EC-DDF0-802CC80D5345}"/>
                  </a:ext>
                </a:extLst>
              </p:cNvPr>
              <p:cNvSpPr>
                <a:spLocks noGrp="1" noRot="1" noChangeAspect="1" noMove="1" noResize="1" noEditPoints="1" noAdjustHandles="1" noChangeArrowheads="1" noChangeShapeType="1" noTextEdit="1"/>
              </p:cNvSpPr>
              <p:nvPr>
                <p:ph sz="half" idx="1"/>
              </p:nvPr>
            </p:nvSpPr>
            <p:spPr>
              <a:blipFill>
                <a:blip r:embed="rId2"/>
                <a:stretch>
                  <a:fillRect l="-471" r="-1294"/>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5D519079-76DF-3E2B-51E3-ADCDE62FA177}"/>
              </a:ext>
            </a:extLst>
          </p:cNvPr>
          <p:cNvSpPr>
            <a:spLocks noGrp="1"/>
          </p:cNvSpPr>
          <p:nvPr>
            <p:ph type="title"/>
          </p:nvPr>
        </p:nvSpPr>
        <p:spPr/>
        <p:txBody>
          <a:bodyPr/>
          <a:lstStyle/>
          <a:p>
            <a:r>
              <a:rPr lang="en-GB"/>
              <a:t>Real Robot</a:t>
            </a:r>
          </a:p>
        </p:txBody>
      </p:sp>
      <p:pic>
        <p:nvPicPr>
          <p:cNvPr id="54" name="Picture 53">
            <a:extLst>
              <a:ext uri="{FF2B5EF4-FFF2-40B4-BE49-F238E27FC236}">
                <a16:creationId xmlns:a16="http://schemas.microsoft.com/office/drawing/2014/main" id="{450AF01B-EF31-9AC8-BB0F-E6596F231B18}"/>
              </a:ext>
            </a:extLst>
          </p:cNvPr>
          <p:cNvPicPr>
            <a:picLocks noChangeAspect="1"/>
          </p:cNvPicPr>
          <p:nvPr/>
        </p:nvPicPr>
        <p:blipFill>
          <a:blip r:embed="rId3"/>
          <a:stretch>
            <a:fillRect/>
          </a:stretch>
        </p:blipFill>
        <p:spPr>
          <a:xfrm>
            <a:off x="6522540" y="1643812"/>
            <a:ext cx="5295877" cy="4351338"/>
          </a:xfrm>
          <a:prstGeom prst="rect">
            <a:avLst/>
          </a:prstGeom>
        </p:spPr>
      </p:pic>
      <p:pic>
        <p:nvPicPr>
          <p:cNvPr id="71" name="Picture 70">
            <a:extLst>
              <a:ext uri="{FF2B5EF4-FFF2-40B4-BE49-F238E27FC236}">
                <a16:creationId xmlns:a16="http://schemas.microsoft.com/office/drawing/2014/main" id="{80CA1C10-CC9D-61DB-CA49-8F66C56C9BF1}"/>
              </a:ext>
            </a:extLst>
          </p:cNvPr>
          <p:cNvPicPr>
            <a:picLocks noChangeAspect="1"/>
          </p:cNvPicPr>
          <p:nvPr/>
        </p:nvPicPr>
        <p:blipFill>
          <a:blip r:embed="rId4"/>
          <a:stretch>
            <a:fillRect/>
          </a:stretch>
        </p:blipFill>
        <p:spPr>
          <a:xfrm>
            <a:off x="6522540" y="1643812"/>
            <a:ext cx="5295877" cy="4351338"/>
          </a:xfrm>
          <a:prstGeom prst="rect">
            <a:avLst/>
          </a:prstGeom>
        </p:spPr>
      </p:pic>
      <p:pic>
        <p:nvPicPr>
          <p:cNvPr id="72" name="Picture 71">
            <a:extLst>
              <a:ext uri="{FF2B5EF4-FFF2-40B4-BE49-F238E27FC236}">
                <a16:creationId xmlns:a16="http://schemas.microsoft.com/office/drawing/2014/main" id="{AB996AB9-3119-6315-84EE-45F3E4416075}"/>
              </a:ext>
            </a:extLst>
          </p:cNvPr>
          <p:cNvPicPr>
            <a:picLocks noChangeAspect="1"/>
          </p:cNvPicPr>
          <p:nvPr/>
        </p:nvPicPr>
        <p:blipFill>
          <a:blip r:embed="rId5"/>
          <a:stretch>
            <a:fillRect/>
          </a:stretch>
        </p:blipFill>
        <p:spPr>
          <a:xfrm>
            <a:off x="6522540" y="1643812"/>
            <a:ext cx="5295877" cy="4351338"/>
          </a:xfrm>
          <a:prstGeom prst="rect">
            <a:avLst/>
          </a:prstGeom>
        </p:spPr>
      </p:pic>
      <p:pic>
        <p:nvPicPr>
          <p:cNvPr id="73" name="Picture 72">
            <a:extLst>
              <a:ext uri="{FF2B5EF4-FFF2-40B4-BE49-F238E27FC236}">
                <a16:creationId xmlns:a16="http://schemas.microsoft.com/office/drawing/2014/main" id="{D8E690FC-9027-1BC9-E28B-B449D88FAF62}"/>
              </a:ext>
            </a:extLst>
          </p:cNvPr>
          <p:cNvPicPr>
            <a:picLocks noChangeAspect="1"/>
          </p:cNvPicPr>
          <p:nvPr/>
        </p:nvPicPr>
        <p:blipFill>
          <a:blip r:embed="rId6"/>
          <a:stretch>
            <a:fillRect/>
          </a:stretch>
        </p:blipFill>
        <p:spPr>
          <a:xfrm>
            <a:off x="6522540" y="1643812"/>
            <a:ext cx="5295877" cy="4351338"/>
          </a:xfrm>
          <a:prstGeom prst="rect">
            <a:avLst/>
          </a:prstGeom>
        </p:spPr>
      </p:pic>
      <p:pic>
        <p:nvPicPr>
          <p:cNvPr id="74" name="Picture 73">
            <a:extLst>
              <a:ext uri="{FF2B5EF4-FFF2-40B4-BE49-F238E27FC236}">
                <a16:creationId xmlns:a16="http://schemas.microsoft.com/office/drawing/2014/main" id="{DA7FBAC2-A0A9-3D8D-4892-A98EA63F3321}"/>
              </a:ext>
            </a:extLst>
          </p:cNvPr>
          <p:cNvPicPr>
            <a:picLocks noChangeAspect="1"/>
          </p:cNvPicPr>
          <p:nvPr/>
        </p:nvPicPr>
        <p:blipFill>
          <a:blip r:embed="rId7"/>
          <a:stretch>
            <a:fillRect/>
          </a:stretch>
        </p:blipFill>
        <p:spPr>
          <a:xfrm>
            <a:off x="6522540" y="1643812"/>
            <a:ext cx="5295877" cy="4351338"/>
          </a:xfrm>
          <a:prstGeom prst="rect">
            <a:avLst/>
          </a:prstGeom>
        </p:spPr>
      </p:pic>
    </p:spTree>
    <p:extLst>
      <p:ext uri="{BB962C8B-B14F-4D97-AF65-F5344CB8AC3E}">
        <p14:creationId xmlns:p14="http://schemas.microsoft.com/office/powerpoint/2010/main" val="3291788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500"/>
                                        <p:tgtEl>
                                          <p:spTgt spid="71"/>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xit" presetSubtype="0" fill="hold" nodeType="withEffect">
                                  <p:stCondLst>
                                    <p:cond delay="0"/>
                                  </p:stCondLst>
                                  <p:childTnLst>
                                    <p:animEffect transition="out" filter="fade">
                                      <p:cBhvr>
                                        <p:cTn id="23" dur="500"/>
                                        <p:tgtEl>
                                          <p:spTgt spid="54"/>
                                        </p:tgtEl>
                                      </p:cBhvr>
                                    </p:animEffect>
                                    <p:set>
                                      <p:cBhvr>
                                        <p:cTn id="24" dur="1" fill="hold">
                                          <p:stCondLst>
                                            <p:cond delay="499"/>
                                          </p:stCondLst>
                                        </p:cTn>
                                        <p:tgtEl>
                                          <p:spTgt spid="5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fade">
                                      <p:cBhvr>
                                        <p:cTn id="29" dur="500"/>
                                        <p:tgtEl>
                                          <p:spTgt spid="72"/>
                                        </p:tgtEl>
                                      </p:cBhvr>
                                    </p:animEffect>
                                  </p:childTnLst>
                                </p:cTn>
                              </p:par>
                              <p:par>
                                <p:cTn id="30" presetID="10" presetClass="exit" presetSubtype="0" fill="hold" nodeType="withEffect">
                                  <p:stCondLst>
                                    <p:cond delay="0"/>
                                  </p:stCondLst>
                                  <p:childTnLst>
                                    <p:animEffect transition="out" filter="fade">
                                      <p:cBhvr>
                                        <p:cTn id="31" dur="500"/>
                                        <p:tgtEl>
                                          <p:spTgt spid="71"/>
                                        </p:tgtEl>
                                      </p:cBhvr>
                                    </p:animEffect>
                                    <p:set>
                                      <p:cBhvr>
                                        <p:cTn id="32" dur="1" fill="hold">
                                          <p:stCondLst>
                                            <p:cond delay="499"/>
                                          </p:stCondLst>
                                        </p:cTn>
                                        <p:tgtEl>
                                          <p:spTgt spid="7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500"/>
                                        <p:tgtEl>
                                          <p:spTgt spid="73"/>
                                        </p:tgtEl>
                                      </p:cBhvr>
                                    </p:animEffect>
                                  </p:childTnLst>
                                </p:cTn>
                              </p:par>
                              <p:par>
                                <p:cTn id="38" presetID="10" presetClass="exit" presetSubtype="0" fill="hold" nodeType="withEffect">
                                  <p:stCondLst>
                                    <p:cond delay="0"/>
                                  </p:stCondLst>
                                  <p:childTnLst>
                                    <p:animEffect transition="out" filter="fade">
                                      <p:cBhvr>
                                        <p:cTn id="39" dur="500"/>
                                        <p:tgtEl>
                                          <p:spTgt spid="72"/>
                                        </p:tgtEl>
                                      </p:cBhvr>
                                    </p:animEffect>
                                    <p:set>
                                      <p:cBhvr>
                                        <p:cTn id="40" dur="1" fill="hold">
                                          <p:stCondLst>
                                            <p:cond delay="499"/>
                                          </p:stCondLst>
                                        </p:cTn>
                                        <p:tgtEl>
                                          <p:spTgt spid="7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fade">
                                      <p:cBhvr>
                                        <p:cTn id="45" dur="500"/>
                                        <p:tgtEl>
                                          <p:spTgt spid="74"/>
                                        </p:tgtEl>
                                      </p:cBhvr>
                                    </p:animEffect>
                                  </p:childTnLst>
                                </p:cTn>
                              </p:par>
                              <p:par>
                                <p:cTn id="46" presetID="10" presetClass="exit" presetSubtype="0" fill="hold" nodeType="withEffect">
                                  <p:stCondLst>
                                    <p:cond delay="0"/>
                                  </p:stCondLst>
                                  <p:childTnLst>
                                    <p:animEffect transition="out" filter="fade">
                                      <p:cBhvr>
                                        <p:cTn id="47" dur="500"/>
                                        <p:tgtEl>
                                          <p:spTgt spid="73"/>
                                        </p:tgtEl>
                                      </p:cBhvr>
                                    </p:animEffect>
                                    <p:set>
                                      <p:cBhvr>
                                        <p:cTn id="48" dur="1" fill="hold">
                                          <p:stCondLst>
                                            <p:cond delay="499"/>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D3A093-894C-38CF-6540-F4ED2434F0B3}"/>
                  </a:ext>
                </a:extLst>
              </p:cNvPr>
              <p:cNvSpPr>
                <a:spLocks noGrp="1"/>
              </p:cNvSpPr>
              <p:nvPr>
                <p:ph sz="half" idx="1"/>
              </p:nvPr>
            </p:nvSpPr>
            <p:spPr/>
            <p:txBody>
              <a:bodyPr>
                <a:normAutofit fontScale="92500" lnSpcReduction="10000"/>
              </a:bodyPr>
              <a:lstStyle/>
              <a:p>
                <a:pPr>
                  <a:lnSpc>
                    <a:spcPct val="150000"/>
                  </a:lnSpc>
                </a:pPr>
                <a:r>
                  <a:rPr lang="en-GB" sz="1600" dirty="0"/>
                  <a:t> Let’s analyse the behaviour of the real robot in the first time step.</a:t>
                </a:r>
              </a:p>
              <a:p>
                <a:pPr lvl="1">
                  <a:lnSpc>
                    <a:spcPct val="150000"/>
                  </a:lnSpc>
                </a:pPr>
                <a:r>
                  <a:rPr lang="en-GB" sz="1500" dirty="0"/>
                  <a:t>The initial pose </a:t>
                </a:r>
                <a14:m>
                  <m:oMath xmlns:m="http://schemas.openxmlformats.org/officeDocument/2006/math">
                    <m:sSub>
                      <m:sSubPr>
                        <m:ctrlPr>
                          <a:rPr lang="en-GB" sz="1500" b="1" i="1" dirty="0" smtClean="0">
                            <a:latin typeface="Cambria Math" panose="02040503050406030204" pitchFamily="18" charset="0"/>
                          </a:rPr>
                        </m:ctrlPr>
                      </m:sSubPr>
                      <m:e>
                        <m:r>
                          <a:rPr lang="en-GB" sz="1500" b="1" i="0" dirty="0" smtClean="0">
                            <a:latin typeface="Cambria Math" panose="02040503050406030204" pitchFamily="18" charset="0"/>
                          </a:rPr>
                          <m:t>𝐬</m:t>
                        </m:r>
                      </m:e>
                      <m:sub>
                        <m:r>
                          <a:rPr lang="en-GB" sz="1500" i="1" dirty="0" smtClean="0">
                            <a:latin typeface="Cambria Math" panose="02040503050406030204" pitchFamily="18" charset="0"/>
                          </a:rPr>
                          <m:t>0</m:t>
                        </m:r>
                      </m:sub>
                    </m:sSub>
                  </m:oMath>
                </a14:m>
                <a:r>
                  <a:rPr lang="en-GB" sz="1500" dirty="0"/>
                  <a:t> of the robot is known,  and the input </a:t>
                </a:r>
                <a14:m>
                  <m:oMath xmlns:m="http://schemas.openxmlformats.org/officeDocument/2006/math">
                    <m:sSub>
                      <m:sSubPr>
                        <m:ctrlPr>
                          <a:rPr lang="en-GB" sz="1500" b="1" i="1" dirty="0" smtClean="0">
                            <a:latin typeface="Cambria Math" panose="02040503050406030204" pitchFamily="18" charset="0"/>
                          </a:rPr>
                        </m:ctrlPr>
                      </m:sSubPr>
                      <m:e>
                        <m:r>
                          <a:rPr lang="en-GB" sz="1500" b="1" i="0" dirty="0" smtClean="0">
                            <a:latin typeface="Cambria Math" panose="02040503050406030204" pitchFamily="18" charset="0"/>
                          </a:rPr>
                          <m:t>𝐮</m:t>
                        </m:r>
                      </m:e>
                      <m:sub>
                        <m:r>
                          <a:rPr lang="en-GB" sz="1500" i="1" dirty="0" smtClean="0">
                            <a:latin typeface="Cambria Math" panose="02040503050406030204" pitchFamily="18" charset="0"/>
                          </a:rPr>
                          <m:t>0</m:t>
                        </m:r>
                      </m:sub>
                    </m:sSub>
                  </m:oMath>
                </a14:m>
                <a:r>
                  <a:rPr lang="en-GB" sz="1500" dirty="0"/>
                  <a:t> is applied and it is assumed constant for the duration of the timestep.</a:t>
                </a:r>
              </a:p>
              <a:p>
                <a:pPr>
                  <a:lnSpc>
                    <a:spcPct val="150000"/>
                  </a:lnSpc>
                </a:pPr>
                <a:r>
                  <a:rPr lang="en-GB" sz="1600" dirty="0"/>
                  <a:t>The robot moves to the next pose </a:t>
                </a:r>
                <a14:m>
                  <m:oMath xmlns:m="http://schemas.openxmlformats.org/officeDocument/2006/math">
                    <m:sSub>
                      <m:sSubPr>
                        <m:ctrlPr>
                          <a:rPr lang="en-GB" sz="1600" b="1" i="1" dirty="0" smtClean="0">
                            <a:latin typeface="Cambria Math" panose="02040503050406030204" pitchFamily="18" charset="0"/>
                          </a:rPr>
                        </m:ctrlPr>
                      </m:sSubPr>
                      <m:e>
                        <m:r>
                          <a:rPr lang="en-GB" sz="1600" b="1" i="0" dirty="0" smtClean="0">
                            <a:latin typeface="Cambria Math" panose="02040503050406030204" pitchFamily="18" charset="0"/>
                          </a:rPr>
                          <m:t>𝐬</m:t>
                        </m:r>
                      </m:e>
                      <m:sub>
                        <m:r>
                          <a:rPr lang="en-GB" sz="1600" b="0" i="1" dirty="0" smtClean="0">
                            <a:latin typeface="Cambria Math" panose="02040503050406030204" pitchFamily="18" charset="0"/>
                          </a:rPr>
                          <m:t>1</m:t>
                        </m:r>
                      </m:sub>
                    </m:sSub>
                  </m:oMath>
                </a14:m>
                <a:r>
                  <a:rPr lang="en-GB" sz="1600" dirty="0"/>
                  <a:t>, at timestep 1. </a:t>
                </a:r>
                <a:r>
                  <a:rPr lang="en-GB" sz="1600" u="sng" dirty="0"/>
                  <a:t>Let’s assume we can measure the real robot pose for this case using an external sensor (GPS-like). </a:t>
                </a:r>
              </a:p>
              <a:p>
                <a:pPr>
                  <a:lnSpc>
                    <a:spcPct val="150000"/>
                  </a:lnSpc>
                </a:pPr>
                <a:r>
                  <a:rPr lang="en-GB" sz="1600" dirty="0"/>
                  <a:t>If we repeat the same experiment several times (moving the real robot from </a:t>
                </a:r>
                <a14:m>
                  <m:oMath xmlns:m="http://schemas.openxmlformats.org/officeDocument/2006/math">
                    <m:sSub>
                      <m:sSubPr>
                        <m:ctrlPr>
                          <a:rPr lang="en-GB" sz="1600" b="1" i="1" dirty="0" smtClean="0">
                            <a:latin typeface="Cambria Math" panose="02040503050406030204" pitchFamily="18" charset="0"/>
                          </a:rPr>
                        </m:ctrlPr>
                      </m:sSubPr>
                      <m:e>
                        <m:r>
                          <a:rPr lang="en-GB" sz="1600" b="1" i="0" dirty="0" smtClean="0">
                            <a:latin typeface="Cambria Math" panose="02040503050406030204" pitchFamily="18" charset="0"/>
                          </a:rPr>
                          <m:t>𝐬</m:t>
                        </m:r>
                      </m:e>
                      <m:sub>
                        <m:r>
                          <a:rPr lang="en-GB" sz="1600" i="1" dirty="0" smtClean="0">
                            <a:latin typeface="Cambria Math" panose="02040503050406030204" pitchFamily="18" charset="0"/>
                          </a:rPr>
                          <m:t>0</m:t>
                        </m:r>
                      </m:sub>
                    </m:sSub>
                  </m:oMath>
                </a14:m>
                <a:r>
                  <a:rPr lang="en-GB" sz="1600" dirty="0"/>
                  <a:t> with the same input </a:t>
                </a:r>
                <a14:m>
                  <m:oMath xmlns:m="http://schemas.openxmlformats.org/officeDocument/2006/math">
                    <m:sSub>
                      <m:sSubPr>
                        <m:ctrlPr>
                          <a:rPr lang="en-GB" sz="1600" b="1" i="1" dirty="0">
                            <a:latin typeface="Cambria Math" panose="02040503050406030204" pitchFamily="18" charset="0"/>
                          </a:rPr>
                        </m:ctrlPr>
                      </m:sSubPr>
                      <m:e>
                        <m:r>
                          <a:rPr lang="en-GB" sz="1600" b="1" dirty="0">
                            <a:latin typeface="Cambria Math" panose="02040503050406030204" pitchFamily="18" charset="0"/>
                          </a:rPr>
                          <m:t>𝐮</m:t>
                        </m:r>
                      </m:e>
                      <m:sub>
                        <m:r>
                          <a:rPr lang="en-GB" sz="1600" i="1" dirty="0">
                            <a:latin typeface="Cambria Math" panose="02040503050406030204" pitchFamily="18" charset="0"/>
                          </a:rPr>
                          <m:t>0</m:t>
                        </m:r>
                      </m:sub>
                    </m:sSub>
                  </m:oMath>
                </a14:m>
                <a:r>
                  <a:rPr lang="en-GB" sz="1600" dirty="0"/>
                  <a:t>), the robot pose </a:t>
                </a:r>
                <a14:m>
                  <m:oMath xmlns:m="http://schemas.openxmlformats.org/officeDocument/2006/math">
                    <m:sSub>
                      <m:sSubPr>
                        <m:ctrlPr>
                          <a:rPr lang="en-GB" sz="1600" b="1" i="1" dirty="0">
                            <a:latin typeface="Cambria Math" panose="02040503050406030204" pitchFamily="18" charset="0"/>
                          </a:rPr>
                        </m:ctrlPr>
                      </m:sSubPr>
                      <m:e>
                        <m:r>
                          <a:rPr lang="en-GB" sz="1600" b="1" dirty="0">
                            <a:latin typeface="Cambria Math" panose="02040503050406030204" pitchFamily="18" charset="0"/>
                          </a:rPr>
                          <m:t>𝐬</m:t>
                        </m:r>
                      </m:e>
                      <m:sub>
                        <m:r>
                          <a:rPr lang="en-US" sz="1600" b="0" i="1" dirty="0" smtClean="0">
                            <a:latin typeface="Cambria Math" panose="02040503050406030204" pitchFamily="18" charset="0"/>
                          </a:rPr>
                          <m:t>1</m:t>
                        </m:r>
                      </m:sub>
                    </m:sSub>
                    <m:r>
                      <a:rPr lang="en-GB" sz="1600" b="1" i="1" dirty="0">
                        <a:latin typeface="Cambria Math" panose="02040503050406030204" pitchFamily="18" charset="0"/>
                      </a:rPr>
                      <m:t> </m:t>
                    </m:r>
                  </m:oMath>
                </a14:m>
                <a:r>
                  <a:rPr lang="en-GB" sz="1600" dirty="0"/>
                  <a:t>is not the same for all experiments, as it can be seen in the figure.  </a:t>
                </a:r>
              </a:p>
            </p:txBody>
          </p:sp>
        </mc:Choice>
        <mc:Fallback xmlns="">
          <p:sp>
            <p:nvSpPr>
              <p:cNvPr id="2" name="Content Placeholder 1">
                <a:extLst>
                  <a:ext uri="{FF2B5EF4-FFF2-40B4-BE49-F238E27FC236}">
                    <a16:creationId xmlns:a16="http://schemas.microsoft.com/office/drawing/2014/main" id="{46D3A093-894C-38CF-6540-F4ED2434F0B3}"/>
                  </a:ext>
                </a:extLst>
              </p:cNvPr>
              <p:cNvSpPr>
                <a:spLocks noGrp="1" noRot="1" noChangeAspect="1" noMove="1" noResize="1" noEditPoints="1" noAdjustHandles="1" noChangeArrowheads="1" noChangeShapeType="1" noTextEdit="1"/>
              </p:cNvSpPr>
              <p:nvPr>
                <p:ph sz="half" idx="1"/>
              </p:nvPr>
            </p:nvSpPr>
            <p:spPr>
              <a:blipFill>
                <a:blip r:embed="rId2"/>
                <a:stretch>
                  <a:fillRect l="-353" r="-706"/>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FD4259A9-1A79-4618-387D-646614D12883}"/>
              </a:ext>
            </a:extLst>
          </p:cNvPr>
          <p:cNvPicPr>
            <a:picLocks noGrp="1" noChangeAspect="1"/>
          </p:cNvPicPr>
          <p:nvPr>
            <p:ph sz="half" idx="2"/>
          </p:nvPr>
        </p:nvPicPr>
        <p:blipFill>
          <a:blip r:embed="rId3"/>
          <a:stretch>
            <a:fillRect/>
          </a:stretch>
        </p:blipFill>
        <p:spPr>
          <a:xfrm>
            <a:off x="6710755" y="1697763"/>
            <a:ext cx="5181600" cy="4257443"/>
          </a:xfrm>
          <a:prstGeom prst="rect">
            <a:avLst/>
          </a:prstGeom>
        </p:spPr>
      </p:pic>
      <p:sp>
        <p:nvSpPr>
          <p:cNvPr id="4" name="Title 3">
            <a:extLst>
              <a:ext uri="{FF2B5EF4-FFF2-40B4-BE49-F238E27FC236}">
                <a16:creationId xmlns:a16="http://schemas.microsoft.com/office/drawing/2014/main" id="{7E22EAF0-9F03-D3C4-4A31-27F263A0BE2A}"/>
              </a:ext>
            </a:extLst>
          </p:cNvPr>
          <p:cNvSpPr>
            <a:spLocks noGrp="1"/>
          </p:cNvSpPr>
          <p:nvPr>
            <p:ph type="title"/>
          </p:nvPr>
        </p:nvSpPr>
        <p:spPr/>
        <p:txBody>
          <a:bodyPr/>
          <a:lstStyle/>
          <a:p>
            <a:r>
              <a:rPr lang="en-GB"/>
              <a:t>Real Robot</a:t>
            </a:r>
          </a:p>
        </p:txBody>
      </p:sp>
      <p:pic>
        <p:nvPicPr>
          <p:cNvPr id="41" name="Picture 40">
            <a:extLst>
              <a:ext uri="{FF2B5EF4-FFF2-40B4-BE49-F238E27FC236}">
                <a16:creationId xmlns:a16="http://schemas.microsoft.com/office/drawing/2014/main" id="{26D7FF4C-2DDE-3AB8-032E-A5F6D92E36DA}"/>
              </a:ext>
            </a:extLst>
          </p:cNvPr>
          <p:cNvPicPr>
            <a:picLocks noChangeAspect="1"/>
          </p:cNvPicPr>
          <p:nvPr/>
        </p:nvPicPr>
        <p:blipFill>
          <a:blip r:embed="rId4"/>
          <a:stretch>
            <a:fillRect/>
          </a:stretch>
        </p:blipFill>
        <p:spPr>
          <a:xfrm>
            <a:off x="6710755" y="1697763"/>
            <a:ext cx="5181600" cy="4257443"/>
          </a:xfrm>
          <a:prstGeom prst="rect">
            <a:avLst/>
          </a:prstGeom>
        </p:spPr>
      </p:pic>
      <p:pic>
        <p:nvPicPr>
          <p:cNvPr id="61" name="Picture 60">
            <a:extLst>
              <a:ext uri="{FF2B5EF4-FFF2-40B4-BE49-F238E27FC236}">
                <a16:creationId xmlns:a16="http://schemas.microsoft.com/office/drawing/2014/main" id="{C0AFD541-FD00-570B-52AE-6B51D0FD183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710755" y="1700858"/>
            <a:ext cx="5181600" cy="4251253"/>
          </a:xfrm>
          <a:prstGeom prst="rect">
            <a:avLst/>
          </a:prstGeom>
        </p:spPr>
      </p:pic>
      <p:pic>
        <p:nvPicPr>
          <p:cNvPr id="62" name="Picture 61">
            <a:extLst>
              <a:ext uri="{FF2B5EF4-FFF2-40B4-BE49-F238E27FC236}">
                <a16:creationId xmlns:a16="http://schemas.microsoft.com/office/drawing/2014/main" id="{4153AF40-8B00-16DF-F845-C4ED731A82A6}"/>
              </a:ext>
            </a:extLst>
          </p:cNvPr>
          <p:cNvPicPr>
            <a:picLocks noChangeAspect="1"/>
          </p:cNvPicPr>
          <p:nvPr/>
        </p:nvPicPr>
        <p:blipFill>
          <a:blip r:embed="rId7"/>
          <a:stretch>
            <a:fillRect/>
          </a:stretch>
        </p:blipFill>
        <p:spPr>
          <a:xfrm>
            <a:off x="6710755" y="1697763"/>
            <a:ext cx="5181600" cy="4257443"/>
          </a:xfrm>
          <a:prstGeom prst="rect">
            <a:avLst/>
          </a:prstGeom>
        </p:spPr>
      </p:pic>
      <p:pic>
        <p:nvPicPr>
          <p:cNvPr id="63" name="Picture 62">
            <a:extLst>
              <a:ext uri="{FF2B5EF4-FFF2-40B4-BE49-F238E27FC236}">
                <a16:creationId xmlns:a16="http://schemas.microsoft.com/office/drawing/2014/main" id="{91572C7A-CB80-A636-15DE-EAB0D3C70113}"/>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6710755" y="1700858"/>
            <a:ext cx="5181600" cy="4251253"/>
          </a:xfrm>
          <a:prstGeom prst="rect">
            <a:avLst/>
          </a:prstGeom>
        </p:spPr>
      </p:pic>
      <p:pic>
        <p:nvPicPr>
          <p:cNvPr id="64" name="Picture 63">
            <a:extLst>
              <a:ext uri="{FF2B5EF4-FFF2-40B4-BE49-F238E27FC236}">
                <a16:creationId xmlns:a16="http://schemas.microsoft.com/office/drawing/2014/main" id="{25F95E4B-571B-F0C5-138A-C905430ECA59}"/>
              </a:ext>
            </a:extLst>
          </p:cNvPr>
          <p:cNvPicPr>
            <a:picLocks noChangeAspect="1"/>
          </p:cNvPicPr>
          <p:nvPr/>
        </p:nvPicPr>
        <p:blipFill>
          <a:blip r:embed="rId10"/>
          <a:stretch>
            <a:fillRect/>
          </a:stretch>
        </p:blipFill>
        <p:spPr>
          <a:xfrm>
            <a:off x="6710755" y="1697762"/>
            <a:ext cx="5181601" cy="4257444"/>
          </a:xfrm>
          <a:prstGeom prst="rect">
            <a:avLst/>
          </a:prstGeom>
        </p:spPr>
      </p:pic>
    </p:spTree>
    <p:extLst>
      <p:ext uri="{BB962C8B-B14F-4D97-AF65-F5344CB8AC3E}">
        <p14:creationId xmlns:p14="http://schemas.microsoft.com/office/powerpoint/2010/main" val="14192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500"/>
                                        <p:tgtEl>
                                          <p:spTgt spid="2">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xit" presetSubtype="0" fill="hold" nodeType="with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10" presetClass="exit" presetSubtype="0" fill="hold" nodeType="withEffect">
                                  <p:stCondLst>
                                    <p:cond delay="0"/>
                                  </p:stCondLst>
                                  <p:childTnLst>
                                    <p:animEffect transition="out" filter="fade">
                                      <p:cBhvr>
                                        <p:cTn id="34" dur="500"/>
                                        <p:tgtEl>
                                          <p:spTgt spid="41"/>
                                        </p:tgtEl>
                                      </p:cBhvr>
                                    </p:animEffect>
                                    <p:set>
                                      <p:cBhvr>
                                        <p:cTn id="35" dur="1" fill="hold">
                                          <p:stCondLst>
                                            <p:cond delay="499"/>
                                          </p:stCondLst>
                                        </p:cTn>
                                        <p:tgtEl>
                                          <p:spTgt spid="4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fade">
                                      <p:cBhvr>
                                        <p:cTn id="40" dur="500"/>
                                        <p:tgtEl>
                                          <p:spTgt spid="62"/>
                                        </p:tgtEl>
                                      </p:cBhvr>
                                    </p:animEffect>
                                  </p:childTnLst>
                                </p:cTn>
                              </p:par>
                              <p:par>
                                <p:cTn id="41" presetID="10" presetClass="exit" presetSubtype="0" fill="hold" nodeType="withEffect">
                                  <p:stCondLst>
                                    <p:cond delay="0"/>
                                  </p:stCondLst>
                                  <p:childTnLst>
                                    <p:animEffect transition="out" filter="fade">
                                      <p:cBhvr>
                                        <p:cTn id="42" dur="500"/>
                                        <p:tgtEl>
                                          <p:spTgt spid="61"/>
                                        </p:tgtEl>
                                      </p:cBhvr>
                                    </p:animEffect>
                                    <p:set>
                                      <p:cBhvr>
                                        <p:cTn id="43" dur="1" fill="hold">
                                          <p:stCondLst>
                                            <p:cond delay="499"/>
                                          </p:stCondLst>
                                        </p:cTn>
                                        <p:tgtEl>
                                          <p:spTgt spid="61"/>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xit" presetSubtype="0" fill="hold" nodeType="withEffect">
                                  <p:stCondLst>
                                    <p:cond delay="0"/>
                                  </p:stCondLst>
                                  <p:childTnLst>
                                    <p:animEffect transition="out" filter="fade">
                                      <p:cBhvr>
                                        <p:cTn id="50" dur="500"/>
                                        <p:tgtEl>
                                          <p:spTgt spid="62"/>
                                        </p:tgtEl>
                                      </p:cBhvr>
                                    </p:animEffect>
                                    <p:set>
                                      <p:cBhvr>
                                        <p:cTn id="51" dur="1" fill="hold">
                                          <p:stCondLst>
                                            <p:cond delay="499"/>
                                          </p:stCondLst>
                                        </p:cTn>
                                        <p:tgtEl>
                                          <p:spTgt spid="6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fade">
                                      <p:cBhvr>
                                        <p:cTn id="56" dur="500"/>
                                        <p:tgtEl>
                                          <p:spTgt spid="64"/>
                                        </p:tgtEl>
                                      </p:cBhvr>
                                    </p:animEffect>
                                  </p:childTnLst>
                                </p:cTn>
                              </p:par>
                              <p:par>
                                <p:cTn id="57" presetID="10" presetClass="exit" presetSubtype="0" fill="hold" nodeType="withEffect">
                                  <p:stCondLst>
                                    <p:cond delay="0"/>
                                  </p:stCondLst>
                                  <p:childTnLst>
                                    <p:animEffect transition="out" filter="fade">
                                      <p:cBhvr>
                                        <p:cTn id="58" dur="500"/>
                                        <p:tgtEl>
                                          <p:spTgt spid="63"/>
                                        </p:tgtEl>
                                      </p:cBhvr>
                                    </p:animEffect>
                                    <p:set>
                                      <p:cBhvr>
                                        <p:cTn id="59"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3DFFB-7969-6ED8-CD9A-0D76E7E6DFA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1D60B7-163D-1CAE-407F-385F4F3F2F6B}"/>
              </a:ext>
            </a:extLst>
          </p:cNvPr>
          <p:cNvSpPr>
            <a:spLocks noGrp="1"/>
          </p:cNvSpPr>
          <p:nvPr>
            <p:ph sz="half" idx="1"/>
          </p:nvPr>
        </p:nvSpPr>
        <p:spPr/>
        <p:txBody>
          <a:bodyPr/>
          <a:lstStyle/>
          <a:p>
            <a:pPr>
              <a:lnSpc>
                <a:spcPct val="150000"/>
              </a:lnSpc>
            </a:pPr>
            <a:r>
              <a:rPr lang="en-GB" sz="1600" dirty="0"/>
              <a:t>This behaviour is due to the nonlinearities and disturbances in the real system making the localisation of the robot difficult to predict.</a:t>
            </a:r>
          </a:p>
          <a:p>
            <a:pPr marL="0" indent="0">
              <a:lnSpc>
                <a:spcPct val="150000"/>
              </a:lnSpc>
              <a:buNone/>
            </a:pPr>
            <a:endParaRPr lang="en-GB" sz="1600" dirty="0"/>
          </a:p>
          <a:p>
            <a:endParaRPr lang="en-GB" dirty="0"/>
          </a:p>
        </p:txBody>
      </p:sp>
      <p:sp>
        <p:nvSpPr>
          <p:cNvPr id="2" name="Title 1">
            <a:extLst>
              <a:ext uri="{FF2B5EF4-FFF2-40B4-BE49-F238E27FC236}">
                <a16:creationId xmlns:a16="http://schemas.microsoft.com/office/drawing/2014/main" id="{204FFE9E-3126-4C79-805E-9CAEE555E627}"/>
              </a:ext>
            </a:extLst>
          </p:cNvPr>
          <p:cNvSpPr>
            <a:spLocks noGrp="1"/>
          </p:cNvSpPr>
          <p:nvPr>
            <p:ph type="title"/>
          </p:nvPr>
        </p:nvSpPr>
        <p:spPr/>
        <p:txBody>
          <a:bodyPr/>
          <a:lstStyle/>
          <a:p>
            <a:r>
              <a:rPr lang="en-GB"/>
              <a:t>Real Robot</a:t>
            </a:r>
          </a:p>
        </p:txBody>
      </p:sp>
      <p:pic>
        <p:nvPicPr>
          <p:cNvPr id="32" name="Picture 31">
            <a:extLst>
              <a:ext uri="{FF2B5EF4-FFF2-40B4-BE49-F238E27FC236}">
                <a16:creationId xmlns:a16="http://schemas.microsoft.com/office/drawing/2014/main" id="{7FE40AC2-04A2-C3DD-9C64-97184F25FACC}"/>
              </a:ext>
            </a:extLst>
          </p:cNvPr>
          <p:cNvPicPr>
            <a:picLocks noChangeAspect="1"/>
          </p:cNvPicPr>
          <p:nvPr/>
        </p:nvPicPr>
        <p:blipFill>
          <a:blip r:embed="rId2"/>
          <a:stretch>
            <a:fillRect/>
          </a:stretch>
        </p:blipFill>
        <p:spPr>
          <a:xfrm>
            <a:off x="6790433" y="1682808"/>
            <a:ext cx="5183252" cy="4258800"/>
          </a:xfrm>
          <a:prstGeom prst="rect">
            <a:avLst/>
          </a:prstGeom>
        </p:spPr>
      </p:pic>
    </p:spTree>
    <p:extLst>
      <p:ext uri="{BB962C8B-B14F-4D97-AF65-F5344CB8AC3E}">
        <p14:creationId xmlns:p14="http://schemas.microsoft.com/office/powerpoint/2010/main" val="2655741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E914F-488C-0EA6-FE88-906E2295A3E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868D87C-A586-6FC3-B45C-9744A00C9BDF}"/>
                  </a:ext>
                </a:extLst>
              </p:cNvPr>
              <p:cNvSpPr>
                <a:spLocks noGrp="1"/>
              </p:cNvSpPr>
              <p:nvPr>
                <p:ph sz="half" idx="1"/>
              </p:nvPr>
            </p:nvSpPr>
            <p:spPr>
              <a:xfrm>
                <a:off x="222250" y="1625483"/>
                <a:ext cx="5791200" cy="5032375"/>
              </a:xfrm>
            </p:spPr>
            <p:txBody>
              <a:bodyPr>
                <a:normAutofit/>
              </a:bodyPr>
              <a:lstStyle/>
              <a:p>
                <a:pPr>
                  <a:lnSpc>
                    <a:spcPct val="150000"/>
                  </a:lnSpc>
                </a:pPr>
                <a:r>
                  <a:rPr lang="en-GB" sz="1600" b="1" dirty="0"/>
                  <a:t>Localisation</a:t>
                </a:r>
                <a:r>
                  <a:rPr lang="en-GB" sz="1600" dirty="0"/>
                  <a:t> is the </a:t>
                </a:r>
                <a:r>
                  <a:rPr lang="en-GB" sz="1600" u="sng" dirty="0"/>
                  <a:t>process of estimating the robot’s pose</a:t>
                </a:r>
                <a:r>
                  <a:rPr lang="en-GB" sz="1600" dirty="0"/>
                  <a:t> using the </a:t>
                </a:r>
                <a:r>
                  <a:rPr lang="en-GB" sz="1600" dirty="0">
                    <a:solidFill>
                      <a:schemeClr val="tx1"/>
                    </a:solidFill>
                  </a:rPr>
                  <a:t>robot’s mathematical model or the information coming from proprioceptive sensors. </a:t>
                </a:r>
              </a:p>
              <a:p>
                <a:pPr>
                  <a:lnSpc>
                    <a:spcPct val="150000"/>
                  </a:lnSpc>
                </a:pPr>
                <a:r>
                  <a:rPr lang="en-GB" sz="1600" dirty="0"/>
                  <a:t>Let the robot model used for localisation be described by a Kinematic model (green triangle in the figure)</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GB" sz="1600" b="0" i="1" smtClean="0">
                              <a:latin typeface="Cambria Math" panose="02040503050406030204" pitchFamily="18" charset="0"/>
                            </a:rPr>
                          </m:ctrlPr>
                        </m:sSubPr>
                        <m:e>
                          <m:acc>
                            <m:accPr>
                              <m:chr m:val="̂"/>
                              <m:ctrlPr>
                                <a:rPr lang="en-GB" sz="1600" b="1" i="1" smtClean="0">
                                  <a:latin typeface="Cambria Math" panose="02040503050406030204" pitchFamily="18" charset="0"/>
                                </a:rPr>
                              </m:ctrlPr>
                            </m:accPr>
                            <m:e>
                              <m:r>
                                <a:rPr lang="en-GB" sz="1600" b="1">
                                  <a:latin typeface="Cambria Math" panose="02040503050406030204" pitchFamily="18" charset="0"/>
                                </a:rPr>
                                <m:t>𝐬</m:t>
                              </m:r>
                            </m:e>
                          </m:acc>
                        </m:e>
                        <m:sub>
                          <m:r>
                            <a:rPr lang="en-GB" sz="1600" b="0" i="1" smtClean="0">
                              <a:latin typeface="Cambria Math" panose="02040503050406030204" pitchFamily="18" charset="0"/>
                            </a:rPr>
                            <m:t>𝑘</m:t>
                          </m:r>
                          <m:r>
                            <a:rPr lang="en-GB" sz="1600" b="0" i="1" smtClean="0">
                              <a:latin typeface="Cambria Math" panose="02040503050406030204" pitchFamily="18" charset="0"/>
                            </a:rPr>
                            <m:t>+1</m:t>
                          </m:r>
                        </m:sub>
                      </m:sSub>
                      <m:r>
                        <a:rPr lang="en-GB" sz="1600" b="0" i="1" smtClean="0">
                          <a:latin typeface="Cambria Math" panose="02040503050406030204" pitchFamily="18" charset="0"/>
                        </a:rPr>
                        <m:t>=</m:t>
                      </m:r>
                      <m:r>
                        <a:rPr lang="en-GB" sz="1600" b="1" i="0" smtClean="0">
                          <a:latin typeface="Cambria Math" panose="02040503050406030204" pitchFamily="18" charset="0"/>
                        </a:rPr>
                        <m:t>𝐡</m:t>
                      </m:r>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acc>
                            <m:accPr>
                              <m:chr m:val="̂"/>
                              <m:ctrlPr>
                                <a:rPr lang="en-GB" sz="1600" b="1" i="1" smtClean="0">
                                  <a:latin typeface="Cambria Math" panose="02040503050406030204" pitchFamily="18" charset="0"/>
                                </a:rPr>
                              </m:ctrlPr>
                            </m:accPr>
                            <m:e>
                              <m:r>
                                <a:rPr lang="en-GB" sz="1600" b="1">
                                  <a:latin typeface="Cambria Math" panose="02040503050406030204" pitchFamily="18" charset="0"/>
                                </a:rPr>
                                <m:t>𝐬</m:t>
                              </m:r>
                            </m:e>
                          </m:acc>
                        </m:e>
                        <m:sub>
                          <m:r>
                            <a:rPr lang="en-GB" sz="1600" b="0" i="1" smtClean="0">
                              <a:latin typeface="Cambria Math" panose="02040503050406030204" pitchFamily="18" charset="0"/>
                            </a:rPr>
                            <m:t>𝑘</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1" i="0" smtClean="0">
                              <a:latin typeface="Cambria Math" panose="02040503050406030204" pitchFamily="18" charset="0"/>
                            </a:rPr>
                            <m:t>𝐮</m:t>
                          </m:r>
                        </m:e>
                        <m:sub>
                          <m:r>
                            <a:rPr lang="en-GB" sz="1600" b="0" i="1" smtClean="0">
                              <a:latin typeface="Cambria Math" panose="02040503050406030204" pitchFamily="18" charset="0"/>
                            </a:rPr>
                            <m:t>𝑘</m:t>
                          </m:r>
                        </m:sub>
                      </m:sSub>
                      <m:r>
                        <a:rPr lang="en-GB" sz="1600" b="0" i="1" smtClean="0">
                          <a:latin typeface="Cambria Math" panose="02040503050406030204" pitchFamily="18" charset="0"/>
                        </a:rPr>
                        <m:t>)</m:t>
                      </m:r>
                    </m:oMath>
                  </m:oMathPara>
                </a14:m>
                <a:endParaRPr lang="en-GB" sz="1600" dirty="0"/>
              </a:p>
              <a:p>
                <a:pPr>
                  <a:lnSpc>
                    <a:spcPct val="150000"/>
                  </a:lnSpc>
                </a:pPr>
                <a:r>
                  <a:rPr lang="en-GB" sz="1600" dirty="0"/>
                  <a:t>If the model of the uncertainties and disturbances is not considered together with the model of the robot, the pose given by the model and the pose of the real robot will diverge.</a:t>
                </a:r>
              </a:p>
            </p:txBody>
          </p:sp>
        </mc:Choice>
        <mc:Fallback xmlns="">
          <p:sp>
            <p:nvSpPr>
              <p:cNvPr id="2" name="Content Placeholder 1">
                <a:extLst>
                  <a:ext uri="{FF2B5EF4-FFF2-40B4-BE49-F238E27FC236}">
                    <a16:creationId xmlns:a16="http://schemas.microsoft.com/office/drawing/2014/main" id="{0868D87C-A586-6FC3-B45C-9744A00C9BDF}"/>
                  </a:ext>
                </a:extLst>
              </p:cNvPr>
              <p:cNvSpPr>
                <a:spLocks noGrp="1" noRot="1" noChangeAspect="1" noMove="1" noResize="1" noEditPoints="1" noAdjustHandles="1" noChangeArrowheads="1" noChangeShapeType="1" noTextEdit="1"/>
              </p:cNvSpPr>
              <p:nvPr>
                <p:ph sz="half" idx="1"/>
              </p:nvPr>
            </p:nvSpPr>
            <p:spPr>
              <a:xfrm>
                <a:off x="222250" y="1625483"/>
                <a:ext cx="5791200" cy="5032375"/>
              </a:xfrm>
              <a:blipFill>
                <a:blip r:embed="rId2"/>
                <a:stretch>
                  <a:fillRect l="-421" r="-421"/>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0EE62A87-4626-08CD-4497-A5A87BC7F3EE}"/>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rcRect/>
          <a:stretch/>
        </p:blipFill>
        <p:spPr>
          <a:xfrm>
            <a:off x="6585191" y="1746406"/>
            <a:ext cx="5181600" cy="4257443"/>
          </a:xfrm>
          <a:prstGeom prst="rect">
            <a:avLst/>
          </a:prstGeom>
        </p:spPr>
      </p:pic>
      <p:sp>
        <p:nvSpPr>
          <p:cNvPr id="4" name="Title 3">
            <a:extLst>
              <a:ext uri="{FF2B5EF4-FFF2-40B4-BE49-F238E27FC236}">
                <a16:creationId xmlns:a16="http://schemas.microsoft.com/office/drawing/2014/main" id="{03BA6D5B-AD15-7DF3-5AD3-F1F74687BF9E}"/>
              </a:ext>
            </a:extLst>
          </p:cNvPr>
          <p:cNvSpPr>
            <a:spLocks noGrp="1"/>
          </p:cNvSpPr>
          <p:nvPr>
            <p:ph type="title"/>
          </p:nvPr>
        </p:nvSpPr>
        <p:spPr/>
        <p:txBody>
          <a:bodyPr/>
          <a:lstStyle/>
          <a:p>
            <a:r>
              <a:rPr lang="en-GB"/>
              <a:t>Localisation</a:t>
            </a:r>
          </a:p>
        </p:txBody>
      </p:sp>
      <p:pic>
        <p:nvPicPr>
          <p:cNvPr id="44" name="Picture 43">
            <a:extLst>
              <a:ext uri="{FF2B5EF4-FFF2-40B4-BE49-F238E27FC236}">
                <a16:creationId xmlns:a16="http://schemas.microsoft.com/office/drawing/2014/main" id="{CF44E775-3205-3590-768D-3081BF5CF108}"/>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585191" y="1749501"/>
            <a:ext cx="5181600" cy="4251253"/>
          </a:xfrm>
          <a:prstGeom prst="rect">
            <a:avLst/>
          </a:prstGeom>
        </p:spPr>
      </p:pic>
      <p:pic>
        <p:nvPicPr>
          <p:cNvPr id="71" name="Picture 70">
            <a:extLst>
              <a:ext uri="{FF2B5EF4-FFF2-40B4-BE49-F238E27FC236}">
                <a16:creationId xmlns:a16="http://schemas.microsoft.com/office/drawing/2014/main" id="{D82B9887-8E35-B303-BB14-FAB2F9196A30}"/>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6585191" y="1749501"/>
            <a:ext cx="5181600" cy="4251253"/>
          </a:xfrm>
          <a:prstGeom prst="rect">
            <a:avLst/>
          </a:prstGeom>
        </p:spPr>
      </p:pic>
    </p:spTree>
    <p:extLst>
      <p:ext uri="{BB962C8B-B14F-4D97-AF65-F5344CB8AC3E}">
        <p14:creationId xmlns:p14="http://schemas.microsoft.com/office/powerpoint/2010/main" val="363935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par>
                                <p:cTn id="24" presetID="10" presetClass="exit" presetSubtype="0" fill="hold"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fade">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fade">
                                      <p:cBhvr>
                                        <p:cTn id="34" dur="500"/>
                                        <p:tgtEl>
                                          <p:spTgt spid="71"/>
                                        </p:tgtEl>
                                      </p:cBhvr>
                                    </p:animEffect>
                                  </p:childTnLst>
                                </p:cTn>
                              </p:par>
                              <p:par>
                                <p:cTn id="35" presetID="10" presetClass="exit" presetSubtype="0" fill="hold" nodeType="withEffect">
                                  <p:stCondLst>
                                    <p:cond delay="0"/>
                                  </p:stCondLst>
                                  <p:childTnLst>
                                    <p:animEffect transition="out" filter="fade">
                                      <p:cBhvr>
                                        <p:cTn id="36" dur="500"/>
                                        <p:tgtEl>
                                          <p:spTgt spid="44"/>
                                        </p:tgtEl>
                                      </p:cBhvr>
                                    </p:animEffect>
                                    <p:set>
                                      <p:cBhvr>
                                        <p:cTn id="37"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219E039-8711-C6B2-C026-82C969AD3E18}"/>
                  </a:ext>
                </a:extLst>
              </p:cNvPr>
              <p:cNvSpPr>
                <a:spLocks noGrp="1"/>
              </p:cNvSpPr>
              <p:nvPr>
                <p:ph sz="half" idx="1"/>
              </p:nvPr>
            </p:nvSpPr>
            <p:spPr>
              <a:xfrm>
                <a:off x="316410" y="1584977"/>
                <a:ext cx="5703390" cy="5130052"/>
              </a:xfrm>
            </p:spPr>
            <p:txBody>
              <a:bodyPr>
                <a:normAutofit/>
              </a:bodyPr>
              <a:lstStyle/>
              <a:p>
                <a:pPr>
                  <a:lnSpc>
                    <a:spcPct val="150000"/>
                  </a:lnSpc>
                </a:pPr>
                <a:r>
                  <a:rPr lang="en-GB" sz="1600" dirty="0"/>
                  <a:t>A correct way to estimate the pose of the robot is to include the model of the disturbances in the Kinematic model of the robot. Hence, the model can be extended as follows</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GB" sz="1600" i="1">
                              <a:latin typeface="Cambria Math" panose="02040503050406030204" pitchFamily="18" charset="0"/>
                            </a:rPr>
                          </m:ctrlPr>
                        </m:sSubPr>
                        <m:e>
                          <m:acc>
                            <m:accPr>
                              <m:chr m:val="̂"/>
                              <m:ctrlPr>
                                <a:rPr lang="en-GB" sz="1600" b="1" i="1">
                                  <a:latin typeface="Cambria Math" panose="02040503050406030204" pitchFamily="18" charset="0"/>
                                </a:rPr>
                              </m:ctrlPr>
                            </m:accPr>
                            <m:e>
                              <m:r>
                                <a:rPr lang="en-GB" sz="1600" b="1">
                                  <a:latin typeface="Cambria Math" panose="02040503050406030204" pitchFamily="18" charset="0"/>
                                </a:rPr>
                                <m:t>𝐬</m:t>
                              </m:r>
                            </m:e>
                          </m:acc>
                        </m:e>
                        <m:sub>
                          <m:r>
                            <a:rPr lang="en-GB" sz="1600" i="1">
                              <a:latin typeface="Cambria Math" panose="02040503050406030204" pitchFamily="18" charset="0"/>
                            </a:rPr>
                            <m:t>𝑘</m:t>
                          </m:r>
                          <m:r>
                            <a:rPr lang="en-GB" sz="1600" i="1">
                              <a:latin typeface="Cambria Math" panose="02040503050406030204" pitchFamily="18" charset="0"/>
                            </a:rPr>
                            <m:t>+1</m:t>
                          </m:r>
                        </m:sub>
                      </m:sSub>
                      <m:r>
                        <a:rPr lang="en-GB" sz="1600" i="1">
                          <a:latin typeface="Cambria Math" panose="02040503050406030204" pitchFamily="18" charset="0"/>
                        </a:rPr>
                        <m:t>=</m:t>
                      </m:r>
                      <m:r>
                        <a:rPr lang="en-GB" sz="1600" b="1">
                          <a:latin typeface="Cambria Math" panose="02040503050406030204" pitchFamily="18" charset="0"/>
                        </a:rPr>
                        <m:t>𝐡</m:t>
                      </m:r>
                      <m:d>
                        <m:dPr>
                          <m:ctrlPr>
                            <a:rPr lang="en-GB" sz="1600" b="1" i="1">
                              <a:latin typeface="Cambria Math" panose="02040503050406030204" pitchFamily="18" charset="0"/>
                            </a:rPr>
                          </m:ctrlPr>
                        </m:dPr>
                        <m:e>
                          <m:sSub>
                            <m:sSubPr>
                              <m:ctrlPr>
                                <a:rPr lang="en-GB" sz="1600" i="1">
                                  <a:latin typeface="Cambria Math" panose="02040503050406030204" pitchFamily="18" charset="0"/>
                                </a:rPr>
                              </m:ctrlPr>
                            </m:sSubPr>
                            <m:e>
                              <m:acc>
                                <m:accPr>
                                  <m:chr m:val="̂"/>
                                  <m:ctrlPr>
                                    <a:rPr lang="en-GB" sz="1600" b="1" i="1">
                                      <a:latin typeface="Cambria Math" panose="02040503050406030204" pitchFamily="18" charset="0"/>
                                    </a:rPr>
                                  </m:ctrlPr>
                                </m:accPr>
                                <m:e>
                                  <m:r>
                                    <a:rPr lang="en-GB" sz="1600" b="1">
                                      <a:latin typeface="Cambria Math" panose="02040503050406030204" pitchFamily="18" charset="0"/>
                                    </a:rPr>
                                    <m:t>𝐬</m:t>
                                  </m:r>
                                </m:e>
                              </m:acc>
                            </m:e>
                            <m:sub>
                              <m:r>
                                <a:rPr lang="en-GB" sz="1600" i="1">
                                  <a:latin typeface="Cambria Math" panose="02040503050406030204" pitchFamily="18" charset="0"/>
                                </a:rPr>
                                <m:t>𝑘</m:t>
                              </m:r>
                            </m:sub>
                          </m:sSub>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b="1">
                                  <a:latin typeface="Cambria Math" panose="02040503050406030204" pitchFamily="18" charset="0"/>
                                </a:rPr>
                                <m:t>𝐮</m:t>
                              </m:r>
                            </m:e>
                            <m:sub>
                              <m:r>
                                <a:rPr lang="en-GB" sz="1600" i="1">
                                  <a:latin typeface="Cambria Math" panose="02040503050406030204" pitchFamily="18" charset="0"/>
                                </a:rPr>
                                <m:t>𝑘</m:t>
                              </m:r>
                            </m:sub>
                          </m:sSub>
                        </m:e>
                      </m:d>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1" i="0" smtClean="0">
                              <a:latin typeface="Cambria Math" panose="02040503050406030204" pitchFamily="18" charset="0"/>
                            </a:rPr>
                            <m:t>𝐪</m:t>
                          </m:r>
                        </m:e>
                        <m:sub>
                          <m:r>
                            <a:rPr lang="en-GB" sz="1600" b="0" i="1" smtClean="0">
                              <a:latin typeface="Cambria Math" panose="02040503050406030204" pitchFamily="18" charset="0"/>
                            </a:rPr>
                            <m:t>𝑘</m:t>
                          </m:r>
                        </m:sub>
                      </m:sSub>
                    </m:oMath>
                  </m:oMathPara>
                </a14:m>
                <a:endParaRPr lang="en-GB" sz="1600" dirty="0"/>
              </a:p>
              <a:p>
                <a:pPr>
                  <a:lnSpc>
                    <a:spcPct val="150000"/>
                  </a:lnSpc>
                </a:pPr>
                <a:r>
                  <a:rPr lang="en-GB" sz="1600" dirty="0"/>
                  <a:t>where </a:t>
                </a:r>
                <a14:m>
                  <m:oMath xmlns:m="http://schemas.openxmlformats.org/officeDocument/2006/math">
                    <m:sSub>
                      <m:sSubPr>
                        <m:ctrlPr>
                          <a:rPr lang="en-GB" sz="1600" b="0" i="1" smtClean="0">
                            <a:latin typeface="Cambria Math" panose="02040503050406030204" pitchFamily="18" charset="0"/>
                          </a:rPr>
                        </m:ctrlPr>
                      </m:sSubPr>
                      <m:e>
                        <m:r>
                          <a:rPr lang="en-GB" sz="1600" b="1" i="0" smtClean="0">
                            <a:latin typeface="Cambria Math" panose="02040503050406030204" pitchFamily="18" charset="0"/>
                          </a:rPr>
                          <m:t>𝐪</m:t>
                        </m:r>
                      </m:e>
                      <m:sub>
                        <m:r>
                          <a:rPr lang="en-GB" sz="1600" b="0" i="1" smtClean="0">
                            <a:latin typeface="Cambria Math" panose="02040503050406030204" pitchFamily="18" charset="0"/>
                          </a:rPr>
                          <m:t>𝑘</m:t>
                        </m:r>
                      </m:sub>
                    </m:sSub>
                  </m:oMath>
                </a14:m>
                <a:r>
                  <a:rPr lang="en-GB" sz="1600" dirty="0"/>
                  <a:t> is an additive noise, representing any disturbances in the system.. </a:t>
                </a:r>
              </a:p>
              <a:p>
                <a:pPr>
                  <a:lnSpc>
                    <a:spcPct val="150000"/>
                  </a:lnSpc>
                </a:pPr>
                <a:r>
                  <a:rPr lang="en-GB" sz="1600" dirty="0">
                    <a:solidFill>
                      <a:schemeClr val="tx1"/>
                    </a:solidFill>
                  </a:rPr>
                  <a:t>To be able to represent the set given by </a:t>
                </a:r>
                <a14:m>
                  <m:oMath xmlns:m="http://schemas.openxmlformats.org/officeDocument/2006/math">
                    <m:sSub>
                      <m:sSubPr>
                        <m:ctrlPr>
                          <a:rPr lang="en-GB" sz="1600" i="1">
                            <a:latin typeface="Cambria Math" panose="02040503050406030204" pitchFamily="18" charset="0"/>
                          </a:rPr>
                        </m:ctrlPr>
                      </m:sSubPr>
                      <m:e>
                        <m:r>
                          <a:rPr lang="en-GB" sz="1600" b="1">
                            <a:latin typeface="Cambria Math" panose="02040503050406030204" pitchFamily="18" charset="0"/>
                          </a:rPr>
                          <m:t>𝐪</m:t>
                        </m:r>
                      </m:e>
                      <m:sub>
                        <m:r>
                          <a:rPr lang="en-GB" sz="1600" i="1">
                            <a:latin typeface="Cambria Math" panose="02040503050406030204" pitchFamily="18" charset="0"/>
                          </a:rPr>
                          <m:t>𝑘</m:t>
                        </m:r>
                      </m:sub>
                    </m:sSub>
                    <m:r>
                      <a:rPr lang="en-GB" sz="1600" i="1">
                        <a:latin typeface="Cambria Math" panose="02040503050406030204" pitchFamily="18" charset="0"/>
                      </a:rPr>
                      <m:t> </m:t>
                    </m:r>
                  </m:oMath>
                </a14:m>
                <a:r>
                  <a:rPr lang="en-GB" sz="1600" dirty="0">
                    <a:solidFill>
                      <a:schemeClr val="tx1"/>
                    </a:solidFill>
                  </a:rPr>
                  <a:t>in a computer, several approximations are used in the literature. For instance, if it is approximated by a continuous random variable with Gaussian distribution then Kalman filter is used for localisation. If it is approximated by convex sets (ellipsoids, zonotopes, etc.) then set-membership methods are employed. If it is approximated by a box, then interval methods are used. </a:t>
                </a:r>
                <a:endParaRPr lang="en-GB" sz="1600" dirty="0"/>
              </a:p>
              <a:p>
                <a:pPr>
                  <a:lnSpc>
                    <a:spcPct val="150000"/>
                  </a:lnSpc>
                </a:pPr>
                <a:endParaRPr lang="en-GB" sz="1600" dirty="0"/>
              </a:p>
              <a:p>
                <a:pPr marL="0" indent="0">
                  <a:lnSpc>
                    <a:spcPct val="150000"/>
                  </a:lnSpc>
                  <a:buNone/>
                </a:pPr>
                <a:endParaRPr lang="en-GB" sz="1600" dirty="0"/>
              </a:p>
            </p:txBody>
          </p:sp>
        </mc:Choice>
        <mc:Fallback xmlns="">
          <p:sp>
            <p:nvSpPr>
              <p:cNvPr id="2" name="Content Placeholder 1">
                <a:extLst>
                  <a:ext uri="{FF2B5EF4-FFF2-40B4-BE49-F238E27FC236}">
                    <a16:creationId xmlns:a16="http://schemas.microsoft.com/office/drawing/2014/main" id="{5219E039-8711-C6B2-C026-82C969AD3E18}"/>
                  </a:ext>
                </a:extLst>
              </p:cNvPr>
              <p:cNvSpPr>
                <a:spLocks noGrp="1" noRot="1" noChangeAspect="1" noMove="1" noResize="1" noEditPoints="1" noAdjustHandles="1" noChangeArrowheads="1" noChangeShapeType="1" noTextEdit="1"/>
              </p:cNvSpPr>
              <p:nvPr>
                <p:ph sz="half" idx="1"/>
              </p:nvPr>
            </p:nvSpPr>
            <p:spPr>
              <a:xfrm>
                <a:off x="316410" y="1584977"/>
                <a:ext cx="5703390" cy="5130052"/>
              </a:xfrm>
              <a:blipFill>
                <a:blip r:embed="rId2"/>
                <a:stretch>
                  <a:fillRect l="-427" r="-1068" b="-238"/>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3EB2DD8A-08BF-4144-43A8-F93DD5E2FD64}"/>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rcRect/>
          <a:stretch/>
        </p:blipFill>
        <p:spPr>
          <a:xfrm>
            <a:off x="6476798" y="1726332"/>
            <a:ext cx="5181600" cy="4257443"/>
          </a:xfrm>
          <a:prstGeom prst="rect">
            <a:avLst/>
          </a:prstGeom>
        </p:spPr>
      </p:pic>
      <p:sp>
        <p:nvSpPr>
          <p:cNvPr id="4" name="Title 3">
            <a:extLst>
              <a:ext uri="{FF2B5EF4-FFF2-40B4-BE49-F238E27FC236}">
                <a16:creationId xmlns:a16="http://schemas.microsoft.com/office/drawing/2014/main" id="{065A6130-EE0F-5085-2112-E7438BA637C0}"/>
              </a:ext>
            </a:extLst>
          </p:cNvPr>
          <p:cNvSpPr>
            <a:spLocks noGrp="1"/>
          </p:cNvSpPr>
          <p:nvPr>
            <p:ph type="title"/>
          </p:nvPr>
        </p:nvSpPr>
        <p:spPr/>
        <p:txBody>
          <a:bodyPr/>
          <a:lstStyle/>
          <a:p>
            <a:r>
              <a:rPr lang="en-GB"/>
              <a:t>Localisation</a:t>
            </a:r>
          </a:p>
        </p:txBody>
      </p:sp>
      <p:pic>
        <p:nvPicPr>
          <p:cNvPr id="29" name="Picture 28">
            <a:extLst>
              <a:ext uri="{FF2B5EF4-FFF2-40B4-BE49-F238E27FC236}">
                <a16:creationId xmlns:a16="http://schemas.microsoft.com/office/drawing/2014/main" id="{D9EC049B-A3C0-1B2C-9C03-4B40F0BC4FF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476798" y="1729426"/>
            <a:ext cx="5181600" cy="4251254"/>
          </a:xfrm>
          <a:prstGeom prst="rect">
            <a:avLst/>
          </a:prstGeom>
        </p:spPr>
      </p:pic>
      <p:pic>
        <p:nvPicPr>
          <p:cNvPr id="30" name="Picture 29">
            <a:extLst>
              <a:ext uri="{FF2B5EF4-FFF2-40B4-BE49-F238E27FC236}">
                <a16:creationId xmlns:a16="http://schemas.microsoft.com/office/drawing/2014/main" id="{B2BC8CB8-81DE-C741-376E-2AE8C23573F3}"/>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6476799" y="1729427"/>
            <a:ext cx="5181599" cy="4251253"/>
          </a:xfrm>
          <a:prstGeom prst="rect">
            <a:avLst/>
          </a:prstGeom>
        </p:spPr>
      </p:pic>
      <p:pic>
        <p:nvPicPr>
          <p:cNvPr id="75" name="Picture 74">
            <a:extLst>
              <a:ext uri="{FF2B5EF4-FFF2-40B4-BE49-F238E27FC236}">
                <a16:creationId xmlns:a16="http://schemas.microsoft.com/office/drawing/2014/main" id="{2F95E1AE-DFDC-A220-D8FA-87E10F61EE8D}"/>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6480566" y="1732518"/>
            <a:ext cx="5174064" cy="4245071"/>
          </a:xfrm>
          <a:prstGeom prst="rect">
            <a:avLst/>
          </a:prstGeom>
        </p:spPr>
      </p:pic>
      <p:pic>
        <p:nvPicPr>
          <p:cNvPr id="3" name="Picture 2">
            <a:extLst>
              <a:ext uri="{FF2B5EF4-FFF2-40B4-BE49-F238E27FC236}">
                <a16:creationId xmlns:a16="http://schemas.microsoft.com/office/drawing/2014/main" id="{6539A1CD-8A65-8FD0-B19A-277E72218129}"/>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6482445" y="1734060"/>
            <a:ext cx="5170306" cy="4241987"/>
          </a:xfrm>
          <a:prstGeom prst="rect">
            <a:avLst/>
          </a:prstGeom>
        </p:spPr>
      </p:pic>
    </p:spTree>
    <p:extLst>
      <p:ext uri="{BB962C8B-B14F-4D97-AF65-F5344CB8AC3E}">
        <p14:creationId xmlns:p14="http://schemas.microsoft.com/office/powerpoint/2010/main" val="40529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xit" presetSubtype="0" fill="hold"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xit" presetSubtype="0" fill="hold" nodeType="withEffect">
                                  <p:stCondLst>
                                    <p:cond delay="0"/>
                                  </p:stCondLst>
                                  <p:childTnLst>
                                    <p:animEffect transition="out" filter="fade">
                                      <p:cBhvr>
                                        <p:cTn id="31" dur="500"/>
                                        <p:tgtEl>
                                          <p:spTgt spid="29"/>
                                        </p:tgtEl>
                                      </p:cBhvr>
                                    </p:animEffect>
                                    <p:set>
                                      <p:cBhvr>
                                        <p:cTn id="32" dur="1" fill="hold">
                                          <p:stCondLst>
                                            <p:cond delay="499"/>
                                          </p:stCondLst>
                                        </p:cTn>
                                        <p:tgtEl>
                                          <p:spTgt spid="2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fade">
                                      <p:cBhvr>
                                        <p:cTn id="37" dur="500"/>
                                        <p:tgtEl>
                                          <p:spTgt spid="75"/>
                                        </p:tgtEl>
                                      </p:cBhvr>
                                    </p:animEffect>
                                  </p:childTnLst>
                                </p:cTn>
                              </p:par>
                              <p:par>
                                <p:cTn id="38" presetID="10" presetClass="exit" presetSubtype="0" fill="hold" nodeType="withEffect">
                                  <p:stCondLst>
                                    <p:cond delay="0"/>
                                  </p:stCondLst>
                                  <p:childTnLst>
                                    <p:animEffect transition="out" filter="fade">
                                      <p:cBhvr>
                                        <p:cTn id="39" dur="500"/>
                                        <p:tgtEl>
                                          <p:spTgt spid="30"/>
                                        </p:tgtEl>
                                      </p:cBhvr>
                                    </p:animEffect>
                                    <p:set>
                                      <p:cBhvr>
                                        <p:cTn id="40" dur="1" fill="hold">
                                          <p:stCondLst>
                                            <p:cond delay="499"/>
                                          </p:stCondLst>
                                        </p:cTn>
                                        <p:tgtEl>
                                          <p:spTgt spid="3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par>
                                <p:cTn id="46" presetID="10" presetClass="exit" presetSubtype="0" fill="hold" nodeType="withEffect">
                                  <p:stCondLst>
                                    <p:cond delay="0"/>
                                  </p:stCondLst>
                                  <p:childTnLst>
                                    <p:animEffect transition="out" filter="fade">
                                      <p:cBhvr>
                                        <p:cTn id="47" dur="500"/>
                                        <p:tgtEl>
                                          <p:spTgt spid="75"/>
                                        </p:tgtEl>
                                      </p:cBhvr>
                                    </p:animEffect>
                                    <p:set>
                                      <p:cBhvr>
                                        <p:cTn id="48" dur="1" fill="hold">
                                          <p:stCondLst>
                                            <p:cond delay="499"/>
                                          </p:stCondLst>
                                        </p:cTn>
                                        <p:tgtEl>
                                          <p:spTgt spid="75"/>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2">
                                            <p:txEl>
                                              <p:pRg st="3" end="3"/>
                                            </p:txEl>
                                          </p:spTgt>
                                        </p:tgtEl>
                                        <p:attrNameLst>
                                          <p:attrName>style.visibility</p:attrName>
                                        </p:attrNameLst>
                                      </p:cBhvr>
                                      <p:to>
                                        <p:strVal val="visible"/>
                                      </p:to>
                                    </p:set>
                                    <p:animEffect transition="in" filter="fade">
                                      <p:cBhvr>
                                        <p:cTn id="51" dur="7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B253D-5423-DA91-6A09-45DE81002F2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FD743F7-09B3-EFC8-2045-56A22B6B6A2A}"/>
                  </a:ext>
                </a:extLst>
              </p:cNvPr>
              <p:cNvSpPr>
                <a:spLocks noGrp="1"/>
              </p:cNvSpPr>
              <p:nvPr>
                <p:ph sz="half" idx="1"/>
              </p:nvPr>
            </p:nvSpPr>
            <p:spPr/>
            <p:txBody>
              <a:bodyPr>
                <a:normAutofit fontScale="85000" lnSpcReduction="20000"/>
              </a:bodyPr>
              <a:lstStyle/>
              <a:p>
                <a:pPr>
                  <a:lnSpc>
                    <a:spcPct val="150000"/>
                  </a:lnSpc>
                </a:pPr>
                <a:r>
                  <a:rPr lang="en-GB" sz="1600" dirty="0"/>
                  <a:t>Due to the parameter </a:t>
                </a:r>
                <a14:m>
                  <m:oMath xmlns:m="http://schemas.openxmlformats.org/officeDocument/2006/math">
                    <m:sSub>
                      <m:sSubPr>
                        <m:ctrlPr>
                          <a:rPr lang="en-GB" sz="1600" i="1">
                            <a:latin typeface="Cambria Math" panose="02040503050406030204" pitchFamily="18" charset="0"/>
                          </a:rPr>
                        </m:ctrlPr>
                      </m:sSubPr>
                      <m:e>
                        <m:r>
                          <a:rPr lang="en-GB" sz="1600" b="1">
                            <a:latin typeface="Cambria Math" panose="02040503050406030204" pitchFamily="18" charset="0"/>
                          </a:rPr>
                          <m:t>𝐪</m:t>
                        </m:r>
                      </m:e>
                      <m:sub>
                        <m:r>
                          <a:rPr lang="en-GB" sz="1600" i="1">
                            <a:latin typeface="Cambria Math" panose="02040503050406030204" pitchFamily="18" charset="0"/>
                          </a:rPr>
                          <m:t>𝑘</m:t>
                        </m:r>
                      </m:sub>
                    </m:sSub>
                  </m:oMath>
                </a14:m>
                <a:r>
                  <a:rPr lang="en-GB" sz="1600" dirty="0"/>
                  <a:t>, the pose </a:t>
                </a:r>
                <a14:m>
                  <m:oMath xmlns:m="http://schemas.openxmlformats.org/officeDocument/2006/math">
                    <m:sSub>
                      <m:sSubPr>
                        <m:ctrlPr>
                          <a:rPr lang="en-GB" sz="1600" i="1">
                            <a:latin typeface="Cambria Math" panose="02040503050406030204" pitchFamily="18" charset="0"/>
                          </a:rPr>
                        </m:ctrlPr>
                      </m:sSubPr>
                      <m:e>
                        <m:acc>
                          <m:accPr>
                            <m:chr m:val="̂"/>
                            <m:ctrlPr>
                              <a:rPr lang="en-GB" sz="1600" b="1" i="1">
                                <a:latin typeface="Cambria Math" panose="02040503050406030204" pitchFamily="18" charset="0"/>
                              </a:rPr>
                            </m:ctrlPr>
                          </m:accPr>
                          <m:e>
                            <m:r>
                              <a:rPr lang="en-GB" sz="1600" b="1">
                                <a:latin typeface="Cambria Math" panose="02040503050406030204" pitchFamily="18" charset="0"/>
                              </a:rPr>
                              <m:t>𝐬</m:t>
                            </m:r>
                          </m:e>
                        </m:acc>
                      </m:e>
                      <m:sub>
                        <m:r>
                          <a:rPr lang="en-GB" sz="1600" i="1">
                            <a:latin typeface="Cambria Math" panose="02040503050406030204" pitchFamily="18" charset="0"/>
                          </a:rPr>
                          <m:t>𝑘</m:t>
                        </m:r>
                        <m:r>
                          <a:rPr lang="en-GB" sz="1600" i="1">
                            <a:latin typeface="Cambria Math" panose="02040503050406030204" pitchFamily="18" charset="0"/>
                          </a:rPr>
                          <m:t>+1</m:t>
                        </m:r>
                      </m:sub>
                    </m:sSub>
                    <m:r>
                      <a:rPr lang="en-GB" sz="1600" i="1">
                        <a:latin typeface="Cambria Math" panose="02040503050406030204" pitchFamily="18" charset="0"/>
                      </a:rPr>
                      <m:t> </m:t>
                    </m:r>
                  </m:oMath>
                </a14:m>
                <a:r>
                  <a:rPr lang="en-GB" sz="1600" dirty="0"/>
                  <a:t>of the robot becomes a set as well, in other words, </a:t>
                </a:r>
                <a:r>
                  <a:rPr lang="en-GB" sz="1600" u="sng" dirty="0"/>
                  <a:t>it is no longer a point</a:t>
                </a:r>
                <a:r>
                  <a:rPr lang="en-GB" sz="1600" dirty="0"/>
                  <a:t>.</a:t>
                </a:r>
              </a:p>
              <a:p>
                <a:pPr>
                  <a:lnSpc>
                    <a:spcPct val="150000"/>
                  </a:lnSpc>
                </a:pPr>
                <a:r>
                  <a:rPr lang="en-GB" sz="1600" dirty="0"/>
                  <a:t>In the following, for illustrative purpose, let’s assume that </a:t>
                </a:r>
                <a14:m>
                  <m:oMath xmlns:m="http://schemas.openxmlformats.org/officeDocument/2006/math">
                    <m:sSub>
                      <m:sSubPr>
                        <m:ctrlPr>
                          <a:rPr lang="en-GB" sz="1600" i="1">
                            <a:latin typeface="Cambria Math" panose="02040503050406030204" pitchFamily="18" charset="0"/>
                          </a:rPr>
                        </m:ctrlPr>
                      </m:sSubPr>
                      <m:e>
                        <m:r>
                          <a:rPr lang="en-GB" sz="1600" b="1">
                            <a:latin typeface="Cambria Math" panose="02040503050406030204" pitchFamily="18" charset="0"/>
                          </a:rPr>
                          <m:t>𝐪</m:t>
                        </m:r>
                      </m:e>
                      <m:sub>
                        <m:r>
                          <a:rPr lang="en-GB" sz="1600" i="1">
                            <a:latin typeface="Cambria Math" panose="02040503050406030204" pitchFamily="18" charset="0"/>
                          </a:rPr>
                          <m:t>𝑘</m:t>
                        </m:r>
                      </m:sub>
                    </m:sSub>
                  </m:oMath>
                </a14:m>
                <a:r>
                  <a:rPr lang="en-GB" sz="1600" dirty="0"/>
                  <a:t> is represented as a continuous random variable with an unknown distribution (a probability set). </a:t>
                </a:r>
              </a:p>
              <a:p>
                <a:pPr>
                  <a:lnSpc>
                    <a:spcPct val="150000"/>
                  </a:lnSpc>
                </a:pPr>
                <a:r>
                  <a:rPr lang="en-GB" sz="1600" dirty="0"/>
                  <a:t>In the figure, the green set is the </a:t>
                </a:r>
                <a:r>
                  <a:rPr lang="en-GB" sz="1600" u="sng" dirty="0"/>
                  <a:t>motion model probability set</a:t>
                </a:r>
                <a:r>
                  <a:rPr lang="en-GB" sz="1600" dirty="0"/>
                  <a:t> represented in mathematics as follows.</a:t>
                </a:r>
              </a:p>
              <a:p>
                <a:pPr marL="0" indent="0">
                  <a:lnSpc>
                    <a:spcPct val="150000"/>
                  </a:lnSpc>
                  <a:buNone/>
                </a:pPr>
                <a14:m>
                  <m:oMathPara xmlns:m="http://schemas.openxmlformats.org/officeDocument/2006/math">
                    <m:oMathParaPr>
                      <m:jc m:val="centerGroup"/>
                    </m:oMathParaPr>
                    <m:oMath xmlns:m="http://schemas.openxmlformats.org/officeDocument/2006/math">
                      <m:acc>
                        <m:accPr>
                          <m:chr m:val="̅"/>
                          <m:ctrlPr>
                            <a:rPr lang="en-GB" sz="1600" i="1">
                              <a:latin typeface="Cambria Math" panose="02040503050406030204" pitchFamily="18" charset="0"/>
                            </a:rPr>
                          </m:ctrlPr>
                        </m:accPr>
                        <m:e>
                          <m:r>
                            <a:rPr lang="en-GB" sz="1600" i="1">
                              <a:latin typeface="Cambria Math" panose="02040503050406030204" pitchFamily="18" charset="0"/>
                            </a:rPr>
                            <m:t>𝑏𝑒𝑙</m:t>
                          </m:r>
                        </m:e>
                      </m:acc>
                      <m:d>
                        <m:dPr>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acc>
                                <m:accPr>
                                  <m:chr m:val="̂"/>
                                  <m:ctrlPr>
                                    <a:rPr lang="en-GB" sz="1600" b="1" i="1" smtClean="0">
                                      <a:latin typeface="Cambria Math" panose="02040503050406030204" pitchFamily="18" charset="0"/>
                                    </a:rPr>
                                  </m:ctrlPr>
                                </m:accPr>
                                <m:e>
                                  <m:r>
                                    <a:rPr lang="en-US" sz="1600" b="1" i="0" smtClean="0">
                                      <a:latin typeface="Cambria Math" panose="02040503050406030204" pitchFamily="18" charset="0"/>
                                    </a:rPr>
                                    <m:t>𝐬</m:t>
                                  </m:r>
                                </m:e>
                              </m:acc>
                            </m:e>
                            <m:sub>
                              <m:r>
                                <a:rPr lang="en-GB" sz="1600" b="0" i="1" smtClean="0">
                                  <a:latin typeface="Cambria Math" panose="02040503050406030204" pitchFamily="18" charset="0"/>
                                </a:rPr>
                                <m:t>1</m:t>
                              </m:r>
                            </m:sub>
                          </m:sSub>
                        </m:e>
                      </m:d>
                      <m:r>
                        <a:rPr lang="en-GB" sz="1600" b="1" i="0" smtClean="0">
                          <a:latin typeface="Cambria Math" panose="02040503050406030204" pitchFamily="18" charset="0"/>
                        </a:rPr>
                        <m:t>=</m:t>
                      </m:r>
                      <m:r>
                        <a:rPr lang="en-GB" sz="1600" b="1" i="0" smtClean="0">
                          <a:latin typeface="Cambria Math" panose="02040503050406030204" pitchFamily="18" charset="0"/>
                        </a:rPr>
                        <m:t>𝐩</m:t>
                      </m:r>
                      <m:d>
                        <m:dPr>
                          <m:begChr m:val="{"/>
                          <m:endChr m:val="|"/>
                          <m:ctrlPr>
                            <a:rPr lang="en-GB" sz="1600" b="1" i="1" smtClean="0">
                              <a:latin typeface="Cambria Math" panose="02040503050406030204" pitchFamily="18" charset="0"/>
                            </a:rPr>
                          </m:ctrlPr>
                        </m:dPr>
                        <m:e>
                          <m:sSub>
                            <m:sSubPr>
                              <m:ctrlPr>
                                <a:rPr lang="en-GB" sz="1600" b="1" i="1" dirty="0" smtClean="0">
                                  <a:latin typeface="Cambria Math" panose="02040503050406030204" pitchFamily="18" charset="0"/>
                                </a:rPr>
                              </m:ctrlPr>
                            </m:sSubPr>
                            <m:e>
                              <m:acc>
                                <m:accPr>
                                  <m:chr m:val="̂"/>
                                  <m:ctrlPr>
                                    <a:rPr lang="en-GB" sz="1600" b="1" i="1" smtClean="0">
                                      <a:latin typeface="Cambria Math" panose="02040503050406030204" pitchFamily="18" charset="0"/>
                                    </a:rPr>
                                  </m:ctrlPr>
                                </m:accPr>
                                <m:e>
                                  <m:r>
                                    <a:rPr lang="en-US" sz="1600" b="1" i="0" smtClean="0">
                                      <a:latin typeface="Cambria Math" panose="02040503050406030204" pitchFamily="18" charset="0"/>
                                    </a:rPr>
                                    <m:t>𝐬</m:t>
                                  </m:r>
                                </m:e>
                              </m:acc>
                            </m:e>
                            <m:sub>
                              <m:r>
                                <a:rPr lang="en-GB" sz="1600" b="0" i="0" dirty="0" smtClean="0">
                                  <a:latin typeface="Cambria Math" panose="02040503050406030204" pitchFamily="18" charset="0"/>
                                </a:rPr>
                                <m:t>1</m:t>
                              </m:r>
                            </m:sub>
                          </m:sSub>
                        </m:e>
                      </m:d>
                      <m:sSub>
                        <m:sSubPr>
                          <m:ctrlPr>
                            <a:rPr lang="en-GB" sz="1600" b="1" i="1" dirty="0">
                              <a:latin typeface="Cambria Math" panose="02040503050406030204" pitchFamily="18" charset="0"/>
                            </a:rPr>
                          </m:ctrlPr>
                        </m:sSubPr>
                        <m:e>
                          <m:acc>
                            <m:accPr>
                              <m:chr m:val="̂"/>
                              <m:ctrlPr>
                                <a:rPr lang="en-GB" sz="1600" b="1" i="1">
                                  <a:latin typeface="Cambria Math" panose="02040503050406030204" pitchFamily="18" charset="0"/>
                                </a:rPr>
                              </m:ctrlPr>
                            </m:accPr>
                            <m:e>
                              <m:r>
                                <a:rPr lang="en-US" sz="1600" b="1" i="0">
                                  <a:latin typeface="Cambria Math" panose="02040503050406030204" pitchFamily="18" charset="0"/>
                                </a:rPr>
                                <m:t>𝐬</m:t>
                              </m:r>
                            </m:e>
                          </m:acc>
                        </m:e>
                        <m:sub>
                          <m:r>
                            <a:rPr lang="en-US" sz="1600" b="0" i="0" smtClean="0">
                              <a:latin typeface="Cambria Math" panose="02040503050406030204" pitchFamily="18" charset="0"/>
                            </a:rPr>
                            <m:t>0</m:t>
                          </m:r>
                        </m:sub>
                      </m:sSub>
                      <m:r>
                        <a:rPr lang="en-GB" sz="1600" b="1" i="0" smtClean="0">
                          <a:latin typeface="Cambria Math" panose="02040503050406030204" pitchFamily="18" charset="0"/>
                        </a:rPr>
                        <m:t>, </m:t>
                      </m:r>
                      <m:sSub>
                        <m:sSubPr>
                          <m:ctrlPr>
                            <a:rPr lang="en-GB" sz="1600" b="0" i="1" smtClean="0">
                              <a:latin typeface="Cambria Math" panose="02040503050406030204" pitchFamily="18" charset="0"/>
                            </a:rPr>
                          </m:ctrlPr>
                        </m:sSubPr>
                        <m:e>
                          <m:r>
                            <a:rPr lang="en-GB" sz="1600" b="1" i="0" smtClean="0">
                              <a:latin typeface="Cambria Math" panose="02040503050406030204" pitchFamily="18" charset="0"/>
                            </a:rPr>
                            <m:t>𝐮</m:t>
                          </m:r>
                        </m:e>
                        <m:sub>
                          <m:r>
                            <a:rPr lang="en-US" sz="1600" b="0" i="0" smtClean="0">
                              <a:latin typeface="Cambria Math" panose="02040503050406030204" pitchFamily="18" charset="0"/>
                            </a:rPr>
                            <m:t>0</m:t>
                          </m:r>
                        </m:sub>
                      </m:sSub>
                      <m:r>
                        <a:rPr lang="en-GB" sz="1600" b="1" i="0" smtClean="0">
                          <a:latin typeface="Cambria Math" panose="02040503050406030204" pitchFamily="18" charset="0"/>
                        </a:rPr>
                        <m:t>}</m:t>
                      </m:r>
                    </m:oMath>
                  </m:oMathPara>
                </a14:m>
                <a:endParaRPr lang="en-GB" sz="1600" b="1" dirty="0"/>
              </a:p>
              <a:p>
                <a:pPr>
                  <a:lnSpc>
                    <a:spcPct val="150000"/>
                  </a:lnSpc>
                </a:pPr>
                <a:r>
                  <a:rPr lang="en-GB" sz="1600" dirty="0"/>
                  <a:t>where </a:t>
                </a:r>
                <a14:m>
                  <m:oMath xmlns:m="http://schemas.openxmlformats.org/officeDocument/2006/math">
                    <m:sSub>
                      <m:sSubPr>
                        <m:ctrlPr>
                          <a:rPr lang="en-GB" sz="1600" b="1" i="1" dirty="0">
                            <a:latin typeface="Cambria Math" panose="02040503050406030204" pitchFamily="18" charset="0"/>
                          </a:rPr>
                        </m:ctrlPr>
                      </m:sSubPr>
                      <m:e>
                        <m:acc>
                          <m:accPr>
                            <m:chr m:val="̂"/>
                            <m:ctrlPr>
                              <a:rPr lang="en-GB" sz="1600" b="1" i="1">
                                <a:latin typeface="Cambria Math" panose="02040503050406030204" pitchFamily="18" charset="0"/>
                              </a:rPr>
                            </m:ctrlPr>
                          </m:accPr>
                          <m:e>
                            <m:r>
                              <a:rPr lang="en-US" sz="1600" b="1" i="1">
                                <a:latin typeface="Cambria Math" panose="02040503050406030204" pitchFamily="18" charset="0"/>
                              </a:rPr>
                              <m:t>𝒔</m:t>
                            </m:r>
                          </m:e>
                        </m:acc>
                      </m:e>
                      <m:sub>
                        <m:r>
                          <a:rPr lang="en-GB" sz="1600" dirty="0">
                            <a:latin typeface="Cambria Math" panose="02040503050406030204" pitchFamily="18" charset="0"/>
                          </a:rPr>
                          <m:t>1</m:t>
                        </m:r>
                      </m:sub>
                    </m:sSub>
                  </m:oMath>
                </a14:m>
                <a:r>
                  <a:rPr lang="en-GB" sz="1600" dirty="0"/>
                  <a:t>are the robot states, and </a:t>
                </a:r>
                <a14:m>
                  <m:oMath xmlns:m="http://schemas.openxmlformats.org/officeDocument/2006/math">
                    <m:acc>
                      <m:accPr>
                        <m:chr m:val="̅"/>
                        <m:ctrlPr>
                          <a:rPr lang="en-GB" sz="1600" i="1">
                            <a:latin typeface="Cambria Math" panose="02040503050406030204" pitchFamily="18" charset="0"/>
                          </a:rPr>
                        </m:ctrlPr>
                      </m:accPr>
                      <m:e>
                        <m:r>
                          <a:rPr lang="en-GB" sz="1600" i="1">
                            <a:latin typeface="Cambria Math" panose="02040503050406030204" pitchFamily="18" charset="0"/>
                          </a:rPr>
                          <m:t>𝑏𝑒𝑙</m:t>
                        </m:r>
                      </m:e>
                    </m:acc>
                    <m:d>
                      <m:dPr>
                        <m:ctrlPr>
                          <a:rPr lang="en-GB" sz="1600" i="1">
                            <a:latin typeface="Cambria Math" panose="02040503050406030204" pitchFamily="18" charset="0"/>
                          </a:rPr>
                        </m:ctrlPr>
                      </m:dPr>
                      <m:e>
                        <m:sSub>
                          <m:sSubPr>
                            <m:ctrlPr>
                              <a:rPr lang="en-GB" sz="1600" b="1" i="1" dirty="0">
                                <a:latin typeface="Cambria Math" panose="02040503050406030204" pitchFamily="18" charset="0"/>
                              </a:rPr>
                            </m:ctrlPr>
                          </m:sSubPr>
                          <m:e>
                            <m:acc>
                              <m:accPr>
                                <m:chr m:val="̂"/>
                                <m:ctrlPr>
                                  <a:rPr lang="en-GB" sz="1600" b="1" i="1">
                                    <a:latin typeface="Cambria Math" panose="02040503050406030204" pitchFamily="18" charset="0"/>
                                  </a:rPr>
                                </m:ctrlPr>
                              </m:accPr>
                              <m:e>
                                <m:r>
                                  <a:rPr lang="en-US" sz="1600" b="1" i="0">
                                    <a:latin typeface="Cambria Math" panose="02040503050406030204" pitchFamily="18" charset="0"/>
                                  </a:rPr>
                                  <m:t>𝐬</m:t>
                                </m:r>
                              </m:e>
                            </m:acc>
                          </m:e>
                          <m:sub>
                            <m:r>
                              <a:rPr lang="en-GB" sz="1600" dirty="0">
                                <a:latin typeface="Cambria Math" panose="02040503050406030204" pitchFamily="18" charset="0"/>
                              </a:rPr>
                              <m:t>1</m:t>
                            </m:r>
                          </m:sub>
                        </m:sSub>
                      </m:e>
                    </m:d>
                  </m:oMath>
                </a14:m>
                <a:r>
                  <a:rPr lang="en-GB" sz="1600" dirty="0"/>
                  <a:t> is the believe function.</a:t>
                </a:r>
              </a:p>
              <a:p>
                <a:pPr>
                  <a:lnSpc>
                    <a:spcPct val="150000"/>
                  </a:lnSpc>
                </a:pPr>
                <a:r>
                  <a:rPr lang="en-GB" sz="1600" dirty="0"/>
                  <a:t>Now an important question arises: </a:t>
                </a:r>
                <a:r>
                  <a:rPr lang="en-GB" sz="1600" i="1" dirty="0"/>
                  <a:t>How we propagate the pose of the robot from time instant 1 to time instant 2?</a:t>
                </a:r>
                <a:r>
                  <a:rPr lang="en-GB" sz="1600" dirty="0"/>
                  <a:t> Remember that now the pose of the robot is no longer a point in space, it is a set (which can be non-convex).</a:t>
                </a:r>
              </a:p>
              <a:p>
                <a:pPr marL="0" indent="0">
                  <a:lnSpc>
                    <a:spcPct val="150000"/>
                  </a:lnSpc>
                  <a:buNone/>
                </a:pPr>
                <a:endParaRPr lang="en-GB" sz="1600" dirty="0"/>
              </a:p>
              <a:p>
                <a:pPr>
                  <a:lnSpc>
                    <a:spcPct val="150000"/>
                  </a:lnSpc>
                </a:pPr>
                <a:endParaRPr lang="en-GB" sz="1600" b="1" dirty="0"/>
              </a:p>
              <a:p>
                <a:pPr>
                  <a:lnSpc>
                    <a:spcPct val="150000"/>
                  </a:lnSpc>
                </a:pPr>
                <a:endParaRPr lang="en-GB" sz="1600" dirty="0"/>
              </a:p>
              <a:p>
                <a:pPr>
                  <a:lnSpc>
                    <a:spcPct val="150000"/>
                  </a:lnSpc>
                </a:pPr>
                <a:endParaRPr lang="en-GB" sz="1600" dirty="0"/>
              </a:p>
            </p:txBody>
          </p:sp>
        </mc:Choice>
        <mc:Fallback xmlns="">
          <p:sp>
            <p:nvSpPr>
              <p:cNvPr id="2" name="Content Placeholder 1">
                <a:extLst>
                  <a:ext uri="{FF2B5EF4-FFF2-40B4-BE49-F238E27FC236}">
                    <a16:creationId xmlns:a16="http://schemas.microsoft.com/office/drawing/2014/main" id="{BFD743F7-09B3-EFC8-2045-56A22B6B6A2A}"/>
                  </a:ext>
                </a:extLst>
              </p:cNvPr>
              <p:cNvSpPr>
                <a:spLocks noGrp="1" noRot="1" noChangeAspect="1" noMove="1" noResize="1" noEditPoints="1" noAdjustHandles="1" noChangeArrowheads="1" noChangeShapeType="1" noTextEdit="1"/>
              </p:cNvSpPr>
              <p:nvPr>
                <p:ph sz="half" idx="1"/>
              </p:nvPr>
            </p:nvSpPr>
            <p:spPr>
              <a:blipFill>
                <a:blip r:embed="rId2"/>
                <a:stretch>
                  <a:fillRect l="-235" r="-588"/>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D94A1A68-27B8-4EB1-E979-8B7C0756CF47}"/>
              </a:ext>
            </a:extLst>
          </p:cNvPr>
          <p:cNvSpPr>
            <a:spLocks noGrp="1"/>
          </p:cNvSpPr>
          <p:nvPr>
            <p:ph type="title"/>
          </p:nvPr>
        </p:nvSpPr>
        <p:spPr/>
        <p:txBody>
          <a:bodyPr/>
          <a:lstStyle/>
          <a:p>
            <a:r>
              <a:rPr lang="en-GB"/>
              <a:t>Localisation</a:t>
            </a:r>
          </a:p>
        </p:txBody>
      </p:sp>
      <p:pic>
        <p:nvPicPr>
          <p:cNvPr id="7" name="Picture 6">
            <a:extLst>
              <a:ext uri="{FF2B5EF4-FFF2-40B4-BE49-F238E27FC236}">
                <a16:creationId xmlns:a16="http://schemas.microsoft.com/office/drawing/2014/main" id="{0813F21A-370D-F9A5-8F89-DACB97FE0950}"/>
              </a:ext>
            </a:extLst>
          </p:cNvPr>
          <p:cNvPicPr>
            <a:picLocks noChangeAspect="1"/>
          </p:cNvPicPr>
          <p:nvPr/>
        </p:nvPicPr>
        <p:blipFill>
          <a:blip r:embed="rId3"/>
          <a:stretch>
            <a:fillRect/>
          </a:stretch>
        </p:blipFill>
        <p:spPr>
          <a:xfrm>
            <a:off x="6138461" y="1605887"/>
            <a:ext cx="5765801" cy="4733055"/>
          </a:xfrm>
          <a:prstGeom prst="rect">
            <a:avLst/>
          </a:prstGeom>
        </p:spPr>
      </p:pic>
    </p:spTree>
    <p:extLst>
      <p:ext uri="{BB962C8B-B14F-4D97-AF65-F5344CB8AC3E}">
        <p14:creationId xmlns:p14="http://schemas.microsoft.com/office/powerpoint/2010/main" val="123061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5E1A4-153D-9A1E-EC4F-9D3C87D01C9B}"/>
            </a:ext>
          </a:extLst>
        </p:cNvPr>
        <p:cNvGrpSpPr/>
        <p:nvPr/>
      </p:nvGrpSpPr>
      <p:grpSpPr>
        <a:xfrm>
          <a:off x="0" y="0"/>
          <a:ext cx="0" cy="0"/>
          <a:chOff x="0" y="0"/>
          <a:chExt cx="0" cy="0"/>
        </a:xfrm>
      </p:grpSpPr>
      <p:grpSp>
        <p:nvGrpSpPr>
          <p:cNvPr id="53" name="Group 52">
            <a:extLst>
              <a:ext uri="{FF2B5EF4-FFF2-40B4-BE49-F238E27FC236}">
                <a16:creationId xmlns:a16="http://schemas.microsoft.com/office/drawing/2014/main" id="{9F6B94D8-79AC-C267-90E6-0AE2127F3207}"/>
              </a:ext>
            </a:extLst>
          </p:cNvPr>
          <p:cNvGrpSpPr/>
          <p:nvPr/>
        </p:nvGrpSpPr>
        <p:grpSpPr>
          <a:xfrm>
            <a:off x="2843975" y="31221"/>
            <a:ext cx="9130668" cy="6699708"/>
            <a:chOff x="2805182" y="3512"/>
            <a:chExt cx="9130668" cy="6699708"/>
          </a:xfrm>
        </p:grpSpPr>
        <p:grpSp>
          <p:nvGrpSpPr>
            <p:cNvPr id="48" name="Group 47">
              <a:extLst>
                <a:ext uri="{FF2B5EF4-FFF2-40B4-BE49-F238E27FC236}">
                  <a16:creationId xmlns:a16="http://schemas.microsoft.com/office/drawing/2014/main" id="{2420F1D3-E171-46FF-2DAD-D4C9421018E6}"/>
                </a:ext>
              </a:extLst>
            </p:cNvPr>
            <p:cNvGrpSpPr/>
            <p:nvPr/>
          </p:nvGrpSpPr>
          <p:grpSpPr>
            <a:xfrm>
              <a:off x="2805182" y="3512"/>
              <a:ext cx="9130668" cy="6699708"/>
              <a:chOff x="2805182" y="3512"/>
              <a:chExt cx="9130668" cy="6699708"/>
            </a:xfrm>
          </p:grpSpPr>
          <p:sp>
            <p:nvSpPr>
              <p:cNvPr id="41" name="Free-form: Shape 40">
                <a:extLst>
                  <a:ext uri="{FF2B5EF4-FFF2-40B4-BE49-F238E27FC236}">
                    <a16:creationId xmlns:a16="http://schemas.microsoft.com/office/drawing/2014/main" id="{27440FA7-06A9-D652-31ED-26CF26727700}"/>
                  </a:ext>
                </a:extLst>
              </p:cNvPr>
              <p:cNvSpPr/>
              <p:nvPr/>
            </p:nvSpPr>
            <p:spPr>
              <a:xfrm>
                <a:off x="6114677" y="521810"/>
                <a:ext cx="3693492" cy="3194858"/>
              </a:xfrm>
              <a:custGeom>
                <a:avLst/>
                <a:gdLst>
                  <a:gd name="connsiteX0" fmla="*/ 914773 w 3693492"/>
                  <a:gd name="connsiteY0" fmla="*/ 392590 h 3194858"/>
                  <a:gd name="connsiteX1" fmla="*/ 381373 w 3693492"/>
                  <a:gd name="connsiteY1" fmla="*/ 459265 h 3194858"/>
                  <a:gd name="connsiteX2" fmla="*/ 373 w 3693492"/>
                  <a:gd name="connsiteY2" fmla="*/ 802165 h 3194858"/>
                  <a:gd name="connsiteX3" fmla="*/ 448048 w 3693492"/>
                  <a:gd name="connsiteY3" fmla="*/ 1449865 h 3194858"/>
                  <a:gd name="connsiteX4" fmla="*/ 943348 w 3693492"/>
                  <a:gd name="connsiteY4" fmla="*/ 2164240 h 3194858"/>
                  <a:gd name="connsiteX5" fmla="*/ 1648198 w 3693492"/>
                  <a:gd name="connsiteY5" fmla="*/ 2659540 h 3194858"/>
                  <a:gd name="connsiteX6" fmla="*/ 1886323 w 3693492"/>
                  <a:gd name="connsiteY6" fmla="*/ 3126265 h 3194858"/>
                  <a:gd name="connsiteX7" fmla="*/ 2581648 w 3693492"/>
                  <a:gd name="connsiteY7" fmla="*/ 3173890 h 3194858"/>
                  <a:gd name="connsiteX8" fmla="*/ 2753098 w 3693492"/>
                  <a:gd name="connsiteY8" fmla="*/ 2945290 h 3194858"/>
                  <a:gd name="connsiteX9" fmla="*/ 3000748 w 3693492"/>
                  <a:gd name="connsiteY9" fmla="*/ 2945290 h 3194858"/>
                  <a:gd name="connsiteX10" fmla="*/ 3276973 w 3693492"/>
                  <a:gd name="connsiteY10" fmla="*/ 2935765 h 3194858"/>
                  <a:gd name="connsiteX11" fmla="*/ 3238873 w 3693492"/>
                  <a:gd name="connsiteY11" fmla="*/ 2383315 h 3194858"/>
                  <a:gd name="connsiteX12" fmla="*/ 3429373 w 3693492"/>
                  <a:gd name="connsiteY12" fmla="*/ 2097565 h 3194858"/>
                  <a:gd name="connsiteX13" fmla="*/ 3610348 w 3693492"/>
                  <a:gd name="connsiteY13" fmla="*/ 1888015 h 3194858"/>
                  <a:gd name="connsiteX14" fmla="*/ 3610348 w 3693492"/>
                  <a:gd name="connsiteY14" fmla="*/ 1516540 h 3194858"/>
                  <a:gd name="connsiteX15" fmla="*/ 3686548 w 3693492"/>
                  <a:gd name="connsiteY15" fmla="*/ 868840 h 3194858"/>
                  <a:gd name="connsiteX16" fmla="*/ 3410323 w 3693492"/>
                  <a:gd name="connsiteY16" fmla="*/ 621190 h 3194858"/>
                  <a:gd name="connsiteX17" fmla="*/ 2905498 w 3693492"/>
                  <a:gd name="connsiteY17" fmla="*/ 792640 h 3194858"/>
                  <a:gd name="connsiteX18" fmla="*/ 2457823 w 3693492"/>
                  <a:gd name="connsiteY18" fmla="*/ 1021240 h 3194858"/>
                  <a:gd name="connsiteX19" fmla="*/ 2381623 w 3693492"/>
                  <a:gd name="connsiteY19" fmla="*/ 764065 h 3194858"/>
                  <a:gd name="connsiteX20" fmla="*/ 2095873 w 3693492"/>
                  <a:gd name="connsiteY20" fmla="*/ 602140 h 3194858"/>
                  <a:gd name="connsiteX21" fmla="*/ 1981573 w 3693492"/>
                  <a:gd name="connsiteY21" fmla="*/ 535465 h 3194858"/>
                  <a:gd name="connsiteX22" fmla="*/ 1991098 w 3693492"/>
                  <a:gd name="connsiteY22" fmla="*/ 316390 h 3194858"/>
                  <a:gd name="connsiteX23" fmla="*/ 1848223 w 3693492"/>
                  <a:gd name="connsiteY23" fmla="*/ 78265 h 3194858"/>
                  <a:gd name="connsiteX24" fmla="*/ 1505323 w 3693492"/>
                  <a:gd name="connsiteY24" fmla="*/ 2065 h 3194858"/>
                  <a:gd name="connsiteX25" fmla="*/ 1190998 w 3693492"/>
                  <a:gd name="connsiteY25" fmla="*/ 144940 h 3194858"/>
                  <a:gd name="connsiteX26" fmla="*/ 914773 w 3693492"/>
                  <a:gd name="connsiteY26" fmla="*/ 392590 h 319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93492" h="3194858">
                    <a:moveTo>
                      <a:pt x="914773" y="392590"/>
                    </a:moveTo>
                    <a:cubicBezTo>
                      <a:pt x="779835" y="444978"/>
                      <a:pt x="533773" y="391002"/>
                      <a:pt x="381373" y="459265"/>
                    </a:cubicBezTo>
                    <a:cubicBezTo>
                      <a:pt x="228973" y="527528"/>
                      <a:pt x="-10740" y="637065"/>
                      <a:pt x="373" y="802165"/>
                    </a:cubicBezTo>
                    <a:cubicBezTo>
                      <a:pt x="11486" y="967265"/>
                      <a:pt x="448048" y="1449865"/>
                      <a:pt x="448048" y="1449865"/>
                    </a:cubicBezTo>
                    <a:cubicBezTo>
                      <a:pt x="605210" y="1676878"/>
                      <a:pt x="743323" y="1962628"/>
                      <a:pt x="943348" y="2164240"/>
                    </a:cubicBezTo>
                    <a:cubicBezTo>
                      <a:pt x="1143373" y="2365852"/>
                      <a:pt x="1491036" y="2499203"/>
                      <a:pt x="1648198" y="2659540"/>
                    </a:cubicBezTo>
                    <a:cubicBezTo>
                      <a:pt x="1805360" y="2819877"/>
                      <a:pt x="1730748" y="3040540"/>
                      <a:pt x="1886323" y="3126265"/>
                    </a:cubicBezTo>
                    <a:cubicBezTo>
                      <a:pt x="2041898" y="3211990"/>
                      <a:pt x="2437186" y="3204052"/>
                      <a:pt x="2581648" y="3173890"/>
                    </a:cubicBezTo>
                    <a:cubicBezTo>
                      <a:pt x="2726110" y="3143728"/>
                      <a:pt x="2683248" y="2983390"/>
                      <a:pt x="2753098" y="2945290"/>
                    </a:cubicBezTo>
                    <a:cubicBezTo>
                      <a:pt x="2822948" y="2907190"/>
                      <a:pt x="3000748" y="2945290"/>
                      <a:pt x="3000748" y="2945290"/>
                    </a:cubicBezTo>
                    <a:cubicBezTo>
                      <a:pt x="3088060" y="2943703"/>
                      <a:pt x="3237286" y="3029428"/>
                      <a:pt x="3276973" y="2935765"/>
                    </a:cubicBezTo>
                    <a:cubicBezTo>
                      <a:pt x="3316661" y="2842103"/>
                      <a:pt x="3213473" y="2523015"/>
                      <a:pt x="3238873" y="2383315"/>
                    </a:cubicBezTo>
                    <a:cubicBezTo>
                      <a:pt x="3264273" y="2243615"/>
                      <a:pt x="3367461" y="2180115"/>
                      <a:pt x="3429373" y="2097565"/>
                    </a:cubicBezTo>
                    <a:cubicBezTo>
                      <a:pt x="3491285" y="2015015"/>
                      <a:pt x="3580185" y="1984853"/>
                      <a:pt x="3610348" y="1888015"/>
                    </a:cubicBezTo>
                    <a:cubicBezTo>
                      <a:pt x="3640511" y="1791177"/>
                      <a:pt x="3597648" y="1686403"/>
                      <a:pt x="3610348" y="1516540"/>
                    </a:cubicBezTo>
                    <a:cubicBezTo>
                      <a:pt x="3623048" y="1346678"/>
                      <a:pt x="3719885" y="1018065"/>
                      <a:pt x="3686548" y="868840"/>
                    </a:cubicBezTo>
                    <a:cubicBezTo>
                      <a:pt x="3653211" y="719615"/>
                      <a:pt x="3540498" y="633890"/>
                      <a:pt x="3410323" y="621190"/>
                    </a:cubicBezTo>
                    <a:cubicBezTo>
                      <a:pt x="3280148" y="608490"/>
                      <a:pt x="3064248" y="725965"/>
                      <a:pt x="2905498" y="792640"/>
                    </a:cubicBezTo>
                    <a:cubicBezTo>
                      <a:pt x="2746748" y="859315"/>
                      <a:pt x="2545135" y="1026002"/>
                      <a:pt x="2457823" y="1021240"/>
                    </a:cubicBezTo>
                    <a:cubicBezTo>
                      <a:pt x="2370511" y="1016478"/>
                      <a:pt x="2441948" y="833915"/>
                      <a:pt x="2381623" y="764065"/>
                    </a:cubicBezTo>
                    <a:cubicBezTo>
                      <a:pt x="2321298" y="694215"/>
                      <a:pt x="2162548" y="640240"/>
                      <a:pt x="2095873" y="602140"/>
                    </a:cubicBezTo>
                    <a:cubicBezTo>
                      <a:pt x="2029198" y="564040"/>
                      <a:pt x="1999036" y="583090"/>
                      <a:pt x="1981573" y="535465"/>
                    </a:cubicBezTo>
                    <a:cubicBezTo>
                      <a:pt x="1964111" y="487840"/>
                      <a:pt x="2013323" y="392590"/>
                      <a:pt x="1991098" y="316390"/>
                    </a:cubicBezTo>
                    <a:cubicBezTo>
                      <a:pt x="1968873" y="240190"/>
                      <a:pt x="1929186" y="130652"/>
                      <a:pt x="1848223" y="78265"/>
                    </a:cubicBezTo>
                    <a:cubicBezTo>
                      <a:pt x="1767261" y="25877"/>
                      <a:pt x="1614861" y="-9048"/>
                      <a:pt x="1505323" y="2065"/>
                    </a:cubicBezTo>
                    <a:cubicBezTo>
                      <a:pt x="1395786" y="13177"/>
                      <a:pt x="1292598" y="79852"/>
                      <a:pt x="1190998" y="144940"/>
                    </a:cubicBezTo>
                    <a:cubicBezTo>
                      <a:pt x="1089398" y="210027"/>
                      <a:pt x="1049711" y="340202"/>
                      <a:pt x="914773" y="392590"/>
                    </a:cubicBezTo>
                    <a:close/>
                  </a:path>
                </a:pathLst>
              </a:custGeom>
              <a:solidFill>
                <a:schemeClr val="accent6">
                  <a:lumMod val="40000"/>
                  <a:lumOff val="60000"/>
                  <a:alpha val="6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e-form: Shape 14">
                <a:extLst>
                  <a:ext uri="{FF2B5EF4-FFF2-40B4-BE49-F238E27FC236}">
                    <a16:creationId xmlns:a16="http://schemas.microsoft.com/office/drawing/2014/main" id="{F1667603-D19A-6856-FCB3-0032A394906A}"/>
                  </a:ext>
                </a:extLst>
              </p:cNvPr>
              <p:cNvSpPr/>
              <p:nvPr/>
            </p:nvSpPr>
            <p:spPr>
              <a:xfrm rot="3771187">
                <a:off x="7951813" y="1934912"/>
                <a:ext cx="1367304" cy="1618500"/>
              </a:xfrm>
              <a:custGeom>
                <a:avLst/>
                <a:gdLst>
                  <a:gd name="connsiteX0" fmla="*/ 821234 w 1367304"/>
                  <a:gd name="connsiteY0" fmla="*/ 224292 h 1618500"/>
                  <a:gd name="connsiteX1" fmla="*/ 573584 w 1367304"/>
                  <a:gd name="connsiteY1" fmla="*/ 5217 h 1618500"/>
                  <a:gd name="connsiteX2" fmla="*/ 202109 w 1367304"/>
                  <a:gd name="connsiteY2" fmla="*/ 138567 h 1618500"/>
                  <a:gd name="connsiteX3" fmla="*/ 249734 w 1367304"/>
                  <a:gd name="connsiteY3" fmla="*/ 852942 h 1618500"/>
                  <a:gd name="connsiteX4" fmla="*/ 183059 w 1367304"/>
                  <a:gd name="connsiteY4" fmla="*/ 1205367 h 1618500"/>
                  <a:gd name="connsiteX5" fmla="*/ 2084 w 1367304"/>
                  <a:gd name="connsiteY5" fmla="*/ 1453017 h 1618500"/>
                  <a:gd name="connsiteX6" fmla="*/ 316409 w 1367304"/>
                  <a:gd name="connsiteY6" fmla="*/ 1614942 h 1618500"/>
                  <a:gd name="connsiteX7" fmla="*/ 868859 w 1367304"/>
                  <a:gd name="connsiteY7" fmla="*/ 1567317 h 1618500"/>
                  <a:gd name="connsiteX8" fmla="*/ 1230809 w 1367304"/>
                  <a:gd name="connsiteY8" fmla="*/ 1595892 h 1618500"/>
                  <a:gd name="connsiteX9" fmla="*/ 1345109 w 1367304"/>
                  <a:gd name="connsiteY9" fmla="*/ 1233942 h 1618500"/>
                  <a:gd name="connsiteX10" fmla="*/ 1173659 w 1367304"/>
                  <a:gd name="connsiteY10" fmla="*/ 1062492 h 1618500"/>
                  <a:gd name="connsiteX11" fmla="*/ 1211759 w 1367304"/>
                  <a:gd name="connsiteY11" fmla="*/ 881517 h 1618500"/>
                  <a:gd name="connsiteX12" fmla="*/ 1354634 w 1367304"/>
                  <a:gd name="connsiteY12" fmla="*/ 595767 h 1618500"/>
                  <a:gd name="connsiteX13" fmla="*/ 821234 w 1367304"/>
                  <a:gd name="connsiteY13" fmla="*/ 224292 h 161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7304" h="1618500">
                    <a:moveTo>
                      <a:pt x="821234" y="224292"/>
                    </a:moveTo>
                    <a:cubicBezTo>
                      <a:pt x="691059" y="125867"/>
                      <a:pt x="676771" y="19504"/>
                      <a:pt x="573584" y="5217"/>
                    </a:cubicBezTo>
                    <a:cubicBezTo>
                      <a:pt x="470397" y="-9070"/>
                      <a:pt x="256084" y="-2720"/>
                      <a:pt x="202109" y="138567"/>
                    </a:cubicBezTo>
                    <a:cubicBezTo>
                      <a:pt x="148134" y="279854"/>
                      <a:pt x="252909" y="675142"/>
                      <a:pt x="249734" y="852942"/>
                    </a:cubicBezTo>
                    <a:cubicBezTo>
                      <a:pt x="246559" y="1030742"/>
                      <a:pt x="224334" y="1105355"/>
                      <a:pt x="183059" y="1205367"/>
                    </a:cubicBezTo>
                    <a:cubicBezTo>
                      <a:pt x="141784" y="1305380"/>
                      <a:pt x="-20141" y="1384755"/>
                      <a:pt x="2084" y="1453017"/>
                    </a:cubicBezTo>
                    <a:cubicBezTo>
                      <a:pt x="24309" y="1521279"/>
                      <a:pt x="171947" y="1595892"/>
                      <a:pt x="316409" y="1614942"/>
                    </a:cubicBezTo>
                    <a:cubicBezTo>
                      <a:pt x="460871" y="1633992"/>
                      <a:pt x="716459" y="1570492"/>
                      <a:pt x="868859" y="1567317"/>
                    </a:cubicBezTo>
                    <a:cubicBezTo>
                      <a:pt x="1021259" y="1564142"/>
                      <a:pt x="1151434" y="1651454"/>
                      <a:pt x="1230809" y="1595892"/>
                    </a:cubicBezTo>
                    <a:cubicBezTo>
                      <a:pt x="1310184" y="1540330"/>
                      <a:pt x="1354634" y="1322842"/>
                      <a:pt x="1345109" y="1233942"/>
                    </a:cubicBezTo>
                    <a:cubicBezTo>
                      <a:pt x="1335584" y="1145042"/>
                      <a:pt x="1195884" y="1121229"/>
                      <a:pt x="1173659" y="1062492"/>
                    </a:cubicBezTo>
                    <a:cubicBezTo>
                      <a:pt x="1151434" y="1003755"/>
                      <a:pt x="1181597" y="959305"/>
                      <a:pt x="1211759" y="881517"/>
                    </a:cubicBezTo>
                    <a:cubicBezTo>
                      <a:pt x="1241922" y="803730"/>
                      <a:pt x="1414959" y="705304"/>
                      <a:pt x="1354634" y="595767"/>
                    </a:cubicBezTo>
                    <a:cubicBezTo>
                      <a:pt x="1294309" y="486230"/>
                      <a:pt x="951409" y="322717"/>
                      <a:pt x="821234" y="224292"/>
                    </a:cubicBezTo>
                    <a:close/>
                  </a:path>
                </a:pathLst>
              </a:custGeom>
              <a:solidFill>
                <a:schemeClr val="accent6">
                  <a:lumMod val="40000"/>
                  <a:lumOff val="60000"/>
                  <a:alpha val="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Shape 15">
                <a:extLst>
                  <a:ext uri="{FF2B5EF4-FFF2-40B4-BE49-F238E27FC236}">
                    <a16:creationId xmlns:a16="http://schemas.microsoft.com/office/drawing/2014/main" id="{15383726-F292-9A81-A592-7D4ACD1E5217}"/>
                  </a:ext>
                </a:extLst>
              </p:cNvPr>
              <p:cNvSpPr/>
              <p:nvPr/>
            </p:nvSpPr>
            <p:spPr>
              <a:xfrm rot="3771187">
                <a:off x="6639677" y="542382"/>
                <a:ext cx="1367304" cy="1618500"/>
              </a:xfrm>
              <a:custGeom>
                <a:avLst/>
                <a:gdLst>
                  <a:gd name="connsiteX0" fmla="*/ 821234 w 1367304"/>
                  <a:gd name="connsiteY0" fmla="*/ 224292 h 1618500"/>
                  <a:gd name="connsiteX1" fmla="*/ 573584 w 1367304"/>
                  <a:gd name="connsiteY1" fmla="*/ 5217 h 1618500"/>
                  <a:gd name="connsiteX2" fmla="*/ 202109 w 1367304"/>
                  <a:gd name="connsiteY2" fmla="*/ 138567 h 1618500"/>
                  <a:gd name="connsiteX3" fmla="*/ 249734 w 1367304"/>
                  <a:gd name="connsiteY3" fmla="*/ 852942 h 1618500"/>
                  <a:gd name="connsiteX4" fmla="*/ 183059 w 1367304"/>
                  <a:gd name="connsiteY4" fmla="*/ 1205367 h 1618500"/>
                  <a:gd name="connsiteX5" fmla="*/ 2084 w 1367304"/>
                  <a:gd name="connsiteY5" fmla="*/ 1453017 h 1618500"/>
                  <a:gd name="connsiteX6" fmla="*/ 316409 w 1367304"/>
                  <a:gd name="connsiteY6" fmla="*/ 1614942 h 1618500"/>
                  <a:gd name="connsiteX7" fmla="*/ 868859 w 1367304"/>
                  <a:gd name="connsiteY7" fmla="*/ 1567317 h 1618500"/>
                  <a:gd name="connsiteX8" fmla="*/ 1230809 w 1367304"/>
                  <a:gd name="connsiteY8" fmla="*/ 1595892 h 1618500"/>
                  <a:gd name="connsiteX9" fmla="*/ 1345109 w 1367304"/>
                  <a:gd name="connsiteY9" fmla="*/ 1233942 h 1618500"/>
                  <a:gd name="connsiteX10" fmla="*/ 1173659 w 1367304"/>
                  <a:gd name="connsiteY10" fmla="*/ 1062492 h 1618500"/>
                  <a:gd name="connsiteX11" fmla="*/ 1211759 w 1367304"/>
                  <a:gd name="connsiteY11" fmla="*/ 881517 h 1618500"/>
                  <a:gd name="connsiteX12" fmla="*/ 1354634 w 1367304"/>
                  <a:gd name="connsiteY12" fmla="*/ 595767 h 1618500"/>
                  <a:gd name="connsiteX13" fmla="*/ 821234 w 1367304"/>
                  <a:gd name="connsiteY13" fmla="*/ 224292 h 161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7304" h="1618500">
                    <a:moveTo>
                      <a:pt x="821234" y="224292"/>
                    </a:moveTo>
                    <a:cubicBezTo>
                      <a:pt x="691059" y="125867"/>
                      <a:pt x="676771" y="19504"/>
                      <a:pt x="573584" y="5217"/>
                    </a:cubicBezTo>
                    <a:cubicBezTo>
                      <a:pt x="470397" y="-9070"/>
                      <a:pt x="256084" y="-2720"/>
                      <a:pt x="202109" y="138567"/>
                    </a:cubicBezTo>
                    <a:cubicBezTo>
                      <a:pt x="148134" y="279854"/>
                      <a:pt x="252909" y="675142"/>
                      <a:pt x="249734" y="852942"/>
                    </a:cubicBezTo>
                    <a:cubicBezTo>
                      <a:pt x="246559" y="1030742"/>
                      <a:pt x="224334" y="1105355"/>
                      <a:pt x="183059" y="1205367"/>
                    </a:cubicBezTo>
                    <a:cubicBezTo>
                      <a:pt x="141784" y="1305380"/>
                      <a:pt x="-20141" y="1384755"/>
                      <a:pt x="2084" y="1453017"/>
                    </a:cubicBezTo>
                    <a:cubicBezTo>
                      <a:pt x="24309" y="1521279"/>
                      <a:pt x="171947" y="1595892"/>
                      <a:pt x="316409" y="1614942"/>
                    </a:cubicBezTo>
                    <a:cubicBezTo>
                      <a:pt x="460871" y="1633992"/>
                      <a:pt x="716459" y="1570492"/>
                      <a:pt x="868859" y="1567317"/>
                    </a:cubicBezTo>
                    <a:cubicBezTo>
                      <a:pt x="1021259" y="1564142"/>
                      <a:pt x="1151434" y="1651454"/>
                      <a:pt x="1230809" y="1595892"/>
                    </a:cubicBezTo>
                    <a:cubicBezTo>
                      <a:pt x="1310184" y="1540330"/>
                      <a:pt x="1354634" y="1322842"/>
                      <a:pt x="1345109" y="1233942"/>
                    </a:cubicBezTo>
                    <a:cubicBezTo>
                      <a:pt x="1335584" y="1145042"/>
                      <a:pt x="1195884" y="1121229"/>
                      <a:pt x="1173659" y="1062492"/>
                    </a:cubicBezTo>
                    <a:cubicBezTo>
                      <a:pt x="1151434" y="1003755"/>
                      <a:pt x="1181597" y="959305"/>
                      <a:pt x="1211759" y="881517"/>
                    </a:cubicBezTo>
                    <a:cubicBezTo>
                      <a:pt x="1241922" y="803730"/>
                      <a:pt x="1414959" y="705304"/>
                      <a:pt x="1354634" y="595767"/>
                    </a:cubicBezTo>
                    <a:cubicBezTo>
                      <a:pt x="1294309" y="486230"/>
                      <a:pt x="951409" y="322717"/>
                      <a:pt x="821234" y="224292"/>
                    </a:cubicBezTo>
                    <a:close/>
                  </a:path>
                </a:pathLst>
              </a:custGeom>
              <a:solidFill>
                <a:schemeClr val="accent6">
                  <a:lumMod val="40000"/>
                  <a:lumOff val="60000"/>
                  <a:alpha val="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ree-form: Shape 16">
                <a:extLst>
                  <a:ext uri="{FF2B5EF4-FFF2-40B4-BE49-F238E27FC236}">
                    <a16:creationId xmlns:a16="http://schemas.microsoft.com/office/drawing/2014/main" id="{B90148A8-FBA5-B58D-9092-47EFDECB383D}"/>
                  </a:ext>
                </a:extLst>
              </p:cNvPr>
              <p:cNvSpPr/>
              <p:nvPr/>
            </p:nvSpPr>
            <p:spPr>
              <a:xfrm rot="3771187">
                <a:off x="8347080" y="1166363"/>
                <a:ext cx="1367304" cy="1618500"/>
              </a:xfrm>
              <a:custGeom>
                <a:avLst/>
                <a:gdLst>
                  <a:gd name="connsiteX0" fmla="*/ 821234 w 1367304"/>
                  <a:gd name="connsiteY0" fmla="*/ 224292 h 1618500"/>
                  <a:gd name="connsiteX1" fmla="*/ 573584 w 1367304"/>
                  <a:gd name="connsiteY1" fmla="*/ 5217 h 1618500"/>
                  <a:gd name="connsiteX2" fmla="*/ 202109 w 1367304"/>
                  <a:gd name="connsiteY2" fmla="*/ 138567 h 1618500"/>
                  <a:gd name="connsiteX3" fmla="*/ 249734 w 1367304"/>
                  <a:gd name="connsiteY3" fmla="*/ 852942 h 1618500"/>
                  <a:gd name="connsiteX4" fmla="*/ 183059 w 1367304"/>
                  <a:gd name="connsiteY4" fmla="*/ 1205367 h 1618500"/>
                  <a:gd name="connsiteX5" fmla="*/ 2084 w 1367304"/>
                  <a:gd name="connsiteY5" fmla="*/ 1453017 h 1618500"/>
                  <a:gd name="connsiteX6" fmla="*/ 316409 w 1367304"/>
                  <a:gd name="connsiteY6" fmla="*/ 1614942 h 1618500"/>
                  <a:gd name="connsiteX7" fmla="*/ 868859 w 1367304"/>
                  <a:gd name="connsiteY7" fmla="*/ 1567317 h 1618500"/>
                  <a:gd name="connsiteX8" fmla="*/ 1230809 w 1367304"/>
                  <a:gd name="connsiteY8" fmla="*/ 1595892 h 1618500"/>
                  <a:gd name="connsiteX9" fmla="*/ 1345109 w 1367304"/>
                  <a:gd name="connsiteY9" fmla="*/ 1233942 h 1618500"/>
                  <a:gd name="connsiteX10" fmla="*/ 1173659 w 1367304"/>
                  <a:gd name="connsiteY10" fmla="*/ 1062492 h 1618500"/>
                  <a:gd name="connsiteX11" fmla="*/ 1211759 w 1367304"/>
                  <a:gd name="connsiteY11" fmla="*/ 881517 h 1618500"/>
                  <a:gd name="connsiteX12" fmla="*/ 1354634 w 1367304"/>
                  <a:gd name="connsiteY12" fmla="*/ 595767 h 1618500"/>
                  <a:gd name="connsiteX13" fmla="*/ 821234 w 1367304"/>
                  <a:gd name="connsiteY13" fmla="*/ 224292 h 161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7304" h="1618500">
                    <a:moveTo>
                      <a:pt x="821234" y="224292"/>
                    </a:moveTo>
                    <a:cubicBezTo>
                      <a:pt x="691059" y="125867"/>
                      <a:pt x="676771" y="19504"/>
                      <a:pt x="573584" y="5217"/>
                    </a:cubicBezTo>
                    <a:cubicBezTo>
                      <a:pt x="470397" y="-9070"/>
                      <a:pt x="256084" y="-2720"/>
                      <a:pt x="202109" y="138567"/>
                    </a:cubicBezTo>
                    <a:cubicBezTo>
                      <a:pt x="148134" y="279854"/>
                      <a:pt x="252909" y="675142"/>
                      <a:pt x="249734" y="852942"/>
                    </a:cubicBezTo>
                    <a:cubicBezTo>
                      <a:pt x="246559" y="1030742"/>
                      <a:pt x="224334" y="1105355"/>
                      <a:pt x="183059" y="1205367"/>
                    </a:cubicBezTo>
                    <a:cubicBezTo>
                      <a:pt x="141784" y="1305380"/>
                      <a:pt x="-20141" y="1384755"/>
                      <a:pt x="2084" y="1453017"/>
                    </a:cubicBezTo>
                    <a:cubicBezTo>
                      <a:pt x="24309" y="1521279"/>
                      <a:pt x="171947" y="1595892"/>
                      <a:pt x="316409" y="1614942"/>
                    </a:cubicBezTo>
                    <a:cubicBezTo>
                      <a:pt x="460871" y="1633992"/>
                      <a:pt x="716459" y="1570492"/>
                      <a:pt x="868859" y="1567317"/>
                    </a:cubicBezTo>
                    <a:cubicBezTo>
                      <a:pt x="1021259" y="1564142"/>
                      <a:pt x="1151434" y="1651454"/>
                      <a:pt x="1230809" y="1595892"/>
                    </a:cubicBezTo>
                    <a:cubicBezTo>
                      <a:pt x="1310184" y="1540330"/>
                      <a:pt x="1354634" y="1322842"/>
                      <a:pt x="1345109" y="1233942"/>
                    </a:cubicBezTo>
                    <a:cubicBezTo>
                      <a:pt x="1335584" y="1145042"/>
                      <a:pt x="1195884" y="1121229"/>
                      <a:pt x="1173659" y="1062492"/>
                    </a:cubicBezTo>
                    <a:cubicBezTo>
                      <a:pt x="1151434" y="1003755"/>
                      <a:pt x="1181597" y="959305"/>
                      <a:pt x="1211759" y="881517"/>
                    </a:cubicBezTo>
                    <a:cubicBezTo>
                      <a:pt x="1241922" y="803730"/>
                      <a:pt x="1414959" y="705304"/>
                      <a:pt x="1354634" y="595767"/>
                    </a:cubicBezTo>
                    <a:cubicBezTo>
                      <a:pt x="1294309" y="486230"/>
                      <a:pt x="951409" y="322717"/>
                      <a:pt x="821234" y="224292"/>
                    </a:cubicBezTo>
                    <a:close/>
                  </a:path>
                </a:pathLst>
              </a:custGeom>
              <a:solidFill>
                <a:schemeClr val="accent6">
                  <a:lumMod val="40000"/>
                  <a:lumOff val="60000"/>
                  <a:alpha val="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83D05FA9-8DF1-3CB9-880C-C500ABBA7EB7}"/>
                  </a:ext>
                </a:extLst>
              </p:cNvPr>
              <p:cNvGrpSpPr/>
              <p:nvPr/>
            </p:nvGrpSpPr>
            <p:grpSpPr>
              <a:xfrm>
                <a:off x="2805182" y="3512"/>
                <a:ext cx="7700468" cy="6699708"/>
                <a:chOff x="2805182" y="3512"/>
                <a:chExt cx="7700468" cy="6699708"/>
              </a:xfrm>
            </p:grpSpPr>
            <p:grpSp>
              <p:nvGrpSpPr>
                <p:cNvPr id="7" name="Group 6">
                  <a:extLst>
                    <a:ext uri="{FF2B5EF4-FFF2-40B4-BE49-F238E27FC236}">
                      <a16:creationId xmlns:a16="http://schemas.microsoft.com/office/drawing/2014/main" id="{3A6EB528-FEAA-69D4-569B-5C5FDD42CD36}"/>
                    </a:ext>
                  </a:extLst>
                </p:cNvPr>
                <p:cNvGrpSpPr/>
                <p:nvPr/>
              </p:nvGrpSpPr>
              <p:grpSpPr>
                <a:xfrm>
                  <a:off x="2805182" y="3512"/>
                  <a:ext cx="7700468" cy="6699708"/>
                  <a:chOff x="2805182" y="3512"/>
                  <a:chExt cx="7700468" cy="6699708"/>
                </a:xfrm>
              </p:grpSpPr>
              <p:sp>
                <p:nvSpPr>
                  <p:cNvPr id="40" name="Free-form: Shape 39">
                    <a:extLst>
                      <a:ext uri="{FF2B5EF4-FFF2-40B4-BE49-F238E27FC236}">
                        <a16:creationId xmlns:a16="http://schemas.microsoft.com/office/drawing/2014/main" id="{DC7E07A2-5E8C-A717-B639-2D0C10F8CDAE}"/>
                      </a:ext>
                    </a:extLst>
                  </p:cNvPr>
                  <p:cNvSpPr/>
                  <p:nvPr/>
                </p:nvSpPr>
                <p:spPr>
                  <a:xfrm>
                    <a:off x="5208091" y="3023733"/>
                    <a:ext cx="1367304" cy="1618500"/>
                  </a:xfrm>
                  <a:custGeom>
                    <a:avLst/>
                    <a:gdLst>
                      <a:gd name="connsiteX0" fmla="*/ 821234 w 1367304"/>
                      <a:gd name="connsiteY0" fmla="*/ 224292 h 1618500"/>
                      <a:gd name="connsiteX1" fmla="*/ 573584 w 1367304"/>
                      <a:gd name="connsiteY1" fmla="*/ 5217 h 1618500"/>
                      <a:gd name="connsiteX2" fmla="*/ 202109 w 1367304"/>
                      <a:gd name="connsiteY2" fmla="*/ 138567 h 1618500"/>
                      <a:gd name="connsiteX3" fmla="*/ 249734 w 1367304"/>
                      <a:gd name="connsiteY3" fmla="*/ 852942 h 1618500"/>
                      <a:gd name="connsiteX4" fmla="*/ 183059 w 1367304"/>
                      <a:gd name="connsiteY4" fmla="*/ 1205367 h 1618500"/>
                      <a:gd name="connsiteX5" fmla="*/ 2084 w 1367304"/>
                      <a:gd name="connsiteY5" fmla="*/ 1453017 h 1618500"/>
                      <a:gd name="connsiteX6" fmla="*/ 316409 w 1367304"/>
                      <a:gd name="connsiteY6" fmla="*/ 1614942 h 1618500"/>
                      <a:gd name="connsiteX7" fmla="*/ 868859 w 1367304"/>
                      <a:gd name="connsiteY7" fmla="*/ 1567317 h 1618500"/>
                      <a:gd name="connsiteX8" fmla="*/ 1230809 w 1367304"/>
                      <a:gd name="connsiteY8" fmla="*/ 1595892 h 1618500"/>
                      <a:gd name="connsiteX9" fmla="*/ 1345109 w 1367304"/>
                      <a:gd name="connsiteY9" fmla="*/ 1233942 h 1618500"/>
                      <a:gd name="connsiteX10" fmla="*/ 1173659 w 1367304"/>
                      <a:gd name="connsiteY10" fmla="*/ 1062492 h 1618500"/>
                      <a:gd name="connsiteX11" fmla="*/ 1211759 w 1367304"/>
                      <a:gd name="connsiteY11" fmla="*/ 881517 h 1618500"/>
                      <a:gd name="connsiteX12" fmla="*/ 1354634 w 1367304"/>
                      <a:gd name="connsiteY12" fmla="*/ 595767 h 1618500"/>
                      <a:gd name="connsiteX13" fmla="*/ 821234 w 1367304"/>
                      <a:gd name="connsiteY13" fmla="*/ 224292 h 161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7304" h="1618500">
                        <a:moveTo>
                          <a:pt x="821234" y="224292"/>
                        </a:moveTo>
                        <a:cubicBezTo>
                          <a:pt x="691059" y="125867"/>
                          <a:pt x="676771" y="19504"/>
                          <a:pt x="573584" y="5217"/>
                        </a:cubicBezTo>
                        <a:cubicBezTo>
                          <a:pt x="470397" y="-9070"/>
                          <a:pt x="256084" y="-2720"/>
                          <a:pt x="202109" y="138567"/>
                        </a:cubicBezTo>
                        <a:cubicBezTo>
                          <a:pt x="148134" y="279854"/>
                          <a:pt x="252909" y="675142"/>
                          <a:pt x="249734" y="852942"/>
                        </a:cubicBezTo>
                        <a:cubicBezTo>
                          <a:pt x="246559" y="1030742"/>
                          <a:pt x="224334" y="1105355"/>
                          <a:pt x="183059" y="1205367"/>
                        </a:cubicBezTo>
                        <a:cubicBezTo>
                          <a:pt x="141784" y="1305380"/>
                          <a:pt x="-20141" y="1384755"/>
                          <a:pt x="2084" y="1453017"/>
                        </a:cubicBezTo>
                        <a:cubicBezTo>
                          <a:pt x="24309" y="1521279"/>
                          <a:pt x="171947" y="1595892"/>
                          <a:pt x="316409" y="1614942"/>
                        </a:cubicBezTo>
                        <a:cubicBezTo>
                          <a:pt x="460871" y="1633992"/>
                          <a:pt x="716459" y="1570492"/>
                          <a:pt x="868859" y="1567317"/>
                        </a:cubicBezTo>
                        <a:cubicBezTo>
                          <a:pt x="1021259" y="1564142"/>
                          <a:pt x="1151434" y="1651454"/>
                          <a:pt x="1230809" y="1595892"/>
                        </a:cubicBezTo>
                        <a:cubicBezTo>
                          <a:pt x="1310184" y="1540330"/>
                          <a:pt x="1354634" y="1322842"/>
                          <a:pt x="1345109" y="1233942"/>
                        </a:cubicBezTo>
                        <a:cubicBezTo>
                          <a:pt x="1335584" y="1145042"/>
                          <a:pt x="1195884" y="1121229"/>
                          <a:pt x="1173659" y="1062492"/>
                        </a:cubicBezTo>
                        <a:cubicBezTo>
                          <a:pt x="1151434" y="1003755"/>
                          <a:pt x="1181597" y="959305"/>
                          <a:pt x="1211759" y="881517"/>
                        </a:cubicBezTo>
                        <a:cubicBezTo>
                          <a:pt x="1241922" y="803730"/>
                          <a:pt x="1414959" y="705304"/>
                          <a:pt x="1354634" y="595767"/>
                        </a:cubicBezTo>
                        <a:cubicBezTo>
                          <a:pt x="1294309" y="486230"/>
                          <a:pt x="951409" y="322717"/>
                          <a:pt x="821234" y="224292"/>
                        </a:cubicBez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9" name="Group 38">
                    <a:extLst>
                      <a:ext uri="{FF2B5EF4-FFF2-40B4-BE49-F238E27FC236}">
                        <a16:creationId xmlns:a16="http://schemas.microsoft.com/office/drawing/2014/main" id="{F797C712-4D44-4C20-CBFA-5D37266F23F2}"/>
                      </a:ext>
                    </a:extLst>
                  </p:cNvPr>
                  <p:cNvGrpSpPr/>
                  <p:nvPr/>
                </p:nvGrpSpPr>
                <p:grpSpPr>
                  <a:xfrm>
                    <a:off x="2805182" y="3512"/>
                    <a:ext cx="7700468" cy="6699708"/>
                    <a:chOff x="2805182" y="3512"/>
                    <a:chExt cx="7700468" cy="6699708"/>
                  </a:xfrm>
                </p:grpSpPr>
                <p:grpSp>
                  <p:nvGrpSpPr>
                    <p:cNvPr id="29" name="Group 28">
                      <a:extLst>
                        <a:ext uri="{FF2B5EF4-FFF2-40B4-BE49-F238E27FC236}">
                          <a16:creationId xmlns:a16="http://schemas.microsoft.com/office/drawing/2014/main" id="{F06BA961-9C61-5B5C-110D-01F31DC281DD}"/>
                        </a:ext>
                      </a:extLst>
                    </p:cNvPr>
                    <p:cNvGrpSpPr/>
                    <p:nvPr/>
                  </p:nvGrpSpPr>
                  <p:grpSpPr>
                    <a:xfrm>
                      <a:off x="3135699" y="2408642"/>
                      <a:ext cx="3041730" cy="3004526"/>
                      <a:chOff x="3135699" y="2408642"/>
                      <a:chExt cx="3041730" cy="3004526"/>
                    </a:xfrm>
                  </p:grpSpPr>
                  <p:grpSp>
                    <p:nvGrpSpPr>
                      <p:cNvPr id="30" name="Group 29">
                        <a:extLst>
                          <a:ext uri="{FF2B5EF4-FFF2-40B4-BE49-F238E27FC236}">
                            <a16:creationId xmlns:a16="http://schemas.microsoft.com/office/drawing/2014/main" id="{34657B10-2D0B-E040-9847-3D057F8D51E2}"/>
                          </a:ext>
                        </a:extLst>
                      </p:cNvPr>
                      <p:cNvGrpSpPr/>
                      <p:nvPr/>
                    </p:nvGrpSpPr>
                    <p:grpSpPr>
                      <a:xfrm rot="3749628">
                        <a:off x="4349333" y="4807481"/>
                        <a:ext cx="488742" cy="722632"/>
                        <a:chOff x="4513315" y="5121894"/>
                        <a:chExt cx="488742" cy="722632"/>
                      </a:xfrm>
                    </p:grpSpPr>
                    <p:sp>
                      <p:nvSpPr>
                        <p:cNvPr id="37" name="Isosceles Triangle 36">
                          <a:extLst>
                            <a:ext uri="{FF2B5EF4-FFF2-40B4-BE49-F238E27FC236}">
                              <a16:creationId xmlns:a16="http://schemas.microsoft.com/office/drawing/2014/main" id="{EA3AA00D-D07A-CEB1-A3F5-D19818A9BEFD}"/>
                            </a:ext>
                          </a:extLst>
                        </p:cNvPr>
                        <p:cNvSpPr/>
                        <p:nvPr/>
                      </p:nvSpPr>
                      <p:spPr>
                        <a:xfrm>
                          <a:off x="4513315" y="5121894"/>
                          <a:ext cx="488742" cy="722632"/>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77EB97F7-4C1E-A8FB-A346-8D0D86D18488}"/>
                            </a:ext>
                          </a:extLst>
                        </p:cNvPr>
                        <p:cNvSpPr/>
                        <p:nvPr/>
                      </p:nvSpPr>
                      <p:spPr>
                        <a:xfrm>
                          <a:off x="4683727" y="5516418"/>
                          <a:ext cx="147918" cy="147918"/>
                        </a:xfrm>
                        <a:prstGeom prst="ellipse">
                          <a:avLst/>
                        </a:prstGeom>
                        <a:solidFill>
                          <a:schemeClr val="tx1">
                            <a:alpha val="7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1" name="Group 30">
                        <a:extLst>
                          <a:ext uri="{FF2B5EF4-FFF2-40B4-BE49-F238E27FC236}">
                            <a16:creationId xmlns:a16="http://schemas.microsoft.com/office/drawing/2014/main" id="{C02E53FE-C5D0-2ED9-C80F-CBF706CE075B}"/>
                          </a:ext>
                        </a:extLst>
                      </p:cNvPr>
                      <p:cNvGrpSpPr/>
                      <p:nvPr/>
                    </p:nvGrpSpPr>
                    <p:grpSpPr>
                      <a:xfrm>
                        <a:off x="5688687" y="3438302"/>
                        <a:ext cx="488742" cy="722632"/>
                        <a:chOff x="4513315" y="5121894"/>
                        <a:chExt cx="488742" cy="722632"/>
                      </a:xfrm>
                    </p:grpSpPr>
                    <p:sp>
                      <p:nvSpPr>
                        <p:cNvPr id="35" name="Isosceles Triangle 34">
                          <a:extLst>
                            <a:ext uri="{FF2B5EF4-FFF2-40B4-BE49-F238E27FC236}">
                              <a16:creationId xmlns:a16="http://schemas.microsoft.com/office/drawing/2014/main" id="{6629644A-1DF8-F1FD-3E6F-A9C4EE4686E2}"/>
                            </a:ext>
                          </a:extLst>
                        </p:cNvPr>
                        <p:cNvSpPr/>
                        <p:nvPr/>
                      </p:nvSpPr>
                      <p:spPr>
                        <a:xfrm>
                          <a:off x="4513315" y="5121894"/>
                          <a:ext cx="488742" cy="722632"/>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C34E9051-7218-27A1-7FDE-A91F3A9300B2}"/>
                            </a:ext>
                          </a:extLst>
                        </p:cNvPr>
                        <p:cNvSpPr/>
                        <p:nvPr/>
                      </p:nvSpPr>
                      <p:spPr>
                        <a:xfrm>
                          <a:off x="4683727" y="5516418"/>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Arc 31">
                        <a:extLst>
                          <a:ext uri="{FF2B5EF4-FFF2-40B4-BE49-F238E27FC236}">
                            <a16:creationId xmlns:a16="http://schemas.microsoft.com/office/drawing/2014/main" id="{86CF88E8-1B51-3E5D-EFCC-EDD410B514B9}"/>
                          </a:ext>
                        </a:extLst>
                      </p:cNvPr>
                      <p:cNvSpPr/>
                      <p:nvPr/>
                    </p:nvSpPr>
                    <p:spPr>
                      <a:xfrm rot="5568644">
                        <a:off x="3143381" y="2400960"/>
                        <a:ext cx="2799884" cy="2815247"/>
                      </a:xfrm>
                      <a:prstGeom prst="arc">
                        <a:avLst>
                          <a:gd name="adj1" fmla="val 16359713"/>
                          <a:gd name="adj2" fmla="val 21590898"/>
                        </a:avLst>
                      </a:prstGeom>
                      <a:noFill/>
                      <a:ln w="381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913A6CC-DDFD-E2D6-CCAA-6591895E1FA4}"/>
                              </a:ext>
                            </a:extLst>
                          </p:cNvPr>
                          <p:cNvSpPr txBox="1"/>
                          <p:nvPr/>
                        </p:nvSpPr>
                        <p:spPr>
                          <a:xfrm>
                            <a:off x="4261068" y="4703484"/>
                            <a:ext cx="2756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1">
                                              <a:latin typeface="Cambria Math" panose="02040503050406030204" pitchFamily="18" charset="0"/>
                                            </a:rPr>
                                            <m:t>𝒔</m:t>
                                          </m:r>
                                        </m:e>
                                      </m:acc>
                                    </m:e>
                                    <m:sub>
                                      <m:r>
                                        <a:rPr lang="en-GB" b="0" i="1" smtClean="0">
                                          <a:latin typeface="Cambria Math" panose="02040503050406030204" pitchFamily="18" charset="0"/>
                                        </a:rPr>
                                        <m:t>0</m:t>
                                      </m:r>
                                    </m:sub>
                                  </m:sSub>
                                </m:oMath>
                              </m:oMathPara>
                            </a14:m>
                            <a:endParaRPr lang="en-GB"/>
                          </a:p>
                        </p:txBody>
                      </p:sp>
                    </mc:Choice>
                    <mc:Fallback xmlns="">
                      <p:sp>
                        <p:nvSpPr>
                          <p:cNvPr id="33" name="TextBox 32">
                            <a:extLst>
                              <a:ext uri="{FF2B5EF4-FFF2-40B4-BE49-F238E27FC236}">
                                <a16:creationId xmlns:a16="http://schemas.microsoft.com/office/drawing/2014/main" id="{3FBEFC9E-C041-63C4-A9FE-ADB843647EFC}"/>
                              </a:ext>
                            </a:extLst>
                          </p:cNvPr>
                          <p:cNvSpPr txBox="1">
                            <a:spLocks noRot="1" noChangeAspect="1" noMove="1" noResize="1" noEditPoints="1" noAdjustHandles="1" noChangeArrowheads="1" noChangeShapeType="1" noTextEdit="1"/>
                          </p:cNvSpPr>
                          <p:nvPr/>
                        </p:nvSpPr>
                        <p:spPr>
                          <a:xfrm>
                            <a:off x="4261068" y="4703484"/>
                            <a:ext cx="275653" cy="276999"/>
                          </a:xfrm>
                          <a:prstGeom prst="rect">
                            <a:avLst/>
                          </a:prstGeom>
                          <a:blipFill>
                            <a:blip r:embed="rId2"/>
                            <a:stretch>
                              <a:fillRect l="-20000" t="-26667" r="-44444"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3764628-FD7F-C063-4F9F-8FB5FCB998F7}"/>
                              </a:ext>
                            </a:extLst>
                          </p:cNvPr>
                          <p:cNvSpPr txBox="1"/>
                          <p:nvPr/>
                        </p:nvSpPr>
                        <p:spPr>
                          <a:xfrm>
                            <a:off x="5610587" y="3232969"/>
                            <a:ext cx="2703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1">
                                              <a:latin typeface="Cambria Math" panose="02040503050406030204" pitchFamily="18" charset="0"/>
                                            </a:rPr>
                                            <m:t>𝒔</m:t>
                                          </m:r>
                                        </m:e>
                                      </m:acc>
                                    </m:e>
                                    <m:sub>
                                      <m:r>
                                        <a:rPr lang="en-GB" b="0" i="1" smtClean="0">
                                          <a:latin typeface="Cambria Math" panose="02040503050406030204" pitchFamily="18" charset="0"/>
                                        </a:rPr>
                                        <m:t>1</m:t>
                                      </m:r>
                                    </m:sub>
                                  </m:sSub>
                                </m:oMath>
                              </m:oMathPara>
                            </a14:m>
                            <a:endParaRPr lang="en-GB"/>
                          </a:p>
                        </p:txBody>
                      </p:sp>
                    </mc:Choice>
                    <mc:Fallback xmlns="">
                      <p:sp>
                        <p:nvSpPr>
                          <p:cNvPr id="34" name="TextBox 33">
                            <a:extLst>
                              <a:ext uri="{FF2B5EF4-FFF2-40B4-BE49-F238E27FC236}">
                                <a16:creationId xmlns:a16="http://schemas.microsoft.com/office/drawing/2014/main" id="{BFCC6512-206F-AFE5-9D32-35177732AEC3}"/>
                              </a:ext>
                            </a:extLst>
                          </p:cNvPr>
                          <p:cNvSpPr txBox="1">
                            <a:spLocks noRot="1" noChangeAspect="1" noMove="1" noResize="1" noEditPoints="1" noAdjustHandles="1" noChangeArrowheads="1" noChangeShapeType="1" noTextEdit="1"/>
                          </p:cNvSpPr>
                          <p:nvPr/>
                        </p:nvSpPr>
                        <p:spPr>
                          <a:xfrm>
                            <a:off x="5610587" y="3232969"/>
                            <a:ext cx="270330" cy="276999"/>
                          </a:xfrm>
                          <a:prstGeom prst="rect">
                            <a:avLst/>
                          </a:prstGeom>
                          <a:blipFill>
                            <a:blip r:embed="rId3"/>
                            <a:stretch>
                              <a:fillRect l="-17778" t="-23913" r="-44444" b="-13043"/>
                            </a:stretch>
                          </a:blipFill>
                        </p:spPr>
                        <p:txBody>
                          <a:bodyPr/>
                          <a:lstStyle/>
                          <a:p>
                            <a:r>
                              <a:rPr lang="en-US">
                                <a:noFill/>
                              </a:rPr>
                              <a:t> </a:t>
                            </a:r>
                          </a:p>
                        </p:txBody>
                      </p:sp>
                    </mc:Fallback>
                  </mc:AlternateContent>
                </p:grpSp>
                <p:grpSp>
                  <p:nvGrpSpPr>
                    <p:cNvPr id="2" name="Group 1">
                      <a:extLst>
                        <a:ext uri="{FF2B5EF4-FFF2-40B4-BE49-F238E27FC236}">
                          <a16:creationId xmlns:a16="http://schemas.microsoft.com/office/drawing/2014/main" id="{BF081AEF-379A-669B-6385-06556BB02CC0}"/>
                        </a:ext>
                      </a:extLst>
                    </p:cNvPr>
                    <p:cNvGrpSpPr/>
                    <p:nvPr/>
                  </p:nvGrpSpPr>
                  <p:grpSpPr>
                    <a:xfrm>
                      <a:off x="2805182" y="3512"/>
                      <a:ext cx="7700468" cy="6699708"/>
                      <a:chOff x="2805183" y="3512"/>
                      <a:chExt cx="7700468" cy="6699708"/>
                    </a:xfrm>
                  </p:grpSpPr>
                  <p:grpSp>
                    <p:nvGrpSpPr>
                      <p:cNvPr id="3" name="Group 2">
                        <a:extLst>
                          <a:ext uri="{FF2B5EF4-FFF2-40B4-BE49-F238E27FC236}">
                            <a16:creationId xmlns:a16="http://schemas.microsoft.com/office/drawing/2014/main" id="{995C3F84-F045-1305-7C65-F1C7553F8CE0}"/>
                          </a:ext>
                        </a:extLst>
                      </p:cNvPr>
                      <p:cNvGrpSpPr/>
                      <p:nvPr/>
                    </p:nvGrpSpPr>
                    <p:grpSpPr>
                      <a:xfrm>
                        <a:off x="2945651" y="943220"/>
                        <a:ext cx="7560000" cy="5760000"/>
                        <a:chOff x="2882151" y="993304"/>
                        <a:chExt cx="7560000" cy="5760000"/>
                      </a:xfrm>
                    </p:grpSpPr>
                    <p:cxnSp>
                      <p:nvCxnSpPr>
                        <p:cNvPr id="27" name="Straight Arrow Connector 26">
                          <a:extLst>
                            <a:ext uri="{FF2B5EF4-FFF2-40B4-BE49-F238E27FC236}">
                              <a16:creationId xmlns:a16="http://schemas.microsoft.com/office/drawing/2014/main" id="{3DDF7CAB-CF55-8E29-38E5-8AF85D0615F3}"/>
                            </a:ext>
                          </a:extLst>
                        </p:cNvPr>
                        <p:cNvCxnSpPr>
                          <a:cxnSpLocks/>
                        </p:cNvCxnSpPr>
                        <p:nvPr/>
                      </p:nvCxnSpPr>
                      <p:spPr>
                        <a:xfrm flipV="1">
                          <a:off x="3204881" y="993304"/>
                          <a:ext cx="0" cy="5760000"/>
                        </a:xfrm>
                        <a:prstGeom prst="straightConnector1">
                          <a:avLst/>
                        </a:prstGeom>
                        <a:ln w="571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7E37F02-323A-7E82-AD56-9F8DA474BB22}"/>
                            </a:ext>
                          </a:extLst>
                        </p:cNvPr>
                        <p:cNvCxnSpPr>
                          <a:cxnSpLocks/>
                        </p:cNvCxnSpPr>
                        <p:nvPr/>
                      </p:nvCxnSpPr>
                      <p:spPr>
                        <a:xfrm>
                          <a:off x="2882151" y="6329083"/>
                          <a:ext cx="7560000" cy="0"/>
                        </a:xfrm>
                        <a:prstGeom prst="straightConnector1">
                          <a:avLst/>
                        </a:prstGeom>
                        <a:ln w="571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46FA87C3-54B8-8DCD-4492-952F70F4AB98}"/>
                          </a:ext>
                        </a:extLst>
                      </p:cNvPr>
                      <p:cNvSpPr txBox="1"/>
                      <p:nvPr/>
                    </p:nvSpPr>
                    <p:spPr>
                      <a:xfrm>
                        <a:off x="2934313" y="3512"/>
                        <a:ext cx="6316650" cy="523220"/>
                      </a:xfrm>
                      <a:prstGeom prst="rect">
                        <a:avLst/>
                      </a:prstGeom>
                      <a:noFill/>
                    </p:spPr>
                    <p:txBody>
                      <a:bodyPr wrap="square" rtlCol="0">
                        <a:spAutoFit/>
                      </a:bodyPr>
                      <a:lstStyle/>
                      <a:p>
                        <a:pPr algn="ctr"/>
                        <a:r>
                          <a:rPr lang="en-GB" sz="2800" dirty="0">
                            <a:solidFill>
                              <a:schemeClr val="bg1">
                                <a:lumMod val="50000"/>
                              </a:schemeClr>
                            </a:solidFill>
                            <a:latin typeface="Nexa Bold" panose="02000000000000000000" pitchFamily="50" charset="0"/>
                          </a:rPr>
                          <a:t>Estimated Robot Pose (dead reckoning)</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05D1280-7AA4-CC32-A0A1-FD367A8D0912}"/>
                              </a:ext>
                            </a:extLst>
                          </p:cNvPr>
                          <p:cNvSpPr txBox="1"/>
                          <p:nvPr/>
                        </p:nvSpPr>
                        <p:spPr>
                          <a:xfrm>
                            <a:off x="9867778" y="6310047"/>
                            <a:ext cx="3697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𝑊</m:t>
                                      </m:r>
                                    </m:sub>
                                  </m:sSub>
                                </m:oMath>
                              </m:oMathPara>
                            </a14:m>
                            <a:endParaRPr lang="en-GB"/>
                          </a:p>
                        </p:txBody>
                      </p:sp>
                    </mc:Choice>
                    <mc:Fallback xmlns="">
                      <p:sp>
                        <p:nvSpPr>
                          <p:cNvPr id="5" name="TextBox 4">
                            <a:extLst>
                              <a:ext uri="{FF2B5EF4-FFF2-40B4-BE49-F238E27FC236}">
                                <a16:creationId xmlns:a16="http://schemas.microsoft.com/office/drawing/2014/main" id="{4E0FB625-065C-18A0-742A-1524F0685AEA}"/>
                              </a:ext>
                            </a:extLst>
                          </p:cNvPr>
                          <p:cNvSpPr txBox="1">
                            <a:spLocks noRot="1" noChangeAspect="1" noMove="1" noResize="1" noEditPoints="1" noAdjustHandles="1" noChangeArrowheads="1" noChangeShapeType="1" noTextEdit="1"/>
                          </p:cNvSpPr>
                          <p:nvPr/>
                        </p:nvSpPr>
                        <p:spPr>
                          <a:xfrm>
                            <a:off x="9867778" y="6310047"/>
                            <a:ext cx="369780" cy="276999"/>
                          </a:xfrm>
                          <a:prstGeom prst="rect">
                            <a:avLst/>
                          </a:prstGeom>
                          <a:blipFill>
                            <a:blip r:embed="rId4"/>
                            <a:stretch>
                              <a:fillRect l="-16667" r="-3333"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405B57C-7E0A-DD6D-30B9-7DD70AF22311}"/>
                              </a:ext>
                            </a:extLst>
                          </p:cNvPr>
                          <p:cNvSpPr txBox="1"/>
                          <p:nvPr/>
                        </p:nvSpPr>
                        <p:spPr>
                          <a:xfrm>
                            <a:off x="2805183" y="1173883"/>
                            <a:ext cx="332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𝑊</m:t>
                                      </m:r>
                                    </m:sub>
                                  </m:sSub>
                                </m:oMath>
                              </m:oMathPara>
                            </a14:m>
                            <a:endParaRPr lang="en-GB"/>
                          </a:p>
                        </p:txBody>
                      </p:sp>
                    </mc:Choice>
                    <mc:Fallback xmlns="">
                      <p:sp>
                        <p:nvSpPr>
                          <p:cNvPr id="6" name="TextBox 5">
                            <a:extLst>
                              <a:ext uri="{FF2B5EF4-FFF2-40B4-BE49-F238E27FC236}">
                                <a16:creationId xmlns:a16="http://schemas.microsoft.com/office/drawing/2014/main" id="{174799F0-D9FC-B55F-C397-117CB22A24E4}"/>
                              </a:ext>
                            </a:extLst>
                          </p:cNvPr>
                          <p:cNvSpPr txBox="1">
                            <a:spLocks noRot="1" noChangeAspect="1" noMove="1" noResize="1" noEditPoints="1" noAdjustHandles="1" noChangeArrowheads="1" noChangeShapeType="1" noTextEdit="1"/>
                          </p:cNvSpPr>
                          <p:nvPr/>
                        </p:nvSpPr>
                        <p:spPr>
                          <a:xfrm>
                            <a:off x="2805183" y="1173883"/>
                            <a:ext cx="332399" cy="276999"/>
                          </a:xfrm>
                          <a:prstGeom prst="rect">
                            <a:avLst/>
                          </a:prstGeom>
                          <a:blipFill>
                            <a:blip r:embed="rId5"/>
                            <a:stretch>
                              <a:fillRect l="-14545" r="-3636" b="-15556"/>
                            </a:stretch>
                          </a:blipFill>
                        </p:spPr>
                        <p:txBody>
                          <a:bodyPr/>
                          <a:lstStyle/>
                          <a:p>
                            <a:r>
                              <a:rPr lang="en-US">
                                <a:noFill/>
                              </a:rPr>
                              <a:t> </a:t>
                            </a:r>
                          </a:p>
                        </p:txBody>
                      </p:sp>
                    </mc:Fallback>
                  </mc:AlternateContent>
                  <p:sp>
                    <p:nvSpPr>
                      <p:cNvPr id="26" name="Oval 25">
                        <a:extLst>
                          <a:ext uri="{FF2B5EF4-FFF2-40B4-BE49-F238E27FC236}">
                            <a16:creationId xmlns:a16="http://schemas.microsoft.com/office/drawing/2014/main" id="{88B8A08F-99ED-45D6-3947-7C1191473A7C}"/>
                          </a:ext>
                        </a:extLst>
                      </p:cNvPr>
                      <p:cNvSpPr/>
                      <p:nvPr/>
                    </p:nvSpPr>
                    <p:spPr>
                      <a:xfrm rot="3749628">
                        <a:off x="4424692" y="5144332"/>
                        <a:ext cx="147918" cy="147918"/>
                      </a:xfrm>
                      <a:prstGeom prst="ellipse">
                        <a:avLst/>
                      </a:prstGeom>
                      <a:solidFill>
                        <a:schemeClr val="tx1">
                          <a:alpha val="7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BDDED8A5-FE75-76E1-9FD5-35EE496A79FC}"/>
                          </a:ext>
                        </a:extLst>
                      </p:cNvPr>
                      <p:cNvSpPr/>
                      <p:nvPr/>
                    </p:nvSpPr>
                    <p:spPr>
                      <a:xfrm>
                        <a:off x="5859099" y="3832826"/>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C0E04B2-0B25-C803-9626-9592E344CB36}"/>
                              </a:ext>
                            </a:extLst>
                          </p:cNvPr>
                          <p:cNvSpPr txBox="1"/>
                          <p:nvPr/>
                        </p:nvSpPr>
                        <p:spPr>
                          <a:xfrm>
                            <a:off x="4261068" y="4703484"/>
                            <a:ext cx="2756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1" i="1" smtClean="0">
                                          <a:latin typeface="Cambria Math" panose="02040503050406030204" pitchFamily="18" charset="0"/>
                                        </a:rPr>
                                        <m:t>𝒔</m:t>
                                      </m:r>
                                    </m:e>
                                    <m:sub>
                                      <m:r>
                                        <a:rPr lang="en-GB" b="0" i="1" smtClean="0">
                                          <a:latin typeface="Cambria Math" panose="02040503050406030204" pitchFamily="18" charset="0"/>
                                        </a:rPr>
                                        <m:t>0</m:t>
                                      </m:r>
                                    </m:sub>
                                  </m:sSub>
                                </m:oMath>
                              </m:oMathPara>
                            </a14:m>
                            <a:endParaRPr lang="en-GB"/>
                          </a:p>
                        </p:txBody>
                      </p:sp>
                    </mc:Choice>
                    <mc:Fallback xmlns="">
                      <p:sp>
                        <p:nvSpPr>
                          <p:cNvPr id="9" name="TextBox 8">
                            <a:extLst>
                              <a:ext uri="{FF2B5EF4-FFF2-40B4-BE49-F238E27FC236}">
                                <a16:creationId xmlns:a16="http://schemas.microsoft.com/office/drawing/2014/main" id="{7B3704CD-A437-120F-9C69-485E0614B31C}"/>
                              </a:ext>
                            </a:extLst>
                          </p:cNvPr>
                          <p:cNvSpPr txBox="1">
                            <a:spLocks noRot="1" noChangeAspect="1" noMove="1" noResize="1" noEditPoints="1" noAdjustHandles="1" noChangeArrowheads="1" noChangeShapeType="1" noTextEdit="1"/>
                          </p:cNvSpPr>
                          <p:nvPr/>
                        </p:nvSpPr>
                        <p:spPr>
                          <a:xfrm>
                            <a:off x="4261068" y="4703484"/>
                            <a:ext cx="275652" cy="276999"/>
                          </a:xfrm>
                          <a:prstGeom prst="rect">
                            <a:avLst/>
                          </a:prstGeom>
                          <a:blipFill>
                            <a:blip r:embed="rId6"/>
                            <a:stretch>
                              <a:fillRect l="-13333" r="-6667" b="-15556"/>
                            </a:stretch>
                          </a:blipFill>
                        </p:spPr>
                        <p:txBody>
                          <a:bodyPr/>
                          <a:lstStyle/>
                          <a:p>
                            <a:r>
                              <a:rPr lang="en-US">
                                <a:noFill/>
                              </a:rPr>
                              <a:t> </a:t>
                            </a:r>
                          </a:p>
                        </p:txBody>
                      </p:sp>
                    </mc:Fallback>
                  </mc:AlternateContent>
                </p:grpSp>
              </p:grpSp>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74DA3E2-357F-E429-CBDE-285D82CEDF80}"/>
                        </a:ext>
                      </a:extLst>
                    </p:cNvPr>
                    <p:cNvSpPr txBox="1"/>
                    <p:nvPr/>
                  </p:nvSpPr>
                  <p:spPr>
                    <a:xfrm>
                      <a:off x="9190930" y="3194541"/>
                      <a:ext cx="12170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𝐩</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1" i="0" smtClean="0">
                                        <a:latin typeface="Cambria Math" panose="02040503050406030204" pitchFamily="18" charset="0"/>
                                      </a:rPr>
                                      <m:t>𝐬</m:t>
                                    </m:r>
                                  </m:e>
                                </m:acc>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1" i="0" smtClean="0">
                                        <a:latin typeface="Cambria Math" panose="02040503050406030204" pitchFamily="18" charset="0"/>
                                      </a:rPr>
                                      <m:t>𝐬</m:t>
                                    </m:r>
                                  </m:e>
                                </m:acc>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1" i="0" smtClean="0">
                                    <a:latin typeface="Cambria Math" panose="02040503050406030204" pitchFamily="18" charset="0"/>
                                  </a:rPr>
                                  <m:t>𝐮</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m:oMathPara>
                      </a14:m>
                      <a:endParaRPr lang="en-GB"/>
                    </a:p>
                  </p:txBody>
                </p:sp>
              </mc:Choice>
              <mc:Fallback xmlns="">
                <p:sp>
                  <p:nvSpPr>
                    <p:cNvPr id="8" name="TextBox 7">
                      <a:extLst>
                        <a:ext uri="{FF2B5EF4-FFF2-40B4-BE49-F238E27FC236}">
                          <a16:creationId xmlns:a16="http://schemas.microsoft.com/office/drawing/2014/main" id="{C6B4ABA4-0D4F-712C-9A5D-463C1B5BEE1C}"/>
                        </a:ext>
                      </a:extLst>
                    </p:cNvPr>
                    <p:cNvSpPr txBox="1">
                      <a:spLocks noRot="1" noChangeAspect="1" noMove="1" noResize="1" noEditPoints="1" noAdjustHandles="1" noChangeArrowheads="1" noChangeShapeType="1" noTextEdit="1"/>
                    </p:cNvSpPr>
                    <p:nvPr/>
                  </p:nvSpPr>
                  <p:spPr>
                    <a:xfrm>
                      <a:off x="9190930" y="3194541"/>
                      <a:ext cx="1217063" cy="276999"/>
                    </a:xfrm>
                    <a:prstGeom prst="rect">
                      <a:avLst/>
                    </a:prstGeom>
                    <a:blipFill>
                      <a:blip r:embed="rId7"/>
                      <a:stretch>
                        <a:fillRect l="-5025" t="-24444" r="-7035" b="-35556"/>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EF5C8DE0-3ED6-F62C-336D-8CFCAD3F576C}"/>
                    </a:ext>
                  </a:extLst>
                </p:cNvPr>
                <p:cNvCxnSpPr>
                  <a:stCxn id="8" idx="1"/>
                </p:cNvCxnSpPr>
                <p:nvPr/>
              </p:nvCxnSpPr>
              <p:spPr>
                <a:xfrm flipH="1" flipV="1">
                  <a:off x="8805912" y="3078738"/>
                  <a:ext cx="385018" cy="254303"/>
                </a:xfrm>
                <a:prstGeom prst="straightConnector1">
                  <a:avLst/>
                </a:pr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sp>
            <p:nvSpPr>
              <p:cNvPr id="18" name="Arc 17">
                <a:extLst>
                  <a:ext uri="{FF2B5EF4-FFF2-40B4-BE49-F238E27FC236}">
                    <a16:creationId xmlns:a16="http://schemas.microsoft.com/office/drawing/2014/main" id="{40AAE604-6B14-C53A-23E0-A7BAE0043A70}"/>
                  </a:ext>
                </a:extLst>
              </p:cNvPr>
              <p:cNvSpPr/>
              <p:nvPr/>
            </p:nvSpPr>
            <p:spPr>
              <a:xfrm rot="16200000">
                <a:off x="7255906" y="1950481"/>
                <a:ext cx="2818962" cy="4748179"/>
              </a:xfrm>
              <a:prstGeom prst="arc">
                <a:avLst>
                  <a:gd name="adj1" fmla="val 16359713"/>
                  <a:gd name="adj2" fmla="val 21263852"/>
                </a:avLst>
              </a:prstGeom>
              <a:noFill/>
              <a:ln w="381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Arc 18">
                <a:extLst>
                  <a:ext uri="{FF2B5EF4-FFF2-40B4-BE49-F238E27FC236}">
                    <a16:creationId xmlns:a16="http://schemas.microsoft.com/office/drawing/2014/main" id="{A0715B6A-464D-E25F-440B-82CD0D8BAEDE}"/>
                  </a:ext>
                </a:extLst>
              </p:cNvPr>
              <p:cNvSpPr/>
              <p:nvPr/>
            </p:nvSpPr>
            <p:spPr>
              <a:xfrm rot="16200000">
                <a:off x="5795420" y="1257175"/>
                <a:ext cx="3467881" cy="3978734"/>
              </a:xfrm>
              <a:prstGeom prst="arc">
                <a:avLst>
                  <a:gd name="adj1" fmla="val 16359713"/>
                  <a:gd name="adj2" fmla="val 21263852"/>
                </a:avLst>
              </a:prstGeom>
              <a:noFill/>
              <a:ln w="381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Free-form: Shape 13">
                <a:extLst>
                  <a:ext uri="{FF2B5EF4-FFF2-40B4-BE49-F238E27FC236}">
                    <a16:creationId xmlns:a16="http://schemas.microsoft.com/office/drawing/2014/main" id="{DF4C5816-5289-2303-635B-4558BCFB0B04}"/>
                  </a:ext>
                </a:extLst>
              </p:cNvPr>
              <p:cNvSpPr/>
              <p:nvPr/>
            </p:nvSpPr>
            <p:spPr>
              <a:xfrm rot="3771187">
                <a:off x="7132141" y="1173883"/>
                <a:ext cx="1367304" cy="1618500"/>
              </a:xfrm>
              <a:custGeom>
                <a:avLst/>
                <a:gdLst>
                  <a:gd name="connsiteX0" fmla="*/ 821234 w 1367304"/>
                  <a:gd name="connsiteY0" fmla="*/ 224292 h 1618500"/>
                  <a:gd name="connsiteX1" fmla="*/ 573584 w 1367304"/>
                  <a:gd name="connsiteY1" fmla="*/ 5217 h 1618500"/>
                  <a:gd name="connsiteX2" fmla="*/ 202109 w 1367304"/>
                  <a:gd name="connsiteY2" fmla="*/ 138567 h 1618500"/>
                  <a:gd name="connsiteX3" fmla="*/ 249734 w 1367304"/>
                  <a:gd name="connsiteY3" fmla="*/ 852942 h 1618500"/>
                  <a:gd name="connsiteX4" fmla="*/ 183059 w 1367304"/>
                  <a:gd name="connsiteY4" fmla="*/ 1205367 h 1618500"/>
                  <a:gd name="connsiteX5" fmla="*/ 2084 w 1367304"/>
                  <a:gd name="connsiteY5" fmla="*/ 1453017 h 1618500"/>
                  <a:gd name="connsiteX6" fmla="*/ 316409 w 1367304"/>
                  <a:gd name="connsiteY6" fmla="*/ 1614942 h 1618500"/>
                  <a:gd name="connsiteX7" fmla="*/ 868859 w 1367304"/>
                  <a:gd name="connsiteY7" fmla="*/ 1567317 h 1618500"/>
                  <a:gd name="connsiteX8" fmla="*/ 1230809 w 1367304"/>
                  <a:gd name="connsiteY8" fmla="*/ 1595892 h 1618500"/>
                  <a:gd name="connsiteX9" fmla="*/ 1345109 w 1367304"/>
                  <a:gd name="connsiteY9" fmla="*/ 1233942 h 1618500"/>
                  <a:gd name="connsiteX10" fmla="*/ 1173659 w 1367304"/>
                  <a:gd name="connsiteY10" fmla="*/ 1062492 h 1618500"/>
                  <a:gd name="connsiteX11" fmla="*/ 1211759 w 1367304"/>
                  <a:gd name="connsiteY11" fmla="*/ 881517 h 1618500"/>
                  <a:gd name="connsiteX12" fmla="*/ 1354634 w 1367304"/>
                  <a:gd name="connsiteY12" fmla="*/ 595767 h 1618500"/>
                  <a:gd name="connsiteX13" fmla="*/ 821234 w 1367304"/>
                  <a:gd name="connsiteY13" fmla="*/ 224292 h 161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7304" h="1618500">
                    <a:moveTo>
                      <a:pt x="821234" y="224292"/>
                    </a:moveTo>
                    <a:cubicBezTo>
                      <a:pt x="691059" y="125867"/>
                      <a:pt x="676771" y="19504"/>
                      <a:pt x="573584" y="5217"/>
                    </a:cubicBezTo>
                    <a:cubicBezTo>
                      <a:pt x="470397" y="-9070"/>
                      <a:pt x="256084" y="-2720"/>
                      <a:pt x="202109" y="138567"/>
                    </a:cubicBezTo>
                    <a:cubicBezTo>
                      <a:pt x="148134" y="279854"/>
                      <a:pt x="252909" y="675142"/>
                      <a:pt x="249734" y="852942"/>
                    </a:cubicBezTo>
                    <a:cubicBezTo>
                      <a:pt x="246559" y="1030742"/>
                      <a:pt x="224334" y="1105355"/>
                      <a:pt x="183059" y="1205367"/>
                    </a:cubicBezTo>
                    <a:cubicBezTo>
                      <a:pt x="141784" y="1305380"/>
                      <a:pt x="-20141" y="1384755"/>
                      <a:pt x="2084" y="1453017"/>
                    </a:cubicBezTo>
                    <a:cubicBezTo>
                      <a:pt x="24309" y="1521279"/>
                      <a:pt x="171947" y="1595892"/>
                      <a:pt x="316409" y="1614942"/>
                    </a:cubicBezTo>
                    <a:cubicBezTo>
                      <a:pt x="460871" y="1633992"/>
                      <a:pt x="716459" y="1570492"/>
                      <a:pt x="868859" y="1567317"/>
                    </a:cubicBezTo>
                    <a:cubicBezTo>
                      <a:pt x="1021259" y="1564142"/>
                      <a:pt x="1151434" y="1651454"/>
                      <a:pt x="1230809" y="1595892"/>
                    </a:cubicBezTo>
                    <a:cubicBezTo>
                      <a:pt x="1310184" y="1540330"/>
                      <a:pt x="1354634" y="1322842"/>
                      <a:pt x="1345109" y="1233942"/>
                    </a:cubicBezTo>
                    <a:cubicBezTo>
                      <a:pt x="1335584" y="1145042"/>
                      <a:pt x="1195884" y="1121229"/>
                      <a:pt x="1173659" y="1062492"/>
                    </a:cubicBezTo>
                    <a:cubicBezTo>
                      <a:pt x="1151434" y="1003755"/>
                      <a:pt x="1181597" y="959305"/>
                      <a:pt x="1211759" y="881517"/>
                    </a:cubicBezTo>
                    <a:cubicBezTo>
                      <a:pt x="1241922" y="803730"/>
                      <a:pt x="1414959" y="705304"/>
                      <a:pt x="1354634" y="595767"/>
                    </a:cubicBezTo>
                    <a:cubicBezTo>
                      <a:pt x="1294309" y="486230"/>
                      <a:pt x="951409" y="322717"/>
                      <a:pt x="821234" y="224292"/>
                    </a:cubicBezTo>
                    <a:close/>
                  </a:path>
                </a:pathLst>
              </a:custGeom>
              <a:solidFill>
                <a:schemeClr val="accent6">
                  <a:lumMod val="40000"/>
                  <a:lumOff val="60000"/>
                  <a:alpha val="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c 12">
                <a:extLst>
                  <a:ext uri="{FF2B5EF4-FFF2-40B4-BE49-F238E27FC236}">
                    <a16:creationId xmlns:a16="http://schemas.microsoft.com/office/drawing/2014/main" id="{E478E860-82CB-2E97-83FD-AC2AC24DEE2A}"/>
                  </a:ext>
                </a:extLst>
              </p:cNvPr>
              <p:cNvSpPr/>
              <p:nvPr/>
            </p:nvSpPr>
            <p:spPr>
              <a:xfrm rot="16200000">
                <a:off x="6046806" y="2151172"/>
                <a:ext cx="3045510" cy="3210952"/>
              </a:xfrm>
              <a:prstGeom prst="arc">
                <a:avLst>
                  <a:gd name="adj1" fmla="val 16359713"/>
                  <a:gd name="adj2" fmla="val 106255"/>
                </a:avLst>
              </a:prstGeom>
              <a:noFill/>
              <a:ln w="381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Arc 19">
                <a:extLst>
                  <a:ext uri="{FF2B5EF4-FFF2-40B4-BE49-F238E27FC236}">
                    <a16:creationId xmlns:a16="http://schemas.microsoft.com/office/drawing/2014/main" id="{3A2CBBB7-71C2-6169-E4BE-F90BBC5089C2}"/>
                  </a:ext>
                </a:extLst>
              </p:cNvPr>
              <p:cNvSpPr/>
              <p:nvPr/>
            </p:nvSpPr>
            <p:spPr>
              <a:xfrm rot="16200000">
                <a:off x="7424908" y="855763"/>
                <a:ext cx="3260136" cy="5761749"/>
              </a:xfrm>
              <a:prstGeom prst="arc">
                <a:avLst>
                  <a:gd name="adj1" fmla="val 16247349"/>
                  <a:gd name="adj2" fmla="val 21263852"/>
                </a:avLst>
              </a:prstGeom>
              <a:noFill/>
              <a:ln w="381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Oval 20">
                <a:extLst>
                  <a:ext uri="{FF2B5EF4-FFF2-40B4-BE49-F238E27FC236}">
                    <a16:creationId xmlns:a16="http://schemas.microsoft.com/office/drawing/2014/main" id="{2E919396-3888-F54C-3B7F-B9D54B56BA07}"/>
                  </a:ext>
                </a:extLst>
              </p:cNvPr>
              <p:cNvSpPr/>
              <p:nvPr/>
            </p:nvSpPr>
            <p:spPr>
              <a:xfrm>
                <a:off x="7169351" y="1447781"/>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6BC43866-038E-1ACC-6CF8-822D5949B7B8}"/>
                  </a:ext>
                </a:extLst>
              </p:cNvPr>
              <p:cNvSpPr/>
              <p:nvPr/>
            </p:nvSpPr>
            <p:spPr>
              <a:xfrm>
                <a:off x="7520343" y="2128886"/>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39B512D2-8231-0677-C8B3-F605CD813426}"/>
                  </a:ext>
                </a:extLst>
              </p:cNvPr>
              <p:cNvSpPr/>
              <p:nvPr/>
            </p:nvSpPr>
            <p:spPr>
              <a:xfrm>
                <a:off x="8803541" y="2013453"/>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48AABE60-0C4F-6AB0-8CDF-E5BD9F5CB464}"/>
                  </a:ext>
                </a:extLst>
              </p:cNvPr>
              <p:cNvSpPr/>
              <p:nvPr/>
            </p:nvSpPr>
            <p:spPr>
              <a:xfrm>
                <a:off x="8487547" y="2828319"/>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2DFCBD8-C63E-C6BF-F23E-859E4DECB434}"/>
                      </a:ext>
                    </a:extLst>
                  </p:cNvPr>
                  <p:cNvSpPr txBox="1"/>
                  <p:nvPr/>
                </p:nvSpPr>
                <p:spPr>
                  <a:xfrm>
                    <a:off x="6782064" y="4461355"/>
                    <a:ext cx="774571" cy="2830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b="1" i="1" smtClean="0">
                                  <a:latin typeface="Cambria Math" panose="02040503050406030204" pitchFamily="18" charset="0"/>
                                </a:rPr>
                              </m:ctrlPr>
                            </m:accPr>
                            <m:e>
                              <m:r>
                                <a:rPr lang="en-GB" b="0" i="1">
                                  <a:latin typeface="Cambria Math" panose="02040503050406030204" pitchFamily="18" charset="0"/>
                                </a:rPr>
                                <m:t>𝑏𝑒𝑙</m:t>
                              </m:r>
                            </m:e>
                          </m:acc>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0" smtClean="0">
                                      <a:latin typeface="Cambria Math" panose="02040503050406030204" pitchFamily="18" charset="0"/>
                                    </a:rPr>
                                    <m:t>𝐬</m:t>
                                  </m:r>
                                </m:e>
                              </m:acc>
                            </m:e>
                            <m:sub>
                              <m:r>
                                <a:rPr lang="en-GB" b="0" i="1" smtClean="0">
                                  <a:latin typeface="Cambria Math" panose="02040503050406030204" pitchFamily="18" charset="0"/>
                                </a:rPr>
                                <m:t>1</m:t>
                              </m:r>
                            </m:sub>
                          </m:sSub>
                          <m:r>
                            <a:rPr lang="en-GB" b="1" i="1" smtClean="0">
                              <a:latin typeface="Cambria Math" panose="02040503050406030204" pitchFamily="18" charset="0"/>
                            </a:rPr>
                            <m:t>)</m:t>
                          </m:r>
                        </m:oMath>
                      </m:oMathPara>
                    </a14:m>
                    <a:endParaRPr lang="en-GB"/>
                  </a:p>
                </p:txBody>
              </p:sp>
            </mc:Choice>
            <mc:Fallback xmlns="">
              <p:sp>
                <p:nvSpPr>
                  <p:cNvPr id="43" name="TextBox 42">
                    <a:extLst>
                      <a:ext uri="{FF2B5EF4-FFF2-40B4-BE49-F238E27FC236}">
                        <a16:creationId xmlns:a16="http://schemas.microsoft.com/office/drawing/2014/main" id="{21CD6F13-27D1-87E1-C504-29EBC0214518}"/>
                      </a:ext>
                    </a:extLst>
                  </p:cNvPr>
                  <p:cNvSpPr txBox="1">
                    <a:spLocks noRot="1" noChangeAspect="1" noMove="1" noResize="1" noEditPoints="1" noAdjustHandles="1" noChangeArrowheads="1" noChangeShapeType="1" noTextEdit="1"/>
                  </p:cNvSpPr>
                  <p:nvPr/>
                </p:nvSpPr>
                <p:spPr>
                  <a:xfrm>
                    <a:off x="6782064" y="4461355"/>
                    <a:ext cx="774571" cy="283091"/>
                  </a:xfrm>
                  <a:prstGeom prst="rect">
                    <a:avLst/>
                  </a:prstGeom>
                  <a:blipFill>
                    <a:blip r:embed="rId8"/>
                    <a:stretch>
                      <a:fillRect l="-7087" t="-23913" r="-20472" b="-34783"/>
                    </a:stretch>
                  </a:blipFill>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C0BCA809-FFA9-736C-0D85-6F3CCE2C5232}"/>
                  </a:ext>
                </a:extLst>
              </p:cNvPr>
              <p:cNvCxnSpPr>
                <a:stCxn id="43" idx="1"/>
              </p:cNvCxnSpPr>
              <p:nvPr/>
            </p:nvCxnSpPr>
            <p:spPr>
              <a:xfrm flipH="1" flipV="1">
                <a:off x="6397046" y="4345552"/>
                <a:ext cx="385018" cy="257349"/>
              </a:xfrm>
              <a:prstGeom prst="straightConnector1">
                <a:avLst/>
              </a:pr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5" name="Oval 44">
                <a:extLst>
                  <a:ext uri="{FF2B5EF4-FFF2-40B4-BE49-F238E27FC236}">
                    <a16:creationId xmlns:a16="http://schemas.microsoft.com/office/drawing/2014/main" id="{BBF8F46D-D5D4-2D82-F9CE-88F5F7CF9E03}"/>
                  </a:ext>
                </a:extLst>
              </p:cNvPr>
              <p:cNvSpPr/>
              <p:nvPr/>
            </p:nvSpPr>
            <p:spPr>
              <a:xfrm>
                <a:off x="5482964" y="3077655"/>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6D1AD81F-56FA-335E-FF44-5AF2ECB0D4A4}"/>
                  </a:ext>
                </a:extLst>
              </p:cNvPr>
              <p:cNvSpPr/>
              <p:nvPr/>
            </p:nvSpPr>
            <p:spPr>
              <a:xfrm>
                <a:off x="6092637" y="3612402"/>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8E88FD1A-43AB-AC7A-3855-AED3CC5197DA}"/>
                  </a:ext>
                </a:extLst>
              </p:cNvPr>
              <p:cNvSpPr/>
              <p:nvPr/>
            </p:nvSpPr>
            <p:spPr>
              <a:xfrm>
                <a:off x="6217041" y="4116084"/>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E92F40DC-6B3E-7AB1-B236-2AB2CD43A2A7}"/>
                    </a:ext>
                  </a:extLst>
                </p:cNvPr>
                <p:cNvSpPr txBox="1"/>
                <p:nvPr/>
              </p:nvSpPr>
              <p:spPr>
                <a:xfrm>
                  <a:off x="10255313" y="2039191"/>
                  <a:ext cx="783098" cy="2830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b="1" i="1" smtClean="0">
                                <a:latin typeface="Cambria Math" panose="02040503050406030204" pitchFamily="18" charset="0"/>
                              </a:rPr>
                            </m:ctrlPr>
                          </m:accPr>
                          <m:e>
                            <m:r>
                              <a:rPr lang="en-GB" b="0" i="1">
                                <a:latin typeface="Cambria Math" panose="02040503050406030204" pitchFamily="18" charset="0"/>
                              </a:rPr>
                              <m:t>𝑏𝑒𝑙</m:t>
                            </m:r>
                          </m:e>
                        </m:acc>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0" smtClean="0">
                                    <a:latin typeface="Cambria Math" panose="02040503050406030204" pitchFamily="18" charset="0"/>
                                  </a:rPr>
                                  <m:t>𝐬</m:t>
                                </m:r>
                              </m:e>
                            </m:acc>
                          </m:e>
                          <m:sub>
                            <m:r>
                              <a:rPr lang="en-GB" b="1" i="1" smtClean="0">
                                <a:latin typeface="Cambria Math" panose="02040503050406030204" pitchFamily="18" charset="0"/>
                              </a:rPr>
                              <m:t>𝟐</m:t>
                            </m:r>
                          </m:sub>
                        </m:sSub>
                        <m:r>
                          <a:rPr lang="en-GB" b="0" i="1" smtClean="0">
                            <a:latin typeface="Cambria Math" panose="02040503050406030204" pitchFamily="18" charset="0"/>
                          </a:rPr>
                          <m:t>)</m:t>
                        </m:r>
                      </m:oMath>
                    </m:oMathPara>
                  </a14:m>
                  <a:endParaRPr lang="en-GB"/>
                </a:p>
              </p:txBody>
            </p:sp>
          </mc:Choice>
          <mc:Fallback xmlns="">
            <p:sp>
              <p:nvSpPr>
                <p:cNvPr id="49" name="TextBox 48">
                  <a:extLst>
                    <a:ext uri="{FF2B5EF4-FFF2-40B4-BE49-F238E27FC236}">
                      <a16:creationId xmlns:a16="http://schemas.microsoft.com/office/drawing/2014/main" id="{7452C3F9-54E5-D4A4-1F4C-19BDCB53FDA6}"/>
                    </a:ext>
                  </a:extLst>
                </p:cNvPr>
                <p:cNvSpPr txBox="1">
                  <a:spLocks noRot="1" noChangeAspect="1" noMove="1" noResize="1" noEditPoints="1" noAdjustHandles="1" noChangeArrowheads="1" noChangeShapeType="1" noTextEdit="1"/>
                </p:cNvSpPr>
                <p:nvPr/>
              </p:nvSpPr>
              <p:spPr>
                <a:xfrm>
                  <a:off x="10255313" y="2039191"/>
                  <a:ext cx="783098" cy="283091"/>
                </a:xfrm>
                <a:prstGeom prst="rect">
                  <a:avLst/>
                </a:prstGeom>
                <a:blipFill>
                  <a:blip r:embed="rId9"/>
                  <a:stretch>
                    <a:fillRect l="-6977" t="-23913" r="-20155" b="-34783"/>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0FDEE2B8-C496-B54C-3A72-1CA1934DC04D}"/>
                </a:ext>
              </a:extLst>
            </p:cNvPr>
            <p:cNvCxnSpPr>
              <a:cxnSpLocks/>
              <a:stCxn id="49" idx="1"/>
              <a:endCxn id="41" idx="14"/>
            </p:cNvCxnSpPr>
            <p:nvPr/>
          </p:nvCxnSpPr>
          <p:spPr>
            <a:xfrm flipH="1" flipV="1">
              <a:off x="9725025" y="2038350"/>
              <a:ext cx="530288" cy="142387"/>
            </a:xfrm>
            <a:prstGeom prst="straightConnector1">
              <a:avLst/>
            </a:pr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C4D7329-6945-4021-2558-E9A101566FD8}"/>
                  </a:ext>
                </a:extLst>
              </p:cNvPr>
              <p:cNvSpPr txBox="1"/>
              <p:nvPr/>
            </p:nvSpPr>
            <p:spPr>
              <a:xfrm>
                <a:off x="88083" y="3008195"/>
                <a:ext cx="3023456" cy="726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b="1" i="1" smtClean="0">
                              <a:latin typeface="Cambria Math" panose="02040503050406030204" pitchFamily="18" charset="0"/>
                            </a:rPr>
                          </m:ctrlPr>
                        </m:accPr>
                        <m:e>
                          <m:r>
                            <a:rPr lang="en-GB" b="0" i="1">
                              <a:latin typeface="Cambria Math" panose="02040503050406030204" pitchFamily="18" charset="0"/>
                            </a:rPr>
                            <m:t>𝑏𝑒𝑙</m:t>
                          </m:r>
                        </m:e>
                      </m:acc>
                      <m:d>
                        <m:dPr>
                          <m:ctrlPr>
                            <a:rPr lang="en-GB" b="1" i="1" smtClean="0">
                              <a:latin typeface="Cambria Math" panose="02040503050406030204" pitchFamily="18" charset="0"/>
                            </a:rPr>
                          </m:ctrlPr>
                        </m:dPr>
                        <m:e>
                          <m:sSub>
                            <m:sSubPr>
                              <m:ctrlPr>
                                <a:rPr lang="en-GB" b="1"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0" smtClean="0">
                                      <a:latin typeface="Cambria Math" panose="02040503050406030204" pitchFamily="18" charset="0"/>
                                    </a:rPr>
                                    <m:t>𝐬</m:t>
                                  </m:r>
                                </m:e>
                              </m:acc>
                            </m:e>
                            <m:sub>
                              <m:r>
                                <a:rPr lang="en-GB" b="0" i="1" smtClean="0">
                                  <a:latin typeface="Cambria Math" panose="02040503050406030204" pitchFamily="18" charset="0"/>
                                </a:rPr>
                                <m:t>2</m:t>
                              </m:r>
                            </m:sub>
                          </m:sSub>
                        </m:e>
                      </m:d>
                      <m:r>
                        <a:rPr lang="en-GB" b="1" i="1" smtClean="0">
                          <a:latin typeface="Cambria Math" panose="02040503050406030204" pitchFamily="18" charset="0"/>
                        </a:rPr>
                        <m:t>=</m:t>
                      </m:r>
                      <m:nary>
                        <m:naryPr>
                          <m:limLoc m:val="undOvr"/>
                          <m:subHide m:val="on"/>
                          <m:supHide m:val="on"/>
                          <m:ctrlPr>
                            <a:rPr lang="en-GB" b="1" i="1" smtClean="0">
                              <a:latin typeface="Cambria Math" panose="02040503050406030204" pitchFamily="18" charset="0"/>
                            </a:rPr>
                          </m:ctrlPr>
                        </m:naryPr>
                        <m:sub/>
                        <m:sup/>
                        <m:e>
                          <m:r>
                            <a:rPr lang="en-GB" b="1" i="0" smtClean="0">
                              <a:latin typeface="Cambria Math" panose="02040503050406030204" pitchFamily="18" charset="0"/>
                            </a:rPr>
                            <m:t>𝐩</m:t>
                          </m:r>
                          <m:d>
                            <m:dPr>
                              <m:ctrlPr>
                                <a:rPr lang="en-GB" b="1" i="1" smtClean="0">
                                  <a:latin typeface="Cambria Math" panose="02040503050406030204" pitchFamily="18" charset="0"/>
                                </a:rPr>
                              </m:ctrlPr>
                            </m:dPr>
                            <m:e>
                              <m:sSub>
                                <m:sSubPr>
                                  <m:ctrlPr>
                                    <a:rPr lang="en-GB" b="1"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0" smtClean="0">
                                          <a:latin typeface="Cambria Math" panose="02040503050406030204" pitchFamily="18" charset="0"/>
                                        </a:rPr>
                                        <m:t>𝐬</m:t>
                                      </m:r>
                                    </m:e>
                                  </m:acc>
                                </m:e>
                                <m:sub>
                                  <m:r>
                                    <a:rPr lang="en-GB" b="1" i="0" smtClean="0">
                                      <a:latin typeface="Cambria Math" panose="02040503050406030204" pitchFamily="18" charset="0"/>
                                    </a:rPr>
                                    <m:t>𝟐</m:t>
                                  </m:r>
                                </m:sub>
                              </m:sSub>
                            </m:e>
                            <m:e>
                              <m:sSub>
                                <m:sSubPr>
                                  <m:ctrlPr>
                                    <a:rPr lang="en-GB" b="1"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0" smtClean="0">
                                          <a:latin typeface="Cambria Math" panose="02040503050406030204" pitchFamily="18" charset="0"/>
                                        </a:rPr>
                                        <m:t>𝐬</m:t>
                                      </m:r>
                                    </m:e>
                                  </m:acc>
                                </m:e>
                                <m:sub>
                                  <m:r>
                                    <a:rPr lang="en-GB" b="1" i="0" smtClean="0">
                                      <a:latin typeface="Cambria Math" panose="02040503050406030204" pitchFamily="18" charset="0"/>
                                    </a:rPr>
                                    <m:t>𝟏</m:t>
                                  </m:r>
                                </m:sub>
                              </m:sSub>
                              <m:r>
                                <a:rPr lang="en-GB" b="1" i="0" smtClean="0">
                                  <a:latin typeface="Cambria Math" panose="02040503050406030204" pitchFamily="18" charset="0"/>
                                </a:rPr>
                                <m:t>,</m:t>
                              </m:r>
                              <m:sSub>
                                <m:sSubPr>
                                  <m:ctrlPr>
                                    <a:rPr lang="en-GB" b="1" i="1" smtClean="0">
                                      <a:latin typeface="Cambria Math" panose="02040503050406030204" pitchFamily="18" charset="0"/>
                                    </a:rPr>
                                  </m:ctrlPr>
                                </m:sSubPr>
                                <m:e>
                                  <m:r>
                                    <a:rPr lang="en-GB" b="1" i="0" smtClean="0">
                                      <a:latin typeface="Cambria Math" panose="02040503050406030204" pitchFamily="18" charset="0"/>
                                    </a:rPr>
                                    <m:t>𝐮</m:t>
                                  </m:r>
                                </m:e>
                                <m:sub>
                                  <m:r>
                                    <a:rPr lang="en-GB" b="1" i="0" smtClean="0">
                                      <a:latin typeface="Cambria Math" panose="02040503050406030204" pitchFamily="18" charset="0"/>
                                    </a:rPr>
                                    <m:t>𝟏</m:t>
                                  </m:r>
                                </m:sub>
                              </m:sSub>
                            </m:e>
                          </m:d>
                          <m:r>
                            <a:rPr lang="en-GB" b="1" i="1" smtClean="0">
                              <a:latin typeface="Cambria Math" panose="02040503050406030204" pitchFamily="18" charset="0"/>
                            </a:rPr>
                            <m:t>⋅</m:t>
                          </m:r>
                          <m:r>
                            <a:rPr lang="en-GB" b="1" i="0" smtClean="0">
                              <a:latin typeface="Cambria Math" panose="02040503050406030204" pitchFamily="18" charset="0"/>
                            </a:rPr>
                            <m:t>𝐝</m:t>
                          </m:r>
                          <m:sSub>
                            <m:sSubPr>
                              <m:ctrlPr>
                                <a:rPr lang="en-GB" b="1"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1" smtClean="0">
                                      <a:latin typeface="Cambria Math" panose="02040503050406030204" pitchFamily="18" charset="0"/>
                                    </a:rPr>
                                    <m:t>𝒔</m:t>
                                  </m:r>
                                </m:e>
                              </m:acc>
                            </m:e>
                            <m:sub>
                              <m:r>
                                <a:rPr lang="en-GB" b="1" i="1" smtClean="0">
                                  <a:latin typeface="Cambria Math" panose="02040503050406030204" pitchFamily="18" charset="0"/>
                                </a:rPr>
                                <m:t>𝟏</m:t>
                              </m:r>
                            </m:sub>
                          </m:sSub>
                        </m:e>
                      </m:nary>
                    </m:oMath>
                  </m:oMathPara>
                </a14:m>
                <a:endParaRPr lang="en-GB" dirty="0"/>
              </a:p>
            </p:txBody>
          </p:sp>
        </mc:Choice>
        <mc:Fallback xmlns="">
          <p:sp>
            <p:nvSpPr>
              <p:cNvPr id="10" name="TextBox 9">
                <a:extLst>
                  <a:ext uri="{FF2B5EF4-FFF2-40B4-BE49-F238E27FC236}">
                    <a16:creationId xmlns:a16="http://schemas.microsoft.com/office/drawing/2014/main" id="{F3CB9AB2-4DB2-4EBD-3C01-4AC0025E4B51}"/>
                  </a:ext>
                </a:extLst>
              </p:cNvPr>
              <p:cNvSpPr txBox="1">
                <a:spLocks noRot="1" noChangeAspect="1" noMove="1" noResize="1" noEditPoints="1" noAdjustHandles="1" noChangeArrowheads="1" noChangeShapeType="1" noTextEdit="1"/>
              </p:cNvSpPr>
              <p:nvPr/>
            </p:nvSpPr>
            <p:spPr>
              <a:xfrm>
                <a:off x="88083" y="3008195"/>
                <a:ext cx="3023456" cy="726546"/>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4861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CF281-4C85-3C89-BB9F-DF4BA25EC662}"/>
            </a:ext>
          </a:extLst>
        </p:cNvPr>
        <p:cNvGrpSpPr/>
        <p:nvPr/>
      </p:nvGrpSpPr>
      <p:grpSpPr>
        <a:xfrm>
          <a:off x="0" y="0"/>
          <a:ext cx="0" cy="0"/>
          <a:chOff x="0" y="0"/>
          <a:chExt cx="0" cy="0"/>
        </a:xfrm>
      </p:grpSpPr>
      <p:sp>
        <p:nvSpPr>
          <p:cNvPr id="96" name="Free-form: Shape 95">
            <a:extLst>
              <a:ext uri="{FF2B5EF4-FFF2-40B4-BE49-F238E27FC236}">
                <a16:creationId xmlns:a16="http://schemas.microsoft.com/office/drawing/2014/main" id="{7203FBF5-5339-BB98-6EB3-A239413804DF}"/>
              </a:ext>
            </a:extLst>
          </p:cNvPr>
          <p:cNvSpPr/>
          <p:nvPr/>
        </p:nvSpPr>
        <p:spPr>
          <a:xfrm rot="1891173">
            <a:off x="8220116" y="42415"/>
            <a:ext cx="927127" cy="1234181"/>
          </a:xfrm>
          <a:custGeom>
            <a:avLst/>
            <a:gdLst>
              <a:gd name="connsiteX0" fmla="*/ 214177 w 927127"/>
              <a:gd name="connsiteY0" fmla="*/ 0 h 1234181"/>
              <a:gd name="connsiteX1" fmla="*/ 222647 w 927127"/>
              <a:gd name="connsiteY1" fmla="*/ 141 h 1234181"/>
              <a:gd name="connsiteX2" fmla="*/ 259149 w 927127"/>
              <a:gd name="connsiteY2" fmla="*/ 3460 h 1234181"/>
              <a:gd name="connsiteX3" fmla="*/ 467566 w 927127"/>
              <a:gd name="connsiteY3" fmla="*/ 177929 h 1234181"/>
              <a:gd name="connsiteX4" fmla="*/ 916464 w 927127"/>
              <a:gd name="connsiteY4" fmla="*/ 473770 h 1234181"/>
              <a:gd name="connsiteX5" fmla="*/ 796223 w 927127"/>
              <a:gd name="connsiteY5" fmla="*/ 701339 h 1234181"/>
              <a:gd name="connsiteX6" fmla="*/ 764159 w 927127"/>
              <a:gd name="connsiteY6" fmla="*/ 845466 h 1234181"/>
              <a:gd name="connsiteX7" fmla="*/ 908447 w 927127"/>
              <a:gd name="connsiteY7" fmla="*/ 982008 h 1234181"/>
              <a:gd name="connsiteX8" fmla="*/ 888407 w 927127"/>
              <a:gd name="connsiteY8" fmla="*/ 1136091 h 1234181"/>
              <a:gd name="connsiteX9" fmla="*/ 859172 w 927127"/>
              <a:gd name="connsiteY9" fmla="*/ 1209993 h 1234181"/>
              <a:gd name="connsiteX10" fmla="*/ 823522 w 927127"/>
              <a:gd name="connsiteY10" fmla="*/ 1202132 h 1234181"/>
              <a:gd name="connsiteX11" fmla="*/ 731213 w 927127"/>
              <a:gd name="connsiteY11" fmla="*/ 1193420 h 1234181"/>
              <a:gd name="connsiteX12" fmla="*/ 266283 w 927127"/>
              <a:gd name="connsiteY12" fmla="*/ 1231348 h 1234181"/>
              <a:gd name="connsiteX13" fmla="*/ 1754 w 927127"/>
              <a:gd name="connsiteY13" fmla="*/ 1102392 h 1234181"/>
              <a:gd name="connsiteX14" fmla="*/ 154059 w 927127"/>
              <a:gd name="connsiteY14" fmla="*/ 905166 h 1234181"/>
              <a:gd name="connsiteX15" fmla="*/ 210171 w 927127"/>
              <a:gd name="connsiteY15" fmla="*/ 624497 h 1234181"/>
              <a:gd name="connsiteX16" fmla="*/ 170091 w 927127"/>
              <a:gd name="connsiteY16" fmla="*/ 55574 h 1234181"/>
              <a:gd name="connsiteX17" fmla="*/ 193004 w 927127"/>
              <a:gd name="connsiteY17" fmla="*/ 18238 h 123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27127" h="1234181">
                <a:moveTo>
                  <a:pt x="214177" y="0"/>
                </a:moveTo>
                <a:lnTo>
                  <a:pt x="222647" y="141"/>
                </a:lnTo>
                <a:cubicBezTo>
                  <a:pt x="235978" y="872"/>
                  <a:pt x="248294" y="2037"/>
                  <a:pt x="259149" y="3460"/>
                </a:cubicBezTo>
                <a:cubicBezTo>
                  <a:pt x="345989" y="14838"/>
                  <a:pt x="358013" y="99545"/>
                  <a:pt x="467566" y="177929"/>
                </a:cubicBezTo>
                <a:cubicBezTo>
                  <a:pt x="577118" y="256314"/>
                  <a:pt x="865695" y="386535"/>
                  <a:pt x="916464" y="473770"/>
                </a:cubicBezTo>
                <a:cubicBezTo>
                  <a:pt x="967232" y="561004"/>
                  <a:pt x="821608" y="639390"/>
                  <a:pt x="796223" y="701339"/>
                </a:cubicBezTo>
                <a:cubicBezTo>
                  <a:pt x="770839" y="763289"/>
                  <a:pt x="745455" y="798688"/>
                  <a:pt x="764159" y="845466"/>
                </a:cubicBezTo>
                <a:cubicBezTo>
                  <a:pt x="782863" y="892244"/>
                  <a:pt x="900432" y="911208"/>
                  <a:pt x="908447" y="982008"/>
                </a:cubicBezTo>
                <a:cubicBezTo>
                  <a:pt x="912455" y="1017407"/>
                  <a:pt x="905108" y="1078409"/>
                  <a:pt x="888407" y="1136091"/>
                </a:cubicBezTo>
                <a:lnTo>
                  <a:pt x="859172" y="1209993"/>
                </a:lnTo>
                <a:lnTo>
                  <a:pt x="823522" y="1202132"/>
                </a:lnTo>
                <a:cubicBezTo>
                  <a:pt x="794172" y="1196660"/>
                  <a:pt x="763277" y="1192788"/>
                  <a:pt x="731213" y="1193420"/>
                </a:cubicBezTo>
                <a:cubicBezTo>
                  <a:pt x="602956" y="1195949"/>
                  <a:pt x="387859" y="1246520"/>
                  <a:pt x="266283" y="1231348"/>
                </a:cubicBezTo>
                <a:cubicBezTo>
                  <a:pt x="144707" y="1216177"/>
                  <a:pt x="20458" y="1156756"/>
                  <a:pt x="1754" y="1102392"/>
                </a:cubicBezTo>
                <a:cubicBezTo>
                  <a:pt x="-16950" y="1048029"/>
                  <a:pt x="119322" y="984815"/>
                  <a:pt x="154059" y="905166"/>
                </a:cubicBezTo>
                <a:cubicBezTo>
                  <a:pt x="188794" y="825517"/>
                  <a:pt x="207499" y="766096"/>
                  <a:pt x="210171" y="624497"/>
                </a:cubicBezTo>
                <a:cubicBezTo>
                  <a:pt x="212842" y="482898"/>
                  <a:pt x="124666" y="168094"/>
                  <a:pt x="170091" y="55574"/>
                </a:cubicBezTo>
                <a:cubicBezTo>
                  <a:pt x="175769" y="41509"/>
                  <a:pt x="183555" y="29123"/>
                  <a:pt x="193004" y="18238"/>
                </a:cubicBez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94" name="Isosceles Triangle 93">
            <a:extLst>
              <a:ext uri="{FF2B5EF4-FFF2-40B4-BE49-F238E27FC236}">
                <a16:creationId xmlns:a16="http://schemas.microsoft.com/office/drawing/2014/main" id="{676C142D-38F6-71C0-DE35-F5A42B8486C2}"/>
              </a:ext>
            </a:extLst>
          </p:cNvPr>
          <p:cNvSpPr/>
          <p:nvPr/>
        </p:nvSpPr>
        <p:spPr>
          <a:xfrm rot="2383168">
            <a:off x="8339853" y="415545"/>
            <a:ext cx="488742" cy="722632"/>
          </a:xfrm>
          <a:prstGeom prst="triangle">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Free-form: Shape 39">
            <a:extLst>
              <a:ext uri="{FF2B5EF4-FFF2-40B4-BE49-F238E27FC236}">
                <a16:creationId xmlns:a16="http://schemas.microsoft.com/office/drawing/2014/main" id="{2280E240-C522-6CED-ADFC-AE344C94B59D}"/>
              </a:ext>
            </a:extLst>
          </p:cNvPr>
          <p:cNvSpPr/>
          <p:nvPr/>
        </p:nvSpPr>
        <p:spPr>
          <a:xfrm>
            <a:off x="5425976" y="3253309"/>
            <a:ext cx="991464" cy="1173612"/>
          </a:xfrm>
          <a:custGeom>
            <a:avLst/>
            <a:gdLst>
              <a:gd name="connsiteX0" fmla="*/ 821234 w 1367304"/>
              <a:gd name="connsiteY0" fmla="*/ 224292 h 1618500"/>
              <a:gd name="connsiteX1" fmla="*/ 573584 w 1367304"/>
              <a:gd name="connsiteY1" fmla="*/ 5217 h 1618500"/>
              <a:gd name="connsiteX2" fmla="*/ 202109 w 1367304"/>
              <a:gd name="connsiteY2" fmla="*/ 138567 h 1618500"/>
              <a:gd name="connsiteX3" fmla="*/ 249734 w 1367304"/>
              <a:gd name="connsiteY3" fmla="*/ 852942 h 1618500"/>
              <a:gd name="connsiteX4" fmla="*/ 183059 w 1367304"/>
              <a:gd name="connsiteY4" fmla="*/ 1205367 h 1618500"/>
              <a:gd name="connsiteX5" fmla="*/ 2084 w 1367304"/>
              <a:gd name="connsiteY5" fmla="*/ 1453017 h 1618500"/>
              <a:gd name="connsiteX6" fmla="*/ 316409 w 1367304"/>
              <a:gd name="connsiteY6" fmla="*/ 1614942 h 1618500"/>
              <a:gd name="connsiteX7" fmla="*/ 868859 w 1367304"/>
              <a:gd name="connsiteY7" fmla="*/ 1567317 h 1618500"/>
              <a:gd name="connsiteX8" fmla="*/ 1230809 w 1367304"/>
              <a:gd name="connsiteY8" fmla="*/ 1595892 h 1618500"/>
              <a:gd name="connsiteX9" fmla="*/ 1345109 w 1367304"/>
              <a:gd name="connsiteY9" fmla="*/ 1233942 h 1618500"/>
              <a:gd name="connsiteX10" fmla="*/ 1173659 w 1367304"/>
              <a:gd name="connsiteY10" fmla="*/ 1062492 h 1618500"/>
              <a:gd name="connsiteX11" fmla="*/ 1211759 w 1367304"/>
              <a:gd name="connsiteY11" fmla="*/ 881517 h 1618500"/>
              <a:gd name="connsiteX12" fmla="*/ 1354634 w 1367304"/>
              <a:gd name="connsiteY12" fmla="*/ 595767 h 1618500"/>
              <a:gd name="connsiteX13" fmla="*/ 821234 w 1367304"/>
              <a:gd name="connsiteY13" fmla="*/ 224292 h 161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7304" h="1618500">
                <a:moveTo>
                  <a:pt x="821234" y="224292"/>
                </a:moveTo>
                <a:cubicBezTo>
                  <a:pt x="691059" y="125867"/>
                  <a:pt x="676771" y="19504"/>
                  <a:pt x="573584" y="5217"/>
                </a:cubicBezTo>
                <a:cubicBezTo>
                  <a:pt x="470397" y="-9070"/>
                  <a:pt x="256084" y="-2720"/>
                  <a:pt x="202109" y="138567"/>
                </a:cubicBezTo>
                <a:cubicBezTo>
                  <a:pt x="148134" y="279854"/>
                  <a:pt x="252909" y="675142"/>
                  <a:pt x="249734" y="852942"/>
                </a:cubicBezTo>
                <a:cubicBezTo>
                  <a:pt x="246559" y="1030742"/>
                  <a:pt x="224334" y="1105355"/>
                  <a:pt x="183059" y="1205367"/>
                </a:cubicBezTo>
                <a:cubicBezTo>
                  <a:pt x="141784" y="1305380"/>
                  <a:pt x="-20141" y="1384755"/>
                  <a:pt x="2084" y="1453017"/>
                </a:cubicBezTo>
                <a:cubicBezTo>
                  <a:pt x="24309" y="1521279"/>
                  <a:pt x="171947" y="1595892"/>
                  <a:pt x="316409" y="1614942"/>
                </a:cubicBezTo>
                <a:cubicBezTo>
                  <a:pt x="460871" y="1633992"/>
                  <a:pt x="716459" y="1570492"/>
                  <a:pt x="868859" y="1567317"/>
                </a:cubicBezTo>
                <a:cubicBezTo>
                  <a:pt x="1021259" y="1564142"/>
                  <a:pt x="1151434" y="1651454"/>
                  <a:pt x="1230809" y="1595892"/>
                </a:cubicBezTo>
                <a:cubicBezTo>
                  <a:pt x="1310184" y="1540330"/>
                  <a:pt x="1354634" y="1322842"/>
                  <a:pt x="1345109" y="1233942"/>
                </a:cubicBezTo>
                <a:cubicBezTo>
                  <a:pt x="1335584" y="1145042"/>
                  <a:pt x="1195884" y="1121229"/>
                  <a:pt x="1173659" y="1062492"/>
                </a:cubicBezTo>
                <a:cubicBezTo>
                  <a:pt x="1151434" y="1003755"/>
                  <a:pt x="1181597" y="959305"/>
                  <a:pt x="1211759" y="881517"/>
                </a:cubicBezTo>
                <a:cubicBezTo>
                  <a:pt x="1241922" y="803730"/>
                  <a:pt x="1414959" y="705304"/>
                  <a:pt x="1354634" y="595767"/>
                </a:cubicBezTo>
                <a:cubicBezTo>
                  <a:pt x="1294309" y="486230"/>
                  <a:pt x="951409" y="322717"/>
                  <a:pt x="821234" y="224292"/>
                </a:cubicBez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0" name="Group 29">
            <a:extLst>
              <a:ext uri="{FF2B5EF4-FFF2-40B4-BE49-F238E27FC236}">
                <a16:creationId xmlns:a16="http://schemas.microsoft.com/office/drawing/2014/main" id="{45D629D2-1FE7-14B4-C596-C7215F8A6493}"/>
              </a:ext>
            </a:extLst>
          </p:cNvPr>
          <p:cNvGrpSpPr/>
          <p:nvPr/>
        </p:nvGrpSpPr>
        <p:grpSpPr>
          <a:xfrm rot="3749628">
            <a:off x="4349333" y="4783236"/>
            <a:ext cx="488742" cy="722632"/>
            <a:chOff x="4513315" y="5121894"/>
            <a:chExt cx="488742" cy="722632"/>
          </a:xfrm>
        </p:grpSpPr>
        <p:sp>
          <p:nvSpPr>
            <p:cNvPr id="37" name="Isosceles Triangle 36">
              <a:extLst>
                <a:ext uri="{FF2B5EF4-FFF2-40B4-BE49-F238E27FC236}">
                  <a16:creationId xmlns:a16="http://schemas.microsoft.com/office/drawing/2014/main" id="{AA478331-80AF-E43A-290F-055730839761}"/>
                </a:ext>
              </a:extLst>
            </p:cNvPr>
            <p:cNvSpPr/>
            <p:nvPr/>
          </p:nvSpPr>
          <p:spPr>
            <a:xfrm>
              <a:off x="4513315" y="5121894"/>
              <a:ext cx="488742" cy="722632"/>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8A301F68-B1C6-0461-DB2A-E840CE0BB9AF}"/>
                </a:ext>
              </a:extLst>
            </p:cNvPr>
            <p:cNvSpPr/>
            <p:nvPr/>
          </p:nvSpPr>
          <p:spPr>
            <a:xfrm>
              <a:off x="4683727" y="5516418"/>
              <a:ext cx="147918" cy="147918"/>
            </a:xfrm>
            <a:prstGeom prst="ellipse">
              <a:avLst/>
            </a:prstGeom>
            <a:solidFill>
              <a:schemeClr val="tx1">
                <a:alpha val="7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1" name="Group 30">
            <a:extLst>
              <a:ext uri="{FF2B5EF4-FFF2-40B4-BE49-F238E27FC236}">
                <a16:creationId xmlns:a16="http://schemas.microsoft.com/office/drawing/2014/main" id="{B792B3B4-8831-C79E-9337-2D27D6AEAFFE}"/>
              </a:ext>
            </a:extLst>
          </p:cNvPr>
          <p:cNvGrpSpPr/>
          <p:nvPr/>
        </p:nvGrpSpPr>
        <p:grpSpPr>
          <a:xfrm>
            <a:off x="5659364" y="3414057"/>
            <a:ext cx="488742" cy="722632"/>
            <a:chOff x="4513315" y="5121894"/>
            <a:chExt cx="488742" cy="722632"/>
          </a:xfrm>
        </p:grpSpPr>
        <p:sp>
          <p:nvSpPr>
            <p:cNvPr id="35" name="Isosceles Triangle 34">
              <a:extLst>
                <a:ext uri="{FF2B5EF4-FFF2-40B4-BE49-F238E27FC236}">
                  <a16:creationId xmlns:a16="http://schemas.microsoft.com/office/drawing/2014/main" id="{F151BFEC-B1EA-FC00-02BE-A6078A0C16E3}"/>
                </a:ext>
              </a:extLst>
            </p:cNvPr>
            <p:cNvSpPr/>
            <p:nvPr/>
          </p:nvSpPr>
          <p:spPr>
            <a:xfrm>
              <a:off x="4513315" y="5121894"/>
              <a:ext cx="488742" cy="722632"/>
            </a:xfrm>
            <a:prstGeom prst="triangle">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415EBF38-01A6-5AA8-0203-ECE57B32C672}"/>
                </a:ext>
              </a:extLst>
            </p:cNvPr>
            <p:cNvSpPr/>
            <p:nvPr/>
          </p:nvSpPr>
          <p:spPr>
            <a:xfrm>
              <a:off x="4683727" y="5516418"/>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9FD137F-AE8D-A5A4-CE10-CF514FE339FA}"/>
                  </a:ext>
                </a:extLst>
              </p:cNvPr>
              <p:cNvSpPr txBox="1"/>
              <p:nvPr/>
            </p:nvSpPr>
            <p:spPr>
              <a:xfrm>
                <a:off x="4261068" y="4679239"/>
                <a:ext cx="2756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1">
                                  <a:latin typeface="Cambria Math" panose="02040503050406030204" pitchFamily="18" charset="0"/>
                                </a:rPr>
                                <m:t>𝒔</m:t>
                              </m:r>
                            </m:e>
                          </m:acc>
                        </m:e>
                        <m:sub>
                          <m:r>
                            <a:rPr lang="en-GB" b="0" i="1" smtClean="0">
                              <a:latin typeface="Cambria Math" panose="02040503050406030204" pitchFamily="18" charset="0"/>
                            </a:rPr>
                            <m:t>0</m:t>
                          </m:r>
                        </m:sub>
                      </m:sSub>
                    </m:oMath>
                  </m:oMathPara>
                </a14:m>
                <a:endParaRPr lang="en-GB"/>
              </a:p>
            </p:txBody>
          </p:sp>
        </mc:Choice>
        <mc:Fallback xmlns="">
          <p:sp>
            <p:nvSpPr>
              <p:cNvPr id="33" name="TextBox 32">
                <a:extLst>
                  <a:ext uri="{FF2B5EF4-FFF2-40B4-BE49-F238E27FC236}">
                    <a16:creationId xmlns:a16="http://schemas.microsoft.com/office/drawing/2014/main" id="{55C8109B-A5ED-C496-50F5-2A104052D208}"/>
                  </a:ext>
                </a:extLst>
              </p:cNvPr>
              <p:cNvSpPr txBox="1">
                <a:spLocks noRot="1" noChangeAspect="1" noMove="1" noResize="1" noEditPoints="1" noAdjustHandles="1" noChangeArrowheads="1" noChangeShapeType="1" noTextEdit="1"/>
              </p:cNvSpPr>
              <p:nvPr/>
            </p:nvSpPr>
            <p:spPr>
              <a:xfrm>
                <a:off x="4261068" y="4679239"/>
                <a:ext cx="275653" cy="276999"/>
              </a:xfrm>
              <a:prstGeom prst="rect">
                <a:avLst/>
              </a:prstGeom>
              <a:blipFill>
                <a:blip r:embed="rId2"/>
                <a:stretch>
                  <a:fillRect l="-20000" t="-26667" r="-44444"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BC94470-4CA3-4CC9-8DF8-AF82569537CE}"/>
                  </a:ext>
                </a:extLst>
              </p:cNvPr>
              <p:cNvSpPr txBox="1"/>
              <p:nvPr/>
            </p:nvSpPr>
            <p:spPr>
              <a:xfrm>
                <a:off x="5544983" y="4122709"/>
                <a:ext cx="2703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1">
                                  <a:latin typeface="Cambria Math" panose="02040503050406030204" pitchFamily="18" charset="0"/>
                                </a:rPr>
                                <m:t>𝒔</m:t>
                              </m:r>
                            </m:e>
                          </m:acc>
                        </m:e>
                        <m:sub>
                          <m:r>
                            <a:rPr lang="en-GB" b="0" i="1" smtClean="0">
                              <a:latin typeface="Cambria Math" panose="02040503050406030204" pitchFamily="18" charset="0"/>
                            </a:rPr>
                            <m:t>1</m:t>
                          </m:r>
                        </m:sub>
                      </m:sSub>
                    </m:oMath>
                  </m:oMathPara>
                </a14:m>
                <a:endParaRPr lang="en-GB"/>
              </a:p>
            </p:txBody>
          </p:sp>
        </mc:Choice>
        <mc:Fallback xmlns="">
          <p:sp>
            <p:nvSpPr>
              <p:cNvPr id="34" name="TextBox 33">
                <a:extLst>
                  <a:ext uri="{FF2B5EF4-FFF2-40B4-BE49-F238E27FC236}">
                    <a16:creationId xmlns:a16="http://schemas.microsoft.com/office/drawing/2014/main" id="{4E0EC2B7-E807-16F6-EF8A-DDC0095CDAF6}"/>
                  </a:ext>
                </a:extLst>
              </p:cNvPr>
              <p:cNvSpPr txBox="1">
                <a:spLocks noRot="1" noChangeAspect="1" noMove="1" noResize="1" noEditPoints="1" noAdjustHandles="1" noChangeArrowheads="1" noChangeShapeType="1" noTextEdit="1"/>
              </p:cNvSpPr>
              <p:nvPr/>
            </p:nvSpPr>
            <p:spPr>
              <a:xfrm>
                <a:off x="5544983" y="4122709"/>
                <a:ext cx="270330" cy="276999"/>
              </a:xfrm>
              <a:prstGeom prst="rect">
                <a:avLst/>
              </a:prstGeom>
              <a:blipFill>
                <a:blip r:embed="rId3"/>
                <a:stretch>
                  <a:fillRect l="-20455" t="-23913" r="-45455" b="-13043"/>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F94988C6-45BA-E3D1-6F0B-EFCA07C39400}"/>
              </a:ext>
            </a:extLst>
          </p:cNvPr>
          <p:cNvGrpSpPr/>
          <p:nvPr/>
        </p:nvGrpSpPr>
        <p:grpSpPr>
          <a:xfrm>
            <a:off x="2048476" y="69036"/>
            <a:ext cx="8457174" cy="6609939"/>
            <a:chOff x="2048477" y="93281"/>
            <a:chExt cx="8457174" cy="6609939"/>
          </a:xfrm>
        </p:grpSpPr>
        <p:grpSp>
          <p:nvGrpSpPr>
            <p:cNvPr id="3" name="Group 2">
              <a:extLst>
                <a:ext uri="{FF2B5EF4-FFF2-40B4-BE49-F238E27FC236}">
                  <a16:creationId xmlns:a16="http://schemas.microsoft.com/office/drawing/2014/main" id="{F5D45AEE-9BEC-84F2-865E-A3C2109FE185}"/>
                </a:ext>
              </a:extLst>
            </p:cNvPr>
            <p:cNvGrpSpPr/>
            <p:nvPr/>
          </p:nvGrpSpPr>
          <p:grpSpPr>
            <a:xfrm>
              <a:off x="2945651" y="943220"/>
              <a:ext cx="7560000" cy="5760000"/>
              <a:chOff x="2882151" y="993304"/>
              <a:chExt cx="7560000" cy="5760000"/>
            </a:xfrm>
          </p:grpSpPr>
          <p:cxnSp>
            <p:nvCxnSpPr>
              <p:cNvPr id="27" name="Straight Arrow Connector 26">
                <a:extLst>
                  <a:ext uri="{FF2B5EF4-FFF2-40B4-BE49-F238E27FC236}">
                    <a16:creationId xmlns:a16="http://schemas.microsoft.com/office/drawing/2014/main" id="{D4C96285-CD24-A8E2-F970-AC6E124557B0}"/>
                  </a:ext>
                </a:extLst>
              </p:cNvPr>
              <p:cNvCxnSpPr>
                <a:cxnSpLocks/>
              </p:cNvCxnSpPr>
              <p:nvPr/>
            </p:nvCxnSpPr>
            <p:spPr>
              <a:xfrm flipV="1">
                <a:off x="3204881" y="993304"/>
                <a:ext cx="0" cy="5760000"/>
              </a:xfrm>
              <a:prstGeom prst="straightConnector1">
                <a:avLst/>
              </a:prstGeom>
              <a:ln w="571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8B1892-F590-2902-C1B5-2F1F69C1CC25}"/>
                  </a:ext>
                </a:extLst>
              </p:cNvPr>
              <p:cNvCxnSpPr>
                <a:cxnSpLocks/>
              </p:cNvCxnSpPr>
              <p:nvPr/>
            </p:nvCxnSpPr>
            <p:spPr>
              <a:xfrm>
                <a:off x="2882151" y="6329083"/>
                <a:ext cx="7560000" cy="0"/>
              </a:xfrm>
              <a:prstGeom prst="straightConnector1">
                <a:avLst/>
              </a:prstGeom>
              <a:ln w="571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4D15A25C-EEC8-27A5-50A8-CB072C3A93C1}"/>
                </a:ext>
              </a:extLst>
            </p:cNvPr>
            <p:cNvSpPr txBox="1"/>
            <p:nvPr/>
          </p:nvSpPr>
          <p:spPr>
            <a:xfrm>
              <a:off x="2048477" y="93281"/>
              <a:ext cx="5912201" cy="954107"/>
            </a:xfrm>
            <a:prstGeom prst="rect">
              <a:avLst/>
            </a:prstGeom>
            <a:noFill/>
          </p:spPr>
          <p:txBody>
            <a:bodyPr wrap="square" rtlCol="0">
              <a:spAutoFit/>
            </a:bodyPr>
            <a:lstStyle/>
            <a:p>
              <a:pPr algn="ctr"/>
              <a:r>
                <a:rPr lang="en-GB" sz="2800" dirty="0">
                  <a:solidFill>
                    <a:schemeClr val="bg1">
                      <a:lumMod val="50000"/>
                    </a:schemeClr>
                  </a:solidFill>
                  <a:latin typeface="Nexa Bold" panose="02000000000000000000" pitchFamily="50" charset="0"/>
                </a:rPr>
                <a:t>Estimated Robot Pose (exteroceptive measurement)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553DF1-9920-C6A1-0AAA-825FEE4314B4}"/>
                    </a:ext>
                  </a:extLst>
                </p:cNvPr>
                <p:cNvSpPr txBox="1"/>
                <p:nvPr/>
              </p:nvSpPr>
              <p:spPr>
                <a:xfrm>
                  <a:off x="9867778" y="6310047"/>
                  <a:ext cx="3697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𝑊</m:t>
                            </m:r>
                          </m:sub>
                        </m:sSub>
                      </m:oMath>
                    </m:oMathPara>
                  </a14:m>
                  <a:endParaRPr lang="en-GB"/>
                </a:p>
              </p:txBody>
            </p:sp>
          </mc:Choice>
          <mc:Fallback xmlns="">
            <p:sp>
              <p:nvSpPr>
                <p:cNvPr id="5" name="TextBox 4">
                  <a:extLst>
                    <a:ext uri="{FF2B5EF4-FFF2-40B4-BE49-F238E27FC236}">
                      <a16:creationId xmlns:a16="http://schemas.microsoft.com/office/drawing/2014/main" id="{9B81D8B3-D26C-0BB7-183F-0D479D7F65FD}"/>
                    </a:ext>
                  </a:extLst>
                </p:cNvPr>
                <p:cNvSpPr txBox="1">
                  <a:spLocks noRot="1" noChangeAspect="1" noMove="1" noResize="1" noEditPoints="1" noAdjustHandles="1" noChangeArrowheads="1" noChangeShapeType="1" noTextEdit="1"/>
                </p:cNvSpPr>
                <p:nvPr/>
              </p:nvSpPr>
              <p:spPr>
                <a:xfrm>
                  <a:off x="9867778" y="6310047"/>
                  <a:ext cx="369780" cy="276999"/>
                </a:xfrm>
                <a:prstGeom prst="rect">
                  <a:avLst/>
                </a:prstGeom>
                <a:blipFill>
                  <a:blip r:embed="rId4"/>
                  <a:stretch>
                    <a:fillRect l="-16667" r="-3333"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47D0A0E-1B21-A553-15F1-9E310159A3F5}"/>
                    </a:ext>
                  </a:extLst>
                </p:cNvPr>
                <p:cNvSpPr txBox="1"/>
                <p:nvPr/>
              </p:nvSpPr>
              <p:spPr>
                <a:xfrm>
                  <a:off x="2805183" y="1173883"/>
                  <a:ext cx="332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𝑊</m:t>
                            </m:r>
                          </m:sub>
                        </m:sSub>
                      </m:oMath>
                    </m:oMathPara>
                  </a14:m>
                  <a:endParaRPr lang="en-GB"/>
                </a:p>
              </p:txBody>
            </p:sp>
          </mc:Choice>
          <mc:Fallback xmlns="">
            <p:sp>
              <p:nvSpPr>
                <p:cNvPr id="6" name="TextBox 5">
                  <a:extLst>
                    <a:ext uri="{FF2B5EF4-FFF2-40B4-BE49-F238E27FC236}">
                      <a16:creationId xmlns:a16="http://schemas.microsoft.com/office/drawing/2014/main" id="{6E5B9EF1-4E40-9832-9CDD-01C178E619BF}"/>
                    </a:ext>
                  </a:extLst>
                </p:cNvPr>
                <p:cNvSpPr txBox="1">
                  <a:spLocks noRot="1" noChangeAspect="1" noMove="1" noResize="1" noEditPoints="1" noAdjustHandles="1" noChangeArrowheads="1" noChangeShapeType="1" noTextEdit="1"/>
                </p:cNvSpPr>
                <p:nvPr/>
              </p:nvSpPr>
              <p:spPr>
                <a:xfrm>
                  <a:off x="2805183" y="1173883"/>
                  <a:ext cx="332399" cy="276999"/>
                </a:xfrm>
                <a:prstGeom prst="rect">
                  <a:avLst/>
                </a:prstGeom>
                <a:blipFill>
                  <a:blip r:embed="rId5"/>
                  <a:stretch>
                    <a:fillRect l="-14545" r="-3636" b="-15556"/>
                  </a:stretch>
                </a:blipFill>
              </p:spPr>
              <p:txBody>
                <a:bodyPr/>
                <a:lstStyle/>
                <a:p>
                  <a:r>
                    <a:rPr lang="en-US">
                      <a:noFill/>
                    </a:rPr>
                    <a:t> </a:t>
                  </a:r>
                </a:p>
              </p:txBody>
            </p:sp>
          </mc:Fallback>
        </mc:AlternateContent>
        <p:sp>
          <p:nvSpPr>
            <p:cNvPr id="26" name="Oval 25">
              <a:extLst>
                <a:ext uri="{FF2B5EF4-FFF2-40B4-BE49-F238E27FC236}">
                  <a16:creationId xmlns:a16="http://schemas.microsoft.com/office/drawing/2014/main" id="{DA8F792D-06DE-1A2B-6665-2483D20184CE}"/>
                </a:ext>
              </a:extLst>
            </p:cNvPr>
            <p:cNvSpPr/>
            <p:nvPr/>
          </p:nvSpPr>
          <p:spPr>
            <a:xfrm rot="3749628">
              <a:off x="4424692" y="5144332"/>
              <a:ext cx="147918" cy="147918"/>
            </a:xfrm>
            <a:prstGeom prst="ellipse">
              <a:avLst/>
            </a:prstGeom>
            <a:solidFill>
              <a:schemeClr val="tx1">
                <a:alpha val="7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8E002931-BCC9-CC09-662E-C2AA25C4A8E5}"/>
                </a:ext>
              </a:extLst>
            </p:cNvPr>
            <p:cNvSpPr/>
            <p:nvPr/>
          </p:nvSpPr>
          <p:spPr>
            <a:xfrm>
              <a:off x="5859099" y="3832826"/>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C45DF7C-7AB3-F523-94E4-AF20CA1DDBE8}"/>
                    </a:ext>
                  </a:extLst>
                </p:cNvPr>
                <p:cNvSpPr txBox="1"/>
                <p:nvPr/>
              </p:nvSpPr>
              <p:spPr>
                <a:xfrm>
                  <a:off x="4261068" y="4703484"/>
                  <a:ext cx="2756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1" i="1" smtClean="0">
                                <a:latin typeface="Cambria Math" panose="02040503050406030204" pitchFamily="18" charset="0"/>
                              </a:rPr>
                              <m:t>𝒔</m:t>
                            </m:r>
                          </m:e>
                          <m:sub>
                            <m:r>
                              <a:rPr lang="en-GB" b="0" i="1" smtClean="0">
                                <a:latin typeface="Cambria Math" panose="02040503050406030204" pitchFamily="18" charset="0"/>
                              </a:rPr>
                              <m:t>0</m:t>
                            </m:r>
                          </m:sub>
                        </m:sSub>
                      </m:oMath>
                    </m:oMathPara>
                  </a14:m>
                  <a:endParaRPr lang="en-GB"/>
                </a:p>
              </p:txBody>
            </p:sp>
          </mc:Choice>
          <mc:Fallback xmlns="">
            <p:sp>
              <p:nvSpPr>
                <p:cNvPr id="9" name="TextBox 8">
                  <a:extLst>
                    <a:ext uri="{FF2B5EF4-FFF2-40B4-BE49-F238E27FC236}">
                      <a16:creationId xmlns:a16="http://schemas.microsoft.com/office/drawing/2014/main" id="{62DE4216-848C-126C-7735-7C37188D3125}"/>
                    </a:ext>
                  </a:extLst>
                </p:cNvPr>
                <p:cNvSpPr txBox="1">
                  <a:spLocks noRot="1" noChangeAspect="1" noMove="1" noResize="1" noEditPoints="1" noAdjustHandles="1" noChangeArrowheads="1" noChangeShapeType="1" noTextEdit="1"/>
                </p:cNvSpPr>
                <p:nvPr/>
              </p:nvSpPr>
              <p:spPr>
                <a:xfrm>
                  <a:off x="4261068" y="4703484"/>
                  <a:ext cx="275652" cy="276999"/>
                </a:xfrm>
                <a:prstGeom prst="rect">
                  <a:avLst/>
                </a:prstGeom>
                <a:blipFill>
                  <a:blip r:embed="rId6"/>
                  <a:stretch>
                    <a:fillRect l="-13333" r="-6667" b="-15556"/>
                  </a:stretch>
                </a:blipFill>
              </p:spPr>
              <p:txBody>
                <a:bodyPr/>
                <a:lstStyle/>
                <a:p>
                  <a:r>
                    <a:rPr lang="en-US">
                      <a:noFill/>
                    </a:rPr>
                    <a:t> </a:t>
                  </a:r>
                </a:p>
              </p:txBody>
            </p:sp>
          </mc:Fallback>
        </mc:AlternateContent>
      </p:grpSp>
      <p:sp>
        <p:nvSpPr>
          <p:cNvPr id="42" name="Star: 5 Points 41">
            <a:extLst>
              <a:ext uri="{FF2B5EF4-FFF2-40B4-BE49-F238E27FC236}">
                <a16:creationId xmlns:a16="http://schemas.microsoft.com/office/drawing/2014/main" id="{387FF883-6B34-FB9F-2FC4-9F7750714AB8}"/>
              </a:ext>
            </a:extLst>
          </p:cNvPr>
          <p:cNvSpPr/>
          <p:nvPr/>
        </p:nvSpPr>
        <p:spPr>
          <a:xfrm>
            <a:off x="9770489" y="3377133"/>
            <a:ext cx="564355" cy="514348"/>
          </a:xfrm>
          <a:prstGeom prst="star5">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AC0ADEA-BC88-D59B-A513-ADAFA29E2470}"/>
                  </a:ext>
                </a:extLst>
              </p:cNvPr>
              <p:cNvSpPr txBox="1"/>
              <p:nvPr/>
            </p:nvSpPr>
            <p:spPr>
              <a:xfrm>
                <a:off x="10202980" y="3137058"/>
                <a:ext cx="9669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𝑚𝑦</m:t>
                      </m:r>
                      <m:r>
                        <a:rPr lang="en-GB" b="0" i="1" smtClean="0">
                          <a:latin typeface="Cambria Math" panose="02040503050406030204" pitchFamily="18" charset="0"/>
                        </a:rPr>
                        <m:t>)</m:t>
                      </m:r>
                    </m:oMath>
                  </m:oMathPara>
                </a14:m>
                <a:endParaRPr lang="en-GB"/>
              </a:p>
            </p:txBody>
          </p:sp>
        </mc:Choice>
        <mc:Fallback xmlns="">
          <p:sp>
            <p:nvSpPr>
              <p:cNvPr id="51" name="TextBox 50">
                <a:extLst>
                  <a:ext uri="{FF2B5EF4-FFF2-40B4-BE49-F238E27FC236}">
                    <a16:creationId xmlns:a16="http://schemas.microsoft.com/office/drawing/2014/main" id="{72E5FEB6-94C2-A2DC-BCFE-E1D2C6396C5F}"/>
                  </a:ext>
                </a:extLst>
              </p:cNvPr>
              <p:cNvSpPr txBox="1">
                <a:spLocks noRot="1" noChangeAspect="1" noMove="1" noResize="1" noEditPoints="1" noAdjustHandles="1" noChangeArrowheads="1" noChangeShapeType="1" noTextEdit="1"/>
              </p:cNvSpPr>
              <p:nvPr/>
            </p:nvSpPr>
            <p:spPr>
              <a:xfrm>
                <a:off x="10202980" y="3137058"/>
                <a:ext cx="966996" cy="276999"/>
              </a:xfrm>
              <a:prstGeom prst="rect">
                <a:avLst/>
              </a:prstGeom>
              <a:blipFill>
                <a:blip r:embed="rId7"/>
                <a:stretch>
                  <a:fillRect l="-8228" t="-4444" r="-8861" b="-35556"/>
                </a:stretch>
              </a:blipFill>
            </p:spPr>
            <p:txBody>
              <a:bodyPr/>
              <a:lstStyle/>
              <a:p>
                <a:r>
                  <a:rPr lang="en-US">
                    <a:noFill/>
                  </a:rPr>
                  <a:t> </a:t>
                </a:r>
              </a:p>
            </p:txBody>
          </p:sp>
        </mc:Fallback>
      </mc:AlternateContent>
      <p:sp>
        <p:nvSpPr>
          <p:cNvPr id="57" name="Free-form: Shape 56">
            <a:extLst>
              <a:ext uri="{FF2B5EF4-FFF2-40B4-BE49-F238E27FC236}">
                <a16:creationId xmlns:a16="http://schemas.microsoft.com/office/drawing/2014/main" id="{8311BAEA-CA02-E857-2AD3-31A8748B8997}"/>
              </a:ext>
            </a:extLst>
          </p:cNvPr>
          <p:cNvSpPr/>
          <p:nvPr/>
        </p:nvSpPr>
        <p:spPr>
          <a:xfrm rot="1891173">
            <a:off x="6272117" y="1772080"/>
            <a:ext cx="927127" cy="1234181"/>
          </a:xfrm>
          <a:custGeom>
            <a:avLst/>
            <a:gdLst>
              <a:gd name="connsiteX0" fmla="*/ 214177 w 927127"/>
              <a:gd name="connsiteY0" fmla="*/ 0 h 1234181"/>
              <a:gd name="connsiteX1" fmla="*/ 222647 w 927127"/>
              <a:gd name="connsiteY1" fmla="*/ 141 h 1234181"/>
              <a:gd name="connsiteX2" fmla="*/ 259149 w 927127"/>
              <a:gd name="connsiteY2" fmla="*/ 3460 h 1234181"/>
              <a:gd name="connsiteX3" fmla="*/ 467566 w 927127"/>
              <a:gd name="connsiteY3" fmla="*/ 177929 h 1234181"/>
              <a:gd name="connsiteX4" fmla="*/ 916464 w 927127"/>
              <a:gd name="connsiteY4" fmla="*/ 473770 h 1234181"/>
              <a:gd name="connsiteX5" fmla="*/ 796223 w 927127"/>
              <a:gd name="connsiteY5" fmla="*/ 701339 h 1234181"/>
              <a:gd name="connsiteX6" fmla="*/ 764159 w 927127"/>
              <a:gd name="connsiteY6" fmla="*/ 845466 h 1234181"/>
              <a:gd name="connsiteX7" fmla="*/ 908447 w 927127"/>
              <a:gd name="connsiteY7" fmla="*/ 982008 h 1234181"/>
              <a:gd name="connsiteX8" fmla="*/ 888407 w 927127"/>
              <a:gd name="connsiteY8" fmla="*/ 1136091 h 1234181"/>
              <a:gd name="connsiteX9" fmla="*/ 859172 w 927127"/>
              <a:gd name="connsiteY9" fmla="*/ 1209993 h 1234181"/>
              <a:gd name="connsiteX10" fmla="*/ 823522 w 927127"/>
              <a:gd name="connsiteY10" fmla="*/ 1202132 h 1234181"/>
              <a:gd name="connsiteX11" fmla="*/ 731213 w 927127"/>
              <a:gd name="connsiteY11" fmla="*/ 1193420 h 1234181"/>
              <a:gd name="connsiteX12" fmla="*/ 266283 w 927127"/>
              <a:gd name="connsiteY12" fmla="*/ 1231348 h 1234181"/>
              <a:gd name="connsiteX13" fmla="*/ 1754 w 927127"/>
              <a:gd name="connsiteY13" fmla="*/ 1102392 h 1234181"/>
              <a:gd name="connsiteX14" fmla="*/ 154059 w 927127"/>
              <a:gd name="connsiteY14" fmla="*/ 905166 h 1234181"/>
              <a:gd name="connsiteX15" fmla="*/ 210171 w 927127"/>
              <a:gd name="connsiteY15" fmla="*/ 624497 h 1234181"/>
              <a:gd name="connsiteX16" fmla="*/ 170091 w 927127"/>
              <a:gd name="connsiteY16" fmla="*/ 55574 h 1234181"/>
              <a:gd name="connsiteX17" fmla="*/ 193004 w 927127"/>
              <a:gd name="connsiteY17" fmla="*/ 18238 h 123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27127" h="1234181">
                <a:moveTo>
                  <a:pt x="214177" y="0"/>
                </a:moveTo>
                <a:lnTo>
                  <a:pt x="222647" y="141"/>
                </a:lnTo>
                <a:cubicBezTo>
                  <a:pt x="235978" y="872"/>
                  <a:pt x="248294" y="2037"/>
                  <a:pt x="259149" y="3460"/>
                </a:cubicBezTo>
                <a:cubicBezTo>
                  <a:pt x="345989" y="14838"/>
                  <a:pt x="358013" y="99545"/>
                  <a:pt x="467566" y="177929"/>
                </a:cubicBezTo>
                <a:cubicBezTo>
                  <a:pt x="577118" y="256314"/>
                  <a:pt x="865695" y="386535"/>
                  <a:pt x="916464" y="473770"/>
                </a:cubicBezTo>
                <a:cubicBezTo>
                  <a:pt x="967232" y="561004"/>
                  <a:pt x="821608" y="639390"/>
                  <a:pt x="796223" y="701339"/>
                </a:cubicBezTo>
                <a:cubicBezTo>
                  <a:pt x="770839" y="763289"/>
                  <a:pt x="745455" y="798688"/>
                  <a:pt x="764159" y="845466"/>
                </a:cubicBezTo>
                <a:cubicBezTo>
                  <a:pt x="782863" y="892244"/>
                  <a:pt x="900432" y="911208"/>
                  <a:pt x="908447" y="982008"/>
                </a:cubicBezTo>
                <a:cubicBezTo>
                  <a:pt x="912455" y="1017407"/>
                  <a:pt x="905108" y="1078409"/>
                  <a:pt x="888407" y="1136091"/>
                </a:cubicBezTo>
                <a:lnTo>
                  <a:pt x="859172" y="1209993"/>
                </a:lnTo>
                <a:lnTo>
                  <a:pt x="823522" y="1202132"/>
                </a:lnTo>
                <a:cubicBezTo>
                  <a:pt x="794172" y="1196660"/>
                  <a:pt x="763277" y="1192788"/>
                  <a:pt x="731213" y="1193420"/>
                </a:cubicBezTo>
                <a:cubicBezTo>
                  <a:pt x="602956" y="1195949"/>
                  <a:pt x="387859" y="1246520"/>
                  <a:pt x="266283" y="1231348"/>
                </a:cubicBezTo>
                <a:cubicBezTo>
                  <a:pt x="144707" y="1216177"/>
                  <a:pt x="20458" y="1156756"/>
                  <a:pt x="1754" y="1102392"/>
                </a:cubicBezTo>
                <a:cubicBezTo>
                  <a:pt x="-16950" y="1048029"/>
                  <a:pt x="119322" y="984815"/>
                  <a:pt x="154059" y="905166"/>
                </a:cubicBezTo>
                <a:cubicBezTo>
                  <a:pt x="188794" y="825517"/>
                  <a:pt x="207499" y="766096"/>
                  <a:pt x="210171" y="624497"/>
                </a:cubicBezTo>
                <a:cubicBezTo>
                  <a:pt x="212842" y="482898"/>
                  <a:pt x="124666" y="168094"/>
                  <a:pt x="170091" y="55574"/>
                </a:cubicBezTo>
                <a:cubicBezTo>
                  <a:pt x="175769" y="41509"/>
                  <a:pt x="183555" y="29123"/>
                  <a:pt x="193004" y="18238"/>
                </a:cubicBez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05655FD7-31C8-54DD-D858-ABE1D90C9F75}"/>
                  </a:ext>
                </a:extLst>
              </p:cNvPr>
              <p:cNvSpPr txBox="1"/>
              <p:nvPr/>
            </p:nvSpPr>
            <p:spPr>
              <a:xfrm>
                <a:off x="6513864" y="2729848"/>
                <a:ext cx="2756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1">
                                  <a:latin typeface="Cambria Math" panose="02040503050406030204" pitchFamily="18" charset="0"/>
                                </a:rPr>
                                <m:t>𝒔</m:t>
                              </m:r>
                            </m:e>
                          </m:acc>
                        </m:e>
                        <m:sub>
                          <m:r>
                            <a:rPr lang="en-GB" b="0" i="1" smtClean="0">
                              <a:latin typeface="Cambria Math" panose="02040503050406030204" pitchFamily="18" charset="0"/>
                            </a:rPr>
                            <m:t>2</m:t>
                          </m:r>
                        </m:sub>
                      </m:sSub>
                    </m:oMath>
                  </m:oMathPara>
                </a14:m>
                <a:endParaRPr lang="en-GB"/>
              </a:p>
            </p:txBody>
          </p:sp>
        </mc:Choice>
        <mc:Fallback xmlns="">
          <p:sp>
            <p:nvSpPr>
              <p:cNvPr id="56" name="TextBox 55">
                <a:extLst>
                  <a:ext uri="{FF2B5EF4-FFF2-40B4-BE49-F238E27FC236}">
                    <a16:creationId xmlns:a16="http://schemas.microsoft.com/office/drawing/2014/main" id="{4302C8B1-5794-5796-7301-6A4EFE4EAAED}"/>
                  </a:ext>
                </a:extLst>
              </p:cNvPr>
              <p:cNvSpPr txBox="1">
                <a:spLocks noRot="1" noChangeAspect="1" noMove="1" noResize="1" noEditPoints="1" noAdjustHandles="1" noChangeArrowheads="1" noChangeShapeType="1" noTextEdit="1"/>
              </p:cNvSpPr>
              <p:nvPr/>
            </p:nvSpPr>
            <p:spPr>
              <a:xfrm>
                <a:off x="6513864" y="2729848"/>
                <a:ext cx="275652" cy="276999"/>
              </a:xfrm>
              <a:prstGeom prst="rect">
                <a:avLst/>
              </a:prstGeom>
              <a:blipFill>
                <a:blip r:embed="rId8"/>
                <a:stretch>
                  <a:fillRect l="-20000" t="-26667" r="-44444" b="-15556"/>
                </a:stretch>
              </a:blipFill>
            </p:spPr>
            <p:txBody>
              <a:bodyPr/>
              <a:lstStyle/>
              <a:p>
                <a:r>
                  <a:rPr lang="en-US">
                    <a:noFill/>
                  </a:rPr>
                  <a:t> </a:t>
                </a:r>
              </a:p>
            </p:txBody>
          </p:sp>
        </mc:Fallback>
      </mc:AlternateContent>
      <p:sp>
        <p:nvSpPr>
          <p:cNvPr id="58" name="Isosceles Triangle 57">
            <a:extLst>
              <a:ext uri="{FF2B5EF4-FFF2-40B4-BE49-F238E27FC236}">
                <a16:creationId xmlns:a16="http://schemas.microsoft.com/office/drawing/2014/main" id="{4D7D54C6-B028-13DC-B374-431A7EF744CD}"/>
              </a:ext>
            </a:extLst>
          </p:cNvPr>
          <p:cNvSpPr/>
          <p:nvPr/>
        </p:nvSpPr>
        <p:spPr>
          <a:xfrm rot="2383168">
            <a:off x="6515119" y="1998863"/>
            <a:ext cx="488742" cy="722632"/>
          </a:xfrm>
          <a:prstGeom prst="triangle">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BB921A19-3E5E-651E-4704-67462831BCAD}"/>
              </a:ext>
            </a:extLst>
          </p:cNvPr>
          <p:cNvSpPr/>
          <p:nvPr/>
        </p:nvSpPr>
        <p:spPr>
          <a:xfrm>
            <a:off x="6577732" y="2423078"/>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A8B51C9F-1CF1-5A79-6E7B-C69A3BB28B9A}"/>
                  </a:ext>
                </a:extLst>
              </p:cNvPr>
              <p:cNvSpPr txBox="1"/>
              <p:nvPr/>
            </p:nvSpPr>
            <p:spPr>
              <a:xfrm>
                <a:off x="5758769" y="4124667"/>
                <a:ext cx="14307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800" b="1" i="0" smtClean="0">
                          <a:latin typeface="Cambria Math" panose="02040503050406030204" pitchFamily="18" charset="0"/>
                        </a:rPr>
                        <m:t>𝐩</m:t>
                      </m:r>
                      <m:d>
                        <m:dPr>
                          <m:ctrlPr>
                            <a:rPr lang="en-GB" sz="1800" i="1">
                              <a:latin typeface="Cambria Math" panose="02040503050406030204" pitchFamily="18" charset="0"/>
                            </a:rPr>
                          </m:ctrlPr>
                        </m:dPr>
                        <m:e>
                          <m:sSub>
                            <m:sSubPr>
                              <m:ctrlPr>
                                <a:rPr lang="en-GB" sz="1800" i="1" smtClean="0">
                                  <a:latin typeface="Cambria Math" panose="02040503050406030204" pitchFamily="18" charset="0"/>
                                </a:rPr>
                              </m:ctrlPr>
                            </m:sSubPr>
                            <m:e>
                              <m:r>
                                <a:rPr lang="en-US" sz="1800" b="0" i="1" smtClean="0">
                                  <a:latin typeface="Cambria Math" panose="02040503050406030204" pitchFamily="18" charset="0"/>
                                </a:rPr>
                                <m:t>𝑧</m:t>
                              </m:r>
                            </m:e>
                            <m:sub>
                              <m:r>
                                <a:rPr lang="en-GB" sz="1800" b="0" i="0" smtClean="0">
                                  <a:latin typeface="Cambria Math" panose="02040503050406030204" pitchFamily="18" charset="0"/>
                                </a:rPr>
                                <m:t>1</m:t>
                              </m:r>
                            </m:sub>
                          </m:sSub>
                        </m:e>
                        <m:e>
                          <m:sSub>
                            <m:sSubPr>
                              <m:ctrlPr>
                                <a:rPr lang="en-GB" b="1" i="1">
                                  <a:latin typeface="Cambria Math" panose="02040503050406030204" pitchFamily="18" charset="0"/>
                                </a:rPr>
                              </m:ctrlPr>
                            </m:sSubPr>
                            <m:e>
                              <m:acc>
                                <m:accPr>
                                  <m:chr m:val="̂"/>
                                  <m:ctrlPr>
                                    <a:rPr lang="en-GB" b="1" i="1">
                                      <a:latin typeface="Cambria Math" panose="02040503050406030204" pitchFamily="18" charset="0"/>
                                    </a:rPr>
                                  </m:ctrlPr>
                                </m:accPr>
                                <m:e>
                                  <m:r>
                                    <a:rPr lang="en-GB" b="1" i="0">
                                      <a:latin typeface="Cambria Math" panose="02040503050406030204" pitchFamily="18" charset="0"/>
                                    </a:rPr>
                                    <m:t>𝐬</m:t>
                                  </m:r>
                                </m:e>
                              </m:acc>
                            </m:e>
                            <m:sub>
                              <m:r>
                                <a:rPr lang="en-GB" b="1" i="0" smtClean="0">
                                  <a:latin typeface="Cambria Math" panose="02040503050406030204" pitchFamily="18" charset="0"/>
                                </a:rPr>
                                <m:t>𝟏</m:t>
                              </m:r>
                            </m:sub>
                          </m:sSub>
                        </m:e>
                      </m:d>
                    </m:oMath>
                  </m:oMathPara>
                </a14:m>
                <a:endParaRPr lang="en-GB" dirty="0"/>
              </a:p>
            </p:txBody>
          </p:sp>
        </mc:Choice>
        <mc:Fallback xmlns="">
          <p:sp>
            <p:nvSpPr>
              <p:cNvPr id="62" name="TextBox 61">
                <a:extLst>
                  <a:ext uri="{FF2B5EF4-FFF2-40B4-BE49-F238E27FC236}">
                    <a16:creationId xmlns:a16="http://schemas.microsoft.com/office/drawing/2014/main" id="{A8B51C9F-1CF1-5A79-6E7B-C69A3BB28B9A}"/>
                  </a:ext>
                </a:extLst>
              </p:cNvPr>
              <p:cNvSpPr txBox="1">
                <a:spLocks noRot="1" noChangeAspect="1" noMove="1" noResize="1" noEditPoints="1" noAdjustHandles="1" noChangeArrowheads="1" noChangeShapeType="1" noTextEdit="1"/>
              </p:cNvSpPr>
              <p:nvPr/>
            </p:nvSpPr>
            <p:spPr>
              <a:xfrm>
                <a:off x="5758769" y="4124667"/>
                <a:ext cx="1430741" cy="369332"/>
              </a:xfrm>
              <a:prstGeom prst="rect">
                <a:avLst/>
              </a:prstGeom>
              <a:blipFill>
                <a:blip r:embed="rId9"/>
                <a:stretch>
                  <a:fillRect t="-6667" b="-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76A9644-4D03-9965-40F1-8552D5E3BD97}"/>
                  </a:ext>
                </a:extLst>
              </p:cNvPr>
              <p:cNvSpPr txBox="1"/>
              <p:nvPr/>
            </p:nvSpPr>
            <p:spPr>
              <a:xfrm>
                <a:off x="5680148" y="1690131"/>
                <a:ext cx="14307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800" b="1" i="0" smtClean="0">
                          <a:latin typeface="Cambria Math" panose="02040503050406030204" pitchFamily="18" charset="0"/>
                        </a:rPr>
                        <m:t>𝐩</m:t>
                      </m:r>
                      <m:d>
                        <m:dPr>
                          <m:ctrlPr>
                            <a:rPr lang="en-GB" sz="1800" i="1">
                              <a:latin typeface="Cambria Math" panose="02040503050406030204" pitchFamily="18" charset="0"/>
                            </a:rPr>
                          </m:ctrlPr>
                        </m:dPr>
                        <m:e>
                          <m:sSub>
                            <m:sSubPr>
                              <m:ctrlPr>
                                <a:rPr lang="en-GB" sz="1800" i="1" smtClean="0">
                                  <a:latin typeface="Cambria Math" panose="02040503050406030204" pitchFamily="18" charset="0"/>
                                </a:rPr>
                              </m:ctrlPr>
                            </m:sSubPr>
                            <m:e>
                              <m:r>
                                <a:rPr lang="en-US" sz="1800" b="0" i="1" smtClean="0">
                                  <a:latin typeface="Cambria Math" panose="02040503050406030204" pitchFamily="18" charset="0"/>
                                </a:rPr>
                                <m:t>𝑧</m:t>
                              </m:r>
                            </m:e>
                            <m:sub>
                              <m:r>
                                <a:rPr lang="en-GB" sz="1800" b="0" i="0" smtClean="0">
                                  <a:latin typeface="Cambria Math" panose="02040503050406030204" pitchFamily="18" charset="0"/>
                                </a:rPr>
                                <m:t>2</m:t>
                              </m:r>
                            </m:sub>
                          </m:sSub>
                        </m:e>
                        <m:e>
                          <m:sSub>
                            <m:sSubPr>
                              <m:ctrlPr>
                                <a:rPr lang="en-GB" b="1" i="1">
                                  <a:latin typeface="Cambria Math" panose="02040503050406030204" pitchFamily="18" charset="0"/>
                                </a:rPr>
                              </m:ctrlPr>
                            </m:sSubPr>
                            <m:e>
                              <m:acc>
                                <m:accPr>
                                  <m:chr m:val="̂"/>
                                  <m:ctrlPr>
                                    <a:rPr lang="en-GB" b="1" i="1">
                                      <a:latin typeface="Cambria Math" panose="02040503050406030204" pitchFamily="18" charset="0"/>
                                    </a:rPr>
                                  </m:ctrlPr>
                                </m:accPr>
                                <m:e>
                                  <m:r>
                                    <a:rPr lang="en-GB" b="1" i="0">
                                      <a:latin typeface="Cambria Math" panose="02040503050406030204" pitchFamily="18" charset="0"/>
                                    </a:rPr>
                                    <m:t>𝐬</m:t>
                                  </m:r>
                                </m:e>
                              </m:acc>
                            </m:e>
                            <m:sub>
                              <m:r>
                                <a:rPr lang="en-GB" b="1" i="0" smtClean="0">
                                  <a:latin typeface="Cambria Math" panose="02040503050406030204" pitchFamily="18" charset="0"/>
                                </a:rPr>
                                <m:t>𝟐</m:t>
                              </m:r>
                            </m:sub>
                          </m:sSub>
                        </m:e>
                      </m:d>
                    </m:oMath>
                  </m:oMathPara>
                </a14:m>
                <a:endParaRPr lang="en-GB" dirty="0"/>
              </a:p>
            </p:txBody>
          </p:sp>
        </mc:Choice>
        <mc:Fallback xmlns="">
          <p:sp>
            <p:nvSpPr>
              <p:cNvPr id="63" name="TextBox 62">
                <a:extLst>
                  <a:ext uri="{FF2B5EF4-FFF2-40B4-BE49-F238E27FC236}">
                    <a16:creationId xmlns:a16="http://schemas.microsoft.com/office/drawing/2014/main" id="{276A9644-4D03-9965-40F1-8552D5E3BD97}"/>
                  </a:ext>
                </a:extLst>
              </p:cNvPr>
              <p:cNvSpPr txBox="1">
                <a:spLocks noRot="1" noChangeAspect="1" noMove="1" noResize="1" noEditPoints="1" noAdjustHandles="1" noChangeArrowheads="1" noChangeShapeType="1" noTextEdit="1"/>
              </p:cNvSpPr>
              <p:nvPr/>
            </p:nvSpPr>
            <p:spPr>
              <a:xfrm>
                <a:off x="5680148" y="1690131"/>
                <a:ext cx="1430741" cy="369332"/>
              </a:xfrm>
              <a:prstGeom prst="rect">
                <a:avLst/>
              </a:prstGeom>
              <a:blipFill>
                <a:blip r:embed="rId10"/>
                <a:stretch>
                  <a:fillRect t="-6557" b="-6557"/>
                </a:stretch>
              </a:blipFill>
            </p:spPr>
            <p:txBody>
              <a:bodyPr/>
              <a:lstStyle/>
              <a:p>
                <a:r>
                  <a:rPr lang="en-GB">
                    <a:noFill/>
                  </a:rPr>
                  <a:t> </a:t>
                </a:r>
              </a:p>
            </p:txBody>
          </p:sp>
        </mc:Fallback>
      </mc:AlternateContent>
      <p:sp>
        <p:nvSpPr>
          <p:cNvPr id="65" name="Arc 64">
            <a:extLst>
              <a:ext uri="{FF2B5EF4-FFF2-40B4-BE49-F238E27FC236}">
                <a16:creationId xmlns:a16="http://schemas.microsoft.com/office/drawing/2014/main" id="{0EFC687F-7B7D-34E1-EF56-44912846C468}"/>
              </a:ext>
            </a:extLst>
          </p:cNvPr>
          <p:cNvSpPr/>
          <p:nvPr/>
        </p:nvSpPr>
        <p:spPr>
          <a:xfrm rot="5568644">
            <a:off x="3143381" y="2400960"/>
            <a:ext cx="2799884" cy="2815247"/>
          </a:xfrm>
          <a:prstGeom prst="arc">
            <a:avLst>
              <a:gd name="adj1" fmla="val 16359713"/>
              <a:gd name="adj2" fmla="val 21590898"/>
            </a:avLst>
          </a:prstGeom>
          <a:noFill/>
          <a:ln w="381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6" name="Arc 65">
            <a:extLst>
              <a:ext uri="{FF2B5EF4-FFF2-40B4-BE49-F238E27FC236}">
                <a16:creationId xmlns:a16="http://schemas.microsoft.com/office/drawing/2014/main" id="{E90D5623-1730-2666-67C1-CF73AF6A60EF}"/>
              </a:ext>
            </a:extLst>
          </p:cNvPr>
          <p:cNvSpPr/>
          <p:nvPr/>
        </p:nvSpPr>
        <p:spPr>
          <a:xfrm rot="16485510">
            <a:off x="5770096" y="2445302"/>
            <a:ext cx="3097334" cy="2815247"/>
          </a:xfrm>
          <a:prstGeom prst="arc">
            <a:avLst>
              <a:gd name="adj1" fmla="val 16359713"/>
              <a:gd name="adj2" fmla="val 19610568"/>
            </a:avLst>
          </a:prstGeom>
          <a:noFill/>
          <a:ln w="381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68" name="Straight Arrow Connector 67">
            <a:extLst>
              <a:ext uri="{FF2B5EF4-FFF2-40B4-BE49-F238E27FC236}">
                <a16:creationId xmlns:a16="http://schemas.microsoft.com/office/drawing/2014/main" id="{93F8B48B-93F2-0809-FCA9-5344C5C59968}"/>
              </a:ext>
            </a:extLst>
          </p:cNvPr>
          <p:cNvCxnSpPr>
            <a:stCxn id="42" idx="1"/>
            <a:endCxn id="59" idx="5"/>
          </p:cNvCxnSpPr>
          <p:nvPr/>
        </p:nvCxnSpPr>
        <p:spPr>
          <a:xfrm flipH="1" flipV="1">
            <a:off x="6725650" y="2497037"/>
            <a:ext cx="3044840" cy="1076559"/>
          </a:xfrm>
          <a:prstGeom prst="straightConnector1">
            <a:avLst/>
          </a:prstGeom>
          <a:ln w="38100">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2C43607-6399-B1B5-7D0A-46DC84E04CFA}"/>
              </a:ext>
            </a:extLst>
          </p:cNvPr>
          <p:cNvCxnSpPr>
            <a:cxnSpLocks/>
            <a:stCxn id="42" idx="1"/>
            <a:endCxn id="24" idx="6"/>
          </p:cNvCxnSpPr>
          <p:nvPr/>
        </p:nvCxnSpPr>
        <p:spPr>
          <a:xfrm flipH="1">
            <a:off x="6007016" y="3573596"/>
            <a:ext cx="3763474" cy="308944"/>
          </a:xfrm>
          <a:prstGeom prst="straightConnector1">
            <a:avLst/>
          </a:prstGeom>
          <a:ln w="38100">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8C3709AD-CC19-B279-46B2-E1A153529E97}"/>
                  </a:ext>
                </a:extLst>
              </p:cNvPr>
              <p:cNvSpPr txBox="1"/>
              <p:nvPr/>
            </p:nvSpPr>
            <p:spPr>
              <a:xfrm>
                <a:off x="7522354" y="3379989"/>
                <a:ext cx="96701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acc>
                            <m:accPr>
                              <m:chr m:val="̂"/>
                              <m:ctrlPr>
                                <a:rPr lang="en-GB" sz="1800" i="1" smtClean="0">
                                  <a:latin typeface="Cambria Math" panose="02040503050406030204" pitchFamily="18" charset="0"/>
                                </a:rPr>
                              </m:ctrlPr>
                            </m:accPr>
                            <m:e>
                              <m:r>
                                <m:rPr>
                                  <m:sty m:val="p"/>
                                </m:rPr>
                                <a:rPr lang="en-GB" sz="1800" b="0" i="0" smtClean="0">
                                  <a:latin typeface="Cambria Math" panose="02040503050406030204" pitchFamily="18" charset="0"/>
                                </a:rPr>
                                <m:t>z</m:t>
                              </m:r>
                            </m:e>
                          </m:acc>
                        </m:e>
                        <m:sub>
                          <m:r>
                            <a:rPr lang="en-GB" sz="1800" b="0" i="0" smtClean="0">
                              <a:latin typeface="Cambria Math" panose="02040503050406030204" pitchFamily="18" charset="0"/>
                            </a:rPr>
                            <m:t>1</m:t>
                          </m:r>
                        </m:sub>
                      </m:sSub>
                    </m:oMath>
                  </m:oMathPara>
                </a14:m>
                <a:endParaRPr lang="en-GB"/>
              </a:p>
            </p:txBody>
          </p:sp>
        </mc:Choice>
        <mc:Fallback xmlns="">
          <p:sp>
            <p:nvSpPr>
              <p:cNvPr id="73" name="TextBox 72">
                <a:extLst>
                  <a:ext uri="{FF2B5EF4-FFF2-40B4-BE49-F238E27FC236}">
                    <a16:creationId xmlns:a16="http://schemas.microsoft.com/office/drawing/2014/main" id="{2F9A3701-F3BF-4C85-B0E8-261EFD859E65}"/>
                  </a:ext>
                </a:extLst>
              </p:cNvPr>
              <p:cNvSpPr txBox="1">
                <a:spLocks noRot="1" noChangeAspect="1" noMove="1" noResize="1" noEditPoints="1" noAdjustHandles="1" noChangeArrowheads="1" noChangeShapeType="1" noTextEdit="1"/>
              </p:cNvSpPr>
              <p:nvPr/>
            </p:nvSpPr>
            <p:spPr>
              <a:xfrm>
                <a:off x="7522354" y="3379989"/>
                <a:ext cx="967018" cy="369332"/>
              </a:xfrm>
              <a:prstGeom prst="rect">
                <a:avLst/>
              </a:prstGeom>
              <a:blipFill>
                <a:blip r:embed="rId11"/>
                <a:stretch>
                  <a:fillRect t="-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A592BC7A-84C2-3136-FC71-97E31DB31839}"/>
                  </a:ext>
                </a:extLst>
              </p:cNvPr>
              <p:cNvSpPr txBox="1"/>
              <p:nvPr/>
            </p:nvSpPr>
            <p:spPr>
              <a:xfrm>
                <a:off x="7965902" y="2690379"/>
                <a:ext cx="96701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acc>
                            <m:accPr>
                              <m:chr m:val="̂"/>
                              <m:ctrlPr>
                                <a:rPr lang="en-GB" sz="1800" i="1" smtClean="0">
                                  <a:latin typeface="Cambria Math" panose="02040503050406030204" pitchFamily="18" charset="0"/>
                                </a:rPr>
                              </m:ctrlPr>
                            </m:accPr>
                            <m:e>
                              <m:r>
                                <m:rPr>
                                  <m:sty m:val="p"/>
                                </m:rPr>
                                <a:rPr lang="en-GB" sz="1800" b="0" i="0" smtClean="0">
                                  <a:latin typeface="Cambria Math" panose="02040503050406030204" pitchFamily="18" charset="0"/>
                                </a:rPr>
                                <m:t>z</m:t>
                              </m:r>
                            </m:e>
                          </m:acc>
                        </m:e>
                        <m:sub>
                          <m:r>
                            <a:rPr lang="en-GB" sz="1800" b="0" i="0" smtClean="0">
                              <a:latin typeface="Cambria Math" panose="02040503050406030204" pitchFamily="18" charset="0"/>
                            </a:rPr>
                            <m:t>2</m:t>
                          </m:r>
                        </m:sub>
                      </m:sSub>
                    </m:oMath>
                  </m:oMathPara>
                </a14:m>
                <a:endParaRPr lang="en-GB"/>
              </a:p>
            </p:txBody>
          </p:sp>
        </mc:Choice>
        <mc:Fallback xmlns="">
          <p:sp>
            <p:nvSpPr>
              <p:cNvPr id="74" name="TextBox 73">
                <a:extLst>
                  <a:ext uri="{FF2B5EF4-FFF2-40B4-BE49-F238E27FC236}">
                    <a16:creationId xmlns:a16="http://schemas.microsoft.com/office/drawing/2014/main" id="{0C69CB02-43F8-E212-A403-4385D6D3A403}"/>
                  </a:ext>
                </a:extLst>
              </p:cNvPr>
              <p:cNvSpPr txBox="1">
                <a:spLocks noRot="1" noChangeAspect="1" noMove="1" noResize="1" noEditPoints="1" noAdjustHandles="1" noChangeArrowheads="1" noChangeShapeType="1" noTextEdit="1"/>
              </p:cNvSpPr>
              <p:nvPr/>
            </p:nvSpPr>
            <p:spPr>
              <a:xfrm>
                <a:off x="7965902" y="2690379"/>
                <a:ext cx="967018" cy="369332"/>
              </a:xfrm>
              <a:prstGeom prst="rect">
                <a:avLst/>
              </a:prstGeom>
              <a:blipFill>
                <a:blip r:embed="rId12"/>
                <a:stretch>
                  <a:fillRect t="-6557"/>
                </a:stretch>
              </a:blipFill>
            </p:spPr>
            <p:txBody>
              <a:bodyPr/>
              <a:lstStyle/>
              <a:p>
                <a:r>
                  <a:rPr lang="en-US">
                    <a:noFill/>
                  </a:rPr>
                  <a:t> </a:t>
                </a:r>
              </a:p>
            </p:txBody>
          </p:sp>
        </mc:Fallback>
      </mc:AlternateContent>
      <p:sp>
        <p:nvSpPr>
          <p:cNvPr id="75" name="Arc 74">
            <a:extLst>
              <a:ext uri="{FF2B5EF4-FFF2-40B4-BE49-F238E27FC236}">
                <a16:creationId xmlns:a16="http://schemas.microsoft.com/office/drawing/2014/main" id="{AC636BC5-77E5-94D8-EC52-0CDAE79384EB}"/>
              </a:ext>
            </a:extLst>
          </p:cNvPr>
          <p:cNvSpPr/>
          <p:nvPr/>
        </p:nvSpPr>
        <p:spPr>
          <a:xfrm rot="18284790">
            <a:off x="5629301" y="1855927"/>
            <a:ext cx="4425239" cy="2815247"/>
          </a:xfrm>
          <a:prstGeom prst="arc">
            <a:avLst>
              <a:gd name="adj1" fmla="val 16359713"/>
              <a:gd name="adj2" fmla="val 19610568"/>
            </a:avLst>
          </a:prstGeom>
          <a:noFill/>
          <a:ln w="381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81" name="Group 80">
            <a:extLst>
              <a:ext uri="{FF2B5EF4-FFF2-40B4-BE49-F238E27FC236}">
                <a16:creationId xmlns:a16="http://schemas.microsoft.com/office/drawing/2014/main" id="{3A7794FB-32FC-87A9-E211-CB17644757D4}"/>
              </a:ext>
            </a:extLst>
          </p:cNvPr>
          <p:cNvGrpSpPr/>
          <p:nvPr/>
        </p:nvGrpSpPr>
        <p:grpSpPr>
          <a:xfrm>
            <a:off x="7586404" y="1149638"/>
            <a:ext cx="616530" cy="461673"/>
            <a:chOff x="6189418" y="2518292"/>
            <a:chExt cx="616530" cy="461673"/>
          </a:xfrm>
        </p:grpSpPr>
        <p:cxnSp>
          <p:nvCxnSpPr>
            <p:cNvPr id="82" name="Straight Connector 81">
              <a:extLst>
                <a:ext uri="{FF2B5EF4-FFF2-40B4-BE49-F238E27FC236}">
                  <a16:creationId xmlns:a16="http://schemas.microsoft.com/office/drawing/2014/main" id="{9D0F82FF-4CFB-D0B1-89E4-B147403B4712}"/>
                </a:ext>
              </a:extLst>
            </p:cNvPr>
            <p:cNvCxnSpPr>
              <a:cxnSpLocks/>
            </p:cNvCxnSpPr>
            <p:nvPr/>
          </p:nvCxnSpPr>
          <p:spPr>
            <a:xfrm>
              <a:off x="6189418" y="2620612"/>
              <a:ext cx="160871" cy="18616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5AA742D-ECE1-7A1C-BF48-BAF97BF88BFB}"/>
                </a:ext>
              </a:extLst>
            </p:cNvPr>
            <p:cNvCxnSpPr>
              <a:cxnSpLocks/>
            </p:cNvCxnSpPr>
            <p:nvPr/>
          </p:nvCxnSpPr>
          <p:spPr>
            <a:xfrm>
              <a:off x="6499951" y="2793799"/>
              <a:ext cx="160871" cy="18616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4856C19-FA69-E090-7136-20393DB9AA80}"/>
                </a:ext>
              </a:extLst>
            </p:cNvPr>
            <p:cNvCxnSpPr>
              <a:cxnSpLocks/>
            </p:cNvCxnSpPr>
            <p:nvPr/>
          </p:nvCxnSpPr>
          <p:spPr>
            <a:xfrm>
              <a:off x="6338383" y="2799633"/>
              <a:ext cx="175854"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98E2E83-4A20-CB27-C7B0-2A1BC905A4E8}"/>
                </a:ext>
              </a:extLst>
            </p:cNvPr>
            <p:cNvCxnSpPr>
              <a:cxnSpLocks/>
            </p:cNvCxnSpPr>
            <p:nvPr/>
          </p:nvCxnSpPr>
          <p:spPr>
            <a:xfrm>
              <a:off x="6334544" y="2518292"/>
              <a:ext cx="160871" cy="18616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F885A8D-EEC5-4644-EF93-3E432A205FAE}"/>
                </a:ext>
              </a:extLst>
            </p:cNvPr>
            <p:cNvCxnSpPr>
              <a:cxnSpLocks/>
            </p:cNvCxnSpPr>
            <p:nvPr/>
          </p:nvCxnSpPr>
          <p:spPr>
            <a:xfrm>
              <a:off x="6645077" y="2691479"/>
              <a:ext cx="160871" cy="18616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8398A92-9554-0A4F-CDA9-A60C96A3615E}"/>
                </a:ext>
              </a:extLst>
            </p:cNvPr>
            <p:cNvCxnSpPr>
              <a:cxnSpLocks/>
            </p:cNvCxnSpPr>
            <p:nvPr/>
          </p:nvCxnSpPr>
          <p:spPr>
            <a:xfrm>
              <a:off x="6483509" y="2697313"/>
              <a:ext cx="175854"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88" name="Arc 87">
            <a:extLst>
              <a:ext uri="{FF2B5EF4-FFF2-40B4-BE49-F238E27FC236}">
                <a16:creationId xmlns:a16="http://schemas.microsoft.com/office/drawing/2014/main" id="{2D808B33-BAD9-AB51-BD55-B0C8E1333107}"/>
              </a:ext>
            </a:extLst>
          </p:cNvPr>
          <p:cNvSpPr/>
          <p:nvPr/>
        </p:nvSpPr>
        <p:spPr>
          <a:xfrm rot="5172096">
            <a:off x="5356274" y="-1728289"/>
            <a:ext cx="2799884" cy="3934505"/>
          </a:xfrm>
          <a:prstGeom prst="arc">
            <a:avLst>
              <a:gd name="adj1" fmla="val 17565314"/>
              <a:gd name="adj2" fmla="val 18875609"/>
            </a:avLst>
          </a:prstGeom>
          <a:noFill/>
          <a:ln w="381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5" name="Oval 94">
            <a:extLst>
              <a:ext uri="{FF2B5EF4-FFF2-40B4-BE49-F238E27FC236}">
                <a16:creationId xmlns:a16="http://schemas.microsoft.com/office/drawing/2014/main" id="{49666917-1D39-915C-1184-A00ED15DF200}"/>
              </a:ext>
            </a:extLst>
          </p:cNvPr>
          <p:cNvSpPr/>
          <p:nvPr/>
        </p:nvSpPr>
        <p:spPr>
          <a:xfrm>
            <a:off x="8440747" y="779987"/>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D07CE51A-AC49-3F45-47D0-7BCA4A8A08B4}"/>
                  </a:ext>
                </a:extLst>
              </p:cNvPr>
              <p:cNvSpPr txBox="1"/>
              <p:nvPr/>
            </p:nvSpPr>
            <p:spPr>
              <a:xfrm>
                <a:off x="8708085" y="377673"/>
                <a:ext cx="14307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800" b="1" i="0" smtClean="0">
                          <a:latin typeface="Cambria Math" panose="02040503050406030204" pitchFamily="18" charset="0"/>
                        </a:rPr>
                        <m:t>𝐩</m:t>
                      </m:r>
                      <m:d>
                        <m:dPr>
                          <m:ctrlPr>
                            <a:rPr lang="en-GB" sz="1800" i="1">
                              <a:latin typeface="Cambria Math" panose="02040503050406030204" pitchFamily="18" charset="0"/>
                            </a:rPr>
                          </m:ctrlPr>
                        </m:dPr>
                        <m:e>
                          <m:sSub>
                            <m:sSubPr>
                              <m:ctrlPr>
                                <a:rPr lang="en-GB" sz="1800" i="1" smtClean="0">
                                  <a:latin typeface="Cambria Math" panose="02040503050406030204" pitchFamily="18" charset="0"/>
                                </a:rPr>
                              </m:ctrlPr>
                            </m:sSubPr>
                            <m:e>
                              <m:r>
                                <a:rPr lang="en-US" sz="1800" b="0" i="1" smtClean="0">
                                  <a:latin typeface="Cambria Math" panose="02040503050406030204" pitchFamily="18" charset="0"/>
                                </a:rPr>
                                <m:t>𝑧</m:t>
                              </m:r>
                            </m:e>
                            <m:sub>
                              <m:r>
                                <m:rPr>
                                  <m:sty m:val="p"/>
                                </m:rPr>
                                <a:rPr lang="en-GB" sz="1800" b="0" i="0" smtClean="0">
                                  <a:latin typeface="Cambria Math" panose="02040503050406030204" pitchFamily="18" charset="0"/>
                                </a:rPr>
                                <m:t>k</m:t>
                              </m:r>
                            </m:sub>
                          </m:sSub>
                        </m:e>
                        <m:e>
                          <m:sSub>
                            <m:sSubPr>
                              <m:ctrlPr>
                                <a:rPr lang="en-GB" b="1" i="1">
                                  <a:latin typeface="Cambria Math" panose="02040503050406030204" pitchFamily="18" charset="0"/>
                                </a:rPr>
                              </m:ctrlPr>
                            </m:sSubPr>
                            <m:e>
                              <m:acc>
                                <m:accPr>
                                  <m:chr m:val="̂"/>
                                  <m:ctrlPr>
                                    <a:rPr lang="en-GB" b="1" i="1">
                                      <a:latin typeface="Cambria Math" panose="02040503050406030204" pitchFamily="18" charset="0"/>
                                    </a:rPr>
                                  </m:ctrlPr>
                                </m:accPr>
                                <m:e>
                                  <m:r>
                                    <a:rPr lang="en-GB" b="1" i="0">
                                      <a:latin typeface="Cambria Math" panose="02040503050406030204" pitchFamily="18" charset="0"/>
                                    </a:rPr>
                                    <m:t>𝐬</m:t>
                                  </m:r>
                                </m:e>
                              </m:acc>
                            </m:e>
                            <m:sub>
                              <m:r>
                                <a:rPr lang="en-GB" b="1" i="0" smtClean="0">
                                  <a:latin typeface="Cambria Math" panose="02040503050406030204" pitchFamily="18" charset="0"/>
                                </a:rPr>
                                <m:t>𝐤</m:t>
                              </m:r>
                            </m:sub>
                          </m:sSub>
                        </m:e>
                      </m:d>
                    </m:oMath>
                  </m:oMathPara>
                </a14:m>
                <a:endParaRPr lang="en-GB" dirty="0"/>
              </a:p>
            </p:txBody>
          </p:sp>
        </mc:Choice>
        <mc:Fallback xmlns="">
          <p:sp>
            <p:nvSpPr>
              <p:cNvPr id="97" name="TextBox 96">
                <a:extLst>
                  <a:ext uri="{FF2B5EF4-FFF2-40B4-BE49-F238E27FC236}">
                    <a16:creationId xmlns:a16="http://schemas.microsoft.com/office/drawing/2014/main" id="{D07CE51A-AC49-3F45-47D0-7BCA4A8A08B4}"/>
                  </a:ext>
                </a:extLst>
              </p:cNvPr>
              <p:cNvSpPr txBox="1">
                <a:spLocks noRot="1" noChangeAspect="1" noMove="1" noResize="1" noEditPoints="1" noAdjustHandles="1" noChangeArrowheads="1" noChangeShapeType="1" noTextEdit="1"/>
              </p:cNvSpPr>
              <p:nvPr/>
            </p:nvSpPr>
            <p:spPr>
              <a:xfrm>
                <a:off x="8708085" y="377673"/>
                <a:ext cx="1430741" cy="369332"/>
              </a:xfrm>
              <a:prstGeom prst="rect">
                <a:avLst/>
              </a:prstGeom>
              <a:blipFill>
                <a:blip r:embed="rId13"/>
                <a:stretch>
                  <a:fillRect t="-6557" b="-6557"/>
                </a:stretch>
              </a:blipFill>
            </p:spPr>
            <p:txBody>
              <a:bodyPr/>
              <a:lstStyle/>
              <a:p>
                <a:r>
                  <a:rPr lang="en-GB">
                    <a:noFill/>
                  </a:rPr>
                  <a:t> </a:t>
                </a:r>
              </a:p>
            </p:txBody>
          </p:sp>
        </mc:Fallback>
      </mc:AlternateContent>
      <p:cxnSp>
        <p:nvCxnSpPr>
          <p:cNvPr id="98" name="Straight Arrow Connector 97">
            <a:extLst>
              <a:ext uri="{FF2B5EF4-FFF2-40B4-BE49-F238E27FC236}">
                <a16:creationId xmlns:a16="http://schemas.microsoft.com/office/drawing/2014/main" id="{8955423E-E505-FAB6-B138-A740F60075F3}"/>
              </a:ext>
            </a:extLst>
          </p:cNvPr>
          <p:cNvCxnSpPr>
            <a:cxnSpLocks/>
            <a:stCxn id="42" idx="1"/>
            <a:endCxn id="95" idx="4"/>
          </p:cNvCxnSpPr>
          <p:nvPr/>
        </p:nvCxnSpPr>
        <p:spPr>
          <a:xfrm flipH="1" flipV="1">
            <a:off x="8514706" y="927905"/>
            <a:ext cx="1255784" cy="2645691"/>
          </a:xfrm>
          <a:prstGeom prst="straightConnector1">
            <a:avLst/>
          </a:prstGeom>
          <a:ln w="38100">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B08AB88F-EAE8-E0E2-84D3-61D63A83F3CB}"/>
                  </a:ext>
                </a:extLst>
              </p:cNvPr>
              <p:cNvSpPr txBox="1"/>
              <p:nvPr/>
            </p:nvSpPr>
            <p:spPr>
              <a:xfrm>
                <a:off x="9025729" y="1971968"/>
                <a:ext cx="96701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acc>
                            <m:accPr>
                              <m:chr m:val="̂"/>
                              <m:ctrlPr>
                                <a:rPr lang="en-GB" sz="1800" i="1" smtClean="0">
                                  <a:latin typeface="Cambria Math" panose="02040503050406030204" pitchFamily="18" charset="0"/>
                                </a:rPr>
                              </m:ctrlPr>
                            </m:accPr>
                            <m:e>
                              <m:r>
                                <m:rPr>
                                  <m:sty m:val="p"/>
                                </m:rPr>
                                <a:rPr lang="en-GB" sz="1800" b="0" i="0" smtClean="0">
                                  <a:latin typeface="Cambria Math" panose="02040503050406030204" pitchFamily="18" charset="0"/>
                                </a:rPr>
                                <m:t>z</m:t>
                              </m:r>
                            </m:e>
                          </m:acc>
                        </m:e>
                        <m:sub>
                          <m:r>
                            <a:rPr lang="en-GB" sz="1800" b="0" i="1" smtClean="0">
                              <a:latin typeface="Cambria Math" panose="02040503050406030204" pitchFamily="18" charset="0"/>
                            </a:rPr>
                            <m:t>𝑘</m:t>
                          </m:r>
                        </m:sub>
                      </m:sSub>
                    </m:oMath>
                  </m:oMathPara>
                </a14:m>
                <a:endParaRPr lang="en-GB"/>
              </a:p>
            </p:txBody>
          </p:sp>
        </mc:Choice>
        <mc:Fallback xmlns="">
          <p:sp>
            <p:nvSpPr>
              <p:cNvPr id="101" name="TextBox 100">
                <a:extLst>
                  <a:ext uri="{FF2B5EF4-FFF2-40B4-BE49-F238E27FC236}">
                    <a16:creationId xmlns:a16="http://schemas.microsoft.com/office/drawing/2014/main" id="{BF1A6188-91FA-579D-C668-E768E3F43D53}"/>
                  </a:ext>
                </a:extLst>
              </p:cNvPr>
              <p:cNvSpPr txBox="1">
                <a:spLocks noRot="1" noChangeAspect="1" noMove="1" noResize="1" noEditPoints="1" noAdjustHandles="1" noChangeArrowheads="1" noChangeShapeType="1" noTextEdit="1"/>
              </p:cNvSpPr>
              <p:nvPr/>
            </p:nvSpPr>
            <p:spPr>
              <a:xfrm>
                <a:off x="9025729" y="1971968"/>
                <a:ext cx="967018" cy="369332"/>
              </a:xfrm>
              <a:prstGeom prst="rect">
                <a:avLst/>
              </a:prstGeom>
              <a:blipFill>
                <a:blip r:embed="rId14"/>
                <a:stretch>
                  <a:fillRect t="-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7141D8F-038D-AE58-1FB5-5C9A242A2FB0}"/>
                  </a:ext>
                </a:extLst>
              </p:cNvPr>
              <p:cNvSpPr txBox="1"/>
              <p:nvPr/>
            </p:nvSpPr>
            <p:spPr>
              <a:xfrm>
                <a:off x="219358" y="669280"/>
                <a:ext cx="14307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800" b="1" i="0" smtClean="0">
                          <a:latin typeface="Cambria Math" panose="02040503050406030204" pitchFamily="18" charset="0"/>
                        </a:rPr>
                        <m:t>𝐩</m:t>
                      </m:r>
                      <m:d>
                        <m:dPr>
                          <m:ctrlPr>
                            <a:rPr lang="en-GB" sz="1800" i="1">
                              <a:latin typeface="Cambria Math" panose="02040503050406030204" pitchFamily="18" charset="0"/>
                            </a:rPr>
                          </m:ctrlPr>
                        </m:dPr>
                        <m:e>
                          <m:sSub>
                            <m:sSubPr>
                              <m:ctrlPr>
                                <a:rPr lang="en-GB" sz="1800" i="1" smtClean="0">
                                  <a:latin typeface="Cambria Math" panose="02040503050406030204" pitchFamily="18" charset="0"/>
                                </a:rPr>
                              </m:ctrlPr>
                            </m:sSubPr>
                            <m:e>
                              <m:r>
                                <a:rPr lang="en-US" sz="1800" b="1" i="0" smtClean="0">
                                  <a:latin typeface="Cambria Math" panose="02040503050406030204" pitchFamily="18" charset="0"/>
                                </a:rPr>
                                <m:t>𝐳</m:t>
                              </m:r>
                            </m:e>
                            <m:sub>
                              <m:r>
                                <m:rPr>
                                  <m:sty m:val="p"/>
                                </m:rPr>
                                <a:rPr lang="en-GB" sz="1800" b="0" i="0" smtClean="0">
                                  <a:latin typeface="Cambria Math" panose="02040503050406030204" pitchFamily="18" charset="0"/>
                                </a:rPr>
                                <m:t>k</m:t>
                              </m:r>
                            </m:sub>
                          </m:sSub>
                        </m:e>
                        <m:e>
                          <m:sSub>
                            <m:sSubPr>
                              <m:ctrlPr>
                                <a:rPr lang="en-GB" b="1" i="1">
                                  <a:latin typeface="Cambria Math" panose="02040503050406030204" pitchFamily="18" charset="0"/>
                                </a:rPr>
                              </m:ctrlPr>
                            </m:sSubPr>
                            <m:e>
                              <m:acc>
                                <m:accPr>
                                  <m:chr m:val="̂"/>
                                  <m:ctrlPr>
                                    <a:rPr lang="en-GB" b="1" i="1">
                                      <a:latin typeface="Cambria Math" panose="02040503050406030204" pitchFamily="18" charset="0"/>
                                    </a:rPr>
                                  </m:ctrlPr>
                                </m:accPr>
                                <m:e>
                                  <m:r>
                                    <a:rPr lang="en-GB" b="1" i="0">
                                      <a:latin typeface="Cambria Math" panose="02040503050406030204" pitchFamily="18" charset="0"/>
                                    </a:rPr>
                                    <m:t>𝐬</m:t>
                                  </m:r>
                                </m:e>
                              </m:acc>
                            </m:e>
                            <m:sub>
                              <m:r>
                                <a:rPr lang="en-GB" b="1" i="0" smtClean="0">
                                  <a:latin typeface="Cambria Math" panose="02040503050406030204" pitchFamily="18" charset="0"/>
                                </a:rPr>
                                <m:t>𝐤</m:t>
                              </m:r>
                            </m:sub>
                          </m:sSub>
                        </m:e>
                      </m:d>
                    </m:oMath>
                  </m:oMathPara>
                </a14:m>
                <a:endParaRPr lang="en-GB" dirty="0"/>
              </a:p>
            </p:txBody>
          </p:sp>
        </mc:Choice>
        <mc:Fallback xmlns="">
          <p:sp>
            <p:nvSpPr>
              <p:cNvPr id="10" name="TextBox 9">
                <a:extLst>
                  <a:ext uri="{FF2B5EF4-FFF2-40B4-BE49-F238E27FC236}">
                    <a16:creationId xmlns:a16="http://schemas.microsoft.com/office/drawing/2014/main" id="{37141D8F-038D-AE58-1FB5-5C9A242A2FB0}"/>
                  </a:ext>
                </a:extLst>
              </p:cNvPr>
              <p:cNvSpPr txBox="1">
                <a:spLocks noRot="1" noChangeAspect="1" noMove="1" noResize="1" noEditPoints="1" noAdjustHandles="1" noChangeArrowheads="1" noChangeShapeType="1" noTextEdit="1"/>
              </p:cNvSpPr>
              <p:nvPr/>
            </p:nvSpPr>
            <p:spPr>
              <a:xfrm>
                <a:off x="219358" y="669280"/>
                <a:ext cx="1430741" cy="369332"/>
              </a:xfrm>
              <a:prstGeom prst="rect">
                <a:avLst/>
              </a:prstGeom>
              <a:blipFill>
                <a:blip r:embed="rId15"/>
                <a:stretch>
                  <a:fillRect t="-6667" b="-8333"/>
                </a:stretch>
              </a:blipFill>
            </p:spPr>
            <p:txBody>
              <a:bodyPr/>
              <a:lstStyle/>
              <a:p>
                <a:r>
                  <a:rPr lang="en-GB">
                    <a:noFill/>
                  </a:rPr>
                  <a:t> </a:t>
                </a:r>
              </a:p>
            </p:txBody>
          </p:sp>
        </mc:Fallback>
      </mc:AlternateContent>
      <p:sp>
        <p:nvSpPr>
          <p:cNvPr id="11" name="Free-form: Shape 95">
            <a:extLst>
              <a:ext uri="{FF2B5EF4-FFF2-40B4-BE49-F238E27FC236}">
                <a16:creationId xmlns:a16="http://schemas.microsoft.com/office/drawing/2014/main" id="{DCF4F4B7-A3C2-B21E-DFD3-4B0923EBB69C}"/>
              </a:ext>
            </a:extLst>
          </p:cNvPr>
          <p:cNvSpPr/>
          <p:nvPr/>
        </p:nvSpPr>
        <p:spPr>
          <a:xfrm rot="1891173">
            <a:off x="9732398" y="3297555"/>
            <a:ext cx="692604" cy="661729"/>
          </a:xfrm>
          <a:custGeom>
            <a:avLst/>
            <a:gdLst>
              <a:gd name="connsiteX0" fmla="*/ 214177 w 927127"/>
              <a:gd name="connsiteY0" fmla="*/ 0 h 1234181"/>
              <a:gd name="connsiteX1" fmla="*/ 222647 w 927127"/>
              <a:gd name="connsiteY1" fmla="*/ 141 h 1234181"/>
              <a:gd name="connsiteX2" fmla="*/ 259149 w 927127"/>
              <a:gd name="connsiteY2" fmla="*/ 3460 h 1234181"/>
              <a:gd name="connsiteX3" fmla="*/ 467566 w 927127"/>
              <a:gd name="connsiteY3" fmla="*/ 177929 h 1234181"/>
              <a:gd name="connsiteX4" fmla="*/ 916464 w 927127"/>
              <a:gd name="connsiteY4" fmla="*/ 473770 h 1234181"/>
              <a:gd name="connsiteX5" fmla="*/ 796223 w 927127"/>
              <a:gd name="connsiteY5" fmla="*/ 701339 h 1234181"/>
              <a:gd name="connsiteX6" fmla="*/ 764159 w 927127"/>
              <a:gd name="connsiteY6" fmla="*/ 845466 h 1234181"/>
              <a:gd name="connsiteX7" fmla="*/ 908447 w 927127"/>
              <a:gd name="connsiteY7" fmla="*/ 982008 h 1234181"/>
              <a:gd name="connsiteX8" fmla="*/ 888407 w 927127"/>
              <a:gd name="connsiteY8" fmla="*/ 1136091 h 1234181"/>
              <a:gd name="connsiteX9" fmla="*/ 859172 w 927127"/>
              <a:gd name="connsiteY9" fmla="*/ 1209993 h 1234181"/>
              <a:gd name="connsiteX10" fmla="*/ 823522 w 927127"/>
              <a:gd name="connsiteY10" fmla="*/ 1202132 h 1234181"/>
              <a:gd name="connsiteX11" fmla="*/ 731213 w 927127"/>
              <a:gd name="connsiteY11" fmla="*/ 1193420 h 1234181"/>
              <a:gd name="connsiteX12" fmla="*/ 266283 w 927127"/>
              <a:gd name="connsiteY12" fmla="*/ 1231348 h 1234181"/>
              <a:gd name="connsiteX13" fmla="*/ 1754 w 927127"/>
              <a:gd name="connsiteY13" fmla="*/ 1102392 h 1234181"/>
              <a:gd name="connsiteX14" fmla="*/ 154059 w 927127"/>
              <a:gd name="connsiteY14" fmla="*/ 905166 h 1234181"/>
              <a:gd name="connsiteX15" fmla="*/ 210171 w 927127"/>
              <a:gd name="connsiteY15" fmla="*/ 624497 h 1234181"/>
              <a:gd name="connsiteX16" fmla="*/ 170091 w 927127"/>
              <a:gd name="connsiteY16" fmla="*/ 55574 h 1234181"/>
              <a:gd name="connsiteX17" fmla="*/ 193004 w 927127"/>
              <a:gd name="connsiteY17" fmla="*/ 18238 h 123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27127" h="1234181">
                <a:moveTo>
                  <a:pt x="214177" y="0"/>
                </a:moveTo>
                <a:lnTo>
                  <a:pt x="222647" y="141"/>
                </a:lnTo>
                <a:cubicBezTo>
                  <a:pt x="235978" y="872"/>
                  <a:pt x="248294" y="2037"/>
                  <a:pt x="259149" y="3460"/>
                </a:cubicBezTo>
                <a:cubicBezTo>
                  <a:pt x="345989" y="14838"/>
                  <a:pt x="358013" y="99545"/>
                  <a:pt x="467566" y="177929"/>
                </a:cubicBezTo>
                <a:cubicBezTo>
                  <a:pt x="577118" y="256314"/>
                  <a:pt x="865695" y="386535"/>
                  <a:pt x="916464" y="473770"/>
                </a:cubicBezTo>
                <a:cubicBezTo>
                  <a:pt x="967232" y="561004"/>
                  <a:pt x="821608" y="639390"/>
                  <a:pt x="796223" y="701339"/>
                </a:cubicBezTo>
                <a:cubicBezTo>
                  <a:pt x="770839" y="763289"/>
                  <a:pt x="745455" y="798688"/>
                  <a:pt x="764159" y="845466"/>
                </a:cubicBezTo>
                <a:cubicBezTo>
                  <a:pt x="782863" y="892244"/>
                  <a:pt x="900432" y="911208"/>
                  <a:pt x="908447" y="982008"/>
                </a:cubicBezTo>
                <a:cubicBezTo>
                  <a:pt x="912455" y="1017407"/>
                  <a:pt x="905108" y="1078409"/>
                  <a:pt x="888407" y="1136091"/>
                </a:cubicBezTo>
                <a:lnTo>
                  <a:pt x="859172" y="1209993"/>
                </a:lnTo>
                <a:lnTo>
                  <a:pt x="823522" y="1202132"/>
                </a:lnTo>
                <a:cubicBezTo>
                  <a:pt x="794172" y="1196660"/>
                  <a:pt x="763277" y="1192788"/>
                  <a:pt x="731213" y="1193420"/>
                </a:cubicBezTo>
                <a:cubicBezTo>
                  <a:pt x="602956" y="1195949"/>
                  <a:pt x="387859" y="1246520"/>
                  <a:pt x="266283" y="1231348"/>
                </a:cubicBezTo>
                <a:cubicBezTo>
                  <a:pt x="144707" y="1216177"/>
                  <a:pt x="20458" y="1156756"/>
                  <a:pt x="1754" y="1102392"/>
                </a:cubicBezTo>
                <a:cubicBezTo>
                  <a:pt x="-16950" y="1048029"/>
                  <a:pt x="119322" y="984815"/>
                  <a:pt x="154059" y="905166"/>
                </a:cubicBezTo>
                <a:cubicBezTo>
                  <a:pt x="188794" y="825517"/>
                  <a:pt x="207499" y="766096"/>
                  <a:pt x="210171" y="624497"/>
                </a:cubicBezTo>
                <a:cubicBezTo>
                  <a:pt x="212842" y="482898"/>
                  <a:pt x="124666" y="168094"/>
                  <a:pt x="170091" y="55574"/>
                </a:cubicBezTo>
                <a:cubicBezTo>
                  <a:pt x="175769" y="41509"/>
                  <a:pt x="183555" y="29123"/>
                  <a:pt x="193004" y="18238"/>
                </a:cubicBezTo>
                <a:close/>
              </a:path>
            </a:pathLst>
          </a:custGeom>
          <a:solidFill>
            <a:srgbClr val="00B0F0">
              <a:alpha val="4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523B230-B621-0DFD-D806-6A3CDC97B88B}"/>
                  </a:ext>
                </a:extLst>
              </p:cNvPr>
              <p:cNvSpPr txBox="1"/>
              <p:nvPr/>
            </p:nvSpPr>
            <p:spPr>
              <a:xfrm>
                <a:off x="226213" y="1355886"/>
                <a:ext cx="15862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US" sz="1800" b="1" i="0" smtClean="0">
                              <a:latin typeface="Cambria Math" panose="02040503050406030204" pitchFamily="18" charset="0"/>
                            </a:rPr>
                            <m:t>𝐳</m:t>
                          </m:r>
                        </m:e>
                        <m:sub>
                          <m:r>
                            <m:rPr>
                              <m:sty m:val="p"/>
                            </m:rPr>
                            <a:rPr lang="en-GB" sz="1800" b="0" i="0" smtClean="0">
                              <a:latin typeface="Cambria Math" panose="02040503050406030204" pitchFamily="18" charset="0"/>
                            </a:rPr>
                            <m:t>k</m:t>
                          </m:r>
                        </m:sub>
                      </m:sSub>
                      <m:r>
                        <a:rPr lang="en-US" sz="1800" b="0" i="1" smtClean="0">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b="1" i="1">
                                  <a:latin typeface="Cambria Math" panose="02040503050406030204" pitchFamily="18" charset="0"/>
                                </a:rPr>
                                <m:t>𝐳</m:t>
                              </m:r>
                            </m:e>
                          </m:acc>
                        </m:e>
                        <m:sub>
                          <m:r>
                            <m:rPr>
                              <m:sty m:val="p"/>
                            </m:rPr>
                            <a:rPr lang="en-GB">
                              <a:latin typeface="Cambria Math" panose="02040503050406030204" pitchFamily="18" charset="0"/>
                            </a:rPr>
                            <m:t>k</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𝑘</m:t>
                          </m:r>
                        </m:sub>
                      </m:sSub>
                    </m:oMath>
                  </m:oMathPara>
                </a14:m>
                <a:endParaRPr lang="en-GB" dirty="0"/>
              </a:p>
            </p:txBody>
          </p:sp>
        </mc:Choice>
        <mc:Fallback xmlns="">
          <p:sp>
            <p:nvSpPr>
              <p:cNvPr id="14" name="TextBox 13">
                <a:extLst>
                  <a:ext uri="{FF2B5EF4-FFF2-40B4-BE49-F238E27FC236}">
                    <a16:creationId xmlns:a16="http://schemas.microsoft.com/office/drawing/2014/main" id="{1523B230-B621-0DFD-D806-6A3CDC97B88B}"/>
                  </a:ext>
                </a:extLst>
              </p:cNvPr>
              <p:cNvSpPr txBox="1">
                <a:spLocks noRot="1" noChangeAspect="1" noMove="1" noResize="1" noEditPoints="1" noAdjustHandles="1" noChangeArrowheads="1" noChangeShapeType="1" noTextEdit="1"/>
              </p:cNvSpPr>
              <p:nvPr/>
            </p:nvSpPr>
            <p:spPr>
              <a:xfrm>
                <a:off x="226213" y="1355886"/>
                <a:ext cx="1586282" cy="369332"/>
              </a:xfrm>
              <a:prstGeom prst="rect">
                <a:avLst/>
              </a:prstGeom>
              <a:blipFill>
                <a:blip r:embed="rId16"/>
                <a:stretch>
                  <a:fillRect t="-65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91396DCD-2B56-5C2D-6309-8C18324EF3B7}"/>
                  </a:ext>
                </a:extLst>
              </p:cNvPr>
              <p:cNvSpPr txBox="1">
                <a:spLocks/>
              </p:cNvSpPr>
              <p:nvPr/>
            </p:nvSpPr>
            <p:spPr>
              <a:xfrm>
                <a:off x="158385" y="2423078"/>
                <a:ext cx="2810541" cy="41397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GB" sz="1600" dirty="0"/>
                  <a:t>where:</a:t>
                </a:r>
              </a:p>
              <a:p>
                <a:pPr marL="0" indent="0">
                  <a:lnSpc>
                    <a:spcPct val="150000"/>
                  </a:lnSpc>
                  <a:buNone/>
                </a:pPr>
                <a:r>
                  <a:rPr lang="en-GB"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rPr>
                          <m:t>𝑘</m:t>
                        </m:r>
                      </m:sub>
                    </m:sSub>
                  </m:oMath>
                </a14:m>
                <a:r>
                  <a:rPr lang="en-GB" sz="1600" dirty="0"/>
                  <a:t> is a continuous random variable (with unknown distribution) representing the exteroceptive sensor noise. </a:t>
                </a:r>
              </a:p>
              <a:p>
                <a:pPr marL="0" indent="0">
                  <a:lnSpc>
                    <a:spcPct val="150000"/>
                  </a:lnSpc>
                  <a:buNone/>
                </a:pPr>
                <a14:m>
                  <m:oMath xmlns:m="http://schemas.openxmlformats.org/officeDocument/2006/math">
                    <m:sSub>
                      <m:sSubPr>
                        <m:ctrlPr>
                          <a:rPr lang="en-GB" sz="1600" i="1">
                            <a:latin typeface="Cambria Math" panose="02040503050406030204" pitchFamily="18" charset="0"/>
                          </a:rPr>
                        </m:ctrlPr>
                      </m:sSubPr>
                      <m:e>
                        <m:r>
                          <a:rPr lang="en-US" sz="1600" b="1" i="0">
                            <a:latin typeface="Cambria Math" panose="02040503050406030204" pitchFamily="18" charset="0"/>
                          </a:rPr>
                          <m:t>𝐳</m:t>
                        </m:r>
                      </m:e>
                      <m:sub>
                        <m:r>
                          <m:rPr>
                            <m:sty m:val="p"/>
                          </m:rPr>
                          <a:rPr lang="en-GB" sz="1600">
                            <a:latin typeface="Cambria Math" panose="02040503050406030204" pitchFamily="18" charset="0"/>
                          </a:rPr>
                          <m:t>k</m:t>
                        </m:r>
                      </m:sub>
                    </m:sSub>
                  </m:oMath>
                </a14:m>
                <a:r>
                  <a:rPr lang="en-GB" sz="1600" dirty="0"/>
                  <a:t> is the measurement coming from the exteroceptive sensor</a:t>
                </a:r>
              </a:p>
              <a:p>
                <a:pPr marL="0" indent="0">
                  <a:lnSpc>
                    <a:spcPct val="150000"/>
                  </a:lnSpc>
                  <a:buNone/>
                </a:pPr>
                <a14:m>
                  <m:oMath xmlns:m="http://schemas.openxmlformats.org/officeDocument/2006/math">
                    <m:sSub>
                      <m:sSubPr>
                        <m:ctrlPr>
                          <a:rPr lang="en-GB" sz="1600" i="1">
                            <a:latin typeface="Cambria Math" panose="02040503050406030204" pitchFamily="18" charset="0"/>
                          </a:rPr>
                        </m:ctrlPr>
                      </m:sSubPr>
                      <m:e>
                        <m:acc>
                          <m:accPr>
                            <m:chr m:val="̂"/>
                            <m:ctrlPr>
                              <a:rPr lang="en-GB" sz="1600" i="1">
                                <a:latin typeface="Cambria Math" panose="02040503050406030204" pitchFamily="18" charset="0"/>
                              </a:rPr>
                            </m:ctrlPr>
                          </m:accPr>
                          <m:e>
                            <m:r>
                              <a:rPr lang="en-GB" sz="1600" b="1" i="1">
                                <a:latin typeface="Cambria Math" panose="02040503050406030204" pitchFamily="18" charset="0"/>
                              </a:rPr>
                              <m:t>𝐳</m:t>
                            </m:r>
                          </m:e>
                        </m:acc>
                      </m:e>
                      <m:sub>
                        <m:r>
                          <m:rPr>
                            <m:sty m:val="p"/>
                          </m:rPr>
                          <a:rPr lang="en-GB" sz="1600">
                            <a:latin typeface="Cambria Math" panose="02040503050406030204" pitchFamily="18" charset="0"/>
                          </a:rPr>
                          <m:t>k</m:t>
                        </m:r>
                      </m:sub>
                    </m:sSub>
                  </m:oMath>
                </a14:m>
                <a:r>
                  <a:rPr lang="en-GB" sz="1600" dirty="0"/>
                  <a:t> is the model of the measurement computed with the sensor model</a:t>
                </a:r>
              </a:p>
              <a:p>
                <a:endParaRPr lang="en-GB" dirty="0"/>
              </a:p>
            </p:txBody>
          </p:sp>
        </mc:Choice>
        <mc:Fallback xmlns="">
          <p:sp>
            <p:nvSpPr>
              <p:cNvPr id="16" name="Content Placeholder 2">
                <a:extLst>
                  <a:ext uri="{FF2B5EF4-FFF2-40B4-BE49-F238E27FC236}">
                    <a16:creationId xmlns:a16="http://schemas.microsoft.com/office/drawing/2014/main" id="{91396DCD-2B56-5C2D-6309-8C18324EF3B7}"/>
                  </a:ext>
                </a:extLst>
              </p:cNvPr>
              <p:cNvSpPr txBox="1">
                <a:spLocks noRot="1" noChangeAspect="1" noMove="1" noResize="1" noEditPoints="1" noAdjustHandles="1" noChangeArrowheads="1" noChangeShapeType="1" noTextEdit="1"/>
              </p:cNvSpPr>
              <p:nvPr/>
            </p:nvSpPr>
            <p:spPr>
              <a:xfrm>
                <a:off x="158385" y="2423078"/>
                <a:ext cx="2810541" cy="4139723"/>
              </a:xfrm>
              <a:prstGeom prst="rect">
                <a:avLst/>
              </a:prstGeom>
              <a:blipFill>
                <a:blip r:embed="rId17"/>
                <a:stretch>
                  <a:fillRect l="-1302" b="-7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71DE967-B9BD-6B45-51F1-0CC64B31FDC0}"/>
                  </a:ext>
                </a:extLst>
              </p:cNvPr>
              <p:cNvSpPr txBox="1"/>
              <p:nvPr/>
            </p:nvSpPr>
            <p:spPr>
              <a:xfrm>
                <a:off x="-253647" y="1891904"/>
                <a:ext cx="28178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acc>
                            <m:accPr>
                              <m:chr m:val="̂"/>
                              <m:ctrlPr>
                                <a:rPr lang="en-GB" sz="1800" i="1">
                                  <a:latin typeface="Cambria Math" panose="02040503050406030204" pitchFamily="18" charset="0"/>
                                </a:rPr>
                              </m:ctrlPr>
                            </m:accPr>
                            <m:e>
                              <m:r>
                                <a:rPr lang="en-GB" sz="1800" b="1" i="1">
                                  <a:latin typeface="Cambria Math" panose="02040503050406030204" pitchFamily="18" charset="0"/>
                                </a:rPr>
                                <m:t>𝐳</m:t>
                              </m:r>
                            </m:e>
                          </m:acc>
                        </m:e>
                        <m:sub>
                          <m:r>
                            <m:rPr>
                              <m:sty m:val="p"/>
                            </m:rPr>
                            <a:rPr lang="en-GB" sz="1800">
                              <a:latin typeface="Cambria Math" panose="02040503050406030204" pitchFamily="18" charset="0"/>
                            </a:rPr>
                            <m:t>k</m:t>
                          </m:r>
                        </m:sub>
                      </m:sSub>
                      <m:r>
                        <a:rPr lang="en-US" sz="1800" b="1" i="1" smtClean="0">
                          <a:latin typeface="Cambria Math" panose="02040503050406030204" pitchFamily="18" charset="0"/>
                        </a:rPr>
                        <m:t>=</m:t>
                      </m:r>
                      <m:r>
                        <a:rPr lang="en-GB" sz="1800" b="1" i="1" smtClean="0">
                          <a:effectLst/>
                          <a:latin typeface="Cambria Math"/>
                          <a:ea typeface="Times New Roman"/>
                          <a:cs typeface="Times New Roman"/>
                        </a:rPr>
                        <m:t>𝐠</m:t>
                      </m:r>
                      <m:r>
                        <a:rPr lang="en-GB" sz="1800" b="1" i="1" smtClean="0">
                          <a:effectLst/>
                          <a:latin typeface="Cambria Math"/>
                          <a:ea typeface="Times New Roman"/>
                          <a:cs typeface="Times New Roman"/>
                        </a:rPr>
                        <m:t>(</m:t>
                      </m:r>
                      <m:sSub>
                        <m:sSubPr>
                          <m:ctrlPr>
                            <a:rPr lang="en-GB" sz="1800" b="0" i="1">
                              <a:effectLst/>
                              <a:latin typeface="Cambria Math" panose="02040503050406030204" pitchFamily="18" charset="0"/>
                              <a:ea typeface="Times New Roman"/>
                              <a:cs typeface="Times New Roman"/>
                            </a:rPr>
                          </m:ctrlPr>
                        </m:sSubPr>
                        <m:e>
                          <m:r>
                            <a:rPr lang="en-GB" sz="1800" b="1" i="1">
                              <a:effectLst/>
                              <a:latin typeface="Cambria Math"/>
                              <a:ea typeface="Times New Roman"/>
                              <a:cs typeface="Times New Roman"/>
                            </a:rPr>
                            <m:t>𝐦</m:t>
                          </m:r>
                        </m:e>
                        <m:sub>
                          <m:r>
                            <a:rPr lang="en-GB" sz="1800" b="1" i="1">
                              <a:effectLst/>
                              <a:latin typeface="Cambria Math"/>
                              <a:ea typeface="Times New Roman"/>
                              <a:cs typeface="Times New Roman"/>
                            </a:rPr>
                            <m:t>𝒊</m:t>
                          </m:r>
                        </m:sub>
                      </m:sSub>
                      <m:r>
                        <a:rPr lang="en-GB" sz="1800" b="1" i="1">
                          <a:effectLst/>
                          <a:latin typeface="Cambria Math"/>
                          <a:ea typeface="Times New Roman"/>
                          <a:cs typeface="Times New Roman"/>
                        </a:rPr>
                        <m:t>,</m:t>
                      </m:r>
                      <m:sSub>
                        <m:sSubPr>
                          <m:ctrlPr>
                            <a:rPr lang="en-GB" sz="1800" b="0" i="1">
                              <a:effectLst/>
                              <a:latin typeface="Cambria Math" panose="02040503050406030204" pitchFamily="18" charset="0"/>
                              <a:ea typeface="Times New Roman"/>
                              <a:cs typeface="Times New Roman"/>
                            </a:rPr>
                          </m:ctrlPr>
                        </m:sSubPr>
                        <m:e>
                          <m:acc>
                            <m:accPr>
                              <m:chr m:val="̂"/>
                              <m:ctrlPr>
                                <a:rPr lang="en-GB" sz="1800" b="0" i="1">
                                  <a:effectLst/>
                                  <a:latin typeface="Cambria Math" panose="02040503050406030204" pitchFamily="18" charset="0"/>
                                  <a:ea typeface="Times New Roman"/>
                                  <a:cs typeface="Times New Roman"/>
                                </a:rPr>
                              </m:ctrlPr>
                            </m:accPr>
                            <m:e>
                              <m:r>
                                <a:rPr lang="en-GB" sz="1800" b="1" i="1">
                                  <a:effectLst/>
                                  <a:latin typeface="Cambria Math"/>
                                  <a:ea typeface="Times New Roman"/>
                                  <a:cs typeface="Times New Roman"/>
                                </a:rPr>
                                <m:t>𝝁</m:t>
                              </m:r>
                            </m:e>
                          </m:acc>
                        </m:e>
                        <m:sub>
                          <m:r>
                            <a:rPr lang="en-GB" sz="1800" b="1" i="1">
                              <a:effectLst/>
                              <a:latin typeface="Cambria Math"/>
                              <a:ea typeface="Times New Roman"/>
                              <a:cs typeface="Times New Roman"/>
                            </a:rPr>
                            <m:t>𝒌</m:t>
                          </m:r>
                        </m:sub>
                      </m:sSub>
                      <m:r>
                        <a:rPr lang="en-GB" sz="1800" b="1" i="1">
                          <a:effectLst/>
                          <a:latin typeface="Cambria Math"/>
                          <a:ea typeface="Times New Roman"/>
                          <a:cs typeface="Times New Roman"/>
                        </a:rPr>
                        <m:t>)</m:t>
                      </m:r>
                    </m:oMath>
                  </m:oMathPara>
                </a14:m>
                <a:endParaRPr lang="en-GB" dirty="0"/>
              </a:p>
            </p:txBody>
          </p:sp>
        </mc:Choice>
        <mc:Fallback xmlns="">
          <p:sp>
            <p:nvSpPr>
              <p:cNvPr id="8" name="TextBox 7">
                <a:extLst>
                  <a:ext uri="{FF2B5EF4-FFF2-40B4-BE49-F238E27FC236}">
                    <a16:creationId xmlns:a16="http://schemas.microsoft.com/office/drawing/2014/main" id="{E71DE967-B9BD-6B45-51F1-0CC64B31FDC0}"/>
                  </a:ext>
                </a:extLst>
              </p:cNvPr>
              <p:cNvSpPr txBox="1">
                <a:spLocks noRot="1" noChangeAspect="1" noMove="1" noResize="1" noEditPoints="1" noAdjustHandles="1" noChangeArrowheads="1" noChangeShapeType="1" noTextEdit="1"/>
              </p:cNvSpPr>
              <p:nvPr/>
            </p:nvSpPr>
            <p:spPr>
              <a:xfrm>
                <a:off x="-253647" y="1891904"/>
                <a:ext cx="2817888" cy="369332"/>
              </a:xfrm>
              <a:prstGeom prst="rect">
                <a:avLst/>
              </a:prstGeom>
              <a:blipFill>
                <a:blip r:embed="rId18"/>
                <a:stretch>
                  <a:fillRect t="-6557" b="-13115"/>
                </a:stretch>
              </a:blipFill>
            </p:spPr>
            <p:txBody>
              <a:bodyPr/>
              <a:lstStyle/>
              <a:p>
                <a:r>
                  <a:rPr lang="en-GB">
                    <a:noFill/>
                  </a:rPr>
                  <a:t> </a:t>
                </a:r>
              </a:p>
            </p:txBody>
          </p:sp>
        </mc:Fallback>
      </mc:AlternateContent>
    </p:spTree>
    <p:extLst>
      <p:ext uri="{BB962C8B-B14F-4D97-AF65-F5344CB8AC3E}">
        <p14:creationId xmlns:p14="http://schemas.microsoft.com/office/powerpoint/2010/main" val="354645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
                                            <p:txEl>
                                              <p:pRg st="1" end="1"/>
                                            </p:txEl>
                                          </p:spTgt>
                                        </p:tgtEl>
                                        <p:attrNameLst>
                                          <p:attrName>style.visibility</p:attrName>
                                        </p:attrNameLst>
                                      </p:cBhvr>
                                      <p:to>
                                        <p:strVal val="visible"/>
                                      </p:to>
                                    </p:set>
                                    <p:animEffect transition="in" filter="fade">
                                      <p:cBhvr>
                                        <p:cTn id="10" dur="500"/>
                                        <p:tgtEl>
                                          <p:spTgt spid="1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animEffect transition="in" filter="fade">
                                      <p:cBhvr>
                                        <p:cTn id="13" dur="500"/>
                                        <p:tgtEl>
                                          <p:spTgt spid="1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xEl>
                                              <p:pRg st="3" end="3"/>
                                            </p:txEl>
                                          </p:spTgt>
                                        </p:tgtEl>
                                        <p:attrNameLst>
                                          <p:attrName>style.visibility</p:attrName>
                                        </p:attrNameLst>
                                      </p:cBhvr>
                                      <p:to>
                                        <p:strVal val="visible"/>
                                      </p:to>
                                    </p:set>
                                    <p:animEffect transition="in" filter="fade">
                                      <p:cBhvr>
                                        <p:cTn id="16"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78D24-6113-1689-EE92-4D590A64BF36}"/>
            </a:ext>
          </a:extLst>
        </p:cNvPr>
        <p:cNvGrpSpPr/>
        <p:nvPr/>
      </p:nvGrpSpPr>
      <p:grpSpPr>
        <a:xfrm>
          <a:off x="0" y="0"/>
          <a:ext cx="0" cy="0"/>
          <a:chOff x="0" y="0"/>
          <a:chExt cx="0" cy="0"/>
        </a:xfrm>
      </p:grpSpPr>
      <p:sp>
        <p:nvSpPr>
          <p:cNvPr id="74" name="Free-form: Shape 73">
            <a:extLst>
              <a:ext uri="{FF2B5EF4-FFF2-40B4-BE49-F238E27FC236}">
                <a16:creationId xmlns:a16="http://schemas.microsoft.com/office/drawing/2014/main" id="{F2DC1F75-9610-23B8-A481-9102B10E43BB}"/>
              </a:ext>
            </a:extLst>
          </p:cNvPr>
          <p:cNvSpPr/>
          <p:nvPr/>
        </p:nvSpPr>
        <p:spPr>
          <a:xfrm>
            <a:off x="5000371" y="1432584"/>
            <a:ext cx="3139203" cy="2748492"/>
          </a:xfrm>
          <a:custGeom>
            <a:avLst/>
            <a:gdLst>
              <a:gd name="connsiteX0" fmla="*/ 914773 w 3693492"/>
              <a:gd name="connsiteY0" fmla="*/ 392590 h 3194858"/>
              <a:gd name="connsiteX1" fmla="*/ 381373 w 3693492"/>
              <a:gd name="connsiteY1" fmla="*/ 459265 h 3194858"/>
              <a:gd name="connsiteX2" fmla="*/ 373 w 3693492"/>
              <a:gd name="connsiteY2" fmla="*/ 802165 h 3194858"/>
              <a:gd name="connsiteX3" fmla="*/ 448048 w 3693492"/>
              <a:gd name="connsiteY3" fmla="*/ 1449865 h 3194858"/>
              <a:gd name="connsiteX4" fmla="*/ 943348 w 3693492"/>
              <a:gd name="connsiteY4" fmla="*/ 2164240 h 3194858"/>
              <a:gd name="connsiteX5" fmla="*/ 1648198 w 3693492"/>
              <a:gd name="connsiteY5" fmla="*/ 2659540 h 3194858"/>
              <a:gd name="connsiteX6" fmla="*/ 1886323 w 3693492"/>
              <a:gd name="connsiteY6" fmla="*/ 3126265 h 3194858"/>
              <a:gd name="connsiteX7" fmla="*/ 2581648 w 3693492"/>
              <a:gd name="connsiteY7" fmla="*/ 3173890 h 3194858"/>
              <a:gd name="connsiteX8" fmla="*/ 2753098 w 3693492"/>
              <a:gd name="connsiteY8" fmla="*/ 2945290 h 3194858"/>
              <a:gd name="connsiteX9" fmla="*/ 3000748 w 3693492"/>
              <a:gd name="connsiteY9" fmla="*/ 2945290 h 3194858"/>
              <a:gd name="connsiteX10" fmla="*/ 3276973 w 3693492"/>
              <a:gd name="connsiteY10" fmla="*/ 2935765 h 3194858"/>
              <a:gd name="connsiteX11" fmla="*/ 3238873 w 3693492"/>
              <a:gd name="connsiteY11" fmla="*/ 2383315 h 3194858"/>
              <a:gd name="connsiteX12" fmla="*/ 3429373 w 3693492"/>
              <a:gd name="connsiteY12" fmla="*/ 2097565 h 3194858"/>
              <a:gd name="connsiteX13" fmla="*/ 3610348 w 3693492"/>
              <a:gd name="connsiteY13" fmla="*/ 1888015 h 3194858"/>
              <a:gd name="connsiteX14" fmla="*/ 3610348 w 3693492"/>
              <a:gd name="connsiteY14" fmla="*/ 1516540 h 3194858"/>
              <a:gd name="connsiteX15" fmla="*/ 3686548 w 3693492"/>
              <a:gd name="connsiteY15" fmla="*/ 868840 h 3194858"/>
              <a:gd name="connsiteX16" fmla="*/ 3410323 w 3693492"/>
              <a:gd name="connsiteY16" fmla="*/ 621190 h 3194858"/>
              <a:gd name="connsiteX17" fmla="*/ 2905498 w 3693492"/>
              <a:gd name="connsiteY17" fmla="*/ 792640 h 3194858"/>
              <a:gd name="connsiteX18" fmla="*/ 2457823 w 3693492"/>
              <a:gd name="connsiteY18" fmla="*/ 1021240 h 3194858"/>
              <a:gd name="connsiteX19" fmla="*/ 2381623 w 3693492"/>
              <a:gd name="connsiteY19" fmla="*/ 764065 h 3194858"/>
              <a:gd name="connsiteX20" fmla="*/ 2095873 w 3693492"/>
              <a:gd name="connsiteY20" fmla="*/ 602140 h 3194858"/>
              <a:gd name="connsiteX21" fmla="*/ 1981573 w 3693492"/>
              <a:gd name="connsiteY21" fmla="*/ 535465 h 3194858"/>
              <a:gd name="connsiteX22" fmla="*/ 1991098 w 3693492"/>
              <a:gd name="connsiteY22" fmla="*/ 316390 h 3194858"/>
              <a:gd name="connsiteX23" fmla="*/ 1848223 w 3693492"/>
              <a:gd name="connsiteY23" fmla="*/ 78265 h 3194858"/>
              <a:gd name="connsiteX24" fmla="*/ 1505323 w 3693492"/>
              <a:gd name="connsiteY24" fmla="*/ 2065 h 3194858"/>
              <a:gd name="connsiteX25" fmla="*/ 1190998 w 3693492"/>
              <a:gd name="connsiteY25" fmla="*/ 144940 h 3194858"/>
              <a:gd name="connsiteX26" fmla="*/ 914773 w 3693492"/>
              <a:gd name="connsiteY26" fmla="*/ 392590 h 319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93492" h="3194858">
                <a:moveTo>
                  <a:pt x="914773" y="392590"/>
                </a:moveTo>
                <a:cubicBezTo>
                  <a:pt x="779835" y="444978"/>
                  <a:pt x="533773" y="391002"/>
                  <a:pt x="381373" y="459265"/>
                </a:cubicBezTo>
                <a:cubicBezTo>
                  <a:pt x="228973" y="527528"/>
                  <a:pt x="-10740" y="637065"/>
                  <a:pt x="373" y="802165"/>
                </a:cubicBezTo>
                <a:cubicBezTo>
                  <a:pt x="11486" y="967265"/>
                  <a:pt x="448048" y="1449865"/>
                  <a:pt x="448048" y="1449865"/>
                </a:cubicBezTo>
                <a:cubicBezTo>
                  <a:pt x="605210" y="1676878"/>
                  <a:pt x="743323" y="1962628"/>
                  <a:pt x="943348" y="2164240"/>
                </a:cubicBezTo>
                <a:cubicBezTo>
                  <a:pt x="1143373" y="2365852"/>
                  <a:pt x="1491036" y="2499203"/>
                  <a:pt x="1648198" y="2659540"/>
                </a:cubicBezTo>
                <a:cubicBezTo>
                  <a:pt x="1805360" y="2819877"/>
                  <a:pt x="1730748" y="3040540"/>
                  <a:pt x="1886323" y="3126265"/>
                </a:cubicBezTo>
                <a:cubicBezTo>
                  <a:pt x="2041898" y="3211990"/>
                  <a:pt x="2437186" y="3204052"/>
                  <a:pt x="2581648" y="3173890"/>
                </a:cubicBezTo>
                <a:cubicBezTo>
                  <a:pt x="2726110" y="3143728"/>
                  <a:pt x="2683248" y="2983390"/>
                  <a:pt x="2753098" y="2945290"/>
                </a:cubicBezTo>
                <a:cubicBezTo>
                  <a:pt x="2822948" y="2907190"/>
                  <a:pt x="3000748" y="2945290"/>
                  <a:pt x="3000748" y="2945290"/>
                </a:cubicBezTo>
                <a:cubicBezTo>
                  <a:pt x="3088060" y="2943703"/>
                  <a:pt x="3237286" y="3029428"/>
                  <a:pt x="3276973" y="2935765"/>
                </a:cubicBezTo>
                <a:cubicBezTo>
                  <a:pt x="3316661" y="2842103"/>
                  <a:pt x="3213473" y="2523015"/>
                  <a:pt x="3238873" y="2383315"/>
                </a:cubicBezTo>
                <a:cubicBezTo>
                  <a:pt x="3264273" y="2243615"/>
                  <a:pt x="3367461" y="2180115"/>
                  <a:pt x="3429373" y="2097565"/>
                </a:cubicBezTo>
                <a:cubicBezTo>
                  <a:pt x="3491285" y="2015015"/>
                  <a:pt x="3580185" y="1984853"/>
                  <a:pt x="3610348" y="1888015"/>
                </a:cubicBezTo>
                <a:cubicBezTo>
                  <a:pt x="3640511" y="1791177"/>
                  <a:pt x="3597648" y="1686403"/>
                  <a:pt x="3610348" y="1516540"/>
                </a:cubicBezTo>
                <a:cubicBezTo>
                  <a:pt x="3623048" y="1346678"/>
                  <a:pt x="3719885" y="1018065"/>
                  <a:pt x="3686548" y="868840"/>
                </a:cubicBezTo>
                <a:cubicBezTo>
                  <a:pt x="3653211" y="719615"/>
                  <a:pt x="3540498" y="633890"/>
                  <a:pt x="3410323" y="621190"/>
                </a:cubicBezTo>
                <a:cubicBezTo>
                  <a:pt x="3280148" y="608490"/>
                  <a:pt x="3064248" y="725965"/>
                  <a:pt x="2905498" y="792640"/>
                </a:cubicBezTo>
                <a:cubicBezTo>
                  <a:pt x="2746748" y="859315"/>
                  <a:pt x="2545135" y="1026002"/>
                  <a:pt x="2457823" y="1021240"/>
                </a:cubicBezTo>
                <a:cubicBezTo>
                  <a:pt x="2370511" y="1016478"/>
                  <a:pt x="2441948" y="833915"/>
                  <a:pt x="2381623" y="764065"/>
                </a:cubicBezTo>
                <a:cubicBezTo>
                  <a:pt x="2321298" y="694215"/>
                  <a:pt x="2162548" y="640240"/>
                  <a:pt x="2095873" y="602140"/>
                </a:cubicBezTo>
                <a:cubicBezTo>
                  <a:pt x="2029198" y="564040"/>
                  <a:pt x="1999036" y="583090"/>
                  <a:pt x="1981573" y="535465"/>
                </a:cubicBezTo>
                <a:cubicBezTo>
                  <a:pt x="1964111" y="487840"/>
                  <a:pt x="2013323" y="392590"/>
                  <a:pt x="1991098" y="316390"/>
                </a:cubicBezTo>
                <a:cubicBezTo>
                  <a:pt x="1968873" y="240190"/>
                  <a:pt x="1929186" y="130652"/>
                  <a:pt x="1848223" y="78265"/>
                </a:cubicBezTo>
                <a:cubicBezTo>
                  <a:pt x="1767261" y="25877"/>
                  <a:pt x="1614861" y="-9048"/>
                  <a:pt x="1505323" y="2065"/>
                </a:cubicBezTo>
                <a:cubicBezTo>
                  <a:pt x="1395786" y="13177"/>
                  <a:pt x="1292598" y="79852"/>
                  <a:pt x="1190998" y="144940"/>
                </a:cubicBezTo>
                <a:cubicBezTo>
                  <a:pt x="1089398" y="210027"/>
                  <a:pt x="1049711" y="340202"/>
                  <a:pt x="914773" y="392590"/>
                </a:cubicBezTo>
                <a:close/>
              </a:path>
            </a:pathLst>
          </a:custGeom>
          <a:solidFill>
            <a:schemeClr val="accent6">
              <a:lumMod val="40000"/>
              <a:lumOff val="60000"/>
              <a:alpha val="6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Free-form: Shape 78">
            <a:extLst>
              <a:ext uri="{FF2B5EF4-FFF2-40B4-BE49-F238E27FC236}">
                <a16:creationId xmlns:a16="http://schemas.microsoft.com/office/drawing/2014/main" id="{34F86BEF-982E-EFF8-508E-5EBD472FDEF4}"/>
              </a:ext>
            </a:extLst>
          </p:cNvPr>
          <p:cNvSpPr/>
          <p:nvPr/>
        </p:nvSpPr>
        <p:spPr>
          <a:xfrm rot="3771187">
            <a:off x="6570756" y="2545273"/>
            <a:ext cx="1176273" cy="1375610"/>
          </a:xfrm>
          <a:custGeom>
            <a:avLst/>
            <a:gdLst>
              <a:gd name="connsiteX0" fmla="*/ 821234 w 1367304"/>
              <a:gd name="connsiteY0" fmla="*/ 224292 h 1618500"/>
              <a:gd name="connsiteX1" fmla="*/ 573584 w 1367304"/>
              <a:gd name="connsiteY1" fmla="*/ 5217 h 1618500"/>
              <a:gd name="connsiteX2" fmla="*/ 202109 w 1367304"/>
              <a:gd name="connsiteY2" fmla="*/ 138567 h 1618500"/>
              <a:gd name="connsiteX3" fmla="*/ 249734 w 1367304"/>
              <a:gd name="connsiteY3" fmla="*/ 852942 h 1618500"/>
              <a:gd name="connsiteX4" fmla="*/ 183059 w 1367304"/>
              <a:gd name="connsiteY4" fmla="*/ 1205367 h 1618500"/>
              <a:gd name="connsiteX5" fmla="*/ 2084 w 1367304"/>
              <a:gd name="connsiteY5" fmla="*/ 1453017 h 1618500"/>
              <a:gd name="connsiteX6" fmla="*/ 316409 w 1367304"/>
              <a:gd name="connsiteY6" fmla="*/ 1614942 h 1618500"/>
              <a:gd name="connsiteX7" fmla="*/ 868859 w 1367304"/>
              <a:gd name="connsiteY7" fmla="*/ 1567317 h 1618500"/>
              <a:gd name="connsiteX8" fmla="*/ 1230809 w 1367304"/>
              <a:gd name="connsiteY8" fmla="*/ 1595892 h 1618500"/>
              <a:gd name="connsiteX9" fmla="*/ 1345109 w 1367304"/>
              <a:gd name="connsiteY9" fmla="*/ 1233942 h 1618500"/>
              <a:gd name="connsiteX10" fmla="*/ 1173659 w 1367304"/>
              <a:gd name="connsiteY10" fmla="*/ 1062492 h 1618500"/>
              <a:gd name="connsiteX11" fmla="*/ 1211759 w 1367304"/>
              <a:gd name="connsiteY11" fmla="*/ 881517 h 1618500"/>
              <a:gd name="connsiteX12" fmla="*/ 1354634 w 1367304"/>
              <a:gd name="connsiteY12" fmla="*/ 595767 h 1618500"/>
              <a:gd name="connsiteX13" fmla="*/ 821234 w 1367304"/>
              <a:gd name="connsiteY13" fmla="*/ 224292 h 161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7304" h="1618500">
                <a:moveTo>
                  <a:pt x="821234" y="224292"/>
                </a:moveTo>
                <a:cubicBezTo>
                  <a:pt x="691059" y="125867"/>
                  <a:pt x="676771" y="19504"/>
                  <a:pt x="573584" y="5217"/>
                </a:cubicBezTo>
                <a:cubicBezTo>
                  <a:pt x="470397" y="-9070"/>
                  <a:pt x="256084" y="-2720"/>
                  <a:pt x="202109" y="138567"/>
                </a:cubicBezTo>
                <a:cubicBezTo>
                  <a:pt x="148134" y="279854"/>
                  <a:pt x="252909" y="675142"/>
                  <a:pt x="249734" y="852942"/>
                </a:cubicBezTo>
                <a:cubicBezTo>
                  <a:pt x="246559" y="1030742"/>
                  <a:pt x="224334" y="1105355"/>
                  <a:pt x="183059" y="1205367"/>
                </a:cubicBezTo>
                <a:cubicBezTo>
                  <a:pt x="141784" y="1305380"/>
                  <a:pt x="-20141" y="1384755"/>
                  <a:pt x="2084" y="1453017"/>
                </a:cubicBezTo>
                <a:cubicBezTo>
                  <a:pt x="24309" y="1521279"/>
                  <a:pt x="171947" y="1595892"/>
                  <a:pt x="316409" y="1614942"/>
                </a:cubicBezTo>
                <a:cubicBezTo>
                  <a:pt x="460871" y="1633992"/>
                  <a:pt x="716459" y="1570492"/>
                  <a:pt x="868859" y="1567317"/>
                </a:cubicBezTo>
                <a:cubicBezTo>
                  <a:pt x="1021259" y="1564142"/>
                  <a:pt x="1151434" y="1651454"/>
                  <a:pt x="1230809" y="1595892"/>
                </a:cubicBezTo>
                <a:cubicBezTo>
                  <a:pt x="1310184" y="1540330"/>
                  <a:pt x="1354634" y="1322842"/>
                  <a:pt x="1345109" y="1233942"/>
                </a:cubicBezTo>
                <a:cubicBezTo>
                  <a:pt x="1335584" y="1145042"/>
                  <a:pt x="1195884" y="1121229"/>
                  <a:pt x="1173659" y="1062492"/>
                </a:cubicBezTo>
                <a:cubicBezTo>
                  <a:pt x="1151434" y="1003755"/>
                  <a:pt x="1181597" y="959305"/>
                  <a:pt x="1211759" y="881517"/>
                </a:cubicBezTo>
                <a:cubicBezTo>
                  <a:pt x="1241922" y="803730"/>
                  <a:pt x="1414959" y="705304"/>
                  <a:pt x="1354634" y="595767"/>
                </a:cubicBezTo>
                <a:cubicBezTo>
                  <a:pt x="1294309" y="486230"/>
                  <a:pt x="951409" y="322717"/>
                  <a:pt x="821234" y="224292"/>
                </a:cubicBezTo>
                <a:close/>
              </a:path>
            </a:pathLst>
          </a:custGeom>
          <a:solidFill>
            <a:schemeClr val="accent6">
              <a:lumMod val="40000"/>
              <a:lumOff val="60000"/>
              <a:alpha val="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Free-form: Shape 79">
            <a:extLst>
              <a:ext uri="{FF2B5EF4-FFF2-40B4-BE49-F238E27FC236}">
                <a16:creationId xmlns:a16="http://schemas.microsoft.com/office/drawing/2014/main" id="{2313E91E-202E-5538-CED1-AF80B7AA4F14}"/>
              </a:ext>
            </a:extLst>
          </p:cNvPr>
          <p:cNvSpPr/>
          <p:nvPr/>
        </p:nvSpPr>
        <p:spPr>
          <a:xfrm rot="3771187">
            <a:off x="5377946" y="1462305"/>
            <a:ext cx="1176273" cy="1375610"/>
          </a:xfrm>
          <a:custGeom>
            <a:avLst/>
            <a:gdLst>
              <a:gd name="connsiteX0" fmla="*/ 821234 w 1367304"/>
              <a:gd name="connsiteY0" fmla="*/ 224292 h 1618500"/>
              <a:gd name="connsiteX1" fmla="*/ 573584 w 1367304"/>
              <a:gd name="connsiteY1" fmla="*/ 5217 h 1618500"/>
              <a:gd name="connsiteX2" fmla="*/ 202109 w 1367304"/>
              <a:gd name="connsiteY2" fmla="*/ 138567 h 1618500"/>
              <a:gd name="connsiteX3" fmla="*/ 249734 w 1367304"/>
              <a:gd name="connsiteY3" fmla="*/ 852942 h 1618500"/>
              <a:gd name="connsiteX4" fmla="*/ 183059 w 1367304"/>
              <a:gd name="connsiteY4" fmla="*/ 1205367 h 1618500"/>
              <a:gd name="connsiteX5" fmla="*/ 2084 w 1367304"/>
              <a:gd name="connsiteY5" fmla="*/ 1453017 h 1618500"/>
              <a:gd name="connsiteX6" fmla="*/ 316409 w 1367304"/>
              <a:gd name="connsiteY6" fmla="*/ 1614942 h 1618500"/>
              <a:gd name="connsiteX7" fmla="*/ 868859 w 1367304"/>
              <a:gd name="connsiteY7" fmla="*/ 1567317 h 1618500"/>
              <a:gd name="connsiteX8" fmla="*/ 1230809 w 1367304"/>
              <a:gd name="connsiteY8" fmla="*/ 1595892 h 1618500"/>
              <a:gd name="connsiteX9" fmla="*/ 1345109 w 1367304"/>
              <a:gd name="connsiteY9" fmla="*/ 1233942 h 1618500"/>
              <a:gd name="connsiteX10" fmla="*/ 1173659 w 1367304"/>
              <a:gd name="connsiteY10" fmla="*/ 1062492 h 1618500"/>
              <a:gd name="connsiteX11" fmla="*/ 1211759 w 1367304"/>
              <a:gd name="connsiteY11" fmla="*/ 881517 h 1618500"/>
              <a:gd name="connsiteX12" fmla="*/ 1354634 w 1367304"/>
              <a:gd name="connsiteY12" fmla="*/ 595767 h 1618500"/>
              <a:gd name="connsiteX13" fmla="*/ 821234 w 1367304"/>
              <a:gd name="connsiteY13" fmla="*/ 224292 h 161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7304" h="1618500">
                <a:moveTo>
                  <a:pt x="821234" y="224292"/>
                </a:moveTo>
                <a:cubicBezTo>
                  <a:pt x="691059" y="125867"/>
                  <a:pt x="676771" y="19504"/>
                  <a:pt x="573584" y="5217"/>
                </a:cubicBezTo>
                <a:cubicBezTo>
                  <a:pt x="470397" y="-9070"/>
                  <a:pt x="256084" y="-2720"/>
                  <a:pt x="202109" y="138567"/>
                </a:cubicBezTo>
                <a:cubicBezTo>
                  <a:pt x="148134" y="279854"/>
                  <a:pt x="252909" y="675142"/>
                  <a:pt x="249734" y="852942"/>
                </a:cubicBezTo>
                <a:cubicBezTo>
                  <a:pt x="246559" y="1030742"/>
                  <a:pt x="224334" y="1105355"/>
                  <a:pt x="183059" y="1205367"/>
                </a:cubicBezTo>
                <a:cubicBezTo>
                  <a:pt x="141784" y="1305380"/>
                  <a:pt x="-20141" y="1384755"/>
                  <a:pt x="2084" y="1453017"/>
                </a:cubicBezTo>
                <a:cubicBezTo>
                  <a:pt x="24309" y="1521279"/>
                  <a:pt x="171947" y="1595892"/>
                  <a:pt x="316409" y="1614942"/>
                </a:cubicBezTo>
                <a:cubicBezTo>
                  <a:pt x="460871" y="1633992"/>
                  <a:pt x="716459" y="1570492"/>
                  <a:pt x="868859" y="1567317"/>
                </a:cubicBezTo>
                <a:cubicBezTo>
                  <a:pt x="1021259" y="1564142"/>
                  <a:pt x="1151434" y="1651454"/>
                  <a:pt x="1230809" y="1595892"/>
                </a:cubicBezTo>
                <a:cubicBezTo>
                  <a:pt x="1310184" y="1540330"/>
                  <a:pt x="1354634" y="1322842"/>
                  <a:pt x="1345109" y="1233942"/>
                </a:cubicBezTo>
                <a:cubicBezTo>
                  <a:pt x="1335584" y="1145042"/>
                  <a:pt x="1195884" y="1121229"/>
                  <a:pt x="1173659" y="1062492"/>
                </a:cubicBezTo>
                <a:cubicBezTo>
                  <a:pt x="1151434" y="1003755"/>
                  <a:pt x="1181597" y="959305"/>
                  <a:pt x="1211759" y="881517"/>
                </a:cubicBezTo>
                <a:cubicBezTo>
                  <a:pt x="1241922" y="803730"/>
                  <a:pt x="1414959" y="705304"/>
                  <a:pt x="1354634" y="595767"/>
                </a:cubicBezTo>
                <a:cubicBezTo>
                  <a:pt x="1294309" y="486230"/>
                  <a:pt x="951409" y="322717"/>
                  <a:pt x="821234" y="224292"/>
                </a:cubicBezTo>
                <a:close/>
              </a:path>
            </a:pathLst>
          </a:custGeom>
          <a:solidFill>
            <a:schemeClr val="accent6">
              <a:lumMod val="40000"/>
              <a:lumOff val="60000"/>
              <a:alpha val="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Free-form: Shape 80">
            <a:extLst>
              <a:ext uri="{FF2B5EF4-FFF2-40B4-BE49-F238E27FC236}">
                <a16:creationId xmlns:a16="http://schemas.microsoft.com/office/drawing/2014/main" id="{2238FE46-83A4-2EFF-98A4-EB3A1D0CF83B}"/>
              </a:ext>
            </a:extLst>
          </p:cNvPr>
          <p:cNvSpPr/>
          <p:nvPr/>
        </p:nvSpPr>
        <p:spPr>
          <a:xfrm rot="3771187">
            <a:off x="6718860" y="1625698"/>
            <a:ext cx="1367304" cy="1618500"/>
          </a:xfrm>
          <a:custGeom>
            <a:avLst/>
            <a:gdLst>
              <a:gd name="connsiteX0" fmla="*/ 821234 w 1367304"/>
              <a:gd name="connsiteY0" fmla="*/ 224292 h 1618500"/>
              <a:gd name="connsiteX1" fmla="*/ 573584 w 1367304"/>
              <a:gd name="connsiteY1" fmla="*/ 5217 h 1618500"/>
              <a:gd name="connsiteX2" fmla="*/ 202109 w 1367304"/>
              <a:gd name="connsiteY2" fmla="*/ 138567 h 1618500"/>
              <a:gd name="connsiteX3" fmla="*/ 249734 w 1367304"/>
              <a:gd name="connsiteY3" fmla="*/ 852942 h 1618500"/>
              <a:gd name="connsiteX4" fmla="*/ 183059 w 1367304"/>
              <a:gd name="connsiteY4" fmla="*/ 1205367 h 1618500"/>
              <a:gd name="connsiteX5" fmla="*/ 2084 w 1367304"/>
              <a:gd name="connsiteY5" fmla="*/ 1453017 h 1618500"/>
              <a:gd name="connsiteX6" fmla="*/ 316409 w 1367304"/>
              <a:gd name="connsiteY6" fmla="*/ 1614942 h 1618500"/>
              <a:gd name="connsiteX7" fmla="*/ 868859 w 1367304"/>
              <a:gd name="connsiteY7" fmla="*/ 1567317 h 1618500"/>
              <a:gd name="connsiteX8" fmla="*/ 1230809 w 1367304"/>
              <a:gd name="connsiteY8" fmla="*/ 1595892 h 1618500"/>
              <a:gd name="connsiteX9" fmla="*/ 1345109 w 1367304"/>
              <a:gd name="connsiteY9" fmla="*/ 1233942 h 1618500"/>
              <a:gd name="connsiteX10" fmla="*/ 1173659 w 1367304"/>
              <a:gd name="connsiteY10" fmla="*/ 1062492 h 1618500"/>
              <a:gd name="connsiteX11" fmla="*/ 1211759 w 1367304"/>
              <a:gd name="connsiteY11" fmla="*/ 881517 h 1618500"/>
              <a:gd name="connsiteX12" fmla="*/ 1354634 w 1367304"/>
              <a:gd name="connsiteY12" fmla="*/ 595767 h 1618500"/>
              <a:gd name="connsiteX13" fmla="*/ 821234 w 1367304"/>
              <a:gd name="connsiteY13" fmla="*/ 224292 h 161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7304" h="1618500">
                <a:moveTo>
                  <a:pt x="821234" y="224292"/>
                </a:moveTo>
                <a:cubicBezTo>
                  <a:pt x="691059" y="125867"/>
                  <a:pt x="676771" y="19504"/>
                  <a:pt x="573584" y="5217"/>
                </a:cubicBezTo>
                <a:cubicBezTo>
                  <a:pt x="470397" y="-9070"/>
                  <a:pt x="256084" y="-2720"/>
                  <a:pt x="202109" y="138567"/>
                </a:cubicBezTo>
                <a:cubicBezTo>
                  <a:pt x="148134" y="279854"/>
                  <a:pt x="252909" y="675142"/>
                  <a:pt x="249734" y="852942"/>
                </a:cubicBezTo>
                <a:cubicBezTo>
                  <a:pt x="246559" y="1030742"/>
                  <a:pt x="224334" y="1105355"/>
                  <a:pt x="183059" y="1205367"/>
                </a:cubicBezTo>
                <a:cubicBezTo>
                  <a:pt x="141784" y="1305380"/>
                  <a:pt x="-20141" y="1384755"/>
                  <a:pt x="2084" y="1453017"/>
                </a:cubicBezTo>
                <a:cubicBezTo>
                  <a:pt x="24309" y="1521279"/>
                  <a:pt x="171947" y="1595892"/>
                  <a:pt x="316409" y="1614942"/>
                </a:cubicBezTo>
                <a:cubicBezTo>
                  <a:pt x="460871" y="1633992"/>
                  <a:pt x="716459" y="1570492"/>
                  <a:pt x="868859" y="1567317"/>
                </a:cubicBezTo>
                <a:cubicBezTo>
                  <a:pt x="1021259" y="1564142"/>
                  <a:pt x="1151434" y="1651454"/>
                  <a:pt x="1230809" y="1595892"/>
                </a:cubicBezTo>
                <a:cubicBezTo>
                  <a:pt x="1310184" y="1540330"/>
                  <a:pt x="1354634" y="1322842"/>
                  <a:pt x="1345109" y="1233942"/>
                </a:cubicBezTo>
                <a:cubicBezTo>
                  <a:pt x="1335584" y="1145042"/>
                  <a:pt x="1195884" y="1121229"/>
                  <a:pt x="1173659" y="1062492"/>
                </a:cubicBezTo>
                <a:cubicBezTo>
                  <a:pt x="1151434" y="1003755"/>
                  <a:pt x="1181597" y="959305"/>
                  <a:pt x="1211759" y="881517"/>
                </a:cubicBezTo>
                <a:cubicBezTo>
                  <a:pt x="1241922" y="803730"/>
                  <a:pt x="1414959" y="705304"/>
                  <a:pt x="1354634" y="595767"/>
                </a:cubicBezTo>
                <a:cubicBezTo>
                  <a:pt x="1294309" y="486230"/>
                  <a:pt x="951409" y="322717"/>
                  <a:pt x="821234" y="224292"/>
                </a:cubicBezTo>
                <a:close/>
              </a:path>
            </a:pathLst>
          </a:custGeom>
          <a:solidFill>
            <a:schemeClr val="accent6">
              <a:lumMod val="40000"/>
              <a:lumOff val="60000"/>
              <a:alpha val="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Free-form: Shape 81">
            <a:extLst>
              <a:ext uri="{FF2B5EF4-FFF2-40B4-BE49-F238E27FC236}">
                <a16:creationId xmlns:a16="http://schemas.microsoft.com/office/drawing/2014/main" id="{30827326-AD24-12DF-8FC4-7C64EF89DD69}"/>
              </a:ext>
            </a:extLst>
          </p:cNvPr>
          <p:cNvSpPr/>
          <p:nvPr/>
        </p:nvSpPr>
        <p:spPr>
          <a:xfrm rot="3771187">
            <a:off x="5751084" y="1784244"/>
            <a:ext cx="1176273" cy="1375610"/>
          </a:xfrm>
          <a:custGeom>
            <a:avLst/>
            <a:gdLst>
              <a:gd name="connsiteX0" fmla="*/ 821234 w 1367304"/>
              <a:gd name="connsiteY0" fmla="*/ 224292 h 1618500"/>
              <a:gd name="connsiteX1" fmla="*/ 573584 w 1367304"/>
              <a:gd name="connsiteY1" fmla="*/ 5217 h 1618500"/>
              <a:gd name="connsiteX2" fmla="*/ 202109 w 1367304"/>
              <a:gd name="connsiteY2" fmla="*/ 138567 h 1618500"/>
              <a:gd name="connsiteX3" fmla="*/ 249734 w 1367304"/>
              <a:gd name="connsiteY3" fmla="*/ 852942 h 1618500"/>
              <a:gd name="connsiteX4" fmla="*/ 183059 w 1367304"/>
              <a:gd name="connsiteY4" fmla="*/ 1205367 h 1618500"/>
              <a:gd name="connsiteX5" fmla="*/ 2084 w 1367304"/>
              <a:gd name="connsiteY5" fmla="*/ 1453017 h 1618500"/>
              <a:gd name="connsiteX6" fmla="*/ 316409 w 1367304"/>
              <a:gd name="connsiteY6" fmla="*/ 1614942 h 1618500"/>
              <a:gd name="connsiteX7" fmla="*/ 868859 w 1367304"/>
              <a:gd name="connsiteY7" fmla="*/ 1567317 h 1618500"/>
              <a:gd name="connsiteX8" fmla="*/ 1230809 w 1367304"/>
              <a:gd name="connsiteY8" fmla="*/ 1595892 h 1618500"/>
              <a:gd name="connsiteX9" fmla="*/ 1345109 w 1367304"/>
              <a:gd name="connsiteY9" fmla="*/ 1233942 h 1618500"/>
              <a:gd name="connsiteX10" fmla="*/ 1173659 w 1367304"/>
              <a:gd name="connsiteY10" fmla="*/ 1062492 h 1618500"/>
              <a:gd name="connsiteX11" fmla="*/ 1211759 w 1367304"/>
              <a:gd name="connsiteY11" fmla="*/ 881517 h 1618500"/>
              <a:gd name="connsiteX12" fmla="*/ 1354634 w 1367304"/>
              <a:gd name="connsiteY12" fmla="*/ 595767 h 1618500"/>
              <a:gd name="connsiteX13" fmla="*/ 821234 w 1367304"/>
              <a:gd name="connsiteY13" fmla="*/ 224292 h 161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7304" h="1618500">
                <a:moveTo>
                  <a:pt x="821234" y="224292"/>
                </a:moveTo>
                <a:cubicBezTo>
                  <a:pt x="691059" y="125867"/>
                  <a:pt x="676771" y="19504"/>
                  <a:pt x="573584" y="5217"/>
                </a:cubicBezTo>
                <a:cubicBezTo>
                  <a:pt x="470397" y="-9070"/>
                  <a:pt x="256084" y="-2720"/>
                  <a:pt x="202109" y="138567"/>
                </a:cubicBezTo>
                <a:cubicBezTo>
                  <a:pt x="148134" y="279854"/>
                  <a:pt x="252909" y="675142"/>
                  <a:pt x="249734" y="852942"/>
                </a:cubicBezTo>
                <a:cubicBezTo>
                  <a:pt x="246559" y="1030742"/>
                  <a:pt x="224334" y="1105355"/>
                  <a:pt x="183059" y="1205367"/>
                </a:cubicBezTo>
                <a:cubicBezTo>
                  <a:pt x="141784" y="1305380"/>
                  <a:pt x="-20141" y="1384755"/>
                  <a:pt x="2084" y="1453017"/>
                </a:cubicBezTo>
                <a:cubicBezTo>
                  <a:pt x="24309" y="1521279"/>
                  <a:pt x="171947" y="1595892"/>
                  <a:pt x="316409" y="1614942"/>
                </a:cubicBezTo>
                <a:cubicBezTo>
                  <a:pt x="460871" y="1633992"/>
                  <a:pt x="716459" y="1570492"/>
                  <a:pt x="868859" y="1567317"/>
                </a:cubicBezTo>
                <a:cubicBezTo>
                  <a:pt x="1021259" y="1564142"/>
                  <a:pt x="1151434" y="1651454"/>
                  <a:pt x="1230809" y="1595892"/>
                </a:cubicBezTo>
                <a:cubicBezTo>
                  <a:pt x="1310184" y="1540330"/>
                  <a:pt x="1354634" y="1322842"/>
                  <a:pt x="1345109" y="1233942"/>
                </a:cubicBezTo>
                <a:cubicBezTo>
                  <a:pt x="1335584" y="1145042"/>
                  <a:pt x="1195884" y="1121229"/>
                  <a:pt x="1173659" y="1062492"/>
                </a:cubicBezTo>
                <a:cubicBezTo>
                  <a:pt x="1151434" y="1003755"/>
                  <a:pt x="1181597" y="959305"/>
                  <a:pt x="1211759" y="881517"/>
                </a:cubicBezTo>
                <a:cubicBezTo>
                  <a:pt x="1241922" y="803730"/>
                  <a:pt x="1414959" y="705304"/>
                  <a:pt x="1354634" y="595767"/>
                </a:cubicBezTo>
                <a:cubicBezTo>
                  <a:pt x="1294309" y="486230"/>
                  <a:pt x="951409" y="322717"/>
                  <a:pt x="821234" y="224292"/>
                </a:cubicBezTo>
                <a:close/>
              </a:path>
            </a:pathLst>
          </a:custGeom>
          <a:solidFill>
            <a:schemeClr val="accent6">
              <a:lumMod val="40000"/>
              <a:lumOff val="60000"/>
              <a:alpha val="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Oval 82">
            <a:extLst>
              <a:ext uri="{FF2B5EF4-FFF2-40B4-BE49-F238E27FC236}">
                <a16:creationId xmlns:a16="http://schemas.microsoft.com/office/drawing/2014/main" id="{5D1EFF27-F57E-5FF5-2649-4187C5AE76C9}"/>
              </a:ext>
            </a:extLst>
          </p:cNvPr>
          <p:cNvSpPr/>
          <p:nvPr/>
        </p:nvSpPr>
        <p:spPr>
          <a:xfrm>
            <a:off x="5541131" y="1907116"/>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1A63DCFF-EEBD-5846-5D18-59B273A7ED38}"/>
              </a:ext>
            </a:extLst>
          </p:cNvPr>
          <p:cNvSpPr/>
          <p:nvPr/>
        </p:nvSpPr>
        <p:spPr>
          <a:xfrm>
            <a:off x="5892123" y="2588221"/>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D2BAFE54-711A-6A8E-126E-5B990359F400}"/>
              </a:ext>
            </a:extLst>
          </p:cNvPr>
          <p:cNvSpPr/>
          <p:nvPr/>
        </p:nvSpPr>
        <p:spPr>
          <a:xfrm>
            <a:off x="7175321" y="2472788"/>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408CA3E5-FB8E-D7B7-CC61-93D7B1558F2F}"/>
              </a:ext>
            </a:extLst>
          </p:cNvPr>
          <p:cNvSpPr/>
          <p:nvPr/>
        </p:nvSpPr>
        <p:spPr>
          <a:xfrm>
            <a:off x="6859327" y="3287654"/>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ree-form: Shape 90">
            <a:extLst>
              <a:ext uri="{FF2B5EF4-FFF2-40B4-BE49-F238E27FC236}">
                <a16:creationId xmlns:a16="http://schemas.microsoft.com/office/drawing/2014/main" id="{75A94B79-A9CD-03EE-BEB5-471F0E9E2393}"/>
              </a:ext>
            </a:extLst>
          </p:cNvPr>
          <p:cNvSpPr/>
          <p:nvPr/>
        </p:nvSpPr>
        <p:spPr>
          <a:xfrm>
            <a:off x="5677342" y="1274460"/>
            <a:ext cx="2668951" cy="1949691"/>
          </a:xfrm>
          <a:custGeom>
            <a:avLst/>
            <a:gdLst>
              <a:gd name="connsiteX0" fmla="*/ 1198471 w 2668951"/>
              <a:gd name="connsiteY0" fmla="*/ 67452 h 1949691"/>
              <a:gd name="connsiteX1" fmla="*/ 723458 w 2668951"/>
              <a:gd name="connsiteY1" fmla="*/ 239644 h 1949691"/>
              <a:gd name="connsiteX2" fmla="*/ 105941 w 2668951"/>
              <a:gd name="connsiteY2" fmla="*/ 566215 h 1949691"/>
              <a:gd name="connsiteX3" fmla="*/ 34689 w 2668951"/>
              <a:gd name="connsiteY3" fmla="*/ 886849 h 1949691"/>
              <a:gd name="connsiteX4" fmla="*/ 474076 w 2668951"/>
              <a:gd name="connsiteY4" fmla="*/ 1296548 h 1949691"/>
              <a:gd name="connsiteX5" fmla="*/ 670019 w 2668951"/>
              <a:gd name="connsiteY5" fmla="*/ 1765623 h 1949691"/>
              <a:gd name="connsiteX6" fmla="*/ 1038154 w 2668951"/>
              <a:gd name="connsiteY6" fmla="*/ 1949691 h 1949691"/>
              <a:gd name="connsiteX7" fmla="*/ 1667546 w 2668951"/>
              <a:gd name="connsiteY7" fmla="*/ 1765623 h 1949691"/>
              <a:gd name="connsiteX8" fmla="*/ 2011931 w 2668951"/>
              <a:gd name="connsiteY8" fmla="*/ 1534054 h 1949691"/>
              <a:gd name="connsiteX9" fmla="*/ 2439442 w 2668951"/>
              <a:gd name="connsiteY9" fmla="*/ 1652808 h 1949691"/>
              <a:gd name="connsiteX10" fmla="*/ 2623510 w 2668951"/>
              <a:gd name="connsiteY10" fmla="*/ 1563743 h 1949691"/>
              <a:gd name="connsiteX11" fmla="*/ 2665074 w 2668951"/>
              <a:gd name="connsiteY11" fmla="*/ 1100605 h 1949691"/>
              <a:gd name="connsiteX12" fmla="*/ 2552258 w 2668951"/>
              <a:gd name="connsiteY12" fmla="*/ 548402 h 1949691"/>
              <a:gd name="connsiteX13" fmla="*/ 2332564 w 2668951"/>
              <a:gd name="connsiteY13" fmla="*/ 8075 h 1949691"/>
              <a:gd name="connsiteX14" fmla="*/ 1679422 w 2668951"/>
              <a:gd name="connsiteY14" fmla="*/ 215893 h 1949691"/>
              <a:gd name="connsiteX15" fmla="*/ 1198471 w 2668951"/>
              <a:gd name="connsiteY15" fmla="*/ 67452 h 1949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8951" h="1949691">
                <a:moveTo>
                  <a:pt x="1198471" y="67452"/>
                </a:moveTo>
                <a:cubicBezTo>
                  <a:pt x="1039144" y="71410"/>
                  <a:pt x="905546" y="156517"/>
                  <a:pt x="723458" y="239644"/>
                </a:cubicBezTo>
                <a:cubicBezTo>
                  <a:pt x="541370" y="322771"/>
                  <a:pt x="220736" y="458348"/>
                  <a:pt x="105941" y="566215"/>
                </a:cubicBezTo>
                <a:cubicBezTo>
                  <a:pt x="-8854" y="674083"/>
                  <a:pt x="-26667" y="765127"/>
                  <a:pt x="34689" y="886849"/>
                </a:cubicBezTo>
                <a:cubicBezTo>
                  <a:pt x="96045" y="1008571"/>
                  <a:pt x="368188" y="1150086"/>
                  <a:pt x="474076" y="1296548"/>
                </a:cubicBezTo>
                <a:cubicBezTo>
                  <a:pt x="579964" y="1443010"/>
                  <a:pt x="576006" y="1656766"/>
                  <a:pt x="670019" y="1765623"/>
                </a:cubicBezTo>
                <a:cubicBezTo>
                  <a:pt x="764032" y="1874480"/>
                  <a:pt x="871900" y="1949691"/>
                  <a:pt x="1038154" y="1949691"/>
                </a:cubicBezTo>
                <a:cubicBezTo>
                  <a:pt x="1204408" y="1949691"/>
                  <a:pt x="1505250" y="1834896"/>
                  <a:pt x="1667546" y="1765623"/>
                </a:cubicBezTo>
                <a:cubicBezTo>
                  <a:pt x="1829842" y="1696350"/>
                  <a:pt x="1883282" y="1552856"/>
                  <a:pt x="2011931" y="1534054"/>
                </a:cubicBezTo>
                <a:cubicBezTo>
                  <a:pt x="2140580" y="1515252"/>
                  <a:pt x="2337512" y="1647860"/>
                  <a:pt x="2439442" y="1652808"/>
                </a:cubicBezTo>
                <a:cubicBezTo>
                  <a:pt x="2541372" y="1657756"/>
                  <a:pt x="2585905" y="1655777"/>
                  <a:pt x="2623510" y="1563743"/>
                </a:cubicBezTo>
                <a:cubicBezTo>
                  <a:pt x="2661115" y="1471709"/>
                  <a:pt x="2676949" y="1269829"/>
                  <a:pt x="2665074" y="1100605"/>
                </a:cubicBezTo>
                <a:cubicBezTo>
                  <a:pt x="2653199" y="931382"/>
                  <a:pt x="2607676" y="730490"/>
                  <a:pt x="2552258" y="548402"/>
                </a:cubicBezTo>
                <a:cubicBezTo>
                  <a:pt x="2496840" y="366314"/>
                  <a:pt x="2478037" y="63493"/>
                  <a:pt x="2332564" y="8075"/>
                </a:cubicBezTo>
                <a:cubicBezTo>
                  <a:pt x="2187091" y="-47343"/>
                  <a:pt x="1864479" y="200059"/>
                  <a:pt x="1679422" y="215893"/>
                </a:cubicBezTo>
                <a:cubicBezTo>
                  <a:pt x="1494365" y="231727"/>
                  <a:pt x="1357798" y="63494"/>
                  <a:pt x="1198471" y="67452"/>
                </a:cubicBezTo>
                <a:close/>
              </a:path>
            </a:pathLst>
          </a:custGeom>
          <a:solidFill>
            <a:srgbClr val="FFC000">
              <a:alpha val="49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Free-form: Shape 39">
            <a:extLst>
              <a:ext uri="{FF2B5EF4-FFF2-40B4-BE49-F238E27FC236}">
                <a16:creationId xmlns:a16="http://schemas.microsoft.com/office/drawing/2014/main" id="{4070D759-9304-A6E9-F1DA-BE45AAF09A38}"/>
              </a:ext>
            </a:extLst>
          </p:cNvPr>
          <p:cNvSpPr/>
          <p:nvPr/>
        </p:nvSpPr>
        <p:spPr>
          <a:xfrm>
            <a:off x="3669047" y="3838862"/>
            <a:ext cx="900961" cy="975410"/>
          </a:xfrm>
          <a:custGeom>
            <a:avLst/>
            <a:gdLst>
              <a:gd name="connsiteX0" fmla="*/ 821234 w 1367304"/>
              <a:gd name="connsiteY0" fmla="*/ 224292 h 1618500"/>
              <a:gd name="connsiteX1" fmla="*/ 573584 w 1367304"/>
              <a:gd name="connsiteY1" fmla="*/ 5217 h 1618500"/>
              <a:gd name="connsiteX2" fmla="*/ 202109 w 1367304"/>
              <a:gd name="connsiteY2" fmla="*/ 138567 h 1618500"/>
              <a:gd name="connsiteX3" fmla="*/ 249734 w 1367304"/>
              <a:gd name="connsiteY3" fmla="*/ 852942 h 1618500"/>
              <a:gd name="connsiteX4" fmla="*/ 183059 w 1367304"/>
              <a:gd name="connsiteY4" fmla="*/ 1205367 h 1618500"/>
              <a:gd name="connsiteX5" fmla="*/ 2084 w 1367304"/>
              <a:gd name="connsiteY5" fmla="*/ 1453017 h 1618500"/>
              <a:gd name="connsiteX6" fmla="*/ 316409 w 1367304"/>
              <a:gd name="connsiteY6" fmla="*/ 1614942 h 1618500"/>
              <a:gd name="connsiteX7" fmla="*/ 868859 w 1367304"/>
              <a:gd name="connsiteY7" fmla="*/ 1567317 h 1618500"/>
              <a:gd name="connsiteX8" fmla="*/ 1230809 w 1367304"/>
              <a:gd name="connsiteY8" fmla="*/ 1595892 h 1618500"/>
              <a:gd name="connsiteX9" fmla="*/ 1345109 w 1367304"/>
              <a:gd name="connsiteY9" fmla="*/ 1233942 h 1618500"/>
              <a:gd name="connsiteX10" fmla="*/ 1173659 w 1367304"/>
              <a:gd name="connsiteY10" fmla="*/ 1062492 h 1618500"/>
              <a:gd name="connsiteX11" fmla="*/ 1211759 w 1367304"/>
              <a:gd name="connsiteY11" fmla="*/ 881517 h 1618500"/>
              <a:gd name="connsiteX12" fmla="*/ 1354634 w 1367304"/>
              <a:gd name="connsiteY12" fmla="*/ 595767 h 1618500"/>
              <a:gd name="connsiteX13" fmla="*/ 821234 w 1367304"/>
              <a:gd name="connsiteY13" fmla="*/ 224292 h 161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7304" h="1618500">
                <a:moveTo>
                  <a:pt x="821234" y="224292"/>
                </a:moveTo>
                <a:cubicBezTo>
                  <a:pt x="691059" y="125867"/>
                  <a:pt x="676771" y="19504"/>
                  <a:pt x="573584" y="5217"/>
                </a:cubicBezTo>
                <a:cubicBezTo>
                  <a:pt x="470397" y="-9070"/>
                  <a:pt x="256084" y="-2720"/>
                  <a:pt x="202109" y="138567"/>
                </a:cubicBezTo>
                <a:cubicBezTo>
                  <a:pt x="148134" y="279854"/>
                  <a:pt x="252909" y="675142"/>
                  <a:pt x="249734" y="852942"/>
                </a:cubicBezTo>
                <a:cubicBezTo>
                  <a:pt x="246559" y="1030742"/>
                  <a:pt x="224334" y="1105355"/>
                  <a:pt x="183059" y="1205367"/>
                </a:cubicBezTo>
                <a:cubicBezTo>
                  <a:pt x="141784" y="1305380"/>
                  <a:pt x="-20141" y="1384755"/>
                  <a:pt x="2084" y="1453017"/>
                </a:cubicBezTo>
                <a:cubicBezTo>
                  <a:pt x="24309" y="1521279"/>
                  <a:pt x="171947" y="1595892"/>
                  <a:pt x="316409" y="1614942"/>
                </a:cubicBezTo>
                <a:cubicBezTo>
                  <a:pt x="460871" y="1633992"/>
                  <a:pt x="716459" y="1570492"/>
                  <a:pt x="868859" y="1567317"/>
                </a:cubicBezTo>
                <a:cubicBezTo>
                  <a:pt x="1021259" y="1564142"/>
                  <a:pt x="1151434" y="1651454"/>
                  <a:pt x="1230809" y="1595892"/>
                </a:cubicBezTo>
                <a:cubicBezTo>
                  <a:pt x="1310184" y="1540330"/>
                  <a:pt x="1354634" y="1322842"/>
                  <a:pt x="1345109" y="1233942"/>
                </a:cubicBezTo>
                <a:cubicBezTo>
                  <a:pt x="1335584" y="1145042"/>
                  <a:pt x="1195884" y="1121229"/>
                  <a:pt x="1173659" y="1062492"/>
                </a:cubicBezTo>
                <a:cubicBezTo>
                  <a:pt x="1151434" y="1003755"/>
                  <a:pt x="1181597" y="959305"/>
                  <a:pt x="1211759" y="881517"/>
                </a:cubicBezTo>
                <a:cubicBezTo>
                  <a:pt x="1241922" y="803730"/>
                  <a:pt x="1414959" y="705304"/>
                  <a:pt x="1354634" y="595767"/>
                </a:cubicBezTo>
                <a:cubicBezTo>
                  <a:pt x="1294309" y="486230"/>
                  <a:pt x="951409" y="322717"/>
                  <a:pt x="821234" y="224292"/>
                </a:cubicBezTo>
                <a:close/>
              </a:path>
            </a:pathLst>
          </a:cu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9" name="Group 28">
            <a:extLst>
              <a:ext uri="{FF2B5EF4-FFF2-40B4-BE49-F238E27FC236}">
                <a16:creationId xmlns:a16="http://schemas.microsoft.com/office/drawing/2014/main" id="{82563F52-D66A-699A-CFF3-B361518DD0B2}"/>
              </a:ext>
            </a:extLst>
          </p:cNvPr>
          <p:cNvGrpSpPr/>
          <p:nvPr/>
        </p:nvGrpSpPr>
        <p:grpSpPr>
          <a:xfrm>
            <a:off x="1355416" y="2873050"/>
            <a:ext cx="3041730" cy="3004526"/>
            <a:chOff x="3135699" y="2408642"/>
            <a:chExt cx="3041730" cy="3004526"/>
          </a:xfrm>
        </p:grpSpPr>
        <p:grpSp>
          <p:nvGrpSpPr>
            <p:cNvPr id="30" name="Group 29">
              <a:extLst>
                <a:ext uri="{FF2B5EF4-FFF2-40B4-BE49-F238E27FC236}">
                  <a16:creationId xmlns:a16="http://schemas.microsoft.com/office/drawing/2014/main" id="{2E7F5AE4-1DBD-6537-D39F-17F5FBB7F0DA}"/>
                </a:ext>
              </a:extLst>
            </p:cNvPr>
            <p:cNvGrpSpPr/>
            <p:nvPr/>
          </p:nvGrpSpPr>
          <p:grpSpPr>
            <a:xfrm rot="3749628">
              <a:off x="4349333" y="4807481"/>
              <a:ext cx="488742" cy="722632"/>
              <a:chOff x="4513315" y="5121894"/>
              <a:chExt cx="488742" cy="722632"/>
            </a:xfrm>
          </p:grpSpPr>
          <p:sp>
            <p:nvSpPr>
              <p:cNvPr id="37" name="Isosceles Triangle 36">
                <a:extLst>
                  <a:ext uri="{FF2B5EF4-FFF2-40B4-BE49-F238E27FC236}">
                    <a16:creationId xmlns:a16="http://schemas.microsoft.com/office/drawing/2014/main" id="{EAD1D341-B5B2-E73A-599F-50B7D7CB6256}"/>
                  </a:ext>
                </a:extLst>
              </p:cNvPr>
              <p:cNvSpPr/>
              <p:nvPr/>
            </p:nvSpPr>
            <p:spPr>
              <a:xfrm>
                <a:off x="4513315" y="5121894"/>
                <a:ext cx="488742" cy="722632"/>
              </a:xfrm>
              <a:prstGeom prst="triangle">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6AD5F7B8-D8FD-AEC7-8204-6C67DEE5A839}"/>
                  </a:ext>
                </a:extLst>
              </p:cNvPr>
              <p:cNvSpPr/>
              <p:nvPr/>
            </p:nvSpPr>
            <p:spPr>
              <a:xfrm>
                <a:off x="4683727" y="5516418"/>
                <a:ext cx="147918" cy="147918"/>
              </a:xfrm>
              <a:prstGeom prst="ellipse">
                <a:avLst/>
              </a:prstGeom>
              <a:solidFill>
                <a:schemeClr val="tx1">
                  <a:alpha val="7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1" name="Group 30">
              <a:extLst>
                <a:ext uri="{FF2B5EF4-FFF2-40B4-BE49-F238E27FC236}">
                  <a16:creationId xmlns:a16="http://schemas.microsoft.com/office/drawing/2014/main" id="{1D8309E0-EDC1-2AAD-08E3-B740BBD60C9B}"/>
                </a:ext>
              </a:extLst>
            </p:cNvPr>
            <p:cNvGrpSpPr/>
            <p:nvPr/>
          </p:nvGrpSpPr>
          <p:grpSpPr>
            <a:xfrm>
              <a:off x="5688687" y="3438302"/>
              <a:ext cx="488742" cy="722632"/>
              <a:chOff x="4513315" y="5121894"/>
              <a:chExt cx="488742" cy="722632"/>
            </a:xfrm>
          </p:grpSpPr>
          <p:sp>
            <p:nvSpPr>
              <p:cNvPr id="35" name="Isosceles Triangle 34">
                <a:extLst>
                  <a:ext uri="{FF2B5EF4-FFF2-40B4-BE49-F238E27FC236}">
                    <a16:creationId xmlns:a16="http://schemas.microsoft.com/office/drawing/2014/main" id="{38E48187-8F64-1438-4961-57EC40AF3BFD}"/>
                  </a:ext>
                </a:extLst>
              </p:cNvPr>
              <p:cNvSpPr/>
              <p:nvPr/>
            </p:nvSpPr>
            <p:spPr>
              <a:xfrm>
                <a:off x="4513315" y="5121894"/>
                <a:ext cx="488742" cy="722632"/>
              </a:xfrm>
              <a:prstGeom prst="triangle">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68C35E75-15A7-A3B1-423B-65EF35F54E01}"/>
                  </a:ext>
                </a:extLst>
              </p:cNvPr>
              <p:cNvSpPr/>
              <p:nvPr/>
            </p:nvSpPr>
            <p:spPr>
              <a:xfrm>
                <a:off x="4683727" y="5516418"/>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Arc 31">
              <a:extLst>
                <a:ext uri="{FF2B5EF4-FFF2-40B4-BE49-F238E27FC236}">
                  <a16:creationId xmlns:a16="http://schemas.microsoft.com/office/drawing/2014/main" id="{A52EDB3D-6E3F-6677-5300-8F2E5030517B}"/>
                </a:ext>
              </a:extLst>
            </p:cNvPr>
            <p:cNvSpPr/>
            <p:nvPr/>
          </p:nvSpPr>
          <p:spPr>
            <a:xfrm rot="5568644">
              <a:off x="3143381" y="2400960"/>
              <a:ext cx="2799884" cy="2815247"/>
            </a:xfrm>
            <a:prstGeom prst="arc">
              <a:avLst>
                <a:gd name="adj1" fmla="val 16359713"/>
                <a:gd name="adj2" fmla="val 21590898"/>
              </a:avLst>
            </a:prstGeom>
            <a:noFill/>
            <a:ln w="381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5C16791-E04A-EF78-EE87-36E1CBA7DB26}"/>
                    </a:ext>
                  </a:extLst>
                </p:cNvPr>
                <p:cNvSpPr txBox="1"/>
                <p:nvPr/>
              </p:nvSpPr>
              <p:spPr>
                <a:xfrm>
                  <a:off x="4261068" y="4703484"/>
                  <a:ext cx="2756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1">
                                    <a:latin typeface="Cambria Math" panose="02040503050406030204" pitchFamily="18" charset="0"/>
                                  </a:rPr>
                                  <m:t>𝒔</m:t>
                                </m:r>
                              </m:e>
                            </m:acc>
                          </m:e>
                          <m:sub>
                            <m:r>
                              <a:rPr lang="en-GB" b="0" i="1" smtClean="0">
                                <a:latin typeface="Cambria Math" panose="02040503050406030204" pitchFamily="18" charset="0"/>
                              </a:rPr>
                              <m:t>0</m:t>
                            </m:r>
                          </m:sub>
                        </m:sSub>
                      </m:oMath>
                    </m:oMathPara>
                  </a14:m>
                  <a:endParaRPr lang="en-GB"/>
                </a:p>
              </p:txBody>
            </p:sp>
          </mc:Choice>
          <mc:Fallback xmlns="">
            <p:sp>
              <p:nvSpPr>
                <p:cNvPr id="33" name="TextBox 32">
                  <a:extLst>
                    <a:ext uri="{FF2B5EF4-FFF2-40B4-BE49-F238E27FC236}">
                      <a16:creationId xmlns:a16="http://schemas.microsoft.com/office/drawing/2014/main" id="{C0472B81-1BD7-8F02-9FD9-9D410DABFA0F}"/>
                    </a:ext>
                  </a:extLst>
                </p:cNvPr>
                <p:cNvSpPr txBox="1">
                  <a:spLocks noRot="1" noChangeAspect="1" noMove="1" noResize="1" noEditPoints="1" noAdjustHandles="1" noChangeArrowheads="1" noChangeShapeType="1" noTextEdit="1"/>
                </p:cNvSpPr>
                <p:nvPr/>
              </p:nvSpPr>
              <p:spPr>
                <a:xfrm>
                  <a:off x="4261068" y="4703484"/>
                  <a:ext cx="275653" cy="276999"/>
                </a:xfrm>
                <a:prstGeom prst="rect">
                  <a:avLst/>
                </a:prstGeom>
                <a:blipFill>
                  <a:blip r:embed="rId2"/>
                  <a:stretch>
                    <a:fillRect l="-20000" t="-26667" r="-44444"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E1A5872-83BF-1E2F-D5EA-9B5241577DB2}"/>
                    </a:ext>
                  </a:extLst>
                </p:cNvPr>
                <p:cNvSpPr txBox="1"/>
                <p:nvPr/>
              </p:nvSpPr>
              <p:spPr>
                <a:xfrm>
                  <a:off x="5333043" y="3781878"/>
                  <a:ext cx="2703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1">
                                    <a:latin typeface="Cambria Math" panose="02040503050406030204" pitchFamily="18" charset="0"/>
                                  </a:rPr>
                                  <m:t>𝒔</m:t>
                                </m:r>
                              </m:e>
                            </m:acc>
                          </m:e>
                          <m:sub>
                            <m:r>
                              <a:rPr lang="en-GB" b="0" i="1" smtClean="0">
                                <a:latin typeface="Cambria Math" panose="02040503050406030204" pitchFamily="18" charset="0"/>
                              </a:rPr>
                              <m:t>1</m:t>
                            </m:r>
                          </m:sub>
                        </m:sSub>
                      </m:oMath>
                    </m:oMathPara>
                  </a14:m>
                  <a:endParaRPr lang="en-GB"/>
                </a:p>
              </p:txBody>
            </p:sp>
          </mc:Choice>
          <mc:Fallback xmlns="">
            <p:sp>
              <p:nvSpPr>
                <p:cNvPr id="34" name="TextBox 33">
                  <a:extLst>
                    <a:ext uri="{FF2B5EF4-FFF2-40B4-BE49-F238E27FC236}">
                      <a16:creationId xmlns:a16="http://schemas.microsoft.com/office/drawing/2014/main" id="{37A66BC0-F81C-00EB-3F3B-BE753771A238}"/>
                    </a:ext>
                  </a:extLst>
                </p:cNvPr>
                <p:cNvSpPr txBox="1">
                  <a:spLocks noRot="1" noChangeAspect="1" noMove="1" noResize="1" noEditPoints="1" noAdjustHandles="1" noChangeArrowheads="1" noChangeShapeType="1" noTextEdit="1"/>
                </p:cNvSpPr>
                <p:nvPr/>
              </p:nvSpPr>
              <p:spPr>
                <a:xfrm>
                  <a:off x="5333043" y="3781878"/>
                  <a:ext cx="270330" cy="276999"/>
                </a:xfrm>
                <a:prstGeom prst="rect">
                  <a:avLst/>
                </a:prstGeom>
                <a:blipFill>
                  <a:blip r:embed="rId3"/>
                  <a:stretch>
                    <a:fillRect l="-20455" t="-26667" r="-45455" b="-15556"/>
                  </a:stretch>
                </a:blipFill>
              </p:spPr>
              <p:txBody>
                <a:bodyPr/>
                <a:lstStyle/>
                <a:p>
                  <a:r>
                    <a:rPr lang="en-US">
                      <a:noFill/>
                    </a:rPr>
                    <a:t> </a:t>
                  </a:r>
                </a:p>
              </p:txBody>
            </p:sp>
          </mc:Fallback>
        </mc:AlternateContent>
      </p:grpSp>
      <p:grpSp>
        <p:nvGrpSpPr>
          <p:cNvPr id="3" name="Group 2">
            <a:extLst>
              <a:ext uri="{FF2B5EF4-FFF2-40B4-BE49-F238E27FC236}">
                <a16:creationId xmlns:a16="http://schemas.microsoft.com/office/drawing/2014/main" id="{19DF0831-EB04-71FE-D680-27D87F031C05}"/>
              </a:ext>
            </a:extLst>
          </p:cNvPr>
          <p:cNvGrpSpPr/>
          <p:nvPr/>
        </p:nvGrpSpPr>
        <p:grpSpPr>
          <a:xfrm>
            <a:off x="1341489" y="203270"/>
            <a:ext cx="9696922" cy="6654730"/>
            <a:chOff x="2882151" y="993304"/>
            <a:chExt cx="7560000" cy="5760000"/>
          </a:xfrm>
        </p:grpSpPr>
        <p:cxnSp>
          <p:nvCxnSpPr>
            <p:cNvPr id="27" name="Straight Arrow Connector 26">
              <a:extLst>
                <a:ext uri="{FF2B5EF4-FFF2-40B4-BE49-F238E27FC236}">
                  <a16:creationId xmlns:a16="http://schemas.microsoft.com/office/drawing/2014/main" id="{42C38159-94FD-027E-B762-C29A7EC2CF88}"/>
                </a:ext>
              </a:extLst>
            </p:cNvPr>
            <p:cNvCxnSpPr>
              <a:cxnSpLocks/>
            </p:cNvCxnSpPr>
            <p:nvPr/>
          </p:nvCxnSpPr>
          <p:spPr>
            <a:xfrm flipV="1">
              <a:off x="3204881" y="993304"/>
              <a:ext cx="0" cy="5760000"/>
            </a:xfrm>
            <a:prstGeom prst="straightConnector1">
              <a:avLst/>
            </a:prstGeom>
            <a:ln w="571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C146A8F-8A60-8D77-ED45-9D8B8ECA8913}"/>
                </a:ext>
              </a:extLst>
            </p:cNvPr>
            <p:cNvCxnSpPr>
              <a:cxnSpLocks/>
            </p:cNvCxnSpPr>
            <p:nvPr/>
          </p:nvCxnSpPr>
          <p:spPr>
            <a:xfrm>
              <a:off x="2882151" y="6329083"/>
              <a:ext cx="7560000" cy="0"/>
            </a:xfrm>
            <a:prstGeom prst="straightConnector1">
              <a:avLst/>
            </a:prstGeom>
            <a:ln w="571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D6B7DEB1-A731-0BC2-16EF-B58FD0BC327F}"/>
              </a:ext>
            </a:extLst>
          </p:cNvPr>
          <p:cNvSpPr txBox="1"/>
          <p:nvPr/>
        </p:nvSpPr>
        <p:spPr>
          <a:xfrm>
            <a:off x="4261067" y="3150"/>
            <a:ext cx="3998259" cy="523220"/>
          </a:xfrm>
          <a:prstGeom prst="rect">
            <a:avLst/>
          </a:prstGeom>
          <a:noFill/>
        </p:spPr>
        <p:txBody>
          <a:bodyPr wrap="square" rtlCol="0">
            <a:spAutoFit/>
          </a:bodyPr>
          <a:lstStyle/>
          <a:p>
            <a:pPr algn="ctr"/>
            <a:r>
              <a:rPr lang="en-GB" sz="2800">
                <a:solidFill>
                  <a:schemeClr val="bg1">
                    <a:lumMod val="50000"/>
                  </a:schemeClr>
                </a:solidFill>
                <a:latin typeface="Nexa Bold" panose="02000000000000000000" pitchFamily="50" charset="0"/>
              </a:rPr>
              <a:t>Estimated Robot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B063A7-8950-294F-2831-3DB84F82BA36}"/>
                  </a:ext>
                </a:extLst>
              </p:cNvPr>
              <p:cNvSpPr txBox="1"/>
              <p:nvPr/>
            </p:nvSpPr>
            <p:spPr>
              <a:xfrm>
                <a:off x="10476644" y="6475242"/>
                <a:ext cx="3697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𝑊</m:t>
                          </m:r>
                        </m:sub>
                      </m:sSub>
                    </m:oMath>
                  </m:oMathPara>
                </a14:m>
                <a:endParaRPr lang="en-GB"/>
              </a:p>
            </p:txBody>
          </p:sp>
        </mc:Choice>
        <mc:Fallback xmlns="">
          <p:sp>
            <p:nvSpPr>
              <p:cNvPr id="5" name="TextBox 4">
                <a:extLst>
                  <a:ext uri="{FF2B5EF4-FFF2-40B4-BE49-F238E27FC236}">
                    <a16:creationId xmlns:a16="http://schemas.microsoft.com/office/drawing/2014/main" id="{410199CB-471D-6574-E746-902B4FBD9B69}"/>
                  </a:ext>
                </a:extLst>
              </p:cNvPr>
              <p:cNvSpPr txBox="1">
                <a:spLocks noRot="1" noChangeAspect="1" noMove="1" noResize="1" noEditPoints="1" noAdjustHandles="1" noChangeArrowheads="1" noChangeShapeType="1" noTextEdit="1"/>
              </p:cNvSpPr>
              <p:nvPr/>
            </p:nvSpPr>
            <p:spPr>
              <a:xfrm>
                <a:off x="10476644" y="6475242"/>
                <a:ext cx="369780" cy="276999"/>
              </a:xfrm>
              <a:prstGeom prst="rect">
                <a:avLst/>
              </a:prstGeom>
              <a:blipFill>
                <a:blip r:embed="rId4"/>
                <a:stretch>
                  <a:fillRect l="-16667" r="-3333"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FC3AAE0-C6B1-37E0-4408-9D81FFAECEDE}"/>
                  </a:ext>
                </a:extLst>
              </p:cNvPr>
              <p:cNvSpPr txBox="1"/>
              <p:nvPr/>
            </p:nvSpPr>
            <p:spPr>
              <a:xfrm>
                <a:off x="1208456" y="504537"/>
                <a:ext cx="332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𝑊</m:t>
                          </m:r>
                        </m:sub>
                      </m:sSub>
                    </m:oMath>
                  </m:oMathPara>
                </a14:m>
                <a:endParaRPr lang="en-GB"/>
              </a:p>
            </p:txBody>
          </p:sp>
        </mc:Choice>
        <mc:Fallback xmlns="">
          <p:sp>
            <p:nvSpPr>
              <p:cNvPr id="6" name="TextBox 5">
                <a:extLst>
                  <a:ext uri="{FF2B5EF4-FFF2-40B4-BE49-F238E27FC236}">
                    <a16:creationId xmlns:a16="http://schemas.microsoft.com/office/drawing/2014/main" id="{50BB1E3B-58FE-FD3B-61E6-23AC17723B51}"/>
                  </a:ext>
                </a:extLst>
              </p:cNvPr>
              <p:cNvSpPr txBox="1">
                <a:spLocks noRot="1" noChangeAspect="1" noMove="1" noResize="1" noEditPoints="1" noAdjustHandles="1" noChangeArrowheads="1" noChangeShapeType="1" noTextEdit="1"/>
              </p:cNvSpPr>
              <p:nvPr/>
            </p:nvSpPr>
            <p:spPr>
              <a:xfrm>
                <a:off x="1208456" y="504537"/>
                <a:ext cx="332399" cy="276999"/>
              </a:xfrm>
              <a:prstGeom prst="rect">
                <a:avLst/>
              </a:prstGeom>
              <a:blipFill>
                <a:blip r:embed="rId5"/>
                <a:stretch>
                  <a:fillRect l="-14545" r="-3636" b="-15556"/>
                </a:stretch>
              </a:blipFill>
            </p:spPr>
            <p:txBody>
              <a:bodyPr/>
              <a:lstStyle/>
              <a:p>
                <a:r>
                  <a:rPr lang="en-US">
                    <a:noFill/>
                  </a:rPr>
                  <a:t> </a:t>
                </a:r>
              </a:p>
            </p:txBody>
          </p:sp>
        </mc:Fallback>
      </mc:AlternateContent>
      <p:sp>
        <p:nvSpPr>
          <p:cNvPr id="26" name="Oval 25">
            <a:extLst>
              <a:ext uri="{FF2B5EF4-FFF2-40B4-BE49-F238E27FC236}">
                <a16:creationId xmlns:a16="http://schemas.microsoft.com/office/drawing/2014/main" id="{0D4EADB4-45D1-572E-49FA-7EA27F1BF30C}"/>
              </a:ext>
            </a:extLst>
          </p:cNvPr>
          <p:cNvSpPr/>
          <p:nvPr/>
        </p:nvSpPr>
        <p:spPr>
          <a:xfrm rot="3749628">
            <a:off x="2644408" y="5608740"/>
            <a:ext cx="147918" cy="147918"/>
          </a:xfrm>
          <a:prstGeom prst="ellipse">
            <a:avLst/>
          </a:prstGeom>
          <a:solidFill>
            <a:schemeClr val="tx1">
              <a:alpha val="7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D0F038EB-F0B5-DD96-D061-6E0BBE0CFCB9}"/>
              </a:ext>
            </a:extLst>
          </p:cNvPr>
          <p:cNvSpPr/>
          <p:nvPr/>
        </p:nvSpPr>
        <p:spPr>
          <a:xfrm>
            <a:off x="4078815" y="4297234"/>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A5E64ED-982C-0133-41D8-DC0DCCBE57B9}"/>
                  </a:ext>
                </a:extLst>
              </p:cNvPr>
              <p:cNvSpPr txBox="1"/>
              <p:nvPr/>
            </p:nvSpPr>
            <p:spPr>
              <a:xfrm>
                <a:off x="2480784" y="5167892"/>
                <a:ext cx="2756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1" i="1" smtClean="0">
                              <a:latin typeface="Cambria Math" panose="02040503050406030204" pitchFamily="18" charset="0"/>
                            </a:rPr>
                            <m:t>𝒔</m:t>
                          </m:r>
                        </m:e>
                        <m:sub>
                          <m:r>
                            <a:rPr lang="en-GB" b="0" i="1" smtClean="0">
                              <a:latin typeface="Cambria Math" panose="02040503050406030204" pitchFamily="18" charset="0"/>
                            </a:rPr>
                            <m:t>0</m:t>
                          </m:r>
                        </m:sub>
                      </m:sSub>
                    </m:oMath>
                  </m:oMathPara>
                </a14:m>
                <a:endParaRPr lang="en-GB"/>
              </a:p>
            </p:txBody>
          </p:sp>
        </mc:Choice>
        <mc:Fallback xmlns="">
          <p:sp>
            <p:nvSpPr>
              <p:cNvPr id="9" name="TextBox 8">
                <a:extLst>
                  <a:ext uri="{FF2B5EF4-FFF2-40B4-BE49-F238E27FC236}">
                    <a16:creationId xmlns:a16="http://schemas.microsoft.com/office/drawing/2014/main" id="{931F26F9-8C26-49FE-FCD4-0ACEC0DAEBE6}"/>
                  </a:ext>
                </a:extLst>
              </p:cNvPr>
              <p:cNvSpPr txBox="1">
                <a:spLocks noRot="1" noChangeAspect="1" noMove="1" noResize="1" noEditPoints="1" noAdjustHandles="1" noChangeArrowheads="1" noChangeShapeType="1" noTextEdit="1"/>
              </p:cNvSpPr>
              <p:nvPr/>
            </p:nvSpPr>
            <p:spPr>
              <a:xfrm>
                <a:off x="2480784" y="5167892"/>
                <a:ext cx="275652" cy="276999"/>
              </a:xfrm>
              <a:prstGeom prst="rect">
                <a:avLst/>
              </a:prstGeom>
              <a:blipFill>
                <a:blip r:embed="rId6"/>
                <a:stretch>
                  <a:fillRect l="-13333" r="-6667"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51D2976-10CD-9751-66C0-15FD799E29A3}"/>
                  </a:ext>
                </a:extLst>
              </p:cNvPr>
              <p:cNvSpPr txBox="1"/>
              <p:nvPr/>
            </p:nvSpPr>
            <p:spPr>
              <a:xfrm>
                <a:off x="5001781" y="4925763"/>
                <a:ext cx="7745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𝑏𝑒𝑙</m:t>
                      </m:r>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0" smtClean="0">
                                  <a:latin typeface="Cambria Math" panose="02040503050406030204" pitchFamily="18" charset="0"/>
                                </a:rPr>
                                <m:t>𝐬</m:t>
                              </m:r>
                            </m:e>
                          </m:acc>
                        </m:e>
                        <m:sub>
                          <m:r>
                            <a:rPr lang="en-GB" b="0" i="1" smtClean="0">
                              <a:latin typeface="Cambria Math" panose="02040503050406030204" pitchFamily="18" charset="0"/>
                            </a:rPr>
                            <m:t>1</m:t>
                          </m:r>
                        </m:sub>
                      </m:sSub>
                      <m:r>
                        <a:rPr lang="en-GB" b="1" i="1" smtClean="0">
                          <a:latin typeface="Cambria Math" panose="02040503050406030204" pitchFamily="18" charset="0"/>
                        </a:rPr>
                        <m:t>)</m:t>
                      </m:r>
                    </m:oMath>
                  </m:oMathPara>
                </a14:m>
                <a:endParaRPr lang="en-GB"/>
              </a:p>
            </p:txBody>
          </p:sp>
        </mc:Choice>
        <mc:Fallback xmlns="">
          <p:sp>
            <p:nvSpPr>
              <p:cNvPr id="43" name="TextBox 42">
                <a:extLst>
                  <a:ext uri="{FF2B5EF4-FFF2-40B4-BE49-F238E27FC236}">
                    <a16:creationId xmlns:a16="http://schemas.microsoft.com/office/drawing/2014/main" id="{CB882F96-856F-1810-AC79-E070BD46F4DE}"/>
                  </a:ext>
                </a:extLst>
              </p:cNvPr>
              <p:cNvSpPr txBox="1">
                <a:spLocks noRot="1" noChangeAspect="1" noMove="1" noResize="1" noEditPoints="1" noAdjustHandles="1" noChangeArrowheads="1" noChangeShapeType="1" noTextEdit="1"/>
              </p:cNvSpPr>
              <p:nvPr/>
            </p:nvSpPr>
            <p:spPr>
              <a:xfrm>
                <a:off x="5001781" y="4925763"/>
                <a:ext cx="774571" cy="276999"/>
              </a:xfrm>
              <a:prstGeom prst="rect">
                <a:avLst/>
              </a:prstGeom>
              <a:blipFill>
                <a:blip r:embed="rId7"/>
                <a:stretch>
                  <a:fillRect l="-7087" t="-24444" r="-20472" b="-35556"/>
                </a:stretch>
              </a:blipFill>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C3D48D58-7577-9A9B-256B-E0B70347B2D9}"/>
              </a:ext>
            </a:extLst>
          </p:cNvPr>
          <p:cNvCxnSpPr>
            <a:cxnSpLocks/>
            <a:stCxn id="43" idx="1"/>
          </p:cNvCxnSpPr>
          <p:nvPr/>
        </p:nvCxnSpPr>
        <p:spPr>
          <a:xfrm flipH="1" flipV="1">
            <a:off x="4616763" y="4809960"/>
            <a:ext cx="385018" cy="254303"/>
          </a:xfrm>
          <a:prstGeom prst="straightConnector1">
            <a:avLst/>
          </a:pr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1" name="Star: 5 Points 50">
            <a:extLst>
              <a:ext uri="{FF2B5EF4-FFF2-40B4-BE49-F238E27FC236}">
                <a16:creationId xmlns:a16="http://schemas.microsoft.com/office/drawing/2014/main" id="{038A9161-ADFF-5F58-C46B-9FF9DFBD2D9A}"/>
              </a:ext>
            </a:extLst>
          </p:cNvPr>
          <p:cNvSpPr/>
          <p:nvPr/>
        </p:nvSpPr>
        <p:spPr>
          <a:xfrm>
            <a:off x="9778842" y="2870726"/>
            <a:ext cx="564355" cy="514348"/>
          </a:xfrm>
          <a:prstGeom prst="star5">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D3E97371-458A-46C6-8C64-A763ACF4AD46}"/>
                  </a:ext>
                </a:extLst>
              </p:cNvPr>
              <p:cNvSpPr txBox="1"/>
              <p:nvPr/>
            </p:nvSpPr>
            <p:spPr>
              <a:xfrm>
                <a:off x="10400780" y="2850901"/>
                <a:ext cx="9669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𝑚𝑦</m:t>
                      </m:r>
                      <m:r>
                        <a:rPr lang="en-GB" b="0" i="1" smtClean="0">
                          <a:latin typeface="Cambria Math" panose="02040503050406030204" pitchFamily="18" charset="0"/>
                        </a:rPr>
                        <m:t>)</m:t>
                      </m:r>
                    </m:oMath>
                  </m:oMathPara>
                </a14:m>
                <a:endParaRPr lang="en-GB"/>
              </a:p>
            </p:txBody>
          </p:sp>
        </mc:Choice>
        <mc:Fallback xmlns="">
          <p:sp>
            <p:nvSpPr>
              <p:cNvPr id="64" name="TextBox 63">
                <a:extLst>
                  <a:ext uri="{FF2B5EF4-FFF2-40B4-BE49-F238E27FC236}">
                    <a16:creationId xmlns:a16="http://schemas.microsoft.com/office/drawing/2014/main" id="{8103C3D8-CCAA-EAC8-81C2-90B28666DD1E}"/>
                  </a:ext>
                </a:extLst>
              </p:cNvPr>
              <p:cNvSpPr txBox="1">
                <a:spLocks noRot="1" noChangeAspect="1" noMove="1" noResize="1" noEditPoints="1" noAdjustHandles="1" noChangeArrowheads="1" noChangeShapeType="1" noTextEdit="1"/>
              </p:cNvSpPr>
              <p:nvPr/>
            </p:nvSpPr>
            <p:spPr>
              <a:xfrm>
                <a:off x="10400780" y="2850901"/>
                <a:ext cx="966996" cy="276999"/>
              </a:xfrm>
              <a:prstGeom prst="rect">
                <a:avLst/>
              </a:prstGeom>
              <a:blipFill>
                <a:blip r:embed="rId8"/>
                <a:stretch>
                  <a:fillRect l="-8176" t="-4444" r="-8176" b="-35556"/>
                </a:stretch>
              </a:blipFill>
            </p:spPr>
            <p:txBody>
              <a:bodyPr/>
              <a:lstStyle/>
              <a:p>
                <a:r>
                  <a:rPr lang="en-US">
                    <a:noFill/>
                  </a:rPr>
                  <a:t> </a:t>
                </a:r>
              </a:p>
            </p:txBody>
          </p:sp>
        </mc:Fallback>
      </mc:AlternateContent>
      <p:cxnSp>
        <p:nvCxnSpPr>
          <p:cNvPr id="66" name="Straight Connector 65">
            <a:extLst>
              <a:ext uri="{FF2B5EF4-FFF2-40B4-BE49-F238E27FC236}">
                <a16:creationId xmlns:a16="http://schemas.microsoft.com/office/drawing/2014/main" id="{3E798E32-4FD4-CA42-D8AE-C4D4D095503B}"/>
              </a:ext>
            </a:extLst>
          </p:cNvPr>
          <p:cNvCxnSpPr>
            <a:cxnSpLocks/>
          </p:cNvCxnSpPr>
          <p:nvPr/>
        </p:nvCxnSpPr>
        <p:spPr>
          <a:xfrm>
            <a:off x="7417704" y="2278641"/>
            <a:ext cx="2486478" cy="741293"/>
          </a:xfrm>
          <a:prstGeom prst="line">
            <a:avLst/>
          </a:pr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F9515EBB-739E-5344-8548-8EEFCA991422}"/>
                  </a:ext>
                </a:extLst>
              </p:cNvPr>
              <p:cNvSpPr txBox="1"/>
              <p:nvPr/>
            </p:nvSpPr>
            <p:spPr>
              <a:xfrm>
                <a:off x="6593903" y="1432584"/>
                <a:ext cx="14307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800" b="1" i="0" smtClean="0">
                          <a:latin typeface="Cambria Math" panose="02040503050406030204" pitchFamily="18" charset="0"/>
                        </a:rPr>
                        <m:t>𝐩</m:t>
                      </m:r>
                      <m:d>
                        <m:dPr>
                          <m:ctrlPr>
                            <a:rPr lang="en-GB" sz="1800" i="1">
                              <a:latin typeface="Cambria Math" panose="02040503050406030204" pitchFamily="18" charset="0"/>
                            </a:rPr>
                          </m:ctrlPr>
                        </m:dPr>
                        <m:e>
                          <m:sSub>
                            <m:sSubPr>
                              <m:ctrlPr>
                                <a:rPr lang="en-GB" sz="1800" i="1" smtClean="0">
                                  <a:latin typeface="Cambria Math" panose="02040503050406030204" pitchFamily="18" charset="0"/>
                                </a:rPr>
                              </m:ctrlPr>
                            </m:sSubPr>
                            <m:e>
                              <m:acc>
                                <m:accPr>
                                  <m:chr m:val="̂"/>
                                  <m:ctrlPr>
                                    <a:rPr lang="en-GB" sz="1800" i="1" smtClean="0">
                                      <a:latin typeface="Cambria Math" panose="02040503050406030204" pitchFamily="18" charset="0"/>
                                    </a:rPr>
                                  </m:ctrlPr>
                                </m:accPr>
                                <m:e>
                                  <m:r>
                                    <m:rPr>
                                      <m:sty m:val="p"/>
                                    </m:rPr>
                                    <a:rPr lang="en-GB" sz="1800" b="0" i="0" smtClean="0">
                                      <a:latin typeface="Cambria Math" panose="02040503050406030204" pitchFamily="18" charset="0"/>
                                    </a:rPr>
                                    <m:t>z</m:t>
                                  </m:r>
                                </m:e>
                              </m:acc>
                            </m:e>
                            <m:sub>
                              <m:r>
                                <a:rPr lang="en-GB" sz="1800" b="0" i="0" smtClean="0">
                                  <a:latin typeface="Cambria Math" panose="02040503050406030204" pitchFamily="18" charset="0"/>
                                </a:rPr>
                                <m:t>2</m:t>
                              </m:r>
                            </m:sub>
                          </m:sSub>
                        </m:e>
                        <m:e>
                          <m:sSub>
                            <m:sSubPr>
                              <m:ctrlPr>
                                <a:rPr lang="en-GB" b="1" i="1">
                                  <a:latin typeface="Cambria Math" panose="02040503050406030204" pitchFamily="18" charset="0"/>
                                </a:rPr>
                              </m:ctrlPr>
                            </m:sSubPr>
                            <m:e>
                              <m:acc>
                                <m:accPr>
                                  <m:chr m:val="̂"/>
                                  <m:ctrlPr>
                                    <a:rPr lang="en-GB" b="1" i="1">
                                      <a:latin typeface="Cambria Math" panose="02040503050406030204" pitchFamily="18" charset="0"/>
                                    </a:rPr>
                                  </m:ctrlPr>
                                </m:accPr>
                                <m:e>
                                  <m:r>
                                    <a:rPr lang="en-GB" b="1" i="0">
                                      <a:latin typeface="Cambria Math" panose="02040503050406030204" pitchFamily="18" charset="0"/>
                                    </a:rPr>
                                    <m:t>𝐬</m:t>
                                  </m:r>
                                </m:e>
                              </m:acc>
                            </m:e>
                            <m:sub>
                              <m:r>
                                <a:rPr lang="en-GB" b="1" i="0" smtClean="0">
                                  <a:latin typeface="Cambria Math" panose="02040503050406030204" pitchFamily="18" charset="0"/>
                                </a:rPr>
                                <m:t>𝟐</m:t>
                              </m:r>
                            </m:sub>
                          </m:sSub>
                        </m:e>
                      </m:d>
                    </m:oMath>
                  </m:oMathPara>
                </a14:m>
                <a:endParaRPr lang="en-GB"/>
              </a:p>
            </p:txBody>
          </p:sp>
        </mc:Choice>
        <mc:Fallback xmlns="">
          <p:sp>
            <p:nvSpPr>
              <p:cNvPr id="67" name="TextBox 66">
                <a:extLst>
                  <a:ext uri="{FF2B5EF4-FFF2-40B4-BE49-F238E27FC236}">
                    <a16:creationId xmlns:a16="http://schemas.microsoft.com/office/drawing/2014/main" id="{0EE2DC59-52AD-1FF7-AABD-2471EE232B3B}"/>
                  </a:ext>
                </a:extLst>
              </p:cNvPr>
              <p:cNvSpPr txBox="1">
                <a:spLocks noRot="1" noChangeAspect="1" noMove="1" noResize="1" noEditPoints="1" noAdjustHandles="1" noChangeArrowheads="1" noChangeShapeType="1" noTextEdit="1"/>
              </p:cNvSpPr>
              <p:nvPr/>
            </p:nvSpPr>
            <p:spPr>
              <a:xfrm>
                <a:off x="6593903" y="1432584"/>
                <a:ext cx="1430741" cy="369332"/>
              </a:xfrm>
              <a:prstGeom prst="rect">
                <a:avLst/>
              </a:prstGeom>
              <a:blipFill>
                <a:blip r:embed="rId9"/>
                <a:stretch>
                  <a:fillRect t="-6557" b="-6557"/>
                </a:stretch>
              </a:blipFill>
            </p:spPr>
            <p:txBody>
              <a:bodyPr/>
              <a:lstStyle/>
              <a:p>
                <a:r>
                  <a:rPr lang="en-US">
                    <a:noFill/>
                  </a:rPr>
                  <a:t> </a:t>
                </a:r>
              </a:p>
            </p:txBody>
          </p:sp>
        </mc:Fallback>
      </mc:AlternateContent>
      <p:sp>
        <p:nvSpPr>
          <p:cNvPr id="75" name="Arc 74">
            <a:extLst>
              <a:ext uri="{FF2B5EF4-FFF2-40B4-BE49-F238E27FC236}">
                <a16:creationId xmlns:a16="http://schemas.microsoft.com/office/drawing/2014/main" id="{6CCA9962-59FF-C33D-000D-7A3DDD4D6A78}"/>
              </a:ext>
            </a:extLst>
          </p:cNvPr>
          <p:cNvSpPr/>
          <p:nvPr/>
        </p:nvSpPr>
        <p:spPr>
          <a:xfrm rot="16200000">
            <a:off x="5505555" y="2333131"/>
            <a:ext cx="2818962" cy="4911696"/>
          </a:xfrm>
          <a:prstGeom prst="arc">
            <a:avLst>
              <a:gd name="adj1" fmla="val 16359713"/>
              <a:gd name="adj2" fmla="val 21263852"/>
            </a:avLst>
          </a:prstGeom>
          <a:noFill/>
          <a:ln w="381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6" name="Arc 75">
            <a:extLst>
              <a:ext uri="{FF2B5EF4-FFF2-40B4-BE49-F238E27FC236}">
                <a16:creationId xmlns:a16="http://schemas.microsoft.com/office/drawing/2014/main" id="{649DEFE8-476C-295A-0C39-49E5F0A0E69B}"/>
              </a:ext>
            </a:extLst>
          </p:cNvPr>
          <p:cNvSpPr/>
          <p:nvPr/>
        </p:nvSpPr>
        <p:spPr>
          <a:xfrm rot="16200000">
            <a:off x="4126826" y="1721583"/>
            <a:ext cx="3467881" cy="3978734"/>
          </a:xfrm>
          <a:prstGeom prst="arc">
            <a:avLst>
              <a:gd name="adj1" fmla="val 15857483"/>
              <a:gd name="adj2" fmla="val 21263852"/>
            </a:avLst>
          </a:prstGeom>
          <a:noFill/>
          <a:ln w="381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7" name="Arc 76">
            <a:extLst>
              <a:ext uri="{FF2B5EF4-FFF2-40B4-BE49-F238E27FC236}">
                <a16:creationId xmlns:a16="http://schemas.microsoft.com/office/drawing/2014/main" id="{D1775837-A077-9FB7-F930-9B4BEBC049EE}"/>
              </a:ext>
            </a:extLst>
          </p:cNvPr>
          <p:cNvSpPr/>
          <p:nvPr/>
        </p:nvSpPr>
        <p:spPr>
          <a:xfrm rot="16200000">
            <a:off x="4207274" y="2659266"/>
            <a:ext cx="3260134" cy="3338204"/>
          </a:xfrm>
          <a:prstGeom prst="arc">
            <a:avLst>
              <a:gd name="adj1" fmla="val 16359713"/>
              <a:gd name="adj2" fmla="val 106255"/>
            </a:avLst>
          </a:prstGeom>
          <a:noFill/>
          <a:ln w="381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8" name="Arc 77">
            <a:extLst>
              <a:ext uri="{FF2B5EF4-FFF2-40B4-BE49-F238E27FC236}">
                <a16:creationId xmlns:a16="http://schemas.microsoft.com/office/drawing/2014/main" id="{3A0B6A61-F151-7C9A-F625-193762B62962}"/>
              </a:ext>
            </a:extLst>
          </p:cNvPr>
          <p:cNvSpPr/>
          <p:nvPr/>
        </p:nvSpPr>
        <p:spPr>
          <a:xfrm rot="16200000">
            <a:off x="5756314" y="1320171"/>
            <a:ext cx="3260136" cy="5761749"/>
          </a:xfrm>
          <a:prstGeom prst="arc">
            <a:avLst>
              <a:gd name="adj1" fmla="val 16247349"/>
              <a:gd name="adj2" fmla="val 21263852"/>
            </a:avLst>
          </a:prstGeom>
          <a:noFill/>
          <a:ln w="381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7" name="Oval 86">
            <a:extLst>
              <a:ext uri="{FF2B5EF4-FFF2-40B4-BE49-F238E27FC236}">
                <a16:creationId xmlns:a16="http://schemas.microsoft.com/office/drawing/2014/main" id="{FDE6F0B8-05EB-3BD4-4EC9-E32C46B3EE17}"/>
              </a:ext>
            </a:extLst>
          </p:cNvPr>
          <p:cNvSpPr/>
          <p:nvPr/>
        </p:nvSpPr>
        <p:spPr>
          <a:xfrm>
            <a:off x="3842129" y="3922839"/>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87A480C0-DDF6-844F-8CE5-53541CBCE71A}"/>
              </a:ext>
            </a:extLst>
          </p:cNvPr>
          <p:cNvSpPr/>
          <p:nvPr/>
        </p:nvSpPr>
        <p:spPr>
          <a:xfrm>
            <a:off x="4408888" y="4098368"/>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a:extLst>
              <a:ext uri="{FF2B5EF4-FFF2-40B4-BE49-F238E27FC236}">
                <a16:creationId xmlns:a16="http://schemas.microsoft.com/office/drawing/2014/main" id="{8988E4A9-5554-814C-E010-DFF3E30C7AA1}"/>
              </a:ext>
            </a:extLst>
          </p:cNvPr>
          <p:cNvSpPr/>
          <p:nvPr/>
        </p:nvSpPr>
        <p:spPr>
          <a:xfrm>
            <a:off x="4415810" y="4567016"/>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A2F5BBD4-49C4-7D23-D284-C479CD4CE672}"/>
                  </a:ext>
                </a:extLst>
              </p:cNvPr>
              <p:cNvSpPr txBox="1"/>
              <p:nvPr/>
            </p:nvSpPr>
            <p:spPr>
              <a:xfrm>
                <a:off x="8775600" y="2446040"/>
                <a:ext cx="90038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US" sz="1800" b="0" i="1" smtClean="0">
                              <a:latin typeface="Cambria Math" panose="02040503050406030204" pitchFamily="18" charset="0"/>
                            </a:rPr>
                            <m:t>𝑧</m:t>
                          </m:r>
                        </m:e>
                        <m:sub>
                          <m:r>
                            <a:rPr lang="en-GB" sz="1800" b="0" i="0" smtClean="0">
                              <a:latin typeface="Cambria Math" panose="02040503050406030204" pitchFamily="18" charset="0"/>
                            </a:rPr>
                            <m:t>2</m:t>
                          </m:r>
                        </m:sub>
                      </m:sSub>
                    </m:oMath>
                  </m:oMathPara>
                </a14:m>
                <a:endParaRPr lang="en-GB" dirty="0"/>
              </a:p>
            </p:txBody>
          </p:sp>
        </mc:Choice>
        <mc:Fallback xmlns="">
          <p:sp>
            <p:nvSpPr>
              <p:cNvPr id="96" name="TextBox 95">
                <a:extLst>
                  <a:ext uri="{FF2B5EF4-FFF2-40B4-BE49-F238E27FC236}">
                    <a16:creationId xmlns:a16="http://schemas.microsoft.com/office/drawing/2014/main" id="{A2F5BBD4-49C4-7D23-D284-C479CD4CE672}"/>
                  </a:ext>
                </a:extLst>
              </p:cNvPr>
              <p:cNvSpPr txBox="1">
                <a:spLocks noRot="1" noChangeAspect="1" noMove="1" noResize="1" noEditPoints="1" noAdjustHandles="1" noChangeArrowheads="1" noChangeShapeType="1" noTextEdit="1"/>
              </p:cNvSpPr>
              <p:nvPr/>
            </p:nvSpPr>
            <p:spPr>
              <a:xfrm>
                <a:off x="8775600" y="2446040"/>
                <a:ext cx="900384" cy="369332"/>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51B11FD9-532F-CF68-58B6-18A9B7BCFEA4}"/>
                  </a:ext>
                </a:extLst>
              </p:cNvPr>
              <p:cNvSpPr txBox="1"/>
              <p:nvPr/>
            </p:nvSpPr>
            <p:spPr>
              <a:xfrm>
                <a:off x="7928340" y="3919025"/>
                <a:ext cx="2287036" cy="2832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r>
                            <m:rPr>
                              <m:sty m:val="p"/>
                            </m:rPr>
                            <a:rPr lang="en-GB" b="0" i="0" smtClean="0">
                              <a:latin typeface="Cambria Math" panose="02040503050406030204" pitchFamily="18" charset="0"/>
                            </a:rPr>
                            <m:t>bel</m:t>
                          </m:r>
                        </m:e>
                      </m:acc>
                      <m:d>
                        <m:dPr>
                          <m:ctrlPr>
                            <a:rPr lang="en-GB" b="1" i="1" smtClean="0">
                              <a:latin typeface="Cambria Math" panose="02040503050406030204" pitchFamily="18" charset="0"/>
                            </a:rPr>
                          </m:ctrlPr>
                        </m:dPr>
                        <m:e>
                          <m:sSub>
                            <m:sSubPr>
                              <m:ctrlPr>
                                <a:rPr lang="en-GB" b="1"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0" smtClean="0">
                                      <a:latin typeface="Cambria Math" panose="02040503050406030204" pitchFamily="18" charset="0"/>
                                    </a:rPr>
                                    <m:t>𝐬</m:t>
                                  </m:r>
                                </m:e>
                              </m:acc>
                            </m:e>
                            <m:sub>
                              <m:r>
                                <a:rPr lang="en-GB" b="1" i="1" smtClean="0">
                                  <a:latin typeface="Cambria Math" panose="02040503050406030204" pitchFamily="18" charset="0"/>
                                </a:rPr>
                                <m:t>𝟐</m:t>
                              </m:r>
                            </m:sub>
                          </m:sSub>
                        </m:e>
                      </m:d>
                      <m:r>
                        <a:rPr lang="en-GB" b="1" i="1" smtClean="0">
                          <a:latin typeface="Cambria Math" panose="02040503050406030204" pitchFamily="18" charset="0"/>
                        </a:rPr>
                        <m:t>=</m:t>
                      </m:r>
                      <m:r>
                        <a:rPr lang="en-GB" b="1" i="0" smtClean="0">
                          <a:latin typeface="Cambria Math" panose="02040503050406030204" pitchFamily="18" charset="0"/>
                        </a:rPr>
                        <m:t>𝐩</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1" i="0" smtClean="0">
                                  <a:latin typeface="Cambria Math" panose="02040503050406030204" pitchFamily="18" charset="0"/>
                                </a:rPr>
                                <m:t>𝐬</m:t>
                              </m:r>
                            </m:e>
                          </m:acc>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1" i="0" smtClean="0">
                                  <a:latin typeface="Cambria Math" panose="02040503050406030204" pitchFamily="18" charset="0"/>
                                </a:rPr>
                                <m:t>𝐬</m:t>
                              </m:r>
                            </m:e>
                          </m:acc>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1" i="0" smtClean="0">
                              <a:latin typeface="Cambria Math" panose="02040503050406030204" pitchFamily="18" charset="0"/>
                            </a:rPr>
                            <m:t>𝐮</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m:oMathPara>
                </a14:m>
                <a:endParaRPr lang="en-GB" dirty="0"/>
              </a:p>
            </p:txBody>
          </p:sp>
        </mc:Choice>
        <mc:Fallback xmlns="">
          <p:sp>
            <p:nvSpPr>
              <p:cNvPr id="100" name="TextBox 99">
                <a:extLst>
                  <a:ext uri="{FF2B5EF4-FFF2-40B4-BE49-F238E27FC236}">
                    <a16:creationId xmlns:a16="http://schemas.microsoft.com/office/drawing/2014/main" id="{51B11FD9-532F-CF68-58B6-18A9B7BCFEA4}"/>
                  </a:ext>
                </a:extLst>
              </p:cNvPr>
              <p:cNvSpPr txBox="1">
                <a:spLocks noRot="1" noChangeAspect="1" noMove="1" noResize="1" noEditPoints="1" noAdjustHandles="1" noChangeArrowheads="1" noChangeShapeType="1" noTextEdit="1"/>
              </p:cNvSpPr>
              <p:nvPr/>
            </p:nvSpPr>
            <p:spPr>
              <a:xfrm>
                <a:off x="7928340" y="3919025"/>
                <a:ext cx="2287036" cy="283283"/>
              </a:xfrm>
              <a:prstGeom prst="rect">
                <a:avLst/>
              </a:prstGeom>
              <a:blipFill>
                <a:blip r:embed="rId11"/>
                <a:stretch>
                  <a:fillRect l="-800" t="-23913" r="-2133" b="-34783"/>
                </a:stretch>
              </a:blipFill>
            </p:spPr>
            <p:txBody>
              <a:bodyPr/>
              <a:lstStyle/>
              <a:p>
                <a:r>
                  <a:rPr lang="en-GB">
                    <a:noFill/>
                  </a:rPr>
                  <a:t> </a:t>
                </a:r>
              </a:p>
            </p:txBody>
          </p:sp>
        </mc:Fallback>
      </mc:AlternateContent>
      <p:cxnSp>
        <p:nvCxnSpPr>
          <p:cNvPr id="101" name="Straight Arrow Connector 100">
            <a:extLst>
              <a:ext uri="{FF2B5EF4-FFF2-40B4-BE49-F238E27FC236}">
                <a16:creationId xmlns:a16="http://schemas.microsoft.com/office/drawing/2014/main" id="{360F8A55-ECDC-E79C-345A-6403F9E0CCB6}"/>
              </a:ext>
            </a:extLst>
          </p:cNvPr>
          <p:cNvCxnSpPr>
            <a:stCxn id="100" idx="1"/>
          </p:cNvCxnSpPr>
          <p:nvPr/>
        </p:nvCxnSpPr>
        <p:spPr>
          <a:xfrm flipH="1" flipV="1">
            <a:off x="7543322" y="3803222"/>
            <a:ext cx="385018" cy="257445"/>
          </a:xfrm>
          <a:prstGeom prst="straightConnector1">
            <a:avLst/>
          </a:pr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 name="Free-form: Shape 95">
            <a:extLst>
              <a:ext uri="{FF2B5EF4-FFF2-40B4-BE49-F238E27FC236}">
                <a16:creationId xmlns:a16="http://schemas.microsoft.com/office/drawing/2014/main" id="{8FAEC4FD-8CC2-9E56-A8B7-C016414AEFC9}"/>
              </a:ext>
            </a:extLst>
          </p:cNvPr>
          <p:cNvSpPr/>
          <p:nvPr/>
        </p:nvSpPr>
        <p:spPr>
          <a:xfrm rot="1891173">
            <a:off x="9470777" y="2482834"/>
            <a:ext cx="1188080" cy="1197668"/>
          </a:xfrm>
          <a:custGeom>
            <a:avLst/>
            <a:gdLst>
              <a:gd name="connsiteX0" fmla="*/ 214177 w 927127"/>
              <a:gd name="connsiteY0" fmla="*/ 0 h 1234181"/>
              <a:gd name="connsiteX1" fmla="*/ 222647 w 927127"/>
              <a:gd name="connsiteY1" fmla="*/ 141 h 1234181"/>
              <a:gd name="connsiteX2" fmla="*/ 259149 w 927127"/>
              <a:gd name="connsiteY2" fmla="*/ 3460 h 1234181"/>
              <a:gd name="connsiteX3" fmla="*/ 467566 w 927127"/>
              <a:gd name="connsiteY3" fmla="*/ 177929 h 1234181"/>
              <a:gd name="connsiteX4" fmla="*/ 916464 w 927127"/>
              <a:gd name="connsiteY4" fmla="*/ 473770 h 1234181"/>
              <a:gd name="connsiteX5" fmla="*/ 796223 w 927127"/>
              <a:gd name="connsiteY5" fmla="*/ 701339 h 1234181"/>
              <a:gd name="connsiteX6" fmla="*/ 764159 w 927127"/>
              <a:gd name="connsiteY6" fmla="*/ 845466 h 1234181"/>
              <a:gd name="connsiteX7" fmla="*/ 908447 w 927127"/>
              <a:gd name="connsiteY7" fmla="*/ 982008 h 1234181"/>
              <a:gd name="connsiteX8" fmla="*/ 888407 w 927127"/>
              <a:gd name="connsiteY8" fmla="*/ 1136091 h 1234181"/>
              <a:gd name="connsiteX9" fmla="*/ 859172 w 927127"/>
              <a:gd name="connsiteY9" fmla="*/ 1209993 h 1234181"/>
              <a:gd name="connsiteX10" fmla="*/ 823522 w 927127"/>
              <a:gd name="connsiteY10" fmla="*/ 1202132 h 1234181"/>
              <a:gd name="connsiteX11" fmla="*/ 731213 w 927127"/>
              <a:gd name="connsiteY11" fmla="*/ 1193420 h 1234181"/>
              <a:gd name="connsiteX12" fmla="*/ 266283 w 927127"/>
              <a:gd name="connsiteY12" fmla="*/ 1231348 h 1234181"/>
              <a:gd name="connsiteX13" fmla="*/ 1754 w 927127"/>
              <a:gd name="connsiteY13" fmla="*/ 1102392 h 1234181"/>
              <a:gd name="connsiteX14" fmla="*/ 154059 w 927127"/>
              <a:gd name="connsiteY14" fmla="*/ 905166 h 1234181"/>
              <a:gd name="connsiteX15" fmla="*/ 210171 w 927127"/>
              <a:gd name="connsiteY15" fmla="*/ 624497 h 1234181"/>
              <a:gd name="connsiteX16" fmla="*/ 170091 w 927127"/>
              <a:gd name="connsiteY16" fmla="*/ 55574 h 1234181"/>
              <a:gd name="connsiteX17" fmla="*/ 193004 w 927127"/>
              <a:gd name="connsiteY17" fmla="*/ 18238 h 1234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27127" h="1234181">
                <a:moveTo>
                  <a:pt x="214177" y="0"/>
                </a:moveTo>
                <a:lnTo>
                  <a:pt x="222647" y="141"/>
                </a:lnTo>
                <a:cubicBezTo>
                  <a:pt x="235978" y="872"/>
                  <a:pt x="248294" y="2037"/>
                  <a:pt x="259149" y="3460"/>
                </a:cubicBezTo>
                <a:cubicBezTo>
                  <a:pt x="345989" y="14838"/>
                  <a:pt x="358013" y="99545"/>
                  <a:pt x="467566" y="177929"/>
                </a:cubicBezTo>
                <a:cubicBezTo>
                  <a:pt x="577118" y="256314"/>
                  <a:pt x="865695" y="386535"/>
                  <a:pt x="916464" y="473770"/>
                </a:cubicBezTo>
                <a:cubicBezTo>
                  <a:pt x="967232" y="561004"/>
                  <a:pt x="821608" y="639390"/>
                  <a:pt x="796223" y="701339"/>
                </a:cubicBezTo>
                <a:cubicBezTo>
                  <a:pt x="770839" y="763289"/>
                  <a:pt x="745455" y="798688"/>
                  <a:pt x="764159" y="845466"/>
                </a:cubicBezTo>
                <a:cubicBezTo>
                  <a:pt x="782863" y="892244"/>
                  <a:pt x="900432" y="911208"/>
                  <a:pt x="908447" y="982008"/>
                </a:cubicBezTo>
                <a:cubicBezTo>
                  <a:pt x="912455" y="1017407"/>
                  <a:pt x="905108" y="1078409"/>
                  <a:pt x="888407" y="1136091"/>
                </a:cubicBezTo>
                <a:lnTo>
                  <a:pt x="859172" y="1209993"/>
                </a:lnTo>
                <a:lnTo>
                  <a:pt x="823522" y="1202132"/>
                </a:lnTo>
                <a:cubicBezTo>
                  <a:pt x="794172" y="1196660"/>
                  <a:pt x="763277" y="1192788"/>
                  <a:pt x="731213" y="1193420"/>
                </a:cubicBezTo>
                <a:cubicBezTo>
                  <a:pt x="602956" y="1195949"/>
                  <a:pt x="387859" y="1246520"/>
                  <a:pt x="266283" y="1231348"/>
                </a:cubicBezTo>
                <a:cubicBezTo>
                  <a:pt x="144707" y="1216177"/>
                  <a:pt x="20458" y="1156756"/>
                  <a:pt x="1754" y="1102392"/>
                </a:cubicBezTo>
                <a:cubicBezTo>
                  <a:pt x="-16950" y="1048029"/>
                  <a:pt x="119322" y="984815"/>
                  <a:pt x="154059" y="905166"/>
                </a:cubicBezTo>
                <a:cubicBezTo>
                  <a:pt x="188794" y="825517"/>
                  <a:pt x="207499" y="766096"/>
                  <a:pt x="210171" y="624497"/>
                </a:cubicBezTo>
                <a:cubicBezTo>
                  <a:pt x="212842" y="482898"/>
                  <a:pt x="124666" y="168094"/>
                  <a:pt x="170091" y="55574"/>
                </a:cubicBezTo>
                <a:cubicBezTo>
                  <a:pt x="175769" y="41509"/>
                  <a:pt x="183555" y="29123"/>
                  <a:pt x="193004" y="18238"/>
                </a:cubicBezTo>
                <a:close/>
              </a:path>
            </a:pathLst>
          </a:custGeom>
          <a:solidFill>
            <a:srgbClr val="00B0F0">
              <a:alpha val="4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58E122-F732-EE5F-7062-C53897F99C86}"/>
                  </a:ext>
                </a:extLst>
              </p:cNvPr>
              <p:cNvSpPr txBox="1"/>
              <p:nvPr/>
            </p:nvSpPr>
            <p:spPr>
              <a:xfrm>
                <a:off x="9883544" y="1222095"/>
                <a:ext cx="15862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US" sz="1800" b="1" i="0" smtClean="0">
                              <a:latin typeface="Cambria Math" panose="02040503050406030204" pitchFamily="18" charset="0"/>
                            </a:rPr>
                            <m:t>𝐳</m:t>
                          </m:r>
                        </m:e>
                        <m:sub>
                          <m:r>
                            <a:rPr lang="en-US" sz="1800" b="0" i="0" smtClean="0">
                              <a:latin typeface="Cambria Math" panose="02040503050406030204" pitchFamily="18" charset="0"/>
                            </a:rPr>
                            <m:t>2</m:t>
                          </m:r>
                        </m:sub>
                      </m:sSub>
                      <m:r>
                        <a:rPr lang="en-US" sz="1800" b="0" i="1" smtClean="0">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b="1" i="1">
                                  <a:latin typeface="Cambria Math" panose="02040503050406030204" pitchFamily="18" charset="0"/>
                                </a:rPr>
                                <m:t>𝐳</m:t>
                              </m:r>
                            </m:e>
                          </m:acc>
                        </m:e>
                        <m:sub>
                          <m:r>
                            <a:rPr lang="en-US" b="0" i="0"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Para>
                </a14:m>
                <a:endParaRPr lang="en-GB" dirty="0"/>
              </a:p>
            </p:txBody>
          </p:sp>
        </mc:Choice>
        <mc:Fallback xmlns="">
          <p:sp>
            <p:nvSpPr>
              <p:cNvPr id="7" name="TextBox 6">
                <a:extLst>
                  <a:ext uri="{FF2B5EF4-FFF2-40B4-BE49-F238E27FC236}">
                    <a16:creationId xmlns:a16="http://schemas.microsoft.com/office/drawing/2014/main" id="{A158E122-F732-EE5F-7062-C53897F99C86}"/>
                  </a:ext>
                </a:extLst>
              </p:cNvPr>
              <p:cNvSpPr txBox="1">
                <a:spLocks noRot="1" noChangeAspect="1" noMove="1" noResize="1" noEditPoints="1" noAdjustHandles="1" noChangeArrowheads="1" noChangeShapeType="1" noTextEdit="1"/>
              </p:cNvSpPr>
              <p:nvPr/>
            </p:nvSpPr>
            <p:spPr>
              <a:xfrm>
                <a:off x="9883544" y="1222095"/>
                <a:ext cx="1586282" cy="369332"/>
              </a:xfrm>
              <a:prstGeom prst="rect">
                <a:avLst/>
              </a:prstGeom>
              <a:blipFill>
                <a:blip r:embed="rId12"/>
                <a:stretch>
                  <a:fillRect t="-6557"/>
                </a:stretch>
              </a:blipFill>
            </p:spPr>
            <p:txBody>
              <a:bodyPr/>
              <a:lstStyle/>
              <a:p>
                <a:r>
                  <a:rPr lang="en-GB">
                    <a:noFill/>
                  </a:rPr>
                  <a:t> </a:t>
                </a:r>
              </a:p>
            </p:txBody>
          </p:sp>
        </mc:Fallback>
      </mc:AlternateContent>
    </p:spTree>
    <p:extLst>
      <p:ext uri="{BB962C8B-B14F-4D97-AF65-F5344CB8AC3E}">
        <p14:creationId xmlns:p14="http://schemas.microsoft.com/office/powerpoint/2010/main" val="2166118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2C4B-92F3-EBCC-C1D7-013A86CB93EE}"/>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1FC278-8FB6-F00D-9C89-D56462B60743}"/>
                  </a:ext>
                </a:extLst>
              </p:cNvPr>
              <p:cNvSpPr txBox="1"/>
              <p:nvPr/>
            </p:nvSpPr>
            <p:spPr>
              <a:xfrm>
                <a:off x="143613" y="894137"/>
                <a:ext cx="3966342" cy="726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b="1" i="1" smtClean="0">
                              <a:latin typeface="Cambria Math" panose="02040503050406030204" pitchFamily="18" charset="0"/>
                            </a:rPr>
                          </m:ctrlPr>
                        </m:accPr>
                        <m:e>
                          <m:r>
                            <a:rPr lang="en-GB" i="1">
                              <a:latin typeface="Cambria Math" panose="02040503050406030204" pitchFamily="18" charset="0"/>
                            </a:rPr>
                            <m:t>𝑏𝑒𝑙</m:t>
                          </m:r>
                        </m:e>
                      </m:acc>
                      <m:d>
                        <m:dPr>
                          <m:ctrlPr>
                            <a:rPr lang="en-GB" b="1" i="1">
                              <a:latin typeface="Cambria Math" panose="02040503050406030204" pitchFamily="18" charset="0"/>
                            </a:rPr>
                          </m:ctrlPr>
                        </m:dPr>
                        <m:e>
                          <m:sSub>
                            <m:sSubPr>
                              <m:ctrlPr>
                                <a:rPr lang="en-GB" b="1" i="1">
                                  <a:latin typeface="Cambria Math" panose="02040503050406030204" pitchFamily="18" charset="0"/>
                                </a:rPr>
                              </m:ctrlPr>
                            </m:sSubPr>
                            <m:e>
                              <m:acc>
                                <m:accPr>
                                  <m:chr m:val="̂"/>
                                  <m:ctrlPr>
                                    <a:rPr lang="en-GB" b="1" i="1">
                                      <a:latin typeface="Cambria Math" panose="02040503050406030204" pitchFamily="18" charset="0"/>
                                    </a:rPr>
                                  </m:ctrlPr>
                                </m:accPr>
                                <m:e>
                                  <m:r>
                                    <a:rPr lang="en-GB" b="1">
                                      <a:latin typeface="Cambria Math" panose="02040503050406030204" pitchFamily="18" charset="0"/>
                                    </a:rPr>
                                    <m:t>𝐬</m:t>
                                  </m:r>
                                </m:e>
                              </m:acc>
                            </m:e>
                            <m:sub>
                              <m:r>
                                <a:rPr lang="en-GB" i="1" smtClean="0">
                                  <a:latin typeface="Cambria Math" panose="02040503050406030204" pitchFamily="18" charset="0"/>
                                </a:rPr>
                                <m:t>2</m:t>
                              </m:r>
                            </m:sub>
                          </m:sSub>
                        </m:e>
                      </m:d>
                      <m:r>
                        <a:rPr lang="en-GB" b="1" i="1">
                          <a:latin typeface="Cambria Math" panose="02040503050406030204" pitchFamily="18" charset="0"/>
                        </a:rPr>
                        <m:t>=</m:t>
                      </m:r>
                      <m:nary>
                        <m:naryPr>
                          <m:limLoc m:val="undOvr"/>
                          <m:subHide m:val="on"/>
                          <m:supHide m:val="on"/>
                          <m:ctrlPr>
                            <a:rPr lang="en-GB" b="1" i="1">
                              <a:latin typeface="Cambria Math" panose="02040503050406030204" pitchFamily="18" charset="0"/>
                            </a:rPr>
                          </m:ctrlPr>
                        </m:naryPr>
                        <m:sub/>
                        <m:sup/>
                        <m:e>
                          <m:r>
                            <a:rPr lang="en-GB" b="1">
                              <a:latin typeface="Cambria Math" panose="02040503050406030204" pitchFamily="18" charset="0"/>
                            </a:rPr>
                            <m:t>𝐩</m:t>
                          </m:r>
                          <m:d>
                            <m:dPr>
                              <m:ctrlPr>
                                <a:rPr lang="en-GB" b="1" i="1">
                                  <a:latin typeface="Cambria Math" panose="02040503050406030204" pitchFamily="18" charset="0"/>
                                </a:rPr>
                              </m:ctrlPr>
                            </m:dPr>
                            <m:e>
                              <m:sSub>
                                <m:sSubPr>
                                  <m:ctrlPr>
                                    <a:rPr lang="en-GB" b="1" i="1">
                                      <a:latin typeface="Cambria Math" panose="02040503050406030204" pitchFamily="18" charset="0"/>
                                    </a:rPr>
                                  </m:ctrlPr>
                                </m:sSubPr>
                                <m:e>
                                  <m:acc>
                                    <m:accPr>
                                      <m:chr m:val="̂"/>
                                      <m:ctrlPr>
                                        <a:rPr lang="en-GB" b="1" i="1">
                                          <a:latin typeface="Cambria Math" panose="02040503050406030204" pitchFamily="18" charset="0"/>
                                        </a:rPr>
                                      </m:ctrlPr>
                                    </m:accPr>
                                    <m:e>
                                      <m:r>
                                        <a:rPr lang="en-GB" b="1">
                                          <a:latin typeface="Cambria Math" panose="02040503050406030204" pitchFamily="18" charset="0"/>
                                        </a:rPr>
                                        <m:t>𝐬</m:t>
                                      </m:r>
                                    </m:e>
                                  </m:acc>
                                </m:e>
                                <m:sub>
                                  <m:r>
                                    <a:rPr lang="en-GB" b="1">
                                      <a:latin typeface="Cambria Math" panose="02040503050406030204" pitchFamily="18" charset="0"/>
                                    </a:rPr>
                                    <m:t>𝟐</m:t>
                                  </m:r>
                                </m:sub>
                              </m:sSub>
                            </m:e>
                            <m:e>
                              <m:sSub>
                                <m:sSubPr>
                                  <m:ctrlPr>
                                    <a:rPr lang="en-GB" b="1" i="1">
                                      <a:latin typeface="Cambria Math" panose="02040503050406030204" pitchFamily="18" charset="0"/>
                                    </a:rPr>
                                  </m:ctrlPr>
                                </m:sSubPr>
                                <m:e>
                                  <m:acc>
                                    <m:accPr>
                                      <m:chr m:val="̂"/>
                                      <m:ctrlPr>
                                        <a:rPr lang="en-GB" b="1" i="1">
                                          <a:latin typeface="Cambria Math" panose="02040503050406030204" pitchFamily="18" charset="0"/>
                                        </a:rPr>
                                      </m:ctrlPr>
                                    </m:accPr>
                                    <m:e>
                                      <m:r>
                                        <a:rPr lang="en-GB" b="1">
                                          <a:latin typeface="Cambria Math" panose="02040503050406030204" pitchFamily="18" charset="0"/>
                                        </a:rPr>
                                        <m:t>𝐬</m:t>
                                      </m:r>
                                    </m:e>
                                  </m:acc>
                                </m:e>
                                <m:sub>
                                  <m:r>
                                    <a:rPr lang="en-GB" b="1">
                                      <a:latin typeface="Cambria Math" panose="02040503050406030204" pitchFamily="18" charset="0"/>
                                    </a:rPr>
                                    <m:t>𝟏</m:t>
                                  </m:r>
                                </m:sub>
                              </m:sSub>
                              <m:r>
                                <a:rPr lang="en-GB" b="1">
                                  <a:latin typeface="Cambria Math" panose="02040503050406030204" pitchFamily="18" charset="0"/>
                                </a:rPr>
                                <m:t>,</m:t>
                              </m:r>
                              <m:sSub>
                                <m:sSubPr>
                                  <m:ctrlPr>
                                    <a:rPr lang="en-GB" b="1" i="1">
                                      <a:latin typeface="Cambria Math" panose="02040503050406030204" pitchFamily="18" charset="0"/>
                                    </a:rPr>
                                  </m:ctrlPr>
                                </m:sSubPr>
                                <m:e>
                                  <m:r>
                                    <a:rPr lang="en-GB" b="1">
                                      <a:latin typeface="Cambria Math" panose="02040503050406030204" pitchFamily="18" charset="0"/>
                                    </a:rPr>
                                    <m:t>𝐮</m:t>
                                  </m:r>
                                </m:e>
                                <m:sub>
                                  <m:r>
                                    <a:rPr lang="en-GB" b="1">
                                      <a:latin typeface="Cambria Math" panose="02040503050406030204" pitchFamily="18" charset="0"/>
                                    </a:rPr>
                                    <m:t>𝟏</m:t>
                                  </m:r>
                                </m:sub>
                              </m:sSub>
                            </m:e>
                          </m:d>
                          <m:r>
                            <a:rPr lang="en-GB" b="1" i="1">
                              <a:latin typeface="Cambria Math" panose="02040503050406030204" pitchFamily="18" charset="0"/>
                            </a:rPr>
                            <m:t>⋅</m:t>
                          </m:r>
                          <m:r>
                            <a:rPr lang="en-GB" i="1">
                              <a:latin typeface="Cambria Math" panose="02040503050406030204" pitchFamily="18" charset="0"/>
                            </a:rPr>
                            <m:t>𝑏𝑒𝑙</m:t>
                          </m:r>
                          <m:r>
                            <a:rPr lang="en-GB" b="1" i="1">
                              <a:latin typeface="Cambria Math" panose="02040503050406030204" pitchFamily="18" charset="0"/>
                            </a:rPr>
                            <m:t>(</m:t>
                          </m:r>
                          <m:sSub>
                            <m:sSubPr>
                              <m:ctrlPr>
                                <a:rPr lang="en-GB" b="1" i="1">
                                  <a:latin typeface="Cambria Math" panose="02040503050406030204" pitchFamily="18" charset="0"/>
                                </a:rPr>
                              </m:ctrlPr>
                            </m:sSubPr>
                            <m:e>
                              <m:acc>
                                <m:accPr>
                                  <m:chr m:val="̂"/>
                                  <m:ctrlPr>
                                    <a:rPr lang="en-GB" b="1" i="1">
                                      <a:latin typeface="Cambria Math" panose="02040503050406030204" pitchFamily="18" charset="0"/>
                                    </a:rPr>
                                  </m:ctrlPr>
                                </m:accPr>
                                <m:e>
                                  <m:r>
                                    <a:rPr lang="en-GB" b="1">
                                      <a:latin typeface="Cambria Math" panose="02040503050406030204" pitchFamily="18" charset="0"/>
                                    </a:rPr>
                                    <m:t>𝐬</m:t>
                                  </m:r>
                                </m:e>
                              </m:acc>
                            </m:e>
                            <m:sub>
                              <m:r>
                                <a:rPr lang="en-GB" i="1">
                                  <a:latin typeface="Cambria Math" panose="02040503050406030204" pitchFamily="18" charset="0"/>
                                </a:rPr>
                                <m:t>1</m:t>
                              </m:r>
                            </m:sub>
                          </m:sSub>
                          <m:r>
                            <a:rPr lang="en-GB" b="1" i="1">
                              <a:latin typeface="Cambria Math" panose="02040503050406030204" pitchFamily="18" charset="0"/>
                            </a:rPr>
                            <m:t>)</m:t>
                          </m:r>
                          <m:r>
                            <m:rPr>
                              <m:nor/>
                            </m:rPr>
                            <a:rPr lang="en-GB" dirty="0"/>
                            <m:t> </m:t>
                          </m:r>
                          <m:r>
                            <a:rPr lang="en-GB" b="1" i="1">
                              <a:latin typeface="Cambria Math" panose="02040503050406030204" pitchFamily="18" charset="0"/>
                            </a:rPr>
                            <m:t>⋅</m:t>
                          </m:r>
                          <m:r>
                            <a:rPr lang="en-GB" b="1">
                              <a:latin typeface="Cambria Math" panose="02040503050406030204" pitchFamily="18" charset="0"/>
                            </a:rPr>
                            <m:t>𝐝</m:t>
                          </m:r>
                          <m:sSub>
                            <m:sSubPr>
                              <m:ctrlPr>
                                <a:rPr lang="en-GB" b="1" i="1">
                                  <a:latin typeface="Cambria Math" panose="02040503050406030204" pitchFamily="18" charset="0"/>
                                </a:rPr>
                              </m:ctrlPr>
                            </m:sSubPr>
                            <m:e>
                              <m:acc>
                                <m:accPr>
                                  <m:chr m:val="̂"/>
                                  <m:ctrlPr>
                                    <a:rPr lang="en-GB" b="1" i="1">
                                      <a:latin typeface="Cambria Math" panose="02040503050406030204" pitchFamily="18" charset="0"/>
                                    </a:rPr>
                                  </m:ctrlPr>
                                </m:accPr>
                                <m:e>
                                  <m:r>
                                    <a:rPr lang="en-GB" b="1" i="1">
                                      <a:latin typeface="Cambria Math" panose="02040503050406030204" pitchFamily="18" charset="0"/>
                                    </a:rPr>
                                    <m:t>𝒔</m:t>
                                  </m:r>
                                </m:e>
                              </m:acc>
                            </m:e>
                            <m:sub>
                              <m:r>
                                <a:rPr lang="en-GB" b="1" i="1">
                                  <a:latin typeface="Cambria Math" panose="02040503050406030204" pitchFamily="18" charset="0"/>
                                </a:rPr>
                                <m:t>𝟏</m:t>
                              </m:r>
                            </m:sub>
                          </m:sSub>
                        </m:e>
                      </m:nary>
                    </m:oMath>
                  </m:oMathPara>
                </a14:m>
                <a:endParaRPr lang="en-GB" dirty="0"/>
              </a:p>
            </p:txBody>
          </p:sp>
        </mc:Choice>
        <mc:Fallback xmlns="">
          <p:sp>
            <p:nvSpPr>
              <p:cNvPr id="2" name="TextBox 1">
                <a:extLst>
                  <a:ext uri="{FF2B5EF4-FFF2-40B4-BE49-F238E27FC236}">
                    <a16:creationId xmlns:a16="http://schemas.microsoft.com/office/drawing/2014/main" id="{66BA5FBB-6A3D-5444-E689-4E1DCBF8CEB7}"/>
                  </a:ext>
                </a:extLst>
              </p:cNvPr>
              <p:cNvSpPr txBox="1">
                <a:spLocks noRot="1" noChangeAspect="1" noMove="1" noResize="1" noEditPoints="1" noAdjustHandles="1" noChangeArrowheads="1" noChangeShapeType="1" noTextEdit="1"/>
              </p:cNvSpPr>
              <p:nvPr/>
            </p:nvSpPr>
            <p:spPr>
              <a:xfrm>
                <a:off x="143613" y="894137"/>
                <a:ext cx="3966342" cy="72654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6DB5DBA-052D-A03D-3331-38DBAFC52B73}"/>
                  </a:ext>
                </a:extLst>
              </p:cNvPr>
              <p:cNvSpPr/>
              <p:nvPr/>
            </p:nvSpPr>
            <p:spPr>
              <a:xfrm>
                <a:off x="-203167" y="2524728"/>
                <a:ext cx="3631182" cy="37542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𝑏𝑒𝑙</m:t>
                      </m:r>
                      <m:d>
                        <m:dPr>
                          <m:ctrlPr>
                            <a:rPr lang="en-GB" i="1">
                              <a:latin typeface="Cambria Math" panose="02040503050406030204" pitchFamily="18" charset="0"/>
                            </a:rPr>
                          </m:ctrlPr>
                        </m:dPr>
                        <m:e>
                          <m:sSub>
                            <m:sSubPr>
                              <m:ctrlPr>
                                <a:rPr lang="en-GB" b="1" i="1">
                                  <a:latin typeface="Cambria Math" panose="02040503050406030204" pitchFamily="18" charset="0"/>
                                </a:rPr>
                              </m:ctrlPr>
                            </m:sSubPr>
                            <m:e>
                              <m:acc>
                                <m:accPr>
                                  <m:chr m:val="̂"/>
                                  <m:ctrlPr>
                                    <a:rPr lang="en-GB" b="1" i="1">
                                      <a:latin typeface="Cambria Math" panose="02040503050406030204" pitchFamily="18" charset="0"/>
                                    </a:rPr>
                                  </m:ctrlPr>
                                </m:accPr>
                                <m:e>
                                  <m:r>
                                    <a:rPr lang="en-GB" b="1">
                                      <a:latin typeface="Cambria Math" panose="02040503050406030204" pitchFamily="18" charset="0"/>
                                    </a:rPr>
                                    <m:t>𝐬</m:t>
                                  </m:r>
                                </m:e>
                              </m:acc>
                            </m:e>
                            <m:sub>
                              <m:r>
                                <a:rPr lang="en-US" b="0" i="1" smtClean="0">
                                  <a:latin typeface="Cambria Math" panose="02040503050406030204" pitchFamily="18" charset="0"/>
                                </a:rPr>
                                <m:t>2</m:t>
                              </m:r>
                            </m:sub>
                          </m:sSub>
                        </m:e>
                      </m:d>
                      <m:r>
                        <a:rPr lang="en-GB" i="0">
                          <a:latin typeface="Cambria Math" panose="02040503050406030204" pitchFamily="18" charset="0"/>
                        </a:rPr>
                        <m:t>= </m:t>
                      </m:r>
                      <m:r>
                        <a:rPr lang="en-GB" i="1">
                          <a:latin typeface="Cambria Math" panose="02040503050406030204" pitchFamily="18" charset="0"/>
                        </a:rPr>
                        <m:t>𝜂</m:t>
                      </m:r>
                      <m:r>
                        <a:rPr lang="en-GB" i="0">
                          <a:latin typeface="Cambria Math" panose="02040503050406030204" pitchFamily="18" charset="0"/>
                        </a:rPr>
                        <m:t>∙</m:t>
                      </m:r>
                      <m:r>
                        <a:rPr lang="en-GB" b="1" i="0">
                          <a:latin typeface="Cambria Math" panose="02040503050406030204" pitchFamily="18" charset="0"/>
                        </a:rPr>
                        <m:t>𝐩</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𝑘</m:t>
                              </m:r>
                            </m:sub>
                          </m:sSub>
                        </m:e>
                        <m:e>
                          <m:sSub>
                            <m:sSubPr>
                              <m:ctrlPr>
                                <a:rPr lang="en-GB" b="1" i="1">
                                  <a:latin typeface="Cambria Math" panose="02040503050406030204" pitchFamily="18" charset="0"/>
                                </a:rPr>
                              </m:ctrlPr>
                            </m:sSubPr>
                            <m:e>
                              <m:acc>
                                <m:accPr>
                                  <m:chr m:val="̂"/>
                                  <m:ctrlPr>
                                    <a:rPr lang="en-GB" b="1" i="1">
                                      <a:latin typeface="Cambria Math" panose="02040503050406030204" pitchFamily="18" charset="0"/>
                                    </a:rPr>
                                  </m:ctrlPr>
                                </m:accPr>
                                <m:e>
                                  <m:r>
                                    <a:rPr lang="en-GB" b="1">
                                      <a:latin typeface="Cambria Math" panose="02040503050406030204" pitchFamily="18" charset="0"/>
                                    </a:rPr>
                                    <m:t>𝐬</m:t>
                                  </m:r>
                                </m:e>
                              </m:acc>
                            </m:e>
                            <m:sub>
                              <m:r>
                                <a:rPr lang="en-US" b="0" i="1" smtClean="0">
                                  <a:latin typeface="Cambria Math" panose="02040503050406030204" pitchFamily="18" charset="0"/>
                                </a:rPr>
                                <m:t>2</m:t>
                              </m:r>
                            </m:sub>
                          </m:sSub>
                        </m:e>
                      </m:d>
                      <m:r>
                        <a:rPr lang="en-GB" i="0">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𝑏𝑒𝑙</m:t>
                          </m:r>
                          <m:r>
                            <a:rPr lang="en-GB" i="0">
                              <a:latin typeface="Cambria Math" panose="02040503050406030204" pitchFamily="18" charset="0"/>
                            </a:rPr>
                            <m:t> </m:t>
                          </m:r>
                        </m:e>
                      </m:acc>
                      <m:d>
                        <m:dPr>
                          <m:ctrlPr>
                            <a:rPr lang="en-GB" i="1">
                              <a:latin typeface="Cambria Math" panose="02040503050406030204" pitchFamily="18" charset="0"/>
                            </a:rPr>
                          </m:ctrlPr>
                        </m:dPr>
                        <m:e>
                          <m:sSub>
                            <m:sSubPr>
                              <m:ctrlPr>
                                <a:rPr lang="en-GB" b="1" i="1">
                                  <a:latin typeface="Cambria Math" panose="02040503050406030204" pitchFamily="18" charset="0"/>
                                </a:rPr>
                              </m:ctrlPr>
                            </m:sSubPr>
                            <m:e>
                              <m:acc>
                                <m:accPr>
                                  <m:chr m:val="̂"/>
                                  <m:ctrlPr>
                                    <a:rPr lang="en-GB" b="1" i="1">
                                      <a:latin typeface="Cambria Math" panose="02040503050406030204" pitchFamily="18" charset="0"/>
                                    </a:rPr>
                                  </m:ctrlPr>
                                </m:accPr>
                                <m:e>
                                  <m:r>
                                    <a:rPr lang="en-GB" b="1">
                                      <a:latin typeface="Cambria Math" panose="02040503050406030204" pitchFamily="18" charset="0"/>
                                    </a:rPr>
                                    <m:t>𝐬</m:t>
                                  </m:r>
                                </m:e>
                              </m:acc>
                            </m:e>
                            <m:sub>
                              <m:r>
                                <a:rPr lang="en-GB" i="1">
                                  <a:latin typeface="Cambria Math" panose="02040503050406030204" pitchFamily="18" charset="0"/>
                                </a:rPr>
                                <m:t>2</m:t>
                              </m:r>
                            </m:sub>
                          </m:sSub>
                        </m:e>
                      </m:d>
                    </m:oMath>
                  </m:oMathPara>
                </a14:m>
                <a:endParaRPr lang="en-GB" sz="2400" dirty="0"/>
              </a:p>
            </p:txBody>
          </p:sp>
        </mc:Choice>
        <mc:Fallback xmlns="">
          <p:sp>
            <p:nvSpPr>
              <p:cNvPr id="3" name="Rectangle 2">
                <a:extLst>
                  <a:ext uri="{FF2B5EF4-FFF2-40B4-BE49-F238E27FC236}">
                    <a16:creationId xmlns:a16="http://schemas.microsoft.com/office/drawing/2014/main" id="{36DB5DBA-052D-A03D-3331-38DBAFC52B73}"/>
                  </a:ext>
                </a:extLst>
              </p:cNvPr>
              <p:cNvSpPr>
                <a:spLocks noRot="1" noChangeAspect="1" noMove="1" noResize="1" noEditPoints="1" noAdjustHandles="1" noChangeArrowheads="1" noChangeShapeType="1" noTextEdit="1"/>
              </p:cNvSpPr>
              <p:nvPr/>
            </p:nvSpPr>
            <p:spPr>
              <a:xfrm>
                <a:off x="-203167" y="2524728"/>
                <a:ext cx="3631182" cy="375424"/>
              </a:xfrm>
              <a:prstGeom prst="rect">
                <a:avLst/>
              </a:prstGeom>
              <a:blipFill>
                <a:blip r:embed="rId3"/>
                <a:stretch>
                  <a:fillRect t="-4839" b="-6452"/>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533CF268-7F13-EB68-3A8D-BE9C5DD25F59}"/>
              </a:ext>
            </a:extLst>
          </p:cNvPr>
          <p:cNvSpPr txBox="1"/>
          <p:nvPr/>
        </p:nvSpPr>
        <p:spPr>
          <a:xfrm>
            <a:off x="56286" y="455987"/>
            <a:ext cx="1318278" cy="506421"/>
          </a:xfrm>
          <a:prstGeom prst="rect">
            <a:avLst/>
          </a:prstGeom>
          <a:noFill/>
        </p:spPr>
        <p:txBody>
          <a:bodyPr wrap="square">
            <a:spAutoFit/>
          </a:bodyPr>
          <a:lstStyle/>
          <a:p>
            <a:pPr>
              <a:lnSpc>
                <a:spcPct val="170000"/>
              </a:lnSpc>
            </a:pPr>
            <a:r>
              <a:rPr lang="en-GB" sz="1800" dirty="0"/>
              <a:t>Prediction:</a:t>
            </a:r>
          </a:p>
        </p:txBody>
      </p:sp>
      <p:sp>
        <p:nvSpPr>
          <p:cNvPr id="5" name="TextBox 4">
            <a:extLst>
              <a:ext uri="{FF2B5EF4-FFF2-40B4-BE49-F238E27FC236}">
                <a16:creationId xmlns:a16="http://schemas.microsoft.com/office/drawing/2014/main" id="{CEF5A2E3-0A29-DEFD-3FEF-00E511CC140C}"/>
              </a:ext>
            </a:extLst>
          </p:cNvPr>
          <p:cNvSpPr txBox="1"/>
          <p:nvPr/>
        </p:nvSpPr>
        <p:spPr>
          <a:xfrm>
            <a:off x="56286" y="1943973"/>
            <a:ext cx="1318278" cy="506421"/>
          </a:xfrm>
          <a:prstGeom prst="rect">
            <a:avLst/>
          </a:prstGeom>
          <a:noFill/>
        </p:spPr>
        <p:txBody>
          <a:bodyPr wrap="square">
            <a:spAutoFit/>
          </a:bodyPr>
          <a:lstStyle/>
          <a:p>
            <a:pPr>
              <a:lnSpc>
                <a:spcPct val="170000"/>
              </a:lnSpc>
            </a:pPr>
            <a:r>
              <a:rPr lang="en-GB" sz="1800"/>
              <a:t>Correction:</a:t>
            </a:r>
          </a:p>
        </p:txBody>
      </p:sp>
      <p:grpSp>
        <p:nvGrpSpPr>
          <p:cNvPr id="6" name="Group 5">
            <a:extLst>
              <a:ext uri="{FF2B5EF4-FFF2-40B4-BE49-F238E27FC236}">
                <a16:creationId xmlns:a16="http://schemas.microsoft.com/office/drawing/2014/main" id="{A6FCB44A-84EB-F42D-171C-B11C8BCB7F9E}"/>
              </a:ext>
            </a:extLst>
          </p:cNvPr>
          <p:cNvGrpSpPr/>
          <p:nvPr/>
        </p:nvGrpSpPr>
        <p:grpSpPr>
          <a:xfrm>
            <a:off x="3924230" y="1620683"/>
            <a:ext cx="8124157" cy="4985348"/>
            <a:chOff x="1208456" y="3150"/>
            <a:chExt cx="10159320" cy="6854850"/>
          </a:xfrm>
        </p:grpSpPr>
        <p:sp>
          <p:nvSpPr>
            <p:cNvPr id="7" name="Free-form: Shape 1">
              <a:extLst>
                <a:ext uri="{FF2B5EF4-FFF2-40B4-BE49-F238E27FC236}">
                  <a16:creationId xmlns:a16="http://schemas.microsoft.com/office/drawing/2014/main" id="{649A4928-FF51-2AF4-23CA-B72026F20453}"/>
                </a:ext>
              </a:extLst>
            </p:cNvPr>
            <p:cNvSpPr/>
            <p:nvPr/>
          </p:nvSpPr>
          <p:spPr>
            <a:xfrm>
              <a:off x="5646777" y="1437440"/>
              <a:ext cx="2492798" cy="1739417"/>
            </a:xfrm>
            <a:custGeom>
              <a:avLst/>
              <a:gdLst>
                <a:gd name="connsiteX0" fmla="*/ 784972 w 2492798"/>
                <a:gd name="connsiteY0" fmla="*/ 0 h 1739417"/>
                <a:gd name="connsiteX1" fmla="*/ 778126 w 2492798"/>
                <a:gd name="connsiteY1" fmla="*/ 40637 h 1739417"/>
                <a:gd name="connsiteX2" fmla="*/ 780879 w 2492798"/>
                <a:gd name="connsiteY2" fmla="*/ 84244 h 1739417"/>
                <a:gd name="connsiteX3" fmla="*/ 895179 w 2492798"/>
                <a:gd name="connsiteY3" fmla="*/ 150919 h 1739417"/>
                <a:gd name="connsiteX4" fmla="*/ 1180929 w 2492798"/>
                <a:gd name="connsiteY4" fmla="*/ 312844 h 1739417"/>
                <a:gd name="connsiteX5" fmla="*/ 1257129 w 2492798"/>
                <a:gd name="connsiteY5" fmla="*/ 570019 h 1739417"/>
                <a:gd name="connsiteX6" fmla="*/ 1704804 w 2492798"/>
                <a:gd name="connsiteY6" fmla="*/ 341419 h 1739417"/>
                <a:gd name="connsiteX7" fmla="*/ 2209629 w 2492798"/>
                <a:gd name="connsiteY7" fmla="*/ 169969 h 1739417"/>
                <a:gd name="connsiteX8" fmla="*/ 2485854 w 2492798"/>
                <a:gd name="connsiteY8" fmla="*/ 417619 h 1739417"/>
                <a:gd name="connsiteX9" fmla="*/ 2409654 w 2492798"/>
                <a:gd name="connsiteY9" fmla="*/ 1065319 h 1739417"/>
                <a:gd name="connsiteX10" fmla="*/ 2409654 w 2492798"/>
                <a:gd name="connsiteY10" fmla="*/ 1436794 h 1739417"/>
                <a:gd name="connsiteX11" fmla="*/ 2409363 w 2492798"/>
                <a:gd name="connsiteY11" fmla="*/ 1437354 h 1739417"/>
                <a:gd name="connsiteX12" fmla="*/ 2397085 w 2492798"/>
                <a:gd name="connsiteY12" fmla="*/ 1435240 h 1739417"/>
                <a:gd name="connsiteX13" fmla="*/ 2011932 w 2492798"/>
                <a:gd name="connsiteY13" fmla="*/ 1323780 h 1739417"/>
                <a:gd name="connsiteX14" fmla="*/ 1667547 w 2492798"/>
                <a:gd name="connsiteY14" fmla="*/ 1555349 h 1739417"/>
                <a:gd name="connsiteX15" fmla="*/ 1038155 w 2492798"/>
                <a:gd name="connsiteY15" fmla="*/ 1739417 h 1739417"/>
                <a:gd name="connsiteX16" fmla="*/ 670020 w 2492798"/>
                <a:gd name="connsiteY16" fmla="*/ 1555349 h 1739417"/>
                <a:gd name="connsiteX17" fmla="*/ 474077 w 2492798"/>
                <a:gd name="connsiteY17" fmla="*/ 1086274 h 1739417"/>
                <a:gd name="connsiteX18" fmla="*/ 34690 w 2492798"/>
                <a:gd name="connsiteY18" fmla="*/ 676575 h 1739417"/>
                <a:gd name="connsiteX19" fmla="*/ 105942 w 2492798"/>
                <a:gd name="connsiteY19" fmla="*/ 355941 h 1739417"/>
                <a:gd name="connsiteX20" fmla="*/ 723459 w 2492798"/>
                <a:gd name="connsiteY20" fmla="*/ 29370 h 1739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92798" h="1739417">
                  <a:moveTo>
                    <a:pt x="784972" y="0"/>
                  </a:moveTo>
                  <a:lnTo>
                    <a:pt x="778126" y="40637"/>
                  </a:lnTo>
                  <a:cubicBezTo>
                    <a:pt x="776315" y="57455"/>
                    <a:pt x="776514" y="72338"/>
                    <a:pt x="780879" y="84244"/>
                  </a:cubicBezTo>
                  <a:cubicBezTo>
                    <a:pt x="798342" y="131869"/>
                    <a:pt x="828504" y="112819"/>
                    <a:pt x="895179" y="150919"/>
                  </a:cubicBezTo>
                  <a:cubicBezTo>
                    <a:pt x="961854" y="189019"/>
                    <a:pt x="1120604" y="242994"/>
                    <a:pt x="1180929" y="312844"/>
                  </a:cubicBezTo>
                  <a:cubicBezTo>
                    <a:pt x="1241254" y="382694"/>
                    <a:pt x="1169817" y="565257"/>
                    <a:pt x="1257129" y="570019"/>
                  </a:cubicBezTo>
                  <a:cubicBezTo>
                    <a:pt x="1344441" y="574781"/>
                    <a:pt x="1546054" y="408094"/>
                    <a:pt x="1704804" y="341419"/>
                  </a:cubicBezTo>
                  <a:cubicBezTo>
                    <a:pt x="1863554" y="274744"/>
                    <a:pt x="2079454" y="157269"/>
                    <a:pt x="2209629" y="169969"/>
                  </a:cubicBezTo>
                  <a:cubicBezTo>
                    <a:pt x="2339804" y="182669"/>
                    <a:pt x="2452517" y="268394"/>
                    <a:pt x="2485854" y="417619"/>
                  </a:cubicBezTo>
                  <a:cubicBezTo>
                    <a:pt x="2519191" y="566844"/>
                    <a:pt x="2422354" y="895457"/>
                    <a:pt x="2409654" y="1065319"/>
                  </a:cubicBezTo>
                  <a:cubicBezTo>
                    <a:pt x="2396954" y="1235182"/>
                    <a:pt x="2439817" y="1339956"/>
                    <a:pt x="2409654" y="1436794"/>
                  </a:cubicBezTo>
                  <a:lnTo>
                    <a:pt x="2409363" y="1437354"/>
                  </a:lnTo>
                  <a:lnTo>
                    <a:pt x="2397085" y="1435240"/>
                  </a:lnTo>
                  <a:cubicBezTo>
                    <a:pt x="2289347" y="1406800"/>
                    <a:pt x="2124500" y="1307328"/>
                    <a:pt x="2011932" y="1323780"/>
                  </a:cubicBezTo>
                  <a:cubicBezTo>
                    <a:pt x="1883283" y="1342582"/>
                    <a:pt x="1829843" y="1486076"/>
                    <a:pt x="1667547" y="1555349"/>
                  </a:cubicBezTo>
                  <a:cubicBezTo>
                    <a:pt x="1505251" y="1624622"/>
                    <a:pt x="1204409" y="1739417"/>
                    <a:pt x="1038155" y="1739417"/>
                  </a:cubicBezTo>
                  <a:cubicBezTo>
                    <a:pt x="871901" y="1739417"/>
                    <a:pt x="764033" y="1664206"/>
                    <a:pt x="670020" y="1555349"/>
                  </a:cubicBezTo>
                  <a:cubicBezTo>
                    <a:pt x="576007" y="1446492"/>
                    <a:pt x="579965" y="1232736"/>
                    <a:pt x="474077" y="1086274"/>
                  </a:cubicBezTo>
                  <a:cubicBezTo>
                    <a:pt x="368189" y="939812"/>
                    <a:pt x="96046" y="798297"/>
                    <a:pt x="34690" y="676575"/>
                  </a:cubicBezTo>
                  <a:cubicBezTo>
                    <a:pt x="-26666" y="554853"/>
                    <a:pt x="-8853" y="463809"/>
                    <a:pt x="105942" y="355941"/>
                  </a:cubicBezTo>
                  <a:cubicBezTo>
                    <a:pt x="220737" y="248074"/>
                    <a:pt x="541371" y="112497"/>
                    <a:pt x="723459" y="29370"/>
                  </a:cubicBezTo>
                  <a:close/>
                </a:path>
              </a:pathLst>
            </a:custGeom>
            <a:solidFill>
              <a:srgbClr val="01CCFF">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8" name="Isosceles Triangle 7">
              <a:extLst>
                <a:ext uri="{FF2B5EF4-FFF2-40B4-BE49-F238E27FC236}">
                  <a16:creationId xmlns:a16="http://schemas.microsoft.com/office/drawing/2014/main" id="{BF7D00D8-F5D9-7327-D07A-BBACE71A956B}"/>
                </a:ext>
              </a:extLst>
            </p:cNvPr>
            <p:cNvSpPr/>
            <p:nvPr/>
          </p:nvSpPr>
          <p:spPr>
            <a:xfrm rot="3965731">
              <a:off x="6869906" y="1955794"/>
              <a:ext cx="488742" cy="722632"/>
            </a:xfrm>
            <a:prstGeom prst="triangle">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45951F8E-0BE4-5F73-FE50-32D6FA2D27AD}"/>
                </a:ext>
              </a:extLst>
            </p:cNvPr>
            <p:cNvSpPr/>
            <p:nvPr/>
          </p:nvSpPr>
          <p:spPr>
            <a:xfrm>
              <a:off x="6893176" y="2298122"/>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9F1AA478-8C3E-D59E-7BEF-F0943A6F3D46}"/>
                </a:ext>
              </a:extLst>
            </p:cNvPr>
            <p:cNvGrpSpPr/>
            <p:nvPr/>
          </p:nvGrpSpPr>
          <p:grpSpPr>
            <a:xfrm>
              <a:off x="1341489" y="203270"/>
              <a:ext cx="9696922" cy="6654730"/>
              <a:chOff x="2882151" y="993304"/>
              <a:chExt cx="7560000" cy="5760000"/>
            </a:xfrm>
          </p:grpSpPr>
          <p:cxnSp>
            <p:nvCxnSpPr>
              <p:cNvPr id="33" name="Straight Arrow Connector 32">
                <a:extLst>
                  <a:ext uri="{FF2B5EF4-FFF2-40B4-BE49-F238E27FC236}">
                    <a16:creationId xmlns:a16="http://schemas.microsoft.com/office/drawing/2014/main" id="{A792C817-7F17-015F-03FF-023684A29893}"/>
                  </a:ext>
                </a:extLst>
              </p:cNvPr>
              <p:cNvCxnSpPr>
                <a:cxnSpLocks/>
              </p:cNvCxnSpPr>
              <p:nvPr/>
            </p:nvCxnSpPr>
            <p:spPr>
              <a:xfrm flipV="1">
                <a:off x="3204881" y="993304"/>
                <a:ext cx="0" cy="5760000"/>
              </a:xfrm>
              <a:prstGeom prst="straightConnector1">
                <a:avLst/>
              </a:prstGeom>
              <a:ln w="571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2D1C130-0CE6-6BD8-C3C8-3953B383C383}"/>
                  </a:ext>
                </a:extLst>
              </p:cNvPr>
              <p:cNvCxnSpPr>
                <a:cxnSpLocks/>
              </p:cNvCxnSpPr>
              <p:nvPr/>
            </p:nvCxnSpPr>
            <p:spPr>
              <a:xfrm>
                <a:off x="2882151" y="6329083"/>
                <a:ext cx="7560000" cy="0"/>
              </a:xfrm>
              <a:prstGeom prst="straightConnector1">
                <a:avLst/>
              </a:prstGeom>
              <a:ln w="571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E409D2BB-5D4B-ACED-810E-D9041CA059D1}"/>
                </a:ext>
              </a:extLst>
            </p:cNvPr>
            <p:cNvSpPr txBox="1"/>
            <p:nvPr/>
          </p:nvSpPr>
          <p:spPr>
            <a:xfrm>
              <a:off x="3757685" y="3150"/>
              <a:ext cx="5548263" cy="719427"/>
            </a:xfrm>
            <a:prstGeom prst="rect">
              <a:avLst/>
            </a:prstGeom>
            <a:noFill/>
          </p:spPr>
          <p:txBody>
            <a:bodyPr wrap="square" rtlCol="0">
              <a:spAutoFit/>
            </a:bodyPr>
            <a:lstStyle/>
            <a:p>
              <a:pPr algn="ctr"/>
              <a:r>
                <a:rPr lang="en-GB" sz="2800" dirty="0">
                  <a:solidFill>
                    <a:schemeClr val="bg1">
                      <a:lumMod val="50000"/>
                    </a:schemeClr>
                  </a:solidFill>
                  <a:latin typeface="Nexa Bold" panose="02000000000000000000" pitchFamily="50" charset="0"/>
                </a:rPr>
                <a:t>Estimated Pose of the Robot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2FF6EBB-5828-BE6B-B980-81753505453B}"/>
                    </a:ext>
                  </a:extLst>
                </p:cNvPr>
                <p:cNvSpPr txBox="1"/>
                <p:nvPr/>
              </p:nvSpPr>
              <p:spPr>
                <a:xfrm>
                  <a:off x="10476644" y="6475242"/>
                  <a:ext cx="3697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𝑊</m:t>
                            </m:r>
                          </m:sub>
                        </m:sSub>
                      </m:oMath>
                    </m:oMathPara>
                  </a14:m>
                  <a:endParaRPr lang="en-GB"/>
                </a:p>
              </p:txBody>
            </p:sp>
          </mc:Choice>
          <mc:Fallback xmlns="">
            <p:sp>
              <p:nvSpPr>
                <p:cNvPr id="13" name="TextBox 12">
                  <a:extLst>
                    <a:ext uri="{FF2B5EF4-FFF2-40B4-BE49-F238E27FC236}">
                      <a16:creationId xmlns:a16="http://schemas.microsoft.com/office/drawing/2014/main" id="{D2FF6EBB-5828-BE6B-B980-81753505453B}"/>
                    </a:ext>
                  </a:extLst>
                </p:cNvPr>
                <p:cNvSpPr txBox="1">
                  <a:spLocks noRot="1" noChangeAspect="1" noMove="1" noResize="1" noEditPoints="1" noAdjustHandles="1" noChangeArrowheads="1" noChangeShapeType="1" noTextEdit="1"/>
                </p:cNvSpPr>
                <p:nvPr/>
              </p:nvSpPr>
              <p:spPr>
                <a:xfrm>
                  <a:off x="10476644" y="6475242"/>
                  <a:ext cx="369780" cy="276999"/>
                </a:xfrm>
                <a:prstGeom prst="rect">
                  <a:avLst/>
                </a:prstGeom>
                <a:blipFill>
                  <a:blip r:embed="rId4"/>
                  <a:stretch>
                    <a:fillRect l="-29167" r="-22917" b="-606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C6C8A33-EB0E-15A3-BA51-FC43565AD553}"/>
                    </a:ext>
                  </a:extLst>
                </p:cNvPr>
                <p:cNvSpPr txBox="1"/>
                <p:nvPr/>
              </p:nvSpPr>
              <p:spPr>
                <a:xfrm>
                  <a:off x="1208456" y="504537"/>
                  <a:ext cx="332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𝑊</m:t>
                            </m:r>
                          </m:sub>
                        </m:sSub>
                      </m:oMath>
                    </m:oMathPara>
                  </a14:m>
                  <a:endParaRPr lang="en-GB"/>
                </a:p>
              </p:txBody>
            </p:sp>
          </mc:Choice>
          <mc:Fallback xmlns="">
            <p:sp>
              <p:nvSpPr>
                <p:cNvPr id="14" name="TextBox 13">
                  <a:extLst>
                    <a:ext uri="{FF2B5EF4-FFF2-40B4-BE49-F238E27FC236}">
                      <a16:creationId xmlns:a16="http://schemas.microsoft.com/office/drawing/2014/main" id="{4C6C8A33-EB0E-15A3-BA51-FC43565AD553}"/>
                    </a:ext>
                  </a:extLst>
                </p:cNvPr>
                <p:cNvSpPr txBox="1">
                  <a:spLocks noRot="1" noChangeAspect="1" noMove="1" noResize="1" noEditPoints="1" noAdjustHandles="1" noChangeArrowheads="1" noChangeShapeType="1" noTextEdit="1"/>
                </p:cNvSpPr>
                <p:nvPr/>
              </p:nvSpPr>
              <p:spPr>
                <a:xfrm>
                  <a:off x="1208456" y="504537"/>
                  <a:ext cx="332399" cy="276999"/>
                </a:xfrm>
                <a:prstGeom prst="rect">
                  <a:avLst/>
                </a:prstGeom>
                <a:blipFill>
                  <a:blip r:embed="rId5"/>
                  <a:stretch>
                    <a:fillRect l="-32558" r="-23256" b="-5757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B6CB4FE-69E6-1337-E106-333B48130956}"/>
                    </a:ext>
                  </a:extLst>
                </p:cNvPr>
                <p:cNvSpPr txBox="1"/>
                <p:nvPr/>
              </p:nvSpPr>
              <p:spPr>
                <a:xfrm>
                  <a:off x="10400780" y="2850901"/>
                  <a:ext cx="9669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𝑚𝑦</m:t>
                        </m:r>
                        <m:r>
                          <a:rPr lang="en-GB" b="0" i="1" smtClean="0">
                            <a:latin typeface="Cambria Math" panose="02040503050406030204" pitchFamily="18" charset="0"/>
                          </a:rPr>
                          <m:t>)</m:t>
                        </m:r>
                      </m:oMath>
                    </m:oMathPara>
                  </a14:m>
                  <a:endParaRPr lang="en-GB"/>
                </a:p>
              </p:txBody>
            </p:sp>
          </mc:Choice>
          <mc:Fallback xmlns="">
            <p:sp>
              <p:nvSpPr>
                <p:cNvPr id="15" name="TextBox 14">
                  <a:extLst>
                    <a:ext uri="{FF2B5EF4-FFF2-40B4-BE49-F238E27FC236}">
                      <a16:creationId xmlns:a16="http://schemas.microsoft.com/office/drawing/2014/main" id="{FB6CB4FE-69E6-1337-E106-333B48130956}"/>
                    </a:ext>
                  </a:extLst>
                </p:cNvPr>
                <p:cNvSpPr txBox="1">
                  <a:spLocks noRot="1" noChangeAspect="1" noMove="1" noResize="1" noEditPoints="1" noAdjustHandles="1" noChangeArrowheads="1" noChangeShapeType="1" noTextEdit="1"/>
                </p:cNvSpPr>
                <p:nvPr/>
              </p:nvSpPr>
              <p:spPr>
                <a:xfrm>
                  <a:off x="10400780" y="2850901"/>
                  <a:ext cx="966996" cy="276999"/>
                </a:xfrm>
                <a:prstGeom prst="rect">
                  <a:avLst/>
                </a:prstGeom>
                <a:blipFill>
                  <a:blip r:embed="rId6"/>
                  <a:stretch>
                    <a:fillRect l="-14286" t="-6061" r="-32540" b="-84848"/>
                  </a:stretch>
                </a:blipFill>
              </p:spPr>
              <p:txBody>
                <a:bodyPr/>
                <a:lstStyle/>
                <a:p>
                  <a:r>
                    <a:rPr lang="en-GB">
                      <a:noFill/>
                    </a:rPr>
                    <a:t> </a:t>
                  </a:r>
                </a:p>
              </p:txBody>
            </p:sp>
          </mc:Fallback>
        </mc:AlternateContent>
        <p:sp>
          <p:nvSpPr>
            <p:cNvPr id="16" name="Star: 5 Points 15">
              <a:extLst>
                <a:ext uri="{FF2B5EF4-FFF2-40B4-BE49-F238E27FC236}">
                  <a16:creationId xmlns:a16="http://schemas.microsoft.com/office/drawing/2014/main" id="{743D7E6F-17C1-9E0D-D3B3-B659DF8FC5D1}"/>
                </a:ext>
              </a:extLst>
            </p:cNvPr>
            <p:cNvSpPr/>
            <p:nvPr/>
          </p:nvSpPr>
          <p:spPr>
            <a:xfrm>
              <a:off x="9778842" y="2870726"/>
              <a:ext cx="564355" cy="514348"/>
            </a:xfrm>
            <a:prstGeom prst="star5">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336130E-EA12-F042-5BEE-2804C3FCA28D}"/>
                    </a:ext>
                  </a:extLst>
                </p:cNvPr>
                <p:cNvSpPr txBox="1"/>
                <p:nvPr/>
              </p:nvSpPr>
              <p:spPr>
                <a:xfrm>
                  <a:off x="10400780" y="2850901"/>
                  <a:ext cx="9669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𝑥</m:t>
                            </m:r>
                          </m:sub>
                        </m:sSub>
                        <m:r>
                          <a:rPr lang="en-GB" b="0" i="1" smtClean="0">
                            <a:latin typeface="Cambria Math" panose="02040503050406030204" pitchFamily="18" charset="0"/>
                          </a:rPr>
                          <m:t>,</m:t>
                        </m:r>
                        <m:r>
                          <a:rPr lang="en-GB" b="0" i="1" smtClean="0">
                            <a:latin typeface="Cambria Math" panose="02040503050406030204" pitchFamily="18" charset="0"/>
                          </a:rPr>
                          <m:t>𝑚𝑦</m:t>
                        </m:r>
                        <m:r>
                          <a:rPr lang="en-GB" b="0" i="1" smtClean="0">
                            <a:latin typeface="Cambria Math" panose="02040503050406030204" pitchFamily="18" charset="0"/>
                          </a:rPr>
                          <m:t>)</m:t>
                        </m:r>
                      </m:oMath>
                    </m:oMathPara>
                  </a14:m>
                  <a:endParaRPr lang="en-GB"/>
                </a:p>
              </p:txBody>
            </p:sp>
          </mc:Choice>
          <mc:Fallback xmlns="">
            <p:sp>
              <p:nvSpPr>
                <p:cNvPr id="17" name="TextBox 16">
                  <a:extLst>
                    <a:ext uri="{FF2B5EF4-FFF2-40B4-BE49-F238E27FC236}">
                      <a16:creationId xmlns:a16="http://schemas.microsoft.com/office/drawing/2014/main" id="{2336130E-EA12-F042-5BEE-2804C3FCA28D}"/>
                    </a:ext>
                  </a:extLst>
                </p:cNvPr>
                <p:cNvSpPr txBox="1">
                  <a:spLocks noRot="1" noChangeAspect="1" noMove="1" noResize="1" noEditPoints="1" noAdjustHandles="1" noChangeArrowheads="1" noChangeShapeType="1" noTextEdit="1"/>
                </p:cNvSpPr>
                <p:nvPr/>
              </p:nvSpPr>
              <p:spPr>
                <a:xfrm>
                  <a:off x="10400780" y="2850901"/>
                  <a:ext cx="966996" cy="276999"/>
                </a:xfrm>
                <a:prstGeom prst="rect">
                  <a:avLst/>
                </a:prstGeom>
                <a:blipFill>
                  <a:blip r:embed="rId6"/>
                  <a:stretch>
                    <a:fillRect l="-14286" t="-6061" r="-32540" b="-848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B9A07CB-7A96-D707-82EC-4C7DB35E4F6D}"/>
                    </a:ext>
                  </a:extLst>
                </p:cNvPr>
                <p:cNvSpPr txBox="1"/>
                <p:nvPr/>
              </p:nvSpPr>
              <p:spPr>
                <a:xfrm>
                  <a:off x="5872910" y="1691490"/>
                  <a:ext cx="7798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𝑏𝑒𝑙</m:t>
                        </m:r>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0" smtClean="0">
                                    <a:latin typeface="Cambria Math" panose="02040503050406030204" pitchFamily="18" charset="0"/>
                                  </a:rPr>
                                  <m:t>𝐬</m:t>
                                </m:r>
                              </m:e>
                            </m:acc>
                          </m:e>
                          <m:sub>
                            <m:r>
                              <a:rPr lang="en-GB" b="0" i="1" smtClean="0">
                                <a:latin typeface="Cambria Math" panose="02040503050406030204" pitchFamily="18" charset="0"/>
                              </a:rPr>
                              <m:t>2</m:t>
                            </m:r>
                          </m:sub>
                        </m:sSub>
                        <m:r>
                          <a:rPr lang="en-GB" b="1" i="1" smtClean="0">
                            <a:latin typeface="Cambria Math" panose="02040503050406030204" pitchFamily="18" charset="0"/>
                          </a:rPr>
                          <m:t>)</m:t>
                        </m:r>
                      </m:oMath>
                    </m:oMathPara>
                  </a14:m>
                  <a:endParaRPr lang="en-GB"/>
                </a:p>
              </p:txBody>
            </p:sp>
          </mc:Choice>
          <mc:Fallback xmlns="">
            <p:sp>
              <p:nvSpPr>
                <p:cNvPr id="18" name="TextBox 17">
                  <a:extLst>
                    <a:ext uri="{FF2B5EF4-FFF2-40B4-BE49-F238E27FC236}">
                      <a16:creationId xmlns:a16="http://schemas.microsoft.com/office/drawing/2014/main" id="{5B9A07CB-7A96-D707-82EC-4C7DB35E4F6D}"/>
                    </a:ext>
                  </a:extLst>
                </p:cNvPr>
                <p:cNvSpPr txBox="1">
                  <a:spLocks noRot="1" noChangeAspect="1" noMove="1" noResize="1" noEditPoints="1" noAdjustHandles="1" noChangeArrowheads="1" noChangeShapeType="1" noTextEdit="1"/>
                </p:cNvSpPr>
                <p:nvPr/>
              </p:nvSpPr>
              <p:spPr>
                <a:xfrm>
                  <a:off x="5872910" y="1691490"/>
                  <a:ext cx="779893" cy="276999"/>
                </a:xfrm>
                <a:prstGeom prst="rect">
                  <a:avLst/>
                </a:prstGeom>
                <a:blipFill>
                  <a:blip r:embed="rId7"/>
                  <a:stretch>
                    <a:fillRect l="-13725" t="-33333" r="-46078" b="-84848"/>
                  </a:stretch>
                </a:blipFill>
              </p:spPr>
              <p:txBody>
                <a:bodyPr/>
                <a:lstStyle/>
                <a:p>
                  <a:r>
                    <a:rPr lang="en-GB">
                      <a:noFill/>
                    </a:rPr>
                    <a:t> </a:t>
                  </a:r>
                </a:p>
              </p:txBody>
            </p:sp>
          </mc:Fallback>
        </mc:AlternateContent>
        <p:sp>
          <p:nvSpPr>
            <p:cNvPr id="19" name="Free-form: Shape 45">
              <a:extLst>
                <a:ext uri="{FF2B5EF4-FFF2-40B4-BE49-F238E27FC236}">
                  <a16:creationId xmlns:a16="http://schemas.microsoft.com/office/drawing/2014/main" id="{4DAF99BB-4F61-BD26-3A2D-8FF585666DD1}"/>
                </a:ext>
              </a:extLst>
            </p:cNvPr>
            <p:cNvSpPr/>
            <p:nvPr/>
          </p:nvSpPr>
          <p:spPr>
            <a:xfrm>
              <a:off x="3687925" y="3785286"/>
              <a:ext cx="900961" cy="975410"/>
            </a:xfrm>
            <a:custGeom>
              <a:avLst/>
              <a:gdLst>
                <a:gd name="connsiteX0" fmla="*/ 821234 w 1367304"/>
                <a:gd name="connsiteY0" fmla="*/ 224292 h 1618500"/>
                <a:gd name="connsiteX1" fmla="*/ 573584 w 1367304"/>
                <a:gd name="connsiteY1" fmla="*/ 5217 h 1618500"/>
                <a:gd name="connsiteX2" fmla="*/ 202109 w 1367304"/>
                <a:gd name="connsiteY2" fmla="*/ 138567 h 1618500"/>
                <a:gd name="connsiteX3" fmla="*/ 249734 w 1367304"/>
                <a:gd name="connsiteY3" fmla="*/ 852942 h 1618500"/>
                <a:gd name="connsiteX4" fmla="*/ 183059 w 1367304"/>
                <a:gd name="connsiteY4" fmla="*/ 1205367 h 1618500"/>
                <a:gd name="connsiteX5" fmla="*/ 2084 w 1367304"/>
                <a:gd name="connsiteY5" fmla="*/ 1453017 h 1618500"/>
                <a:gd name="connsiteX6" fmla="*/ 316409 w 1367304"/>
                <a:gd name="connsiteY6" fmla="*/ 1614942 h 1618500"/>
                <a:gd name="connsiteX7" fmla="*/ 868859 w 1367304"/>
                <a:gd name="connsiteY7" fmla="*/ 1567317 h 1618500"/>
                <a:gd name="connsiteX8" fmla="*/ 1230809 w 1367304"/>
                <a:gd name="connsiteY8" fmla="*/ 1595892 h 1618500"/>
                <a:gd name="connsiteX9" fmla="*/ 1345109 w 1367304"/>
                <a:gd name="connsiteY9" fmla="*/ 1233942 h 1618500"/>
                <a:gd name="connsiteX10" fmla="*/ 1173659 w 1367304"/>
                <a:gd name="connsiteY10" fmla="*/ 1062492 h 1618500"/>
                <a:gd name="connsiteX11" fmla="*/ 1211759 w 1367304"/>
                <a:gd name="connsiteY11" fmla="*/ 881517 h 1618500"/>
                <a:gd name="connsiteX12" fmla="*/ 1354634 w 1367304"/>
                <a:gd name="connsiteY12" fmla="*/ 595767 h 1618500"/>
                <a:gd name="connsiteX13" fmla="*/ 821234 w 1367304"/>
                <a:gd name="connsiteY13" fmla="*/ 224292 h 161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7304" h="1618500">
                  <a:moveTo>
                    <a:pt x="821234" y="224292"/>
                  </a:moveTo>
                  <a:cubicBezTo>
                    <a:pt x="691059" y="125867"/>
                    <a:pt x="676771" y="19504"/>
                    <a:pt x="573584" y="5217"/>
                  </a:cubicBezTo>
                  <a:cubicBezTo>
                    <a:pt x="470397" y="-9070"/>
                    <a:pt x="256084" y="-2720"/>
                    <a:pt x="202109" y="138567"/>
                  </a:cubicBezTo>
                  <a:cubicBezTo>
                    <a:pt x="148134" y="279854"/>
                    <a:pt x="252909" y="675142"/>
                    <a:pt x="249734" y="852942"/>
                  </a:cubicBezTo>
                  <a:cubicBezTo>
                    <a:pt x="246559" y="1030742"/>
                    <a:pt x="224334" y="1105355"/>
                    <a:pt x="183059" y="1205367"/>
                  </a:cubicBezTo>
                  <a:cubicBezTo>
                    <a:pt x="141784" y="1305380"/>
                    <a:pt x="-20141" y="1384755"/>
                    <a:pt x="2084" y="1453017"/>
                  </a:cubicBezTo>
                  <a:cubicBezTo>
                    <a:pt x="24309" y="1521279"/>
                    <a:pt x="171947" y="1595892"/>
                    <a:pt x="316409" y="1614942"/>
                  </a:cubicBezTo>
                  <a:cubicBezTo>
                    <a:pt x="460871" y="1633992"/>
                    <a:pt x="716459" y="1570492"/>
                    <a:pt x="868859" y="1567317"/>
                  </a:cubicBezTo>
                  <a:cubicBezTo>
                    <a:pt x="1021259" y="1564142"/>
                    <a:pt x="1151434" y="1651454"/>
                    <a:pt x="1230809" y="1595892"/>
                  </a:cubicBezTo>
                  <a:cubicBezTo>
                    <a:pt x="1310184" y="1540330"/>
                    <a:pt x="1354634" y="1322842"/>
                    <a:pt x="1345109" y="1233942"/>
                  </a:cubicBezTo>
                  <a:cubicBezTo>
                    <a:pt x="1335584" y="1145042"/>
                    <a:pt x="1195884" y="1121229"/>
                    <a:pt x="1173659" y="1062492"/>
                  </a:cubicBezTo>
                  <a:cubicBezTo>
                    <a:pt x="1151434" y="1003755"/>
                    <a:pt x="1181597" y="959305"/>
                    <a:pt x="1211759" y="881517"/>
                  </a:cubicBezTo>
                  <a:cubicBezTo>
                    <a:pt x="1241922" y="803730"/>
                    <a:pt x="1414959" y="705304"/>
                    <a:pt x="1354634" y="595767"/>
                  </a:cubicBezTo>
                  <a:cubicBezTo>
                    <a:pt x="1294309" y="486230"/>
                    <a:pt x="951409" y="322717"/>
                    <a:pt x="821234" y="224292"/>
                  </a:cubicBezTo>
                  <a:close/>
                </a:path>
              </a:pathLst>
            </a:cu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0" name="Group 19">
              <a:extLst>
                <a:ext uri="{FF2B5EF4-FFF2-40B4-BE49-F238E27FC236}">
                  <a16:creationId xmlns:a16="http://schemas.microsoft.com/office/drawing/2014/main" id="{54CD71B6-DF74-5E5D-5E26-6B79CACD89EE}"/>
                </a:ext>
              </a:extLst>
            </p:cNvPr>
            <p:cNvGrpSpPr/>
            <p:nvPr/>
          </p:nvGrpSpPr>
          <p:grpSpPr>
            <a:xfrm>
              <a:off x="1355416" y="2873050"/>
              <a:ext cx="3041730" cy="3004526"/>
              <a:chOff x="3135699" y="2408642"/>
              <a:chExt cx="3041730" cy="3004526"/>
            </a:xfrm>
          </p:grpSpPr>
          <p:grpSp>
            <p:nvGrpSpPr>
              <p:cNvPr id="24" name="Group 23">
                <a:extLst>
                  <a:ext uri="{FF2B5EF4-FFF2-40B4-BE49-F238E27FC236}">
                    <a16:creationId xmlns:a16="http://schemas.microsoft.com/office/drawing/2014/main" id="{5A14BF7D-1CC4-54BE-84B4-98F8D8CC41BC}"/>
                  </a:ext>
                </a:extLst>
              </p:cNvPr>
              <p:cNvGrpSpPr/>
              <p:nvPr/>
            </p:nvGrpSpPr>
            <p:grpSpPr>
              <a:xfrm rot="3749628">
                <a:off x="4349333" y="4807481"/>
                <a:ext cx="488742" cy="722632"/>
                <a:chOff x="4513315" y="5121894"/>
                <a:chExt cx="488742" cy="722632"/>
              </a:xfrm>
            </p:grpSpPr>
            <p:sp>
              <p:nvSpPr>
                <p:cNvPr id="31" name="Isosceles Triangle 30">
                  <a:extLst>
                    <a:ext uri="{FF2B5EF4-FFF2-40B4-BE49-F238E27FC236}">
                      <a16:creationId xmlns:a16="http://schemas.microsoft.com/office/drawing/2014/main" id="{0443E723-4020-6456-113F-D509B9FA6553}"/>
                    </a:ext>
                  </a:extLst>
                </p:cNvPr>
                <p:cNvSpPr/>
                <p:nvPr/>
              </p:nvSpPr>
              <p:spPr>
                <a:xfrm>
                  <a:off x="4513315" y="5121894"/>
                  <a:ext cx="488742" cy="722632"/>
                </a:xfrm>
                <a:prstGeom prst="triangle">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CCB5E6F0-BABA-EA2C-C368-F146ED2210BC}"/>
                    </a:ext>
                  </a:extLst>
                </p:cNvPr>
                <p:cNvSpPr/>
                <p:nvPr/>
              </p:nvSpPr>
              <p:spPr>
                <a:xfrm>
                  <a:off x="4683727" y="5516418"/>
                  <a:ext cx="147918" cy="147918"/>
                </a:xfrm>
                <a:prstGeom prst="ellipse">
                  <a:avLst/>
                </a:prstGeom>
                <a:solidFill>
                  <a:schemeClr val="tx1">
                    <a:alpha val="7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a:extLst>
                  <a:ext uri="{FF2B5EF4-FFF2-40B4-BE49-F238E27FC236}">
                    <a16:creationId xmlns:a16="http://schemas.microsoft.com/office/drawing/2014/main" id="{3F58398D-CFF0-AD79-92BF-2F3FF1ADD207}"/>
                  </a:ext>
                </a:extLst>
              </p:cNvPr>
              <p:cNvGrpSpPr/>
              <p:nvPr/>
            </p:nvGrpSpPr>
            <p:grpSpPr>
              <a:xfrm>
                <a:off x="5688687" y="3438302"/>
                <a:ext cx="488742" cy="722632"/>
                <a:chOff x="4513315" y="5121894"/>
                <a:chExt cx="488742" cy="722632"/>
              </a:xfrm>
            </p:grpSpPr>
            <p:sp>
              <p:nvSpPr>
                <p:cNvPr id="29" name="Isosceles Triangle 28">
                  <a:extLst>
                    <a:ext uri="{FF2B5EF4-FFF2-40B4-BE49-F238E27FC236}">
                      <a16:creationId xmlns:a16="http://schemas.microsoft.com/office/drawing/2014/main" id="{FA15921F-CCB9-91C2-8C2A-5D58B01FFE54}"/>
                    </a:ext>
                  </a:extLst>
                </p:cNvPr>
                <p:cNvSpPr/>
                <p:nvPr/>
              </p:nvSpPr>
              <p:spPr>
                <a:xfrm>
                  <a:off x="4513315" y="5121894"/>
                  <a:ext cx="488742" cy="722632"/>
                </a:xfrm>
                <a:prstGeom prst="triangle">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89FF9656-D7A8-834D-D1CB-68D4B92F283C}"/>
                    </a:ext>
                  </a:extLst>
                </p:cNvPr>
                <p:cNvSpPr/>
                <p:nvPr/>
              </p:nvSpPr>
              <p:spPr>
                <a:xfrm>
                  <a:off x="4683727" y="5516418"/>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6" name="Arc 25">
                <a:extLst>
                  <a:ext uri="{FF2B5EF4-FFF2-40B4-BE49-F238E27FC236}">
                    <a16:creationId xmlns:a16="http://schemas.microsoft.com/office/drawing/2014/main" id="{A8B75A9D-F61E-988F-8948-BEB006DD8C7D}"/>
                  </a:ext>
                </a:extLst>
              </p:cNvPr>
              <p:cNvSpPr/>
              <p:nvPr/>
            </p:nvSpPr>
            <p:spPr>
              <a:xfrm rot="5568644">
                <a:off x="3143381" y="2400960"/>
                <a:ext cx="2799884" cy="2815247"/>
              </a:xfrm>
              <a:prstGeom prst="arc">
                <a:avLst>
                  <a:gd name="adj1" fmla="val 16359713"/>
                  <a:gd name="adj2" fmla="val 21590898"/>
                </a:avLst>
              </a:prstGeom>
              <a:noFill/>
              <a:ln w="381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796577F-DD70-D14A-CB6F-2B15226593C0}"/>
                      </a:ext>
                    </a:extLst>
                  </p:cNvPr>
                  <p:cNvSpPr txBox="1"/>
                  <p:nvPr/>
                </p:nvSpPr>
                <p:spPr>
                  <a:xfrm>
                    <a:off x="4261068" y="4703484"/>
                    <a:ext cx="2756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1">
                                      <a:latin typeface="Cambria Math" panose="02040503050406030204" pitchFamily="18" charset="0"/>
                                    </a:rPr>
                                    <m:t>𝒔</m:t>
                                  </m:r>
                                </m:e>
                              </m:acc>
                            </m:e>
                            <m:sub>
                              <m:r>
                                <a:rPr lang="en-GB" b="0" i="1" smtClean="0">
                                  <a:latin typeface="Cambria Math" panose="02040503050406030204" pitchFamily="18" charset="0"/>
                                </a:rPr>
                                <m:t>0</m:t>
                              </m:r>
                            </m:sub>
                          </m:sSub>
                        </m:oMath>
                      </m:oMathPara>
                    </a14:m>
                    <a:endParaRPr lang="en-GB"/>
                  </a:p>
                </p:txBody>
              </p:sp>
            </mc:Choice>
            <mc:Fallback xmlns="">
              <p:sp>
                <p:nvSpPr>
                  <p:cNvPr id="52" name="TextBox 51">
                    <a:extLst>
                      <a:ext uri="{FF2B5EF4-FFF2-40B4-BE49-F238E27FC236}">
                        <a16:creationId xmlns:a16="http://schemas.microsoft.com/office/drawing/2014/main" id="{28FD8A65-B38E-5748-8F4F-1C523AA38516}"/>
                      </a:ext>
                    </a:extLst>
                  </p:cNvPr>
                  <p:cNvSpPr txBox="1">
                    <a:spLocks noRot="1" noChangeAspect="1" noMove="1" noResize="1" noEditPoints="1" noAdjustHandles="1" noChangeArrowheads="1" noChangeShapeType="1" noTextEdit="1"/>
                  </p:cNvSpPr>
                  <p:nvPr/>
                </p:nvSpPr>
                <p:spPr>
                  <a:xfrm>
                    <a:off x="4261068" y="4703484"/>
                    <a:ext cx="275653" cy="276999"/>
                  </a:xfrm>
                  <a:prstGeom prst="rect">
                    <a:avLst/>
                  </a:prstGeom>
                  <a:blipFill>
                    <a:blip r:embed="rId8"/>
                    <a:stretch>
                      <a:fillRect l="-20000" t="-26667" r="-44444"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FD3D3C4-0292-170C-E463-86625A4E2401}"/>
                      </a:ext>
                    </a:extLst>
                  </p:cNvPr>
                  <p:cNvSpPr txBox="1"/>
                  <p:nvPr/>
                </p:nvSpPr>
                <p:spPr>
                  <a:xfrm>
                    <a:off x="5333043" y="3781878"/>
                    <a:ext cx="2703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1">
                                      <a:latin typeface="Cambria Math" panose="02040503050406030204" pitchFamily="18" charset="0"/>
                                    </a:rPr>
                                    <m:t>𝒔</m:t>
                                  </m:r>
                                </m:e>
                              </m:acc>
                            </m:e>
                            <m:sub>
                              <m:r>
                                <a:rPr lang="en-GB" b="0" i="1" smtClean="0">
                                  <a:latin typeface="Cambria Math" panose="02040503050406030204" pitchFamily="18" charset="0"/>
                                </a:rPr>
                                <m:t>1</m:t>
                              </m:r>
                            </m:sub>
                          </m:sSub>
                        </m:oMath>
                      </m:oMathPara>
                    </a14:m>
                    <a:endParaRPr lang="en-GB"/>
                  </a:p>
                </p:txBody>
              </p:sp>
            </mc:Choice>
            <mc:Fallback xmlns="">
              <p:sp>
                <p:nvSpPr>
                  <p:cNvPr id="53" name="TextBox 52">
                    <a:extLst>
                      <a:ext uri="{FF2B5EF4-FFF2-40B4-BE49-F238E27FC236}">
                        <a16:creationId xmlns:a16="http://schemas.microsoft.com/office/drawing/2014/main" id="{525BF33A-0B39-EA68-4A3D-16244F8D0F29}"/>
                      </a:ext>
                    </a:extLst>
                  </p:cNvPr>
                  <p:cNvSpPr txBox="1">
                    <a:spLocks noRot="1" noChangeAspect="1" noMove="1" noResize="1" noEditPoints="1" noAdjustHandles="1" noChangeArrowheads="1" noChangeShapeType="1" noTextEdit="1"/>
                  </p:cNvSpPr>
                  <p:nvPr/>
                </p:nvSpPr>
                <p:spPr>
                  <a:xfrm>
                    <a:off x="5333043" y="3781878"/>
                    <a:ext cx="270330" cy="276999"/>
                  </a:xfrm>
                  <a:prstGeom prst="rect">
                    <a:avLst/>
                  </a:prstGeom>
                  <a:blipFill>
                    <a:blip r:embed="rId9"/>
                    <a:stretch>
                      <a:fillRect l="-20455" t="-26667" r="-45455" b="-1555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C7FCF3E-E330-4D1A-AC85-882987E6BF93}"/>
                    </a:ext>
                  </a:extLst>
                </p:cNvPr>
                <p:cNvSpPr txBox="1"/>
                <p:nvPr/>
              </p:nvSpPr>
              <p:spPr>
                <a:xfrm>
                  <a:off x="5001781" y="4925763"/>
                  <a:ext cx="7745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𝑏𝑒𝑙</m:t>
                        </m:r>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0" smtClean="0">
                                    <a:latin typeface="Cambria Math" panose="02040503050406030204" pitchFamily="18" charset="0"/>
                                  </a:rPr>
                                  <m:t>𝐬</m:t>
                                </m:r>
                              </m:e>
                            </m:acc>
                          </m:e>
                          <m:sub>
                            <m:r>
                              <a:rPr lang="en-GB" b="0" i="1" smtClean="0">
                                <a:latin typeface="Cambria Math" panose="02040503050406030204" pitchFamily="18" charset="0"/>
                              </a:rPr>
                              <m:t>1</m:t>
                            </m:r>
                          </m:sub>
                        </m:sSub>
                        <m:r>
                          <a:rPr lang="en-GB" b="1" i="1" smtClean="0">
                            <a:latin typeface="Cambria Math" panose="02040503050406030204" pitchFamily="18" charset="0"/>
                          </a:rPr>
                          <m:t>)</m:t>
                        </m:r>
                      </m:oMath>
                    </m:oMathPara>
                  </a14:m>
                  <a:endParaRPr lang="en-GB"/>
                </a:p>
              </p:txBody>
            </p:sp>
          </mc:Choice>
          <mc:Fallback xmlns="">
            <p:sp>
              <p:nvSpPr>
                <p:cNvPr id="21" name="TextBox 20">
                  <a:extLst>
                    <a:ext uri="{FF2B5EF4-FFF2-40B4-BE49-F238E27FC236}">
                      <a16:creationId xmlns:a16="http://schemas.microsoft.com/office/drawing/2014/main" id="{4C7FCF3E-E330-4D1A-AC85-882987E6BF93}"/>
                    </a:ext>
                  </a:extLst>
                </p:cNvPr>
                <p:cNvSpPr txBox="1">
                  <a:spLocks noRot="1" noChangeAspect="1" noMove="1" noResize="1" noEditPoints="1" noAdjustHandles="1" noChangeArrowheads="1" noChangeShapeType="1" noTextEdit="1"/>
                </p:cNvSpPr>
                <p:nvPr/>
              </p:nvSpPr>
              <p:spPr>
                <a:xfrm>
                  <a:off x="5001781" y="4925763"/>
                  <a:ext cx="774571" cy="276999"/>
                </a:xfrm>
                <a:prstGeom prst="rect">
                  <a:avLst/>
                </a:prstGeom>
                <a:blipFill>
                  <a:blip r:embed="rId10"/>
                  <a:stretch>
                    <a:fillRect l="-13725" t="-33333" r="-47059" b="-84848"/>
                  </a:stretch>
                </a:blipFill>
              </p:spPr>
              <p:txBody>
                <a:bodyPr/>
                <a:lstStyle/>
                <a:p>
                  <a:r>
                    <a:rPr lang="en-GB">
                      <a:noFill/>
                    </a:rPr>
                    <a:t> </a:t>
                  </a:r>
                </a:p>
              </p:txBody>
            </p:sp>
          </mc:Fallback>
        </mc:AlternateContent>
        <p:cxnSp>
          <p:nvCxnSpPr>
            <p:cNvPr id="22" name="Straight Arrow Connector 21">
              <a:extLst>
                <a:ext uri="{FF2B5EF4-FFF2-40B4-BE49-F238E27FC236}">
                  <a16:creationId xmlns:a16="http://schemas.microsoft.com/office/drawing/2014/main" id="{8A4B78FB-A49D-73FE-7C9A-492ED5791E76}"/>
                </a:ext>
              </a:extLst>
            </p:cNvPr>
            <p:cNvCxnSpPr>
              <a:cxnSpLocks/>
              <a:stCxn id="21" idx="1"/>
            </p:cNvCxnSpPr>
            <p:nvPr/>
          </p:nvCxnSpPr>
          <p:spPr>
            <a:xfrm flipH="1" flipV="1">
              <a:off x="4616763" y="4809960"/>
              <a:ext cx="385018" cy="254303"/>
            </a:xfrm>
            <a:prstGeom prst="straightConnector1">
              <a:avLst/>
            </a:pr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3" name="Arc 22">
              <a:extLst>
                <a:ext uri="{FF2B5EF4-FFF2-40B4-BE49-F238E27FC236}">
                  <a16:creationId xmlns:a16="http://schemas.microsoft.com/office/drawing/2014/main" id="{4B4BFC0F-AA91-D9B1-3353-A4A5C05816AC}"/>
                </a:ext>
              </a:extLst>
            </p:cNvPr>
            <p:cNvSpPr/>
            <p:nvPr/>
          </p:nvSpPr>
          <p:spPr>
            <a:xfrm rot="16200000">
              <a:off x="5431103" y="1075816"/>
              <a:ext cx="3619753" cy="6145483"/>
            </a:xfrm>
            <a:prstGeom prst="arc">
              <a:avLst>
                <a:gd name="adj1" fmla="val 16074564"/>
                <a:gd name="adj2" fmla="val 21060575"/>
              </a:avLst>
            </a:prstGeom>
            <a:noFill/>
            <a:ln w="381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5" name="TextBox 34">
            <a:extLst>
              <a:ext uri="{FF2B5EF4-FFF2-40B4-BE49-F238E27FC236}">
                <a16:creationId xmlns:a16="http://schemas.microsoft.com/office/drawing/2014/main" id="{3D1FC58F-B336-2678-628C-646E7E6DEA7B}"/>
              </a:ext>
            </a:extLst>
          </p:cNvPr>
          <p:cNvSpPr txBox="1"/>
          <p:nvPr/>
        </p:nvSpPr>
        <p:spPr>
          <a:xfrm>
            <a:off x="143612" y="-17349"/>
            <a:ext cx="2112817" cy="506421"/>
          </a:xfrm>
          <a:prstGeom prst="rect">
            <a:avLst/>
          </a:prstGeom>
          <a:noFill/>
        </p:spPr>
        <p:txBody>
          <a:bodyPr wrap="square">
            <a:spAutoFit/>
          </a:bodyPr>
          <a:lstStyle/>
          <a:p>
            <a:pPr>
              <a:lnSpc>
                <a:spcPct val="170000"/>
              </a:lnSpc>
            </a:pPr>
            <a:r>
              <a:rPr lang="en-GB" sz="1800" b="1" dirty="0"/>
              <a:t>Bayes filter:</a:t>
            </a:r>
          </a:p>
        </p:txBody>
      </p:sp>
      <p:sp>
        <p:nvSpPr>
          <p:cNvPr id="36" name="TextBox 35">
            <a:extLst>
              <a:ext uri="{FF2B5EF4-FFF2-40B4-BE49-F238E27FC236}">
                <a16:creationId xmlns:a16="http://schemas.microsoft.com/office/drawing/2014/main" id="{C15EDC76-20EF-BEAB-A6CB-C31DC723C90A}"/>
              </a:ext>
            </a:extLst>
          </p:cNvPr>
          <p:cNvSpPr txBox="1"/>
          <p:nvPr/>
        </p:nvSpPr>
        <p:spPr>
          <a:xfrm>
            <a:off x="192881" y="4217942"/>
            <a:ext cx="3701324" cy="977319"/>
          </a:xfrm>
          <a:prstGeom prst="rect">
            <a:avLst/>
          </a:prstGeom>
          <a:noFill/>
        </p:spPr>
        <p:txBody>
          <a:bodyPr wrap="square">
            <a:spAutoFit/>
          </a:bodyPr>
          <a:lstStyle/>
          <a:p>
            <a:pPr>
              <a:lnSpc>
                <a:spcPct val="170000"/>
              </a:lnSpc>
            </a:pPr>
            <a:r>
              <a:rPr lang="en-US" sz="1800" dirty="0"/>
              <a:t>How can we implement this filter in a computer (as an iterative algorithm)? </a:t>
            </a:r>
            <a:endParaRPr lang="en-GB" sz="1800" dirty="0"/>
          </a:p>
        </p:txBody>
      </p:sp>
    </p:spTree>
    <p:extLst>
      <p:ext uri="{BB962C8B-B14F-4D97-AF65-F5344CB8AC3E}">
        <p14:creationId xmlns:p14="http://schemas.microsoft.com/office/powerpoint/2010/main" val="174675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BFC46-EE0E-13BC-71C8-A961C89F04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F2A32D-A2CE-5F96-94AE-6852BE82C124}"/>
              </a:ext>
            </a:extLst>
          </p:cNvPr>
          <p:cNvSpPr>
            <a:spLocks noGrp="1"/>
          </p:cNvSpPr>
          <p:nvPr>
            <p:ph type="title"/>
          </p:nvPr>
        </p:nvSpPr>
        <p:spPr>
          <a:xfrm>
            <a:off x="1537184" y="103272"/>
            <a:ext cx="8457346" cy="1096570"/>
          </a:xfrm>
        </p:spPr>
        <p:txBody>
          <a:bodyPr>
            <a:normAutofit fontScale="90000"/>
          </a:bodyPr>
          <a:lstStyle/>
          <a:p>
            <a:r>
              <a:rPr lang="en-US" dirty="0">
                <a:solidFill>
                  <a:srgbClr val="660066"/>
                </a:solidFill>
              </a:rPr>
              <a:t>Where we are and where we are going</a:t>
            </a:r>
          </a:p>
        </p:txBody>
      </p:sp>
      <p:grpSp>
        <p:nvGrpSpPr>
          <p:cNvPr id="19" name="Group 18">
            <a:extLst>
              <a:ext uri="{FF2B5EF4-FFF2-40B4-BE49-F238E27FC236}">
                <a16:creationId xmlns:a16="http://schemas.microsoft.com/office/drawing/2014/main" id="{2B9251AA-BB78-EA22-4A7B-31A2A876F34E}"/>
              </a:ext>
            </a:extLst>
          </p:cNvPr>
          <p:cNvGrpSpPr/>
          <p:nvPr/>
        </p:nvGrpSpPr>
        <p:grpSpPr>
          <a:xfrm>
            <a:off x="1986971" y="2426302"/>
            <a:ext cx="8218057" cy="3639047"/>
            <a:chOff x="419629" y="2467244"/>
            <a:chExt cx="8218057" cy="3639047"/>
          </a:xfrm>
        </p:grpSpPr>
        <p:grpSp>
          <p:nvGrpSpPr>
            <p:cNvPr id="20" name="Group 19">
              <a:extLst>
                <a:ext uri="{FF2B5EF4-FFF2-40B4-BE49-F238E27FC236}">
                  <a16:creationId xmlns:a16="http://schemas.microsoft.com/office/drawing/2014/main" id="{863CE9B8-12F9-140E-FA1E-4D0CD914CCD5}"/>
                </a:ext>
              </a:extLst>
            </p:cNvPr>
            <p:cNvGrpSpPr/>
            <p:nvPr/>
          </p:nvGrpSpPr>
          <p:grpSpPr>
            <a:xfrm>
              <a:off x="419629" y="2467244"/>
              <a:ext cx="8218057" cy="3639047"/>
              <a:chOff x="560512" y="1700808"/>
              <a:chExt cx="8735741" cy="3528392"/>
            </a:xfrm>
          </p:grpSpPr>
          <p:sp>
            <p:nvSpPr>
              <p:cNvPr id="23" name="Oval 22">
                <a:extLst>
                  <a:ext uri="{FF2B5EF4-FFF2-40B4-BE49-F238E27FC236}">
                    <a16:creationId xmlns:a16="http://schemas.microsoft.com/office/drawing/2014/main" id="{F9E253D1-237F-A5D9-C87A-2D6A216EB4CE}"/>
                  </a:ext>
                </a:extLst>
              </p:cNvPr>
              <p:cNvSpPr>
                <a:spLocks noChangeAspect="1"/>
              </p:cNvSpPr>
              <p:nvPr/>
            </p:nvSpPr>
            <p:spPr bwMode="auto">
              <a:xfrm>
                <a:off x="560512" y="1700808"/>
                <a:ext cx="8735741" cy="3528392"/>
              </a:xfrm>
              <a:prstGeom prst="ellipse">
                <a:avLst/>
              </a:prstGeom>
              <a:gradFill rotWithShape="1">
                <a:gsLst>
                  <a:gs pos="0">
                    <a:srgbClr val="E9B8FF"/>
                  </a:gs>
                  <a:gs pos="100000">
                    <a:srgbClr val="DEC9F8"/>
                  </a:gs>
                </a:gsLst>
                <a:lin ang="16200000"/>
              </a:gradFill>
              <a:ln w="9525">
                <a:solidFill>
                  <a:srgbClr val="B6A5C8"/>
                </a:solidFill>
                <a:round/>
                <a:headEnd/>
                <a:tailEnd/>
              </a:ln>
              <a:effectLst>
                <a:outerShdw blurRad="40000" dist="23000" dir="5400000" rotWithShape="0">
                  <a:srgbClr val="000000">
                    <a:alpha val="34999"/>
                  </a:srgbClr>
                </a:outerShdw>
              </a:effectLst>
            </p:spPr>
            <p:txBody>
              <a:bodyPr anchor="ctr"/>
              <a:lstStyle/>
              <a:p>
                <a:pPr algn="ctr">
                  <a:defRPr/>
                </a:pPr>
                <a:endParaRPr lang="en-GB" dirty="0">
                  <a:solidFill>
                    <a:srgbClr val="0000FF"/>
                  </a:solidFill>
                </a:endParaRPr>
              </a:p>
            </p:txBody>
          </p:sp>
          <p:grpSp>
            <p:nvGrpSpPr>
              <p:cNvPr id="24" name="Group 1">
                <a:extLst>
                  <a:ext uri="{FF2B5EF4-FFF2-40B4-BE49-F238E27FC236}">
                    <a16:creationId xmlns:a16="http://schemas.microsoft.com/office/drawing/2014/main" id="{1663B1EC-351A-1811-89F3-EDFB60A89C3F}"/>
                  </a:ext>
                </a:extLst>
              </p:cNvPr>
              <p:cNvGrpSpPr>
                <a:grpSpLocks/>
              </p:cNvGrpSpPr>
              <p:nvPr/>
            </p:nvGrpSpPr>
            <p:grpSpPr bwMode="auto">
              <a:xfrm>
                <a:off x="1147963" y="2000105"/>
                <a:ext cx="7560839" cy="3202328"/>
                <a:chOff x="286874" y="2122375"/>
                <a:chExt cx="9178925" cy="4029442"/>
              </a:xfrm>
            </p:grpSpPr>
            <p:sp>
              <p:nvSpPr>
                <p:cNvPr id="26" name="Oval 25">
                  <a:extLst>
                    <a:ext uri="{FF2B5EF4-FFF2-40B4-BE49-F238E27FC236}">
                      <a16:creationId xmlns:a16="http://schemas.microsoft.com/office/drawing/2014/main" id="{932EFA84-534F-5CA7-DAB9-BF723BDC15E0}"/>
                    </a:ext>
                  </a:extLst>
                </p:cNvPr>
                <p:cNvSpPr>
                  <a:spLocks noChangeAspect="1"/>
                </p:cNvSpPr>
                <p:nvPr/>
              </p:nvSpPr>
              <p:spPr bwMode="auto">
                <a:xfrm>
                  <a:off x="286874" y="2122375"/>
                  <a:ext cx="9178925" cy="3624263"/>
                </a:xfrm>
                <a:prstGeom prst="ellipse">
                  <a:avLst/>
                </a:prstGeom>
                <a:solidFill>
                  <a:srgbClr val="CCFF99"/>
                </a:solidFill>
                <a:ln w="9525">
                  <a:solidFill>
                    <a:srgbClr val="7D7D7D"/>
                  </a:solidFill>
                  <a:round/>
                  <a:headEnd/>
                  <a:tailEnd/>
                </a:ln>
                <a:effectLst>
                  <a:outerShdw blurRad="40000" dist="23000" dir="5400000" rotWithShape="0">
                    <a:srgbClr val="000000">
                      <a:alpha val="34999"/>
                    </a:srgbClr>
                  </a:outerShdw>
                </a:effectLst>
              </p:spPr>
              <p:txBody>
                <a:bodyPr anchor="ctr"/>
                <a:lstStyle/>
                <a:p>
                  <a:pPr algn="ctr">
                    <a:defRPr/>
                  </a:pPr>
                  <a:endParaRPr lang="en-GB" dirty="0">
                    <a:solidFill>
                      <a:srgbClr val="0000FF"/>
                    </a:solidFill>
                  </a:endParaRPr>
                </a:p>
              </p:txBody>
            </p:sp>
            <p:sp>
              <p:nvSpPr>
                <p:cNvPr id="27" name="Oval 26">
                  <a:extLst>
                    <a:ext uri="{FF2B5EF4-FFF2-40B4-BE49-F238E27FC236}">
                      <a16:creationId xmlns:a16="http://schemas.microsoft.com/office/drawing/2014/main" id="{120AD04F-F24F-4212-0AF8-51B81C43BD66}"/>
                    </a:ext>
                  </a:extLst>
                </p:cNvPr>
                <p:cNvSpPr>
                  <a:spLocks noChangeAspect="1"/>
                </p:cNvSpPr>
                <p:nvPr/>
              </p:nvSpPr>
              <p:spPr bwMode="auto">
                <a:xfrm>
                  <a:off x="1387475" y="2549332"/>
                  <a:ext cx="6950075" cy="2743586"/>
                </a:xfrm>
                <a:prstGeom prst="ellipse">
                  <a:avLst/>
                </a:prstGeom>
                <a:gradFill rotWithShape="1">
                  <a:gsLst>
                    <a:gs pos="0">
                      <a:srgbClr val="FFFF00"/>
                    </a:gs>
                    <a:gs pos="100000">
                      <a:srgbClr val="FFFF00"/>
                    </a:gs>
                  </a:gsLst>
                  <a:lin ang="16200000"/>
                </a:gradFill>
                <a:ln w="9525">
                  <a:solidFill>
                    <a:srgbClr val="2F2F98"/>
                  </a:solidFill>
                  <a:round/>
                  <a:headEnd/>
                  <a:tailEnd/>
                </a:ln>
                <a:effectLst>
                  <a:outerShdw blurRad="40000" dist="23000" dir="5400000" rotWithShape="0">
                    <a:srgbClr val="000000">
                      <a:alpha val="34999"/>
                    </a:srgbClr>
                  </a:outerShdw>
                </a:effectLst>
              </p:spPr>
              <p:txBody>
                <a:bodyPr anchor="ctr"/>
                <a:lstStyle/>
                <a:p>
                  <a:pPr algn="ctr">
                    <a:defRPr/>
                  </a:pPr>
                  <a:endParaRPr lang="en-GB" dirty="0">
                    <a:solidFill>
                      <a:srgbClr val="0000FF"/>
                    </a:solidFill>
                  </a:endParaRPr>
                </a:p>
              </p:txBody>
            </p:sp>
            <p:sp>
              <p:nvSpPr>
                <p:cNvPr id="28" name="Oval 27">
                  <a:extLst>
                    <a:ext uri="{FF2B5EF4-FFF2-40B4-BE49-F238E27FC236}">
                      <a16:creationId xmlns:a16="http://schemas.microsoft.com/office/drawing/2014/main" id="{1D511967-DD17-5DAE-8664-30F942D48524}"/>
                    </a:ext>
                  </a:extLst>
                </p:cNvPr>
                <p:cNvSpPr>
                  <a:spLocks noChangeAspect="1"/>
                </p:cNvSpPr>
                <p:nvPr/>
              </p:nvSpPr>
              <p:spPr bwMode="auto">
                <a:xfrm>
                  <a:off x="2643187" y="3044415"/>
                  <a:ext cx="4438650" cy="1753419"/>
                </a:xfrm>
                <a:prstGeom prst="ellipse">
                  <a:avLst/>
                </a:prstGeom>
                <a:gradFill rotWithShape="1">
                  <a:gsLst>
                    <a:gs pos="0">
                      <a:srgbClr val="E9B8FF"/>
                    </a:gs>
                    <a:gs pos="100000">
                      <a:srgbClr val="DEC9F8"/>
                    </a:gs>
                  </a:gsLst>
                  <a:lin ang="16200000"/>
                </a:gradFill>
                <a:ln w="9525">
                  <a:solidFill>
                    <a:srgbClr val="B6A5C8"/>
                  </a:solidFill>
                  <a:round/>
                  <a:headEnd/>
                  <a:tailEnd/>
                </a:ln>
                <a:effectLst>
                  <a:outerShdw blurRad="40000" dist="23000" dir="5400000" rotWithShape="0">
                    <a:srgbClr val="000000">
                      <a:alpha val="34999"/>
                    </a:srgbClr>
                  </a:outerShdw>
                </a:effectLst>
              </p:spPr>
              <p:txBody>
                <a:bodyPr anchor="ctr"/>
                <a:lstStyle/>
                <a:p>
                  <a:pPr algn="ctr">
                    <a:defRPr/>
                  </a:pPr>
                  <a:endParaRPr lang="en-GB" dirty="0">
                    <a:solidFill>
                      <a:srgbClr val="0000FF"/>
                    </a:solidFill>
                  </a:endParaRPr>
                </a:p>
              </p:txBody>
            </p:sp>
            <p:sp>
              <p:nvSpPr>
                <p:cNvPr id="29" name="Oval 28">
                  <a:extLst>
                    <a:ext uri="{FF2B5EF4-FFF2-40B4-BE49-F238E27FC236}">
                      <a16:creationId xmlns:a16="http://schemas.microsoft.com/office/drawing/2014/main" id="{EB9AFAD9-2155-EE12-0C7C-B80BCD456812}"/>
                    </a:ext>
                  </a:extLst>
                </p:cNvPr>
                <p:cNvSpPr>
                  <a:spLocks noChangeArrowheads="1"/>
                </p:cNvSpPr>
                <p:nvPr/>
              </p:nvSpPr>
              <p:spPr bwMode="auto">
                <a:xfrm>
                  <a:off x="3786187" y="3495068"/>
                  <a:ext cx="2152650" cy="852114"/>
                </a:xfrm>
                <a:prstGeom prst="ellipse">
                  <a:avLst/>
                </a:prstGeom>
                <a:gradFill rotWithShape="1">
                  <a:gsLst>
                    <a:gs pos="0">
                      <a:srgbClr val="B5E5E9"/>
                    </a:gs>
                    <a:gs pos="100000">
                      <a:srgbClr val="CBFFFF"/>
                    </a:gs>
                  </a:gsLst>
                  <a:lin ang="16200000"/>
                </a:gradFill>
                <a:ln w="9525">
                  <a:solidFill>
                    <a:srgbClr val="B6DCDF"/>
                  </a:solidFill>
                  <a:round/>
                  <a:headEnd/>
                  <a:tailEnd/>
                </a:ln>
                <a:effectLst>
                  <a:outerShdw blurRad="40000" dist="23000" dir="5400000" rotWithShape="0">
                    <a:srgbClr val="000000">
                      <a:alpha val="34999"/>
                    </a:srgbClr>
                  </a:outerShdw>
                </a:effectLst>
              </p:spPr>
              <p:txBody>
                <a:bodyPr anchor="ctr"/>
                <a:lstStyle/>
                <a:p>
                  <a:pPr algn="ctr">
                    <a:defRPr/>
                  </a:pPr>
                  <a:r>
                    <a:rPr lang="en-GB" dirty="0">
                      <a:solidFill>
                        <a:srgbClr val="0000FF"/>
                      </a:solidFill>
                    </a:rPr>
                    <a:t>Mobile Robot</a:t>
                  </a:r>
                </a:p>
              </p:txBody>
            </p:sp>
            <p:sp>
              <p:nvSpPr>
                <p:cNvPr id="30" name="TextBox 11">
                  <a:extLst>
                    <a:ext uri="{FF2B5EF4-FFF2-40B4-BE49-F238E27FC236}">
                      <a16:creationId xmlns:a16="http://schemas.microsoft.com/office/drawing/2014/main" id="{B7F194F6-6419-315B-7044-D8842953F994}"/>
                    </a:ext>
                  </a:extLst>
                </p:cNvPr>
                <p:cNvSpPr txBox="1">
                  <a:spLocks noChangeArrowheads="1"/>
                </p:cNvSpPr>
                <p:nvPr/>
              </p:nvSpPr>
              <p:spPr bwMode="auto">
                <a:xfrm>
                  <a:off x="3898849" y="4324867"/>
                  <a:ext cx="1810481" cy="450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ヒラギノ角ゴ Pro W3" charset="0"/>
                      <a:cs typeface="ヒラギノ角ゴ Pro W3" charset="0"/>
                    </a:defRPr>
                  </a:lvl1pPr>
                  <a:lvl2pPr marL="742950" indent="-285750" eaLnBrk="0" hangingPunct="0">
                    <a:defRPr>
                      <a:solidFill>
                        <a:schemeClr val="tx1"/>
                      </a:solidFill>
                      <a:latin typeface="Arial" charset="0"/>
                      <a:ea typeface="ヒラギノ角ゴ Pro W3" charset="0"/>
                      <a:cs typeface="ヒラギノ角ゴ Pro W3" charset="0"/>
                    </a:defRPr>
                  </a:lvl2pPr>
                  <a:lvl3pPr marL="1143000" indent="-228600" eaLnBrk="0" hangingPunct="0">
                    <a:defRPr>
                      <a:solidFill>
                        <a:schemeClr val="tx1"/>
                      </a:solidFill>
                      <a:latin typeface="Arial" charset="0"/>
                      <a:ea typeface="ヒラギノ角ゴ Pro W3" charset="0"/>
                      <a:cs typeface="ヒラギノ角ゴ Pro W3" charset="0"/>
                    </a:defRPr>
                  </a:lvl3pPr>
                  <a:lvl4pPr marL="1600200" indent="-228600" eaLnBrk="0" hangingPunct="0">
                    <a:defRPr>
                      <a:solidFill>
                        <a:schemeClr val="tx1"/>
                      </a:solidFill>
                      <a:latin typeface="Arial" charset="0"/>
                      <a:ea typeface="ヒラギノ角ゴ Pro W3" charset="0"/>
                      <a:cs typeface="ヒラギノ角ゴ Pro W3" charset="0"/>
                    </a:defRPr>
                  </a:lvl4pPr>
                  <a:lvl5pPr marL="2057400" indent="-228600" eaLnBrk="0" hangingPunct="0">
                    <a:defRPr>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9pPr>
                </a:lstStyle>
                <a:p>
                  <a:pPr eaLnBrk="1" hangingPunct="1"/>
                  <a:r>
                    <a:rPr lang="en-GB" dirty="0">
                      <a:solidFill>
                        <a:srgbClr val="0000FF"/>
                      </a:solidFill>
                    </a:rPr>
                    <a:t>Localisation</a:t>
                  </a:r>
                </a:p>
              </p:txBody>
            </p:sp>
            <p:sp>
              <p:nvSpPr>
                <p:cNvPr id="31" name="TextBox 12">
                  <a:extLst>
                    <a:ext uri="{FF2B5EF4-FFF2-40B4-BE49-F238E27FC236}">
                      <a16:creationId xmlns:a16="http://schemas.microsoft.com/office/drawing/2014/main" id="{2FB5E6A7-1497-9C3A-309D-518FDE1CBA19}"/>
                    </a:ext>
                  </a:extLst>
                </p:cNvPr>
                <p:cNvSpPr txBox="1">
                  <a:spLocks noChangeArrowheads="1"/>
                </p:cNvSpPr>
                <p:nvPr/>
              </p:nvSpPr>
              <p:spPr bwMode="auto">
                <a:xfrm>
                  <a:off x="2309169" y="5261384"/>
                  <a:ext cx="5351768" cy="46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charset="0"/>
                      <a:ea typeface="ヒラギノ角ゴ Pro W3" charset="0"/>
                      <a:cs typeface="ヒラギノ角ゴ Pro W3" charset="0"/>
                    </a:defRPr>
                  </a:lvl1pPr>
                  <a:lvl2pPr marL="742950" indent="-285750" eaLnBrk="0" hangingPunct="0">
                    <a:defRPr>
                      <a:solidFill>
                        <a:schemeClr val="tx1"/>
                      </a:solidFill>
                      <a:latin typeface="Arial" charset="0"/>
                      <a:ea typeface="ヒラギノ角ゴ Pro W3" charset="0"/>
                      <a:cs typeface="ヒラギノ角ゴ Pro W3" charset="0"/>
                    </a:defRPr>
                  </a:lvl2pPr>
                  <a:lvl3pPr marL="1143000" indent="-228600" eaLnBrk="0" hangingPunct="0">
                    <a:defRPr>
                      <a:solidFill>
                        <a:schemeClr val="tx1"/>
                      </a:solidFill>
                      <a:latin typeface="Arial" charset="0"/>
                      <a:ea typeface="ヒラギノ角ゴ Pro W3" charset="0"/>
                      <a:cs typeface="ヒラギノ角ゴ Pro W3" charset="0"/>
                    </a:defRPr>
                  </a:lvl3pPr>
                  <a:lvl4pPr marL="1600200" indent="-228600" eaLnBrk="0" hangingPunct="0">
                    <a:defRPr>
                      <a:solidFill>
                        <a:schemeClr val="tx1"/>
                      </a:solidFill>
                      <a:latin typeface="Arial" charset="0"/>
                      <a:ea typeface="ヒラギノ角ゴ Pro W3" charset="0"/>
                      <a:cs typeface="ヒラギノ角ゴ Pro W3" charset="0"/>
                    </a:defRPr>
                  </a:lvl4pPr>
                  <a:lvl5pPr marL="2057400" indent="-228600" eaLnBrk="0" hangingPunct="0">
                    <a:defRPr>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9pPr>
                </a:lstStyle>
                <a:p>
                  <a:pPr algn="ctr" eaLnBrk="1" hangingPunct="1"/>
                  <a:r>
                    <a:rPr lang="en-GB" dirty="0">
                      <a:solidFill>
                        <a:srgbClr val="0000FF"/>
                      </a:solidFill>
                    </a:rPr>
                    <a:t>Reactive Navigation</a:t>
                  </a:r>
                </a:p>
              </p:txBody>
            </p:sp>
            <p:sp>
              <p:nvSpPr>
                <p:cNvPr id="32" name="TextBox 13">
                  <a:extLst>
                    <a:ext uri="{FF2B5EF4-FFF2-40B4-BE49-F238E27FC236}">
                      <a16:creationId xmlns:a16="http://schemas.microsoft.com/office/drawing/2014/main" id="{267C1E52-9A36-1156-C23E-1D5A2360A3FD}"/>
                    </a:ext>
                  </a:extLst>
                </p:cNvPr>
                <p:cNvSpPr txBox="1">
                  <a:spLocks noChangeArrowheads="1"/>
                </p:cNvSpPr>
                <p:nvPr/>
              </p:nvSpPr>
              <p:spPr bwMode="auto">
                <a:xfrm>
                  <a:off x="3056537" y="5701223"/>
                  <a:ext cx="3382654" cy="450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ヒラギノ角ゴ Pro W3" charset="0"/>
                      <a:cs typeface="ヒラギノ角ゴ Pro W3" charset="0"/>
                    </a:defRPr>
                  </a:lvl1pPr>
                  <a:lvl2pPr marL="742950" indent="-285750" eaLnBrk="0" hangingPunct="0">
                    <a:defRPr>
                      <a:solidFill>
                        <a:schemeClr val="tx1"/>
                      </a:solidFill>
                      <a:latin typeface="Arial" charset="0"/>
                      <a:ea typeface="ヒラギノ角ゴ Pro W3" charset="0"/>
                      <a:cs typeface="ヒラギノ角ゴ Pro W3" charset="0"/>
                    </a:defRPr>
                  </a:lvl2pPr>
                  <a:lvl3pPr marL="1143000" indent="-228600" eaLnBrk="0" hangingPunct="0">
                    <a:defRPr>
                      <a:solidFill>
                        <a:schemeClr val="tx1"/>
                      </a:solidFill>
                      <a:latin typeface="Arial" charset="0"/>
                      <a:ea typeface="ヒラギノ角ゴ Pro W3" charset="0"/>
                      <a:cs typeface="ヒラギノ角ゴ Pro W3" charset="0"/>
                    </a:defRPr>
                  </a:lvl3pPr>
                  <a:lvl4pPr marL="1600200" indent="-228600" eaLnBrk="0" hangingPunct="0">
                    <a:defRPr>
                      <a:solidFill>
                        <a:schemeClr val="tx1"/>
                      </a:solidFill>
                      <a:latin typeface="Arial" charset="0"/>
                      <a:ea typeface="ヒラギノ角ゴ Pro W3" charset="0"/>
                      <a:cs typeface="ヒラギノ角ゴ Pro W3" charset="0"/>
                    </a:defRPr>
                  </a:lvl4pPr>
                  <a:lvl5pPr marL="2057400" indent="-228600" eaLnBrk="0" hangingPunct="0">
                    <a:defRPr>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9pPr>
                </a:lstStyle>
                <a:p>
                  <a:pPr algn="ctr" eaLnBrk="1" hangingPunct="1"/>
                  <a:r>
                    <a:rPr lang="en-GB" dirty="0">
                      <a:solidFill>
                        <a:srgbClr val="0000FF"/>
                      </a:solidFill>
                    </a:rPr>
                    <a:t>Map-based Localisation</a:t>
                  </a:r>
                </a:p>
              </p:txBody>
            </p:sp>
          </p:grpSp>
        </p:grpSp>
        <p:sp>
          <p:nvSpPr>
            <p:cNvPr id="21" name="TextBox 13">
              <a:extLst>
                <a:ext uri="{FF2B5EF4-FFF2-40B4-BE49-F238E27FC236}">
                  <a16:creationId xmlns:a16="http://schemas.microsoft.com/office/drawing/2014/main" id="{0BEEC4F2-5ED7-AAEF-62C9-F553B46B240C}"/>
                </a:ext>
              </a:extLst>
            </p:cNvPr>
            <p:cNvSpPr txBox="1">
              <a:spLocks noChangeArrowheads="1"/>
            </p:cNvSpPr>
            <p:nvPr/>
          </p:nvSpPr>
          <p:spPr bwMode="auto">
            <a:xfrm>
              <a:off x="3105665" y="4956198"/>
              <a:ext cx="26468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ヒラギノ角ゴ Pro W3" charset="0"/>
                  <a:cs typeface="ヒラギノ角ゴ Pro W3" charset="0"/>
                </a:defRPr>
              </a:lvl1pPr>
              <a:lvl2pPr marL="742950" indent="-285750" eaLnBrk="0" hangingPunct="0">
                <a:defRPr>
                  <a:solidFill>
                    <a:schemeClr val="tx1"/>
                  </a:solidFill>
                  <a:latin typeface="Arial" charset="0"/>
                  <a:ea typeface="ヒラギノ角ゴ Pro W3" charset="0"/>
                  <a:cs typeface="ヒラギノ角ゴ Pro W3" charset="0"/>
                </a:defRPr>
              </a:lvl2pPr>
              <a:lvl3pPr marL="1143000" indent="-228600" eaLnBrk="0" hangingPunct="0">
                <a:defRPr>
                  <a:solidFill>
                    <a:schemeClr val="tx1"/>
                  </a:solidFill>
                  <a:latin typeface="Arial" charset="0"/>
                  <a:ea typeface="ヒラギノ角ゴ Pro W3" charset="0"/>
                  <a:cs typeface="ヒラギノ角ゴ Pro W3" charset="0"/>
                </a:defRPr>
              </a:lvl3pPr>
              <a:lvl4pPr marL="1600200" indent="-228600" eaLnBrk="0" hangingPunct="0">
                <a:defRPr>
                  <a:solidFill>
                    <a:schemeClr val="tx1"/>
                  </a:solidFill>
                  <a:latin typeface="Arial" charset="0"/>
                  <a:ea typeface="ヒラギノ角ゴ Pro W3" charset="0"/>
                  <a:cs typeface="ヒラギノ角ゴ Pro W3" charset="0"/>
                </a:defRPr>
              </a:lvl4pPr>
              <a:lvl5pPr marL="2057400" indent="-228600" eaLnBrk="0" hangingPunct="0">
                <a:defRPr>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9pPr>
            </a:lstStyle>
            <a:p>
              <a:pPr algn="ctr" eaLnBrk="1" hangingPunct="1"/>
              <a:r>
                <a:rPr lang="en-US" dirty="0">
                  <a:solidFill>
                    <a:srgbClr val="0000FF"/>
                  </a:solidFill>
                </a:rPr>
                <a:t>P</a:t>
              </a:r>
              <a:r>
                <a:rPr lang="en-GB" dirty="0" err="1">
                  <a:solidFill>
                    <a:srgbClr val="0000FF"/>
                  </a:solidFill>
                </a:rPr>
                <a:t>oint</a:t>
              </a:r>
              <a:r>
                <a:rPr lang="en-GB" dirty="0">
                  <a:solidFill>
                    <a:srgbClr val="0000FF"/>
                  </a:solidFill>
                </a:rPr>
                <a:t> to point navigation</a:t>
              </a:r>
            </a:p>
          </p:txBody>
        </p:sp>
      </p:grpSp>
      <p:sp>
        <p:nvSpPr>
          <p:cNvPr id="3" name="TextBox 11">
            <a:extLst>
              <a:ext uri="{FF2B5EF4-FFF2-40B4-BE49-F238E27FC236}">
                <a16:creationId xmlns:a16="http://schemas.microsoft.com/office/drawing/2014/main" id="{3E5E9B42-79FA-5763-D63E-305A5BE39702}"/>
              </a:ext>
            </a:extLst>
          </p:cNvPr>
          <p:cNvSpPr txBox="1">
            <a:spLocks noChangeArrowheads="1"/>
          </p:cNvSpPr>
          <p:nvPr/>
        </p:nvSpPr>
        <p:spPr bwMode="auto">
          <a:xfrm>
            <a:off x="5094884" y="3497108"/>
            <a:ext cx="18902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ヒラギノ角ゴ Pro W3" charset="0"/>
                <a:cs typeface="ヒラギノ角ゴ Pro W3" charset="0"/>
              </a:defRPr>
            </a:lvl1pPr>
            <a:lvl2pPr marL="742950" indent="-285750" eaLnBrk="0" hangingPunct="0">
              <a:defRPr>
                <a:solidFill>
                  <a:schemeClr val="tx1"/>
                </a:solidFill>
                <a:latin typeface="Arial" charset="0"/>
                <a:ea typeface="ヒラギノ角ゴ Pro W3" charset="0"/>
                <a:cs typeface="ヒラギノ角ゴ Pro W3" charset="0"/>
              </a:defRPr>
            </a:lvl2pPr>
            <a:lvl3pPr marL="1143000" indent="-228600" eaLnBrk="0" hangingPunct="0">
              <a:defRPr>
                <a:solidFill>
                  <a:schemeClr val="tx1"/>
                </a:solidFill>
                <a:latin typeface="Arial" charset="0"/>
                <a:ea typeface="ヒラギノ角ゴ Pro W3" charset="0"/>
                <a:cs typeface="ヒラギノ角ゴ Pro W3" charset="0"/>
              </a:defRPr>
            </a:lvl3pPr>
            <a:lvl4pPr marL="1600200" indent="-228600" eaLnBrk="0" hangingPunct="0">
              <a:defRPr>
                <a:solidFill>
                  <a:schemeClr val="tx1"/>
                </a:solidFill>
                <a:latin typeface="Arial" charset="0"/>
                <a:ea typeface="ヒラギノ角ゴ Pro W3" charset="0"/>
                <a:cs typeface="ヒラギノ角ゴ Pro W3" charset="0"/>
              </a:defRPr>
            </a:lvl4pPr>
            <a:lvl5pPr marL="2057400" indent="-228600" eaLnBrk="0" hangingPunct="0">
              <a:defRPr>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9pPr>
          </a:lstStyle>
          <a:p>
            <a:pPr eaLnBrk="1" hangingPunct="1"/>
            <a:r>
              <a:rPr lang="en-US" dirty="0">
                <a:solidFill>
                  <a:srgbClr val="0000FF"/>
                </a:solidFill>
              </a:rPr>
              <a:t>D</a:t>
            </a:r>
            <a:r>
              <a:rPr lang="en-GB" dirty="0" err="1">
                <a:solidFill>
                  <a:srgbClr val="0000FF"/>
                </a:solidFill>
              </a:rPr>
              <a:t>ead</a:t>
            </a:r>
            <a:r>
              <a:rPr lang="en-GB" dirty="0">
                <a:solidFill>
                  <a:srgbClr val="0000FF"/>
                </a:solidFill>
              </a:rPr>
              <a:t> Reckoning</a:t>
            </a:r>
          </a:p>
        </p:txBody>
      </p:sp>
    </p:spTree>
    <p:extLst>
      <p:ext uri="{BB962C8B-B14F-4D97-AF65-F5344CB8AC3E}">
        <p14:creationId xmlns:p14="http://schemas.microsoft.com/office/powerpoint/2010/main" val="3517387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9FDC4-85BD-BD7A-51A9-C081E3DA2E2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D351B15-F1C7-2571-D0FE-8E1BEEBB8D1A}"/>
                  </a:ext>
                </a:extLst>
              </p:cNvPr>
              <p:cNvSpPr>
                <a:spLocks noGrp="1"/>
              </p:cNvSpPr>
              <p:nvPr>
                <p:ph sz="half" idx="1"/>
              </p:nvPr>
            </p:nvSpPr>
            <p:spPr>
              <a:xfrm>
                <a:off x="224118" y="1446302"/>
                <a:ext cx="5647764" cy="4730661"/>
              </a:xfrm>
            </p:spPr>
            <p:txBody>
              <a:bodyPr>
                <a:noAutofit/>
              </a:bodyPr>
              <a:lstStyle/>
              <a:p>
                <a:pPr>
                  <a:lnSpc>
                    <a:spcPct val="170000"/>
                  </a:lnSpc>
                </a:pPr>
                <a:r>
                  <a:rPr lang="en-GB" sz="1600" dirty="0"/>
                  <a:t>For this course we’ll approximate the disturbances by a continuous random variable with Gaussian distribution. </a:t>
                </a:r>
              </a:p>
              <a:p>
                <a:pPr marL="0" indent="0">
                  <a:lnSpc>
                    <a:spcPct val="170000"/>
                  </a:lnSpc>
                  <a:buNone/>
                </a:pPr>
                <a14:m>
                  <m:oMathPara xmlns:m="http://schemas.openxmlformats.org/officeDocument/2006/math">
                    <m:oMathParaPr>
                      <m:jc m:val="centerGroup"/>
                    </m:oMathParaPr>
                    <m:oMath xmlns:m="http://schemas.openxmlformats.org/officeDocument/2006/math">
                      <m:sSub>
                        <m:sSubPr>
                          <m:ctrlPr>
                            <a:rPr lang="en-GB" sz="1600" i="1">
                              <a:latin typeface="Cambria Math" panose="02040503050406030204" pitchFamily="18" charset="0"/>
                            </a:rPr>
                          </m:ctrlPr>
                        </m:sSubPr>
                        <m:e>
                          <m:r>
                            <a:rPr lang="en-GB" sz="1600" b="1">
                              <a:latin typeface="Cambria Math" panose="02040503050406030204" pitchFamily="18" charset="0"/>
                            </a:rPr>
                            <m:t>𝐪</m:t>
                          </m:r>
                        </m:e>
                        <m:sub>
                          <m:r>
                            <a:rPr lang="en-GB" sz="1600" i="1">
                              <a:latin typeface="Cambria Math" panose="02040503050406030204" pitchFamily="18" charset="0"/>
                            </a:rPr>
                            <m:t>𝑘</m:t>
                          </m:r>
                        </m:sub>
                      </m:sSub>
                      <m:r>
                        <a:rPr lang="en-GB" sz="1600" i="1">
                          <a:latin typeface="Cambria Math" panose="02040503050406030204" pitchFamily="18" charset="0"/>
                        </a:rPr>
                        <m:t> </m:t>
                      </m:r>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𝒩</m:t>
                      </m:r>
                      <m:r>
                        <a:rPr lang="en-GB" sz="1600" i="1">
                          <a:latin typeface="Cambria Math" panose="02040503050406030204" pitchFamily="18" charset="0"/>
                          <a:ea typeface="Cambria Math" panose="02040503050406030204" pitchFamily="18" charset="0"/>
                        </a:rPr>
                        <m:t>(0,</m:t>
                      </m:r>
                      <m:sSub>
                        <m:sSubPr>
                          <m:ctrlPr>
                            <a:rPr lang="en-GB" sz="1600" i="1">
                              <a:latin typeface="Cambria Math" panose="02040503050406030204" pitchFamily="18" charset="0"/>
                              <a:ea typeface="Cambria Math" panose="02040503050406030204" pitchFamily="18" charset="0"/>
                            </a:rPr>
                          </m:ctrlPr>
                        </m:sSubPr>
                        <m:e>
                          <m:r>
                            <a:rPr lang="en-GB" sz="1600" b="1">
                              <a:latin typeface="Cambria Math" panose="02040503050406030204" pitchFamily="18" charset="0"/>
                              <a:ea typeface="Cambria Math" panose="02040503050406030204" pitchFamily="18" charset="0"/>
                            </a:rPr>
                            <m:t>𝐐</m:t>
                          </m:r>
                        </m:e>
                        <m:sub>
                          <m:r>
                            <a:rPr lang="en-GB" sz="1600" i="1">
                              <a:latin typeface="Cambria Math" panose="02040503050406030204" pitchFamily="18" charset="0"/>
                              <a:ea typeface="Cambria Math" panose="02040503050406030204" pitchFamily="18" charset="0"/>
                            </a:rPr>
                            <m:t>𝑘</m:t>
                          </m:r>
                        </m:sub>
                      </m:sSub>
                      <m:r>
                        <a:rPr lang="en-GB" sz="1600" i="1">
                          <a:latin typeface="Cambria Math" panose="02040503050406030204" pitchFamily="18" charset="0"/>
                          <a:ea typeface="Cambria Math" panose="02040503050406030204" pitchFamily="18" charset="0"/>
                        </a:rPr>
                        <m:t>)</m:t>
                      </m:r>
                    </m:oMath>
                  </m:oMathPara>
                </a14:m>
                <a:endParaRPr lang="en-GB" sz="1600" dirty="0"/>
              </a:p>
              <a:p>
                <a:pPr marL="0" indent="0">
                  <a:lnSpc>
                    <a:spcPct val="170000"/>
                  </a:lnSpc>
                  <a:buNone/>
                </a:pPr>
                <a:r>
                  <a:rPr lang="en-GB" sz="1600" dirty="0"/>
                  <a:t>where </a:t>
                </a:r>
                <a14:m>
                  <m:oMath xmlns:m="http://schemas.openxmlformats.org/officeDocument/2006/math">
                    <m:sSub>
                      <m:sSubPr>
                        <m:ctrlPr>
                          <a:rPr lang="en-GB" sz="1600" i="1">
                            <a:latin typeface="Cambria Math" panose="02040503050406030204" pitchFamily="18" charset="0"/>
                            <a:ea typeface="Cambria Math" panose="02040503050406030204" pitchFamily="18" charset="0"/>
                          </a:rPr>
                        </m:ctrlPr>
                      </m:sSubPr>
                      <m:e>
                        <m:r>
                          <a:rPr lang="en-GB" sz="1600" b="1">
                            <a:latin typeface="Cambria Math" panose="02040503050406030204" pitchFamily="18" charset="0"/>
                            <a:ea typeface="Cambria Math" panose="02040503050406030204" pitchFamily="18" charset="0"/>
                          </a:rPr>
                          <m:t>𝐐</m:t>
                        </m:r>
                      </m:e>
                      <m:sub>
                        <m:r>
                          <a:rPr lang="en-GB" sz="1600" i="1">
                            <a:latin typeface="Cambria Math" panose="02040503050406030204" pitchFamily="18" charset="0"/>
                            <a:ea typeface="Cambria Math" panose="02040503050406030204" pitchFamily="18" charset="0"/>
                          </a:rPr>
                          <m:t>𝑘</m:t>
                        </m:r>
                      </m:sub>
                    </m:sSub>
                  </m:oMath>
                </a14:m>
                <a:r>
                  <a:rPr lang="en-GB" sz="1600" dirty="0"/>
                  <a:t> is a positive semidefinite covariance matrix.</a:t>
                </a:r>
              </a:p>
              <a:p>
                <a:pPr marL="0" indent="0">
                  <a:lnSpc>
                    <a:spcPct val="170000"/>
                  </a:lnSpc>
                  <a:buNone/>
                </a:pPr>
                <a:endParaRPr lang="en-GB" sz="1600" dirty="0"/>
              </a:p>
              <a:p>
                <a:pPr marL="0" indent="0">
                  <a:lnSpc>
                    <a:spcPct val="170000"/>
                  </a:lnSpc>
                  <a:buNone/>
                </a:pPr>
                <a14:m>
                  <m:oMathPara xmlns:m="http://schemas.openxmlformats.org/officeDocument/2006/math">
                    <m:oMathParaPr>
                      <m:jc m:val="centerGroup"/>
                    </m:oMathParaPr>
                    <m:oMath xmlns:m="http://schemas.openxmlformats.org/officeDocument/2006/math">
                      <m:sSub>
                        <m:sSubPr>
                          <m:ctrlPr>
                            <a:rPr lang="en-GB" sz="1600" i="1">
                              <a:latin typeface="Cambria Math" panose="02040503050406030204" pitchFamily="18" charset="0"/>
                            </a:rPr>
                          </m:ctrlPr>
                        </m:sSubPr>
                        <m:e>
                          <m:acc>
                            <m:accPr>
                              <m:chr m:val="̂"/>
                              <m:ctrlPr>
                                <a:rPr lang="en-GB" sz="1600" b="1" i="1" dirty="0" smtClean="0">
                                  <a:latin typeface="Cambria Math" panose="02040503050406030204" pitchFamily="18" charset="0"/>
                                </a:rPr>
                              </m:ctrlPr>
                            </m:accPr>
                            <m:e>
                              <m:r>
                                <a:rPr lang="en-GB" sz="1600" b="1" i="0" dirty="0" smtClean="0">
                                  <a:latin typeface="Cambria Math" panose="02040503050406030204" pitchFamily="18" charset="0"/>
                                </a:rPr>
                                <m:t>𝐬</m:t>
                              </m:r>
                            </m:e>
                          </m:acc>
                        </m:e>
                        <m:sub>
                          <m:r>
                            <a:rPr lang="en-GB" sz="1600" i="1">
                              <a:latin typeface="Cambria Math" panose="02040503050406030204" pitchFamily="18" charset="0"/>
                            </a:rPr>
                            <m:t>𝑘</m:t>
                          </m:r>
                        </m:sub>
                      </m:sSub>
                      <m:r>
                        <a:rPr lang="en-GB" sz="1600" i="1">
                          <a:latin typeface="Cambria Math" panose="02040503050406030204" pitchFamily="18" charset="0"/>
                        </a:rPr>
                        <m:t> </m:t>
                      </m:r>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𝒩</m:t>
                      </m:r>
                      <m:r>
                        <a:rPr lang="en-GB" sz="1600" i="1">
                          <a:latin typeface="Cambria Math" panose="02040503050406030204" pitchFamily="18" charset="0"/>
                          <a:ea typeface="Cambria Math" panose="02040503050406030204" pitchFamily="18" charset="0"/>
                        </a:rPr>
                        <m:t>(</m:t>
                      </m:r>
                      <m:sSub>
                        <m:sSubPr>
                          <m:ctrlPr>
                            <a:rPr lang="en-GB" sz="1600" b="1" i="1" smtClean="0">
                              <a:latin typeface="Cambria Math" panose="02040503050406030204" pitchFamily="18" charset="0"/>
                              <a:ea typeface="Cambria Math" panose="02040503050406030204" pitchFamily="18" charset="0"/>
                            </a:rPr>
                          </m:ctrlPr>
                        </m:sSubPr>
                        <m:e>
                          <m:r>
                            <a:rPr lang="en-GB" sz="1600" b="1" i="0" smtClean="0">
                              <a:latin typeface="Cambria Math" panose="02040503050406030204" pitchFamily="18" charset="0"/>
                              <a:ea typeface="Cambria Math" panose="02040503050406030204" pitchFamily="18" charset="0"/>
                            </a:rPr>
                            <m:t>𝛍</m:t>
                          </m:r>
                        </m:e>
                        <m:sub>
                          <m:r>
                            <a:rPr lang="en-GB" sz="1600" b="0" i="1" smtClean="0">
                              <a:latin typeface="Cambria Math" panose="02040503050406030204" pitchFamily="18" charset="0"/>
                              <a:ea typeface="Cambria Math" panose="02040503050406030204" pitchFamily="18" charset="0"/>
                            </a:rPr>
                            <m:t>𝑘</m:t>
                          </m:r>
                        </m:sub>
                      </m:sSub>
                      <m:r>
                        <a:rPr lang="en-GB" sz="1600" i="1">
                          <a:latin typeface="Cambria Math" panose="02040503050406030204" pitchFamily="18" charset="0"/>
                          <a:ea typeface="Cambria Math" panose="02040503050406030204" pitchFamily="18" charset="0"/>
                        </a:rPr>
                        <m:t>,</m:t>
                      </m:r>
                      <m:sSub>
                        <m:sSubPr>
                          <m:ctrlPr>
                            <a:rPr lang="en-GB" sz="1600" i="1">
                              <a:latin typeface="Cambria Math" panose="02040503050406030204" pitchFamily="18" charset="0"/>
                              <a:ea typeface="Cambria Math" panose="02040503050406030204" pitchFamily="18" charset="0"/>
                            </a:rPr>
                          </m:ctrlPr>
                        </m:sSubPr>
                        <m:e>
                          <m:r>
                            <a:rPr lang="en-GB" sz="1600" b="1" i="0" smtClean="0">
                              <a:latin typeface="Cambria Math" panose="02040503050406030204" pitchFamily="18" charset="0"/>
                              <a:ea typeface="Cambria Math" panose="02040503050406030204" pitchFamily="18" charset="0"/>
                            </a:rPr>
                            <m:t>𝚺</m:t>
                          </m:r>
                        </m:e>
                        <m:sub>
                          <m:r>
                            <a:rPr lang="en-GB" sz="1600" i="1">
                              <a:latin typeface="Cambria Math" panose="02040503050406030204" pitchFamily="18" charset="0"/>
                              <a:ea typeface="Cambria Math" panose="02040503050406030204" pitchFamily="18" charset="0"/>
                            </a:rPr>
                            <m:t>𝑘</m:t>
                          </m:r>
                        </m:sub>
                      </m:sSub>
                      <m:r>
                        <a:rPr lang="en-GB" sz="1600" i="1">
                          <a:latin typeface="Cambria Math" panose="02040503050406030204" pitchFamily="18" charset="0"/>
                          <a:ea typeface="Cambria Math" panose="02040503050406030204" pitchFamily="18" charset="0"/>
                        </a:rPr>
                        <m:t>)</m:t>
                      </m:r>
                    </m:oMath>
                  </m:oMathPara>
                </a14:m>
                <a:endParaRPr lang="en-GB" sz="1600" dirty="0"/>
              </a:p>
              <a:p>
                <a:pPr marL="0" indent="0">
                  <a:lnSpc>
                    <a:spcPct val="170000"/>
                  </a:lnSpc>
                  <a:buNone/>
                </a:pPr>
                <a:r>
                  <a:rPr lang="en-GB" sz="1600" dirty="0"/>
                  <a:t>where </a:t>
                </a:r>
                <a14:m>
                  <m:oMath xmlns:m="http://schemas.openxmlformats.org/officeDocument/2006/math">
                    <m:sSub>
                      <m:sSubPr>
                        <m:ctrlPr>
                          <a:rPr lang="en-GB" sz="1600" b="1" i="1">
                            <a:latin typeface="Cambria Math" panose="02040503050406030204" pitchFamily="18" charset="0"/>
                            <a:ea typeface="Cambria Math" panose="02040503050406030204" pitchFamily="18" charset="0"/>
                          </a:rPr>
                        </m:ctrlPr>
                      </m:sSubPr>
                      <m:e>
                        <m:r>
                          <a:rPr lang="en-GB" sz="1600" b="1">
                            <a:latin typeface="Cambria Math" panose="02040503050406030204" pitchFamily="18" charset="0"/>
                            <a:ea typeface="Cambria Math" panose="02040503050406030204" pitchFamily="18" charset="0"/>
                          </a:rPr>
                          <m:t>𝛍</m:t>
                        </m:r>
                      </m:e>
                      <m:sub>
                        <m:r>
                          <a:rPr lang="en-GB" sz="1600" i="1">
                            <a:latin typeface="Cambria Math" panose="02040503050406030204" pitchFamily="18" charset="0"/>
                            <a:ea typeface="Cambria Math" panose="02040503050406030204" pitchFamily="18" charset="0"/>
                          </a:rPr>
                          <m:t>𝑘</m:t>
                        </m:r>
                      </m:sub>
                    </m:sSub>
                  </m:oMath>
                </a14:m>
                <a:r>
                  <a:rPr lang="en-GB" sz="1600" dirty="0"/>
                  <a:t> is the best estimate of the pose and the covariance matrix </a:t>
                </a:r>
                <a14:m>
                  <m:oMath xmlns:m="http://schemas.openxmlformats.org/officeDocument/2006/math">
                    <m:sSub>
                      <m:sSubPr>
                        <m:ctrlPr>
                          <a:rPr lang="en-GB" sz="1600" i="1">
                            <a:latin typeface="Cambria Math" panose="02040503050406030204" pitchFamily="18" charset="0"/>
                            <a:ea typeface="Cambria Math" panose="02040503050406030204" pitchFamily="18" charset="0"/>
                          </a:rPr>
                        </m:ctrlPr>
                      </m:sSubPr>
                      <m:e>
                        <m:r>
                          <a:rPr lang="en-GB" sz="1600" b="1">
                            <a:latin typeface="Cambria Math" panose="02040503050406030204" pitchFamily="18" charset="0"/>
                            <a:ea typeface="Cambria Math" panose="02040503050406030204" pitchFamily="18" charset="0"/>
                          </a:rPr>
                          <m:t>𝚺</m:t>
                        </m:r>
                      </m:e>
                      <m:sub>
                        <m:r>
                          <a:rPr lang="en-GB" sz="1600" i="1">
                            <a:latin typeface="Cambria Math" panose="02040503050406030204" pitchFamily="18" charset="0"/>
                            <a:ea typeface="Cambria Math" panose="02040503050406030204" pitchFamily="18" charset="0"/>
                          </a:rPr>
                          <m:t>𝑘</m:t>
                        </m:r>
                      </m:sub>
                    </m:sSub>
                  </m:oMath>
                </a14:m>
                <a:r>
                  <a:rPr lang="en-GB" sz="1600" dirty="0"/>
                  <a:t> is the uncertainty of the pose that encapsulates all sources of </a:t>
                </a:r>
                <a:r>
                  <a:rPr lang="en-GB" sz="1600" dirty="0" err="1"/>
                  <a:t>uncerteinties</a:t>
                </a:r>
                <a:r>
                  <a:rPr lang="en-GB" sz="1600" dirty="0"/>
                  <a:t> and disturbances.</a:t>
                </a:r>
              </a:p>
            </p:txBody>
          </p:sp>
        </mc:Choice>
        <mc:Fallback xmlns="">
          <p:sp>
            <p:nvSpPr>
              <p:cNvPr id="2" name="Content Placeholder 1">
                <a:extLst>
                  <a:ext uri="{FF2B5EF4-FFF2-40B4-BE49-F238E27FC236}">
                    <a16:creationId xmlns:a16="http://schemas.microsoft.com/office/drawing/2014/main" id="{0D351B15-F1C7-2571-D0FE-8E1BEEBB8D1A}"/>
                  </a:ext>
                </a:extLst>
              </p:cNvPr>
              <p:cNvSpPr>
                <a:spLocks noGrp="1" noRot="1" noChangeAspect="1" noMove="1" noResize="1" noEditPoints="1" noAdjustHandles="1" noChangeArrowheads="1" noChangeShapeType="1" noTextEdit="1"/>
              </p:cNvSpPr>
              <p:nvPr>
                <p:ph sz="half" idx="1"/>
              </p:nvPr>
            </p:nvSpPr>
            <p:spPr>
              <a:xfrm>
                <a:off x="224118" y="1446302"/>
                <a:ext cx="5647764" cy="4730661"/>
              </a:xfrm>
              <a:blipFill>
                <a:blip r:embed="rId2"/>
                <a:stretch>
                  <a:fillRect l="-648"/>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653C8FAC-6B51-A52B-7F98-6F62BBC71186}"/>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rcRect/>
          <a:stretch/>
        </p:blipFill>
        <p:spPr>
          <a:xfrm>
            <a:off x="6395757" y="1583817"/>
            <a:ext cx="5181600" cy="4257443"/>
          </a:xfrm>
          <a:prstGeom prst="rect">
            <a:avLst/>
          </a:prstGeom>
        </p:spPr>
      </p:pic>
      <p:sp>
        <p:nvSpPr>
          <p:cNvPr id="4" name="Title 3">
            <a:extLst>
              <a:ext uri="{FF2B5EF4-FFF2-40B4-BE49-F238E27FC236}">
                <a16:creationId xmlns:a16="http://schemas.microsoft.com/office/drawing/2014/main" id="{05A9D031-3411-5893-F82B-58364357F18D}"/>
              </a:ext>
            </a:extLst>
          </p:cNvPr>
          <p:cNvSpPr>
            <a:spLocks noGrp="1"/>
          </p:cNvSpPr>
          <p:nvPr>
            <p:ph type="title"/>
          </p:nvPr>
        </p:nvSpPr>
        <p:spPr/>
        <p:txBody>
          <a:bodyPr/>
          <a:lstStyle/>
          <a:p>
            <a:r>
              <a:rPr lang="en-GB" dirty="0"/>
              <a:t>Map-based Localisation</a:t>
            </a:r>
          </a:p>
        </p:txBody>
      </p:sp>
      <p:pic>
        <p:nvPicPr>
          <p:cNvPr id="34" name="Picture 33">
            <a:extLst>
              <a:ext uri="{FF2B5EF4-FFF2-40B4-BE49-F238E27FC236}">
                <a16:creationId xmlns:a16="http://schemas.microsoft.com/office/drawing/2014/main" id="{D436F3B0-7D11-69C0-38BE-9108F4883944}"/>
              </a:ext>
            </a:extLst>
          </p:cNvPr>
          <p:cNvPicPr>
            <a:picLocks noChangeAspect="1"/>
          </p:cNvPicPr>
          <p:nvPr/>
        </p:nvPicPr>
        <p:blipFill>
          <a:blip r:embed="rId5"/>
          <a:stretch>
            <a:fillRect/>
          </a:stretch>
        </p:blipFill>
        <p:spPr>
          <a:xfrm>
            <a:off x="6395757" y="1583817"/>
            <a:ext cx="5181600" cy="4257443"/>
          </a:xfrm>
          <a:prstGeom prst="rect">
            <a:avLst/>
          </a:prstGeom>
        </p:spPr>
      </p:pic>
      <p:pic>
        <p:nvPicPr>
          <p:cNvPr id="65" name="Picture 64">
            <a:extLst>
              <a:ext uri="{FF2B5EF4-FFF2-40B4-BE49-F238E27FC236}">
                <a16:creationId xmlns:a16="http://schemas.microsoft.com/office/drawing/2014/main" id="{FA8563D8-240E-216F-D2DB-7D2EC2975A07}"/>
              </a:ext>
            </a:extLst>
          </p:cNvPr>
          <p:cNvPicPr>
            <a:picLocks noChangeAspect="1"/>
          </p:cNvPicPr>
          <p:nvPr/>
        </p:nvPicPr>
        <p:blipFill>
          <a:blip r:embed="rId6"/>
          <a:stretch>
            <a:fillRect/>
          </a:stretch>
        </p:blipFill>
        <p:spPr>
          <a:xfrm>
            <a:off x="6395757" y="1583817"/>
            <a:ext cx="5181600" cy="4257443"/>
          </a:xfrm>
          <a:prstGeom prst="rect">
            <a:avLst/>
          </a:prstGeom>
        </p:spPr>
      </p:pic>
    </p:spTree>
    <p:extLst>
      <p:ext uri="{BB962C8B-B14F-4D97-AF65-F5344CB8AC3E}">
        <p14:creationId xmlns:p14="http://schemas.microsoft.com/office/powerpoint/2010/main" val="407033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fade">
                                      <p:cBhvr>
                                        <p:cTn id="26" dur="500"/>
                                        <p:tgtEl>
                                          <p:spTgt spid="65"/>
                                        </p:tgtEl>
                                      </p:cBhvr>
                                    </p:animEffect>
                                  </p:childTnLst>
                                </p:cTn>
                              </p:par>
                              <p:par>
                                <p:cTn id="27" presetID="10" presetClass="exit" presetSubtype="0" fill="hold"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500"/>
                                        <p:tgtEl>
                                          <p:spTgt spid="2">
                                            <p:txEl>
                                              <p:pRg st="5" end="5"/>
                                            </p:txEl>
                                          </p:spTgt>
                                        </p:tgtEl>
                                      </p:cBhvr>
                                    </p:animEffect>
                                  </p:childTnLst>
                                </p:cTn>
                              </p:par>
                              <p:par>
                                <p:cTn id="38" presetID="10" presetClass="exit" presetSubtype="0" fill="hold" nodeType="withEffect">
                                  <p:stCondLst>
                                    <p:cond delay="0"/>
                                  </p:stCondLst>
                                  <p:childTnLst>
                                    <p:animEffect transition="out" filter="fade">
                                      <p:cBhvr>
                                        <p:cTn id="39" dur="500"/>
                                        <p:tgtEl>
                                          <p:spTgt spid="65"/>
                                        </p:tgtEl>
                                      </p:cBhvr>
                                    </p:animEffect>
                                    <p:set>
                                      <p:cBhvr>
                                        <p:cTn id="40" dur="1" fill="hold">
                                          <p:stCondLst>
                                            <p:cond delay="499"/>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ED0CE-85E7-EFC8-0452-DE6945BE060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132B854-2023-9F55-A086-98AFF34BA556}"/>
                  </a:ext>
                </a:extLst>
              </p:cNvPr>
              <p:cNvSpPr>
                <a:spLocks noGrp="1"/>
              </p:cNvSpPr>
              <p:nvPr>
                <p:ph sz="half" idx="1"/>
              </p:nvPr>
            </p:nvSpPr>
            <p:spPr>
              <a:xfrm>
                <a:off x="224118" y="1446302"/>
                <a:ext cx="5647764" cy="5222904"/>
              </a:xfrm>
            </p:spPr>
            <p:txBody>
              <a:bodyPr>
                <a:noAutofit/>
              </a:bodyPr>
              <a:lstStyle/>
              <a:p>
                <a:pPr>
                  <a:lnSpc>
                    <a:spcPct val="170000"/>
                  </a:lnSpc>
                </a:pPr>
                <a:r>
                  <a:rPr lang="en-GB" sz="1600" dirty="0"/>
                  <a:t>In this case the pose of the robot will become a continuous random variable with Gaussian Distribution. To propagate the Gaussian distribution a linear model is needed.</a:t>
                </a:r>
              </a:p>
              <a:p>
                <a:pPr marL="0" indent="0" algn="ctr">
                  <a:lnSpc>
                    <a:spcPct val="170000"/>
                  </a:lnSpc>
                  <a:buNone/>
                </a:pPr>
                <a:r>
                  <a:rPr lang="en-GB" sz="1600" dirty="0"/>
                  <a:t> </a:t>
                </a:r>
                <a14:m>
                  <m:oMath xmlns:m="http://schemas.openxmlformats.org/officeDocument/2006/math">
                    <m:sSub>
                      <m:sSubPr>
                        <m:ctrlPr>
                          <a:rPr lang="en-GB" sz="1600" i="1">
                            <a:latin typeface="Cambria Math" panose="02040503050406030204" pitchFamily="18" charset="0"/>
                          </a:rPr>
                        </m:ctrlPr>
                      </m:sSubPr>
                      <m:e>
                        <m:acc>
                          <m:accPr>
                            <m:chr m:val="̂"/>
                            <m:ctrlPr>
                              <a:rPr lang="en-GB" sz="1600" b="1" i="1">
                                <a:latin typeface="Cambria Math" panose="02040503050406030204" pitchFamily="18" charset="0"/>
                              </a:rPr>
                            </m:ctrlPr>
                          </m:accPr>
                          <m:e>
                            <m:r>
                              <a:rPr lang="en-GB" sz="1600" b="1">
                                <a:latin typeface="Cambria Math" panose="02040503050406030204" pitchFamily="18" charset="0"/>
                              </a:rPr>
                              <m:t>𝐬</m:t>
                            </m:r>
                          </m:e>
                        </m:acc>
                      </m:e>
                      <m:sub>
                        <m:r>
                          <a:rPr lang="en-GB" sz="1600" i="1">
                            <a:latin typeface="Cambria Math" panose="02040503050406030204" pitchFamily="18" charset="0"/>
                          </a:rPr>
                          <m:t>𝑘</m:t>
                        </m:r>
                      </m:sub>
                    </m:sSub>
                    <m:r>
                      <a:rPr lang="en-GB" sz="1600" i="1">
                        <a:latin typeface="Cambria Math" panose="02040503050406030204" pitchFamily="18" charset="0"/>
                      </a:rPr>
                      <m:t>=</m:t>
                    </m:r>
                    <m:r>
                      <a:rPr lang="en-US" sz="1600" b="1" i="0" smtClean="0">
                        <a:latin typeface="Cambria Math" panose="02040503050406030204" pitchFamily="18" charset="0"/>
                      </a:rPr>
                      <m:t>𝐇</m:t>
                    </m:r>
                    <m:d>
                      <m:dPr>
                        <m:ctrlPr>
                          <a:rPr lang="en-GB" sz="1600" b="1" i="1">
                            <a:latin typeface="Cambria Math" panose="02040503050406030204" pitchFamily="18" charset="0"/>
                          </a:rPr>
                        </m:ctrlPr>
                      </m:dPr>
                      <m:e>
                        <m:sSub>
                          <m:sSubPr>
                            <m:ctrlPr>
                              <a:rPr lang="en-GB" sz="1600" i="1">
                                <a:latin typeface="Cambria Math" panose="02040503050406030204" pitchFamily="18" charset="0"/>
                              </a:rPr>
                            </m:ctrlPr>
                          </m:sSubPr>
                          <m:e>
                            <m:acc>
                              <m:accPr>
                                <m:chr m:val="̂"/>
                                <m:ctrlPr>
                                  <a:rPr lang="en-GB" sz="1600" b="1" i="1">
                                    <a:latin typeface="Cambria Math" panose="02040503050406030204" pitchFamily="18" charset="0"/>
                                  </a:rPr>
                                </m:ctrlPr>
                              </m:accPr>
                              <m:e>
                                <m:r>
                                  <a:rPr lang="en-GB" sz="1600" b="1">
                                    <a:latin typeface="Cambria Math" panose="02040503050406030204" pitchFamily="18" charset="0"/>
                                  </a:rPr>
                                  <m:t>𝐬</m:t>
                                </m:r>
                              </m:e>
                            </m:acc>
                          </m:e>
                          <m:sub>
                            <m:r>
                              <a:rPr lang="en-GB" sz="1600" i="1">
                                <a:latin typeface="Cambria Math" panose="02040503050406030204" pitchFamily="18" charset="0"/>
                              </a:rPr>
                              <m:t>𝑘</m:t>
                            </m:r>
                            <m:r>
                              <a:rPr lang="en-US" sz="1600" b="0" i="1" smtClean="0">
                                <a:latin typeface="Cambria Math" panose="02040503050406030204" pitchFamily="18" charset="0"/>
                              </a:rPr>
                              <m:t>−1</m:t>
                            </m:r>
                          </m:sub>
                        </m:sSub>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b="1">
                                <a:latin typeface="Cambria Math" panose="02040503050406030204" pitchFamily="18" charset="0"/>
                              </a:rPr>
                              <m:t>𝐮</m:t>
                            </m:r>
                          </m:e>
                          <m:sub>
                            <m:r>
                              <a:rPr lang="en-GB" sz="1600" i="1">
                                <a:latin typeface="Cambria Math" panose="02040503050406030204" pitchFamily="18" charset="0"/>
                              </a:rPr>
                              <m:t>𝑘</m:t>
                            </m:r>
                            <m:r>
                              <a:rPr lang="en-US" sz="1600" b="0" i="1" smtClean="0">
                                <a:latin typeface="Cambria Math" panose="02040503050406030204" pitchFamily="18" charset="0"/>
                              </a:rPr>
                              <m:t>−1</m:t>
                            </m:r>
                          </m:sub>
                        </m:sSub>
                      </m:e>
                    </m:d>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b="1">
                            <a:latin typeface="Cambria Math" panose="02040503050406030204" pitchFamily="18" charset="0"/>
                          </a:rPr>
                          <m:t>𝐪</m:t>
                        </m:r>
                      </m:e>
                      <m:sub>
                        <m:r>
                          <a:rPr lang="en-GB" sz="1600" i="1">
                            <a:latin typeface="Cambria Math" panose="02040503050406030204" pitchFamily="18" charset="0"/>
                          </a:rPr>
                          <m:t>𝑘</m:t>
                        </m:r>
                      </m:sub>
                    </m:sSub>
                  </m:oMath>
                </a14:m>
                <a:r>
                  <a:rPr lang="en-GB" sz="1600" dirty="0"/>
                  <a:t> </a:t>
                </a:r>
              </a:p>
              <a:p>
                <a:pPr marL="0" indent="0" algn="ctr">
                  <a:lnSpc>
                    <a:spcPct val="170000"/>
                  </a:lnSpc>
                  <a:buNone/>
                </a:pPr>
                <a:endParaRPr lang="en-GB" sz="1600" dirty="0"/>
              </a:p>
              <a:p>
                <a:pPr marL="0" indent="0" algn="ctr">
                  <a:lnSpc>
                    <a:spcPct val="170000"/>
                  </a:lnSpc>
                  <a:buNone/>
                </a:pPr>
                <a14:m>
                  <m:oMathPara xmlns:m="http://schemas.openxmlformats.org/officeDocument/2006/math">
                    <m:oMathParaPr>
                      <m:jc m:val="centerGroup"/>
                    </m:oMathParaPr>
                    <m:oMath xmlns:m="http://schemas.openxmlformats.org/officeDocument/2006/math">
                      <m:sSub>
                        <m:sSubPr>
                          <m:ctrlPr>
                            <a:rPr lang="en-GB" sz="1600" i="1">
                              <a:latin typeface="Cambria Math" panose="02040503050406030204" pitchFamily="18" charset="0"/>
                            </a:rPr>
                          </m:ctrlPr>
                        </m:sSubPr>
                        <m:e>
                          <m:acc>
                            <m:accPr>
                              <m:chr m:val="̂"/>
                              <m:ctrlPr>
                                <a:rPr lang="en-GB" sz="1600" b="1" i="1" dirty="0">
                                  <a:latin typeface="Cambria Math" panose="02040503050406030204" pitchFamily="18" charset="0"/>
                                </a:rPr>
                              </m:ctrlPr>
                            </m:accPr>
                            <m:e>
                              <m:r>
                                <a:rPr lang="en-GB" sz="1600" b="1" dirty="0">
                                  <a:latin typeface="Cambria Math" panose="02040503050406030204" pitchFamily="18" charset="0"/>
                                </a:rPr>
                                <m:t>𝐬</m:t>
                              </m:r>
                            </m:e>
                          </m:acc>
                        </m:e>
                        <m:sub>
                          <m:r>
                            <a:rPr lang="en-GB" sz="1600" i="1">
                              <a:latin typeface="Cambria Math" panose="02040503050406030204" pitchFamily="18" charset="0"/>
                            </a:rPr>
                            <m:t>𝑘</m:t>
                          </m:r>
                        </m:sub>
                      </m:sSub>
                      <m:r>
                        <a:rPr lang="en-GB" sz="1600" i="1">
                          <a:latin typeface="Cambria Math" panose="02040503050406030204" pitchFamily="18" charset="0"/>
                        </a:rPr>
                        <m:t> </m:t>
                      </m:r>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𝒩</m:t>
                      </m:r>
                      <m:r>
                        <a:rPr lang="en-GB" sz="1600" i="1">
                          <a:latin typeface="Cambria Math" panose="02040503050406030204" pitchFamily="18" charset="0"/>
                          <a:ea typeface="Cambria Math" panose="02040503050406030204" pitchFamily="18" charset="0"/>
                        </a:rPr>
                        <m:t>(</m:t>
                      </m:r>
                      <m:sSub>
                        <m:sSubPr>
                          <m:ctrlPr>
                            <a:rPr lang="en-GB" sz="1600" b="1" i="1">
                              <a:latin typeface="Cambria Math" panose="02040503050406030204" pitchFamily="18" charset="0"/>
                              <a:ea typeface="Cambria Math" panose="02040503050406030204" pitchFamily="18" charset="0"/>
                            </a:rPr>
                          </m:ctrlPr>
                        </m:sSubPr>
                        <m:e>
                          <m:r>
                            <a:rPr lang="en-GB" sz="1600" b="1">
                              <a:latin typeface="Cambria Math" panose="02040503050406030204" pitchFamily="18" charset="0"/>
                              <a:ea typeface="Cambria Math" panose="02040503050406030204" pitchFamily="18" charset="0"/>
                            </a:rPr>
                            <m:t>𝛍</m:t>
                          </m:r>
                        </m:e>
                        <m:sub>
                          <m:r>
                            <a:rPr lang="en-GB" sz="1600" i="1">
                              <a:latin typeface="Cambria Math" panose="02040503050406030204" pitchFamily="18" charset="0"/>
                              <a:ea typeface="Cambria Math" panose="02040503050406030204" pitchFamily="18" charset="0"/>
                            </a:rPr>
                            <m:t>𝑘</m:t>
                          </m:r>
                        </m:sub>
                      </m:sSub>
                      <m:r>
                        <a:rPr lang="en-GB" sz="1600" i="1">
                          <a:latin typeface="Cambria Math" panose="02040503050406030204" pitchFamily="18" charset="0"/>
                          <a:ea typeface="Cambria Math" panose="02040503050406030204" pitchFamily="18" charset="0"/>
                        </a:rPr>
                        <m:t>,</m:t>
                      </m:r>
                      <m:sSub>
                        <m:sSubPr>
                          <m:ctrlPr>
                            <a:rPr lang="en-GB" sz="1600" i="1">
                              <a:latin typeface="Cambria Math" panose="02040503050406030204" pitchFamily="18" charset="0"/>
                              <a:ea typeface="Cambria Math" panose="02040503050406030204" pitchFamily="18" charset="0"/>
                            </a:rPr>
                          </m:ctrlPr>
                        </m:sSubPr>
                        <m:e>
                          <m:r>
                            <a:rPr lang="en-GB" sz="1600" b="1">
                              <a:latin typeface="Cambria Math" panose="02040503050406030204" pitchFamily="18" charset="0"/>
                              <a:ea typeface="Cambria Math" panose="02040503050406030204" pitchFamily="18" charset="0"/>
                            </a:rPr>
                            <m:t>𝚺</m:t>
                          </m:r>
                        </m:e>
                        <m:sub>
                          <m:r>
                            <a:rPr lang="en-GB" sz="1600" i="1">
                              <a:latin typeface="Cambria Math" panose="02040503050406030204" pitchFamily="18" charset="0"/>
                              <a:ea typeface="Cambria Math" panose="02040503050406030204" pitchFamily="18" charset="0"/>
                            </a:rPr>
                            <m:t>𝑘</m:t>
                          </m:r>
                        </m:sub>
                      </m:sSub>
                      <m:r>
                        <a:rPr lang="en-GB" sz="1600" i="1">
                          <a:latin typeface="Cambria Math" panose="02040503050406030204" pitchFamily="18" charset="0"/>
                          <a:ea typeface="Cambria Math" panose="02040503050406030204" pitchFamily="18" charset="0"/>
                        </a:rPr>
                        <m:t>)</m:t>
                      </m:r>
                    </m:oMath>
                  </m:oMathPara>
                </a14:m>
                <a:endParaRPr lang="en-GB" sz="1600" dirty="0"/>
              </a:p>
              <a:p>
                <a:pPr>
                  <a:lnSpc>
                    <a:spcPct val="150000"/>
                  </a:lnSpc>
                </a:pPr>
                <a:r>
                  <a:rPr lang="en-GB" sz="1600" dirty="0"/>
                  <a:t>In this case, approximating the set of uncertainties as a Gaussian distribution can be easily represented in a computer. At each time step we must compute only two parameters, i.e., the mean and covariance. </a:t>
                </a:r>
                <a:endParaRPr lang="en-GB" sz="1400" dirty="0"/>
              </a:p>
              <a:p>
                <a:pPr>
                  <a:lnSpc>
                    <a:spcPct val="150000"/>
                  </a:lnSpc>
                </a:pPr>
                <a:endParaRPr lang="en-GB" sz="1400" dirty="0"/>
              </a:p>
            </p:txBody>
          </p:sp>
        </mc:Choice>
        <mc:Fallback xmlns="">
          <p:sp>
            <p:nvSpPr>
              <p:cNvPr id="2" name="Content Placeholder 1">
                <a:extLst>
                  <a:ext uri="{FF2B5EF4-FFF2-40B4-BE49-F238E27FC236}">
                    <a16:creationId xmlns:a16="http://schemas.microsoft.com/office/drawing/2014/main" id="{D132B854-2023-9F55-A086-98AFF34BA556}"/>
                  </a:ext>
                </a:extLst>
              </p:cNvPr>
              <p:cNvSpPr>
                <a:spLocks noGrp="1" noRot="1" noChangeAspect="1" noMove="1" noResize="1" noEditPoints="1" noAdjustHandles="1" noChangeArrowheads="1" noChangeShapeType="1" noTextEdit="1"/>
              </p:cNvSpPr>
              <p:nvPr>
                <p:ph sz="half" idx="1"/>
              </p:nvPr>
            </p:nvSpPr>
            <p:spPr>
              <a:xfrm>
                <a:off x="224118" y="1446302"/>
                <a:ext cx="5647764" cy="5222904"/>
              </a:xfrm>
              <a:blipFill>
                <a:blip r:embed="rId2"/>
                <a:stretch>
                  <a:fillRect l="-432"/>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FFB8626E-C82C-BF01-E0DD-9F65716BE419}"/>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rcRect/>
          <a:stretch/>
        </p:blipFill>
        <p:spPr>
          <a:xfrm>
            <a:off x="6172200" y="1872572"/>
            <a:ext cx="5181600" cy="4257443"/>
          </a:xfrm>
          <a:prstGeom prst="rect">
            <a:avLst/>
          </a:prstGeom>
        </p:spPr>
      </p:pic>
      <p:sp>
        <p:nvSpPr>
          <p:cNvPr id="4" name="Title 3">
            <a:extLst>
              <a:ext uri="{FF2B5EF4-FFF2-40B4-BE49-F238E27FC236}">
                <a16:creationId xmlns:a16="http://schemas.microsoft.com/office/drawing/2014/main" id="{EC48A4DC-E340-2383-3BAF-A919F9AB11F2}"/>
              </a:ext>
            </a:extLst>
          </p:cNvPr>
          <p:cNvSpPr>
            <a:spLocks noGrp="1"/>
          </p:cNvSpPr>
          <p:nvPr>
            <p:ph type="title"/>
          </p:nvPr>
        </p:nvSpPr>
        <p:spPr/>
        <p:txBody>
          <a:bodyPr/>
          <a:lstStyle/>
          <a:p>
            <a:r>
              <a:rPr lang="en-GB" dirty="0"/>
              <a:t>Map-based Localisation</a:t>
            </a:r>
          </a:p>
        </p:txBody>
      </p:sp>
      <p:pic>
        <p:nvPicPr>
          <p:cNvPr id="74" name="Picture 73">
            <a:extLst>
              <a:ext uri="{FF2B5EF4-FFF2-40B4-BE49-F238E27FC236}">
                <a16:creationId xmlns:a16="http://schemas.microsoft.com/office/drawing/2014/main" id="{6A266EE9-EFBA-E671-E3D9-0FB48D6EDE23}"/>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172200" y="1885728"/>
            <a:ext cx="5181600" cy="4231128"/>
          </a:xfrm>
          <a:prstGeom prst="rect">
            <a:avLst/>
          </a:prstGeom>
        </p:spPr>
      </p:pic>
    </p:spTree>
    <p:extLst>
      <p:ext uri="{BB962C8B-B14F-4D97-AF65-F5344CB8AC3E}">
        <p14:creationId xmlns:p14="http://schemas.microsoft.com/office/powerpoint/2010/main" val="90057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500"/>
                                        <p:tgtEl>
                                          <p:spTgt spid="74"/>
                                        </p:tgtEl>
                                      </p:cBhvr>
                                    </p:animEffect>
                                  </p:childTnLst>
                                </p:cTn>
                              </p:par>
                              <p:par>
                                <p:cTn id="31" presetID="10" presetClass="exit" presetSubtype="0" fill="hold" nodeType="with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418E4-19EA-0669-FD8B-44F4BE047D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B32F4E-69D0-016C-B5D7-8B6695955E8E}"/>
              </a:ext>
            </a:extLst>
          </p:cNvPr>
          <p:cNvSpPr>
            <a:spLocks noGrp="1"/>
          </p:cNvSpPr>
          <p:nvPr>
            <p:ph type="ctrTitle"/>
          </p:nvPr>
        </p:nvSpPr>
        <p:spPr/>
        <p:txBody>
          <a:bodyPr/>
          <a:lstStyle/>
          <a:p>
            <a:r>
              <a:rPr lang="en-GB" dirty="0"/>
              <a:t>Kalman Filter</a:t>
            </a:r>
          </a:p>
        </p:txBody>
      </p:sp>
      <p:sp>
        <p:nvSpPr>
          <p:cNvPr id="3" name="Subtitle 2">
            <a:extLst>
              <a:ext uri="{FF2B5EF4-FFF2-40B4-BE49-F238E27FC236}">
                <a16:creationId xmlns:a16="http://schemas.microsoft.com/office/drawing/2014/main" id="{12EA050B-0804-D60B-E0AC-CED8CCC7D81A}"/>
              </a:ext>
            </a:extLst>
          </p:cNvPr>
          <p:cNvSpPr>
            <a:spLocks noGrp="1"/>
          </p:cNvSpPr>
          <p:nvPr>
            <p:ph type="subTitle" idx="1"/>
          </p:nvPr>
        </p:nvSpPr>
        <p:spPr/>
        <p:txBody>
          <a:bodyPr/>
          <a:lstStyle/>
          <a:p>
            <a:r>
              <a:rPr lang="en-GB"/>
              <a:t>A Geometric Approach</a:t>
            </a:r>
          </a:p>
        </p:txBody>
      </p:sp>
    </p:spTree>
    <p:extLst>
      <p:ext uri="{BB962C8B-B14F-4D97-AF65-F5344CB8AC3E}">
        <p14:creationId xmlns:p14="http://schemas.microsoft.com/office/powerpoint/2010/main" val="765065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ADEDE-4525-F3B8-DA9E-B7D38DB2E420}"/>
            </a:ext>
          </a:extLst>
        </p:cNvPr>
        <p:cNvGrpSpPr/>
        <p:nvPr/>
      </p:nvGrpSpPr>
      <p:grpSpPr>
        <a:xfrm>
          <a:off x="0" y="0"/>
          <a:ext cx="0" cy="0"/>
          <a:chOff x="0" y="0"/>
          <a:chExt cx="0" cy="0"/>
        </a:xfrm>
      </p:grpSpPr>
      <p:sp>
        <p:nvSpPr>
          <p:cNvPr id="14" name="Content Placeholder 1">
            <a:extLst>
              <a:ext uri="{FF2B5EF4-FFF2-40B4-BE49-F238E27FC236}">
                <a16:creationId xmlns:a16="http://schemas.microsoft.com/office/drawing/2014/main" id="{3A732150-F408-5261-E5F3-E786859CB1CD}"/>
              </a:ext>
            </a:extLst>
          </p:cNvPr>
          <p:cNvSpPr txBox="1">
            <a:spLocks/>
          </p:cNvSpPr>
          <p:nvPr/>
        </p:nvSpPr>
        <p:spPr>
          <a:xfrm>
            <a:off x="448236" y="604690"/>
            <a:ext cx="10633746" cy="522290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GB" sz="2000" b="1" dirty="0"/>
              <a:t>Kalman Filter assumptions:</a:t>
            </a:r>
          </a:p>
          <a:p>
            <a:pPr>
              <a:lnSpc>
                <a:spcPct val="170000"/>
              </a:lnSpc>
            </a:pPr>
            <a:r>
              <a:rPr lang="en-GB" sz="2000" dirty="0"/>
              <a:t>Linear models and Gaussian noise</a:t>
            </a:r>
          </a:p>
          <a:p>
            <a:pPr>
              <a:lnSpc>
                <a:spcPct val="170000"/>
              </a:lnSpc>
            </a:pPr>
            <a:endParaRPr lang="en-GB" sz="2000" dirty="0"/>
          </a:p>
          <a:p>
            <a:pPr>
              <a:lnSpc>
                <a:spcPct val="170000"/>
              </a:lnSpc>
            </a:pPr>
            <a:r>
              <a:rPr lang="en-GB" sz="2000" dirty="0"/>
              <a:t>If the models are nonlinear then a linearisation is needed and the localisation method is </a:t>
            </a:r>
            <a:r>
              <a:rPr lang="en-GB" sz="2000" b="1" dirty="0"/>
              <a:t>Extended Kalman Filter.</a:t>
            </a:r>
            <a:r>
              <a:rPr lang="en-GB" sz="2000" dirty="0"/>
              <a:t> </a:t>
            </a:r>
            <a:endParaRPr lang="en-GB" sz="1800" b="1" dirty="0"/>
          </a:p>
          <a:p>
            <a:pPr>
              <a:lnSpc>
                <a:spcPct val="150000"/>
              </a:lnSpc>
            </a:pPr>
            <a:endParaRPr lang="en-GB" sz="1400" dirty="0"/>
          </a:p>
        </p:txBody>
      </p:sp>
    </p:spTree>
    <p:extLst>
      <p:ext uri="{BB962C8B-B14F-4D97-AF65-F5344CB8AC3E}">
        <p14:creationId xmlns:p14="http://schemas.microsoft.com/office/powerpoint/2010/main" val="20248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fade">
                                      <p:cBhvr>
                                        <p:cTn id="17"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F7AF8-057A-DCCA-FA5C-1D38E08024AD}"/>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29EBF297-4462-68AF-85FC-2498EC855899}"/>
              </a:ext>
            </a:extLst>
          </p:cNvPr>
          <p:cNvGrpSpPr/>
          <p:nvPr/>
        </p:nvGrpSpPr>
        <p:grpSpPr>
          <a:xfrm>
            <a:off x="2805182" y="203270"/>
            <a:ext cx="7700468" cy="6499950"/>
            <a:chOff x="2805182" y="203270"/>
            <a:chExt cx="7700468" cy="6499950"/>
          </a:xfrm>
        </p:grpSpPr>
        <p:sp>
          <p:nvSpPr>
            <p:cNvPr id="10" name="Oval 9">
              <a:extLst>
                <a:ext uri="{FF2B5EF4-FFF2-40B4-BE49-F238E27FC236}">
                  <a16:creationId xmlns:a16="http://schemas.microsoft.com/office/drawing/2014/main" id="{84A85D98-9B33-3EB5-4EFC-1B6C048F4E07}"/>
                </a:ext>
              </a:extLst>
            </p:cNvPr>
            <p:cNvSpPr/>
            <p:nvPr/>
          </p:nvSpPr>
          <p:spPr>
            <a:xfrm rot="17340417">
              <a:off x="4731236" y="3198292"/>
              <a:ext cx="2476492" cy="1416985"/>
            </a:xfrm>
            <a:prstGeom prst="ellipse">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7A8036CD-E38C-8400-0EA0-0DD3D0636D05}"/>
                </a:ext>
              </a:extLst>
            </p:cNvPr>
            <p:cNvCxnSpPr>
              <a:cxnSpLocks/>
              <a:stCxn id="24" idx="6"/>
              <a:endCxn id="10" idx="4"/>
            </p:cNvCxnSpPr>
            <p:nvPr/>
          </p:nvCxnSpPr>
          <p:spPr>
            <a:xfrm rot="1140417">
              <a:off x="5986679" y="4028269"/>
              <a:ext cx="670959"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707431F-0C09-8593-EF05-72BFE51738A7}"/>
                </a:ext>
              </a:extLst>
            </p:cNvPr>
            <p:cNvCxnSpPr>
              <a:cxnSpLocks/>
              <a:stCxn id="24" idx="0"/>
              <a:endCxn id="10" idx="6"/>
            </p:cNvCxnSpPr>
            <p:nvPr/>
          </p:nvCxnSpPr>
          <p:spPr>
            <a:xfrm rot="1140417" flipV="1">
              <a:off x="6147731" y="2698379"/>
              <a:ext cx="36426" cy="116428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92CFEB79-05EC-00CE-0053-AFAA501A8A6B}"/>
                </a:ext>
              </a:extLst>
            </p:cNvPr>
            <p:cNvGrpSpPr/>
            <p:nvPr/>
          </p:nvGrpSpPr>
          <p:grpSpPr>
            <a:xfrm>
              <a:off x="2805182" y="203270"/>
              <a:ext cx="7700468" cy="6499950"/>
              <a:chOff x="2805182" y="203270"/>
              <a:chExt cx="7700468" cy="6499950"/>
            </a:xfrm>
          </p:grpSpPr>
          <p:grpSp>
            <p:nvGrpSpPr>
              <p:cNvPr id="29" name="Group 28">
                <a:extLst>
                  <a:ext uri="{FF2B5EF4-FFF2-40B4-BE49-F238E27FC236}">
                    <a16:creationId xmlns:a16="http://schemas.microsoft.com/office/drawing/2014/main" id="{9AD6C00F-286C-4DFE-1A7B-241EF018E311}"/>
                  </a:ext>
                </a:extLst>
              </p:cNvPr>
              <p:cNvGrpSpPr/>
              <p:nvPr/>
            </p:nvGrpSpPr>
            <p:grpSpPr>
              <a:xfrm>
                <a:off x="3135699" y="2408642"/>
                <a:ext cx="3041730" cy="3004526"/>
                <a:chOff x="3135699" y="2408642"/>
                <a:chExt cx="3041730" cy="3004526"/>
              </a:xfrm>
            </p:grpSpPr>
            <p:grpSp>
              <p:nvGrpSpPr>
                <p:cNvPr id="30" name="Group 29">
                  <a:extLst>
                    <a:ext uri="{FF2B5EF4-FFF2-40B4-BE49-F238E27FC236}">
                      <a16:creationId xmlns:a16="http://schemas.microsoft.com/office/drawing/2014/main" id="{354FB288-0D12-F51F-BF03-5BAE597C2DFB}"/>
                    </a:ext>
                  </a:extLst>
                </p:cNvPr>
                <p:cNvGrpSpPr/>
                <p:nvPr/>
              </p:nvGrpSpPr>
              <p:grpSpPr>
                <a:xfrm rot="3749628">
                  <a:off x="4349333" y="4807481"/>
                  <a:ext cx="488742" cy="722632"/>
                  <a:chOff x="4513315" y="5121894"/>
                  <a:chExt cx="488742" cy="722632"/>
                </a:xfrm>
              </p:grpSpPr>
              <p:sp>
                <p:nvSpPr>
                  <p:cNvPr id="37" name="Isosceles Triangle 36">
                    <a:extLst>
                      <a:ext uri="{FF2B5EF4-FFF2-40B4-BE49-F238E27FC236}">
                        <a16:creationId xmlns:a16="http://schemas.microsoft.com/office/drawing/2014/main" id="{6ED4B837-8D1B-F092-FD73-2C2EB1BDF1DB}"/>
                      </a:ext>
                    </a:extLst>
                  </p:cNvPr>
                  <p:cNvSpPr/>
                  <p:nvPr/>
                </p:nvSpPr>
                <p:spPr>
                  <a:xfrm>
                    <a:off x="4513315" y="5121894"/>
                    <a:ext cx="488742" cy="722632"/>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571074E6-D971-1F42-F58B-0FFDF64AF42D}"/>
                      </a:ext>
                    </a:extLst>
                  </p:cNvPr>
                  <p:cNvSpPr/>
                  <p:nvPr/>
                </p:nvSpPr>
                <p:spPr>
                  <a:xfrm>
                    <a:off x="4683727" y="5516418"/>
                    <a:ext cx="147918" cy="147918"/>
                  </a:xfrm>
                  <a:prstGeom prst="ellipse">
                    <a:avLst/>
                  </a:prstGeom>
                  <a:solidFill>
                    <a:schemeClr val="tx1">
                      <a:alpha val="7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1" name="Group 30">
                  <a:extLst>
                    <a:ext uri="{FF2B5EF4-FFF2-40B4-BE49-F238E27FC236}">
                      <a16:creationId xmlns:a16="http://schemas.microsoft.com/office/drawing/2014/main" id="{9E3AF1D0-A91A-1275-E22F-A2D90D6110DD}"/>
                    </a:ext>
                  </a:extLst>
                </p:cNvPr>
                <p:cNvGrpSpPr/>
                <p:nvPr/>
              </p:nvGrpSpPr>
              <p:grpSpPr>
                <a:xfrm>
                  <a:off x="5688687" y="3438302"/>
                  <a:ext cx="488742" cy="722632"/>
                  <a:chOff x="4513315" y="5121894"/>
                  <a:chExt cx="488742" cy="722632"/>
                </a:xfrm>
              </p:grpSpPr>
              <p:sp>
                <p:nvSpPr>
                  <p:cNvPr id="35" name="Isosceles Triangle 34">
                    <a:extLst>
                      <a:ext uri="{FF2B5EF4-FFF2-40B4-BE49-F238E27FC236}">
                        <a16:creationId xmlns:a16="http://schemas.microsoft.com/office/drawing/2014/main" id="{0311B2E6-7690-5C34-7EBE-E17E2FE6B859}"/>
                      </a:ext>
                    </a:extLst>
                  </p:cNvPr>
                  <p:cNvSpPr/>
                  <p:nvPr/>
                </p:nvSpPr>
                <p:spPr>
                  <a:xfrm>
                    <a:off x="4513315" y="5121894"/>
                    <a:ext cx="488742" cy="722632"/>
                  </a:xfrm>
                  <a:prstGeom prst="triangle">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386CCC44-5369-2920-D1BE-CF51658034B7}"/>
                      </a:ext>
                    </a:extLst>
                  </p:cNvPr>
                  <p:cNvSpPr/>
                  <p:nvPr/>
                </p:nvSpPr>
                <p:spPr>
                  <a:xfrm>
                    <a:off x="4683727" y="5516418"/>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Arc 31">
                  <a:extLst>
                    <a:ext uri="{FF2B5EF4-FFF2-40B4-BE49-F238E27FC236}">
                      <a16:creationId xmlns:a16="http://schemas.microsoft.com/office/drawing/2014/main" id="{8ABA4CBE-BF62-73E5-DBC1-E931ADACC28B}"/>
                    </a:ext>
                  </a:extLst>
                </p:cNvPr>
                <p:cNvSpPr/>
                <p:nvPr/>
              </p:nvSpPr>
              <p:spPr>
                <a:xfrm rot="5568644">
                  <a:off x="3143381" y="2400960"/>
                  <a:ext cx="2799884" cy="2815247"/>
                </a:xfrm>
                <a:prstGeom prst="arc">
                  <a:avLst>
                    <a:gd name="adj1" fmla="val 16359713"/>
                    <a:gd name="adj2" fmla="val 21590898"/>
                  </a:avLst>
                </a:prstGeom>
                <a:noFill/>
                <a:ln w="381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D06D47E-0203-E873-1CAB-E513EC7909E7}"/>
                        </a:ext>
                      </a:extLst>
                    </p:cNvPr>
                    <p:cNvSpPr txBox="1"/>
                    <p:nvPr/>
                  </p:nvSpPr>
                  <p:spPr>
                    <a:xfrm>
                      <a:off x="4261068" y="4703484"/>
                      <a:ext cx="2756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1">
                                        <a:latin typeface="Cambria Math" panose="02040503050406030204" pitchFamily="18" charset="0"/>
                                      </a:rPr>
                                      <m:t>𝒔</m:t>
                                    </m:r>
                                  </m:e>
                                </m:acc>
                              </m:e>
                              <m:sub>
                                <m:r>
                                  <a:rPr lang="en-GB" b="0" i="1" smtClean="0">
                                    <a:latin typeface="Cambria Math" panose="02040503050406030204" pitchFamily="18" charset="0"/>
                                  </a:rPr>
                                  <m:t>0</m:t>
                                </m:r>
                              </m:sub>
                            </m:sSub>
                          </m:oMath>
                        </m:oMathPara>
                      </a14:m>
                      <a:endParaRPr lang="en-GB"/>
                    </a:p>
                  </p:txBody>
                </p:sp>
              </mc:Choice>
              <mc:Fallback xmlns="">
                <p:sp>
                  <p:nvSpPr>
                    <p:cNvPr id="33" name="TextBox 32">
                      <a:extLst>
                        <a:ext uri="{FF2B5EF4-FFF2-40B4-BE49-F238E27FC236}">
                          <a16:creationId xmlns:a16="http://schemas.microsoft.com/office/drawing/2014/main" id="{DD06D47E-0203-E873-1CAB-E513EC7909E7}"/>
                        </a:ext>
                      </a:extLst>
                    </p:cNvPr>
                    <p:cNvSpPr txBox="1">
                      <a:spLocks noRot="1" noChangeAspect="1" noMove="1" noResize="1" noEditPoints="1" noAdjustHandles="1" noChangeArrowheads="1" noChangeShapeType="1" noTextEdit="1"/>
                    </p:cNvSpPr>
                    <p:nvPr/>
                  </p:nvSpPr>
                  <p:spPr>
                    <a:xfrm>
                      <a:off x="4261068" y="4703484"/>
                      <a:ext cx="275653" cy="276999"/>
                    </a:xfrm>
                    <a:prstGeom prst="rect">
                      <a:avLst/>
                    </a:prstGeom>
                    <a:blipFill>
                      <a:blip r:embed="rId2"/>
                      <a:stretch>
                        <a:fillRect l="-20000" t="-26667" r="-44444" b="-15556"/>
                      </a:stretch>
                    </a:blipFill>
                  </p:spPr>
                  <p:txBody>
                    <a:bodyPr/>
                    <a:lstStyle/>
                    <a:p>
                      <a:r>
                        <a:rPr lang="en-GB">
                          <a:noFill/>
                        </a:rPr>
                        <a:t> </a:t>
                      </a:r>
                    </a:p>
                  </p:txBody>
                </p:sp>
              </mc:Fallback>
            </mc:AlternateContent>
          </p:grpSp>
          <p:grpSp>
            <p:nvGrpSpPr>
              <p:cNvPr id="2" name="Group 1">
                <a:extLst>
                  <a:ext uri="{FF2B5EF4-FFF2-40B4-BE49-F238E27FC236}">
                    <a16:creationId xmlns:a16="http://schemas.microsoft.com/office/drawing/2014/main" id="{BA73FFF4-A636-5B96-AF3C-A7CAA5329EED}"/>
                  </a:ext>
                </a:extLst>
              </p:cNvPr>
              <p:cNvGrpSpPr/>
              <p:nvPr/>
            </p:nvGrpSpPr>
            <p:grpSpPr>
              <a:xfrm>
                <a:off x="2805182" y="203270"/>
                <a:ext cx="7700468" cy="6499950"/>
                <a:chOff x="2805183" y="203270"/>
                <a:chExt cx="7700468" cy="6499950"/>
              </a:xfrm>
            </p:grpSpPr>
            <p:grpSp>
              <p:nvGrpSpPr>
                <p:cNvPr id="3" name="Group 2">
                  <a:extLst>
                    <a:ext uri="{FF2B5EF4-FFF2-40B4-BE49-F238E27FC236}">
                      <a16:creationId xmlns:a16="http://schemas.microsoft.com/office/drawing/2014/main" id="{7E348890-A6E7-73D5-4E7D-F23AFA9DAE5D}"/>
                    </a:ext>
                  </a:extLst>
                </p:cNvPr>
                <p:cNvGrpSpPr/>
                <p:nvPr/>
              </p:nvGrpSpPr>
              <p:grpSpPr>
                <a:xfrm>
                  <a:off x="2945651" y="943220"/>
                  <a:ext cx="7560000" cy="5760000"/>
                  <a:chOff x="2882151" y="993304"/>
                  <a:chExt cx="7560000" cy="5760000"/>
                </a:xfrm>
              </p:grpSpPr>
              <p:cxnSp>
                <p:nvCxnSpPr>
                  <p:cNvPr id="27" name="Straight Arrow Connector 26">
                    <a:extLst>
                      <a:ext uri="{FF2B5EF4-FFF2-40B4-BE49-F238E27FC236}">
                        <a16:creationId xmlns:a16="http://schemas.microsoft.com/office/drawing/2014/main" id="{2144F338-FD4B-CFD2-C70B-920FA2840D5A}"/>
                      </a:ext>
                    </a:extLst>
                  </p:cNvPr>
                  <p:cNvCxnSpPr>
                    <a:cxnSpLocks/>
                  </p:cNvCxnSpPr>
                  <p:nvPr/>
                </p:nvCxnSpPr>
                <p:spPr>
                  <a:xfrm flipV="1">
                    <a:off x="3204881" y="993304"/>
                    <a:ext cx="0" cy="5760000"/>
                  </a:xfrm>
                  <a:prstGeom prst="straightConnector1">
                    <a:avLst/>
                  </a:prstGeom>
                  <a:ln w="571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106BAD6-99E1-C35F-9C9A-0FDF5E7EC2E8}"/>
                      </a:ext>
                    </a:extLst>
                  </p:cNvPr>
                  <p:cNvCxnSpPr>
                    <a:cxnSpLocks/>
                  </p:cNvCxnSpPr>
                  <p:nvPr/>
                </p:nvCxnSpPr>
                <p:spPr>
                  <a:xfrm>
                    <a:off x="2882151" y="6329083"/>
                    <a:ext cx="7560000" cy="0"/>
                  </a:xfrm>
                  <a:prstGeom prst="straightConnector1">
                    <a:avLst/>
                  </a:prstGeom>
                  <a:ln w="571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552530C1-F371-C761-66CB-820465FFB859}"/>
                    </a:ext>
                  </a:extLst>
                </p:cNvPr>
                <p:cNvSpPr txBox="1"/>
                <p:nvPr/>
              </p:nvSpPr>
              <p:spPr>
                <a:xfrm>
                  <a:off x="3689557" y="203270"/>
                  <a:ext cx="3998259" cy="523220"/>
                </a:xfrm>
                <a:prstGeom prst="rect">
                  <a:avLst/>
                </a:prstGeom>
                <a:noFill/>
              </p:spPr>
              <p:txBody>
                <a:bodyPr wrap="square" rtlCol="0">
                  <a:spAutoFit/>
                </a:bodyPr>
                <a:lstStyle/>
                <a:p>
                  <a:pPr algn="ctr"/>
                  <a:r>
                    <a:rPr lang="en-GB" sz="2800">
                      <a:solidFill>
                        <a:schemeClr val="bg1">
                          <a:lumMod val="50000"/>
                        </a:schemeClr>
                      </a:solidFill>
                      <a:latin typeface="Nexa Bold" panose="02000000000000000000" pitchFamily="50" charset="0"/>
                    </a:rPr>
                    <a:t>Estimated Robot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D30C7D4-DED9-AA37-444C-8A7F4FD25870}"/>
                        </a:ext>
                      </a:extLst>
                    </p:cNvPr>
                    <p:cNvSpPr txBox="1"/>
                    <p:nvPr/>
                  </p:nvSpPr>
                  <p:spPr>
                    <a:xfrm>
                      <a:off x="9867778" y="6310047"/>
                      <a:ext cx="3697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𝑊</m:t>
                                </m:r>
                              </m:sub>
                            </m:sSub>
                          </m:oMath>
                        </m:oMathPara>
                      </a14:m>
                      <a:endParaRPr lang="en-GB"/>
                    </a:p>
                  </p:txBody>
                </p:sp>
              </mc:Choice>
              <mc:Fallback xmlns="">
                <p:sp>
                  <p:nvSpPr>
                    <p:cNvPr id="5" name="TextBox 4">
                      <a:extLst>
                        <a:ext uri="{FF2B5EF4-FFF2-40B4-BE49-F238E27FC236}">
                          <a16:creationId xmlns:a16="http://schemas.microsoft.com/office/drawing/2014/main" id="{CD30C7D4-DED9-AA37-444C-8A7F4FD25870}"/>
                        </a:ext>
                      </a:extLst>
                    </p:cNvPr>
                    <p:cNvSpPr txBox="1">
                      <a:spLocks noRot="1" noChangeAspect="1" noMove="1" noResize="1" noEditPoints="1" noAdjustHandles="1" noChangeArrowheads="1" noChangeShapeType="1" noTextEdit="1"/>
                    </p:cNvSpPr>
                    <p:nvPr/>
                  </p:nvSpPr>
                  <p:spPr>
                    <a:xfrm>
                      <a:off x="9867778" y="6310047"/>
                      <a:ext cx="369780" cy="276999"/>
                    </a:xfrm>
                    <a:prstGeom prst="rect">
                      <a:avLst/>
                    </a:prstGeom>
                    <a:blipFill>
                      <a:blip r:embed="rId3"/>
                      <a:stretch>
                        <a:fillRect l="-16667" r="-5000" b="-152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5D3C5A9-33ED-8106-3724-61EF492B6042}"/>
                        </a:ext>
                      </a:extLst>
                    </p:cNvPr>
                    <p:cNvSpPr txBox="1"/>
                    <p:nvPr/>
                  </p:nvSpPr>
                  <p:spPr>
                    <a:xfrm>
                      <a:off x="2805183" y="1173883"/>
                      <a:ext cx="332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𝑊</m:t>
                                </m:r>
                              </m:sub>
                            </m:sSub>
                          </m:oMath>
                        </m:oMathPara>
                      </a14:m>
                      <a:endParaRPr lang="en-GB"/>
                    </a:p>
                  </p:txBody>
                </p:sp>
              </mc:Choice>
              <mc:Fallback xmlns="">
                <p:sp>
                  <p:nvSpPr>
                    <p:cNvPr id="6" name="TextBox 5">
                      <a:extLst>
                        <a:ext uri="{FF2B5EF4-FFF2-40B4-BE49-F238E27FC236}">
                          <a16:creationId xmlns:a16="http://schemas.microsoft.com/office/drawing/2014/main" id="{75D3C5A9-33ED-8106-3724-61EF492B6042}"/>
                        </a:ext>
                      </a:extLst>
                    </p:cNvPr>
                    <p:cNvSpPr txBox="1">
                      <a:spLocks noRot="1" noChangeAspect="1" noMove="1" noResize="1" noEditPoints="1" noAdjustHandles="1" noChangeArrowheads="1" noChangeShapeType="1" noTextEdit="1"/>
                    </p:cNvSpPr>
                    <p:nvPr/>
                  </p:nvSpPr>
                  <p:spPr>
                    <a:xfrm>
                      <a:off x="2805183" y="1173883"/>
                      <a:ext cx="332399" cy="276999"/>
                    </a:xfrm>
                    <a:prstGeom prst="rect">
                      <a:avLst/>
                    </a:prstGeom>
                    <a:blipFill>
                      <a:blip r:embed="rId4"/>
                      <a:stretch>
                        <a:fillRect l="-14545" r="-7273" b="-15556"/>
                      </a:stretch>
                    </a:blipFill>
                  </p:spPr>
                  <p:txBody>
                    <a:bodyPr/>
                    <a:lstStyle/>
                    <a:p>
                      <a:r>
                        <a:rPr lang="en-GB">
                          <a:noFill/>
                        </a:rPr>
                        <a:t> </a:t>
                      </a:r>
                    </a:p>
                  </p:txBody>
                </p:sp>
              </mc:Fallback>
            </mc:AlternateContent>
            <p:sp>
              <p:nvSpPr>
                <p:cNvPr id="26" name="Oval 25">
                  <a:extLst>
                    <a:ext uri="{FF2B5EF4-FFF2-40B4-BE49-F238E27FC236}">
                      <a16:creationId xmlns:a16="http://schemas.microsoft.com/office/drawing/2014/main" id="{8144FD0D-9A93-FFCC-2696-11DD4B7A7D43}"/>
                    </a:ext>
                  </a:extLst>
                </p:cNvPr>
                <p:cNvSpPr/>
                <p:nvPr/>
              </p:nvSpPr>
              <p:spPr>
                <a:xfrm rot="3749628">
                  <a:off x="4424692" y="5144332"/>
                  <a:ext cx="147918" cy="147918"/>
                </a:xfrm>
                <a:prstGeom prst="ellipse">
                  <a:avLst/>
                </a:prstGeom>
                <a:solidFill>
                  <a:schemeClr val="tx1">
                    <a:alpha val="7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5A5CABF-4BC2-3250-8B82-5BC43FD4E0D1}"/>
                        </a:ext>
                      </a:extLst>
                    </p:cNvPr>
                    <p:cNvSpPr txBox="1"/>
                    <p:nvPr/>
                  </p:nvSpPr>
                  <p:spPr>
                    <a:xfrm>
                      <a:off x="4261068" y="4703484"/>
                      <a:ext cx="2756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1" i="1" smtClean="0">
                                    <a:latin typeface="Cambria Math" panose="02040503050406030204" pitchFamily="18" charset="0"/>
                                  </a:rPr>
                                  <m:t>𝒔</m:t>
                                </m:r>
                              </m:e>
                              <m:sub>
                                <m:r>
                                  <a:rPr lang="en-GB" b="0" i="1" smtClean="0">
                                    <a:latin typeface="Cambria Math" panose="02040503050406030204" pitchFamily="18" charset="0"/>
                                  </a:rPr>
                                  <m:t>0</m:t>
                                </m:r>
                              </m:sub>
                            </m:sSub>
                          </m:oMath>
                        </m:oMathPara>
                      </a14:m>
                      <a:endParaRPr lang="en-GB"/>
                    </a:p>
                  </p:txBody>
                </p:sp>
              </mc:Choice>
              <mc:Fallback xmlns="">
                <p:sp>
                  <p:nvSpPr>
                    <p:cNvPr id="9" name="TextBox 8">
                      <a:extLst>
                        <a:ext uri="{FF2B5EF4-FFF2-40B4-BE49-F238E27FC236}">
                          <a16:creationId xmlns:a16="http://schemas.microsoft.com/office/drawing/2014/main" id="{05A5CABF-4BC2-3250-8B82-5BC43FD4E0D1}"/>
                        </a:ext>
                      </a:extLst>
                    </p:cNvPr>
                    <p:cNvSpPr txBox="1">
                      <a:spLocks noRot="1" noChangeAspect="1" noMove="1" noResize="1" noEditPoints="1" noAdjustHandles="1" noChangeArrowheads="1" noChangeShapeType="1" noTextEdit="1"/>
                    </p:cNvSpPr>
                    <p:nvPr/>
                  </p:nvSpPr>
                  <p:spPr>
                    <a:xfrm>
                      <a:off x="4261068" y="4703484"/>
                      <a:ext cx="275652" cy="276999"/>
                    </a:xfrm>
                    <a:prstGeom prst="rect">
                      <a:avLst/>
                    </a:prstGeom>
                    <a:blipFill>
                      <a:blip r:embed="rId5"/>
                      <a:stretch>
                        <a:fillRect l="-13333" r="-6667" b="-15556"/>
                      </a:stretch>
                    </a:blipFill>
                  </p:spPr>
                  <p:txBody>
                    <a:bodyPr/>
                    <a:lstStyle/>
                    <a:p>
                      <a:r>
                        <a:rPr lang="en-GB">
                          <a:noFill/>
                        </a:rPr>
                        <a:t> </a:t>
                      </a:r>
                    </a:p>
                  </p:txBody>
                </p:sp>
              </mc:Fallback>
            </mc:AlternateContent>
            <p:sp>
              <p:nvSpPr>
                <p:cNvPr id="24" name="Oval 23">
                  <a:extLst>
                    <a:ext uri="{FF2B5EF4-FFF2-40B4-BE49-F238E27FC236}">
                      <a16:creationId xmlns:a16="http://schemas.microsoft.com/office/drawing/2014/main" id="{036ADD6C-4C58-9016-C7DF-19098A632730}"/>
                    </a:ext>
                  </a:extLst>
                </p:cNvPr>
                <p:cNvSpPr/>
                <p:nvPr/>
              </p:nvSpPr>
              <p:spPr>
                <a:xfrm>
                  <a:off x="5859099" y="3832826"/>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0037818-B736-CD12-B360-903A21B284DF}"/>
                    </a:ext>
                  </a:extLst>
                </p:cNvPr>
                <p:cNvSpPr txBox="1"/>
                <p:nvPr/>
              </p:nvSpPr>
              <p:spPr>
                <a:xfrm>
                  <a:off x="5506693" y="3582411"/>
                  <a:ext cx="3023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1" i="1" smtClean="0">
                                <a:latin typeface="Cambria Math" panose="02040503050406030204" pitchFamily="18" charset="0"/>
                              </a:rPr>
                              <m:t>𝝁</m:t>
                            </m:r>
                          </m:e>
                          <m:sub>
                            <m:r>
                              <a:rPr lang="en-GB" b="0" i="1" smtClean="0">
                                <a:latin typeface="Cambria Math" panose="02040503050406030204" pitchFamily="18" charset="0"/>
                              </a:rPr>
                              <m:t>1</m:t>
                            </m:r>
                          </m:sub>
                        </m:sSub>
                      </m:oMath>
                    </m:oMathPara>
                  </a14:m>
                  <a:endParaRPr lang="en-GB" dirty="0"/>
                </a:p>
              </p:txBody>
            </p:sp>
          </mc:Choice>
          <mc:Fallback xmlns="">
            <p:sp>
              <p:nvSpPr>
                <p:cNvPr id="43" name="TextBox 42">
                  <a:extLst>
                    <a:ext uri="{FF2B5EF4-FFF2-40B4-BE49-F238E27FC236}">
                      <a16:creationId xmlns:a16="http://schemas.microsoft.com/office/drawing/2014/main" id="{70037818-B736-CD12-B360-903A21B284DF}"/>
                    </a:ext>
                  </a:extLst>
                </p:cNvPr>
                <p:cNvSpPr txBox="1">
                  <a:spLocks noRot="1" noChangeAspect="1" noMove="1" noResize="1" noEditPoints="1" noAdjustHandles="1" noChangeArrowheads="1" noChangeShapeType="1" noTextEdit="1"/>
                </p:cNvSpPr>
                <p:nvPr/>
              </p:nvSpPr>
              <p:spPr>
                <a:xfrm>
                  <a:off x="5506693" y="3582411"/>
                  <a:ext cx="302390" cy="276999"/>
                </a:xfrm>
                <a:prstGeom prst="rect">
                  <a:avLst/>
                </a:prstGeom>
                <a:blipFill>
                  <a:blip r:embed="rId6"/>
                  <a:stretch>
                    <a:fillRect l="-18000" r="-6000" b="-222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897CD9E0-5165-2F2C-CF00-B3D303A7ECB4}"/>
                    </a:ext>
                  </a:extLst>
                </p:cNvPr>
                <p:cNvSpPr txBox="1"/>
                <p:nvPr/>
              </p:nvSpPr>
              <p:spPr>
                <a:xfrm>
                  <a:off x="5722287" y="5100576"/>
                  <a:ext cx="14765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𝐩</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1" i="0" smtClean="0">
                                    <a:latin typeface="Cambria Math" panose="02040503050406030204" pitchFamily="18" charset="0"/>
                                  </a:rPr>
                                  <m:t>𝐬</m:t>
                                </m:r>
                              </m:e>
                            </m:acc>
                          </m:e>
                          <m:sub>
                            <m:r>
                              <a:rPr lang="en-GB" b="0" i="1" smtClean="0">
                                <a:latin typeface="Cambria Math" panose="02040503050406030204" pitchFamily="18" charset="0"/>
                              </a:rPr>
                              <m:t>𝑘</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1" i="0" smtClean="0">
                                    <a:latin typeface="Cambria Math" panose="02040503050406030204" pitchFamily="18" charset="0"/>
                                  </a:rPr>
                                  <m:t>𝐬</m:t>
                                </m:r>
                              </m:e>
                            </m:acc>
                          </m:e>
                          <m:sub>
                            <m:r>
                              <a:rPr lang="en-GB" b="0" i="1" smtClean="0">
                                <a:latin typeface="Cambria Math" panose="02040503050406030204" pitchFamily="18" charset="0"/>
                              </a:rPr>
                              <m:t>𝑘</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1" i="0" smtClean="0">
                                <a:latin typeface="Cambria Math" panose="02040503050406030204" pitchFamily="18" charset="0"/>
                              </a:rPr>
                              <m:t>𝐮</m:t>
                            </m:r>
                          </m:e>
                          <m:sub>
                            <m:r>
                              <a:rPr lang="en-GB" b="0" i="1" smtClean="0">
                                <a:latin typeface="Cambria Math" panose="02040503050406030204" pitchFamily="18" charset="0"/>
                              </a:rPr>
                              <m:t>𝑘</m:t>
                            </m:r>
                          </m:sub>
                        </m:sSub>
                        <m:r>
                          <a:rPr lang="en-GB" b="0" i="1" smtClean="0">
                            <a:latin typeface="Cambria Math" panose="02040503050406030204" pitchFamily="18" charset="0"/>
                          </a:rPr>
                          <m:t>)</m:t>
                        </m:r>
                      </m:oMath>
                    </m:oMathPara>
                  </a14:m>
                  <a:endParaRPr lang="en-GB"/>
                </a:p>
              </p:txBody>
            </p:sp>
          </mc:Choice>
          <mc:Fallback xmlns="">
            <p:sp>
              <p:nvSpPr>
                <p:cNvPr id="45" name="TextBox 44">
                  <a:extLst>
                    <a:ext uri="{FF2B5EF4-FFF2-40B4-BE49-F238E27FC236}">
                      <a16:creationId xmlns:a16="http://schemas.microsoft.com/office/drawing/2014/main" id="{897CD9E0-5165-2F2C-CF00-B3D303A7ECB4}"/>
                    </a:ext>
                  </a:extLst>
                </p:cNvPr>
                <p:cNvSpPr txBox="1">
                  <a:spLocks noRot="1" noChangeAspect="1" noMove="1" noResize="1" noEditPoints="1" noAdjustHandles="1" noChangeArrowheads="1" noChangeShapeType="1" noTextEdit="1"/>
                </p:cNvSpPr>
                <p:nvPr/>
              </p:nvSpPr>
              <p:spPr>
                <a:xfrm>
                  <a:off x="5722287" y="5100576"/>
                  <a:ext cx="1476558" cy="276999"/>
                </a:xfrm>
                <a:prstGeom prst="rect">
                  <a:avLst/>
                </a:prstGeom>
                <a:blipFill>
                  <a:blip r:embed="rId7"/>
                  <a:stretch>
                    <a:fillRect l="-4132" t="-26667" r="-5785" b="-35556"/>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4F2AC54-59A2-6DC0-28B0-CAA08A0022DE}"/>
                  </a:ext>
                </a:extLst>
              </p:cNvPr>
              <p:cNvSpPr txBox="1"/>
              <p:nvPr/>
            </p:nvSpPr>
            <p:spPr>
              <a:xfrm>
                <a:off x="5933057" y="4298504"/>
                <a:ext cx="2703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1">
                                  <a:latin typeface="Cambria Math" panose="02040503050406030204" pitchFamily="18" charset="0"/>
                                </a:rPr>
                                <m:t>𝒔</m:t>
                              </m:r>
                            </m:e>
                          </m:acc>
                        </m:e>
                        <m:sub>
                          <m:r>
                            <a:rPr lang="en-GB" b="0" i="1" smtClean="0">
                              <a:latin typeface="Cambria Math" panose="02040503050406030204" pitchFamily="18" charset="0"/>
                            </a:rPr>
                            <m:t>1</m:t>
                          </m:r>
                        </m:sub>
                      </m:sSub>
                    </m:oMath>
                  </m:oMathPara>
                </a14:m>
                <a:endParaRPr lang="en-GB" dirty="0"/>
              </a:p>
            </p:txBody>
          </p:sp>
        </mc:Choice>
        <mc:Fallback xmlns="">
          <p:sp>
            <p:nvSpPr>
              <p:cNvPr id="12" name="TextBox 11">
                <a:extLst>
                  <a:ext uri="{FF2B5EF4-FFF2-40B4-BE49-F238E27FC236}">
                    <a16:creationId xmlns:a16="http://schemas.microsoft.com/office/drawing/2014/main" id="{34F2AC54-59A2-6DC0-28B0-CAA08A0022DE}"/>
                  </a:ext>
                </a:extLst>
              </p:cNvPr>
              <p:cNvSpPr txBox="1">
                <a:spLocks noRot="1" noChangeAspect="1" noMove="1" noResize="1" noEditPoints="1" noAdjustHandles="1" noChangeArrowheads="1" noChangeShapeType="1" noTextEdit="1"/>
              </p:cNvSpPr>
              <p:nvPr/>
            </p:nvSpPr>
            <p:spPr>
              <a:xfrm>
                <a:off x="5933057" y="4298504"/>
                <a:ext cx="270330" cy="276999"/>
              </a:xfrm>
              <a:prstGeom prst="rect">
                <a:avLst/>
              </a:prstGeom>
              <a:blipFill>
                <a:blip r:embed="rId8"/>
                <a:stretch>
                  <a:fillRect l="-17778" t="-23913" r="-44444" b="-152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752D971-8A78-C9EC-2858-07EE0398AC66}"/>
                  </a:ext>
                </a:extLst>
              </p:cNvPr>
              <p:cNvSpPr txBox="1"/>
              <p:nvPr/>
            </p:nvSpPr>
            <p:spPr>
              <a:xfrm>
                <a:off x="6382017" y="3260993"/>
                <a:ext cx="2964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0" smtClean="0">
                              <a:latin typeface="Cambria Math" panose="02040503050406030204" pitchFamily="18" charset="0"/>
                            </a:rPr>
                            <m:t>𝚺</m:t>
                          </m:r>
                        </m:e>
                        <m:sub>
                          <m:r>
                            <a:rPr lang="en-GB" b="1" i="1" smtClean="0">
                              <a:latin typeface="Cambria Math" panose="02040503050406030204" pitchFamily="18" charset="0"/>
                            </a:rPr>
                            <m:t>𝟏</m:t>
                          </m:r>
                        </m:sub>
                      </m:sSub>
                    </m:oMath>
                  </m:oMathPara>
                </a14:m>
                <a:endParaRPr lang="en-GB" dirty="0"/>
              </a:p>
            </p:txBody>
          </p:sp>
        </mc:Choice>
        <mc:Fallback xmlns="">
          <p:sp>
            <p:nvSpPr>
              <p:cNvPr id="13" name="TextBox 12">
                <a:extLst>
                  <a:ext uri="{FF2B5EF4-FFF2-40B4-BE49-F238E27FC236}">
                    <a16:creationId xmlns:a16="http://schemas.microsoft.com/office/drawing/2014/main" id="{F752D971-8A78-C9EC-2858-07EE0398AC66}"/>
                  </a:ext>
                </a:extLst>
              </p:cNvPr>
              <p:cNvSpPr txBox="1">
                <a:spLocks noRot="1" noChangeAspect="1" noMove="1" noResize="1" noEditPoints="1" noAdjustHandles="1" noChangeArrowheads="1" noChangeShapeType="1" noTextEdit="1"/>
              </p:cNvSpPr>
              <p:nvPr/>
            </p:nvSpPr>
            <p:spPr>
              <a:xfrm>
                <a:off x="6382017" y="3260993"/>
                <a:ext cx="296491" cy="276999"/>
              </a:xfrm>
              <a:prstGeom prst="rect">
                <a:avLst/>
              </a:prstGeom>
              <a:blipFill>
                <a:blip r:embed="rId9"/>
                <a:stretch>
                  <a:fillRect l="-20408" r="-8163" b="-17778"/>
                </a:stretch>
              </a:blipFill>
            </p:spPr>
            <p:txBody>
              <a:bodyPr/>
              <a:lstStyle/>
              <a:p>
                <a:r>
                  <a:rPr lang="en-GB">
                    <a:noFill/>
                  </a:rPr>
                  <a:t> </a:t>
                </a:r>
              </a:p>
            </p:txBody>
          </p:sp>
        </mc:Fallback>
      </mc:AlternateContent>
    </p:spTree>
    <p:extLst>
      <p:ext uri="{BB962C8B-B14F-4D97-AF65-F5344CB8AC3E}">
        <p14:creationId xmlns:p14="http://schemas.microsoft.com/office/powerpoint/2010/main" val="2195147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5CAAE-F8D0-4A61-7717-1626F79D2467}"/>
            </a:ext>
          </a:extLst>
        </p:cNvPr>
        <p:cNvGrpSpPr/>
        <p:nvPr/>
      </p:nvGrpSpPr>
      <p:grpSpPr>
        <a:xfrm>
          <a:off x="0" y="0"/>
          <a:ext cx="0" cy="0"/>
          <a:chOff x="0" y="0"/>
          <a:chExt cx="0" cy="0"/>
        </a:xfrm>
      </p:grpSpPr>
      <p:grpSp>
        <p:nvGrpSpPr>
          <p:cNvPr id="23" name="Group 22">
            <a:extLst>
              <a:ext uri="{FF2B5EF4-FFF2-40B4-BE49-F238E27FC236}">
                <a16:creationId xmlns:a16="http://schemas.microsoft.com/office/drawing/2014/main" id="{5D73FBDF-04C6-76EA-9B03-3925012B4C5F}"/>
              </a:ext>
            </a:extLst>
          </p:cNvPr>
          <p:cNvGrpSpPr/>
          <p:nvPr/>
        </p:nvGrpSpPr>
        <p:grpSpPr>
          <a:xfrm>
            <a:off x="2805182" y="203270"/>
            <a:ext cx="9130670" cy="6499950"/>
            <a:chOff x="2805182" y="203270"/>
            <a:chExt cx="9130670" cy="6499950"/>
          </a:xfrm>
        </p:grpSpPr>
        <p:grpSp>
          <p:nvGrpSpPr>
            <p:cNvPr id="18" name="Group 17">
              <a:extLst>
                <a:ext uri="{FF2B5EF4-FFF2-40B4-BE49-F238E27FC236}">
                  <a16:creationId xmlns:a16="http://schemas.microsoft.com/office/drawing/2014/main" id="{A27BC482-9C8A-4B32-F260-BBE7FBC724DE}"/>
                </a:ext>
              </a:extLst>
            </p:cNvPr>
            <p:cNvGrpSpPr/>
            <p:nvPr/>
          </p:nvGrpSpPr>
          <p:grpSpPr>
            <a:xfrm>
              <a:off x="2805182" y="203270"/>
              <a:ext cx="9130670" cy="6499950"/>
              <a:chOff x="2805182" y="203270"/>
              <a:chExt cx="9130670" cy="6499950"/>
            </a:xfrm>
          </p:grpSpPr>
          <p:sp>
            <p:nvSpPr>
              <p:cNvPr id="56" name="Oval 55">
                <a:extLst>
                  <a:ext uri="{FF2B5EF4-FFF2-40B4-BE49-F238E27FC236}">
                    <a16:creationId xmlns:a16="http://schemas.microsoft.com/office/drawing/2014/main" id="{EF32884A-221B-79F0-6170-276980873AB5}"/>
                  </a:ext>
                </a:extLst>
              </p:cNvPr>
              <p:cNvSpPr/>
              <p:nvPr/>
            </p:nvSpPr>
            <p:spPr>
              <a:xfrm rot="17340417">
                <a:off x="6421306" y="1134958"/>
                <a:ext cx="3483771" cy="2433048"/>
              </a:xfrm>
              <a:prstGeom prst="ellipse">
                <a:avLst/>
              </a:prstGeom>
              <a:solidFill>
                <a:schemeClr val="accent6">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BF85D93B-5625-CB58-CA45-494125DDC625}"/>
                  </a:ext>
                </a:extLst>
              </p:cNvPr>
              <p:cNvSpPr/>
              <p:nvPr/>
            </p:nvSpPr>
            <p:spPr>
              <a:xfrm rot="17340417">
                <a:off x="5056398" y="3391341"/>
                <a:ext cx="1875436" cy="1073076"/>
              </a:xfrm>
              <a:prstGeom prst="ellipse">
                <a:avLst/>
              </a:prstGeom>
              <a:solidFill>
                <a:schemeClr val="accent6">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Isosceles Triangle 56">
                <a:extLst>
                  <a:ext uri="{FF2B5EF4-FFF2-40B4-BE49-F238E27FC236}">
                    <a16:creationId xmlns:a16="http://schemas.microsoft.com/office/drawing/2014/main" id="{67437864-8EE8-F88A-BF1C-0AD2F409A2CE}"/>
                  </a:ext>
                </a:extLst>
              </p:cNvPr>
              <p:cNvSpPr/>
              <p:nvPr/>
            </p:nvSpPr>
            <p:spPr>
              <a:xfrm rot="3433843">
                <a:off x="8033155" y="1863159"/>
                <a:ext cx="488742" cy="722632"/>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3" name="Group 52">
                <a:extLst>
                  <a:ext uri="{FF2B5EF4-FFF2-40B4-BE49-F238E27FC236}">
                    <a16:creationId xmlns:a16="http://schemas.microsoft.com/office/drawing/2014/main" id="{9EBECEE6-5C5C-56C4-A62C-850CD3E9CE5E}"/>
                  </a:ext>
                </a:extLst>
              </p:cNvPr>
              <p:cNvGrpSpPr/>
              <p:nvPr/>
            </p:nvGrpSpPr>
            <p:grpSpPr>
              <a:xfrm>
                <a:off x="2805182" y="203270"/>
                <a:ext cx="9130670" cy="6499950"/>
                <a:chOff x="2805182" y="203270"/>
                <a:chExt cx="9130670" cy="6499950"/>
              </a:xfrm>
            </p:grpSpPr>
            <p:grpSp>
              <p:nvGrpSpPr>
                <p:cNvPr id="48" name="Group 47">
                  <a:extLst>
                    <a:ext uri="{FF2B5EF4-FFF2-40B4-BE49-F238E27FC236}">
                      <a16:creationId xmlns:a16="http://schemas.microsoft.com/office/drawing/2014/main" id="{9F4C6066-4960-E1D3-BEDB-EE8B6BFBCE41}"/>
                    </a:ext>
                  </a:extLst>
                </p:cNvPr>
                <p:cNvGrpSpPr/>
                <p:nvPr/>
              </p:nvGrpSpPr>
              <p:grpSpPr>
                <a:xfrm>
                  <a:off x="2805182" y="203270"/>
                  <a:ext cx="9130670" cy="6499950"/>
                  <a:chOff x="2805182" y="203270"/>
                  <a:chExt cx="9130670" cy="6499950"/>
                </a:xfrm>
              </p:grpSpPr>
              <p:grpSp>
                <p:nvGrpSpPr>
                  <p:cNvPr id="12" name="Group 11">
                    <a:extLst>
                      <a:ext uri="{FF2B5EF4-FFF2-40B4-BE49-F238E27FC236}">
                        <a16:creationId xmlns:a16="http://schemas.microsoft.com/office/drawing/2014/main" id="{C5D2D374-2CE7-59D6-C3EA-7A31FB31FBCC}"/>
                      </a:ext>
                    </a:extLst>
                  </p:cNvPr>
                  <p:cNvGrpSpPr/>
                  <p:nvPr/>
                </p:nvGrpSpPr>
                <p:grpSpPr>
                  <a:xfrm>
                    <a:off x="2805182" y="203270"/>
                    <a:ext cx="7700468" cy="6499950"/>
                    <a:chOff x="2805182" y="203270"/>
                    <a:chExt cx="7700468" cy="6499950"/>
                  </a:xfrm>
                </p:grpSpPr>
                <p:grpSp>
                  <p:nvGrpSpPr>
                    <p:cNvPr id="39" name="Group 38">
                      <a:extLst>
                        <a:ext uri="{FF2B5EF4-FFF2-40B4-BE49-F238E27FC236}">
                          <a16:creationId xmlns:a16="http://schemas.microsoft.com/office/drawing/2014/main" id="{E8F88224-9BE1-707A-7B86-BD7B15834E49}"/>
                        </a:ext>
                      </a:extLst>
                    </p:cNvPr>
                    <p:cNvGrpSpPr/>
                    <p:nvPr/>
                  </p:nvGrpSpPr>
                  <p:grpSpPr>
                    <a:xfrm>
                      <a:off x="2805182" y="203270"/>
                      <a:ext cx="7700468" cy="6499950"/>
                      <a:chOff x="2805182" y="203270"/>
                      <a:chExt cx="7700468" cy="6499950"/>
                    </a:xfrm>
                  </p:grpSpPr>
                  <p:grpSp>
                    <p:nvGrpSpPr>
                      <p:cNvPr id="29" name="Group 28">
                        <a:extLst>
                          <a:ext uri="{FF2B5EF4-FFF2-40B4-BE49-F238E27FC236}">
                            <a16:creationId xmlns:a16="http://schemas.microsoft.com/office/drawing/2014/main" id="{FD7BD913-0A82-E811-927E-B01CAB73FACA}"/>
                          </a:ext>
                        </a:extLst>
                      </p:cNvPr>
                      <p:cNvGrpSpPr/>
                      <p:nvPr/>
                    </p:nvGrpSpPr>
                    <p:grpSpPr>
                      <a:xfrm>
                        <a:off x="3135699" y="2408642"/>
                        <a:ext cx="3041730" cy="3004526"/>
                        <a:chOff x="3135699" y="2408642"/>
                        <a:chExt cx="3041730" cy="3004526"/>
                      </a:xfrm>
                    </p:grpSpPr>
                    <p:grpSp>
                      <p:nvGrpSpPr>
                        <p:cNvPr id="30" name="Group 29">
                          <a:extLst>
                            <a:ext uri="{FF2B5EF4-FFF2-40B4-BE49-F238E27FC236}">
                              <a16:creationId xmlns:a16="http://schemas.microsoft.com/office/drawing/2014/main" id="{7A3B5627-136D-FD97-660E-DCFF85991A4B}"/>
                            </a:ext>
                          </a:extLst>
                        </p:cNvPr>
                        <p:cNvGrpSpPr/>
                        <p:nvPr/>
                      </p:nvGrpSpPr>
                      <p:grpSpPr>
                        <a:xfrm rot="3749628">
                          <a:off x="4349333" y="4807481"/>
                          <a:ext cx="488742" cy="722632"/>
                          <a:chOff x="4513315" y="5121894"/>
                          <a:chExt cx="488742" cy="722632"/>
                        </a:xfrm>
                      </p:grpSpPr>
                      <p:sp>
                        <p:nvSpPr>
                          <p:cNvPr id="37" name="Isosceles Triangle 36">
                            <a:extLst>
                              <a:ext uri="{FF2B5EF4-FFF2-40B4-BE49-F238E27FC236}">
                                <a16:creationId xmlns:a16="http://schemas.microsoft.com/office/drawing/2014/main" id="{3900EAFC-CDEE-039A-C4CE-3A4DF1148C89}"/>
                              </a:ext>
                            </a:extLst>
                          </p:cNvPr>
                          <p:cNvSpPr/>
                          <p:nvPr/>
                        </p:nvSpPr>
                        <p:spPr>
                          <a:xfrm>
                            <a:off x="4513315" y="5121894"/>
                            <a:ext cx="488742" cy="722632"/>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FBD14FAD-BF5F-9F74-FC21-4F0F7FE5F938}"/>
                              </a:ext>
                            </a:extLst>
                          </p:cNvPr>
                          <p:cNvSpPr/>
                          <p:nvPr/>
                        </p:nvSpPr>
                        <p:spPr>
                          <a:xfrm>
                            <a:off x="4683727" y="5516418"/>
                            <a:ext cx="147918" cy="147918"/>
                          </a:xfrm>
                          <a:prstGeom prst="ellipse">
                            <a:avLst/>
                          </a:prstGeom>
                          <a:solidFill>
                            <a:schemeClr val="tx1">
                              <a:alpha val="7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1" name="Group 30">
                          <a:extLst>
                            <a:ext uri="{FF2B5EF4-FFF2-40B4-BE49-F238E27FC236}">
                              <a16:creationId xmlns:a16="http://schemas.microsoft.com/office/drawing/2014/main" id="{A722D0F5-9CEF-7736-F30B-335933883695}"/>
                            </a:ext>
                          </a:extLst>
                        </p:cNvPr>
                        <p:cNvGrpSpPr/>
                        <p:nvPr/>
                      </p:nvGrpSpPr>
                      <p:grpSpPr>
                        <a:xfrm>
                          <a:off x="5688687" y="3438302"/>
                          <a:ext cx="488742" cy="722632"/>
                          <a:chOff x="4513315" y="5121894"/>
                          <a:chExt cx="488742" cy="722632"/>
                        </a:xfrm>
                      </p:grpSpPr>
                      <p:sp>
                        <p:nvSpPr>
                          <p:cNvPr id="35" name="Isosceles Triangle 34">
                            <a:extLst>
                              <a:ext uri="{FF2B5EF4-FFF2-40B4-BE49-F238E27FC236}">
                                <a16:creationId xmlns:a16="http://schemas.microsoft.com/office/drawing/2014/main" id="{B87B57E8-3EF1-937A-CD9A-7D2B43ADE4B3}"/>
                              </a:ext>
                            </a:extLst>
                          </p:cNvPr>
                          <p:cNvSpPr/>
                          <p:nvPr/>
                        </p:nvSpPr>
                        <p:spPr>
                          <a:xfrm>
                            <a:off x="4513315" y="5121894"/>
                            <a:ext cx="488742" cy="722632"/>
                          </a:xfrm>
                          <a:prstGeom prst="triangl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1FB03489-7056-5DA5-355E-B1C7876D9937}"/>
                              </a:ext>
                            </a:extLst>
                          </p:cNvPr>
                          <p:cNvSpPr/>
                          <p:nvPr/>
                        </p:nvSpPr>
                        <p:spPr>
                          <a:xfrm>
                            <a:off x="4683727" y="5516418"/>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Arc 31">
                          <a:extLst>
                            <a:ext uri="{FF2B5EF4-FFF2-40B4-BE49-F238E27FC236}">
                              <a16:creationId xmlns:a16="http://schemas.microsoft.com/office/drawing/2014/main" id="{B01F9866-EA32-4944-4656-3ACD8D7FEA71}"/>
                            </a:ext>
                          </a:extLst>
                        </p:cNvPr>
                        <p:cNvSpPr/>
                        <p:nvPr/>
                      </p:nvSpPr>
                      <p:spPr>
                        <a:xfrm rot="5568644">
                          <a:off x="3143381" y="2400960"/>
                          <a:ext cx="2799884" cy="2815247"/>
                        </a:xfrm>
                        <a:prstGeom prst="arc">
                          <a:avLst>
                            <a:gd name="adj1" fmla="val 16359713"/>
                            <a:gd name="adj2" fmla="val 21590898"/>
                          </a:avLst>
                        </a:prstGeom>
                        <a:noFill/>
                        <a:ln w="381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4A83C186-740D-5572-2618-6D905F2A9738}"/>
                                </a:ext>
                              </a:extLst>
                            </p:cNvPr>
                            <p:cNvSpPr txBox="1"/>
                            <p:nvPr/>
                          </p:nvSpPr>
                          <p:spPr>
                            <a:xfrm>
                              <a:off x="5860934" y="4380709"/>
                              <a:ext cx="2703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1">
                                                <a:latin typeface="Cambria Math" panose="02040503050406030204" pitchFamily="18" charset="0"/>
                                              </a:rPr>
                                              <m:t>𝒔</m:t>
                                            </m:r>
                                          </m:e>
                                        </m:acc>
                                      </m:e>
                                      <m:sub>
                                        <m:r>
                                          <a:rPr lang="en-GB" b="0" i="1" smtClean="0">
                                            <a:latin typeface="Cambria Math" panose="02040503050406030204" pitchFamily="18" charset="0"/>
                                          </a:rPr>
                                          <m:t>1</m:t>
                                        </m:r>
                                      </m:sub>
                                    </m:sSub>
                                  </m:oMath>
                                </m:oMathPara>
                              </a14:m>
                              <a:endParaRPr lang="en-GB" dirty="0"/>
                            </a:p>
                          </p:txBody>
                        </p:sp>
                      </mc:Choice>
                      <mc:Fallback xmlns="">
                        <p:sp>
                          <p:nvSpPr>
                            <p:cNvPr id="34" name="TextBox 33">
                              <a:extLst>
                                <a:ext uri="{FF2B5EF4-FFF2-40B4-BE49-F238E27FC236}">
                                  <a16:creationId xmlns:a16="http://schemas.microsoft.com/office/drawing/2014/main" id="{51AAAC86-5754-A72A-DD8E-B049811038A5}"/>
                                </a:ext>
                              </a:extLst>
                            </p:cNvPr>
                            <p:cNvSpPr txBox="1">
                              <a:spLocks noRot="1" noChangeAspect="1" noMove="1" noResize="1" noEditPoints="1" noAdjustHandles="1" noChangeArrowheads="1" noChangeShapeType="1" noTextEdit="1"/>
                            </p:cNvSpPr>
                            <p:nvPr/>
                          </p:nvSpPr>
                          <p:spPr>
                            <a:xfrm>
                              <a:off x="5860934" y="4380709"/>
                              <a:ext cx="270330" cy="276999"/>
                            </a:xfrm>
                            <a:prstGeom prst="rect">
                              <a:avLst/>
                            </a:prstGeom>
                            <a:blipFill>
                              <a:blip r:embed="rId3"/>
                              <a:stretch>
                                <a:fillRect l="-17778" t="-26667" r="-44444" b="-15556"/>
                              </a:stretch>
                            </a:blipFill>
                          </p:spPr>
                          <p:txBody>
                            <a:bodyPr/>
                            <a:lstStyle/>
                            <a:p>
                              <a:r>
                                <a:rPr lang="en-GB">
                                  <a:noFill/>
                                </a:rPr>
                                <a:t> </a:t>
                              </a:r>
                            </a:p>
                          </p:txBody>
                        </p:sp>
                      </mc:Fallback>
                    </mc:AlternateContent>
                  </p:grpSp>
                  <p:grpSp>
                    <p:nvGrpSpPr>
                      <p:cNvPr id="2" name="Group 1">
                        <a:extLst>
                          <a:ext uri="{FF2B5EF4-FFF2-40B4-BE49-F238E27FC236}">
                            <a16:creationId xmlns:a16="http://schemas.microsoft.com/office/drawing/2014/main" id="{2014759C-9E2A-0ECE-426F-DF104B43080C}"/>
                          </a:ext>
                        </a:extLst>
                      </p:cNvPr>
                      <p:cNvGrpSpPr/>
                      <p:nvPr/>
                    </p:nvGrpSpPr>
                    <p:grpSpPr>
                      <a:xfrm>
                        <a:off x="2805182" y="203270"/>
                        <a:ext cx="7700468" cy="6499950"/>
                        <a:chOff x="2805183" y="203270"/>
                        <a:chExt cx="7700468" cy="6499950"/>
                      </a:xfrm>
                    </p:grpSpPr>
                    <p:grpSp>
                      <p:nvGrpSpPr>
                        <p:cNvPr id="3" name="Group 2">
                          <a:extLst>
                            <a:ext uri="{FF2B5EF4-FFF2-40B4-BE49-F238E27FC236}">
                              <a16:creationId xmlns:a16="http://schemas.microsoft.com/office/drawing/2014/main" id="{424809CD-BF6B-207C-1BE0-805860513935}"/>
                            </a:ext>
                          </a:extLst>
                        </p:cNvPr>
                        <p:cNvGrpSpPr/>
                        <p:nvPr/>
                      </p:nvGrpSpPr>
                      <p:grpSpPr>
                        <a:xfrm>
                          <a:off x="2945651" y="943220"/>
                          <a:ext cx="7560000" cy="5760000"/>
                          <a:chOff x="2882151" y="993304"/>
                          <a:chExt cx="7560000" cy="5760000"/>
                        </a:xfrm>
                      </p:grpSpPr>
                      <p:cxnSp>
                        <p:nvCxnSpPr>
                          <p:cNvPr id="27" name="Straight Arrow Connector 26">
                            <a:extLst>
                              <a:ext uri="{FF2B5EF4-FFF2-40B4-BE49-F238E27FC236}">
                                <a16:creationId xmlns:a16="http://schemas.microsoft.com/office/drawing/2014/main" id="{07F00AFA-1E5E-780E-4841-1692EA23C625}"/>
                              </a:ext>
                            </a:extLst>
                          </p:cNvPr>
                          <p:cNvCxnSpPr>
                            <a:cxnSpLocks/>
                          </p:cNvCxnSpPr>
                          <p:nvPr/>
                        </p:nvCxnSpPr>
                        <p:spPr>
                          <a:xfrm flipV="1">
                            <a:off x="3204881" y="993304"/>
                            <a:ext cx="0" cy="5760000"/>
                          </a:xfrm>
                          <a:prstGeom prst="straightConnector1">
                            <a:avLst/>
                          </a:prstGeom>
                          <a:ln w="571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198EBA1-7796-DBA9-AECA-A467697EBABD}"/>
                              </a:ext>
                            </a:extLst>
                          </p:cNvPr>
                          <p:cNvCxnSpPr>
                            <a:cxnSpLocks/>
                          </p:cNvCxnSpPr>
                          <p:nvPr/>
                        </p:nvCxnSpPr>
                        <p:spPr>
                          <a:xfrm>
                            <a:off x="2882151" y="6329083"/>
                            <a:ext cx="7560000" cy="0"/>
                          </a:xfrm>
                          <a:prstGeom prst="straightConnector1">
                            <a:avLst/>
                          </a:prstGeom>
                          <a:ln w="571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BD38857A-123F-BC8E-1460-3A3C8C6F926B}"/>
                            </a:ext>
                          </a:extLst>
                        </p:cNvPr>
                        <p:cNvSpPr txBox="1"/>
                        <p:nvPr/>
                      </p:nvSpPr>
                      <p:spPr>
                        <a:xfrm>
                          <a:off x="3689557" y="203270"/>
                          <a:ext cx="3998259" cy="523220"/>
                        </a:xfrm>
                        <a:prstGeom prst="rect">
                          <a:avLst/>
                        </a:prstGeom>
                        <a:noFill/>
                      </p:spPr>
                      <p:txBody>
                        <a:bodyPr wrap="square" rtlCol="0">
                          <a:spAutoFit/>
                        </a:bodyPr>
                        <a:lstStyle/>
                        <a:p>
                          <a:pPr algn="ctr"/>
                          <a:r>
                            <a:rPr lang="en-GB" sz="2800">
                              <a:solidFill>
                                <a:schemeClr val="bg1">
                                  <a:lumMod val="50000"/>
                                </a:schemeClr>
                              </a:solidFill>
                              <a:latin typeface="Nexa Bold" panose="02000000000000000000" pitchFamily="50" charset="0"/>
                            </a:rPr>
                            <a:t>Estimated Robot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4C07EC5-8D17-B868-0E78-DAADE353C50A}"/>
                                </a:ext>
                              </a:extLst>
                            </p:cNvPr>
                            <p:cNvSpPr txBox="1"/>
                            <p:nvPr/>
                          </p:nvSpPr>
                          <p:spPr>
                            <a:xfrm>
                              <a:off x="9867778" y="6310047"/>
                              <a:ext cx="3697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𝑊</m:t>
                                        </m:r>
                                      </m:sub>
                                    </m:sSub>
                                  </m:oMath>
                                </m:oMathPara>
                              </a14:m>
                              <a:endParaRPr lang="en-GB"/>
                            </a:p>
                          </p:txBody>
                        </p:sp>
                      </mc:Choice>
                      <mc:Fallback xmlns="">
                        <p:sp>
                          <p:nvSpPr>
                            <p:cNvPr id="5" name="TextBox 4">
                              <a:extLst>
                                <a:ext uri="{FF2B5EF4-FFF2-40B4-BE49-F238E27FC236}">
                                  <a16:creationId xmlns:a16="http://schemas.microsoft.com/office/drawing/2014/main" id="{4E0FB625-065C-18A0-742A-1524F0685AEA}"/>
                                </a:ext>
                              </a:extLst>
                            </p:cNvPr>
                            <p:cNvSpPr txBox="1">
                              <a:spLocks noRot="1" noChangeAspect="1" noMove="1" noResize="1" noEditPoints="1" noAdjustHandles="1" noChangeArrowheads="1" noChangeShapeType="1" noTextEdit="1"/>
                            </p:cNvSpPr>
                            <p:nvPr/>
                          </p:nvSpPr>
                          <p:spPr>
                            <a:xfrm>
                              <a:off x="9867778" y="6310047"/>
                              <a:ext cx="369780" cy="276999"/>
                            </a:xfrm>
                            <a:prstGeom prst="rect">
                              <a:avLst/>
                            </a:prstGeom>
                            <a:blipFill>
                              <a:blip r:embed="rId4"/>
                              <a:stretch>
                                <a:fillRect l="-16667" r="-3333"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E18DAC1-C50F-A181-AF55-177FB4731678}"/>
                                </a:ext>
                              </a:extLst>
                            </p:cNvPr>
                            <p:cNvSpPr txBox="1"/>
                            <p:nvPr/>
                          </p:nvSpPr>
                          <p:spPr>
                            <a:xfrm>
                              <a:off x="2805183" y="1173883"/>
                              <a:ext cx="332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𝑊</m:t>
                                        </m:r>
                                      </m:sub>
                                    </m:sSub>
                                  </m:oMath>
                                </m:oMathPara>
                              </a14:m>
                              <a:endParaRPr lang="en-GB"/>
                            </a:p>
                          </p:txBody>
                        </p:sp>
                      </mc:Choice>
                      <mc:Fallback xmlns="">
                        <p:sp>
                          <p:nvSpPr>
                            <p:cNvPr id="6" name="TextBox 5">
                              <a:extLst>
                                <a:ext uri="{FF2B5EF4-FFF2-40B4-BE49-F238E27FC236}">
                                  <a16:creationId xmlns:a16="http://schemas.microsoft.com/office/drawing/2014/main" id="{174799F0-D9FC-B55F-C397-117CB22A24E4}"/>
                                </a:ext>
                              </a:extLst>
                            </p:cNvPr>
                            <p:cNvSpPr txBox="1">
                              <a:spLocks noRot="1" noChangeAspect="1" noMove="1" noResize="1" noEditPoints="1" noAdjustHandles="1" noChangeArrowheads="1" noChangeShapeType="1" noTextEdit="1"/>
                            </p:cNvSpPr>
                            <p:nvPr/>
                          </p:nvSpPr>
                          <p:spPr>
                            <a:xfrm>
                              <a:off x="2805183" y="1173883"/>
                              <a:ext cx="332399" cy="276999"/>
                            </a:xfrm>
                            <a:prstGeom prst="rect">
                              <a:avLst/>
                            </a:prstGeom>
                            <a:blipFill>
                              <a:blip r:embed="rId5"/>
                              <a:stretch>
                                <a:fillRect l="-14545" r="-3636" b="-15556"/>
                              </a:stretch>
                            </a:blipFill>
                          </p:spPr>
                          <p:txBody>
                            <a:bodyPr/>
                            <a:lstStyle/>
                            <a:p>
                              <a:r>
                                <a:rPr lang="en-US">
                                  <a:noFill/>
                                </a:rPr>
                                <a:t> </a:t>
                              </a:r>
                            </a:p>
                          </p:txBody>
                        </p:sp>
                      </mc:Fallback>
                    </mc:AlternateContent>
                    <p:sp>
                      <p:nvSpPr>
                        <p:cNvPr id="26" name="Oval 25">
                          <a:extLst>
                            <a:ext uri="{FF2B5EF4-FFF2-40B4-BE49-F238E27FC236}">
                              <a16:creationId xmlns:a16="http://schemas.microsoft.com/office/drawing/2014/main" id="{C335B22F-8260-92C5-398B-F61FA7DEABA5}"/>
                            </a:ext>
                          </a:extLst>
                        </p:cNvPr>
                        <p:cNvSpPr/>
                        <p:nvPr/>
                      </p:nvSpPr>
                      <p:spPr>
                        <a:xfrm rot="3749628">
                          <a:off x="4424692" y="5144332"/>
                          <a:ext cx="147918" cy="147918"/>
                        </a:xfrm>
                        <a:prstGeom prst="ellipse">
                          <a:avLst/>
                        </a:prstGeom>
                        <a:solidFill>
                          <a:schemeClr val="tx1">
                            <a:alpha val="7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89135949-926A-C3D1-517B-24D8FF64C2A3}"/>
                            </a:ext>
                          </a:extLst>
                        </p:cNvPr>
                        <p:cNvSpPr/>
                        <p:nvPr/>
                      </p:nvSpPr>
                      <p:spPr>
                        <a:xfrm>
                          <a:off x="5859099" y="3832826"/>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DCECEE0-F04B-6455-5D00-5BB18B665FB4}"/>
                            </a:ext>
                          </a:extLst>
                        </p:cNvPr>
                        <p:cNvSpPr txBox="1"/>
                        <p:nvPr/>
                      </p:nvSpPr>
                      <p:spPr>
                        <a:xfrm>
                          <a:off x="8874505" y="3383770"/>
                          <a:ext cx="12170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𝐩</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1" i="0" smtClean="0">
                                            <a:latin typeface="Cambria Math" panose="02040503050406030204" pitchFamily="18" charset="0"/>
                                          </a:rPr>
                                          <m:t>𝐬</m:t>
                                        </m:r>
                                      </m:e>
                                    </m:acc>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1" i="0" smtClean="0">
                                            <a:latin typeface="Cambria Math" panose="02040503050406030204" pitchFamily="18" charset="0"/>
                                          </a:rPr>
                                          <m:t>𝐬</m:t>
                                        </m:r>
                                      </m:e>
                                    </m:acc>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1" i="0" smtClean="0">
                                        <a:latin typeface="Cambria Math" panose="02040503050406030204" pitchFamily="18" charset="0"/>
                                      </a:rPr>
                                      <m:t>𝐮</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m:oMathPara>
                          </a14:m>
                          <a:endParaRPr lang="en-GB" dirty="0"/>
                        </a:p>
                      </p:txBody>
                    </p:sp>
                  </mc:Choice>
                  <mc:Fallback xmlns="">
                    <p:sp>
                      <p:nvSpPr>
                        <p:cNvPr id="8" name="TextBox 7">
                          <a:extLst>
                            <a:ext uri="{FF2B5EF4-FFF2-40B4-BE49-F238E27FC236}">
                              <a16:creationId xmlns:a16="http://schemas.microsoft.com/office/drawing/2014/main" id="{B8FE02C7-FB24-34AA-A169-F428C1B004B2}"/>
                            </a:ext>
                          </a:extLst>
                        </p:cNvPr>
                        <p:cNvSpPr txBox="1">
                          <a:spLocks noRot="1" noChangeAspect="1" noMove="1" noResize="1" noEditPoints="1" noAdjustHandles="1" noChangeArrowheads="1" noChangeShapeType="1" noTextEdit="1"/>
                        </p:cNvSpPr>
                        <p:nvPr/>
                      </p:nvSpPr>
                      <p:spPr>
                        <a:xfrm>
                          <a:off x="8874505" y="3383770"/>
                          <a:ext cx="1217063" cy="276999"/>
                        </a:xfrm>
                        <a:prstGeom prst="rect">
                          <a:avLst/>
                        </a:prstGeom>
                        <a:blipFill>
                          <a:blip r:embed="rId7"/>
                          <a:stretch>
                            <a:fillRect l="-5025" t="-23913" r="-7035" b="-32609"/>
                          </a:stretch>
                        </a:blipFill>
                      </p:spPr>
                      <p:txBody>
                        <a:bodyPr/>
                        <a:lstStyle/>
                        <a:p>
                          <a:r>
                            <a:rPr lang="en-GB">
                              <a:noFill/>
                            </a:rPr>
                            <a:t> </a:t>
                          </a:r>
                        </a:p>
                      </p:txBody>
                    </p:sp>
                  </mc:Fallback>
                </mc:AlternateContent>
                <p:cxnSp>
                  <p:nvCxnSpPr>
                    <p:cNvPr id="11" name="Straight Arrow Connector 10">
                      <a:extLst>
                        <a:ext uri="{FF2B5EF4-FFF2-40B4-BE49-F238E27FC236}">
                          <a16:creationId xmlns:a16="http://schemas.microsoft.com/office/drawing/2014/main" id="{78AB02BC-BF17-C4A8-66A9-073FD28035EE}"/>
                        </a:ext>
                      </a:extLst>
                    </p:cNvPr>
                    <p:cNvCxnSpPr>
                      <a:cxnSpLocks/>
                      <a:stCxn id="8" idx="1"/>
                    </p:cNvCxnSpPr>
                    <p:nvPr/>
                  </p:nvCxnSpPr>
                  <p:spPr>
                    <a:xfrm flipH="1" flipV="1">
                      <a:off x="8489487" y="3267967"/>
                      <a:ext cx="385018" cy="254303"/>
                    </a:xfrm>
                    <a:prstGeom prst="straightConnector1">
                      <a:avLst/>
                    </a:pr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44170E5-4C28-F263-6CBB-0A76E5AC85C2}"/>
                          </a:ext>
                        </a:extLst>
                      </p:cNvPr>
                      <p:cNvSpPr txBox="1"/>
                      <p:nvPr/>
                    </p:nvSpPr>
                    <p:spPr>
                      <a:xfrm>
                        <a:off x="6782064" y="4461355"/>
                        <a:ext cx="774571" cy="2830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b="1" i="1" smtClean="0">
                                      <a:latin typeface="Cambria Math" panose="02040503050406030204" pitchFamily="18" charset="0"/>
                                    </a:rPr>
                                  </m:ctrlPr>
                                </m:accPr>
                                <m:e>
                                  <m:r>
                                    <a:rPr lang="en-GB" b="0" i="1">
                                      <a:latin typeface="Cambria Math" panose="02040503050406030204" pitchFamily="18" charset="0"/>
                                    </a:rPr>
                                    <m:t>𝑏𝑒𝑙</m:t>
                                  </m:r>
                                </m:e>
                              </m:acc>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0" smtClean="0">
                                          <a:latin typeface="Cambria Math" panose="02040503050406030204" pitchFamily="18" charset="0"/>
                                        </a:rPr>
                                        <m:t>𝐬</m:t>
                                      </m:r>
                                    </m:e>
                                  </m:acc>
                                </m:e>
                                <m:sub>
                                  <m:r>
                                    <a:rPr lang="en-GB" b="0" i="1" smtClean="0">
                                      <a:latin typeface="Cambria Math" panose="02040503050406030204" pitchFamily="18" charset="0"/>
                                    </a:rPr>
                                    <m:t>1</m:t>
                                  </m:r>
                                </m:sub>
                              </m:sSub>
                              <m:r>
                                <a:rPr lang="en-GB" b="1" i="1" smtClean="0">
                                  <a:latin typeface="Cambria Math" panose="02040503050406030204" pitchFamily="18" charset="0"/>
                                </a:rPr>
                                <m:t>)</m:t>
                              </m:r>
                            </m:oMath>
                          </m:oMathPara>
                        </a14:m>
                        <a:endParaRPr lang="en-GB" dirty="0"/>
                      </a:p>
                    </p:txBody>
                  </p:sp>
                </mc:Choice>
                <mc:Fallback xmlns="">
                  <p:sp>
                    <p:nvSpPr>
                      <p:cNvPr id="43" name="TextBox 42">
                        <a:extLst>
                          <a:ext uri="{FF2B5EF4-FFF2-40B4-BE49-F238E27FC236}">
                            <a16:creationId xmlns:a16="http://schemas.microsoft.com/office/drawing/2014/main" id="{21CD6F13-27D1-87E1-C504-29EBC0214518}"/>
                          </a:ext>
                        </a:extLst>
                      </p:cNvPr>
                      <p:cNvSpPr txBox="1">
                        <a:spLocks noRot="1" noChangeAspect="1" noMove="1" noResize="1" noEditPoints="1" noAdjustHandles="1" noChangeArrowheads="1" noChangeShapeType="1" noTextEdit="1"/>
                      </p:cNvSpPr>
                      <p:nvPr/>
                    </p:nvSpPr>
                    <p:spPr>
                      <a:xfrm>
                        <a:off x="6782064" y="4461355"/>
                        <a:ext cx="774571" cy="283091"/>
                      </a:xfrm>
                      <a:prstGeom prst="rect">
                        <a:avLst/>
                      </a:prstGeom>
                      <a:blipFill>
                        <a:blip r:embed="rId8"/>
                        <a:stretch>
                          <a:fillRect l="-7087" t="-23913" r="-20472" b="-34783"/>
                        </a:stretch>
                      </a:blipFill>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CA7CAAAB-18F9-6E56-E130-0545A4EFD034}"/>
                      </a:ext>
                    </a:extLst>
                  </p:cNvPr>
                  <p:cNvCxnSpPr>
                    <a:cxnSpLocks/>
                    <a:stCxn id="43" idx="1"/>
                  </p:cNvCxnSpPr>
                  <p:nvPr/>
                </p:nvCxnSpPr>
                <p:spPr>
                  <a:xfrm flipH="1" flipV="1">
                    <a:off x="6397046" y="4345552"/>
                    <a:ext cx="385018" cy="257349"/>
                  </a:xfrm>
                  <a:prstGeom prst="straightConnector1">
                    <a:avLst/>
                  </a:pr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0" name="Arc 19">
                    <a:extLst>
                      <a:ext uri="{FF2B5EF4-FFF2-40B4-BE49-F238E27FC236}">
                        <a16:creationId xmlns:a16="http://schemas.microsoft.com/office/drawing/2014/main" id="{D7F34733-D8F5-9BFD-C33C-87033B2063CB}"/>
                      </a:ext>
                    </a:extLst>
                  </p:cNvPr>
                  <p:cNvSpPr/>
                  <p:nvPr/>
                </p:nvSpPr>
                <p:spPr>
                  <a:xfrm rot="16200000">
                    <a:off x="7223308" y="965256"/>
                    <a:ext cx="3453323" cy="5971764"/>
                  </a:xfrm>
                  <a:prstGeom prst="arc">
                    <a:avLst>
                      <a:gd name="adj1" fmla="val 16247349"/>
                      <a:gd name="adj2" fmla="val 20151356"/>
                    </a:avLst>
                  </a:prstGeom>
                  <a:noFill/>
                  <a:ln w="381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Oval 21">
                    <a:extLst>
                      <a:ext uri="{FF2B5EF4-FFF2-40B4-BE49-F238E27FC236}">
                        <a16:creationId xmlns:a16="http://schemas.microsoft.com/office/drawing/2014/main" id="{50A01383-CC5A-8221-CA9E-A2DA0A3F07A8}"/>
                      </a:ext>
                    </a:extLst>
                  </p:cNvPr>
                  <p:cNvSpPr/>
                  <p:nvPr/>
                </p:nvSpPr>
                <p:spPr>
                  <a:xfrm>
                    <a:off x="8089232" y="2224477"/>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B4528E06-2203-22D1-A4D3-11E9CF66B52B}"/>
                        </a:ext>
                      </a:extLst>
                    </p:cNvPr>
                    <p:cNvSpPr txBox="1"/>
                    <p:nvPr/>
                  </p:nvSpPr>
                  <p:spPr>
                    <a:xfrm>
                      <a:off x="9769467" y="2732484"/>
                      <a:ext cx="783098" cy="2830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b="1" i="1" smtClean="0">
                                    <a:latin typeface="Cambria Math" panose="02040503050406030204" pitchFamily="18" charset="0"/>
                                  </a:rPr>
                                </m:ctrlPr>
                              </m:accPr>
                              <m:e>
                                <m:r>
                                  <a:rPr lang="en-GB" b="0" i="1">
                                    <a:latin typeface="Cambria Math" panose="02040503050406030204" pitchFamily="18" charset="0"/>
                                  </a:rPr>
                                  <m:t>𝑏𝑒𝑙</m:t>
                                </m:r>
                              </m:e>
                            </m:acc>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0" smtClean="0">
                                        <a:latin typeface="Cambria Math" panose="02040503050406030204" pitchFamily="18" charset="0"/>
                                      </a:rPr>
                                      <m:t>𝐬</m:t>
                                    </m:r>
                                  </m:e>
                                </m:acc>
                              </m:e>
                              <m:sub>
                                <m:r>
                                  <a:rPr lang="en-GB" b="1" i="1" smtClean="0">
                                    <a:latin typeface="Cambria Math" panose="02040503050406030204" pitchFamily="18" charset="0"/>
                                  </a:rPr>
                                  <m:t>𝟐</m:t>
                                </m:r>
                              </m:sub>
                            </m:sSub>
                            <m:r>
                              <a:rPr lang="en-GB" b="0" i="1" smtClean="0">
                                <a:latin typeface="Cambria Math" panose="02040503050406030204" pitchFamily="18" charset="0"/>
                              </a:rPr>
                              <m:t>)</m:t>
                            </m:r>
                          </m:oMath>
                        </m:oMathPara>
                      </a14:m>
                      <a:endParaRPr lang="en-GB" dirty="0"/>
                    </a:p>
                  </p:txBody>
                </p:sp>
              </mc:Choice>
              <mc:Fallback xmlns="">
                <p:sp>
                  <p:nvSpPr>
                    <p:cNvPr id="49" name="TextBox 48">
                      <a:extLst>
                        <a:ext uri="{FF2B5EF4-FFF2-40B4-BE49-F238E27FC236}">
                          <a16:creationId xmlns:a16="http://schemas.microsoft.com/office/drawing/2014/main" id="{790D4B1E-7456-31DC-7207-3E0EE98E6EEB}"/>
                        </a:ext>
                      </a:extLst>
                    </p:cNvPr>
                    <p:cNvSpPr txBox="1">
                      <a:spLocks noRot="1" noChangeAspect="1" noMove="1" noResize="1" noEditPoints="1" noAdjustHandles="1" noChangeArrowheads="1" noChangeShapeType="1" noTextEdit="1"/>
                    </p:cNvSpPr>
                    <p:nvPr/>
                  </p:nvSpPr>
                  <p:spPr>
                    <a:xfrm>
                      <a:off x="9769467" y="2732484"/>
                      <a:ext cx="783098" cy="283091"/>
                    </a:xfrm>
                    <a:prstGeom prst="rect">
                      <a:avLst/>
                    </a:prstGeom>
                    <a:blipFill>
                      <a:blip r:embed="rId9"/>
                      <a:stretch>
                        <a:fillRect l="-7031" t="-21277" r="-20313" b="-31915"/>
                      </a:stretch>
                    </a:blipFill>
                  </p:spPr>
                  <p:txBody>
                    <a:bodyPr/>
                    <a:lstStyle/>
                    <a:p>
                      <a:r>
                        <a:rPr lang="en-GB">
                          <a:noFill/>
                        </a:rPr>
                        <a:t> </a:t>
                      </a:r>
                    </a:p>
                  </p:txBody>
                </p:sp>
              </mc:Fallback>
            </mc:AlternateContent>
            <p:cxnSp>
              <p:nvCxnSpPr>
                <p:cNvPr id="50" name="Straight Arrow Connector 49">
                  <a:extLst>
                    <a:ext uri="{FF2B5EF4-FFF2-40B4-BE49-F238E27FC236}">
                      <a16:creationId xmlns:a16="http://schemas.microsoft.com/office/drawing/2014/main" id="{86E62D8E-52AB-8EE1-2E88-793F9DAA7238}"/>
                    </a:ext>
                  </a:extLst>
                </p:cNvPr>
                <p:cNvCxnSpPr>
                  <a:cxnSpLocks/>
                  <a:stCxn id="49" idx="1"/>
                </p:cNvCxnSpPr>
                <p:nvPr/>
              </p:nvCxnSpPr>
              <p:spPr>
                <a:xfrm flipH="1" flipV="1">
                  <a:off x="9239179" y="2731643"/>
                  <a:ext cx="530288" cy="142387"/>
                </a:xfrm>
                <a:prstGeom prst="straightConnector1">
                  <a:avLst/>
                </a:pr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E59C199-9703-4272-B6FF-D9B276EB8355}"/>
                      </a:ext>
                    </a:extLst>
                  </p:cNvPr>
                  <p:cNvSpPr txBox="1"/>
                  <p:nvPr/>
                </p:nvSpPr>
                <p:spPr>
                  <a:xfrm>
                    <a:off x="5506693" y="3582411"/>
                    <a:ext cx="3023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1" i="1" smtClean="0">
                                  <a:latin typeface="Cambria Math" panose="02040503050406030204" pitchFamily="18" charset="0"/>
                                </a:rPr>
                                <m:t>𝝁</m:t>
                              </m:r>
                            </m:e>
                            <m:sub>
                              <m:r>
                                <a:rPr lang="en-GB" b="0" i="1" smtClean="0">
                                  <a:latin typeface="Cambria Math" panose="02040503050406030204" pitchFamily="18" charset="0"/>
                                </a:rPr>
                                <m:t>1</m:t>
                              </m:r>
                            </m:sub>
                          </m:sSub>
                        </m:oMath>
                      </m:oMathPara>
                    </a14:m>
                    <a:endParaRPr lang="en-GB" dirty="0"/>
                  </a:p>
                </p:txBody>
              </p:sp>
            </mc:Choice>
            <mc:Fallback xmlns="">
              <p:sp>
                <p:nvSpPr>
                  <p:cNvPr id="7" name="TextBox 6">
                    <a:extLst>
                      <a:ext uri="{FF2B5EF4-FFF2-40B4-BE49-F238E27FC236}">
                        <a16:creationId xmlns:a16="http://schemas.microsoft.com/office/drawing/2014/main" id="{4E59C199-9703-4272-B6FF-D9B276EB8355}"/>
                      </a:ext>
                    </a:extLst>
                  </p:cNvPr>
                  <p:cNvSpPr txBox="1">
                    <a:spLocks noRot="1" noChangeAspect="1" noMove="1" noResize="1" noEditPoints="1" noAdjustHandles="1" noChangeArrowheads="1" noChangeShapeType="1" noTextEdit="1"/>
                  </p:cNvSpPr>
                  <p:nvPr/>
                </p:nvSpPr>
                <p:spPr>
                  <a:xfrm>
                    <a:off x="5506693" y="3582411"/>
                    <a:ext cx="302390" cy="276999"/>
                  </a:xfrm>
                  <a:prstGeom prst="rect">
                    <a:avLst/>
                  </a:prstGeom>
                  <a:blipFill>
                    <a:blip r:embed="rId10"/>
                    <a:stretch>
                      <a:fillRect l="-18000" r="-6000" b="-222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EF63875A-9EFF-06C6-DD5F-980F5C0C3C8C}"/>
                      </a:ext>
                    </a:extLst>
                  </p:cNvPr>
                  <p:cNvSpPr txBox="1"/>
                  <p:nvPr/>
                </p:nvSpPr>
                <p:spPr>
                  <a:xfrm>
                    <a:off x="6280582" y="3405657"/>
                    <a:ext cx="2964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0" smtClean="0">
                                  <a:latin typeface="Cambria Math" panose="02040503050406030204" pitchFamily="18" charset="0"/>
                                </a:rPr>
                                <m:t>𝚺</m:t>
                              </m:r>
                            </m:e>
                            <m:sub>
                              <m:r>
                                <a:rPr lang="en-GB" b="1" i="1" smtClean="0">
                                  <a:latin typeface="Cambria Math" panose="02040503050406030204" pitchFamily="18" charset="0"/>
                                </a:rPr>
                                <m:t>𝟏</m:t>
                              </m:r>
                            </m:sub>
                          </m:sSub>
                        </m:oMath>
                      </m:oMathPara>
                    </a14:m>
                    <a:endParaRPr lang="en-GB" dirty="0"/>
                  </a:p>
                </p:txBody>
              </p:sp>
            </mc:Choice>
            <mc:Fallback xmlns="">
              <p:sp>
                <p:nvSpPr>
                  <p:cNvPr id="52" name="TextBox 51">
                    <a:extLst>
                      <a:ext uri="{FF2B5EF4-FFF2-40B4-BE49-F238E27FC236}">
                        <a16:creationId xmlns:a16="http://schemas.microsoft.com/office/drawing/2014/main" id="{EF63875A-9EFF-06C6-DD5F-980F5C0C3C8C}"/>
                      </a:ext>
                    </a:extLst>
                  </p:cNvPr>
                  <p:cNvSpPr txBox="1">
                    <a:spLocks noRot="1" noChangeAspect="1" noMove="1" noResize="1" noEditPoints="1" noAdjustHandles="1" noChangeArrowheads="1" noChangeShapeType="1" noTextEdit="1"/>
                  </p:cNvSpPr>
                  <p:nvPr/>
                </p:nvSpPr>
                <p:spPr>
                  <a:xfrm>
                    <a:off x="6280582" y="3405657"/>
                    <a:ext cx="296491" cy="276999"/>
                  </a:xfrm>
                  <a:prstGeom prst="rect">
                    <a:avLst/>
                  </a:prstGeom>
                  <a:blipFill>
                    <a:blip r:embed="rId11"/>
                    <a:stretch>
                      <a:fillRect l="-18367" r="-8163" b="-17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422E4C5-1CCC-5365-534D-849F01FF832E}"/>
                      </a:ext>
                    </a:extLst>
                  </p:cNvPr>
                  <p:cNvSpPr txBox="1"/>
                  <p:nvPr/>
                </p:nvSpPr>
                <p:spPr>
                  <a:xfrm>
                    <a:off x="8973846" y="1236076"/>
                    <a:ext cx="2964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0" smtClean="0">
                                  <a:latin typeface="Cambria Math" panose="02040503050406030204" pitchFamily="18" charset="0"/>
                                </a:rPr>
                                <m:t>𝚺</m:t>
                              </m:r>
                            </m:e>
                            <m:sub>
                              <m:r>
                                <a:rPr lang="en-US" b="1" i="1" smtClean="0">
                                  <a:latin typeface="Cambria Math" panose="02040503050406030204" pitchFamily="18" charset="0"/>
                                </a:rPr>
                                <m:t>𝟐</m:t>
                              </m:r>
                            </m:sub>
                          </m:sSub>
                        </m:oMath>
                      </m:oMathPara>
                    </a14:m>
                    <a:endParaRPr lang="en-GB" dirty="0"/>
                  </a:p>
                </p:txBody>
              </p:sp>
            </mc:Choice>
            <mc:Fallback xmlns="">
              <p:sp>
                <p:nvSpPr>
                  <p:cNvPr id="13" name="TextBox 12">
                    <a:extLst>
                      <a:ext uri="{FF2B5EF4-FFF2-40B4-BE49-F238E27FC236}">
                        <a16:creationId xmlns:a16="http://schemas.microsoft.com/office/drawing/2014/main" id="{5422E4C5-1CCC-5365-534D-849F01FF832E}"/>
                      </a:ext>
                    </a:extLst>
                  </p:cNvPr>
                  <p:cNvSpPr txBox="1">
                    <a:spLocks noRot="1" noChangeAspect="1" noMove="1" noResize="1" noEditPoints="1" noAdjustHandles="1" noChangeArrowheads="1" noChangeShapeType="1" noTextEdit="1"/>
                  </p:cNvSpPr>
                  <p:nvPr/>
                </p:nvSpPr>
                <p:spPr>
                  <a:xfrm>
                    <a:off x="8973846" y="1236076"/>
                    <a:ext cx="296491" cy="276999"/>
                  </a:xfrm>
                  <a:prstGeom prst="rect">
                    <a:avLst/>
                  </a:prstGeom>
                  <a:blipFill>
                    <a:blip r:embed="rId12"/>
                    <a:stretch>
                      <a:fillRect l="-18367" r="-8163" b="-17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C0DDD3C-D13D-492A-4EA1-1FE789E71492}"/>
                      </a:ext>
                    </a:extLst>
                  </p:cNvPr>
                  <p:cNvSpPr txBox="1"/>
                  <p:nvPr/>
                </p:nvSpPr>
                <p:spPr>
                  <a:xfrm>
                    <a:off x="7665926" y="1894930"/>
                    <a:ext cx="3077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1" i="1" smtClean="0">
                                  <a:latin typeface="Cambria Math" panose="02040503050406030204" pitchFamily="18" charset="0"/>
                                </a:rPr>
                                <m:t>𝝁</m:t>
                              </m:r>
                            </m:e>
                            <m:sub>
                              <m:r>
                                <a:rPr lang="en-US" b="0" i="1" smtClean="0">
                                  <a:latin typeface="Cambria Math" panose="02040503050406030204" pitchFamily="18" charset="0"/>
                                </a:rPr>
                                <m:t>2</m:t>
                              </m:r>
                            </m:sub>
                          </m:sSub>
                        </m:oMath>
                      </m:oMathPara>
                    </a14:m>
                    <a:endParaRPr lang="en-GB" dirty="0"/>
                  </a:p>
                </p:txBody>
              </p:sp>
            </mc:Choice>
            <mc:Fallback xmlns="">
              <p:sp>
                <p:nvSpPr>
                  <p:cNvPr id="14" name="TextBox 13">
                    <a:extLst>
                      <a:ext uri="{FF2B5EF4-FFF2-40B4-BE49-F238E27FC236}">
                        <a16:creationId xmlns:a16="http://schemas.microsoft.com/office/drawing/2014/main" id="{FC0DDD3C-D13D-492A-4EA1-1FE789E71492}"/>
                      </a:ext>
                    </a:extLst>
                  </p:cNvPr>
                  <p:cNvSpPr txBox="1">
                    <a:spLocks noRot="1" noChangeAspect="1" noMove="1" noResize="1" noEditPoints="1" noAdjustHandles="1" noChangeArrowheads="1" noChangeShapeType="1" noTextEdit="1"/>
                  </p:cNvSpPr>
                  <p:nvPr/>
                </p:nvSpPr>
                <p:spPr>
                  <a:xfrm>
                    <a:off x="7665926" y="1894930"/>
                    <a:ext cx="307712" cy="276999"/>
                  </a:xfrm>
                  <a:prstGeom prst="rect">
                    <a:avLst/>
                  </a:prstGeom>
                  <a:blipFill>
                    <a:blip r:embed="rId13"/>
                    <a:stretch>
                      <a:fillRect l="-20000" r="-6000" b="-222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7BC880C-73CB-2EC9-DD02-92B9848FF74D}"/>
                      </a:ext>
                    </a:extLst>
                  </p:cNvPr>
                  <p:cNvSpPr txBox="1"/>
                  <p:nvPr/>
                </p:nvSpPr>
                <p:spPr>
                  <a:xfrm>
                    <a:off x="4251338" y="4754626"/>
                    <a:ext cx="3077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1" i="1" smtClean="0">
                                  <a:latin typeface="Cambria Math" panose="02040503050406030204" pitchFamily="18" charset="0"/>
                                </a:rPr>
                                <m:t>𝝁</m:t>
                              </m:r>
                            </m:e>
                            <m:sub>
                              <m:r>
                                <a:rPr lang="en-US" b="0" i="1" smtClean="0">
                                  <a:latin typeface="Cambria Math" panose="02040503050406030204" pitchFamily="18" charset="0"/>
                                </a:rPr>
                                <m:t>0</m:t>
                              </m:r>
                            </m:sub>
                          </m:sSub>
                        </m:oMath>
                      </m:oMathPara>
                    </a14:m>
                    <a:endParaRPr lang="en-GB" dirty="0"/>
                  </a:p>
                </p:txBody>
              </p:sp>
            </mc:Choice>
            <mc:Fallback xmlns="">
              <p:sp>
                <p:nvSpPr>
                  <p:cNvPr id="15" name="TextBox 14">
                    <a:extLst>
                      <a:ext uri="{FF2B5EF4-FFF2-40B4-BE49-F238E27FC236}">
                        <a16:creationId xmlns:a16="http://schemas.microsoft.com/office/drawing/2014/main" id="{77BC880C-73CB-2EC9-DD02-92B9848FF74D}"/>
                      </a:ext>
                    </a:extLst>
                  </p:cNvPr>
                  <p:cNvSpPr txBox="1">
                    <a:spLocks noRot="1" noChangeAspect="1" noMove="1" noResize="1" noEditPoints="1" noAdjustHandles="1" noChangeArrowheads="1" noChangeShapeType="1" noTextEdit="1"/>
                  </p:cNvSpPr>
                  <p:nvPr/>
                </p:nvSpPr>
                <p:spPr>
                  <a:xfrm>
                    <a:off x="4251338" y="4754626"/>
                    <a:ext cx="307713" cy="276999"/>
                  </a:xfrm>
                  <a:prstGeom prst="rect">
                    <a:avLst/>
                  </a:prstGeom>
                  <a:blipFill>
                    <a:blip r:embed="rId14"/>
                    <a:stretch>
                      <a:fillRect l="-17647" r="-5882" b="-222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B25B583-D0DC-1941-7FC7-F4494E77EDAA}"/>
                      </a:ext>
                    </a:extLst>
                  </p:cNvPr>
                  <p:cNvSpPr txBox="1"/>
                  <p:nvPr/>
                </p:nvSpPr>
                <p:spPr>
                  <a:xfrm>
                    <a:off x="4543323" y="5470724"/>
                    <a:ext cx="2756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1">
                                      <a:latin typeface="Cambria Math" panose="02040503050406030204" pitchFamily="18" charset="0"/>
                                    </a:rPr>
                                    <m:t>𝒔</m:t>
                                  </m:r>
                                </m:e>
                              </m:acc>
                            </m:e>
                            <m:sub>
                              <m:r>
                                <a:rPr lang="en-GB" b="0" i="1" smtClean="0">
                                  <a:latin typeface="Cambria Math" panose="02040503050406030204" pitchFamily="18" charset="0"/>
                                </a:rPr>
                                <m:t>0</m:t>
                              </m:r>
                            </m:sub>
                          </m:sSub>
                        </m:oMath>
                      </m:oMathPara>
                    </a14:m>
                    <a:endParaRPr lang="en-GB" dirty="0"/>
                  </a:p>
                </p:txBody>
              </p:sp>
            </mc:Choice>
            <mc:Fallback xmlns="">
              <p:sp>
                <p:nvSpPr>
                  <p:cNvPr id="16" name="TextBox 15">
                    <a:extLst>
                      <a:ext uri="{FF2B5EF4-FFF2-40B4-BE49-F238E27FC236}">
                        <a16:creationId xmlns:a16="http://schemas.microsoft.com/office/drawing/2014/main" id="{BB25B583-D0DC-1941-7FC7-F4494E77EDAA}"/>
                      </a:ext>
                    </a:extLst>
                  </p:cNvPr>
                  <p:cNvSpPr txBox="1">
                    <a:spLocks noRot="1" noChangeAspect="1" noMove="1" noResize="1" noEditPoints="1" noAdjustHandles="1" noChangeArrowheads="1" noChangeShapeType="1" noTextEdit="1"/>
                  </p:cNvSpPr>
                  <p:nvPr/>
                </p:nvSpPr>
                <p:spPr>
                  <a:xfrm>
                    <a:off x="4543323" y="5470724"/>
                    <a:ext cx="275653" cy="276999"/>
                  </a:xfrm>
                  <a:prstGeom prst="rect">
                    <a:avLst/>
                  </a:prstGeom>
                  <a:blipFill>
                    <a:blip r:embed="rId15"/>
                    <a:stretch>
                      <a:fillRect l="-17391" t="-23913" r="-43478" b="-152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E6FFD77-A540-A4EA-1B87-E0135D787B1B}"/>
                      </a:ext>
                    </a:extLst>
                  </p:cNvPr>
                  <p:cNvSpPr txBox="1"/>
                  <p:nvPr/>
                </p:nvSpPr>
                <p:spPr>
                  <a:xfrm>
                    <a:off x="4763214" y="5193600"/>
                    <a:ext cx="7357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0" smtClean="0">
                                  <a:latin typeface="Cambria Math" panose="02040503050406030204" pitchFamily="18" charset="0"/>
                                </a:rPr>
                                <m:t>𝚺</m:t>
                              </m:r>
                            </m:e>
                            <m:sub>
                              <m:r>
                                <a:rPr lang="en-US" b="1" i="1" smtClean="0">
                                  <a:latin typeface="Cambria Math" panose="02040503050406030204" pitchFamily="18" charset="0"/>
                                </a:rPr>
                                <m:t>𝟎</m:t>
                              </m:r>
                            </m:sub>
                          </m:sSub>
                          <m:r>
                            <a:rPr lang="en-US" b="1" i="1" smtClean="0">
                              <a:latin typeface="Cambria Math" panose="02040503050406030204" pitchFamily="18" charset="0"/>
                            </a:rPr>
                            <m:t>=</m:t>
                          </m:r>
                          <m:r>
                            <a:rPr lang="en-US" b="1" i="1" smtClean="0">
                              <a:latin typeface="Cambria Math" panose="02040503050406030204" pitchFamily="18" charset="0"/>
                            </a:rPr>
                            <m:t>𝟎</m:t>
                          </m:r>
                        </m:oMath>
                      </m:oMathPara>
                    </a14:m>
                    <a:endParaRPr lang="en-GB" dirty="0"/>
                  </a:p>
                </p:txBody>
              </p:sp>
            </mc:Choice>
            <mc:Fallback xmlns="">
              <p:sp>
                <p:nvSpPr>
                  <p:cNvPr id="17" name="TextBox 16">
                    <a:extLst>
                      <a:ext uri="{FF2B5EF4-FFF2-40B4-BE49-F238E27FC236}">
                        <a16:creationId xmlns:a16="http://schemas.microsoft.com/office/drawing/2014/main" id="{EE6FFD77-A540-A4EA-1B87-E0135D787B1B}"/>
                      </a:ext>
                    </a:extLst>
                  </p:cNvPr>
                  <p:cNvSpPr txBox="1">
                    <a:spLocks noRot="1" noChangeAspect="1" noMove="1" noResize="1" noEditPoints="1" noAdjustHandles="1" noChangeArrowheads="1" noChangeShapeType="1" noTextEdit="1"/>
                  </p:cNvSpPr>
                  <p:nvPr/>
                </p:nvSpPr>
                <p:spPr>
                  <a:xfrm>
                    <a:off x="4763214" y="5193600"/>
                    <a:ext cx="735714" cy="276999"/>
                  </a:xfrm>
                  <a:prstGeom prst="rect">
                    <a:avLst/>
                  </a:prstGeom>
                  <a:blipFill>
                    <a:blip r:embed="rId16"/>
                    <a:stretch>
                      <a:fillRect l="-6612" r="-7438" b="-17778"/>
                    </a:stretch>
                  </a:blipFill>
                </p:spPr>
                <p:txBody>
                  <a:bodyPr/>
                  <a:lstStyle/>
                  <a:p>
                    <a:r>
                      <a:rPr lang="en-GB">
                        <a:noFill/>
                      </a:rPr>
                      <a:t> </a:t>
                    </a:r>
                  </a:p>
                </p:txBody>
              </p:sp>
            </mc:Fallback>
          </mc:AlternateContent>
        </p:grpSp>
        <p:sp>
          <p:nvSpPr>
            <p:cNvPr id="19" name="Star: 5 Points 18">
              <a:extLst>
                <a:ext uri="{FF2B5EF4-FFF2-40B4-BE49-F238E27FC236}">
                  <a16:creationId xmlns:a16="http://schemas.microsoft.com/office/drawing/2014/main" id="{6B2EB6E7-0689-EA4E-BFA9-7555AE1416B5}"/>
                </a:ext>
              </a:extLst>
            </p:cNvPr>
            <p:cNvSpPr/>
            <p:nvPr/>
          </p:nvSpPr>
          <p:spPr>
            <a:xfrm>
              <a:off x="10505650" y="1579032"/>
              <a:ext cx="443901" cy="442448"/>
            </a:xfrm>
            <a:prstGeom prst="star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0E2FB70-C832-C917-55E9-6E2025E447EE}"/>
                    </a:ext>
                  </a:extLst>
                </p:cNvPr>
                <p:cNvSpPr txBox="1"/>
                <p:nvPr/>
              </p:nvSpPr>
              <p:spPr>
                <a:xfrm>
                  <a:off x="10091568" y="1154812"/>
                  <a:ext cx="134171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landmark</m:t>
                        </m:r>
                      </m:oMath>
                    </m:oMathPara>
                  </a14:m>
                  <a:endParaRPr lang="en-GB" sz="2000" dirty="0"/>
                </a:p>
              </p:txBody>
            </p:sp>
          </mc:Choice>
          <mc:Fallback xmlns="">
            <p:sp>
              <p:nvSpPr>
                <p:cNvPr id="21" name="TextBox 20">
                  <a:extLst>
                    <a:ext uri="{FF2B5EF4-FFF2-40B4-BE49-F238E27FC236}">
                      <a16:creationId xmlns:a16="http://schemas.microsoft.com/office/drawing/2014/main" id="{F0E2FB70-C832-C917-55E9-6E2025E447EE}"/>
                    </a:ext>
                  </a:extLst>
                </p:cNvPr>
                <p:cNvSpPr txBox="1">
                  <a:spLocks noRot="1" noChangeAspect="1" noMove="1" noResize="1" noEditPoints="1" noAdjustHandles="1" noChangeArrowheads="1" noChangeShapeType="1" noTextEdit="1"/>
                </p:cNvSpPr>
                <p:nvPr/>
              </p:nvSpPr>
              <p:spPr>
                <a:xfrm>
                  <a:off x="10091568" y="1154812"/>
                  <a:ext cx="1341713" cy="307777"/>
                </a:xfrm>
                <a:prstGeom prst="rect">
                  <a:avLst/>
                </a:prstGeom>
                <a:blipFill>
                  <a:blip r:embed="rId17"/>
                  <a:stretch>
                    <a:fillRect b="-5882"/>
                  </a:stretch>
                </a:blipFill>
              </p:spPr>
              <p:txBody>
                <a:bodyPr/>
                <a:lstStyle/>
                <a:p>
                  <a:r>
                    <a:rPr lang="en-GB">
                      <a:noFill/>
                    </a:rPr>
                    <a:t> </a:t>
                  </a:r>
                </a:p>
              </p:txBody>
            </p:sp>
          </mc:Fallback>
        </mc:AlternateContent>
      </p:grpSp>
    </p:spTree>
    <p:extLst>
      <p:ext uri="{BB962C8B-B14F-4D97-AF65-F5344CB8AC3E}">
        <p14:creationId xmlns:p14="http://schemas.microsoft.com/office/powerpoint/2010/main" val="3444570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B6D2B-F47D-E2FC-FA1F-F2CECEDC8F9E}"/>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4494A15B-7B3E-866D-D286-AF987B70EEFA}"/>
                  </a:ext>
                </a:extLst>
              </p:cNvPr>
              <p:cNvSpPr txBox="1"/>
              <p:nvPr/>
            </p:nvSpPr>
            <p:spPr>
              <a:xfrm>
                <a:off x="140169" y="1264847"/>
                <a:ext cx="5508689" cy="1779270"/>
              </a:xfrm>
              <a:prstGeom prst="rect">
                <a:avLst/>
              </a:prstGeom>
              <a:noFill/>
            </p:spPr>
            <p:txBody>
              <a:bodyPr wrap="square">
                <a:spAutoFit/>
              </a:bodyPr>
              <a:lstStyle/>
              <a:p>
                <a:pPr lvl="0" algn="just">
                  <a:lnSpc>
                    <a:spcPct val="150000"/>
                  </a:lnSpc>
                  <a:spcAft>
                    <a:spcPts val="0"/>
                  </a:spcAft>
                </a:pPr>
                <a:r>
                  <a:rPr lang="en-GB" sz="2400" b="0" i="1" dirty="0">
                    <a:effectLst/>
                    <a:ea typeface="Cambria Math" panose="02040503050406030204" pitchFamily="18" charset="0"/>
                    <a:cs typeface="Times New Roman"/>
                  </a:rPr>
                  <a:t>Step 1:</a:t>
                </a:r>
                <a:r>
                  <a:rPr lang="en-GB" sz="2400" b="0" dirty="0">
                    <a:effectLst/>
                    <a:ea typeface="Cambria Math" panose="02040503050406030204" pitchFamily="18" charset="0"/>
                    <a:cs typeface="Times New Roman"/>
                  </a:rPr>
                  <a:t> </a:t>
                </a:r>
                <a14:m>
                  <m:oMath xmlns:m="http://schemas.openxmlformats.org/officeDocument/2006/math">
                    <m:sSub>
                      <m:sSubPr>
                        <m:ctrlPr>
                          <a:rPr lang="en-GB" sz="2400" b="0" i="1" smtClean="0">
                            <a:effectLst/>
                            <a:latin typeface="Cambria Math" panose="02040503050406030204" pitchFamily="18" charset="0"/>
                            <a:ea typeface="Cambria Math" panose="02040503050406030204" pitchFamily="18" charset="0"/>
                            <a:cs typeface="Times New Roman"/>
                          </a:rPr>
                        </m:ctrlPr>
                      </m:sSubPr>
                      <m:e>
                        <m:acc>
                          <m:accPr>
                            <m:chr m:val="̂"/>
                            <m:ctrlPr>
                              <a:rPr lang="en-GB" sz="2400" i="1">
                                <a:effectLst/>
                                <a:latin typeface="Cambria Math" panose="02040503050406030204" pitchFamily="18" charset="0"/>
                                <a:ea typeface="Cambria Math" panose="02040503050406030204" pitchFamily="18" charset="0"/>
                                <a:cs typeface="Times New Roman"/>
                              </a:rPr>
                            </m:ctrlPr>
                          </m:accPr>
                          <m:e>
                            <m:r>
                              <a:rPr lang="en-GB" sz="2400" b="1" i="1">
                                <a:effectLst/>
                                <a:latin typeface="Cambria Math" panose="02040503050406030204" pitchFamily="18" charset="0"/>
                                <a:ea typeface="Cambria Math" panose="02040503050406030204" pitchFamily="18" charset="0"/>
                                <a:cs typeface="Times New Roman"/>
                              </a:rPr>
                              <m:t>𝝁</m:t>
                            </m:r>
                          </m:e>
                        </m:acc>
                      </m:e>
                      <m:sub>
                        <m:r>
                          <a:rPr lang="en-GB" sz="2400" b="1" i="1">
                            <a:effectLst/>
                            <a:latin typeface="Cambria Math" panose="02040503050406030204" pitchFamily="18" charset="0"/>
                            <a:ea typeface="Cambria Math" panose="02040503050406030204" pitchFamily="18" charset="0"/>
                            <a:cs typeface="Times New Roman"/>
                          </a:rPr>
                          <m:t>𝒌</m:t>
                        </m:r>
                      </m:sub>
                    </m:sSub>
                    <m:r>
                      <a:rPr lang="en-GB" sz="2400" b="1" i="1">
                        <a:effectLst/>
                        <a:latin typeface="Cambria Math" panose="02040503050406030204" pitchFamily="18" charset="0"/>
                        <a:ea typeface="Cambria Math" panose="02040503050406030204" pitchFamily="18" charset="0"/>
                        <a:cs typeface="Times New Roman"/>
                      </a:rPr>
                      <m:t>←</m:t>
                    </m:r>
                    <m:r>
                      <a:rPr lang="en-GB" sz="2400" b="1" i="1">
                        <a:effectLst/>
                        <a:latin typeface="Cambria Math" panose="02040503050406030204" pitchFamily="18" charset="0"/>
                        <a:ea typeface="Cambria Math" panose="02040503050406030204" pitchFamily="18" charset="0"/>
                        <a:cs typeface="Times New Roman"/>
                      </a:rPr>
                      <m:t>𝐡</m:t>
                    </m:r>
                    <m:d>
                      <m:dPr>
                        <m:ctrlPr>
                          <a:rPr lang="en-GB" sz="2400" b="0" i="1">
                            <a:effectLst/>
                            <a:latin typeface="Cambria Math" panose="02040503050406030204" pitchFamily="18" charset="0"/>
                            <a:ea typeface="Cambria Math" panose="02040503050406030204" pitchFamily="18" charset="0"/>
                            <a:cs typeface="Times New Roman"/>
                          </a:rPr>
                        </m:ctrlPr>
                      </m:dPr>
                      <m:e>
                        <m:sSub>
                          <m:sSubPr>
                            <m:ctrlPr>
                              <a:rPr lang="en-GB" sz="2400" i="1">
                                <a:effectLst/>
                                <a:latin typeface="Cambria Math" panose="02040503050406030204" pitchFamily="18" charset="0"/>
                                <a:ea typeface="Cambria Math" panose="02040503050406030204" pitchFamily="18" charset="0"/>
                                <a:cs typeface="Times New Roman"/>
                              </a:rPr>
                            </m:ctrlPr>
                          </m:sSubPr>
                          <m:e>
                            <m:r>
                              <a:rPr lang="en-GB" sz="2400" b="1" i="1">
                                <a:effectLst/>
                                <a:latin typeface="Cambria Math" panose="02040503050406030204" pitchFamily="18" charset="0"/>
                                <a:ea typeface="Cambria Math" panose="02040503050406030204" pitchFamily="18" charset="0"/>
                                <a:cs typeface="Times New Roman"/>
                              </a:rPr>
                              <m:t>𝝁</m:t>
                            </m:r>
                          </m:e>
                          <m:sub>
                            <m:r>
                              <a:rPr lang="en-GB" sz="2400" b="1" i="1">
                                <a:effectLst/>
                                <a:latin typeface="Cambria Math" panose="02040503050406030204" pitchFamily="18" charset="0"/>
                                <a:ea typeface="Cambria Math" panose="02040503050406030204" pitchFamily="18" charset="0"/>
                                <a:cs typeface="Times New Roman"/>
                              </a:rPr>
                              <m:t>𝒌</m:t>
                            </m:r>
                            <m:r>
                              <a:rPr lang="en-GB" sz="2400" b="1" i="1">
                                <a:effectLst/>
                                <a:latin typeface="Cambria Math" panose="02040503050406030204" pitchFamily="18" charset="0"/>
                                <a:ea typeface="Cambria Math" panose="02040503050406030204" pitchFamily="18" charset="0"/>
                                <a:cs typeface="Times New Roman"/>
                              </a:rPr>
                              <m:t>−</m:t>
                            </m:r>
                            <m:r>
                              <a:rPr lang="en-GB" sz="2400" b="1" i="1">
                                <a:effectLst/>
                                <a:latin typeface="Cambria Math" panose="02040503050406030204" pitchFamily="18" charset="0"/>
                                <a:ea typeface="Cambria Math" panose="02040503050406030204" pitchFamily="18" charset="0"/>
                                <a:cs typeface="Times New Roman"/>
                              </a:rPr>
                              <m:t>𝟏</m:t>
                            </m:r>
                          </m:sub>
                        </m:sSub>
                        <m:r>
                          <a:rPr lang="en-GB" sz="2400" b="1" i="1">
                            <a:effectLst/>
                            <a:latin typeface="Cambria Math" panose="02040503050406030204" pitchFamily="18" charset="0"/>
                            <a:ea typeface="Cambria Math" panose="02040503050406030204" pitchFamily="18" charset="0"/>
                            <a:cs typeface="Times New Roman"/>
                          </a:rPr>
                          <m:t>,</m:t>
                        </m:r>
                        <m:sSub>
                          <m:sSubPr>
                            <m:ctrlPr>
                              <a:rPr lang="en-GB" sz="2400" i="1">
                                <a:effectLst/>
                                <a:latin typeface="Cambria Math" panose="02040503050406030204" pitchFamily="18" charset="0"/>
                                <a:ea typeface="Cambria Math" panose="02040503050406030204" pitchFamily="18" charset="0"/>
                                <a:cs typeface="Times New Roman"/>
                              </a:rPr>
                            </m:ctrlPr>
                          </m:sSubPr>
                          <m:e>
                            <m:r>
                              <a:rPr lang="en-GB" sz="2400" b="1" i="1">
                                <a:effectLst/>
                                <a:latin typeface="Cambria Math" panose="02040503050406030204" pitchFamily="18" charset="0"/>
                                <a:ea typeface="Cambria Math" panose="02040503050406030204" pitchFamily="18" charset="0"/>
                                <a:cs typeface="Times New Roman"/>
                              </a:rPr>
                              <m:t>𝐮</m:t>
                            </m:r>
                          </m:e>
                          <m:sub>
                            <m:r>
                              <a:rPr lang="en-GB" sz="2400" b="1" i="1">
                                <a:effectLst/>
                                <a:latin typeface="Cambria Math" panose="02040503050406030204" pitchFamily="18" charset="0"/>
                                <a:ea typeface="Cambria Math" panose="02040503050406030204" pitchFamily="18" charset="0"/>
                                <a:cs typeface="Times New Roman"/>
                              </a:rPr>
                              <m:t>𝒌</m:t>
                            </m:r>
                          </m:sub>
                        </m:sSub>
                      </m:e>
                    </m:d>
                  </m:oMath>
                </a14:m>
                <a:endParaRPr lang="en-GB" sz="2400" dirty="0">
                  <a:effectLst/>
                  <a:latin typeface="Cambria Math" panose="02040503050406030204" pitchFamily="18" charset="0"/>
                  <a:ea typeface="Cambria Math" panose="02040503050406030204" pitchFamily="18" charset="0"/>
                  <a:cs typeface="Times New Roman"/>
                </a:endParaRPr>
              </a:p>
              <a:p>
                <a:pPr lvl="0" algn="just">
                  <a:lnSpc>
                    <a:spcPct val="150000"/>
                  </a:lnSpc>
                  <a:spcAft>
                    <a:spcPts val="0"/>
                  </a:spcAft>
                </a:pPr>
                <a:r>
                  <a:rPr lang="en-GB" sz="2400" i="1" dirty="0">
                    <a:effectLst/>
                    <a:ea typeface="Cambria Math" panose="02040503050406030204" pitchFamily="18" charset="0"/>
                    <a:cs typeface="Times New Roman"/>
                  </a:rPr>
                  <a:t>Step 2: </a:t>
                </a:r>
                <a14:m>
                  <m:oMath xmlns:m="http://schemas.openxmlformats.org/officeDocument/2006/math">
                    <m:sSub>
                      <m:sSubPr>
                        <m:ctrlPr>
                          <a:rPr lang="en-GB" sz="2400" i="1">
                            <a:effectLst/>
                            <a:latin typeface="Cambria Math" panose="02040503050406030204" pitchFamily="18" charset="0"/>
                            <a:ea typeface="Cambria Math" panose="02040503050406030204" pitchFamily="18" charset="0"/>
                            <a:cs typeface="Times New Roman"/>
                          </a:rPr>
                        </m:ctrlPr>
                      </m:sSubPr>
                      <m:e>
                        <m:r>
                          <a:rPr lang="en-GB" sz="2400" b="1" i="1">
                            <a:effectLst/>
                            <a:latin typeface="Cambria Math" panose="02040503050406030204" pitchFamily="18" charset="0"/>
                            <a:ea typeface="Cambria Math" panose="02040503050406030204" pitchFamily="18" charset="0"/>
                            <a:cs typeface="Times New Roman"/>
                          </a:rPr>
                          <m:t>𝐇</m:t>
                        </m:r>
                      </m:e>
                      <m:sub>
                        <m:r>
                          <a:rPr lang="en-GB" sz="2400" b="1" i="1">
                            <a:effectLst/>
                            <a:latin typeface="Cambria Math" panose="02040503050406030204" pitchFamily="18" charset="0"/>
                            <a:ea typeface="Cambria Math" panose="02040503050406030204" pitchFamily="18" charset="0"/>
                            <a:cs typeface="Times New Roman"/>
                          </a:rPr>
                          <m:t>𝒌</m:t>
                        </m:r>
                      </m:sub>
                    </m:sSub>
                    <m:r>
                      <a:rPr lang="en-GB" sz="2400" b="1" i="1">
                        <a:effectLst/>
                        <a:latin typeface="Cambria Math" panose="02040503050406030204" pitchFamily="18" charset="0"/>
                        <a:ea typeface="Cambria Math" panose="02040503050406030204" pitchFamily="18" charset="0"/>
                        <a:cs typeface="Times New Roman"/>
                      </a:rPr>
                      <m:t>←</m:t>
                    </m:r>
                    <m:sSub>
                      <m:sSubPr>
                        <m:ctrlPr>
                          <a:rPr lang="en-GB" sz="2400" b="0" i="1">
                            <a:effectLst/>
                            <a:latin typeface="Cambria Math" panose="02040503050406030204" pitchFamily="18" charset="0"/>
                            <a:ea typeface="Cambria Math" panose="02040503050406030204" pitchFamily="18" charset="0"/>
                            <a:cs typeface="Times New Roman"/>
                          </a:rPr>
                        </m:ctrlPr>
                      </m:sSubPr>
                      <m:e>
                        <m:r>
                          <a:rPr lang="en-GB" sz="2400" b="1" i="1">
                            <a:effectLst/>
                            <a:latin typeface="Cambria Math" panose="02040503050406030204" pitchFamily="18" charset="0"/>
                            <a:ea typeface="Cambria Math" panose="02040503050406030204" pitchFamily="18" charset="0"/>
                            <a:cs typeface="Times New Roman"/>
                          </a:rPr>
                          <m:t>𝛁</m:t>
                        </m:r>
                      </m:e>
                      <m:sub>
                        <m:sSub>
                          <m:sSubPr>
                            <m:ctrlPr>
                              <a:rPr lang="en-GB" sz="2400" b="0" i="1">
                                <a:effectLst/>
                                <a:latin typeface="Cambria Math" panose="02040503050406030204" pitchFamily="18" charset="0"/>
                                <a:ea typeface="Cambria Math" panose="02040503050406030204" pitchFamily="18" charset="0"/>
                                <a:cs typeface="Times New Roman"/>
                              </a:rPr>
                            </m:ctrlPr>
                          </m:sSubPr>
                          <m:e>
                            <m:r>
                              <a:rPr lang="en-GB" sz="2400" b="1" i="1">
                                <a:effectLst/>
                                <a:latin typeface="Cambria Math" panose="02040503050406030204" pitchFamily="18" charset="0"/>
                                <a:ea typeface="Cambria Math" panose="02040503050406030204" pitchFamily="18" charset="0"/>
                                <a:cs typeface="Times New Roman"/>
                              </a:rPr>
                              <m:t>𝐬</m:t>
                            </m:r>
                          </m:e>
                          <m:sub>
                            <m:r>
                              <a:rPr lang="en-GB" sz="2400" b="1" i="1">
                                <a:effectLst/>
                                <a:latin typeface="Cambria Math" panose="02040503050406030204" pitchFamily="18" charset="0"/>
                                <a:ea typeface="Cambria Math" panose="02040503050406030204" pitchFamily="18" charset="0"/>
                                <a:cs typeface="Times New Roman"/>
                              </a:rPr>
                              <m:t>𝒌</m:t>
                            </m:r>
                            <m:r>
                              <a:rPr lang="en-GB" sz="2400" b="1" i="1">
                                <a:effectLst/>
                                <a:latin typeface="Cambria Math" panose="02040503050406030204" pitchFamily="18" charset="0"/>
                                <a:ea typeface="Cambria Math" panose="02040503050406030204" pitchFamily="18" charset="0"/>
                                <a:cs typeface="Times New Roman"/>
                              </a:rPr>
                              <m:t>−</m:t>
                            </m:r>
                            <m:r>
                              <a:rPr lang="en-GB" sz="2400" b="1" i="1">
                                <a:effectLst/>
                                <a:latin typeface="Cambria Math" panose="02040503050406030204" pitchFamily="18" charset="0"/>
                                <a:ea typeface="Cambria Math" panose="02040503050406030204" pitchFamily="18" charset="0"/>
                                <a:cs typeface="Times New Roman"/>
                              </a:rPr>
                              <m:t>𝟏</m:t>
                            </m:r>
                          </m:sub>
                        </m:sSub>
                      </m:sub>
                    </m:sSub>
                    <m:r>
                      <a:rPr lang="en-GB" sz="2400" b="1" i="1">
                        <a:effectLst/>
                        <a:latin typeface="Cambria Math" panose="02040503050406030204" pitchFamily="18" charset="0"/>
                        <a:ea typeface="Cambria Math" panose="02040503050406030204" pitchFamily="18" charset="0"/>
                        <a:cs typeface="Times New Roman"/>
                      </a:rPr>
                      <m:t>𝐡</m:t>
                    </m:r>
                    <m:r>
                      <a:rPr lang="en-GB" sz="2400" b="1" i="1">
                        <a:effectLst/>
                        <a:latin typeface="Cambria Math" panose="02040503050406030204" pitchFamily="18" charset="0"/>
                        <a:ea typeface="Cambria Math" panose="02040503050406030204" pitchFamily="18" charset="0"/>
                        <a:cs typeface="Times New Roman"/>
                      </a:rPr>
                      <m:t>(</m:t>
                    </m:r>
                    <m:sSub>
                      <m:sSubPr>
                        <m:ctrlPr>
                          <a:rPr lang="en-GB" sz="2400" i="1">
                            <a:effectLst/>
                            <a:latin typeface="Cambria Math" panose="02040503050406030204" pitchFamily="18" charset="0"/>
                            <a:ea typeface="Cambria Math" panose="02040503050406030204" pitchFamily="18" charset="0"/>
                            <a:cs typeface="Times New Roman"/>
                          </a:rPr>
                        </m:ctrlPr>
                      </m:sSubPr>
                      <m:e>
                        <m:r>
                          <a:rPr lang="en-GB" sz="2400" b="1" i="1">
                            <a:effectLst/>
                            <a:latin typeface="Cambria Math" panose="02040503050406030204" pitchFamily="18" charset="0"/>
                            <a:ea typeface="Cambria Math" panose="02040503050406030204" pitchFamily="18" charset="0"/>
                            <a:cs typeface="Times New Roman"/>
                          </a:rPr>
                          <m:t>𝐬</m:t>
                        </m:r>
                      </m:e>
                      <m:sub>
                        <m:r>
                          <a:rPr lang="en-GB" sz="2400" b="1" i="1">
                            <a:effectLst/>
                            <a:latin typeface="Cambria Math" panose="02040503050406030204" pitchFamily="18" charset="0"/>
                            <a:ea typeface="Cambria Math" panose="02040503050406030204" pitchFamily="18" charset="0"/>
                            <a:cs typeface="Times New Roman"/>
                          </a:rPr>
                          <m:t>𝒌</m:t>
                        </m:r>
                        <m:r>
                          <a:rPr lang="en-GB" sz="2400" b="1" i="1">
                            <a:effectLst/>
                            <a:latin typeface="Cambria Math" panose="02040503050406030204" pitchFamily="18" charset="0"/>
                            <a:ea typeface="Cambria Math" panose="02040503050406030204" pitchFamily="18" charset="0"/>
                            <a:cs typeface="Times New Roman"/>
                          </a:rPr>
                          <m:t>−</m:t>
                        </m:r>
                        <m:r>
                          <a:rPr lang="en-GB" sz="2400" b="1" i="1">
                            <a:effectLst/>
                            <a:latin typeface="Cambria Math" panose="02040503050406030204" pitchFamily="18" charset="0"/>
                            <a:ea typeface="Cambria Math" panose="02040503050406030204" pitchFamily="18" charset="0"/>
                            <a:cs typeface="Times New Roman"/>
                          </a:rPr>
                          <m:t>𝟏</m:t>
                        </m:r>
                      </m:sub>
                    </m:sSub>
                    <m:r>
                      <a:rPr lang="en-GB" sz="2400" b="1" i="1">
                        <a:effectLst/>
                        <a:latin typeface="Cambria Math" panose="02040503050406030204" pitchFamily="18" charset="0"/>
                        <a:ea typeface="Cambria Math" panose="02040503050406030204" pitchFamily="18" charset="0"/>
                        <a:cs typeface="Times New Roman"/>
                      </a:rPr>
                      <m:t>, </m:t>
                    </m:r>
                    <m:sSub>
                      <m:sSubPr>
                        <m:ctrlPr>
                          <a:rPr lang="en-GB" sz="2400" i="1">
                            <a:effectLst/>
                            <a:latin typeface="Cambria Math" panose="02040503050406030204" pitchFamily="18" charset="0"/>
                            <a:ea typeface="Cambria Math" panose="02040503050406030204" pitchFamily="18" charset="0"/>
                            <a:cs typeface="Times New Roman"/>
                          </a:rPr>
                        </m:ctrlPr>
                      </m:sSubPr>
                      <m:e>
                        <m:r>
                          <a:rPr lang="en-GB" sz="2400" b="1" i="1">
                            <a:effectLst/>
                            <a:latin typeface="Cambria Math" panose="02040503050406030204" pitchFamily="18" charset="0"/>
                            <a:ea typeface="Cambria Math" panose="02040503050406030204" pitchFamily="18" charset="0"/>
                            <a:cs typeface="Times New Roman"/>
                          </a:rPr>
                          <m:t>𝐮</m:t>
                        </m:r>
                      </m:e>
                      <m:sub>
                        <m:r>
                          <a:rPr lang="en-GB" sz="2400" b="1" i="1">
                            <a:effectLst/>
                            <a:latin typeface="Cambria Math" panose="02040503050406030204" pitchFamily="18" charset="0"/>
                            <a:ea typeface="Cambria Math" panose="02040503050406030204" pitchFamily="18" charset="0"/>
                            <a:cs typeface="Times New Roman"/>
                          </a:rPr>
                          <m:t>𝒌</m:t>
                        </m:r>
                      </m:sub>
                    </m:sSub>
                    <m:r>
                      <a:rPr lang="en-GB" sz="2400" b="1" i="1">
                        <a:effectLst/>
                        <a:latin typeface="Cambria Math" panose="02040503050406030204" pitchFamily="18" charset="0"/>
                        <a:ea typeface="Cambria Math" panose="02040503050406030204" pitchFamily="18" charset="0"/>
                        <a:cs typeface="Times New Roman"/>
                      </a:rPr>
                      <m:t>)</m:t>
                    </m:r>
                    <m:sSub>
                      <m:sSubPr>
                        <m:ctrlPr>
                          <a:rPr lang="en-GB" sz="2400" b="0" i="1">
                            <a:effectLst/>
                            <a:latin typeface="Cambria Math" panose="02040503050406030204" pitchFamily="18" charset="0"/>
                            <a:ea typeface="Cambria Math" panose="02040503050406030204" pitchFamily="18" charset="0"/>
                            <a:cs typeface="Times New Roman"/>
                          </a:rPr>
                        </m:ctrlPr>
                      </m:sSubPr>
                      <m:e>
                        <m:r>
                          <a:rPr lang="en-GB" sz="2400" b="1" i="1">
                            <a:effectLst/>
                            <a:latin typeface="Cambria Math" panose="02040503050406030204" pitchFamily="18" charset="0"/>
                            <a:ea typeface="Cambria Math" panose="02040503050406030204" pitchFamily="18" charset="0"/>
                            <a:cs typeface="Times New Roman"/>
                          </a:rPr>
                          <m:t>|</m:t>
                        </m:r>
                      </m:e>
                      <m:sub>
                        <m:sSub>
                          <m:sSubPr>
                            <m:ctrlPr>
                              <a:rPr lang="en-GB" sz="2400" i="1">
                                <a:effectLst/>
                                <a:latin typeface="Cambria Math" panose="02040503050406030204" pitchFamily="18" charset="0"/>
                                <a:ea typeface="Cambria Math" panose="02040503050406030204" pitchFamily="18" charset="0"/>
                                <a:cs typeface="Times New Roman"/>
                              </a:rPr>
                            </m:ctrlPr>
                          </m:sSubPr>
                          <m:e>
                            <m:r>
                              <a:rPr lang="en-GB" sz="2400" b="1" i="1">
                                <a:effectLst/>
                                <a:latin typeface="Cambria Math" panose="02040503050406030204" pitchFamily="18" charset="0"/>
                                <a:ea typeface="Cambria Math" panose="02040503050406030204" pitchFamily="18" charset="0"/>
                                <a:cs typeface="Times New Roman"/>
                              </a:rPr>
                              <m:t>𝐬</m:t>
                            </m:r>
                          </m:e>
                          <m:sub>
                            <m:r>
                              <a:rPr lang="en-GB" sz="2400" b="1" i="1">
                                <a:effectLst/>
                                <a:latin typeface="Cambria Math" panose="02040503050406030204" pitchFamily="18" charset="0"/>
                                <a:ea typeface="Cambria Math" panose="02040503050406030204" pitchFamily="18" charset="0"/>
                                <a:cs typeface="Times New Roman"/>
                              </a:rPr>
                              <m:t>𝒌</m:t>
                            </m:r>
                            <m:r>
                              <a:rPr lang="en-GB" sz="2400" b="1" i="1">
                                <a:effectLst/>
                                <a:latin typeface="Cambria Math" panose="02040503050406030204" pitchFamily="18" charset="0"/>
                                <a:ea typeface="Cambria Math" panose="02040503050406030204" pitchFamily="18" charset="0"/>
                                <a:cs typeface="Times New Roman"/>
                              </a:rPr>
                              <m:t>−</m:t>
                            </m:r>
                            <m:r>
                              <a:rPr lang="en-GB" sz="2400" b="1" i="1">
                                <a:effectLst/>
                                <a:latin typeface="Cambria Math" panose="02040503050406030204" pitchFamily="18" charset="0"/>
                                <a:ea typeface="Cambria Math" panose="02040503050406030204" pitchFamily="18" charset="0"/>
                                <a:cs typeface="Times New Roman"/>
                              </a:rPr>
                              <m:t>𝟏</m:t>
                            </m:r>
                          </m:sub>
                        </m:sSub>
                        <m:r>
                          <a:rPr lang="en-GB" sz="2400" b="1" i="1">
                            <a:effectLst/>
                            <a:latin typeface="Cambria Math" panose="02040503050406030204" pitchFamily="18" charset="0"/>
                            <a:ea typeface="Cambria Math" panose="02040503050406030204" pitchFamily="18" charset="0"/>
                            <a:cs typeface="Times New Roman"/>
                          </a:rPr>
                          <m:t>=</m:t>
                        </m:r>
                        <m:sSub>
                          <m:sSubPr>
                            <m:ctrlPr>
                              <a:rPr lang="en-GB" sz="2400" b="0" i="1">
                                <a:effectLst/>
                                <a:latin typeface="Cambria Math" panose="02040503050406030204" pitchFamily="18" charset="0"/>
                                <a:ea typeface="Cambria Math" panose="02040503050406030204" pitchFamily="18" charset="0"/>
                                <a:cs typeface="Times New Roman"/>
                              </a:rPr>
                            </m:ctrlPr>
                          </m:sSubPr>
                          <m:e>
                            <m:r>
                              <a:rPr lang="en-GB" sz="2400" b="1" i="1">
                                <a:effectLst/>
                                <a:latin typeface="Cambria Math" panose="02040503050406030204" pitchFamily="18" charset="0"/>
                                <a:ea typeface="Cambria Math" panose="02040503050406030204" pitchFamily="18" charset="0"/>
                                <a:cs typeface="Times New Roman"/>
                              </a:rPr>
                              <m:t>𝝁</m:t>
                            </m:r>
                          </m:e>
                          <m:sub>
                            <m:r>
                              <a:rPr lang="en-GB" sz="2400" b="1" i="1">
                                <a:effectLst/>
                                <a:latin typeface="Cambria Math" panose="02040503050406030204" pitchFamily="18" charset="0"/>
                                <a:ea typeface="Cambria Math" panose="02040503050406030204" pitchFamily="18" charset="0"/>
                                <a:cs typeface="Times New Roman"/>
                              </a:rPr>
                              <m:t>𝒌</m:t>
                            </m:r>
                            <m:r>
                              <a:rPr lang="en-GB" sz="2400" b="1" i="1">
                                <a:effectLst/>
                                <a:latin typeface="Cambria Math" panose="02040503050406030204" pitchFamily="18" charset="0"/>
                                <a:ea typeface="Cambria Math" panose="02040503050406030204" pitchFamily="18" charset="0"/>
                                <a:cs typeface="Times New Roman"/>
                              </a:rPr>
                              <m:t>−</m:t>
                            </m:r>
                            <m:r>
                              <a:rPr lang="en-GB" sz="2400" b="1" i="1">
                                <a:effectLst/>
                                <a:latin typeface="Cambria Math" panose="02040503050406030204" pitchFamily="18" charset="0"/>
                                <a:ea typeface="Cambria Math" panose="02040503050406030204" pitchFamily="18" charset="0"/>
                                <a:cs typeface="Times New Roman"/>
                              </a:rPr>
                              <m:t>𝟏</m:t>
                            </m:r>
                          </m:sub>
                        </m:sSub>
                      </m:sub>
                    </m:sSub>
                  </m:oMath>
                </a14:m>
                <a:endParaRPr lang="en-GB" sz="2400" dirty="0">
                  <a:effectLst/>
                  <a:latin typeface="Cambria Math" panose="02040503050406030204" pitchFamily="18" charset="0"/>
                  <a:ea typeface="Cambria Math" panose="02040503050406030204" pitchFamily="18" charset="0"/>
                  <a:cs typeface="Times New Roman"/>
                </a:endParaRPr>
              </a:p>
              <a:p>
                <a:pPr lvl="0" algn="just">
                  <a:lnSpc>
                    <a:spcPct val="150000"/>
                  </a:lnSpc>
                  <a:spcAft>
                    <a:spcPts val="0"/>
                  </a:spcAft>
                </a:pPr>
                <a:r>
                  <a:rPr lang="en-GB" sz="2400" i="1" dirty="0">
                    <a:effectLst/>
                    <a:ea typeface="Cambria Math" panose="02040503050406030204" pitchFamily="18" charset="0"/>
                    <a:cs typeface="Times New Roman"/>
                  </a:rPr>
                  <a:t>Step 3:</a:t>
                </a:r>
                <a:r>
                  <a:rPr lang="en-GB" sz="2400" dirty="0">
                    <a:effectLst/>
                    <a:ea typeface="Cambria Math" panose="02040503050406030204" pitchFamily="18" charset="0"/>
                    <a:cs typeface="Times New Roman"/>
                  </a:rPr>
                  <a:t> </a:t>
                </a:r>
                <a14:m>
                  <m:oMath xmlns:m="http://schemas.openxmlformats.org/officeDocument/2006/math">
                    <m:sSub>
                      <m:sSubPr>
                        <m:ctrlPr>
                          <a:rPr lang="en-GB" sz="2400" i="1">
                            <a:effectLst/>
                            <a:latin typeface="Cambria Math" panose="02040503050406030204" pitchFamily="18" charset="0"/>
                            <a:ea typeface="Cambria Math" panose="02040503050406030204" pitchFamily="18" charset="0"/>
                            <a:cs typeface="Times New Roman"/>
                          </a:rPr>
                        </m:ctrlPr>
                      </m:sSubPr>
                      <m:e>
                        <m:acc>
                          <m:accPr>
                            <m:chr m:val="̂"/>
                            <m:ctrlPr>
                              <a:rPr lang="en-GB" sz="2400" b="0" i="1">
                                <a:effectLst/>
                                <a:latin typeface="Cambria Math" panose="02040503050406030204" pitchFamily="18" charset="0"/>
                                <a:ea typeface="Cambria Math" panose="02040503050406030204" pitchFamily="18" charset="0"/>
                                <a:cs typeface="Times New Roman"/>
                              </a:rPr>
                            </m:ctrlPr>
                          </m:accPr>
                          <m:e>
                            <m:r>
                              <a:rPr lang="en-GB" sz="2400" b="1" i="1">
                                <a:effectLst/>
                                <a:latin typeface="Cambria Math" panose="02040503050406030204" pitchFamily="18" charset="0"/>
                                <a:ea typeface="Cambria Math" panose="02040503050406030204" pitchFamily="18" charset="0"/>
                                <a:cs typeface="Times New Roman"/>
                              </a:rPr>
                              <m:t>𝚺</m:t>
                            </m:r>
                          </m:e>
                        </m:acc>
                      </m:e>
                      <m:sub>
                        <m:r>
                          <a:rPr lang="en-GB" sz="2400" b="1" i="1">
                            <a:effectLst/>
                            <a:latin typeface="Cambria Math" panose="02040503050406030204" pitchFamily="18" charset="0"/>
                            <a:ea typeface="Cambria Math" panose="02040503050406030204" pitchFamily="18" charset="0"/>
                            <a:cs typeface="Times New Roman"/>
                          </a:rPr>
                          <m:t>𝒌</m:t>
                        </m:r>
                      </m:sub>
                    </m:sSub>
                    <m:r>
                      <a:rPr lang="en-GB" sz="2400" b="1" i="1">
                        <a:effectLst/>
                        <a:latin typeface="Cambria Math" panose="02040503050406030204" pitchFamily="18" charset="0"/>
                        <a:ea typeface="Cambria Math" panose="02040503050406030204" pitchFamily="18" charset="0"/>
                        <a:cs typeface="Times New Roman"/>
                      </a:rPr>
                      <m:t>←</m:t>
                    </m:r>
                    <m:sSub>
                      <m:sSubPr>
                        <m:ctrlPr>
                          <a:rPr lang="en-GB" sz="2400" b="0" i="1">
                            <a:effectLst/>
                            <a:latin typeface="Cambria Math" panose="02040503050406030204" pitchFamily="18" charset="0"/>
                            <a:ea typeface="Cambria Math" panose="02040503050406030204" pitchFamily="18" charset="0"/>
                            <a:cs typeface="Times New Roman"/>
                          </a:rPr>
                        </m:ctrlPr>
                      </m:sSubPr>
                      <m:e>
                        <m:r>
                          <a:rPr lang="en-GB" sz="2400" b="1" i="1">
                            <a:effectLst/>
                            <a:latin typeface="Cambria Math" panose="02040503050406030204" pitchFamily="18" charset="0"/>
                            <a:ea typeface="Cambria Math" panose="02040503050406030204" pitchFamily="18" charset="0"/>
                            <a:cs typeface="Times New Roman"/>
                          </a:rPr>
                          <m:t>𝐇</m:t>
                        </m:r>
                      </m:e>
                      <m:sub>
                        <m:r>
                          <a:rPr lang="en-GB" sz="2400" b="1" i="1">
                            <a:effectLst/>
                            <a:latin typeface="Cambria Math" panose="02040503050406030204" pitchFamily="18" charset="0"/>
                            <a:ea typeface="Cambria Math" panose="02040503050406030204" pitchFamily="18" charset="0"/>
                            <a:cs typeface="Times New Roman"/>
                          </a:rPr>
                          <m:t>𝒌</m:t>
                        </m:r>
                      </m:sub>
                    </m:sSub>
                    <m:sSub>
                      <m:sSubPr>
                        <m:ctrlPr>
                          <a:rPr lang="en-GB" sz="2400" i="1">
                            <a:effectLst/>
                            <a:latin typeface="Cambria Math" panose="02040503050406030204" pitchFamily="18" charset="0"/>
                            <a:ea typeface="Cambria Math" panose="02040503050406030204" pitchFamily="18" charset="0"/>
                            <a:cs typeface="Times New Roman"/>
                          </a:rPr>
                        </m:ctrlPr>
                      </m:sSubPr>
                      <m:e>
                        <m:r>
                          <a:rPr lang="en-GB" sz="2400" b="1" i="1">
                            <a:effectLst/>
                            <a:latin typeface="Cambria Math" panose="02040503050406030204" pitchFamily="18" charset="0"/>
                            <a:ea typeface="Cambria Math" panose="02040503050406030204" pitchFamily="18" charset="0"/>
                            <a:cs typeface="Times New Roman"/>
                          </a:rPr>
                          <m:t>𝚺</m:t>
                        </m:r>
                      </m:e>
                      <m:sub>
                        <m:r>
                          <a:rPr lang="en-GB" sz="2400" b="1" i="1">
                            <a:effectLst/>
                            <a:latin typeface="Cambria Math" panose="02040503050406030204" pitchFamily="18" charset="0"/>
                            <a:ea typeface="Cambria Math" panose="02040503050406030204" pitchFamily="18" charset="0"/>
                            <a:cs typeface="Times New Roman"/>
                          </a:rPr>
                          <m:t>𝒌</m:t>
                        </m:r>
                        <m:r>
                          <a:rPr lang="en-GB" sz="2400" b="1" i="1">
                            <a:effectLst/>
                            <a:latin typeface="Cambria Math" panose="02040503050406030204" pitchFamily="18" charset="0"/>
                            <a:ea typeface="Cambria Math" panose="02040503050406030204" pitchFamily="18" charset="0"/>
                            <a:cs typeface="Times New Roman"/>
                          </a:rPr>
                          <m:t>−</m:t>
                        </m:r>
                        <m:r>
                          <a:rPr lang="en-GB" sz="2400" b="1" i="1">
                            <a:effectLst/>
                            <a:latin typeface="Cambria Math" panose="02040503050406030204" pitchFamily="18" charset="0"/>
                            <a:ea typeface="Cambria Math" panose="02040503050406030204" pitchFamily="18" charset="0"/>
                            <a:cs typeface="Times New Roman"/>
                          </a:rPr>
                          <m:t>𝟏</m:t>
                        </m:r>
                      </m:sub>
                    </m:sSub>
                    <m:sSubSup>
                      <m:sSubSupPr>
                        <m:ctrlPr>
                          <a:rPr lang="en-GB" sz="2400" i="1">
                            <a:effectLst/>
                            <a:latin typeface="Cambria Math" panose="02040503050406030204" pitchFamily="18" charset="0"/>
                            <a:ea typeface="Cambria Math" panose="02040503050406030204" pitchFamily="18" charset="0"/>
                            <a:cs typeface="Times New Roman"/>
                          </a:rPr>
                        </m:ctrlPr>
                      </m:sSubSupPr>
                      <m:e>
                        <m:r>
                          <a:rPr lang="en-GB" sz="2400" b="1" i="1">
                            <a:effectLst/>
                            <a:latin typeface="Cambria Math" panose="02040503050406030204" pitchFamily="18" charset="0"/>
                            <a:ea typeface="Cambria Math" panose="02040503050406030204" pitchFamily="18" charset="0"/>
                            <a:cs typeface="Times New Roman"/>
                          </a:rPr>
                          <m:t>𝐇</m:t>
                        </m:r>
                      </m:e>
                      <m:sub>
                        <m:r>
                          <a:rPr lang="en-GB" sz="2400" b="1" i="1">
                            <a:effectLst/>
                            <a:latin typeface="Cambria Math" panose="02040503050406030204" pitchFamily="18" charset="0"/>
                            <a:ea typeface="Cambria Math" panose="02040503050406030204" pitchFamily="18" charset="0"/>
                            <a:cs typeface="Times New Roman"/>
                          </a:rPr>
                          <m:t>𝒌</m:t>
                        </m:r>
                      </m:sub>
                      <m:sup>
                        <m:r>
                          <a:rPr lang="en-GB" sz="2400" b="1" i="1">
                            <a:effectLst/>
                            <a:latin typeface="Cambria Math" panose="02040503050406030204" pitchFamily="18" charset="0"/>
                            <a:ea typeface="Cambria Math" panose="02040503050406030204" pitchFamily="18" charset="0"/>
                            <a:cs typeface="Times New Roman"/>
                          </a:rPr>
                          <m:t>𝑻</m:t>
                        </m:r>
                      </m:sup>
                    </m:sSubSup>
                    <m:r>
                      <a:rPr lang="en-GB" sz="2400" b="1" i="1">
                        <a:effectLst/>
                        <a:latin typeface="Cambria Math" panose="02040503050406030204" pitchFamily="18" charset="0"/>
                        <a:ea typeface="Cambria Math" panose="02040503050406030204" pitchFamily="18" charset="0"/>
                        <a:cs typeface="Times New Roman"/>
                      </a:rPr>
                      <m:t>+</m:t>
                    </m:r>
                    <m:sSub>
                      <m:sSubPr>
                        <m:ctrlPr>
                          <a:rPr lang="en-GB" sz="2400" b="0" i="1">
                            <a:effectLst/>
                            <a:latin typeface="Cambria Math" panose="02040503050406030204" pitchFamily="18" charset="0"/>
                            <a:ea typeface="Cambria Math" panose="02040503050406030204" pitchFamily="18" charset="0"/>
                            <a:cs typeface="Times New Roman"/>
                          </a:rPr>
                        </m:ctrlPr>
                      </m:sSubPr>
                      <m:e>
                        <m:r>
                          <a:rPr lang="en-GB" sz="2400" b="1" i="1">
                            <a:effectLst/>
                            <a:latin typeface="Cambria Math" panose="02040503050406030204" pitchFamily="18" charset="0"/>
                            <a:ea typeface="Cambria Math" panose="02040503050406030204" pitchFamily="18" charset="0"/>
                            <a:cs typeface="Times New Roman"/>
                          </a:rPr>
                          <m:t>𝐐</m:t>
                        </m:r>
                      </m:e>
                      <m:sub>
                        <m:r>
                          <a:rPr lang="en-GB" sz="2400" b="1" i="1">
                            <a:effectLst/>
                            <a:latin typeface="Cambria Math" panose="02040503050406030204" pitchFamily="18" charset="0"/>
                            <a:ea typeface="Cambria Math" panose="02040503050406030204" pitchFamily="18" charset="0"/>
                            <a:cs typeface="Times New Roman"/>
                          </a:rPr>
                          <m:t>𝒌</m:t>
                        </m:r>
                      </m:sub>
                    </m:sSub>
                  </m:oMath>
                </a14:m>
                <a:endParaRPr lang="en-GB" sz="2400" dirty="0">
                  <a:effectLst/>
                  <a:latin typeface="Cambria Math" panose="02040503050406030204" pitchFamily="18" charset="0"/>
                  <a:ea typeface="Cambria Math" panose="02040503050406030204" pitchFamily="18" charset="0"/>
                  <a:cs typeface="Times New Roman"/>
                </a:endParaRPr>
              </a:p>
            </p:txBody>
          </p:sp>
        </mc:Choice>
        <mc:Fallback xmlns="">
          <p:sp>
            <p:nvSpPr>
              <p:cNvPr id="84" name="TextBox 83">
                <a:extLst>
                  <a:ext uri="{FF2B5EF4-FFF2-40B4-BE49-F238E27FC236}">
                    <a16:creationId xmlns:a16="http://schemas.microsoft.com/office/drawing/2014/main" id="{4494A15B-7B3E-866D-D286-AF987B70EEFA}"/>
                  </a:ext>
                </a:extLst>
              </p:cNvPr>
              <p:cNvSpPr txBox="1">
                <a:spLocks noRot="1" noChangeAspect="1" noMove="1" noResize="1" noEditPoints="1" noAdjustHandles="1" noChangeArrowheads="1" noChangeShapeType="1" noTextEdit="1"/>
              </p:cNvSpPr>
              <p:nvPr/>
            </p:nvSpPr>
            <p:spPr>
              <a:xfrm>
                <a:off x="140169" y="1264847"/>
                <a:ext cx="5508689" cy="1779270"/>
              </a:xfrm>
              <a:prstGeom prst="rect">
                <a:avLst/>
              </a:prstGeom>
              <a:blipFill>
                <a:blip r:embed="rId2"/>
                <a:stretch>
                  <a:fillRect l="-1770" b="-68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826ACDEF-6BA1-F1DA-734D-6937BAADE68B}"/>
                  </a:ext>
                </a:extLst>
              </p:cNvPr>
              <p:cNvSpPr txBox="1"/>
              <p:nvPr/>
            </p:nvSpPr>
            <p:spPr>
              <a:xfrm>
                <a:off x="339451" y="3611126"/>
                <a:ext cx="98745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sz="2400" b="0" i="0" smtClean="0">
                          <a:latin typeface="Cambria Math" panose="02040503050406030204" pitchFamily="18" charset="0"/>
                        </a:rPr>
                        <m:t>w</m:t>
                      </m:r>
                      <m:r>
                        <m:rPr>
                          <m:sty m:val="p"/>
                        </m:rPr>
                        <a:rPr lang="en-US" sz="2400" b="0" i="0" smtClean="0">
                          <a:latin typeface="Cambria Math" panose="02040503050406030204" pitchFamily="18" charset="0"/>
                        </a:rPr>
                        <m:t>here</m:t>
                      </m:r>
                      <m:r>
                        <a:rPr lang="en-GB" sz="2400" b="0" i="0" smtClean="0">
                          <a:latin typeface="Cambria Math" panose="02040503050406030204" pitchFamily="18" charset="0"/>
                        </a:rPr>
                        <m:t>:</m:t>
                      </m:r>
                    </m:oMath>
                  </m:oMathPara>
                </a14:m>
                <a:endParaRPr lang="en-GB" sz="2400" dirty="0"/>
              </a:p>
            </p:txBody>
          </p:sp>
        </mc:Choice>
        <mc:Fallback xmlns="">
          <p:sp>
            <p:nvSpPr>
              <p:cNvPr id="85" name="TextBox 84">
                <a:extLst>
                  <a:ext uri="{FF2B5EF4-FFF2-40B4-BE49-F238E27FC236}">
                    <a16:creationId xmlns:a16="http://schemas.microsoft.com/office/drawing/2014/main" id="{826ACDEF-6BA1-F1DA-734D-6937BAADE68B}"/>
                  </a:ext>
                </a:extLst>
              </p:cNvPr>
              <p:cNvSpPr txBox="1">
                <a:spLocks noRot="1" noChangeAspect="1" noMove="1" noResize="1" noEditPoints="1" noAdjustHandles="1" noChangeArrowheads="1" noChangeShapeType="1" noTextEdit="1"/>
              </p:cNvSpPr>
              <p:nvPr/>
            </p:nvSpPr>
            <p:spPr>
              <a:xfrm>
                <a:off x="339451" y="3611126"/>
                <a:ext cx="987450" cy="369332"/>
              </a:xfrm>
              <a:prstGeom prst="rect">
                <a:avLst/>
              </a:prstGeom>
              <a:blipFill>
                <a:blip r:embed="rId3"/>
                <a:stretch>
                  <a:fillRect l="-4321" r="-2469" b="-65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1D68557C-C82A-AF79-FA53-67540EE4C2E4}"/>
                  </a:ext>
                </a:extLst>
              </p:cNvPr>
              <p:cNvSpPr/>
              <p:nvPr/>
            </p:nvSpPr>
            <p:spPr>
              <a:xfrm>
                <a:off x="157013" y="4105137"/>
                <a:ext cx="4358565" cy="7709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b="1" i="1">
                              <a:latin typeface="Cambria Math" panose="02040503050406030204" pitchFamily="18" charset="0"/>
                            </a:rPr>
                          </m:ctrlPr>
                        </m:sSubPr>
                        <m:e>
                          <m:r>
                            <a:rPr lang="en-GB" sz="2400" b="1" i="1">
                              <a:latin typeface="Cambria Math"/>
                            </a:rPr>
                            <m:t>𝐇</m:t>
                          </m:r>
                        </m:e>
                        <m:sub>
                          <m:r>
                            <a:rPr lang="en-GB" sz="2400" i="1">
                              <a:latin typeface="Cambria Math"/>
                            </a:rPr>
                            <m:t>𝑘</m:t>
                          </m:r>
                        </m:sub>
                      </m:sSub>
                      <m:r>
                        <a:rPr lang="en-GB" sz="2400" i="1">
                          <a:latin typeface="Cambria Math"/>
                        </a:rPr>
                        <m:t>=</m:t>
                      </m:r>
                      <m:sSub>
                        <m:sSubPr>
                          <m:ctrlPr>
                            <a:rPr lang="en-GB" sz="2400" i="1">
                              <a:latin typeface="Cambria Math" panose="02040503050406030204" pitchFamily="18" charset="0"/>
                            </a:rPr>
                          </m:ctrlPr>
                        </m:sSubPr>
                        <m:e>
                          <m:d>
                            <m:dPr>
                              <m:begChr m:val=""/>
                              <m:endChr m:val="|"/>
                              <m:ctrlPr>
                                <a:rPr lang="en-GB" sz="2400" i="1">
                                  <a:latin typeface="Cambria Math" panose="02040503050406030204" pitchFamily="18" charset="0"/>
                                </a:rPr>
                              </m:ctrlPr>
                            </m:dPr>
                            <m:e>
                              <m:sSub>
                                <m:sSubPr>
                                  <m:ctrlPr>
                                    <a:rPr lang="en-GB" sz="2400" b="1" i="1">
                                      <a:latin typeface="Cambria Math" panose="02040503050406030204" pitchFamily="18" charset="0"/>
                                    </a:rPr>
                                  </m:ctrlPr>
                                </m:sSubPr>
                                <m:e>
                                  <m:r>
                                    <a:rPr lang="en-GB" sz="2400">
                                      <a:latin typeface="Cambria Math"/>
                                    </a:rPr>
                                    <m:t>𝛻</m:t>
                                  </m:r>
                                </m:e>
                                <m:sub>
                                  <m:sSub>
                                    <m:sSubPr>
                                      <m:ctrlPr>
                                        <a:rPr lang="en-GB" sz="2400" i="1">
                                          <a:latin typeface="Cambria Math" panose="02040503050406030204" pitchFamily="18" charset="0"/>
                                        </a:rPr>
                                      </m:ctrlPr>
                                    </m:sSubPr>
                                    <m:e>
                                      <m:r>
                                        <a:rPr lang="en-GB" sz="2400" b="1" i="1">
                                          <a:latin typeface="Cambria Math"/>
                                        </a:rPr>
                                        <m:t>𝐬</m:t>
                                      </m:r>
                                    </m:e>
                                    <m:sub>
                                      <m:r>
                                        <a:rPr lang="en-GB" sz="2400" i="1">
                                          <a:latin typeface="Cambria Math"/>
                                        </a:rPr>
                                        <m:t>𝑘</m:t>
                                      </m:r>
                                      <m:r>
                                        <a:rPr lang="en-GB" sz="2400" i="1">
                                          <a:latin typeface="Cambria Math"/>
                                        </a:rPr>
                                        <m:t>−1</m:t>
                                      </m:r>
                                    </m:sub>
                                  </m:sSub>
                                </m:sub>
                              </m:sSub>
                              <m:r>
                                <a:rPr lang="en-GB" sz="2400" b="1" i="1">
                                  <a:latin typeface="Cambria Math"/>
                                </a:rPr>
                                <m:t>𝐡</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b="1" i="1">
                                          <a:latin typeface="Cambria Math"/>
                                        </a:rPr>
                                        <m:t>𝐬</m:t>
                                      </m:r>
                                    </m:e>
                                    <m:sub>
                                      <m:r>
                                        <a:rPr lang="en-GB" sz="2400" i="1">
                                          <a:latin typeface="Cambria Math"/>
                                        </a:rPr>
                                        <m:t>𝑘</m:t>
                                      </m:r>
                                      <m:r>
                                        <a:rPr lang="en-GB" sz="2400" i="1">
                                          <a:latin typeface="Cambria Math"/>
                                        </a:rPr>
                                        <m:t>−1</m:t>
                                      </m:r>
                                    </m:sub>
                                  </m:sSub>
                                  <m:r>
                                    <a:rPr lang="en-GB" sz="2400" i="1">
                                      <a:latin typeface="Cambria Math"/>
                                    </a:rPr>
                                    <m:t>,</m:t>
                                  </m:r>
                                  <m:sSub>
                                    <m:sSubPr>
                                      <m:ctrlPr>
                                        <a:rPr lang="en-GB" sz="2400" i="1">
                                          <a:latin typeface="Cambria Math" panose="02040503050406030204" pitchFamily="18" charset="0"/>
                                        </a:rPr>
                                      </m:ctrlPr>
                                    </m:sSubPr>
                                    <m:e>
                                      <m:r>
                                        <a:rPr lang="en-GB" sz="2400" b="1" i="1">
                                          <a:latin typeface="Cambria Math"/>
                                        </a:rPr>
                                        <m:t>𝐮</m:t>
                                      </m:r>
                                    </m:e>
                                    <m:sub>
                                      <m:r>
                                        <a:rPr lang="en-GB" sz="2400" i="1">
                                          <a:latin typeface="Cambria Math"/>
                                        </a:rPr>
                                        <m:t>𝑘</m:t>
                                      </m:r>
                                    </m:sub>
                                  </m:sSub>
                                </m:e>
                              </m:d>
                            </m:e>
                          </m:d>
                        </m:e>
                        <m:sub>
                          <m:sSub>
                            <m:sSubPr>
                              <m:ctrlPr>
                                <a:rPr lang="en-GB" sz="2400" i="1">
                                  <a:latin typeface="Cambria Math" panose="02040503050406030204" pitchFamily="18" charset="0"/>
                                </a:rPr>
                              </m:ctrlPr>
                            </m:sSubPr>
                            <m:e>
                              <m:r>
                                <a:rPr lang="en-GB" sz="2400" b="1" i="1">
                                  <a:latin typeface="Cambria Math"/>
                                </a:rPr>
                                <m:t>𝐬</m:t>
                              </m:r>
                            </m:e>
                            <m:sub>
                              <m:r>
                                <a:rPr lang="en-GB" sz="2400" i="1">
                                  <a:latin typeface="Cambria Math"/>
                                </a:rPr>
                                <m:t>𝑘</m:t>
                              </m:r>
                              <m:r>
                                <a:rPr lang="en-GB" sz="2400" i="1">
                                  <a:latin typeface="Cambria Math"/>
                                </a:rPr>
                                <m:t>−1</m:t>
                              </m:r>
                            </m:sub>
                          </m:sSub>
                          <m:r>
                            <a:rPr lang="en-GB" sz="2400" i="1">
                              <a:latin typeface="Cambria Math"/>
                            </a:rPr>
                            <m:t>=</m:t>
                          </m:r>
                          <m:sSub>
                            <m:sSubPr>
                              <m:ctrlPr>
                                <a:rPr lang="en-GB" sz="2400" i="1">
                                  <a:latin typeface="Cambria Math" panose="02040503050406030204" pitchFamily="18" charset="0"/>
                                </a:rPr>
                              </m:ctrlPr>
                            </m:sSubPr>
                            <m:e>
                              <m:r>
                                <a:rPr lang="en-GB" sz="2400" b="1" i="1">
                                  <a:latin typeface="Cambria Math"/>
                                </a:rPr>
                                <m:t>𝝁</m:t>
                              </m:r>
                            </m:e>
                            <m:sub>
                              <m:r>
                                <a:rPr lang="en-GB" sz="2400" i="1">
                                  <a:latin typeface="Cambria Math"/>
                                </a:rPr>
                                <m:t>𝑘</m:t>
                              </m:r>
                              <m:r>
                                <a:rPr lang="en-GB" sz="2400" i="1">
                                  <a:latin typeface="Cambria Math"/>
                                </a:rPr>
                                <m:t>−1</m:t>
                              </m:r>
                            </m:sub>
                          </m:sSub>
                        </m:sub>
                      </m:sSub>
                    </m:oMath>
                  </m:oMathPara>
                </a14:m>
                <a:endParaRPr lang="en-GB" dirty="0"/>
              </a:p>
            </p:txBody>
          </p:sp>
        </mc:Choice>
        <mc:Fallback xmlns="">
          <p:sp>
            <p:nvSpPr>
              <p:cNvPr id="86" name="Rectangle 85">
                <a:extLst>
                  <a:ext uri="{FF2B5EF4-FFF2-40B4-BE49-F238E27FC236}">
                    <a16:creationId xmlns:a16="http://schemas.microsoft.com/office/drawing/2014/main" id="{1D68557C-C82A-AF79-FA53-67540EE4C2E4}"/>
                  </a:ext>
                </a:extLst>
              </p:cNvPr>
              <p:cNvSpPr>
                <a:spLocks noRot="1" noChangeAspect="1" noMove="1" noResize="1" noEditPoints="1" noAdjustHandles="1" noChangeArrowheads="1" noChangeShapeType="1" noTextEdit="1"/>
              </p:cNvSpPr>
              <p:nvPr/>
            </p:nvSpPr>
            <p:spPr>
              <a:xfrm>
                <a:off x="157013" y="4105137"/>
                <a:ext cx="4358565" cy="770917"/>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01E717DC-06AC-0C76-5D83-5D49F41A493B}"/>
                  </a:ext>
                </a:extLst>
              </p:cNvPr>
              <p:cNvSpPr txBox="1"/>
              <p:nvPr/>
            </p:nvSpPr>
            <p:spPr>
              <a:xfrm>
                <a:off x="415974" y="595877"/>
                <a:ext cx="168475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𝐏𝐫𝐞𝐝𝐢𝐜𝐭𝐢𝐨𝐧</m:t>
                      </m:r>
                      <m:r>
                        <a:rPr lang="en-GB" sz="2400" b="1" i="0" smtClean="0">
                          <a:latin typeface="Cambria Math" panose="02040503050406030204" pitchFamily="18" charset="0"/>
                        </a:rPr>
                        <m:t>:</m:t>
                      </m:r>
                    </m:oMath>
                  </m:oMathPara>
                </a14:m>
                <a:endParaRPr lang="en-GB" sz="2400" b="1" dirty="0"/>
              </a:p>
            </p:txBody>
          </p:sp>
        </mc:Choice>
        <mc:Fallback xmlns="">
          <p:sp>
            <p:nvSpPr>
              <p:cNvPr id="128" name="TextBox 127">
                <a:extLst>
                  <a:ext uri="{FF2B5EF4-FFF2-40B4-BE49-F238E27FC236}">
                    <a16:creationId xmlns:a16="http://schemas.microsoft.com/office/drawing/2014/main" id="{01E717DC-06AC-0C76-5D83-5D49F41A493B}"/>
                  </a:ext>
                </a:extLst>
              </p:cNvPr>
              <p:cNvSpPr txBox="1">
                <a:spLocks noRot="1" noChangeAspect="1" noMove="1" noResize="1" noEditPoints="1" noAdjustHandles="1" noChangeArrowheads="1" noChangeShapeType="1" noTextEdit="1"/>
              </p:cNvSpPr>
              <p:nvPr/>
            </p:nvSpPr>
            <p:spPr>
              <a:xfrm>
                <a:off x="415974" y="595877"/>
                <a:ext cx="1684757" cy="369332"/>
              </a:xfrm>
              <a:prstGeom prst="rect">
                <a:avLst/>
              </a:prstGeom>
              <a:blipFill>
                <a:blip r:embed="rId5"/>
                <a:stretch>
                  <a:fillRect l="-3971" r="-1444" b="-8333"/>
                </a:stretch>
              </a:blipFill>
            </p:spPr>
            <p:txBody>
              <a:bodyPr/>
              <a:lstStyle/>
              <a:p>
                <a:r>
                  <a:rPr lang="en-GB">
                    <a:noFill/>
                  </a:rPr>
                  <a:t> </a:t>
                </a:r>
              </a:p>
            </p:txBody>
          </p:sp>
        </mc:Fallback>
      </mc:AlternateContent>
      <p:pic>
        <p:nvPicPr>
          <p:cNvPr id="173" name="Picture 172">
            <a:extLst>
              <a:ext uri="{FF2B5EF4-FFF2-40B4-BE49-F238E27FC236}">
                <a16:creationId xmlns:a16="http://schemas.microsoft.com/office/drawing/2014/main" id="{102FCC5D-772D-2D75-F056-FE7A0367E122}"/>
              </a:ext>
            </a:extLst>
          </p:cNvPr>
          <p:cNvPicPr>
            <a:picLocks noChangeAspect="1"/>
          </p:cNvPicPr>
          <p:nvPr/>
        </p:nvPicPr>
        <p:blipFill>
          <a:blip r:embed="rId6"/>
          <a:stretch>
            <a:fillRect/>
          </a:stretch>
        </p:blipFill>
        <p:spPr>
          <a:xfrm>
            <a:off x="5432033" y="1264847"/>
            <a:ext cx="6420516" cy="4855966"/>
          </a:xfrm>
          <a:prstGeom prst="rect">
            <a:avLst/>
          </a:prstGeom>
        </p:spPr>
      </p:pic>
    </p:spTree>
    <p:extLst>
      <p:ext uri="{BB962C8B-B14F-4D97-AF65-F5344CB8AC3E}">
        <p14:creationId xmlns:p14="http://schemas.microsoft.com/office/powerpoint/2010/main" val="3146139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964C8-F529-802A-D241-9F5DE7870FA1}"/>
            </a:ext>
          </a:extLst>
        </p:cNvPr>
        <p:cNvGrpSpPr/>
        <p:nvPr/>
      </p:nvGrpSpPr>
      <p:grpSpPr>
        <a:xfrm>
          <a:off x="0" y="0"/>
          <a:ext cx="0" cy="0"/>
          <a:chOff x="0" y="0"/>
          <a:chExt cx="0" cy="0"/>
        </a:xfrm>
      </p:grpSpPr>
      <p:sp>
        <p:nvSpPr>
          <p:cNvPr id="13" name="Arc 12">
            <a:extLst>
              <a:ext uri="{FF2B5EF4-FFF2-40B4-BE49-F238E27FC236}">
                <a16:creationId xmlns:a16="http://schemas.microsoft.com/office/drawing/2014/main" id="{C9199B7A-6D30-61ED-92C0-D1815656425E}"/>
              </a:ext>
            </a:extLst>
          </p:cNvPr>
          <p:cNvSpPr/>
          <p:nvPr/>
        </p:nvSpPr>
        <p:spPr>
          <a:xfrm rot="16200000">
            <a:off x="4325435" y="1947059"/>
            <a:ext cx="4897157" cy="5572423"/>
          </a:xfrm>
          <a:prstGeom prst="arc">
            <a:avLst>
              <a:gd name="adj1" fmla="val 16359713"/>
              <a:gd name="adj2" fmla="val 287172"/>
            </a:avLst>
          </a:prstGeom>
          <a:noFill/>
          <a:ln w="381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28B2865-1E3E-660D-581B-0C3C156EDB85}"/>
                  </a:ext>
                </a:extLst>
              </p:cNvPr>
              <p:cNvSpPr txBox="1"/>
              <p:nvPr/>
            </p:nvSpPr>
            <p:spPr>
              <a:xfrm>
                <a:off x="50488" y="1289462"/>
                <a:ext cx="98745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where</m:t>
                      </m:r>
                      <m:r>
                        <a:rPr lang="en-US" sz="2400" b="0" i="0" smtClean="0">
                          <a:latin typeface="Cambria Math" panose="02040503050406030204" pitchFamily="18" charset="0"/>
                        </a:rPr>
                        <m:t>:</m:t>
                      </m:r>
                    </m:oMath>
                  </m:oMathPara>
                </a14:m>
                <a:endParaRPr lang="en-GB" sz="2400" dirty="0"/>
              </a:p>
            </p:txBody>
          </p:sp>
        </mc:Choice>
        <mc:Fallback xmlns="">
          <p:sp>
            <p:nvSpPr>
              <p:cNvPr id="79" name="TextBox 78">
                <a:extLst>
                  <a:ext uri="{FF2B5EF4-FFF2-40B4-BE49-F238E27FC236}">
                    <a16:creationId xmlns:a16="http://schemas.microsoft.com/office/drawing/2014/main" id="{228B2865-1E3E-660D-581B-0C3C156EDB85}"/>
                  </a:ext>
                </a:extLst>
              </p:cNvPr>
              <p:cNvSpPr txBox="1">
                <a:spLocks noRot="1" noChangeAspect="1" noMove="1" noResize="1" noEditPoints="1" noAdjustHandles="1" noChangeArrowheads="1" noChangeShapeType="1" noTextEdit="1"/>
              </p:cNvSpPr>
              <p:nvPr/>
            </p:nvSpPr>
            <p:spPr>
              <a:xfrm>
                <a:off x="50488" y="1289462"/>
                <a:ext cx="987450" cy="369332"/>
              </a:xfrm>
              <a:prstGeom prst="rect">
                <a:avLst/>
              </a:prstGeom>
              <a:blipFill>
                <a:blip r:embed="rId2"/>
                <a:stretch>
                  <a:fillRect l="-7407" r="-3086" b="-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0940CEF-3281-EE8D-3CDF-867472003216}"/>
                  </a:ext>
                </a:extLst>
              </p:cNvPr>
              <p:cNvSpPr txBox="1"/>
              <p:nvPr/>
            </p:nvSpPr>
            <p:spPr>
              <a:xfrm>
                <a:off x="51504" y="604401"/>
                <a:ext cx="2895600" cy="461665"/>
              </a:xfrm>
              <a:prstGeom prst="rect">
                <a:avLst/>
              </a:prstGeom>
              <a:noFill/>
            </p:spPr>
            <p:txBody>
              <a:bodyPr wrap="square">
                <a:spAutoFit/>
              </a:bodyPr>
              <a:lstStyle/>
              <a:p>
                <a:r>
                  <a:rPr lang="en-GB" sz="2400" i="1" dirty="0"/>
                  <a:t>Step 4: .</a:t>
                </a:r>
                <a:r>
                  <a:rPr lang="en-GB" sz="2400" dirty="0"/>
                  <a:t> </a:t>
                </a:r>
                <a14:m>
                  <m:oMath xmlns:m="http://schemas.openxmlformats.org/officeDocument/2006/math">
                    <m:sSub>
                      <m:sSubPr>
                        <m:ctrlPr>
                          <a:rPr lang="en-GB" sz="2400" i="1" smtClean="0">
                            <a:latin typeface="Cambria Math" panose="02040503050406030204" pitchFamily="18" charset="0"/>
                          </a:rPr>
                        </m:ctrlPr>
                      </m:sSubPr>
                      <m:e>
                        <m:r>
                          <a:rPr lang="en-US" sz="2400" b="1" i="0" smtClean="0">
                            <a:latin typeface="Cambria Math" panose="02040503050406030204" pitchFamily="18" charset="0"/>
                          </a:rPr>
                          <m:t>𝐳</m:t>
                        </m:r>
                      </m:e>
                      <m:sub>
                        <m:r>
                          <m:rPr>
                            <m:sty m:val="p"/>
                          </m:rPr>
                          <a:rPr lang="en-GB" sz="2400" b="0" i="0" smtClean="0">
                            <a:latin typeface="Cambria Math" panose="02040503050406030204" pitchFamily="18" charset="0"/>
                          </a:rPr>
                          <m:t>k</m:t>
                        </m:r>
                      </m:sub>
                    </m:sSub>
                    <m:r>
                      <a:rPr lang="en-US" sz="2400" b="0" i="1" smtClean="0">
                        <a:latin typeface="Cambria Math" panose="02040503050406030204" pitchFamily="18" charset="0"/>
                      </a:rPr>
                      <m:t>=</m:t>
                    </m:r>
                    <m:sSub>
                      <m:sSubPr>
                        <m:ctrlPr>
                          <a:rPr lang="en-GB"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en-GB" sz="2400" b="1" i="1">
                                <a:latin typeface="Cambria Math" panose="02040503050406030204" pitchFamily="18" charset="0"/>
                              </a:rPr>
                              <m:t>𝐳</m:t>
                            </m:r>
                          </m:e>
                        </m:acc>
                      </m:e>
                      <m:sub>
                        <m:r>
                          <m:rPr>
                            <m:sty m:val="p"/>
                          </m:rPr>
                          <a:rPr lang="en-GB" sz="2400">
                            <a:latin typeface="Cambria Math" panose="02040503050406030204" pitchFamily="18" charset="0"/>
                          </a:rPr>
                          <m:t>k</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𝑘</m:t>
                        </m:r>
                      </m:sub>
                    </m:sSub>
                  </m:oMath>
                </a14:m>
                <a:endParaRPr lang="en-GB" dirty="0"/>
              </a:p>
            </p:txBody>
          </p:sp>
        </mc:Choice>
        <mc:Fallback xmlns="">
          <p:sp>
            <p:nvSpPr>
              <p:cNvPr id="10" name="TextBox 9">
                <a:extLst>
                  <a:ext uri="{FF2B5EF4-FFF2-40B4-BE49-F238E27FC236}">
                    <a16:creationId xmlns:a16="http://schemas.microsoft.com/office/drawing/2014/main" id="{90940CEF-3281-EE8D-3CDF-867472003216}"/>
                  </a:ext>
                </a:extLst>
              </p:cNvPr>
              <p:cNvSpPr txBox="1">
                <a:spLocks noRot="1" noChangeAspect="1" noMove="1" noResize="1" noEditPoints="1" noAdjustHandles="1" noChangeArrowheads="1" noChangeShapeType="1" noTextEdit="1"/>
              </p:cNvSpPr>
              <p:nvPr/>
            </p:nvSpPr>
            <p:spPr>
              <a:xfrm>
                <a:off x="51504" y="604401"/>
                <a:ext cx="2895600" cy="461665"/>
              </a:xfrm>
              <a:prstGeom prst="rect">
                <a:avLst/>
              </a:prstGeom>
              <a:blipFill>
                <a:blip r:embed="rId3"/>
                <a:stretch>
                  <a:fillRect l="-3158" t="-10526" b="-28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7B0EC94-3F41-2B8D-C62A-BFE74173AAA2}"/>
                  </a:ext>
                </a:extLst>
              </p:cNvPr>
              <p:cNvSpPr txBox="1"/>
              <p:nvPr/>
            </p:nvSpPr>
            <p:spPr>
              <a:xfrm>
                <a:off x="50488" y="1732120"/>
                <a:ext cx="222498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rPr>
                          </m:ctrlPr>
                        </m:sSubPr>
                        <m:e>
                          <m:acc>
                            <m:accPr>
                              <m:chr m:val="̂"/>
                              <m:ctrlPr>
                                <a:rPr lang="en-GB" sz="2400" i="1">
                                  <a:latin typeface="Cambria Math" panose="02040503050406030204" pitchFamily="18" charset="0"/>
                                </a:rPr>
                              </m:ctrlPr>
                            </m:accPr>
                            <m:e>
                              <m:r>
                                <a:rPr lang="en-GB" sz="2400" b="1" i="1">
                                  <a:latin typeface="Cambria Math" panose="02040503050406030204" pitchFamily="18" charset="0"/>
                                </a:rPr>
                                <m:t>𝐳</m:t>
                              </m:r>
                            </m:e>
                          </m:acc>
                        </m:e>
                        <m:sub>
                          <m:r>
                            <m:rPr>
                              <m:sty m:val="p"/>
                            </m:rPr>
                            <a:rPr lang="en-GB" sz="2400">
                              <a:latin typeface="Cambria Math" panose="02040503050406030204" pitchFamily="18" charset="0"/>
                            </a:rPr>
                            <m:t>k</m:t>
                          </m:r>
                        </m:sub>
                      </m:sSub>
                      <m:r>
                        <a:rPr lang="en-US" sz="2400" b="1" i="1" smtClean="0">
                          <a:latin typeface="Cambria Math" panose="02040503050406030204" pitchFamily="18" charset="0"/>
                        </a:rPr>
                        <m:t>=</m:t>
                      </m:r>
                      <m:r>
                        <a:rPr lang="en-GB" sz="2400" b="1" i="1" smtClean="0">
                          <a:effectLst/>
                          <a:latin typeface="Cambria Math"/>
                          <a:ea typeface="Times New Roman"/>
                          <a:cs typeface="Times New Roman"/>
                        </a:rPr>
                        <m:t>𝐠</m:t>
                      </m:r>
                      <m:r>
                        <a:rPr lang="en-GB" sz="2400" b="1" i="1" smtClean="0">
                          <a:effectLst/>
                          <a:latin typeface="Cambria Math"/>
                          <a:ea typeface="Times New Roman"/>
                          <a:cs typeface="Times New Roman"/>
                        </a:rPr>
                        <m:t>(</m:t>
                      </m:r>
                      <m:sSub>
                        <m:sSubPr>
                          <m:ctrlPr>
                            <a:rPr lang="en-GB" sz="2400" b="0" i="1">
                              <a:effectLst/>
                              <a:latin typeface="Cambria Math" panose="02040503050406030204" pitchFamily="18" charset="0"/>
                              <a:ea typeface="Times New Roman"/>
                              <a:cs typeface="Times New Roman"/>
                            </a:rPr>
                          </m:ctrlPr>
                        </m:sSubPr>
                        <m:e>
                          <m:r>
                            <a:rPr lang="en-GB" sz="2400" b="1" i="1">
                              <a:effectLst/>
                              <a:latin typeface="Cambria Math"/>
                              <a:ea typeface="Times New Roman"/>
                              <a:cs typeface="Times New Roman"/>
                            </a:rPr>
                            <m:t>𝐦</m:t>
                          </m:r>
                        </m:e>
                        <m:sub>
                          <m:r>
                            <a:rPr lang="en-GB" sz="2400" b="1" i="1">
                              <a:effectLst/>
                              <a:latin typeface="Cambria Math"/>
                              <a:ea typeface="Times New Roman"/>
                              <a:cs typeface="Times New Roman"/>
                            </a:rPr>
                            <m:t>𝒊</m:t>
                          </m:r>
                        </m:sub>
                      </m:sSub>
                      <m:r>
                        <a:rPr lang="en-GB" sz="2400" b="1" i="1">
                          <a:effectLst/>
                          <a:latin typeface="Cambria Math"/>
                          <a:ea typeface="Times New Roman"/>
                          <a:cs typeface="Times New Roman"/>
                        </a:rPr>
                        <m:t>,</m:t>
                      </m:r>
                      <m:sSub>
                        <m:sSubPr>
                          <m:ctrlPr>
                            <a:rPr lang="en-GB" sz="2400" b="0" i="1">
                              <a:effectLst/>
                              <a:latin typeface="Cambria Math" panose="02040503050406030204" pitchFamily="18" charset="0"/>
                              <a:ea typeface="Times New Roman"/>
                              <a:cs typeface="Times New Roman"/>
                            </a:rPr>
                          </m:ctrlPr>
                        </m:sSubPr>
                        <m:e>
                          <m:acc>
                            <m:accPr>
                              <m:chr m:val="̂"/>
                              <m:ctrlPr>
                                <a:rPr lang="en-GB" sz="2400" b="0" i="1">
                                  <a:effectLst/>
                                  <a:latin typeface="Cambria Math" panose="02040503050406030204" pitchFamily="18" charset="0"/>
                                  <a:ea typeface="Times New Roman"/>
                                  <a:cs typeface="Times New Roman"/>
                                </a:rPr>
                              </m:ctrlPr>
                            </m:accPr>
                            <m:e>
                              <m:r>
                                <a:rPr lang="en-GB" sz="2400" b="1" i="1">
                                  <a:effectLst/>
                                  <a:latin typeface="Cambria Math"/>
                                  <a:ea typeface="Times New Roman"/>
                                  <a:cs typeface="Times New Roman"/>
                                </a:rPr>
                                <m:t>𝝁</m:t>
                              </m:r>
                            </m:e>
                          </m:acc>
                        </m:e>
                        <m:sub>
                          <m:r>
                            <a:rPr lang="en-GB" sz="2400" b="1" i="1">
                              <a:effectLst/>
                              <a:latin typeface="Cambria Math"/>
                              <a:ea typeface="Times New Roman"/>
                              <a:cs typeface="Times New Roman"/>
                            </a:rPr>
                            <m:t>𝒌</m:t>
                          </m:r>
                        </m:sub>
                      </m:sSub>
                      <m:r>
                        <a:rPr lang="en-GB" sz="2400" b="1" i="1">
                          <a:effectLst/>
                          <a:latin typeface="Cambria Math"/>
                          <a:ea typeface="Times New Roman"/>
                          <a:cs typeface="Times New Roman"/>
                        </a:rPr>
                        <m:t>)</m:t>
                      </m:r>
                    </m:oMath>
                  </m:oMathPara>
                </a14:m>
                <a:endParaRPr lang="en-GB" dirty="0"/>
              </a:p>
            </p:txBody>
          </p:sp>
        </mc:Choice>
        <mc:Fallback xmlns="">
          <p:sp>
            <p:nvSpPr>
              <p:cNvPr id="20" name="TextBox 19">
                <a:extLst>
                  <a:ext uri="{FF2B5EF4-FFF2-40B4-BE49-F238E27FC236}">
                    <a16:creationId xmlns:a16="http://schemas.microsoft.com/office/drawing/2014/main" id="{67B0EC94-3F41-2B8D-C62A-BFE74173AAA2}"/>
                  </a:ext>
                </a:extLst>
              </p:cNvPr>
              <p:cNvSpPr txBox="1">
                <a:spLocks noRot="1" noChangeAspect="1" noMove="1" noResize="1" noEditPoints="1" noAdjustHandles="1" noChangeArrowheads="1" noChangeShapeType="1" noTextEdit="1"/>
              </p:cNvSpPr>
              <p:nvPr/>
            </p:nvSpPr>
            <p:spPr>
              <a:xfrm>
                <a:off x="50488" y="1732120"/>
                <a:ext cx="2224981" cy="461665"/>
              </a:xfrm>
              <a:prstGeom prst="rect">
                <a:avLst/>
              </a:prstGeom>
              <a:blipFill>
                <a:blip r:embed="rId4"/>
                <a:stretch>
                  <a:fillRect t="-5263" r="-9863" b="-171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B49EDBC-6AEA-9686-2D0D-BF3E74B98E23}"/>
                  </a:ext>
                </a:extLst>
              </p:cNvPr>
              <p:cNvSpPr txBox="1"/>
              <p:nvPr/>
            </p:nvSpPr>
            <p:spPr>
              <a:xfrm>
                <a:off x="118620" y="2295765"/>
                <a:ext cx="16546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𝑘</m:t>
                          </m:r>
                        </m:sub>
                      </m:sSub>
                      <m:r>
                        <a:rPr lang="en-GB" sz="2400" i="1" smtClean="0">
                          <a:latin typeface="Cambria Math"/>
                        </a:rPr>
                        <m:t>~</m:t>
                      </m:r>
                      <m:r>
                        <a:rPr lang="en-GB" sz="2400" i="1" smtClean="0">
                          <a:latin typeface="Cambria Math"/>
                        </a:rPr>
                        <m:t>𝒩</m:t>
                      </m:r>
                      <m:d>
                        <m:dPr>
                          <m:ctrlPr>
                            <a:rPr lang="en-GB" sz="2400" i="1">
                              <a:latin typeface="Cambria Math" panose="02040503050406030204" pitchFamily="18" charset="0"/>
                            </a:rPr>
                          </m:ctrlPr>
                        </m:dPr>
                        <m:e>
                          <m:r>
                            <a:rPr lang="en-GB" sz="2400" b="1" i="1">
                              <a:latin typeface="Cambria Math"/>
                            </a:rPr>
                            <m:t>𝟎</m:t>
                          </m:r>
                          <m:r>
                            <a:rPr lang="en-GB" sz="2400" i="1">
                              <a:latin typeface="Cambria Math"/>
                            </a:rPr>
                            <m:t>,</m:t>
                          </m:r>
                          <m:sSub>
                            <m:sSubPr>
                              <m:ctrlPr>
                                <a:rPr lang="en-GB" sz="2400" i="1">
                                  <a:latin typeface="Cambria Math" panose="02040503050406030204" pitchFamily="18" charset="0"/>
                                </a:rPr>
                              </m:ctrlPr>
                            </m:sSubPr>
                            <m:e>
                              <m:r>
                                <a:rPr lang="en-GB" sz="2400" b="1" i="1">
                                  <a:latin typeface="Cambria Math"/>
                                </a:rPr>
                                <m:t>𝐑</m:t>
                              </m:r>
                            </m:e>
                            <m:sub>
                              <m:r>
                                <a:rPr lang="en-GB" sz="2400" i="1">
                                  <a:latin typeface="Cambria Math"/>
                                </a:rPr>
                                <m:t>𝑘</m:t>
                              </m:r>
                            </m:sub>
                          </m:sSub>
                        </m:e>
                      </m:d>
                    </m:oMath>
                  </m:oMathPara>
                </a14:m>
                <a:endParaRPr lang="en-GB" dirty="0"/>
              </a:p>
            </p:txBody>
          </p:sp>
        </mc:Choice>
        <mc:Fallback xmlns="">
          <p:sp>
            <p:nvSpPr>
              <p:cNvPr id="29" name="TextBox 28">
                <a:extLst>
                  <a:ext uri="{FF2B5EF4-FFF2-40B4-BE49-F238E27FC236}">
                    <a16:creationId xmlns:a16="http://schemas.microsoft.com/office/drawing/2014/main" id="{0B49EDBC-6AEA-9686-2D0D-BF3E74B98E23}"/>
                  </a:ext>
                </a:extLst>
              </p:cNvPr>
              <p:cNvSpPr txBox="1">
                <a:spLocks noRot="1" noChangeAspect="1" noMove="1" noResize="1" noEditPoints="1" noAdjustHandles="1" noChangeArrowheads="1" noChangeShapeType="1" noTextEdit="1"/>
              </p:cNvSpPr>
              <p:nvPr/>
            </p:nvSpPr>
            <p:spPr>
              <a:xfrm>
                <a:off x="118620" y="2295765"/>
                <a:ext cx="1654629" cy="461665"/>
              </a:xfrm>
              <a:prstGeom prst="rect">
                <a:avLst/>
              </a:prstGeom>
              <a:blipFill>
                <a:blip r:embed="rId5"/>
                <a:stretch>
                  <a:fillRect r="-7353" b="-2667"/>
                </a:stretch>
              </a:blipFill>
            </p:spPr>
            <p:txBody>
              <a:bodyPr/>
              <a:lstStyle/>
              <a:p>
                <a:r>
                  <a:rPr lang="en-GB">
                    <a:noFill/>
                  </a:rPr>
                  <a:t> </a:t>
                </a:r>
              </a:p>
            </p:txBody>
          </p:sp>
        </mc:Fallback>
      </mc:AlternateContent>
      <p:grpSp>
        <p:nvGrpSpPr>
          <p:cNvPr id="31" name="Group 30">
            <a:extLst>
              <a:ext uri="{FF2B5EF4-FFF2-40B4-BE49-F238E27FC236}">
                <a16:creationId xmlns:a16="http://schemas.microsoft.com/office/drawing/2014/main" id="{D6F9D7F6-13FB-F830-289A-7DAE5B6DB701}"/>
              </a:ext>
            </a:extLst>
          </p:cNvPr>
          <p:cNvGrpSpPr/>
          <p:nvPr/>
        </p:nvGrpSpPr>
        <p:grpSpPr>
          <a:xfrm>
            <a:off x="2569212" y="766667"/>
            <a:ext cx="9622788" cy="6096231"/>
            <a:chOff x="2127849" y="657789"/>
            <a:chExt cx="9622788" cy="6096231"/>
          </a:xfrm>
        </p:grpSpPr>
        <p:sp>
          <p:nvSpPr>
            <p:cNvPr id="56" name="Oval 55">
              <a:extLst>
                <a:ext uri="{FF2B5EF4-FFF2-40B4-BE49-F238E27FC236}">
                  <a16:creationId xmlns:a16="http://schemas.microsoft.com/office/drawing/2014/main" id="{8BE5B5E2-1D2A-0575-94FC-CE6B99C859C5}"/>
                </a:ext>
              </a:extLst>
            </p:cNvPr>
            <p:cNvSpPr/>
            <p:nvPr/>
          </p:nvSpPr>
          <p:spPr>
            <a:xfrm rot="17340417">
              <a:off x="5383441" y="1183151"/>
              <a:ext cx="3483771" cy="2433048"/>
            </a:xfrm>
            <a:prstGeom prst="ellipse">
              <a:avLst/>
            </a:prstGeom>
            <a:solidFill>
              <a:schemeClr val="accent6">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1" name="Oval 110">
              <a:extLst>
                <a:ext uri="{FF2B5EF4-FFF2-40B4-BE49-F238E27FC236}">
                  <a16:creationId xmlns:a16="http://schemas.microsoft.com/office/drawing/2014/main" id="{CAAFCBA6-CF10-FAB2-2EAB-72DE4A17B352}"/>
                </a:ext>
              </a:extLst>
            </p:cNvPr>
            <p:cNvSpPr/>
            <p:nvPr/>
          </p:nvSpPr>
          <p:spPr>
            <a:xfrm rot="21412022">
              <a:off x="9742170" y="1577553"/>
              <a:ext cx="1144637" cy="818953"/>
            </a:xfrm>
            <a:prstGeom prst="ellipse">
              <a:avLst/>
            </a:prstGeom>
            <a:solidFill>
              <a:srgbClr val="00C4F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3B616068-E8C5-1AE1-1C5E-1B63261B79B5}"/>
                </a:ext>
              </a:extLst>
            </p:cNvPr>
            <p:cNvSpPr/>
            <p:nvPr/>
          </p:nvSpPr>
          <p:spPr>
            <a:xfrm rot="17340417">
              <a:off x="3061885" y="4236365"/>
              <a:ext cx="1875436" cy="1073076"/>
            </a:xfrm>
            <a:prstGeom prst="ellipse">
              <a:avLst/>
            </a:prstGeom>
            <a:solidFill>
              <a:schemeClr val="accent6">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Isosceles Triangle 86">
              <a:extLst>
                <a:ext uri="{FF2B5EF4-FFF2-40B4-BE49-F238E27FC236}">
                  <a16:creationId xmlns:a16="http://schemas.microsoft.com/office/drawing/2014/main" id="{C39AD28D-F4F9-D14B-2AE9-0E3328BEC1D0}"/>
                </a:ext>
              </a:extLst>
            </p:cNvPr>
            <p:cNvSpPr/>
            <p:nvPr/>
          </p:nvSpPr>
          <p:spPr>
            <a:xfrm rot="3433843">
              <a:off x="7005413" y="1843922"/>
              <a:ext cx="488742" cy="722632"/>
            </a:xfrm>
            <a:prstGeom prst="triangle">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4ED98A6A-6A3B-5BC6-463E-AA97BFF46CBC}"/>
                </a:ext>
              </a:extLst>
            </p:cNvPr>
            <p:cNvGrpSpPr/>
            <p:nvPr/>
          </p:nvGrpSpPr>
          <p:grpSpPr>
            <a:xfrm>
              <a:off x="2268317" y="994020"/>
              <a:ext cx="7560000" cy="5760000"/>
              <a:chOff x="2882151" y="993304"/>
              <a:chExt cx="7560000" cy="5760000"/>
            </a:xfrm>
          </p:grpSpPr>
          <p:cxnSp>
            <p:nvCxnSpPr>
              <p:cNvPr id="27" name="Straight Arrow Connector 26">
                <a:extLst>
                  <a:ext uri="{FF2B5EF4-FFF2-40B4-BE49-F238E27FC236}">
                    <a16:creationId xmlns:a16="http://schemas.microsoft.com/office/drawing/2014/main" id="{5C1B03B2-9D14-0766-46C5-73ADD895A86E}"/>
                  </a:ext>
                </a:extLst>
              </p:cNvPr>
              <p:cNvCxnSpPr>
                <a:cxnSpLocks/>
              </p:cNvCxnSpPr>
              <p:nvPr/>
            </p:nvCxnSpPr>
            <p:spPr>
              <a:xfrm flipV="1">
                <a:off x="3204881" y="993304"/>
                <a:ext cx="0" cy="5760000"/>
              </a:xfrm>
              <a:prstGeom prst="straightConnector1">
                <a:avLst/>
              </a:prstGeom>
              <a:ln w="571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FC0AE70-E6C5-14A3-A9AD-FCD201F98F29}"/>
                  </a:ext>
                </a:extLst>
              </p:cNvPr>
              <p:cNvCxnSpPr>
                <a:cxnSpLocks/>
              </p:cNvCxnSpPr>
              <p:nvPr/>
            </p:nvCxnSpPr>
            <p:spPr>
              <a:xfrm>
                <a:off x="2882151" y="6329083"/>
                <a:ext cx="7560000" cy="0"/>
              </a:xfrm>
              <a:prstGeom prst="straightConnector1">
                <a:avLst/>
              </a:prstGeom>
              <a:ln w="571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A87786D-535E-955C-3345-EE8DAE78A5E9}"/>
                    </a:ext>
                  </a:extLst>
                </p:cNvPr>
                <p:cNvSpPr txBox="1"/>
                <p:nvPr/>
              </p:nvSpPr>
              <p:spPr>
                <a:xfrm>
                  <a:off x="9190444" y="6360847"/>
                  <a:ext cx="3697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𝑊</m:t>
                            </m:r>
                          </m:sub>
                        </m:sSub>
                      </m:oMath>
                    </m:oMathPara>
                  </a14:m>
                  <a:endParaRPr lang="en-GB"/>
                </a:p>
              </p:txBody>
            </p:sp>
          </mc:Choice>
          <mc:Fallback xmlns="">
            <p:sp>
              <p:nvSpPr>
                <p:cNvPr id="5" name="TextBox 4">
                  <a:extLst>
                    <a:ext uri="{FF2B5EF4-FFF2-40B4-BE49-F238E27FC236}">
                      <a16:creationId xmlns:a16="http://schemas.microsoft.com/office/drawing/2014/main" id="{8A87786D-535E-955C-3345-EE8DAE78A5E9}"/>
                    </a:ext>
                  </a:extLst>
                </p:cNvPr>
                <p:cNvSpPr txBox="1">
                  <a:spLocks noRot="1" noChangeAspect="1" noMove="1" noResize="1" noEditPoints="1" noAdjustHandles="1" noChangeArrowheads="1" noChangeShapeType="1" noTextEdit="1"/>
                </p:cNvSpPr>
                <p:nvPr/>
              </p:nvSpPr>
              <p:spPr>
                <a:xfrm>
                  <a:off x="9190444" y="6360847"/>
                  <a:ext cx="369780" cy="276999"/>
                </a:xfrm>
                <a:prstGeom prst="rect">
                  <a:avLst/>
                </a:prstGeom>
                <a:blipFill>
                  <a:blip r:embed="rId6"/>
                  <a:stretch>
                    <a:fillRect l="-14754" r="-4918" b="-152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9F4BBD-6B34-A3B7-8355-0815759E1D60}"/>
                    </a:ext>
                  </a:extLst>
                </p:cNvPr>
                <p:cNvSpPr txBox="1"/>
                <p:nvPr/>
              </p:nvSpPr>
              <p:spPr>
                <a:xfrm>
                  <a:off x="2127849" y="1224683"/>
                  <a:ext cx="332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𝑊</m:t>
                            </m:r>
                          </m:sub>
                        </m:sSub>
                      </m:oMath>
                    </m:oMathPara>
                  </a14:m>
                  <a:endParaRPr lang="en-GB" dirty="0"/>
                </a:p>
              </p:txBody>
            </p:sp>
          </mc:Choice>
          <mc:Fallback xmlns="">
            <p:sp>
              <p:nvSpPr>
                <p:cNvPr id="6" name="TextBox 5">
                  <a:extLst>
                    <a:ext uri="{FF2B5EF4-FFF2-40B4-BE49-F238E27FC236}">
                      <a16:creationId xmlns:a16="http://schemas.microsoft.com/office/drawing/2014/main" id="{AF9F4BBD-6B34-A3B7-8355-0815759E1D60}"/>
                    </a:ext>
                  </a:extLst>
                </p:cNvPr>
                <p:cNvSpPr txBox="1">
                  <a:spLocks noRot="1" noChangeAspect="1" noMove="1" noResize="1" noEditPoints="1" noAdjustHandles="1" noChangeArrowheads="1" noChangeShapeType="1" noTextEdit="1"/>
                </p:cNvSpPr>
                <p:nvPr/>
              </p:nvSpPr>
              <p:spPr>
                <a:xfrm>
                  <a:off x="2127849" y="1224683"/>
                  <a:ext cx="332399" cy="276999"/>
                </a:xfrm>
                <a:prstGeom prst="rect">
                  <a:avLst/>
                </a:prstGeom>
                <a:blipFill>
                  <a:blip r:embed="rId7"/>
                  <a:stretch>
                    <a:fillRect l="-14545" r="-7273" b="-15556"/>
                  </a:stretch>
                </a:blipFill>
              </p:spPr>
              <p:txBody>
                <a:bodyPr/>
                <a:lstStyle/>
                <a:p>
                  <a:r>
                    <a:rPr lang="en-GB">
                      <a:noFill/>
                    </a:rPr>
                    <a:t> </a:t>
                  </a:r>
                </a:p>
              </p:txBody>
            </p:sp>
          </mc:Fallback>
        </mc:AlternateContent>
        <p:sp>
          <p:nvSpPr>
            <p:cNvPr id="24" name="Oval 23">
              <a:extLst>
                <a:ext uri="{FF2B5EF4-FFF2-40B4-BE49-F238E27FC236}">
                  <a16:creationId xmlns:a16="http://schemas.microsoft.com/office/drawing/2014/main" id="{3254F1FB-16D7-6075-DE4F-28CD783A2EBA}"/>
                </a:ext>
              </a:extLst>
            </p:cNvPr>
            <p:cNvSpPr/>
            <p:nvPr/>
          </p:nvSpPr>
          <p:spPr>
            <a:xfrm>
              <a:off x="3925644" y="4698944"/>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DF362A-62A4-3BCC-1D34-CA50168EC568}"/>
                    </a:ext>
                  </a:extLst>
                </p:cNvPr>
                <p:cNvSpPr txBox="1"/>
                <p:nvPr/>
              </p:nvSpPr>
              <p:spPr>
                <a:xfrm>
                  <a:off x="10859496" y="1208169"/>
                  <a:ext cx="8911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𝐩</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m:rPr>
                                    <m:sty m:val="p"/>
                                  </m:rPr>
                                  <a:rPr lang="en-GB" b="0" i="0" smtClean="0">
                                    <a:latin typeface="Cambria Math" panose="02040503050406030204" pitchFamily="18" charset="0"/>
                                  </a:rPr>
                                  <m:t>z</m:t>
                                </m:r>
                              </m:e>
                            </m:acc>
                          </m:e>
                          <m:sub>
                            <m:r>
                              <m:rPr>
                                <m:sty m:val="p"/>
                              </m:rPr>
                              <a:rPr lang="en-GB" b="0" i="0" smtClean="0">
                                <a:latin typeface="Cambria Math" panose="02040503050406030204" pitchFamily="18" charset="0"/>
                              </a:rPr>
                              <m:t>k</m:t>
                            </m:r>
                          </m:sub>
                        </m:sSub>
                        <m: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a:rPr lang="en-GB" b="1" i="0" smtClean="0">
                                <a:latin typeface="Cambria Math" panose="02040503050406030204" pitchFamily="18" charset="0"/>
                              </a:rPr>
                              <m:t>𝐬</m:t>
                            </m:r>
                          </m:e>
                          <m:sub>
                            <m:r>
                              <m:rPr>
                                <m:sty m:val="p"/>
                              </m:rPr>
                              <a:rPr lang="en-GB" b="0" i="0" smtClean="0">
                                <a:latin typeface="Cambria Math" panose="02040503050406030204" pitchFamily="18" charset="0"/>
                              </a:rPr>
                              <m:t>k</m:t>
                            </m:r>
                          </m:sub>
                        </m:sSub>
                        <m:r>
                          <a:rPr lang="en-GB" b="0" i="1" smtClean="0">
                            <a:latin typeface="Cambria Math" panose="02040503050406030204" pitchFamily="18" charset="0"/>
                          </a:rPr>
                          <m:t>)</m:t>
                        </m:r>
                      </m:oMath>
                    </m:oMathPara>
                  </a14:m>
                  <a:endParaRPr lang="en-GB" dirty="0"/>
                </a:p>
              </p:txBody>
            </p:sp>
          </mc:Choice>
          <mc:Fallback xmlns="">
            <p:sp>
              <p:nvSpPr>
                <p:cNvPr id="8" name="TextBox 7">
                  <a:extLst>
                    <a:ext uri="{FF2B5EF4-FFF2-40B4-BE49-F238E27FC236}">
                      <a16:creationId xmlns:a16="http://schemas.microsoft.com/office/drawing/2014/main" id="{2CDF362A-62A4-3BCC-1D34-CA50168EC568}"/>
                    </a:ext>
                  </a:extLst>
                </p:cNvPr>
                <p:cNvSpPr txBox="1">
                  <a:spLocks noRot="1" noChangeAspect="1" noMove="1" noResize="1" noEditPoints="1" noAdjustHandles="1" noChangeArrowheads="1" noChangeShapeType="1" noTextEdit="1"/>
                </p:cNvSpPr>
                <p:nvPr/>
              </p:nvSpPr>
              <p:spPr>
                <a:xfrm>
                  <a:off x="10859496" y="1208169"/>
                  <a:ext cx="891141" cy="276999"/>
                </a:xfrm>
                <a:prstGeom prst="rect">
                  <a:avLst/>
                </a:prstGeom>
                <a:blipFill>
                  <a:blip r:embed="rId8"/>
                  <a:stretch>
                    <a:fillRect l="-6849" t="-24444" r="-9589" b="-35556"/>
                  </a:stretch>
                </a:blipFill>
              </p:spPr>
              <p:txBody>
                <a:bodyPr/>
                <a:lstStyle/>
                <a:p>
                  <a:r>
                    <a:rPr lang="en-GB">
                      <a:noFill/>
                    </a:rPr>
                    <a:t> </a:t>
                  </a:r>
                </a:p>
              </p:txBody>
            </p:sp>
          </mc:Fallback>
        </mc:AlternateContent>
        <p:cxnSp>
          <p:nvCxnSpPr>
            <p:cNvPr id="11" name="Straight Arrow Connector 10">
              <a:extLst>
                <a:ext uri="{FF2B5EF4-FFF2-40B4-BE49-F238E27FC236}">
                  <a16:creationId xmlns:a16="http://schemas.microsoft.com/office/drawing/2014/main" id="{0D25527C-69D2-23CB-E4F5-6715079124ED}"/>
                </a:ext>
              </a:extLst>
            </p:cNvPr>
            <p:cNvCxnSpPr>
              <a:cxnSpLocks/>
              <a:stCxn id="8" idx="1"/>
              <a:endCxn id="111" idx="0"/>
            </p:cNvCxnSpPr>
            <p:nvPr/>
          </p:nvCxnSpPr>
          <p:spPr>
            <a:xfrm flipH="1">
              <a:off x="10292110" y="1346669"/>
              <a:ext cx="567386" cy="231496"/>
            </a:xfrm>
            <a:prstGeom prst="straightConnector1">
              <a:avLst/>
            </a:pr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B3AE1CAE-D870-938A-1751-4296E67756A0}"/>
                </a:ext>
              </a:extLst>
            </p:cNvPr>
            <p:cNvSpPr/>
            <p:nvPr/>
          </p:nvSpPr>
          <p:spPr>
            <a:xfrm>
              <a:off x="7051367" y="2210733"/>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898129-1F88-53F0-E058-207B67739248}"/>
                    </a:ext>
                  </a:extLst>
                </p:cNvPr>
                <p:cNvSpPr txBox="1"/>
                <p:nvPr/>
              </p:nvSpPr>
              <p:spPr>
                <a:xfrm>
                  <a:off x="3474491" y="4708362"/>
                  <a:ext cx="5370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1" i="1" smtClean="0">
                                <a:latin typeface="Cambria Math" panose="02040503050406030204" pitchFamily="18" charset="0"/>
                              </a:rPr>
                              <m:t>𝝁</m:t>
                            </m:r>
                          </m:e>
                          <m:sub>
                            <m:r>
                              <a:rPr lang="en-GB" b="0" i="1" smtClean="0">
                                <a:latin typeface="Cambria Math" panose="02040503050406030204" pitchFamily="18" charset="0"/>
                              </a:rPr>
                              <m:t>𝑘</m:t>
                            </m:r>
                            <m:r>
                              <a:rPr lang="en-GB" b="0" i="1" smtClean="0">
                                <a:latin typeface="Cambria Math" panose="02040503050406030204" pitchFamily="18" charset="0"/>
                              </a:rPr>
                              <m:t>−1</m:t>
                            </m:r>
                          </m:sub>
                        </m:sSub>
                      </m:oMath>
                    </m:oMathPara>
                  </a14:m>
                  <a:endParaRPr lang="en-GB" dirty="0"/>
                </a:p>
              </p:txBody>
            </p:sp>
          </mc:Choice>
          <mc:Fallback xmlns="">
            <p:sp>
              <p:nvSpPr>
                <p:cNvPr id="7" name="TextBox 6">
                  <a:extLst>
                    <a:ext uri="{FF2B5EF4-FFF2-40B4-BE49-F238E27FC236}">
                      <a16:creationId xmlns:a16="http://schemas.microsoft.com/office/drawing/2014/main" id="{FA898129-1F88-53F0-E058-207B67739248}"/>
                    </a:ext>
                  </a:extLst>
                </p:cNvPr>
                <p:cNvSpPr txBox="1">
                  <a:spLocks noRot="1" noChangeAspect="1" noMove="1" noResize="1" noEditPoints="1" noAdjustHandles="1" noChangeArrowheads="1" noChangeShapeType="1" noTextEdit="1"/>
                </p:cNvSpPr>
                <p:nvPr/>
              </p:nvSpPr>
              <p:spPr>
                <a:xfrm>
                  <a:off x="3474491" y="4708362"/>
                  <a:ext cx="537070" cy="276999"/>
                </a:xfrm>
                <a:prstGeom prst="rect">
                  <a:avLst/>
                </a:prstGeom>
                <a:blipFill>
                  <a:blip r:embed="rId9"/>
                  <a:stretch>
                    <a:fillRect l="-9091" r="-4545" b="-2173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EC2F8C7-4555-03DF-F8CF-1370A56FCAB4}"/>
                    </a:ext>
                  </a:extLst>
                </p:cNvPr>
                <p:cNvSpPr txBox="1"/>
                <p:nvPr/>
              </p:nvSpPr>
              <p:spPr>
                <a:xfrm>
                  <a:off x="3609938" y="5227233"/>
                  <a:ext cx="5209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0" smtClean="0">
                                <a:latin typeface="Cambria Math" panose="02040503050406030204" pitchFamily="18" charset="0"/>
                              </a:rPr>
                              <m:t>𝚺</m:t>
                            </m:r>
                          </m:e>
                          <m:sub>
                            <m:r>
                              <m:rPr>
                                <m:sty m:val="p"/>
                              </m:rPr>
                              <a:rPr lang="en-GB" b="0" i="0" smtClean="0">
                                <a:latin typeface="Cambria Math" panose="02040503050406030204" pitchFamily="18" charset="0"/>
                              </a:rPr>
                              <m:t>k</m:t>
                            </m:r>
                            <m:r>
                              <a:rPr lang="en-GB" b="0" i="0" smtClean="0">
                                <a:latin typeface="Cambria Math" panose="02040503050406030204" pitchFamily="18" charset="0"/>
                              </a:rPr>
                              <m:t>−1</m:t>
                            </m:r>
                          </m:sub>
                        </m:sSub>
                      </m:oMath>
                    </m:oMathPara>
                  </a14:m>
                  <a:endParaRPr lang="en-GB" dirty="0"/>
                </a:p>
              </p:txBody>
            </p:sp>
          </mc:Choice>
          <mc:Fallback xmlns="">
            <p:sp>
              <p:nvSpPr>
                <p:cNvPr id="14" name="TextBox 13">
                  <a:extLst>
                    <a:ext uri="{FF2B5EF4-FFF2-40B4-BE49-F238E27FC236}">
                      <a16:creationId xmlns:a16="http://schemas.microsoft.com/office/drawing/2014/main" id="{8EC2F8C7-4555-03DF-F8CF-1370A56FCAB4}"/>
                    </a:ext>
                  </a:extLst>
                </p:cNvPr>
                <p:cNvSpPr txBox="1">
                  <a:spLocks noRot="1" noChangeAspect="1" noMove="1" noResize="1" noEditPoints="1" noAdjustHandles="1" noChangeArrowheads="1" noChangeShapeType="1" noTextEdit="1"/>
                </p:cNvSpPr>
                <p:nvPr/>
              </p:nvSpPr>
              <p:spPr>
                <a:xfrm>
                  <a:off x="3609938" y="5227233"/>
                  <a:ext cx="520912" cy="276999"/>
                </a:xfrm>
                <a:prstGeom prst="rect">
                  <a:avLst/>
                </a:prstGeom>
                <a:blipFill>
                  <a:blip r:embed="rId10"/>
                  <a:stretch>
                    <a:fillRect l="-10588" r="-3529" b="-173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84E8DE9-6FD6-C7B5-9469-12F75BA38491}"/>
                    </a:ext>
                  </a:extLst>
                </p:cNvPr>
                <p:cNvSpPr txBox="1"/>
                <p:nvPr/>
              </p:nvSpPr>
              <p:spPr>
                <a:xfrm>
                  <a:off x="6755384" y="1824453"/>
                  <a:ext cx="3174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1" i="1">
                                <a:latin typeface="Cambria Math" panose="02040503050406030204" pitchFamily="18" charset="0"/>
                              </a:rPr>
                              <m:t>𝝁</m:t>
                            </m:r>
                          </m:e>
                          <m:sub>
                            <m:r>
                              <a:rPr lang="en-GB" b="0" i="1" smtClean="0">
                                <a:latin typeface="Cambria Math" panose="02040503050406030204" pitchFamily="18" charset="0"/>
                              </a:rPr>
                              <m:t>𝑘</m:t>
                            </m:r>
                          </m:sub>
                        </m:sSub>
                      </m:oMath>
                    </m:oMathPara>
                  </a14:m>
                  <a:endParaRPr lang="en-GB" dirty="0"/>
                </a:p>
              </p:txBody>
            </p:sp>
          </mc:Choice>
          <mc:Fallback xmlns="">
            <p:sp>
              <p:nvSpPr>
                <p:cNvPr id="15" name="TextBox 14">
                  <a:extLst>
                    <a:ext uri="{FF2B5EF4-FFF2-40B4-BE49-F238E27FC236}">
                      <a16:creationId xmlns:a16="http://schemas.microsoft.com/office/drawing/2014/main" id="{584E8DE9-6FD6-C7B5-9469-12F75BA38491}"/>
                    </a:ext>
                  </a:extLst>
                </p:cNvPr>
                <p:cNvSpPr txBox="1">
                  <a:spLocks noRot="1" noChangeAspect="1" noMove="1" noResize="1" noEditPoints="1" noAdjustHandles="1" noChangeArrowheads="1" noChangeShapeType="1" noTextEdit="1"/>
                </p:cNvSpPr>
                <p:nvPr/>
              </p:nvSpPr>
              <p:spPr>
                <a:xfrm>
                  <a:off x="6755384" y="1824453"/>
                  <a:ext cx="317458" cy="276999"/>
                </a:xfrm>
                <a:prstGeom prst="rect">
                  <a:avLst/>
                </a:prstGeom>
                <a:blipFill>
                  <a:blip r:embed="rId11"/>
                  <a:stretch>
                    <a:fillRect l="-19231" r="-5769" b="-2173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7C418B8-4BF8-475A-D139-341B5AB098D7}"/>
                    </a:ext>
                  </a:extLst>
                </p:cNvPr>
                <p:cNvSpPr txBox="1"/>
                <p:nvPr/>
              </p:nvSpPr>
              <p:spPr>
                <a:xfrm>
                  <a:off x="5979534" y="3204874"/>
                  <a:ext cx="2948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0" smtClean="0">
                                <a:latin typeface="Cambria Math" panose="02040503050406030204" pitchFamily="18" charset="0"/>
                              </a:rPr>
                              <m:t>𝚺</m:t>
                            </m:r>
                          </m:e>
                          <m:sub>
                            <m:r>
                              <m:rPr>
                                <m:sty m:val="p"/>
                              </m:rPr>
                              <a:rPr lang="en-GB" b="0" i="0" smtClean="0">
                                <a:latin typeface="Cambria Math" panose="02040503050406030204" pitchFamily="18" charset="0"/>
                              </a:rPr>
                              <m:t>k</m:t>
                            </m:r>
                          </m:sub>
                        </m:sSub>
                      </m:oMath>
                    </m:oMathPara>
                  </a14:m>
                  <a:endParaRPr lang="en-GB" dirty="0"/>
                </a:p>
              </p:txBody>
            </p:sp>
          </mc:Choice>
          <mc:Fallback xmlns="">
            <p:sp>
              <p:nvSpPr>
                <p:cNvPr id="16" name="TextBox 15">
                  <a:extLst>
                    <a:ext uri="{FF2B5EF4-FFF2-40B4-BE49-F238E27FC236}">
                      <a16:creationId xmlns:a16="http://schemas.microsoft.com/office/drawing/2014/main" id="{67C418B8-4BF8-475A-D139-341B5AB098D7}"/>
                    </a:ext>
                  </a:extLst>
                </p:cNvPr>
                <p:cNvSpPr txBox="1">
                  <a:spLocks noRot="1" noChangeAspect="1" noMove="1" noResize="1" noEditPoints="1" noAdjustHandles="1" noChangeArrowheads="1" noChangeShapeType="1" noTextEdit="1"/>
                </p:cNvSpPr>
                <p:nvPr/>
              </p:nvSpPr>
              <p:spPr>
                <a:xfrm>
                  <a:off x="5979534" y="3204874"/>
                  <a:ext cx="294889" cy="276999"/>
                </a:xfrm>
                <a:prstGeom prst="rect">
                  <a:avLst/>
                </a:prstGeom>
                <a:blipFill>
                  <a:blip r:embed="rId12"/>
                  <a:stretch>
                    <a:fillRect l="-18367" r="-8163" b="-17778"/>
                  </a:stretch>
                </a:blipFill>
              </p:spPr>
              <p:txBody>
                <a:bodyPr/>
                <a:lstStyle/>
                <a:p>
                  <a:r>
                    <a:rPr lang="en-GB">
                      <a:noFill/>
                    </a:rPr>
                    <a:t> </a:t>
                  </a:r>
                </a:p>
              </p:txBody>
            </p:sp>
          </mc:Fallback>
        </mc:AlternateContent>
        <p:sp>
          <p:nvSpPr>
            <p:cNvPr id="41" name="Star: 5 Points 40">
              <a:extLst>
                <a:ext uri="{FF2B5EF4-FFF2-40B4-BE49-F238E27FC236}">
                  <a16:creationId xmlns:a16="http://schemas.microsoft.com/office/drawing/2014/main" id="{D1A0E2E4-572E-1410-BF95-49DACAB59DFC}"/>
                </a:ext>
              </a:extLst>
            </p:cNvPr>
            <p:cNvSpPr/>
            <p:nvPr/>
          </p:nvSpPr>
          <p:spPr>
            <a:xfrm>
              <a:off x="10090533" y="1753312"/>
              <a:ext cx="443901" cy="442448"/>
            </a:xfrm>
            <a:prstGeom prst="star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Connector 57">
              <a:extLst>
                <a:ext uri="{FF2B5EF4-FFF2-40B4-BE49-F238E27FC236}">
                  <a16:creationId xmlns:a16="http://schemas.microsoft.com/office/drawing/2014/main" id="{EE5A2752-77F3-5C75-3E8C-D50776D34009}"/>
                </a:ext>
              </a:extLst>
            </p:cNvPr>
            <p:cNvCxnSpPr>
              <a:cxnSpLocks/>
              <a:stCxn id="73" idx="0"/>
              <a:endCxn id="41" idx="1"/>
            </p:cNvCxnSpPr>
            <p:nvPr/>
          </p:nvCxnSpPr>
          <p:spPr>
            <a:xfrm>
              <a:off x="7851688" y="1331284"/>
              <a:ext cx="2238845" cy="59102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47A0E878-313C-A8E6-C12C-FF4715AF66B4}"/>
                    </a:ext>
                  </a:extLst>
                </p:cNvPr>
                <p:cNvSpPr txBox="1"/>
                <p:nvPr/>
              </p:nvSpPr>
              <p:spPr>
                <a:xfrm>
                  <a:off x="6807867" y="4132653"/>
                  <a:ext cx="14745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𝐩</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1" i="0" smtClean="0">
                                <a:latin typeface="Cambria Math" panose="02040503050406030204" pitchFamily="18" charset="0"/>
                              </a:rPr>
                              <m:t>𝐬</m:t>
                            </m:r>
                          </m:e>
                          <m:sub>
                            <m:r>
                              <m:rPr>
                                <m:sty m:val="p"/>
                              </m:rPr>
                              <a:rPr lang="en-GB" b="0" i="0" smtClean="0">
                                <a:latin typeface="Cambria Math" panose="02040503050406030204" pitchFamily="18" charset="0"/>
                              </a:rPr>
                              <m:t>k</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U</m:t>
                            </m:r>
                          </m:e>
                          <m:sub>
                            <m:r>
                              <m:rPr>
                                <m:sty m:val="p"/>
                              </m:rPr>
                              <a:rPr lang="en-GB" b="0" i="0" smtClean="0">
                                <a:latin typeface="Cambria Math" panose="02040503050406030204" pitchFamily="18" charset="0"/>
                              </a:rPr>
                              <m:t>k</m:t>
                            </m:r>
                          </m:sub>
                        </m:sSub>
                        <m: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Z</m:t>
                            </m:r>
                          </m:e>
                          <m:sub>
                            <m:r>
                              <m:rPr>
                                <m:sty m:val="p"/>
                              </m:rPr>
                              <a:rPr lang="en-GB" b="0" i="0" smtClean="0">
                                <a:latin typeface="Cambria Math" panose="02040503050406030204" pitchFamily="18" charset="0"/>
                              </a:rPr>
                              <m:t>k</m:t>
                            </m:r>
                            <m:r>
                              <a:rPr lang="en-GB" b="0" i="0" smtClean="0">
                                <a:latin typeface="Cambria Math" panose="02040503050406030204" pitchFamily="18" charset="0"/>
                              </a:rPr>
                              <m:t>−1</m:t>
                            </m:r>
                          </m:sub>
                        </m:sSub>
                        <m:r>
                          <a:rPr lang="en-GB" b="0" i="0" smtClean="0">
                            <a:latin typeface="Cambria Math" panose="02040503050406030204" pitchFamily="18" charset="0"/>
                          </a:rPr>
                          <m:t>)</m:t>
                        </m:r>
                      </m:oMath>
                    </m:oMathPara>
                  </a14:m>
                  <a:endParaRPr lang="en-GB" dirty="0"/>
                </a:p>
              </p:txBody>
            </p:sp>
          </mc:Choice>
          <mc:Fallback xmlns="">
            <p:sp>
              <p:nvSpPr>
                <p:cNvPr id="59" name="TextBox 58">
                  <a:extLst>
                    <a:ext uri="{FF2B5EF4-FFF2-40B4-BE49-F238E27FC236}">
                      <a16:creationId xmlns:a16="http://schemas.microsoft.com/office/drawing/2014/main" id="{47A0E878-313C-A8E6-C12C-FF4715AF66B4}"/>
                    </a:ext>
                  </a:extLst>
                </p:cNvPr>
                <p:cNvSpPr txBox="1">
                  <a:spLocks noRot="1" noChangeAspect="1" noMove="1" noResize="1" noEditPoints="1" noAdjustHandles="1" noChangeArrowheads="1" noChangeShapeType="1" noTextEdit="1"/>
                </p:cNvSpPr>
                <p:nvPr/>
              </p:nvSpPr>
              <p:spPr>
                <a:xfrm>
                  <a:off x="6807867" y="4132653"/>
                  <a:ext cx="1474570" cy="276999"/>
                </a:xfrm>
                <a:prstGeom prst="rect">
                  <a:avLst/>
                </a:prstGeom>
                <a:blipFill>
                  <a:blip r:embed="rId13"/>
                  <a:stretch>
                    <a:fillRect l="-3719" t="-2222" r="-5372"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87EAA3C-2E33-D1C9-6925-C6D3DCB05B4C}"/>
                    </a:ext>
                  </a:extLst>
                </p:cNvPr>
                <p:cNvSpPr txBox="1"/>
                <p:nvPr/>
              </p:nvSpPr>
              <p:spPr>
                <a:xfrm>
                  <a:off x="3635999" y="5711261"/>
                  <a:ext cx="19137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𝐩</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1" i="0" smtClean="0">
                                <a:latin typeface="Cambria Math" panose="02040503050406030204" pitchFamily="18" charset="0"/>
                              </a:rPr>
                              <m:t>𝐬</m:t>
                            </m:r>
                          </m:e>
                          <m:sub>
                            <m:r>
                              <m:rPr>
                                <m:sty m:val="p"/>
                              </m:rPr>
                              <a:rPr lang="en-GB" b="0" i="0" smtClean="0">
                                <a:latin typeface="Cambria Math" panose="02040503050406030204" pitchFamily="18" charset="0"/>
                              </a:rPr>
                              <m:t>k</m:t>
                            </m:r>
                            <m:r>
                              <a:rPr lang="en-GB" b="0" i="0"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U</m:t>
                            </m:r>
                          </m:e>
                          <m:sub>
                            <m:r>
                              <m:rPr>
                                <m:sty m:val="p"/>
                              </m:rPr>
                              <a:rPr lang="en-GB" b="0" i="0" smtClean="0">
                                <a:latin typeface="Cambria Math" panose="02040503050406030204" pitchFamily="18" charset="0"/>
                              </a:rPr>
                              <m:t>k</m:t>
                            </m:r>
                            <m:r>
                              <a:rPr lang="en-GB" b="0" i="0" smtClean="0">
                                <a:latin typeface="Cambria Math" panose="02040503050406030204" pitchFamily="18" charset="0"/>
                              </a:rPr>
                              <m:t>−1</m:t>
                            </m:r>
                          </m:sub>
                        </m:sSub>
                        <m: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Z</m:t>
                            </m:r>
                          </m:e>
                          <m:sub>
                            <m:r>
                              <m:rPr>
                                <m:sty m:val="p"/>
                              </m:rPr>
                              <a:rPr lang="en-GB" b="0" i="0" smtClean="0">
                                <a:latin typeface="Cambria Math" panose="02040503050406030204" pitchFamily="18" charset="0"/>
                              </a:rPr>
                              <m:t>k</m:t>
                            </m:r>
                            <m:r>
                              <a:rPr lang="en-GB" b="0" i="0" smtClean="0">
                                <a:latin typeface="Cambria Math" panose="02040503050406030204" pitchFamily="18" charset="0"/>
                              </a:rPr>
                              <m:t>−1</m:t>
                            </m:r>
                          </m:sub>
                        </m:sSub>
                        <m:r>
                          <a:rPr lang="en-GB" b="0" i="0" smtClean="0">
                            <a:latin typeface="Cambria Math" panose="02040503050406030204" pitchFamily="18" charset="0"/>
                          </a:rPr>
                          <m:t>)</m:t>
                        </m:r>
                      </m:oMath>
                    </m:oMathPara>
                  </a14:m>
                  <a:endParaRPr lang="en-GB" dirty="0"/>
                </a:p>
              </p:txBody>
            </p:sp>
          </mc:Choice>
          <mc:Fallback xmlns="">
            <p:sp>
              <p:nvSpPr>
                <p:cNvPr id="60" name="TextBox 59">
                  <a:extLst>
                    <a:ext uri="{FF2B5EF4-FFF2-40B4-BE49-F238E27FC236}">
                      <a16:creationId xmlns:a16="http://schemas.microsoft.com/office/drawing/2014/main" id="{C87EAA3C-2E33-D1C9-6925-C6D3DCB05B4C}"/>
                    </a:ext>
                  </a:extLst>
                </p:cNvPr>
                <p:cNvSpPr txBox="1">
                  <a:spLocks noRot="1" noChangeAspect="1" noMove="1" noResize="1" noEditPoints="1" noAdjustHandles="1" noChangeArrowheads="1" noChangeShapeType="1" noTextEdit="1"/>
                </p:cNvSpPr>
                <p:nvPr/>
              </p:nvSpPr>
              <p:spPr>
                <a:xfrm>
                  <a:off x="3635999" y="5711261"/>
                  <a:ext cx="1913794" cy="276999"/>
                </a:xfrm>
                <a:prstGeom prst="rect">
                  <a:avLst/>
                </a:prstGeom>
                <a:blipFill>
                  <a:blip r:embed="rId14"/>
                  <a:stretch>
                    <a:fillRect l="-2866" t="-4444" r="-4140" b="-35556"/>
                  </a:stretch>
                </a:blipFill>
              </p:spPr>
              <p:txBody>
                <a:bodyPr/>
                <a:lstStyle/>
                <a:p>
                  <a:r>
                    <a:rPr lang="en-GB">
                      <a:noFill/>
                    </a:rPr>
                    <a:t> </a:t>
                  </a:r>
                </a:p>
              </p:txBody>
            </p:sp>
          </mc:Fallback>
        </mc:AlternateContent>
        <p:sp>
          <p:nvSpPr>
            <p:cNvPr id="61" name="TextBox 60">
              <a:extLst>
                <a:ext uri="{FF2B5EF4-FFF2-40B4-BE49-F238E27FC236}">
                  <a16:creationId xmlns:a16="http://schemas.microsoft.com/office/drawing/2014/main" id="{6BEB9E1A-BE7A-E613-7177-72784A736784}"/>
                </a:ext>
              </a:extLst>
            </p:cNvPr>
            <p:cNvSpPr txBox="1"/>
            <p:nvPr/>
          </p:nvSpPr>
          <p:spPr>
            <a:xfrm rot="18890086">
              <a:off x="3560052" y="2440722"/>
              <a:ext cx="1403027" cy="369332"/>
            </a:xfrm>
            <a:prstGeom prst="rect">
              <a:avLst/>
            </a:prstGeom>
            <a:noFill/>
          </p:spPr>
          <p:txBody>
            <a:bodyPr wrap="square" rtlCol="0">
              <a:spAutoFit/>
            </a:bodyPr>
            <a:lstStyle/>
            <a:p>
              <a:r>
                <a:rPr lang="en-GB" dirty="0"/>
                <a:t>Propagation</a:t>
              </a:r>
            </a:p>
          </p:txBody>
        </p:sp>
        <p:sp>
          <p:nvSpPr>
            <p:cNvPr id="73" name="Isosceles Triangle 72">
              <a:extLst>
                <a:ext uri="{FF2B5EF4-FFF2-40B4-BE49-F238E27FC236}">
                  <a16:creationId xmlns:a16="http://schemas.microsoft.com/office/drawing/2014/main" id="{7397D919-7E36-7AB0-536F-9308FD674820}"/>
                </a:ext>
              </a:extLst>
            </p:cNvPr>
            <p:cNvSpPr/>
            <p:nvPr/>
          </p:nvSpPr>
          <p:spPr>
            <a:xfrm rot="6475138">
              <a:off x="7446325" y="1025024"/>
              <a:ext cx="365043" cy="468404"/>
            </a:xfrm>
            <a:prstGeom prst="triangl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6074206F-39AA-BBF2-BAC8-45639BFD1A4C}"/>
                    </a:ext>
                  </a:extLst>
                </p:cNvPr>
                <p:cNvSpPr txBox="1"/>
                <p:nvPr/>
              </p:nvSpPr>
              <p:spPr>
                <a:xfrm>
                  <a:off x="10531521" y="1645313"/>
                  <a:ext cx="3279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0" smtClean="0">
                                <a:latin typeface="Cambria Math" panose="02040503050406030204" pitchFamily="18" charset="0"/>
                              </a:rPr>
                              <m:t>𝐑</m:t>
                            </m:r>
                          </m:e>
                          <m:sub>
                            <m:r>
                              <m:rPr>
                                <m:sty m:val="p"/>
                              </m:rPr>
                              <a:rPr lang="en-GB" b="0" i="0" smtClean="0">
                                <a:latin typeface="Cambria Math" panose="02040503050406030204" pitchFamily="18" charset="0"/>
                              </a:rPr>
                              <m:t>k</m:t>
                            </m:r>
                          </m:sub>
                        </m:sSub>
                      </m:oMath>
                    </m:oMathPara>
                  </a14:m>
                  <a:endParaRPr lang="en-GB" dirty="0"/>
                </a:p>
              </p:txBody>
            </p:sp>
          </mc:Choice>
          <mc:Fallback xmlns="">
            <p:sp>
              <p:nvSpPr>
                <p:cNvPr id="88" name="TextBox 87">
                  <a:extLst>
                    <a:ext uri="{FF2B5EF4-FFF2-40B4-BE49-F238E27FC236}">
                      <a16:creationId xmlns:a16="http://schemas.microsoft.com/office/drawing/2014/main" id="{6074206F-39AA-BBF2-BAC8-45639BFD1A4C}"/>
                    </a:ext>
                  </a:extLst>
                </p:cNvPr>
                <p:cNvSpPr txBox="1">
                  <a:spLocks noRot="1" noChangeAspect="1" noMove="1" noResize="1" noEditPoints="1" noAdjustHandles="1" noChangeArrowheads="1" noChangeShapeType="1" noTextEdit="1"/>
                </p:cNvSpPr>
                <p:nvPr/>
              </p:nvSpPr>
              <p:spPr>
                <a:xfrm>
                  <a:off x="10531521" y="1645313"/>
                  <a:ext cx="327975" cy="276999"/>
                </a:xfrm>
                <a:prstGeom prst="rect">
                  <a:avLst/>
                </a:prstGeom>
                <a:blipFill>
                  <a:blip r:embed="rId15"/>
                  <a:stretch>
                    <a:fillRect l="-16667" r="-7407" b="-17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6920A62E-6D7A-8C4A-8EC9-F9CCAD40C665}"/>
                    </a:ext>
                  </a:extLst>
                </p:cNvPr>
                <p:cNvSpPr txBox="1"/>
                <p:nvPr/>
              </p:nvSpPr>
              <p:spPr>
                <a:xfrm rot="1049427">
                  <a:off x="8613922" y="1211164"/>
                  <a:ext cx="5778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m:rPr>
                                <m:sty m:val="p"/>
                              </m:rPr>
                              <a:rPr lang="en-GB" i="0" smtClean="0">
                                <a:latin typeface="Cambria Math" panose="02040503050406030204" pitchFamily="18" charset="0"/>
                              </a:rPr>
                              <m:t>z</m:t>
                            </m:r>
                          </m:e>
                          <m:sub>
                            <m:r>
                              <m:rPr>
                                <m:sty m:val="p"/>
                              </m:rPr>
                              <a:rPr lang="en-GB" b="0" i="0" smtClean="0">
                                <a:latin typeface="Cambria Math" panose="02040503050406030204" pitchFamily="18" charset="0"/>
                              </a:rPr>
                              <m:t>k</m:t>
                            </m:r>
                          </m:sub>
                        </m:sSub>
                      </m:oMath>
                    </m:oMathPara>
                  </a14:m>
                  <a:endParaRPr lang="en-GB" dirty="0"/>
                </a:p>
              </p:txBody>
            </p:sp>
          </mc:Choice>
          <mc:Fallback xmlns="">
            <p:sp>
              <p:nvSpPr>
                <p:cNvPr id="90" name="TextBox 89">
                  <a:extLst>
                    <a:ext uri="{FF2B5EF4-FFF2-40B4-BE49-F238E27FC236}">
                      <a16:creationId xmlns:a16="http://schemas.microsoft.com/office/drawing/2014/main" id="{6920A62E-6D7A-8C4A-8EC9-F9CCAD40C665}"/>
                    </a:ext>
                  </a:extLst>
                </p:cNvPr>
                <p:cNvSpPr txBox="1">
                  <a:spLocks noRot="1" noChangeAspect="1" noMove="1" noResize="1" noEditPoints="1" noAdjustHandles="1" noChangeArrowheads="1" noChangeShapeType="1" noTextEdit="1"/>
                </p:cNvSpPr>
                <p:nvPr/>
              </p:nvSpPr>
              <p:spPr>
                <a:xfrm rot="1049427">
                  <a:off x="8613922" y="1211164"/>
                  <a:ext cx="577850" cy="369332"/>
                </a:xfrm>
                <a:prstGeom prst="rect">
                  <a:avLst/>
                </a:prstGeom>
                <a:blipFill>
                  <a:blip r:embed="rId16"/>
                  <a:stretch>
                    <a:fillRect/>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17">
              <p14:nvContentPartPr>
                <p14:cNvPr id="92" name="Ink 91">
                  <a:extLst>
                    <a:ext uri="{FF2B5EF4-FFF2-40B4-BE49-F238E27FC236}">
                      <a16:creationId xmlns:a16="http://schemas.microsoft.com/office/drawing/2014/main" id="{5FC027CA-0C20-9D4A-B4A0-68A1C429ED4C}"/>
                    </a:ext>
                  </a:extLst>
                </p14:cNvPr>
                <p14:cNvContentPartPr/>
                <p14:nvPr/>
              </p14:nvContentPartPr>
              <p14:xfrm>
                <a:off x="11732630" y="3058380"/>
                <a:ext cx="2520" cy="2520"/>
              </p14:xfrm>
            </p:contentPart>
          </mc:Choice>
          <mc:Fallback xmlns="">
            <p:pic>
              <p:nvPicPr>
                <p:cNvPr id="92" name="Ink 91">
                  <a:extLst>
                    <a:ext uri="{FF2B5EF4-FFF2-40B4-BE49-F238E27FC236}">
                      <a16:creationId xmlns:a16="http://schemas.microsoft.com/office/drawing/2014/main" id="{5FC027CA-0C20-9D4A-B4A0-68A1C429ED4C}"/>
                    </a:ext>
                  </a:extLst>
                </p:cNvPr>
                <p:cNvPicPr/>
                <p:nvPr/>
              </p:nvPicPr>
              <p:blipFill>
                <a:blip r:embed="rId18"/>
                <a:stretch>
                  <a:fillRect/>
                </a:stretch>
              </p:blipFill>
              <p:spPr>
                <a:xfrm>
                  <a:off x="11723630" y="3049380"/>
                  <a:ext cx="20160" cy="20160"/>
                </a:xfrm>
                <a:prstGeom prst="rect">
                  <a:avLst/>
                </a:prstGeom>
              </p:spPr>
            </p:pic>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BC239805-A654-D7C4-6939-2CC9E5FA28D2}"/>
                    </a:ext>
                  </a:extLst>
                </p:cNvPr>
                <p:cNvSpPr txBox="1"/>
                <p:nvPr/>
              </p:nvSpPr>
              <p:spPr>
                <a:xfrm rot="20929643">
                  <a:off x="8472337" y="2203571"/>
                  <a:ext cx="5778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1" i="1">
                            <a:latin typeface="Cambria Math"/>
                            <a:ea typeface="Times New Roman"/>
                            <a:cs typeface="Times New Roman"/>
                          </a:rPr>
                          <m:t>𝐠</m:t>
                        </m:r>
                        <m:r>
                          <a:rPr lang="en-GB" b="1" i="1">
                            <a:latin typeface="Cambria Math"/>
                            <a:ea typeface="Times New Roman"/>
                            <a:cs typeface="Times New Roman"/>
                          </a:rPr>
                          <m:t>(</m:t>
                        </m:r>
                        <m:sSub>
                          <m:sSubPr>
                            <m:ctrlPr>
                              <a:rPr lang="en-GB" i="1">
                                <a:latin typeface="Cambria Math" panose="02040503050406030204" pitchFamily="18" charset="0"/>
                                <a:ea typeface="Times New Roman"/>
                                <a:cs typeface="Times New Roman"/>
                              </a:rPr>
                            </m:ctrlPr>
                          </m:sSubPr>
                          <m:e>
                            <m:r>
                              <a:rPr lang="en-GB" b="1" i="1">
                                <a:latin typeface="Cambria Math"/>
                                <a:ea typeface="Times New Roman"/>
                                <a:cs typeface="Times New Roman"/>
                              </a:rPr>
                              <m:t>𝐦</m:t>
                            </m:r>
                          </m:e>
                          <m:sub>
                            <m:r>
                              <a:rPr lang="en-GB" b="1" i="1">
                                <a:latin typeface="Cambria Math"/>
                                <a:ea typeface="Times New Roman"/>
                                <a:cs typeface="Times New Roman"/>
                              </a:rPr>
                              <m:t>𝒊</m:t>
                            </m:r>
                          </m:sub>
                        </m:sSub>
                        <m:r>
                          <a:rPr lang="en-GB" b="1" i="1">
                            <a:latin typeface="Cambria Math"/>
                            <a:ea typeface="Times New Roman"/>
                            <a:cs typeface="Times New Roman"/>
                          </a:rPr>
                          <m:t>,</m:t>
                        </m:r>
                        <m:sSub>
                          <m:sSubPr>
                            <m:ctrlPr>
                              <a:rPr lang="en-GB" i="1">
                                <a:latin typeface="Cambria Math" panose="02040503050406030204" pitchFamily="18" charset="0"/>
                                <a:ea typeface="Times New Roman"/>
                                <a:cs typeface="Times New Roman"/>
                              </a:rPr>
                            </m:ctrlPr>
                          </m:sSubPr>
                          <m:e>
                            <m:acc>
                              <m:accPr>
                                <m:chr m:val="̂"/>
                                <m:ctrlPr>
                                  <a:rPr lang="en-GB" i="1">
                                    <a:latin typeface="Cambria Math" panose="02040503050406030204" pitchFamily="18" charset="0"/>
                                    <a:ea typeface="Times New Roman"/>
                                    <a:cs typeface="Times New Roman"/>
                                  </a:rPr>
                                </m:ctrlPr>
                              </m:accPr>
                              <m:e>
                                <m:r>
                                  <a:rPr lang="en-GB" b="1" i="1">
                                    <a:latin typeface="Cambria Math"/>
                                    <a:ea typeface="Times New Roman"/>
                                    <a:cs typeface="Times New Roman"/>
                                  </a:rPr>
                                  <m:t>𝝁</m:t>
                                </m:r>
                              </m:e>
                            </m:acc>
                          </m:e>
                          <m:sub>
                            <m:r>
                              <a:rPr lang="en-GB" b="1" i="1">
                                <a:latin typeface="Cambria Math"/>
                                <a:ea typeface="Times New Roman"/>
                                <a:cs typeface="Times New Roman"/>
                              </a:rPr>
                              <m:t>𝒌</m:t>
                            </m:r>
                          </m:sub>
                        </m:sSub>
                        <m:r>
                          <a:rPr lang="en-GB" b="1" i="1">
                            <a:latin typeface="Cambria Math"/>
                            <a:ea typeface="Times New Roman"/>
                            <a:cs typeface="Times New Roman"/>
                          </a:rPr>
                          <m:t>)</m:t>
                        </m:r>
                      </m:oMath>
                    </m:oMathPara>
                  </a14:m>
                  <a:endParaRPr lang="en-GB" dirty="0"/>
                </a:p>
              </p:txBody>
            </p:sp>
          </mc:Choice>
          <mc:Fallback xmlns="">
            <p:sp>
              <p:nvSpPr>
                <p:cNvPr id="118" name="TextBox 117">
                  <a:extLst>
                    <a:ext uri="{FF2B5EF4-FFF2-40B4-BE49-F238E27FC236}">
                      <a16:creationId xmlns:a16="http://schemas.microsoft.com/office/drawing/2014/main" id="{BC239805-A654-D7C4-6939-2CC9E5FA28D2}"/>
                    </a:ext>
                  </a:extLst>
                </p:cNvPr>
                <p:cNvSpPr txBox="1">
                  <a:spLocks noRot="1" noChangeAspect="1" noMove="1" noResize="1" noEditPoints="1" noAdjustHandles="1" noChangeArrowheads="1" noChangeShapeType="1" noTextEdit="1"/>
                </p:cNvSpPr>
                <p:nvPr/>
              </p:nvSpPr>
              <p:spPr>
                <a:xfrm rot="20929643">
                  <a:off x="8472337" y="2203571"/>
                  <a:ext cx="577850" cy="369332"/>
                </a:xfrm>
                <a:prstGeom prst="rect">
                  <a:avLst/>
                </a:prstGeom>
                <a:blipFill>
                  <a:blip r:embed="rId19"/>
                  <a:stretch>
                    <a:fillRect t="-27848" r="-87619" b="-5063"/>
                  </a:stretch>
                </a:blipFill>
              </p:spPr>
              <p:txBody>
                <a:bodyPr/>
                <a:lstStyle/>
                <a:p>
                  <a:r>
                    <a:rPr lang="en-GB">
                      <a:noFill/>
                    </a:rPr>
                    <a:t> </a:t>
                  </a:r>
                </a:p>
              </p:txBody>
            </p:sp>
          </mc:Fallback>
        </mc:AlternateContent>
        <p:cxnSp>
          <p:nvCxnSpPr>
            <p:cNvPr id="18" name="Straight Connector 17">
              <a:extLst>
                <a:ext uri="{FF2B5EF4-FFF2-40B4-BE49-F238E27FC236}">
                  <a16:creationId xmlns:a16="http://schemas.microsoft.com/office/drawing/2014/main" id="{719DECB3-2E0E-73EF-BDE4-8E2CB36DBA9F}"/>
                </a:ext>
              </a:extLst>
            </p:cNvPr>
            <p:cNvCxnSpPr>
              <a:cxnSpLocks/>
              <a:stCxn id="21" idx="6"/>
              <a:endCxn id="41" idx="1"/>
            </p:cNvCxnSpPr>
            <p:nvPr/>
          </p:nvCxnSpPr>
          <p:spPr>
            <a:xfrm flipV="1">
              <a:off x="7199285" y="1922312"/>
              <a:ext cx="2891248" cy="36238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4EDD0E18-40E7-7C40-3ED1-F1F1F5B0CFA4}"/>
                </a:ext>
              </a:extLst>
            </p:cNvPr>
            <p:cNvSpPr/>
            <p:nvPr/>
          </p:nvSpPr>
          <p:spPr>
            <a:xfrm>
              <a:off x="7383101" y="2305774"/>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656C7F1-C52D-A1A9-EF7A-5FFBC4BDE2FC}"/>
                    </a:ext>
                  </a:extLst>
                </p:cNvPr>
                <p:cNvSpPr txBox="1"/>
                <p:nvPr/>
              </p:nvSpPr>
              <p:spPr>
                <a:xfrm>
                  <a:off x="7419334" y="2453692"/>
                  <a:ext cx="619850" cy="3037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1" i="1" smtClean="0">
                                <a:latin typeface="Cambria Math" panose="02040503050406030204" pitchFamily="18" charset="0"/>
                              </a:rPr>
                              <m:t>𝝁</m:t>
                            </m:r>
                          </m:e>
                          <m:sub>
                            <m:sSub>
                              <m:sSubPr>
                                <m:ctrlPr>
                                  <a:rPr lang="en-GB" i="1">
                                    <a:latin typeface="Cambria Math" panose="02040503050406030204" pitchFamily="18" charset="0"/>
                                  </a:rPr>
                                </m:ctrlPr>
                              </m:sSubPr>
                              <m:e>
                                <m:acc>
                                  <m:accPr>
                                    <m:chr m:val="̂"/>
                                    <m:ctrlPr>
                                      <a:rPr lang="en-GB" b="1" i="1">
                                        <a:latin typeface="Cambria Math" panose="02040503050406030204" pitchFamily="18" charset="0"/>
                                      </a:rPr>
                                    </m:ctrlPr>
                                  </m:accPr>
                                  <m:e>
                                    <m:r>
                                      <a:rPr lang="en-GB" b="1">
                                        <a:latin typeface="Cambria Math" panose="02040503050406030204" pitchFamily="18" charset="0"/>
                                      </a:rPr>
                                      <m:t>𝐬</m:t>
                                    </m:r>
                                  </m:e>
                                </m:acc>
                              </m:e>
                              <m:sub>
                                <m:r>
                                  <m:rPr>
                                    <m:sty m:val="p"/>
                                  </m:rPr>
                                  <a:rPr lang="en-GB">
                                    <a:latin typeface="Cambria Math" panose="02040503050406030204" pitchFamily="18" charset="0"/>
                                  </a:rPr>
                                  <m:t>k</m:t>
                                </m:r>
                              </m:sub>
                            </m:sSub>
                            <m:r>
                              <a:rPr lang="en-GB" i="1">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z</m:t>
                                </m:r>
                              </m:e>
                              <m:sub>
                                <m:r>
                                  <m:rPr>
                                    <m:sty m:val="p"/>
                                  </m:rPr>
                                  <a:rPr lang="en-GB">
                                    <a:latin typeface="Cambria Math" panose="02040503050406030204" pitchFamily="18" charset="0"/>
                                  </a:rPr>
                                  <m:t>k</m:t>
                                </m:r>
                              </m:sub>
                            </m:sSub>
                          </m:sub>
                        </m:sSub>
                      </m:oMath>
                    </m:oMathPara>
                  </a14:m>
                  <a:endParaRPr lang="en-GB" dirty="0"/>
                </a:p>
              </p:txBody>
            </p:sp>
          </mc:Choice>
          <mc:Fallback xmlns="">
            <p:sp>
              <p:nvSpPr>
                <p:cNvPr id="39" name="TextBox 38">
                  <a:extLst>
                    <a:ext uri="{FF2B5EF4-FFF2-40B4-BE49-F238E27FC236}">
                      <a16:creationId xmlns:a16="http://schemas.microsoft.com/office/drawing/2014/main" id="{A656C7F1-C52D-A1A9-EF7A-5FFBC4BDE2FC}"/>
                    </a:ext>
                  </a:extLst>
                </p:cNvPr>
                <p:cNvSpPr txBox="1">
                  <a:spLocks noRot="1" noChangeAspect="1" noMove="1" noResize="1" noEditPoints="1" noAdjustHandles="1" noChangeArrowheads="1" noChangeShapeType="1" noTextEdit="1"/>
                </p:cNvSpPr>
                <p:nvPr/>
              </p:nvSpPr>
              <p:spPr>
                <a:xfrm>
                  <a:off x="7419334" y="2453692"/>
                  <a:ext cx="619850" cy="303738"/>
                </a:xfrm>
                <a:prstGeom prst="rect">
                  <a:avLst/>
                </a:prstGeom>
                <a:blipFill>
                  <a:blip r:embed="rId20"/>
                  <a:stretch>
                    <a:fillRect l="-7843" r="-1961" b="-28000"/>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0BD38ACA-02A4-55E4-4AED-F93E2D08DCB8}"/>
                </a:ext>
              </a:extLst>
            </p:cNvPr>
            <p:cNvSpPr txBox="1"/>
            <p:nvPr/>
          </p:nvSpPr>
          <p:spPr>
            <a:xfrm rot="1500000">
              <a:off x="8377166" y="993122"/>
              <a:ext cx="1527537" cy="369332"/>
            </a:xfrm>
            <a:prstGeom prst="rect">
              <a:avLst/>
            </a:prstGeom>
            <a:noFill/>
          </p:spPr>
          <p:txBody>
            <a:bodyPr wrap="square" lIns="91440" tIns="45720" rIns="91440" bIns="45720" rtlCol="0" anchor="t">
              <a:spAutoFit/>
            </a:bodyPr>
            <a:lstStyle/>
            <a:p>
              <a:r>
                <a:rPr lang="en-GB" dirty="0"/>
                <a:t>Measurement</a:t>
              </a:r>
              <a:endParaRPr lang="en-GB" dirty="0">
                <a:ea typeface="Calibri"/>
                <a:cs typeface="Calibri"/>
              </a:endParaRPr>
            </a:p>
          </p:txBody>
        </p:sp>
        <p:sp>
          <p:nvSpPr>
            <p:cNvPr id="12" name="TextBox 11">
              <a:extLst>
                <a:ext uri="{FF2B5EF4-FFF2-40B4-BE49-F238E27FC236}">
                  <a16:creationId xmlns:a16="http://schemas.microsoft.com/office/drawing/2014/main" id="{9A093D3B-1419-8AAC-C712-94077CA056D0}"/>
                </a:ext>
              </a:extLst>
            </p:cNvPr>
            <p:cNvSpPr txBox="1"/>
            <p:nvPr/>
          </p:nvSpPr>
          <p:spPr>
            <a:xfrm rot="-540000">
              <a:off x="8448399" y="2604267"/>
              <a:ext cx="1417968" cy="646331"/>
            </a:xfrm>
            <a:prstGeom prst="rect">
              <a:avLst/>
            </a:prstGeom>
            <a:noFill/>
          </p:spPr>
          <p:txBody>
            <a:bodyPr wrap="square" lIns="91440" tIns="45720" rIns="91440" bIns="45720" rtlCol="0" anchor="t">
              <a:spAutoFit/>
            </a:bodyPr>
            <a:lstStyle/>
            <a:p>
              <a:r>
                <a:rPr lang="en-GB" dirty="0"/>
                <a:t>Observation model</a:t>
              </a:r>
              <a:endParaRPr lang="en-GB" dirty="0">
                <a:ea typeface="Calibri"/>
                <a:cs typeface="Calibri"/>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DB590F7-1D0B-4BF3-076C-0F1AF8C05697}"/>
                    </a:ext>
                  </a:extLst>
                </p:cNvPr>
                <p:cNvSpPr txBox="1"/>
                <p:nvPr/>
              </p:nvSpPr>
              <p:spPr>
                <a:xfrm>
                  <a:off x="6783327" y="1395830"/>
                  <a:ext cx="104092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pose</m:t>
                        </m:r>
                        <m:r>
                          <a:rPr lang="en-US" sz="2000" b="0" i="0" smtClean="0">
                            <a:latin typeface="Cambria Math" panose="02040503050406030204" pitchFamily="18" charset="0"/>
                          </a:rPr>
                          <m:t> ???</m:t>
                        </m:r>
                      </m:oMath>
                    </m:oMathPara>
                  </a14:m>
                  <a:endParaRPr lang="en-GB" sz="2000" dirty="0"/>
                </a:p>
              </p:txBody>
            </p:sp>
          </mc:Choice>
          <mc:Fallback xmlns="">
            <p:sp>
              <p:nvSpPr>
                <p:cNvPr id="30" name="TextBox 29">
                  <a:extLst>
                    <a:ext uri="{FF2B5EF4-FFF2-40B4-BE49-F238E27FC236}">
                      <a16:creationId xmlns:a16="http://schemas.microsoft.com/office/drawing/2014/main" id="{FDB590F7-1D0B-4BF3-076C-0F1AF8C05697}"/>
                    </a:ext>
                  </a:extLst>
                </p:cNvPr>
                <p:cNvSpPr txBox="1">
                  <a:spLocks noRot="1" noChangeAspect="1" noMove="1" noResize="1" noEditPoints="1" noAdjustHandles="1" noChangeArrowheads="1" noChangeShapeType="1" noTextEdit="1"/>
                </p:cNvSpPr>
                <p:nvPr/>
              </p:nvSpPr>
              <p:spPr>
                <a:xfrm>
                  <a:off x="6783327" y="1395830"/>
                  <a:ext cx="1040926" cy="307777"/>
                </a:xfrm>
                <a:prstGeom prst="rect">
                  <a:avLst/>
                </a:prstGeom>
                <a:blipFill>
                  <a:blip r:embed="rId21"/>
                  <a:stretch>
                    <a:fillRect l="-5848" r="-5263" b="-26000"/>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59F9D20-8650-DC39-034E-A6024B5628E1}"/>
                  </a:ext>
                </a:extLst>
              </p:cNvPr>
              <p:cNvSpPr txBox="1"/>
              <p:nvPr/>
            </p:nvSpPr>
            <p:spPr>
              <a:xfrm>
                <a:off x="247246" y="123371"/>
                <a:ext cx="17088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𝐂𝐨𝐫𝐫𝐞𝐜𝐭𝐢𝐨𝐧</m:t>
                      </m:r>
                      <m:r>
                        <a:rPr lang="en-GB" sz="2400" b="1" i="0" smtClean="0">
                          <a:latin typeface="Cambria Math" panose="02040503050406030204" pitchFamily="18" charset="0"/>
                        </a:rPr>
                        <m:t>:</m:t>
                      </m:r>
                    </m:oMath>
                  </m:oMathPara>
                </a14:m>
                <a:endParaRPr lang="en-GB" sz="2400" b="1" dirty="0"/>
              </a:p>
            </p:txBody>
          </p:sp>
        </mc:Choice>
        <mc:Fallback xmlns="">
          <p:sp>
            <p:nvSpPr>
              <p:cNvPr id="32" name="TextBox 31">
                <a:extLst>
                  <a:ext uri="{FF2B5EF4-FFF2-40B4-BE49-F238E27FC236}">
                    <a16:creationId xmlns:a16="http://schemas.microsoft.com/office/drawing/2014/main" id="{C59F9D20-8650-DC39-034E-A6024B5628E1}"/>
                  </a:ext>
                </a:extLst>
              </p:cNvPr>
              <p:cNvSpPr txBox="1">
                <a:spLocks noRot="1" noChangeAspect="1" noMove="1" noResize="1" noEditPoints="1" noAdjustHandles="1" noChangeArrowheads="1" noChangeShapeType="1" noTextEdit="1"/>
              </p:cNvSpPr>
              <p:nvPr/>
            </p:nvSpPr>
            <p:spPr>
              <a:xfrm>
                <a:off x="247246" y="123371"/>
                <a:ext cx="1708801" cy="369332"/>
              </a:xfrm>
              <a:prstGeom prst="rect">
                <a:avLst/>
              </a:prstGeom>
              <a:blipFill>
                <a:blip r:embed="rId22"/>
                <a:stretch>
                  <a:fillRect l="-3929" r="-1429" b="-6557"/>
                </a:stretch>
              </a:blipFill>
            </p:spPr>
            <p:txBody>
              <a:bodyPr/>
              <a:lstStyle/>
              <a:p>
                <a:r>
                  <a:rPr lang="en-GB">
                    <a:noFill/>
                  </a:rPr>
                  <a:t> </a:t>
                </a:r>
              </a:p>
            </p:txBody>
          </p:sp>
        </mc:Fallback>
      </mc:AlternateContent>
    </p:spTree>
    <p:extLst>
      <p:ext uri="{BB962C8B-B14F-4D97-AF65-F5344CB8AC3E}">
        <p14:creationId xmlns:p14="http://schemas.microsoft.com/office/powerpoint/2010/main" val="855727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FF226-5DDB-60DA-BF82-CAD032392470}"/>
            </a:ext>
          </a:extLst>
        </p:cNvPr>
        <p:cNvGrpSpPr/>
        <p:nvPr/>
      </p:nvGrpSpPr>
      <p:grpSpPr>
        <a:xfrm>
          <a:off x="0" y="0"/>
          <a:ext cx="0" cy="0"/>
          <a:chOff x="0" y="0"/>
          <a:chExt cx="0" cy="0"/>
        </a:xfrm>
      </p:grpSpPr>
      <p:grpSp>
        <p:nvGrpSpPr>
          <p:cNvPr id="31" name="Group 30">
            <a:extLst>
              <a:ext uri="{FF2B5EF4-FFF2-40B4-BE49-F238E27FC236}">
                <a16:creationId xmlns:a16="http://schemas.microsoft.com/office/drawing/2014/main" id="{4CC5AFE1-86FA-AF20-3617-DC841DA69012}"/>
              </a:ext>
            </a:extLst>
          </p:cNvPr>
          <p:cNvGrpSpPr/>
          <p:nvPr/>
        </p:nvGrpSpPr>
        <p:grpSpPr>
          <a:xfrm>
            <a:off x="2127849" y="657789"/>
            <a:ext cx="9622788" cy="6524060"/>
            <a:chOff x="2127849" y="657789"/>
            <a:chExt cx="9622788" cy="6524060"/>
          </a:xfrm>
        </p:grpSpPr>
        <p:grpSp>
          <p:nvGrpSpPr>
            <p:cNvPr id="29" name="Group 28">
              <a:extLst>
                <a:ext uri="{FF2B5EF4-FFF2-40B4-BE49-F238E27FC236}">
                  <a16:creationId xmlns:a16="http://schemas.microsoft.com/office/drawing/2014/main" id="{E4C73DAF-07E4-675F-6E3F-FF85C64E0A85}"/>
                </a:ext>
              </a:extLst>
            </p:cNvPr>
            <p:cNvGrpSpPr/>
            <p:nvPr/>
          </p:nvGrpSpPr>
          <p:grpSpPr>
            <a:xfrm>
              <a:off x="2127849" y="657789"/>
              <a:ext cx="9622788" cy="6524060"/>
              <a:chOff x="2127849" y="657789"/>
              <a:chExt cx="9622788" cy="6524060"/>
            </a:xfrm>
          </p:grpSpPr>
          <p:sp>
            <p:nvSpPr>
              <p:cNvPr id="56" name="Oval 55">
                <a:extLst>
                  <a:ext uri="{FF2B5EF4-FFF2-40B4-BE49-F238E27FC236}">
                    <a16:creationId xmlns:a16="http://schemas.microsoft.com/office/drawing/2014/main" id="{3EE2271A-8784-F366-E9DF-35010579326E}"/>
                  </a:ext>
                </a:extLst>
              </p:cNvPr>
              <p:cNvSpPr/>
              <p:nvPr/>
            </p:nvSpPr>
            <p:spPr>
              <a:xfrm rot="17340417">
                <a:off x="5383441" y="1183151"/>
                <a:ext cx="3483771" cy="2433048"/>
              </a:xfrm>
              <a:prstGeom prst="ellipse">
                <a:avLst/>
              </a:prstGeom>
              <a:solidFill>
                <a:schemeClr val="accent6">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1" name="Oval 110">
                <a:extLst>
                  <a:ext uri="{FF2B5EF4-FFF2-40B4-BE49-F238E27FC236}">
                    <a16:creationId xmlns:a16="http://schemas.microsoft.com/office/drawing/2014/main" id="{E6217AF1-8DCE-7868-434C-F0AF8A27759B}"/>
                  </a:ext>
                </a:extLst>
              </p:cNvPr>
              <p:cNvSpPr/>
              <p:nvPr/>
            </p:nvSpPr>
            <p:spPr>
              <a:xfrm rot="21412022">
                <a:off x="9742170" y="1577553"/>
                <a:ext cx="1144637" cy="818953"/>
              </a:xfrm>
              <a:prstGeom prst="ellipse">
                <a:avLst/>
              </a:prstGeom>
              <a:solidFill>
                <a:srgbClr val="00C4F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AF51FE6F-3EB8-BD86-47A0-A4B8CBB2042E}"/>
                  </a:ext>
                </a:extLst>
              </p:cNvPr>
              <p:cNvSpPr/>
              <p:nvPr/>
            </p:nvSpPr>
            <p:spPr>
              <a:xfrm rot="17299495">
                <a:off x="5814445" y="1662440"/>
                <a:ext cx="3105330" cy="1620110"/>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B001795B-66B7-B492-0757-B347E9932AE2}"/>
                  </a:ext>
                </a:extLst>
              </p:cNvPr>
              <p:cNvSpPr/>
              <p:nvPr/>
            </p:nvSpPr>
            <p:spPr>
              <a:xfrm rot="17340417">
                <a:off x="3061885" y="4236365"/>
                <a:ext cx="1875436" cy="1073076"/>
              </a:xfrm>
              <a:prstGeom prst="ellipse">
                <a:avLst/>
              </a:prstGeom>
              <a:solidFill>
                <a:schemeClr val="accent6">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Isosceles Triangle 86">
                <a:extLst>
                  <a:ext uri="{FF2B5EF4-FFF2-40B4-BE49-F238E27FC236}">
                    <a16:creationId xmlns:a16="http://schemas.microsoft.com/office/drawing/2014/main" id="{E73B497C-6872-6014-CDEB-4C477055837E}"/>
                  </a:ext>
                </a:extLst>
              </p:cNvPr>
              <p:cNvSpPr/>
              <p:nvPr/>
            </p:nvSpPr>
            <p:spPr>
              <a:xfrm rot="3433843">
                <a:off x="7005413" y="1843922"/>
                <a:ext cx="488742" cy="722632"/>
              </a:xfrm>
              <a:prstGeom prst="triangle">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F882B1B9-0ED3-7050-FFEA-529E7B9310AC}"/>
                  </a:ext>
                </a:extLst>
              </p:cNvPr>
              <p:cNvGrpSpPr/>
              <p:nvPr/>
            </p:nvGrpSpPr>
            <p:grpSpPr>
              <a:xfrm>
                <a:off x="2268317" y="994020"/>
                <a:ext cx="7560000" cy="5760000"/>
                <a:chOff x="2882151" y="993304"/>
                <a:chExt cx="7560000" cy="5760000"/>
              </a:xfrm>
            </p:grpSpPr>
            <p:cxnSp>
              <p:nvCxnSpPr>
                <p:cNvPr id="27" name="Straight Arrow Connector 26">
                  <a:extLst>
                    <a:ext uri="{FF2B5EF4-FFF2-40B4-BE49-F238E27FC236}">
                      <a16:creationId xmlns:a16="http://schemas.microsoft.com/office/drawing/2014/main" id="{7A38FD88-C889-A80C-DB60-45C211E4C078}"/>
                    </a:ext>
                  </a:extLst>
                </p:cNvPr>
                <p:cNvCxnSpPr>
                  <a:cxnSpLocks/>
                </p:cNvCxnSpPr>
                <p:nvPr/>
              </p:nvCxnSpPr>
              <p:spPr>
                <a:xfrm flipV="1">
                  <a:off x="3204881" y="993304"/>
                  <a:ext cx="0" cy="5760000"/>
                </a:xfrm>
                <a:prstGeom prst="straightConnector1">
                  <a:avLst/>
                </a:prstGeom>
                <a:ln w="571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1C0D86-F732-9718-84EE-C633C158FEC5}"/>
                    </a:ext>
                  </a:extLst>
                </p:cNvPr>
                <p:cNvCxnSpPr>
                  <a:cxnSpLocks/>
                </p:cNvCxnSpPr>
                <p:nvPr/>
              </p:nvCxnSpPr>
              <p:spPr>
                <a:xfrm>
                  <a:off x="2882151" y="6329083"/>
                  <a:ext cx="7560000" cy="0"/>
                </a:xfrm>
                <a:prstGeom prst="straightConnector1">
                  <a:avLst/>
                </a:prstGeom>
                <a:ln w="571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317AC0-C7FC-C49F-17E2-0A3FC59446AC}"/>
                      </a:ext>
                    </a:extLst>
                  </p:cNvPr>
                  <p:cNvSpPr txBox="1"/>
                  <p:nvPr/>
                </p:nvSpPr>
                <p:spPr>
                  <a:xfrm>
                    <a:off x="9190444" y="6360847"/>
                    <a:ext cx="3697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𝑊</m:t>
                              </m:r>
                            </m:sub>
                          </m:sSub>
                        </m:oMath>
                      </m:oMathPara>
                    </a14:m>
                    <a:endParaRPr lang="en-GB"/>
                  </a:p>
                </p:txBody>
              </p:sp>
            </mc:Choice>
            <mc:Fallback xmlns="">
              <p:sp>
                <p:nvSpPr>
                  <p:cNvPr id="5" name="TextBox 4">
                    <a:extLst>
                      <a:ext uri="{FF2B5EF4-FFF2-40B4-BE49-F238E27FC236}">
                        <a16:creationId xmlns:a16="http://schemas.microsoft.com/office/drawing/2014/main" id="{7A317AC0-C7FC-C49F-17E2-0A3FC59446AC}"/>
                      </a:ext>
                    </a:extLst>
                  </p:cNvPr>
                  <p:cNvSpPr txBox="1">
                    <a:spLocks noRot="1" noChangeAspect="1" noMove="1" noResize="1" noEditPoints="1" noAdjustHandles="1" noChangeArrowheads="1" noChangeShapeType="1" noTextEdit="1"/>
                  </p:cNvSpPr>
                  <p:nvPr/>
                </p:nvSpPr>
                <p:spPr>
                  <a:xfrm>
                    <a:off x="9190444" y="6360847"/>
                    <a:ext cx="369780" cy="276999"/>
                  </a:xfrm>
                  <a:prstGeom prst="rect">
                    <a:avLst/>
                  </a:prstGeom>
                  <a:blipFill>
                    <a:blip r:embed="rId2"/>
                    <a:stretch>
                      <a:fillRect l="-16667" r="-5000" b="-152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E6EB4F6-870C-6243-0E96-154CCF3EFE76}"/>
                      </a:ext>
                    </a:extLst>
                  </p:cNvPr>
                  <p:cNvSpPr txBox="1"/>
                  <p:nvPr/>
                </p:nvSpPr>
                <p:spPr>
                  <a:xfrm>
                    <a:off x="2127849" y="1224683"/>
                    <a:ext cx="332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𝑊</m:t>
                              </m:r>
                            </m:sub>
                          </m:sSub>
                        </m:oMath>
                      </m:oMathPara>
                    </a14:m>
                    <a:endParaRPr lang="en-GB" dirty="0"/>
                  </a:p>
                </p:txBody>
              </p:sp>
            </mc:Choice>
            <mc:Fallback xmlns="">
              <p:sp>
                <p:nvSpPr>
                  <p:cNvPr id="6" name="TextBox 5">
                    <a:extLst>
                      <a:ext uri="{FF2B5EF4-FFF2-40B4-BE49-F238E27FC236}">
                        <a16:creationId xmlns:a16="http://schemas.microsoft.com/office/drawing/2014/main" id="{5E6EB4F6-870C-6243-0E96-154CCF3EFE76}"/>
                      </a:ext>
                    </a:extLst>
                  </p:cNvPr>
                  <p:cNvSpPr txBox="1">
                    <a:spLocks noRot="1" noChangeAspect="1" noMove="1" noResize="1" noEditPoints="1" noAdjustHandles="1" noChangeArrowheads="1" noChangeShapeType="1" noTextEdit="1"/>
                  </p:cNvSpPr>
                  <p:nvPr/>
                </p:nvSpPr>
                <p:spPr>
                  <a:xfrm>
                    <a:off x="2127849" y="1224683"/>
                    <a:ext cx="332399" cy="276999"/>
                  </a:xfrm>
                  <a:prstGeom prst="rect">
                    <a:avLst/>
                  </a:prstGeom>
                  <a:blipFill>
                    <a:blip r:embed="rId3"/>
                    <a:stretch>
                      <a:fillRect l="-14545" r="-7273" b="-15556"/>
                    </a:stretch>
                  </a:blipFill>
                </p:spPr>
                <p:txBody>
                  <a:bodyPr/>
                  <a:lstStyle/>
                  <a:p>
                    <a:r>
                      <a:rPr lang="en-GB">
                        <a:noFill/>
                      </a:rPr>
                      <a:t> </a:t>
                    </a:r>
                  </a:p>
                </p:txBody>
              </p:sp>
            </mc:Fallback>
          </mc:AlternateContent>
          <p:sp>
            <p:nvSpPr>
              <p:cNvPr id="24" name="Oval 23">
                <a:extLst>
                  <a:ext uri="{FF2B5EF4-FFF2-40B4-BE49-F238E27FC236}">
                    <a16:creationId xmlns:a16="http://schemas.microsoft.com/office/drawing/2014/main" id="{93D27F4B-1EDB-5740-1BF0-ACF2C3BA5056}"/>
                  </a:ext>
                </a:extLst>
              </p:cNvPr>
              <p:cNvSpPr/>
              <p:nvPr/>
            </p:nvSpPr>
            <p:spPr>
              <a:xfrm>
                <a:off x="3925644" y="4698944"/>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1BE135A-3AD6-FA62-1975-3D8A9B42AD8D}"/>
                      </a:ext>
                    </a:extLst>
                  </p:cNvPr>
                  <p:cNvSpPr txBox="1"/>
                  <p:nvPr/>
                </p:nvSpPr>
                <p:spPr>
                  <a:xfrm>
                    <a:off x="10859496" y="1208169"/>
                    <a:ext cx="8911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𝐩</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m:rPr>
                                      <m:sty m:val="p"/>
                                    </m:rPr>
                                    <a:rPr lang="en-GB" b="0" i="0" smtClean="0">
                                      <a:latin typeface="Cambria Math" panose="02040503050406030204" pitchFamily="18" charset="0"/>
                                    </a:rPr>
                                    <m:t>z</m:t>
                                  </m:r>
                                </m:e>
                              </m:acc>
                            </m:e>
                            <m:sub>
                              <m:r>
                                <m:rPr>
                                  <m:sty m:val="p"/>
                                </m:rPr>
                                <a:rPr lang="en-GB" b="0" i="0" smtClean="0">
                                  <a:latin typeface="Cambria Math" panose="02040503050406030204" pitchFamily="18" charset="0"/>
                                </a:rPr>
                                <m:t>k</m:t>
                              </m:r>
                            </m:sub>
                          </m:sSub>
                          <m: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a:rPr lang="en-GB" b="1" i="0" smtClean="0">
                                  <a:latin typeface="Cambria Math" panose="02040503050406030204" pitchFamily="18" charset="0"/>
                                </a:rPr>
                                <m:t>𝐬</m:t>
                              </m:r>
                            </m:e>
                            <m:sub>
                              <m:r>
                                <m:rPr>
                                  <m:sty m:val="p"/>
                                </m:rPr>
                                <a:rPr lang="en-GB" b="0" i="0" smtClean="0">
                                  <a:latin typeface="Cambria Math" panose="02040503050406030204" pitchFamily="18" charset="0"/>
                                </a:rPr>
                                <m:t>k</m:t>
                              </m:r>
                            </m:sub>
                          </m:sSub>
                          <m:r>
                            <a:rPr lang="en-GB" b="0" i="1" smtClean="0">
                              <a:latin typeface="Cambria Math" panose="02040503050406030204" pitchFamily="18" charset="0"/>
                            </a:rPr>
                            <m:t>)</m:t>
                          </m:r>
                        </m:oMath>
                      </m:oMathPara>
                    </a14:m>
                    <a:endParaRPr lang="en-GB" dirty="0"/>
                  </a:p>
                </p:txBody>
              </p:sp>
            </mc:Choice>
            <mc:Fallback xmlns="">
              <p:sp>
                <p:nvSpPr>
                  <p:cNvPr id="8" name="TextBox 7">
                    <a:extLst>
                      <a:ext uri="{FF2B5EF4-FFF2-40B4-BE49-F238E27FC236}">
                        <a16:creationId xmlns:a16="http://schemas.microsoft.com/office/drawing/2014/main" id="{51BE135A-3AD6-FA62-1975-3D8A9B42AD8D}"/>
                      </a:ext>
                    </a:extLst>
                  </p:cNvPr>
                  <p:cNvSpPr txBox="1">
                    <a:spLocks noRot="1" noChangeAspect="1" noMove="1" noResize="1" noEditPoints="1" noAdjustHandles="1" noChangeArrowheads="1" noChangeShapeType="1" noTextEdit="1"/>
                  </p:cNvSpPr>
                  <p:nvPr/>
                </p:nvSpPr>
                <p:spPr>
                  <a:xfrm>
                    <a:off x="10859496" y="1208169"/>
                    <a:ext cx="891141" cy="276999"/>
                  </a:xfrm>
                  <a:prstGeom prst="rect">
                    <a:avLst/>
                  </a:prstGeom>
                  <a:blipFill>
                    <a:blip r:embed="rId4"/>
                    <a:stretch>
                      <a:fillRect l="-6122" t="-23913" r="-8844" b="-32609"/>
                    </a:stretch>
                  </a:blipFill>
                </p:spPr>
                <p:txBody>
                  <a:bodyPr/>
                  <a:lstStyle/>
                  <a:p>
                    <a:r>
                      <a:rPr lang="en-GB">
                        <a:noFill/>
                      </a:rPr>
                      <a:t> </a:t>
                    </a:r>
                  </a:p>
                </p:txBody>
              </p:sp>
            </mc:Fallback>
          </mc:AlternateContent>
          <p:cxnSp>
            <p:nvCxnSpPr>
              <p:cNvPr id="11" name="Straight Arrow Connector 10">
                <a:extLst>
                  <a:ext uri="{FF2B5EF4-FFF2-40B4-BE49-F238E27FC236}">
                    <a16:creationId xmlns:a16="http://schemas.microsoft.com/office/drawing/2014/main" id="{FF74A127-AF33-D4D0-EFB6-334E8F828E3D}"/>
                  </a:ext>
                </a:extLst>
              </p:cNvPr>
              <p:cNvCxnSpPr>
                <a:cxnSpLocks/>
                <a:stCxn id="8" idx="1"/>
                <a:endCxn id="111" idx="0"/>
              </p:cNvCxnSpPr>
              <p:nvPr/>
            </p:nvCxnSpPr>
            <p:spPr>
              <a:xfrm flipH="1">
                <a:off x="10292110" y="1346669"/>
                <a:ext cx="567386" cy="231496"/>
              </a:xfrm>
              <a:prstGeom prst="straightConnector1">
                <a:avLst/>
              </a:pr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3" name="Arc 12">
                <a:extLst>
                  <a:ext uri="{FF2B5EF4-FFF2-40B4-BE49-F238E27FC236}">
                    <a16:creationId xmlns:a16="http://schemas.microsoft.com/office/drawing/2014/main" id="{75BB8052-5207-5F8B-80F8-65EAFD3E9815}"/>
                  </a:ext>
                </a:extLst>
              </p:cNvPr>
              <p:cNvSpPr/>
              <p:nvPr/>
            </p:nvSpPr>
            <p:spPr>
              <a:xfrm rot="16200000">
                <a:off x="4325435" y="1947059"/>
                <a:ext cx="4897157" cy="5572423"/>
              </a:xfrm>
              <a:prstGeom prst="arc">
                <a:avLst>
                  <a:gd name="adj1" fmla="val 16359713"/>
                  <a:gd name="adj2" fmla="val 287172"/>
                </a:avLst>
              </a:prstGeom>
              <a:noFill/>
              <a:ln w="381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Oval 20">
                <a:extLst>
                  <a:ext uri="{FF2B5EF4-FFF2-40B4-BE49-F238E27FC236}">
                    <a16:creationId xmlns:a16="http://schemas.microsoft.com/office/drawing/2014/main" id="{5761EA6D-8919-268F-7045-652DDB4614DE}"/>
                  </a:ext>
                </a:extLst>
              </p:cNvPr>
              <p:cNvSpPr/>
              <p:nvPr/>
            </p:nvSpPr>
            <p:spPr>
              <a:xfrm>
                <a:off x="7051367" y="2210733"/>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0CB1D3-BD6F-658C-491C-8647B4283CAC}"/>
                      </a:ext>
                    </a:extLst>
                  </p:cNvPr>
                  <p:cNvSpPr txBox="1"/>
                  <p:nvPr/>
                </p:nvSpPr>
                <p:spPr>
                  <a:xfrm>
                    <a:off x="3474491" y="4708362"/>
                    <a:ext cx="5370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1" i="1" smtClean="0">
                                  <a:latin typeface="Cambria Math" panose="02040503050406030204" pitchFamily="18" charset="0"/>
                                </a:rPr>
                                <m:t>𝝁</m:t>
                              </m:r>
                            </m:e>
                            <m:sub>
                              <m:r>
                                <a:rPr lang="en-GB" b="0" i="1" smtClean="0">
                                  <a:latin typeface="Cambria Math" panose="02040503050406030204" pitchFamily="18" charset="0"/>
                                </a:rPr>
                                <m:t>𝑘</m:t>
                              </m:r>
                              <m:r>
                                <a:rPr lang="en-GB" b="0" i="1" smtClean="0">
                                  <a:latin typeface="Cambria Math" panose="02040503050406030204" pitchFamily="18" charset="0"/>
                                </a:rPr>
                                <m:t>−1</m:t>
                              </m:r>
                            </m:sub>
                          </m:sSub>
                        </m:oMath>
                      </m:oMathPara>
                    </a14:m>
                    <a:endParaRPr lang="en-GB" dirty="0"/>
                  </a:p>
                </p:txBody>
              </p:sp>
            </mc:Choice>
            <mc:Fallback xmlns="">
              <p:sp>
                <p:nvSpPr>
                  <p:cNvPr id="7" name="TextBox 6">
                    <a:extLst>
                      <a:ext uri="{FF2B5EF4-FFF2-40B4-BE49-F238E27FC236}">
                        <a16:creationId xmlns:a16="http://schemas.microsoft.com/office/drawing/2014/main" id="{2B0CB1D3-BD6F-658C-491C-8647B4283CAC}"/>
                      </a:ext>
                    </a:extLst>
                  </p:cNvPr>
                  <p:cNvSpPr txBox="1">
                    <a:spLocks noRot="1" noChangeAspect="1" noMove="1" noResize="1" noEditPoints="1" noAdjustHandles="1" noChangeArrowheads="1" noChangeShapeType="1" noTextEdit="1"/>
                  </p:cNvSpPr>
                  <p:nvPr/>
                </p:nvSpPr>
                <p:spPr>
                  <a:xfrm>
                    <a:off x="3474491" y="4708362"/>
                    <a:ext cx="537070" cy="276999"/>
                  </a:xfrm>
                  <a:prstGeom prst="rect">
                    <a:avLst/>
                  </a:prstGeom>
                  <a:blipFill>
                    <a:blip r:embed="rId5"/>
                    <a:stretch>
                      <a:fillRect l="-10227" r="-3409" b="-2173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40C56E8-A20D-B994-5AAC-0790D37BED1E}"/>
                      </a:ext>
                    </a:extLst>
                  </p:cNvPr>
                  <p:cNvSpPr txBox="1"/>
                  <p:nvPr/>
                </p:nvSpPr>
                <p:spPr>
                  <a:xfrm>
                    <a:off x="3609938" y="5227233"/>
                    <a:ext cx="5209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0" smtClean="0">
                                  <a:latin typeface="Cambria Math" panose="02040503050406030204" pitchFamily="18" charset="0"/>
                                </a:rPr>
                                <m:t>𝚺</m:t>
                              </m:r>
                            </m:e>
                            <m:sub>
                              <m:r>
                                <m:rPr>
                                  <m:sty m:val="p"/>
                                </m:rPr>
                                <a:rPr lang="en-GB" b="0" i="0" smtClean="0">
                                  <a:latin typeface="Cambria Math" panose="02040503050406030204" pitchFamily="18" charset="0"/>
                                </a:rPr>
                                <m:t>k</m:t>
                              </m:r>
                              <m:r>
                                <a:rPr lang="en-GB" b="0" i="0" smtClean="0">
                                  <a:latin typeface="Cambria Math" panose="02040503050406030204" pitchFamily="18" charset="0"/>
                                </a:rPr>
                                <m:t>−1</m:t>
                              </m:r>
                            </m:sub>
                          </m:sSub>
                        </m:oMath>
                      </m:oMathPara>
                    </a14:m>
                    <a:endParaRPr lang="en-GB" dirty="0"/>
                  </a:p>
                </p:txBody>
              </p:sp>
            </mc:Choice>
            <mc:Fallback xmlns="">
              <p:sp>
                <p:nvSpPr>
                  <p:cNvPr id="14" name="TextBox 13">
                    <a:extLst>
                      <a:ext uri="{FF2B5EF4-FFF2-40B4-BE49-F238E27FC236}">
                        <a16:creationId xmlns:a16="http://schemas.microsoft.com/office/drawing/2014/main" id="{B40C56E8-A20D-B994-5AAC-0790D37BED1E}"/>
                      </a:ext>
                    </a:extLst>
                  </p:cNvPr>
                  <p:cNvSpPr txBox="1">
                    <a:spLocks noRot="1" noChangeAspect="1" noMove="1" noResize="1" noEditPoints="1" noAdjustHandles="1" noChangeArrowheads="1" noChangeShapeType="1" noTextEdit="1"/>
                  </p:cNvSpPr>
                  <p:nvPr/>
                </p:nvSpPr>
                <p:spPr>
                  <a:xfrm>
                    <a:off x="3609938" y="5227233"/>
                    <a:ext cx="520912" cy="276999"/>
                  </a:xfrm>
                  <a:prstGeom prst="rect">
                    <a:avLst/>
                  </a:prstGeom>
                  <a:blipFill>
                    <a:blip r:embed="rId6"/>
                    <a:stretch>
                      <a:fillRect l="-9302" r="-3488" b="-173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3758FEE-B515-2B9B-39C4-0A89CBF591FE}"/>
                      </a:ext>
                    </a:extLst>
                  </p:cNvPr>
                  <p:cNvSpPr txBox="1"/>
                  <p:nvPr/>
                </p:nvSpPr>
                <p:spPr>
                  <a:xfrm>
                    <a:off x="6766302" y="1869046"/>
                    <a:ext cx="3174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1" smtClean="0">
                                      <a:latin typeface="Cambria Math" panose="02040503050406030204" pitchFamily="18" charset="0"/>
                                    </a:rPr>
                                    <m:t>𝝁</m:t>
                                  </m:r>
                                </m:e>
                              </m:acc>
                            </m:e>
                            <m:sub>
                              <m:r>
                                <a:rPr lang="en-GB" b="0" i="1" smtClean="0">
                                  <a:latin typeface="Cambria Math" panose="02040503050406030204" pitchFamily="18" charset="0"/>
                                </a:rPr>
                                <m:t>𝑘</m:t>
                              </m:r>
                            </m:sub>
                          </m:sSub>
                        </m:oMath>
                      </m:oMathPara>
                    </a14:m>
                    <a:endParaRPr lang="en-GB" dirty="0"/>
                  </a:p>
                </p:txBody>
              </p:sp>
            </mc:Choice>
            <mc:Fallback xmlns="">
              <p:sp>
                <p:nvSpPr>
                  <p:cNvPr id="15" name="TextBox 14">
                    <a:extLst>
                      <a:ext uri="{FF2B5EF4-FFF2-40B4-BE49-F238E27FC236}">
                        <a16:creationId xmlns:a16="http://schemas.microsoft.com/office/drawing/2014/main" id="{13758FEE-B515-2B9B-39C4-0A89CBF591FE}"/>
                      </a:ext>
                    </a:extLst>
                  </p:cNvPr>
                  <p:cNvSpPr txBox="1">
                    <a:spLocks noRot="1" noChangeAspect="1" noMove="1" noResize="1" noEditPoints="1" noAdjustHandles="1" noChangeArrowheads="1" noChangeShapeType="1" noTextEdit="1"/>
                  </p:cNvSpPr>
                  <p:nvPr/>
                </p:nvSpPr>
                <p:spPr>
                  <a:xfrm>
                    <a:off x="6766302" y="1869046"/>
                    <a:ext cx="317459" cy="276999"/>
                  </a:xfrm>
                  <a:prstGeom prst="rect">
                    <a:avLst/>
                  </a:prstGeom>
                  <a:blipFill>
                    <a:blip r:embed="rId7"/>
                    <a:stretch>
                      <a:fillRect l="-19231" t="-26667" r="-36538" b="-222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B07DD4D-71EA-8F35-191A-3E61603A9329}"/>
                      </a:ext>
                    </a:extLst>
                  </p:cNvPr>
                  <p:cNvSpPr txBox="1"/>
                  <p:nvPr/>
                </p:nvSpPr>
                <p:spPr>
                  <a:xfrm>
                    <a:off x="5979534" y="3204874"/>
                    <a:ext cx="2948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0" smtClean="0">
                                  <a:latin typeface="Cambria Math" panose="02040503050406030204" pitchFamily="18" charset="0"/>
                                </a:rPr>
                                <m:t>𝚺</m:t>
                              </m:r>
                            </m:e>
                            <m:sub>
                              <m:r>
                                <m:rPr>
                                  <m:sty m:val="p"/>
                                </m:rPr>
                                <a:rPr lang="en-GB" b="0" i="0" smtClean="0">
                                  <a:latin typeface="Cambria Math" panose="02040503050406030204" pitchFamily="18" charset="0"/>
                                </a:rPr>
                                <m:t>k</m:t>
                              </m:r>
                            </m:sub>
                          </m:sSub>
                        </m:oMath>
                      </m:oMathPara>
                    </a14:m>
                    <a:endParaRPr lang="en-GB" dirty="0"/>
                  </a:p>
                </p:txBody>
              </p:sp>
            </mc:Choice>
            <mc:Fallback xmlns="">
              <p:sp>
                <p:nvSpPr>
                  <p:cNvPr id="16" name="TextBox 15">
                    <a:extLst>
                      <a:ext uri="{FF2B5EF4-FFF2-40B4-BE49-F238E27FC236}">
                        <a16:creationId xmlns:a16="http://schemas.microsoft.com/office/drawing/2014/main" id="{2B07DD4D-71EA-8F35-191A-3E61603A9329}"/>
                      </a:ext>
                    </a:extLst>
                  </p:cNvPr>
                  <p:cNvSpPr txBox="1">
                    <a:spLocks noRot="1" noChangeAspect="1" noMove="1" noResize="1" noEditPoints="1" noAdjustHandles="1" noChangeArrowheads="1" noChangeShapeType="1" noTextEdit="1"/>
                  </p:cNvSpPr>
                  <p:nvPr/>
                </p:nvSpPr>
                <p:spPr>
                  <a:xfrm>
                    <a:off x="5979534" y="3204874"/>
                    <a:ext cx="294889" cy="276999"/>
                  </a:xfrm>
                  <a:prstGeom prst="rect">
                    <a:avLst/>
                  </a:prstGeom>
                  <a:blipFill>
                    <a:blip r:embed="rId8"/>
                    <a:stretch>
                      <a:fillRect l="-20833" r="-8333" b="-17778"/>
                    </a:stretch>
                  </a:blipFill>
                </p:spPr>
                <p:txBody>
                  <a:bodyPr/>
                  <a:lstStyle/>
                  <a:p>
                    <a:r>
                      <a:rPr lang="en-GB">
                        <a:noFill/>
                      </a:rPr>
                      <a:t> </a:t>
                    </a:r>
                  </a:p>
                </p:txBody>
              </p:sp>
            </mc:Fallback>
          </mc:AlternateContent>
          <p:sp>
            <p:nvSpPr>
              <p:cNvPr id="41" name="Star: 5 Points 40">
                <a:extLst>
                  <a:ext uri="{FF2B5EF4-FFF2-40B4-BE49-F238E27FC236}">
                    <a16:creationId xmlns:a16="http://schemas.microsoft.com/office/drawing/2014/main" id="{BE283FCE-663D-CB41-A99F-33D819A91041}"/>
                  </a:ext>
                </a:extLst>
              </p:cNvPr>
              <p:cNvSpPr/>
              <p:nvPr/>
            </p:nvSpPr>
            <p:spPr>
              <a:xfrm>
                <a:off x="10090533" y="1753312"/>
                <a:ext cx="443901" cy="442448"/>
              </a:xfrm>
              <a:prstGeom prst="star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Connector 57">
                <a:extLst>
                  <a:ext uri="{FF2B5EF4-FFF2-40B4-BE49-F238E27FC236}">
                    <a16:creationId xmlns:a16="http://schemas.microsoft.com/office/drawing/2014/main" id="{0BFC386B-2784-DF5C-5217-469E102DB6AE}"/>
                  </a:ext>
                </a:extLst>
              </p:cNvPr>
              <p:cNvCxnSpPr>
                <a:cxnSpLocks/>
                <a:stCxn id="73" idx="0"/>
                <a:endCxn id="41" idx="1"/>
              </p:cNvCxnSpPr>
              <p:nvPr/>
            </p:nvCxnSpPr>
            <p:spPr>
              <a:xfrm>
                <a:off x="7851688" y="1331284"/>
                <a:ext cx="2238845" cy="591028"/>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D90129C-4513-00DA-95E0-EB907756FAE0}"/>
                      </a:ext>
                    </a:extLst>
                  </p:cNvPr>
                  <p:cNvSpPr txBox="1"/>
                  <p:nvPr/>
                </p:nvSpPr>
                <p:spPr>
                  <a:xfrm>
                    <a:off x="6807867" y="4132653"/>
                    <a:ext cx="14745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𝐩</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1" i="0" smtClean="0">
                                  <a:latin typeface="Cambria Math" panose="02040503050406030204" pitchFamily="18" charset="0"/>
                                </a:rPr>
                                <m:t>𝐬</m:t>
                              </m:r>
                            </m:e>
                            <m:sub>
                              <m:r>
                                <m:rPr>
                                  <m:sty m:val="p"/>
                                </m:rPr>
                                <a:rPr lang="en-GB" b="0" i="0" smtClean="0">
                                  <a:latin typeface="Cambria Math" panose="02040503050406030204" pitchFamily="18" charset="0"/>
                                </a:rPr>
                                <m:t>k</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U</m:t>
                              </m:r>
                            </m:e>
                            <m:sub>
                              <m:r>
                                <m:rPr>
                                  <m:sty m:val="p"/>
                                </m:rPr>
                                <a:rPr lang="en-GB" b="0" i="0" smtClean="0">
                                  <a:latin typeface="Cambria Math" panose="02040503050406030204" pitchFamily="18" charset="0"/>
                                </a:rPr>
                                <m:t>k</m:t>
                              </m:r>
                            </m:sub>
                          </m:sSub>
                          <m: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Z</m:t>
                              </m:r>
                            </m:e>
                            <m:sub>
                              <m:r>
                                <m:rPr>
                                  <m:sty m:val="p"/>
                                </m:rPr>
                                <a:rPr lang="en-GB" b="0" i="0" smtClean="0">
                                  <a:latin typeface="Cambria Math" panose="02040503050406030204" pitchFamily="18" charset="0"/>
                                </a:rPr>
                                <m:t>k</m:t>
                              </m:r>
                              <m:r>
                                <a:rPr lang="en-GB" b="0" i="0" smtClean="0">
                                  <a:latin typeface="Cambria Math" panose="02040503050406030204" pitchFamily="18" charset="0"/>
                                </a:rPr>
                                <m:t>−1</m:t>
                              </m:r>
                            </m:sub>
                          </m:sSub>
                          <m:r>
                            <a:rPr lang="en-GB" b="0" i="0" smtClean="0">
                              <a:latin typeface="Cambria Math" panose="02040503050406030204" pitchFamily="18" charset="0"/>
                            </a:rPr>
                            <m:t>)</m:t>
                          </m:r>
                        </m:oMath>
                      </m:oMathPara>
                    </a14:m>
                    <a:endParaRPr lang="en-GB" dirty="0"/>
                  </a:p>
                </p:txBody>
              </p:sp>
            </mc:Choice>
            <mc:Fallback xmlns="">
              <p:sp>
                <p:nvSpPr>
                  <p:cNvPr id="59" name="TextBox 58">
                    <a:extLst>
                      <a:ext uri="{FF2B5EF4-FFF2-40B4-BE49-F238E27FC236}">
                        <a16:creationId xmlns:a16="http://schemas.microsoft.com/office/drawing/2014/main" id="{BD90129C-4513-00DA-95E0-EB907756FAE0}"/>
                      </a:ext>
                    </a:extLst>
                  </p:cNvPr>
                  <p:cNvSpPr txBox="1">
                    <a:spLocks noRot="1" noChangeAspect="1" noMove="1" noResize="1" noEditPoints="1" noAdjustHandles="1" noChangeArrowheads="1" noChangeShapeType="1" noTextEdit="1"/>
                  </p:cNvSpPr>
                  <p:nvPr/>
                </p:nvSpPr>
                <p:spPr>
                  <a:xfrm>
                    <a:off x="6807867" y="4132653"/>
                    <a:ext cx="1474570" cy="276999"/>
                  </a:xfrm>
                  <a:prstGeom prst="rect">
                    <a:avLst/>
                  </a:prstGeom>
                  <a:blipFill>
                    <a:blip r:embed="rId9"/>
                    <a:stretch>
                      <a:fillRect l="-4132" t="-2222" r="-5372"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8E2A3425-8FBE-767C-743C-355887CBB6E8}"/>
                      </a:ext>
                    </a:extLst>
                  </p:cNvPr>
                  <p:cNvSpPr txBox="1"/>
                  <p:nvPr/>
                </p:nvSpPr>
                <p:spPr>
                  <a:xfrm>
                    <a:off x="3635999" y="5711261"/>
                    <a:ext cx="19137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𝐩</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1" i="0" smtClean="0">
                                  <a:latin typeface="Cambria Math" panose="02040503050406030204" pitchFamily="18" charset="0"/>
                                </a:rPr>
                                <m:t>𝐬</m:t>
                              </m:r>
                            </m:e>
                            <m:sub>
                              <m:r>
                                <m:rPr>
                                  <m:sty m:val="p"/>
                                </m:rPr>
                                <a:rPr lang="en-GB" b="0" i="0" smtClean="0">
                                  <a:latin typeface="Cambria Math" panose="02040503050406030204" pitchFamily="18" charset="0"/>
                                </a:rPr>
                                <m:t>k</m:t>
                              </m:r>
                              <m:r>
                                <a:rPr lang="en-GB" b="0" i="0"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U</m:t>
                              </m:r>
                            </m:e>
                            <m:sub>
                              <m:r>
                                <m:rPr>
                                  <m:sty m:val="p"/>
                                </m:rPr>
                                <a:rPr lang="en-GB" b="0" i="0" smtClean="0">
                                  <a:latin typeface="Cambria Math" panose="02040503050406030204" pitchFamily="18" charset="0"/>
                                </a:rPr>
                                <m:t>k</m:t>
                              </m:r>
                              <m:r>
                                <a:rPr lang="en-GB" b="0" i="0" smtClean="0">
                                  <a:latin typeface="Cambria Math" panose="02040503050406030204" pitchFamily="18" charset="0"/>
                                </a:rPr>
                                <m:t>−1</m:t>
                              </m:r>
                            </m:sub>
                          </m:sSub>
                          <m: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Z</m:t>
                              </m:r>
                            </m:e>
                            <m:sub>
                              <m:r>
                                <m:rPr>
                                  <m:sty m:val="p"/>
                                </m:rPr>
                                <a:rPr lang="en-GB" b="0" i="0" smtClean="0">
                                  <a:latin typeface="Cambria Math" panose="02040503050406030204" pitchFamily="18" charset="0"/>
                                </a:rPr>
                                <m:t>k</m:t>
                              </m:r>
                              <m:r>
                                <a:rPr lang="en-GB" b="0" i="0" smtClean="0">
                                  <a:latin typeface="Cambria Math" panose="02040503050406030204" pitchFamily="18" charset="0"/>
                                </a:rPr>
                                <m:t>−1</m:t>
                              </m:r>
                            </m:sub>
                          </m:sSub>
                          <m:r>
                            <a:rPr lang="en-GB" b="0" i="0" smtClean="0">
                              <a:latin typeface="Cambria Math" panose="02040503050406030204" pitchFamily="18" charset="0"/>
                            </a:rPr>
                            <m:t>)</m:t>
                          </m:r>
                        </m:oMath>
                      </m:oMathPara>
                    </a14:m>
                    <a:endParaRPr lang="en-GB" dirty="0"/>
                  </a:p>
                </p:txBody>
              </p:sp>
            </mc:Choice>
            <mc:Fallback xmlns="">
              <p:sp>
                <p:nvSpPr>
                  <p:cNvPr id="60" name="TextBox 59">
                    <a:extLst>
                      <a:ext uri="{FF2B5EF4-FFF2-40B4-BE49-F238E27FC236}">
                        <a16:creationId xmlns:a16="http://schemas.microsoft.com/office/drawing/2014/main" id="{8E2A3425-8FBE-767C-743C-355887CBB6E8}"/>
                      </a:ext>
                    </a:extLst>
                  </p:cNvPr>
                  <p:cNvSpPr txBox="1">
                    <a:spLocks noRot="1" noChangeAspect="1" noMove="1" noResize="1" noEditPoints="1" noAdjustHandles="1" noChangeArrowheads="1" noChangeShapeType="1" noTextEdit="1"/>
                  </p:cNvSpPr>
                  <p:nvPr/>
                </p:nvSpPr>
                <p:spPr>
                  <a:xfrm>
                    <a:off x="3635999" y="5711261"/>
                    <a:ext cx="1913794" cy="276999"/>
                  </a:xfrm>
                  <a:prstGeom prst="rect">
                    <a:avLst/>
                  </a:prstGeom>
                  <a:blipFill>
                    <a:blip r:embed="rId10"/>
                    <a:stretch>
                      <a:fillRect l="-2548" t="-2222" r="-4140" b="-35556"/>
                    </a:stretch>
                  </a:blipFill>
                </p:spPr>
                <p:txBody>
                  <a:bodyPr/>
                  <a:lstStyle/>
                  <a:p>
                    <a:r>
                      <a:rPr lang="en-GB">
                        <a:noFill/>
                      </a:rPr>
                      <a:t> </a:t>
                    </a:r>
                  </a:p>
                </p:txBody>
              </p:sp>
            </mc:Fallback>
          </mc:AlternateContent>
          <p:sp>
            <p:nvSpPr>
              <p:cNvPr id="61" name="TextBox 60">
                <a:extLst>
                  <a:ext uri="{FF2B5EF4-FFF2-40B4-BE49-F238E27FC236}">
                    <a16:creationId xmlns:a16="http://schemas.microsoft.com/office/drawing/2014/main" id="{0CB2AEBD-4350-53DE-E3CE-682FFB8EE495}"/>
                  </a:ext>
                </a:extLst>
              </p:cNvPr>
              <p:cNvSpPr txBox="1"/>
              <p:nvPr/>
            </p:nvSpPr>
            <p:spPr>
              <a:xfrm rot="18890086">
                <a:off x="3849698" y="2683234"/>
                <a:ext cx="1403027" cy="369332"/>
              </a:xfrm>
              <a:prstGeom prst="rect">
                <a:avLst/>
              </a:prstGeom>
              <a:noFill/>
            </p:spPr>
            <p:txBody>
              <a:bodyPr wrap="square" rtlCol="0">
                <a:spAutoFit/>
              </a:bodyPr>
              <a:lstStyle/>
              <a:p>
                <a:r>
                  <a:rPr lang="en-GB" dirty="0"/>
                  <a:t>Propagation</a:t>
                </a: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057A64D1-C958-F16C-2C3C-D0112B9DEE55}"/>
                      </a:ext>
                    </a:extLst>
                  </p:cNvPr>
                  <p:cNvSpPr txBox="1"/>
                  <p:nvPr/>
                </p:nvSpPr>
                <p:spPr>
                  <a:xfrm>
                    <a:off x="5418798" y="1079725"/>
                    <a:ext cx="8911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𝐩</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0" smtClean="0">
                                      <a:latin typeface="Cambria Math" panose="02040503050406030204" pitchFamily="18" charset="0"/>
                                    </a:rPr>
                                    <m:t>𝐬</m:t>
                                  </m:r>
                                </m:e>
                              </m:acc>
                            </m:e>
                            <m:sub>
                              <m:r>
                                <m:rPr>
                                  <m:sty m:val="p"/>
                                </m:rPr>
                                <a:rPr lang="en-GB" b="0" i="0" smtClean="0">
                                  <a:latin typeface="Cambria Math" panose="02040503050406030204" pitchFamily="18" charset="0"/>
                                </a:rPr>
                                <m:t>k</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z</m:t>
                              </m:r>
                            </m:e>
                            <m:sub>
                              <m:r>
                                <m:rPr>
                                  <m:sty m:val="p"/>
                                </m:rPr>
                                <a:rPr lang="en-GB" b="0" i="0" smtClean="0">
                                  <a:latin typeface="Cambria Math" panose="02040503050406030204" pitchFamily="18" charset="0"/>
                                </a:rPr>
                                <m:t>k</m:t>
                              </m:r>
                            </m:sub>
                          </m:sSub>
                          <m:r>
                            <a:rPr lang="en-GB" b="0" i="0" smtClean="0">
                              <a:latin typeface="Cambria Math" panose="02040503050406030204" pitchFamily="18" charset="0"/>
                            </a:rPr>
                            <m:t>)</m:t>
                          </m:r>
                        </m:oMath>
                      </m:oMathPara>
                    </a14:m>
                    <a:endParaRPr lang="en-GB" dirty="0"/>
                  </a:p>
                </p:txBody>
              </p:sp>
            </mc:Choice>
            <mc:Fallback xmlns="">
              <p:sp>
                <p:nvSpPr>
                  <p:cNvPr id="66" name="TextBox 65">
                    <a:extLst>
                      <a:ext uri="{FF2B5EF4-FFF2-40B4-BE49-F238E27FC236}">
                        <a16:creationId xmlns:a16="http://schemas.microsoft.com/office/drawing/2014/main" id="{057A64D1-C958-F16C-2C3C-D0112B9DEE55}"/>
                      </a:ext>
                    </a:extLst>
                  </p:cNvPr>
                  <p:cNvSpPr txBox="1">
                    <a:spLocks noRot="1" noChangeAspect="1" noMove="1" noResize="1" noEditPoints="1" noAdjustHandles="1" noChangeArrowheads="1" noChangeShapeType="1" noTextEdit="1"/>
                  </p:cNvSpPr>
                  <p:nvPr/>
                </p:nvSpPr>
                <p:spPr>
                  <a:xfrm>
                    <a:off x="5418798" y="1079725"/>
                    <a:ext cx="891141" cy="276999"/>
                  </a:xfrm>
                  <a:prstGeom prst="rect">
                    <a:avLst/>
                  </a:prstGeom>
                  <a:blipFill>
                    <a:blip r:embed="rId11"/>
                    <a:stretch>
                      <a:fillRect l="-6849" t="-23913" r="-9589" b="-32609"/>
                    </a:stretch>
                  </a:blipFill>
                </p:spPr>
                <p:txBody>
                  <a:bodyPr/>
                  <a:lstStyle/>
                  <a:p>
                    <a:r>
                      <a:rPr lang="en-GB">
                        <a:noFill/>
                      </a:rPr>
                      <a:t> </a:t>
                    </a:r>
                  </a:p>
                </p:txBody>
              </p:sp>
            </mc:Fallback>
          </mc:AlternateContent>
          <p:cxnSp>
            <p:nvCxnSpPr>
              <p:cNvPr id="67" name="Straight Arrow Connector 66">
                <a:extLst>
                  <a:ext uri="{FF2B5EF4-FFF2-40B4-BE49-F238E27FC236}">
                    <a16:creationId xmlns:a16="http://schemas.microsoft.com/office/drawing/2014/main" id="{EAE76B07-2965-D96D-4C1D-82A1124B8231}"/>
                  </a:ext>
                </a:extLst>
              </p:cNvPr>
              <p:cNvCxnSpPr>
                <a:cxnSpLocks/>
                <a:stCxn id="66" idx="3"/>
              </p:cNvCxnSpPr>
              <p:nvPr/>
            </p:nvCxnSpPr>
            <p:spPr>
              <a:xfrm>
                <a:off x="6309939" y="1218225"/>
                <a:ext cx="873337" cy="146471"/>
              </a:xfrm>
              <a:prstGeom prst="straightConnector1">
                <a:avLst/>
              </a:pr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73" name="Isosceles Triangle 72">
                <a:extLst>
                  <a:ext uri="{FF2B5EF4-FFF2-40B4-BE49-F238E27FC236}">
                    <a16:creationId xmlns:a16="http://schemas.microsoft.com/office/drawing/2014/main" id="{70CCB4CD-1292-F5FB-4E82-20CAC34C494E}"/>
                  </a:ext>
                </a:extLst>
              </p:cNvPr>
              <p:cNvSpPr/>
              <p:nvPr/>
            </p:nvSpPr>
            <p:spPr>
              <a:xfrm rot="6475138">
                <a:off x="7446325" y="1025024"/>
                <a:ext cx="365043" cy="468404"/>
              </a:xfrm>
              <a:prstGeom prst="triangl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A05D278A-47A9-2A1C-0305-35B2131F6084}"/>
                      </a:ext>
                    </a:extLst>
                  </p:cNvPr>
                  <p:cNvSpPr txBox="1"/>
                  <p:nvPr/>
                </p:nvSpPr>
                <p:spPr>
                  <a:xfrm>
                    <a:off x="10531521" y="1645313"/>
                    <a:ext cx="3279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0" smtClean="0">
                                  <a:latin typeface="Cambria Math" panose="02040503050406030204" pitchFamily="18" charset="0"/>
                                </a:rPr>
                                <m:t>𝐑</m:t>
                              </m:r>
                            </m:e>
                            <m:sub>
                              <m:r>
                                <m:rPr>
                                  <m:sty m:val="p"/>
                                </m:rPr>
                                <a:rPr lang="en-GB" b="0" i="0" smtClean="0">
                                  <a:latin typeface="Cambria Math" panose="02040503050406030204" pitchFamily="18" charset="0"/>
                                </a:rPr>
                                <m:t>k</m:t>
                              </m:r>
                            </m:sub>
                          </m:sSub>
                        </m:oMath>
                      </m:oMathPara>
                    </a14:m>
                    <a:endParaRPr lang="en-GB" dirty="0"/>
                  </a:p>
                </p:txBody>
              </p:sp>
            </mc:Choice>
            <mc:Fallback xmlns="">
              <p:sp>
                <p:nvSpPr>
                  <p:cNvPr id="88" name="TextBox 87">
                    <a:extLst>
                      <a:ext uri="{FF2B5EF4-FFF2-40B4-BE49-F238E27FC236}">
                        <a16:creationId xmlns:a16="http://schemas.microsoft.com/office/drawing/2014/main" id="{A05D278A-47A9-2A1C-0305-35B2131F6084}"/>
                      </a:ext>
                    </a:extLst>
                  </p:cNvPr>
                  <p:cNvSpPr txBox="1">
                    <a:spLocks noRot="1" noChangeAspect="1" noMove="1" noResize="1" noEditPoints="1" noAdjustHandles="1" noChangeArrowheads="1" noChangeShapeType="1" noTextEdit="1"/>
                  </p:cNvSpPr>
                  <p:nvPr/>
                </p:nvSpPr>
                <p:spPr>
                  <a:xfrm>
                    <a:off x="10531521" y="1645313"/>
                    <a:ext cx="327975" cy="276999"/>
                  </a:xfrm>
                  <a:prstGeom prst="rect">
                    <a:avLst/>
                  </a:prstGeom>
                  <a:blipFill>
                    <a:blip r:embed="rId12"/>
                    <a:stretch>
                      <a:fillRect l="-18868" r="-7547" b="-17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9E25F4B8-AF31-E246-9073-43C7C99F6926}"/>
                      </a:ext>
                    </a:extLst>
                  </p:cNvPr>
                  <p:cNvSpPr txBox="1"/>
                  <p:nvPr/>
                </p:nvSpPr>
                <p:spPr>
                  <a:xfrm rot="1049427">
                    <a:off x="8613922" y="1211164"/>
                    <a:ext cx="5778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m:rPr>
                                  <m:sty m:val="p"/>
                                </m:rPr>
                                <a:rPr lang="en-GB" i="0" smtClean="0">
                                  <a:latin typeface="Cambria Math" panose="02040503050406030204" pitchFamily="18" charset="0"/>
                                </a:rPr>
                                <m:t>z</m:t>
                              </m:r>
                            </m:e>
                            <m:sub>
                              <m:r>
                                <m:rPr>
                                  <m:sty m:val="p"/>
                                </m:rPr>
                                <a:rPr lang="en-GB" b="0" i="0" smtClean="0">
                                  <a:latin typeface="Cambria Math" panose="02040503050406030204" pitchFamily="18" charset="0"/>
                                </a:rPr>
                                <m:t>k</m:t>
                              </m:r>
                            </m:sub>
                          </m:sSub>
                        </m:oMath>
                      </m:oMathPara>
                    </a14:m>
                    <a:endParaRPr lang="en-GB" dirty="0"/>
                  </a:p>
                </p:txBody>
              </p:sp>
            </mc:Choice>
            <mc:Fallback xmlns="">
              <p:sp>
                <p:nvSpPr>
                  <p:cNvPr id="90" name="TextBox 89">
                    <a:extLst>
                      <a:ext uri="{FF2B5EF4-FFF2-40B4-BE49-F238E27FC236}">
                        <a16:creationId xmlns:a16="http://schemas.microsoft.com/office/drawing/2014/main" id="{9E25F4B8-AF31-E246-9073-43C7C99F6926}"/>
                      </a:ext>
                    </a:extLst>
                  </p:cNvPr>
                  <p:cNvSpPr txBox="1">
                    <a:spLocks noRot="1" noChangeAspect="1" noMove="1" noResize="1" noEditPoints="1" noAdjustHandles="1" noChangeArrowheads="1" noChangeShapeType="1" noTextEdit="1"/>
                  </p:cNvSpPr>
                  <p:nvPr/>
                </p:nvSpPr>
                <p:spPr>
                  <a:xfrm rot="1049427">
                    <a:off x="8613922" y="1211164"/>
                    <a:ext cx="577850" cy="369332"/>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14">
                <p14:nvContentPartPr>
                  <p14:cNvPr id="92" name="Ink 91">
                    <a:extLst>
                      <a:ext uri="{FF2B5EF4-FFF2-40B4-BE49-F238E27FC236}">
                        <a16:creationId xmlns:a16="http://schemas.microsoft.com/office/drawing/2014/main" id="{09B5161D-D65E-601D-A44A-C15AADB43CF1}"/>
                      </a:ext>
                    </a:extLst>
                  </p14:cNvPr>
                  <p14:cNvContentPartPr/>
                  <p14:nvPr/>
                </p14:nvContentPartPr>
                <p14:xfrm>
                  <a:off x="11732630" y="3058380"/>
                  <a:ext cx="2520" cy="2520"/>
                </p14:xfrm>
              </p:contentPart>
            </mc:Choice>
            <mc:Fallback xmlns="">
              <p:pic>
                <p:nvPicPr>
                  <p:cNvPr id="92" name="Ink 91">
                    <a:extLst>
                      <a:ext uri="{FF2B5EF4-FFF2-40B4-BE49-F238E27FC236}">
                        <a16:creationId xmlns:a16="http://schemas.microsoft.com/office/drawing/2014/main" id="{09B5161D-D65E-601D-A44A-C15AADB43CF1}"/>
                      </a:ext>
                    </a:extLst>
                  </p:cNvPr>
                  <p:cNvPicPr/>
                  <p:nvPr/>
                </p:nvPicPr>
                <p:blipFill>
                  <a:blip r:embed="rId15"/>
                  <a:stretch>
                    <a:fillRect/>
                  </a:stretch>
                </p:blipFill>
                <p:spPr>
                  <a:xfrm>
                    <a:off x="11723630" y="3049380"/>
                    <a:ext cx="20160" cy="20160"/>
                  </a:xfrm>
                  <a:prstGeom prst="rect">
                    <a:avLst/>
                  </a:prstGeom>
                </p:spPr>
              </p:pic>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1917F4FC-31D4-65BE-13B8-F25B4F10F6DE}"/>
                      </a:ext>
                    </a:extLst>
                  </p:cNvPr>
                  <p:cNvSpPr txBox="1"/>
                  <p:nvPr/>
                </p:nvSpPr>
                <p:spPr>
                  <a:xfrm>
                    <a:off x="7191792" y="1378324"/>
                    <a:ext cx="605422" cy="3037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0" smtClean="0">
                                  <a:latin typeface="Cambria Math" panose="02040503050406030204" pitchFamily="18" charset="0"/>
                                </a:rPr>
                                <m:t>𝚺</m:t>
                              </m:r>
                            </m:e>
                            <m:sub>
                              <m:sSub>
                                <m:sSubPr>
                                  <m:ctrlPr>
                                    <a:rPr lang="en-GB" i="1">
                                      <a:latin typeface="Cambria Math" panose="02040503050406030204" pitchFamily="18" charset="0"/>
                                    </a:rPr>
                                  </m:ctrlPr>
                                </m:sSubPr>
                                <m:e>
                                  <m:acc>
                                    <m:accPr>
                                      <m:chr m:val="̂"/>
                                      <m:ctrlPr>
                                        <a:rPr lang="en-GB" b="1" i="1">
                                          <a:latin typeface="Cambria Math" panose="02040503050406030204" pitchFamily="18" charset="0"/>
                                        </a:rPr>
                                      </m:ctrlPr>
                                    </m:accPr>
                                    <m:e>
                                      <m:r>
                                        <a:rPr lang="en-GB" b="1">
                                          <a:latin typeface="Cambria Math" panose="02040503050406030204" pitchFamily="18" charset="0"/>
                                        </a:rPr>
                                        <m:t>𝐬</m:t>
                                      </m:r>
                                    </m:e>
                                  </m:acc>
                                </m:e>
                                <m:sub>
                                  <m:r>
                                    <m:rPr>
                                      <m:sty m:val="p"/>
                                    </m:rPr>
                                    <a:rPr lang="en-GB">
                                      <a:latin typeface="Cambria Math" panose="02040503050406030204" pitchFamily="18" charset="0"/>
                                    </a:rPr>
                                    <m:t>k</m:t>
                                  </m:r>
                                </m:sub>
                              </m:sSub>
                              <m:r>
                                <a:rPr lang="en-GB" i="1">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z</m:t>
                                  </m:r>
                                </m:e>
                                <m:sub>
                                  <m:r>
                                    <m:rPr>
                                      <m:sty m:val="p"/>
                                    </m:rPr>
                                    <a:rPr lang="en-GB">
                                      <a:latin typeface="Cambria Math" panose="02040503050406030204" pitchFamily="18" charset="0"/>
                                    </a:rPr>
                                    <m:t>k</m:t>
                                  </m:r>
                                </m:sub>
                              </m:sSub>
                            </m:sub>
                          </m:sSub>
                        </m:oMath>
                      </m:oMathPara>
                    </a14:m>
                    <a:endParaRPr lang="en-GB" dirty="0"/>
                  </a:p>
                </p:txBody>
              </p:sp>
            </mc:Choice>
            <mc:Fallback xmlns="">
              <p:sp>
                <p:nvSpPr>
                  <p:cNvPr id="114" name="TextBox 113">
                    <a:extLst>
                      <a:ext uri="{FF2B5EF4-FFF2-40B4-BE49-F238E27FC236}">
                        <a16:creationId xmlns:a16="http://schemas.microsoft.com/office/drawing/2014/main" id="{1917F4FC-31D4-65BE-13B8-F25B4F10F6DE}"/>
                      </a:ext>
                    </a:extLst>
                  </p:cNvPr>
                  <p:cNvSpPr txBox="1">
                    <a:spLocks noRot="1" noChangeAspect="1" noMove="1" noResize="1" noEditPoints="1" noAdjustHandles="1" noChangeArrowheads="1" noChangeShapeType="1" noTextEdit="1"/>
                  </p:cNvSpPr>
                  <p:nvPr/>
                </p:nvSpPr>
                <p:spPr>
                  <a:xfrm>
                    <a:off x="7191792" y="1378324"/>
                    <a:ext cx="605422" cy="303738"/>
                  </a:xfrm>
                  <a:prstGeom prst="rect">
                    <a:avLst/>
                  </a:prstGeom>
                  <a:blipFill>
                    <a:blip r:embed="rId16"/>
                    <a:stretch>
                      <a:fillRect l="-9091" r="-2020" b="-28000"/>
                    </a:stretch>
                  </a:blipFill>
                </p:spPr>
                <p:txBody>
                  <a:bodyPr/>
                  <a:lstStyle/>
                  <a:p>
                    <a:r>
                      <a:rPr lang="en-GB">
                        <a:noFill/>
                      </a:rPr>
                      <a:t> </a:t>
                    </a:r>
                  </a:p>
                </p:txBody>
              </p:sp>
            </mc:Fallback>
          </mc:AlternateContent>
          <p:cxnSp>
            <p:nvCxnSpPr>
              <p:cNvPr id="18" name="Straight Connector 17">
                <a:extLst>
                  <a:ext uri="{FF2B5EF4-FFF2-40B4-BE49-F238E27FC236}">
                    <a16:creationId xmlns:a16="http://schemas.microsoft.com/office/drawing/2014/main" id="{523A4BF3-8880-36BF-04CD-F32540FEB492}"/>
                  </a:ext>
                </a:extLst>
              </p:cNvPr>
              <p:cNvCxnSpPr>
                <a:cxnSpLocks/>
                <a:stCxn id="21" idx="6"/>
                <a:endCxn id="41" idx="1"/>
              </p:cNvCxnSpPr>
              <p:nvPr/>
            </p:nvCxnSpPr>
            <p:spPr>
              <a:xfrm flipV="1">
                <a:off x="7199285" y="1922312"/>
                <a:ext cx="2891248" cy="36238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2" name="Isosceles Triangle 21">
                <a:extLst>
                  <a:ext uri="{FF2B5EF4-FFF2-40B4-BE49-F238E27FC236}">
                    <a16:creationId xmlns:a16="http://schemas.microsoft.com/office/drawing/2014/main" id="{A04F210E-F282-CD4B-B3E9-BCEE299959C6}"/>
                  </a:ext>
                </a:extLst>
              </p:cNvPr>
              <p:cNvSpPr/>
              <p:nvPr/>
            </p:nvSpPr>
            <p:spPr>
              <a:xfrm rot="6475138">
                <a:off x="6942804" y="1470003"/>
                <a:ext cx="365043" cy="468404"/>
              </a:xfrm>
              <a:prstGeom prst="triangle">
                <a:avLst/>
              </a:prstGeom>
              <a:solidFill>
                <a:srgbClr val="FF0000">
                  <a:alpha val="36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Isosceles Triangle 22">
                <a:extLst>
                  <a:ext uri="{FF2B5EF4-FFF2-40B4-BE49-F238E27FC236}">
                    <a16:creationId xmlns:a16="http://schemas.microsoft.com/office/drawing/2014/main" id="{9FE1F2EF-F34B-8594-253F-A40C0B1E3DC2}"/>
                  </a:ext>
                </a:extLst>
              </p:cNvPr>
              <p:cNvSpPr/>
              <p:nvPr/>
            </p:nvSpPr>
            <p:spPr>
              <a:xfrm rot="6475138">
                <a:off x="6698805" y="2782292"/>
                <a:ext cx="365043" cy="468404"/>
              </a:xfrm>
              <a:prstGeom prst="triangle">
                <a:avLst/>
              </a:prstGeom>
              <a:solidFill>
                <a:srgbClr val="FF0000">
                  <a:alpha val="36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Isosceles Triangle 24">
                <a:extLst>
                  <a:ext uri="{FF2B5EF4-FFF2-40B4-BE49-F238E27FC236}">
                    <a16:creationId xmlns:a16="http://schemas.microsoft.com/office/drawing/2014/main" id="{9A0326E4-09AA-01C7-826C-97F0809AF35B}"/>
                  </a:ext>
                </a:extLst>
              </p:cNvPr>
              <p:cNvSpPr/>
              <p:nvPr/>
            </p:nvSpPr>
            <p:spPr>
              <a:xfrm rot="6475138">
                <a:off x="6715132" y="3317329"/>
                <a:ext cx="365043" cy="468404"/>
              </a:xfrm>
              <a:prstGeom prst="triangle">
                <a:avLst/>
              </a:prstGeom>
              <a:solidFill>
                <a:srgbClr val="FF0000">
                  <a:alpha val="36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C220B113-263E-55F9-7CD9-E94697EBB677}"/>
                  </a:ext>
                </a:extLst>
              </p:cNvPr>
              <p:cNvSpPr/>
              <p:nvPr/>
            </p:nvSpPr>
            <p:spPr>
              <a:xfrm>
                <a:off x="7383101" y="2305774"/>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DEE1ED1-F86F-BCFE-F6ED-954A74166E88}"/>
                      </a:ext>
                    </a:extLst>
                  </p:cNvPr>
                  <p:cNvSpPr txBox="1"/>
                  <p:nvPr/>
                </p:nvSpPr>
                <p:spPr>
                  <a:xfrm>
                    <a:off x="7419334" y="2453692"/>
                    <a:ext cx="619850" cy="3037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1" i="1" smtClean="0">
                                  <a:latin typeface="Cambria Math" panose="02040503050406030204" pitchFamily="18" charset="0"/>
                                </a:rPr>
                                <m:t>𝝁</m:t>
                              </m:r>
                            </m:e>
                            <m:sub>
                              <m:sSub>
                                <m:sSubPr>
                                  <m:ctrlPr>
                                    <a:rPr lang="en-GB" i="1">
                                      <a:latin typeface="Cambria Math" panose="02040503050406030204" pitchFamily="18" charset="0"/>
                                    </a:rPr>
                                  </m:ctrlPr>
                                </m:sSubPr>
                                <m:e>
                                  <m:acc>
                                    <m:accPr>
                                      <m:chr m:val="̂"/>
                                      <m:ctrlPr>
                                        <a:rPr lang="en-GB" b="1" i="1">
                                          <a:latin typeface="Cambria Math" panose="02040503050406030204" pitchFamily="18" charset="0"/>
                                        </a:rPr>
                                      </m:ctrlPr>
                                    </m:accPr>
                                    <m:e>
                                      <m:r>
                                        <a:rPr lang="en-GB" b="1">
                                          <a:latin typeface="Cambria Math" panose="02040503050406030204" pitchFamily="18" charset="0"/>
                                        </a:rPr>
                                        <m:t>𝐬</m:t>
                                      </m:r>
                                    </m:e>
                                  </m:acc>
                                </m:e>
                                <m:sub>
                                  <m:r>
                                    <m:rPr>
                                      <m:sty m:val="p"/>
                                    </m:rPr>
                                    <a:rPr lang="en-GB">
                                      <a:latin typeface="Cambria Math" panose="02040503050406030204" pitchFamily="18" charset="0"/>
                                    </a:rPr>
                                    <m:t>k</m:t>
                                  </m:r>
                                </m:sub>
                              </m:sSub>
                              <m:r>
                                <a:rPr lang="en-GB" i="1">
                                  <a:latin typeface="Cambria Math" panose="02040503050406030204" pitchFamily="18" charset="0"/>
                                </a:rPr>
                                <m:t>|</m:t>
                              </m:r>
                              <m:sSub>
                                <m:sSubPr>
                                  <m:ctrlPr>
                                    <a:rPr lang="en-GB" i="1">
                                      <a:latin typeface="Cambria Math" panose="02040503050406030204" pitchFamily="18" charset="0"/>
                                    </a:rPr>
                                  </m:ctrlPr>
                                </m:sSubPr>
                                <m:e>
                                  <m:r>
                                    <m:rPr>
                                      <m:sty m:val="p"/>
                                    </m:rPr>
                                    <a:rPr lang="en-GB">
                                      <a:latin typeface="Cambria Math" panose="02040503050406030204" pitchFamily="18" charset="0"/>
                                    </a:rPr>
                                    <m:t>z</m:t>
                                  </m:r>
                                </m:e>
                                <m:sub>
                                  <m:r>
                                    <m:rPr>
                                      <m:sty m:val="p"/>
                                    </m:rPr>
                                    <a:rPr lang="en-GB">
                                      <a:latin typeface="Cambria Math" panose="02040503050406030204" pitchFamily="18" charset="0"/>
                                    </a:rPr>
                                    <m:t>k</m:t>
                                  </m:r>
                                </m:sub>
                              </m:sSub>
                            </m:sub>
                          </m:sSub>
                        </m:oMath>
                      </m:oMathPara>
                    </a14:m>
                    <a:endParaRPr lang="en-GB" dirty="0"/>
                  </a:p>
                </p:txBody>
              </p:sp>
            </mc:Choice>
            <mc:Fallback xmlns="">
              <p:sp>
                <p:nvSpPr>
                  <p:cNvPr id="39" name="TextBox 38">
                    <a:extLst>
                      <a:ext uri="{FF2B5EF4-FFF2-40B4-BE49-F238E27FC236}">
                        <a16:creationId xmlns:a16="http://schemas.microsoft.com/office/drawing/2014/main" id="{CDEE1ED1-F86F-BCFE-F6ED-954A74166E88}"/>
                      </a:ext>
                    </a:extLst>
                  </p:cNvPr>
                  <p:cNvSpPr txBox="1">
                    <a:spLocks noRot="1" noChangeAspect="1" noMove="1" noResize="1" noEditPoints="1" noAdjustHandles="1" noChangeArrowheads="1" noChangeShapeType="1" noTextEdit="1"/>
                  </p:cNvSpPr>
                  <p:nvPr/>
                </p:nvSpPr>
                <p:spPr>
                  <a:xfrm>
                    <a:off x="7419334" y="2453692"/>
                    <a:ext cx="619850" cy="303738"/>
                  </a:xfrm>
                  <a:prstGeom prst="rect">
                    <a:avLst/>
                  </a:prstGeom>
                  <a:blipFill>
                    <a:blip r:embed="rId17"/>
                    <a:stretch>
                      <a:fillRect l="-7843" r="-1961" b="-28571"/>
                    </a:stretch>
                  </a:blipFill>
                </p:spPr>
                <p:txBody>
                  <a:bodyPr/>
                  <a:lstStyle/>
                  <a:p>
                    <a:r>
                      <a:rPr lang="en-GB">
                        <a:noFill/>
                      </a:rPr>
                      <a:t> </a:t>
                    </a:r>
                  </a:p>
                </p:txBody>
              </p:sp>
            </mc:Fallback>
          </mc:AlternateContent>
          <p:sp>
            <p:nvSpPr>
              <p:cNvPr id="2" name="Isosceles Triangle 1">
                <a:extLst>
                  <a:ext uri="{FF2B5EF4-FFF2-40B4-BE49-F238E27FC236}">
                    <a16:creationId xmlns:a16="http://schemas.microsoft.com/office/drawing/2014/main" id="{92810570-BE60-F6D6-3951-6F8B020D51D0}"/>
                  </a:ext>
                </a:extLst>
              </p:cNvPr>
              <p:cNvSpPr/>
              <p:nvPr/>
            </p:nvSpPr>
            <p:spPr>
              <a:xfrm rot="6475138">
                <a:off x="7238073" y="3143015"/>
                <a:ext cx="365043" cy="468404"/>
              </a:xfrm>
              <a:prstGeom prst="triangle">
                <a:avLst/>
              </a:prstGeom>
              <a:solidFill>
                <a:srgbClr val="FF0000">
                  <a:alpha val="36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Isosceles Triangle 3">
                <a:extLst>
                  <a:ext uri="{FF2B5EF4-FFF2-40B4-BE49-F238E27FC236}">
                    <a16:creationId xmlns:a16="http://schemas.microsoft.com/office/drawing/2014/main" id="{CA0138AA-8458-5B62-5E20-E0FE06A8046D}"/>
                  </a:ext>
                </a:extLst>
              </p:cNvPr>
              <p:cNvSpPr/>
              <p:nvPr/>
            </p:nvSpPr>
            <p:spPr>
              <a:xfrm rot="6475138">
                <a:off x="7726152" y="1753486"/>
                <a:ext cx="365043" cy="468404"/>
              </a:xfrm>
              <a:prstGeom prst="triangle">
                <a:avLst/>
              </a:prstGeom>
              <a:solidFill>
                <a:srgbClr val="FF0000">
                  <a:alpha val="36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0F83AE29-FC4A-5AA8-28F5-281CE9BA88C4}"/>
                  </a:ext>
                </a:extLst>
              </p:cNvPr>
              <p:cNvSpPr txBox="1"/>
              <p:nvPr/>
            </p:nvSpPr>
            <p:spPr>
              <a:xfrm rot="1500000">
                <a:off x="8377166" y="993122"/>
                <a:ext cx="1527537" cy="369332"/>
              </a:xfrm>
              <a:prstGeom prst="rect">
                <a:avLst/>
              </a:prstGeom>
              <a:noFill/>
            </p:spPr>
            <p:txBody>
              <a:bodyPr wrap="square" lIns="91440" tIns="45720" rIns="91440" bIns="45720" rtlCol="0" anchor="t">
                <a:spAutoFit/>
              </a:bodyPr>
              <a:lstStyle/>
              <a:p>
                <a:r>
                  <a:rPr lang="en-GB" dirty="0"/>
                  <a:t>Measurement</a:t>
                </a:r>
                <a:endParaRPr lang="en-GB" dirty="0">
                  <a:ea typeface="Calibri"/>
                  <a:cs typeface="Calibri"/>
                </a:endParaRPr>
              </a:p>
            </p:txBody>
          </p:sp>
          <p:sp>
            <p:nvSpPr>
              <p:cNvPr id="12" name="TextBox 11">
                <a:extLst>
                  <a:ext uri="{FF2B5EF4-FFF2-40B4-BE49-F238E27FC236}">
                    <a16:creationId xmlns:a16="http://schemas.microsoft.com/office/drawing/2014/main" id="{130CC746-E68A-4220-56C1-53834216B93B}"/>
                  </a:ext>
                </a:extLst>
              </p:cNvPr>
              <p:cNvSpPr txBox="1"/>
              <p:nvPr/>
            </p:nvSpPr>
            <p:spPr>
              <a:xfrm rot="-540000">
                <a:off x="8448399" y="2604267"/>
                <a:ext cx="1417968" cy="646331"/>
              </a:xfrm>
              <a:prstGeom prst="rect">
                <a:avLst/>
              </a:prstGeom>
              <a:noFill/>
            </p:spPr>
            <p:txBody>
              <a:bodyPr wrap="square" lIns="91440" tIns="45720" rIns="91440" bIns="45720" rtlCol="0" anchor="t">
                <a:spAutoFit/>
              </a:bodyPr>
              <a:lstStyle/>
              <a:p>
                <a:r>
                  <a:rPr lang="en-GB" dirty="0"/>
                  <a:t>Observation model</a:t>
                </a:r>
                <a:endParaRPr lang="en-GB" dirty="0">
                  <a:ea typeface="Calibri"/>
                  <a:cs typeface="Calibri"/>
                </a:endParaRPr>
              </a:p>
            </p:txBody>
          </p: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A0F9606-700A-9594-33E4-C8B366A83033}"/>
                    </a:ext>
                  </a:extLst>
                </p:cNvPr>
                <p:cNvSpPr txBox="1"/>
                <p:nvPr/>
              </p:nvSpPr>
              <p:spPr>
                <a:xfrm rot="20929643">
                  <a:off x="8469375" y="2267639"/>
                  <a:ext cx="5778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1" i="1">
                            <a:latin typeface="Cambria Math"/>
                            <a:ea typeface="Times New Roman"/>
                            <a:cs typeface="Times New Roman"/>
                          </a:rPr>
                          <m:t>𝐠</m:t>
                        </m:r>
                        <m:r>
                          <a:rPr lang="en-GB" b="1" i="1">
                            <a:latin typeface="Cambria Math"/>
                            <a:ea typeface="Times New Roman"/>
                            <a:cs typeface="Times New Roman"/>
                          </a:rPr>
                          <m:t>(</m:t>
                        </m:r>
                        <m:sSub>
                          <m:sSubPr>
                            <m:ctrlPr>
                              <a:rPr lang="en-GB" i="1">
                                <a:latin typeface="Cambria Math" panose="02040503050406030204" pitchFamily="18" charset="0"/>
                                <a:ea typeface="Times New Roman"/>
                                <a:cs typeface="Times New Roman"/>
                              </a:rPr>
                            </m:ctrlPr>
                          </m:sSubPr>
                          <m:e>
                            <m:r>
                              <a:rPr lang="en-GB" b="1" i="1">
                                <a:latin typeface="Cambria Math"/>
                                <a:ea typeface="Times New Roman"/>
                                <a:cs typeface="Times New Roman"/>
                              </a:rPr>
                              <m:t>𝐦</m:t>
                            </m:r>
                          </m:e>
                          <m:sub>
                            <m:r>
                              <a:rPr lang="en-GB" b="1" i="1">
                                <a:latin typeface="Cambria Math"/>
                                <a:ea typeface="Times New Roman"/>
                                <a:cs typeface="Times New Roman"/>
                              </a:rPr>
                              <m:t>𝒊</m:t>
                            </m:r>
                          </m:sub>
                        </m:sSub>
                        <m:r>
                          <a:rPr lang="en-GB" b="1" i="1">
                            <a:latin typeface="Cambria Math"/>
                            <a:ea typeface="Times New Roman"/>
                            <a:cs typeface="Times New Roman"/>
                          </a:rPr>
                          <m:t>,</m:t>
                        </m:r>
                        <m:sSub>
                          <m:sSubPr>
                            <m:ctrlPr>
                              <a:rPr lang="en-GB" i="1">
                                <a:latin typeface="Cambria Math" panose="02040503050406030204" pitchFamily="18" charset="0"/>
                                <a:ea typeface="Times New Roman"/>
                                <a:cs typeface="Times New Roman"/>
                              </a:rPr>
                            </m:ctrlPr>
                          </m:sSubPr>
                          <m:e>
                            <m:acc>
                              <m:accPr>
                                <m:chr m:val="̂"/>
                                <m:ctrlPr>
                                  <a:rPr lang="en-GB" i="1">
                                    <a:latin typeface="Cambria Math" panose="02040503050406030204" pitchFamily="18" charset="0"/>
                                    <a:ea typeface="Times New Roman"/>
                                    <a:cs typeface="Times New Roman"/>
                                  </a:rPr>
                                </m:ctrlPr>
                              </m:accPr>
                              <m:e>
                                <m:r>
                                  <a:rPr lang="en-GB" b="1" i="1">
                                    <a:latin typeface="Cambria Math"/>
                                    <a:ea typeface="Times New Roman"/>
                                    <a:cs typeface="Times New Roman"/>
                                  </a:rPr>
                                  <m:t>𝝁</m:t>
                                </m:r>
                              </m:e>
                            </m:acc>
                          </m:e>
                          <m:sub>
                            <m:r>
                              <a:rPr lang="en-GB" b="1" i="1">
                                <a:latin typeface="Cambria Math"/>
                                <a:ea typeface="Times New Roman"/>
                                <a:cs typeface="Times New Roman"/>
                              </a:rPr>
                              <m:t>𝒌</m:t>
                            </m:r>
                          </m:sub>
                        </m:sSub>
                        <m:r>
                          <a:rPr lang="en-GB" b="1" i="1">
                            <a:latin typeface="Cambria Math"/>
                            <a:ea typeface="Times New Roman"/>
                            <a:cs typeface="Times New Roman"/>
                          </a:rPr>
                          <m:t>)</m:t>
                        </m:r>
                      </m:oMath>
                    </m:oMathPara>
                  </a14:m>
                  <a:endParaRPr lang="en-GB" dirty="0"/>
                </a:p>
              </p:txBody>
            </p:sp>
          </mc:Choice>
          <mc:Fallback xmlns="">
            <p:sp>
              <p:nvSpPr>
                <p:cNvPr id="30" name="TextBox 29">
                  <a:extLst>
                    <a:ext uri="{FF2B5EF4-FFF2-40B4-BE49-F238E27FC236}">
                      <a16:creationId xmlns:a16="http://schemas.microsoft.com/office/drawing/2014/main" id="{1A0F9606-700A-9594-33E4-C8B366A83033}"/>
                    </a:ext>
                  </a:extLst>
                </p:cNvPr>
                <p:cNvSpPr txBox="1">
                  <a:spLocks noRot="1" noChangeAspect="1" noMove="1" noResize="1" noEditPoints="1" noAdjustHandles="1" noChangeArrowheads="1" noChangeShapeType="1" noTextEdit="1"/>
                </p:cNvSpPr>
                <p:nvPr/>
              </p:nvSpPr>
              <p:spPr>
                <a:xfrm rot="20929643">
                  <a:off x="8469375" y="2267639"/>
                  <a:ext cx="577850" cy="369332"/>
                </a:xfrm>
                <a:prstGeom prst="rect">
                  <a:avLst/>
                </a:prstGeom>
                <a:blipFill>
                  <a:blip r:embed="rId18"/>
                  <a:stretch>
                    <a:fillRect t="-27848" r="-85849" b="-3797"/>
                  </a:stretch>
                </a:blipFill>
              </p:spPr>
              <p:txBody>
                <a:bodyPr/>
                <a:lstStyle/>
                <a:p>
                  <a:r>
                    <a:rPr lang="en-GB">
                      <a:noFill/>
                    </a:rPr>
                    <a:t> </a:t>
                  </a:r>
                </a:p>
              </p:txBody>
            </p:sp>
          </mc:Fallback>
        </mc:AlternateContent>
      </p:grpSp>
    </p:spTree>
    <p:extLst>
      <p:ext uri="{BB962C8B-B14F-4D97-AF65-F5344CB8AC3E}">
        <p14:creationId xmlns:p14="http://schemas.microsoft.com/office/powerpoint/2010/main" val="1267254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055B7-AB73-BDBE-A121-3972113C20D6}"/>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2B194D2-DB17-8400-A610-1D891E832B71}"/>
                  </a:ext>
                </a:extLst>
              </p:cNvPr>
              <p:cNvSpPr txBox="1"/>
              <p:nvPr/>
            </p:nvSpPr>
            <p:spPr>
              <a:xfrm>
                <a:off x="102537" y="630130"/>
                <a:ext cx="5302220" cy="1225272"/>
              </a:xfrm>
              <a:prstGeom prst="rect">
                <a:avLst/>
              </a:prstGeom>
              <a:noFill/>
            </p:spPr>
            <p:txBody>
              <a:bodyPr wrap="square">
                <a:spAutoFit/>
              </a:bodyPr>
              <a:lstStyle/>
              <a:p>
                <a:pPr lvl="0" algn="just">
                  <a:lnSpc>
                    <a:spcPct val="150000"/>
                  </a:lnSpc>
                  <a:spcAft>
                    <a:spcPts val="0"/>
                  </a:spcAft>
                </a:pPr>
                <a:r>
                  <a:rPr lang="en-GB" sz="2400" b="0" i="1" dirty="0">
                    <a:effectLst/>
                    <a:ea typeface="Times New Roman"/>
                    <a:cs typeface="Times New Roman"/>
                  </a:rPr>
                  <a:t>Step 5:</a:t>
                </a:r>
                <a:r>
                  <a:rPr lang="en-GB" sz="2400" b="0" dirty="0">
                    <a:effectLst/>
                    <a:ea typeface="Times New Roman"/>
                    <a:cs typeface="Times New Roman"/>
                  </a:rPr>
                  <a:t> </a:t>
                </a:r>
                <a14:m>
                  <m:oMath xmlns:m="http://schemas.openxmlformats.org/officeDocument/2006/math">
                    <m:sSub>
                      <m:sSubPr>
                        <m:ctrlPr>
                          <a:rPr lang="en-GB" sz="2400" b="0" i="1" smtClean="0">
                            <a:effectLst/>
                            <a:latin typeface="Cambria Math" panose="02040503050406030204" pitchFamily="18" charset="0"/>
                            <a:ea typeface="Times New Roman"/>
                            <a:cs typeface="Times New Roman"/>
                          </a:rPr>
                        </m:ctrlPr>
                      </m:sSubPr>
                      <m:e>
                        <m:r>
                          <a:rPr lang="en-GB" sz="2400" b="1" i="1">
                            <a:effectLst/>
                            <a:latin typeface="Cambria Math"/>
                            <a:ea typeface="Times New Roman"/>
                            <a:cs typeface="Times New Roman"/>
                          </a:rPr>
                          <m:t>𝐆</m:t>
                        </m:r>
                      </m:e>
                      <m:sub>
                        <m:r>
                          <a:rPr lang="en-GB" sz="2400" b="1" i="1">
                            <a:effectLst/>
                            <a:latin typeface="Cambria Math"/>
                            <a:ea typeface="Times New Roman"/>
                            <a:cs typeface="Times New Roman"/>
                          </a:rPr>
                          <m:t>𝒌</m:t>
                        </m:r>
                      </m:sub>
                    </m:sSub>
                    <m:r>
                      <a:rPr lang="en-GB" sz="2400" b="1" i="1">
                        <a:effectLst/>
                        <a:latin typeface="Cambria Math"/>
                        <a:ea typeface="Times New Roman"/>
                        <a:cs typeface="Times New Roman"/>
                      </a:rPr>
                      <m:t>←</m:t>
                    </m:r>
                    <m:sSub>
                      <m:sSubPr>
                        <m:ctrlPr>
                          <a:rPr lang="en-GB" sz="2400" b="0" i="1">
                            <a:effectLst/>
                            <a:latin typeface="Cambria Math" panose="02040503050406030204" pitchFamily="18" charset="0"/>
                            <a:ea typeface="Times New Roman"/>
                            <a:cs typeface="Times New Roman"/>
                          </a:rPr>
                        </m:ctrlPr>
                      </m:sSubPr>
                      <m:e>
                        <m:r>
                          <a:rPr lang="en-GB" sz="2400" b="1" i="1">
                            <a:effectLst/>
                            <a:latin typeface="Cambria Math"/>
                            <a:ea typeface="Times New Roman"/>
                            <a:cs typeface="Times New Roman"/>
                          </a:rPr>
                          <m:t>𝛁</m:t>
                        </m:r>
                      </m:e>
                      <m:sub>
                        <m:sSub>
                          <m:sSubPr>
                            <m:ctrlPr>
                              <a:rPr lang="en-GB" sz="2400" b="0" i="1">
                                <a:effectLst/>
                                <a:latin typeface="Cambria Math" panose="02040503050406030204" pitchFamily="18" charset="0"/>
                                <a:ea typeface="Times New Roman"/>
                                <a:cs typeface="Times New Roman"/>
                              </a:rPr>
                            </m:ctrlPr>
                          </m:sSubPr>
                          <m:e>
                            <m:r>
                              <a:rPr lang="en-GB" sz="2400" b="1" i="1">
                                <a:effectLst/>
                                <a:latin typeface="Cambria Math"/>
                                <a:ea typeface="Times New Roman"/>
                                <a:cs typeface="Times New Roman"/>
                              </a:rPr>
                              <m:t>𝐬</m:t>
                            </m:r>
                          </m:e>
                          <m:sub>
                            <m:r>
                              <a:rPr lang="en-GB" sz="2400" b="1" i="1">
                                <a:effectLst/>
                                <a:latin typeface="Cambria Math"/>
                                <a:ea typeface="Times New Roman"/>
                                <a:cs typeface="Times New Roman"/>
                              </a:rPr>
                              <m:t>𝒌</m:t>
                            </m:r>
                          </m:sub>
                        </m:sSub>
                      </m:sub>
                    </m:sSub>
                    <m:r>
                      <a:rPr lang="en-GB" sz="2400" b="1">
                        <a:effectLst/>
                        <a:latin typeface="Cambria Math"/>
                        <a:ea typeface="Times New Roman"/>
                        <a:cs typeface="Times New Roman"/>
                      </a:rPr>
                      <m:t> </m:t>
                    </m:r>
                    <m:r>
                      <a:rPr lang="en-GB" sz="2400" b="1" i="1">
                        <a:effectLst/>
                        <a:latin typeface="Cambria Math"/>
                        <a:ea typeface="Times New Roman"/>
                        <a:cs typeface="Times New Roman"/>
                      </a:rPr>
                      <m:t>𝐠</m:t>
                    </m:r>
                    <m:d>
                      <m:dPr>
                        <m:ctrlPr>
                          <a:rPr lang="en-GB" sz="2400" b="0" i="1">
                            <a:effectLst/>
                            <a:latin typeface="Cambria Math" panose="02040503050406030204" pitchFamily="18" charset="0"/>
                            <a:ea typeface="Times New Roman"/>
                            <a:cs typeface="Times New Roman"/>
                          </a:rPr>
                        </m:ctrlPr>
                      </m:dPr>
                      <m:e>
                        <m:sSub>
                          <m:sSubPr>
                            <m:ctrlPr>
                              <a:rPr lang="en-GB" sz="2400" b="0" i="1">
                                <a:effectLst/>
                                <a:latin typeface="Cambria Math" panose="02040503050406030204" pitchFamily="18" charset="0"/>
                                <a:ea typeface="Times New Roman"/>
                                <a:cs typeface="Times New Roman"/>
                              </a:rPr>
                            </m:ctrlPr>
                          </m:sSubPr>
                          <m:e>
                            <m:r>
                              <a:rPr lang="en-GB" sz="2400" b="1" i="1">
                                <a:effectLst/>
                                <a:latin typeface="Cambria Math"/>
                                <a:ea typeface="Times New Roman"/>
                                <a:cs typeface="Times New Roman"/>
                              </a:rPr>
                              <m:t>𝐦</m:t>
                            </m:r>
                          </m:e>
                          <m:sub>
                            <m:r>
                              <a:rPr lang="en-GB" sz="2400" b="1" i="1">
                                <a:effectLst/>
                                <a:latin typeface="Cambria Math"/>
                                <a:ea typeface="Times New Roman"/>
                                <a:cs typeface="Times New Roman"/>
                              </a:rPr>
                              <m:t>𝒊</m:t>
                            </m:r>
                          </m:sub>
                        </m:sSub>
                        <m:r>
                          <a:rPr lang="en-GB" sz="2400" b="1">
                            <a:effectLst/>
                            <a:latin typeface="Cambria Math"/>
                            <a:ea typeface="Times New Roman"/>
                            <a:cs typeface="Times New Roman"/>
                          </a:rPr>
                          <m:t>,</m:t>
                        </m:r>
                        <m:sSub>
                          <m:sSubPr>
                            <m:ctrlPr>
                              <a:rPr lang="en-GB" sz="2400" b="0" i="1">
                                <a:effectLst/>
                                <a:latin typeface="Cambria Math" panose="02040503050406030204" pitchFamily="18" charset="0"/>
                                <a:ea typeface="Times New Roman"/>
                                <a:cs typeface="Times New Roman"/>
                              </a:rPr>
                            </m:ctrlPr>
                          </m:sSubPr>
                          <m:e>
                            <m:r>
                              <a:rPr lang="en-GB" sz="2400" b="1" i="1">
                                <a:effectLst/>
                                <a:latin typeface="Cambria Math"/>
                                <a:ea typeface="Times New Roman"/>
                                <a:cs typeface="Times New Roman"/>
                              </a:rPr>
                              <m:t>𝐬</m:t>
                            </m:r>
                          </m:e>
                          <m:sub>
                            <m:r>
                              <a:rPr lang="en-GB" sz="2400" b="1" i="1">
                                <a:effectLst/>
                                <a:latin typeface="Cambria Math"/>
                                <a:ea typeface="Times New Roman"/>
                                <a:cs typeface="Times New Roman"/>
                              </a:rPr>
                              <m:t>𝒌</m:t>
                            </m:r>
                          </m:sub>
                        </m:sSub>
                      </m:e>
                    </m:d>
                    <m:sSub>
                      <m:sSubPr>
                        <m:ctrlPr>
                          <a:rPr lang="en-GB" sz="2400" b="0" i="1">
                            <a:effectLst/>
                            <a:latin typeface="Cambria Math" panose="02040503050406030204" pitchFamily="18" charset="0"/>
                            <a:ea typeface="Times New Roman"/>
                            <a:cs typeface="Times New Roman"/>
                          </a:rPr>
                        </m:ctrlPr>
                      </m:sSubPr>
                      <m:e>
                        <m:r>
                          <a:rPr lang="en-GB" sz="2400" b="1" i="1">
                            <a:effectLst/>
                            <a:latin typeface="Cambria Math"/>
                            <a:ea typeface="Times New Roman"/>
                            <a:cs typeface="Times New Roman"/>
                          </a:rPr>
                          <m:t>|</m:t>
                        </m:r>
                      </m:e>
                      <m:sub>
                        <m:sSub>
                          <m:sSubPr>
                            <m:ctrlPr>
                              <a:rPr lang="en-GB" sz="2400" i="1">
                                <a:effectLst/>
                                <a:latin typeface="Cambria Math" panose="02040503050406030204" pitchFamily="18" charset="0"/>
                                <a:ea typeface="Times New Roman"/>
                                <a:cs typeface="Times New Roman"/>
                              </a:rPr>
                            </m:ctrlPr>
                          </m:sSubPr>
                          <m:e>
                            <m:r>
                              <a:rPr lang="en-GB" sz="2400" b="1" i="1">
                                <a:effectLst/>
                                <a:latin typeface="Cambria Math"/>
                                <a:ea typeface="Times New Roman"/>
                                <a:cs typeface="Times New Roman"/>
                              </a:rPr>
                              <m:t>𝐬</m:t>
                            </m:r>
                          </m:e>
                          <m:sub>
                            <m:r>
                              <a:rPr lang="en-GB" sz="2400" b="1" i="1">
                                <a:effectLst/>
                                <a:latin typeface="Cambria Math"/>
                                <a:ea typeface="Times New Roman"/>
                                <a:cs typeface="Times New Roman"/>
                              </a:rPr>
                              <m:t>𝒌</m:t>
                            </m:r>
                          </m:sub>
                        </m:sSub>
                        <m:r>
                          <a:rPr lang="en-GB" sz="2400" b="1" i="1">
                            <a:effectLst/>
                            <a:latin typeface="Cambria Math"/>
                            <a:ea typeface="Times New Roman"/>
                            <a:cs typeface="Times New Roman"/>
                          </a:rPr>
                          <m:t>=</m:t>
                        </m:r>
                        <m:sSub>
                          <m:sSubPr>
                            <m:ctrlPr>
                              <a:rPr lang="en-GB" sz="2400" b="0" i="1">
                                <a:effectLst/>
                                <a:latin typeface="Cambria Math" panose="02040503050406030204" pitchFamily="18" charset="0"/>
                                <a:ea typeface="Times New Roman"/>
                                <a:cs typeface="Times New Roman"/>
                              </a:rPr>
                            </m:ctrlPr>
                          </m:sSubPr>
                          <m:e>
                            <m:acc>
                              <m:accPr>
                                <m:chr m:val="̂"/>
                                <m:ctrlPr>
                                  <a:rPr lang="en-GB" sz="2400" i="1">
                                    <a:effectLst/>
                                    <a:latin typeface="Cambria Math" panose="02040503050406030204" pitchFamily="18" charset="0"/>
                                    <a:ea typeface="Times New Roman"/>
                                    <a:cs typeface="Times New Roman"/>
                                  </a:rPr>
                                </m:ctrlPr>
                              </m:accPr>
                              <m:e>
                                <m:r>
                                  <a:rPr lang="en-GB" sz="2400" b="1" i="1">
                                    <a:effectLst/>
                                    <a:latin typeface="Cambria Math"/>
                                    <a:ea typeface="Times New Roman"/>
                                    <a:cs typeface="Times New Roman"/>
                                  </a:rPr>
                                  <m:t>𝝁</m:t>
                                </m:r>
                              </m:e>
                            </m:acc>
                          </m:e>
                          <m:sub>
                            <m:r>
                              <a:rPr lang="en-GB" sz="2400" b="1" i="1">
                                <a:effectLst/>
                                <a:latin typeface="Cambria Math"/>
                                <a:ea typeface="Times New Roman"/>
                                <a:cs typeface="Times New Roman"/>
                              </a:rPr>
                              <m:t>𝒌</m:t>
                            </m:r>
                          </m:sub>
                        </m:sSub>
                      </m:sub>
                    </m:sSub>
                  </m:oMath>
                </a14:m>
                <a:endParaRPr lang="en-GB" sz="2400" dirty="0">
                  <a:effectLst/>
                  <a:latin typeface="Times New Roman"/>
                  <a:ea typeface="Times New Roman"/>
                  <a:cs typeface="Times New Roman"/>
                </a:endParaRPr>
              </a:p>
              <a:p>
                <a:pPr lvl="0" algn="just">
                  <a:lnSpc>
                    <a:spcPct val="150000"/>
                  </a:lnSpc>
                  <a:spcAft>
                    <a:spcPts val="0"/>
                  </a:spcAft>
                </a:pPr>
                <a:r>
                  <a:rPr lang="en-GB" sz="2400" b="0" i="1" dirty="0">
                    <a:effectLst/>
                    <a:ea typeface="Times New Roman"/>
                    <a:cs typeface="Times New Roman"/>
                  </a:rPr>
                  <a:t>Step 6:</a:t>
                </a:r>
                <a:r>
                  <a:rPr lang="en-GB" sz="2400" b="0" dirty="0">
                    <a:effectLst/>
                    <a:ea typeface="Times New Roman"/>
                    <a:cs typeface="Times New Roman"/>
                  </a:rPr>
                  <a:t> </a:t>
                </a:r>
                <a14:m>
                  <m:oMath xmlns:m="http://schemas.openxmlformats.org/officeDocument/2006/math">
                    <m:sSub>
                      <m:sSubPr>
                        <m:ctrlPr>
                          <a:rPr lang="en-GB" sz="2400" b="0" i="1">
                            <a:effectLst/>
                            <a:latin typeface="Cambria Math" panose="02040503050406030204" pitchFamily="18" charset="0"/>
                            <a:ea typeface="Times New Roman"/>
                            <a:cs typeface="Times New Roman"/>
                          </a:rPr>
                        </m:ctrlPr>
                      </m:sSubPr>
                      <m:e>
                        <m:r>
                          <a:rPr lang="en-GB" sz="2400" b="1" i="1">
                            <a:effectLst/>
                            <a:latin typeface="Cambria Math"/>
                            <a:ea typeface="Times New Roman"/>
                            <a:cs typeface="Times New Roman"/>
                          </a:rPr>
                          <m:t>𝐙</m:t>
                        </m:r>
                      </m:e>
                      <m:sub>
                        <m:r>
                          <a:rPr lang="en-GB" sz="2400" b="1" i="1">
                            <a:effectLst/>
                            <a:latin typeface="Cambria Math"/>
                            <a:ea typeface="Times New Roman"/>
                            <a:cs typeface="Times New Roman"/>
                          </a:rPr>
                          <m:t>𝒌</m:t>
                        </m:r>
                      </m:sub>
                    </m:sSub>
                    <m:r>
                      <a:rPr lang="en-GB" sz="2400" b="1" i="1">
                        <a:effectLst/>
                        <a:latin typeface="Cambria Math"/>
                        <a:ea typeface="Times New Roman"/>
                        <a:cs typeface="Times New Roman"/>
                      </a:rPr>
                      <m:t>←</m:t>
                    </m:r>
                    <m:sSub>
                      <m:sSubPr>
                        <m:ctrlPr>
                          <a:rPr lang="en-GB" sz="2400" b="0" i="1">
                            <a:effectLst/>
                            <a:latin typeface="Cambria Math" panose="02040503050406030204" pitchFamily="18" charset="0"/>
                            <a:ea typeface="Times New Roman"/>
                            <a:cs typeface="Times New Roman"/>
                          </a:rPr>
                        </m:ctrlPr>
                      </m:sSubPr>
                      <m:e>
                        <m:r>
                          <a:rPr lang="en-GB" sz="2400" b="1" i="1">
                            <a:effectLst/>
                            <a:latin typeface="Cambria Math"/>
                            <a:ea typeface="Times New Roman"/>
                            <a:cs typeface="Times New Roman"/>
                          </a:rPr>
                          <m:t>𝐆</m:t>
                        </m:r>
                      </m:e>
                      <m:sub>
                        <m:r>
                          <a:rPr lang="en-GB" sz="2400" b="1" i="1">
                            <a:effectLst/>
                            <a:latin typeface="Cambria Math"/>
                            <a:ea typeface="Times New Roman"/>
                            <a:cs typeface="Times New Roman"/>
                          </a:rPr>
                          <m:t>𝒌</m:t>
                        </m:r>
                      </m:sub>
                    </m:sSub>
                    <m:sSub>
                      <m:sSubPr>
                        <m:ctrlPr>
                          <a:rPr lang="en-GB" sz="2400" i="1">
                            <a:effectLst/>
                            <a:latin typeface="Cambria Math" panose="02040503050406030204" pitchFamily="18" charset="0"/>
                            <a:ea typeface="Times New Roman"/>
                            <a:cs typeface="Times New Roman"/>
                          </a:rPr>
                        </m:ctrlPr>
                      </m:sSubPr>
                      <m:e>
                        <m:acc>
                          <m:accPr>
                            <m:chr m:val="̂"/>
                            <m:ctrlPr>
                              <a:rPr lang="en-GB" sz="2400" b="0" i="1">
                                <a:effectLst/>
                                <a:latin typeface="Cambria Math" panose="02040503050406030204" pitchFamily="18" charset="0"/>
                                <a:ea typeface="Times New Roman"/>
                                <a:cs typeface="Times New Roman"/>
                              </a:rPr>
                            </m:ctrlPr>
                          </m:accPr>
                          <m:e>
                            <m:r>
                              <a:rPr lang="en-GB" sz="2400" b="1" i="1">
                                <a:effectLst/>
                                <a:latin typeface="Cambria Math"/>
                                <a:ea typeface="Times New Roman"/>
                                <a:cs typeface="Times New Roman"/>
                              </a:rPr>
                              <m:t>𝚺</m:t>
                            </m:r>
                          </m:e>
                        </m:acc>
                      </m:e>
                      <m:sub>
                        <m:r>
                          <a:rPr lang="en-GB" sz="2400" b="1" i="1">
                            <a:effectLst/>
                            <a:latin typeface="Cambria Math"/>
                            <a:ea typeface="Times New Roman"/>
                            <a:cs typeface="Times New Roman"/>
                          </a:rPr>
                          <m:t>𝒌</m:t>
                        </m:r>
                      </m:sub>
                    </m:sSub>
                    <m:sSubSup>
                      <m:sSubSupPr>
                        <m:ctrlPr>
                          <a:rPr lang="en-GB" sz="2400" i="1">
                            <a:effectLst/>
                            <a:latin typeface="Cambria Math" panose="02040503050406030204" pitchFamily="18" charset="0"/>
                            <a:ea typeface="Times New Roman"/>
                            <a:cs typeface="Times New Roman"/>
                          </a:rPr>
                        </m:ctrlPr>
                      </m:sSubSupPr>
                      <m:e>
                        <m:r>
                          <a:rPr lang="en-GB" sz="2400" b="1" i="1">
                            <a:effectLst/>
                            <a:latin typeface="Cambria Math"/>
                            <a:ea typeface="Times New Roman"/>
                            <a:cs typeface="Times New Roman"/>
                          </a:rPr>
                          <m:t>𝐆</m:t>
                        </m:r>
                      </m:e>
                      <m:sub>
                        <m:r>
                          <a:rPr lang="en-GB" sz="2400" b="1" i="1">
                            <a:effectLst/>
                            <a:latin typeface="Cambria Math"/>
                            <a:ea typeface="Times New Roman"/>
                            <a:cs typeface="Times New Roman"/>
                          </a:rPr>
                          <m:t>𝒌</m:t>
                        </m:r>
                      </m:sub>
                      <m:sup>
                        <m:r>
                          <a:rPr lang="en-GB" sz="2400" b="1" i="1">
                            <a:effectLst/>
                            <a:latin typeface="Cambria Math"/>
                            <a:ea typeface="Times New Roman"/>
                            <a:cs typeface="Times New Roman"/>
                          </a:rPr>
                          <m:t>𝑻</m:t>
                        </m:r>
                      </m:sup>
                    </m:sSubSup>
                    <m:r>
                      <a:rPr lang="en-GB" sz="2400" b="1" i="1">
                        <a:effectLst/>
                        <a:latin typeface="Cambria Math"/>
                        <a:ea typeface="Times New Roman"/>
                        <a:cs typeface="Times New Roman"/>
                      </a:rPr>
                      <m:t>+</m:t>
                    </m:r>
                    <m:sSub>
                      <m:sSubPr>
                        <m:ctrlPr>
                          <a:rPr lang="en-GB" sz="2400" b="0" i="1">
                            <a:effectLst/>
                            <a:latin typeface="Cambria Math" panose="02040503050406030204" pitchFamily="18" charset="0"/>
                            <a:ea typeface="Times New Roman"/>
                            <a:cs typeface="Times New Roman"/>
                          </a:rPr>
                        </m:ctrlPr>
                      </m:sSubPr>
                      <m:e>
                        <m:r>
                          <a:rPr lang="en-GB" sz="2400" b="1" i="1">
                            <a:effectLst/>
                            <a:latin typeface="Cambria Math"/>
                            <a:ea typeface="Times New Roman"/>
                            <a:cs typeface="Times New Roman"/>
                          </a:rPr>
                          <m:t>𝐑</m:t>
                        </m:r>
                      </m:e>
                      <m:sub>
                        <m:r>
                          <a:rPr lang="en-GB" sz="2400" b="1" i="1">
                            <a:effectLst/>
                            <a:latin typeface="Cambria Math"/>
                            <a:ea typeface="Times New Roman"/>
                            <a:cs typeface="Times New Roman"/>
                          </a:rPr>
                          <m:t>𝒌</m:t>
                        </m:r>
                      </m:sub>
                    </m:sSub>
                  </m:oMath>
                </a14:m>
                <a:endParaRPr lang="en-GB" sz="2400" dirty="0"/>
              </a:p>
            </p:txBody>
          </p:sp>
        </mc:Choice>
        <mc:Fallback xmlns="">
          <p:sp>
            <p:nvSpPr>
              <p:cNvPr id="26" name="TextBox 25">
                <a:extLst>
                  <a:ext uri="{FF2B5EF4-FFF2-40B4-BE49-F238E27FC236}">
                    <a16:creationId xmlns:a16="http://schemas.microsoft.com/office/drawing/2014/main" id="{62B194D2-DB17-8400-A610-1D891E832B71}"/>
                  </a:ext>
                </a:extLst>
              </p:cNvPr>
              <p:cNvSpPr txBox="1">
                <a:spLocks noRot="1" noChangeAspect="1" noMove="1" noResize="1" noEditPoints="1" noAdjustHandles="1" noChangeArrowheads="1" noChangeShapeType="1" noTextEdit="1"/>
              </p:cNvSpPr>
              <p:nvPr/>
            </p:nvSpPr>
            <p:spPr>
              <a:xfrm>
                <a:off x="102537" y="630130"/>
                <a:ext cx="5302220" cy="1225272"/>
              </a:xfrm>
              <a:prstGeom prst="rect">
                <a:avLst/>
              </a:prstGeom>
              <a:blipFill>
                <a:blip r:embed="rId4"/>
                <a:stretch>
                  <a:fillRect l="-1839" b="-10448"/>
                </a:stretch>
              </a:blipFill>
            </p:spPr>
            <p:txBody>
              <a:bodyPr/>
              <a:lstStyle/>
              <a:p>
                <a:r>
                  <a:rPr lang="en-GB">
                    <a:noFill/>
                  </a:rPr>
                  <a:t> </a:t>
                </a:r>
              </a:p>
            </p:txBody>
          </p:sp>
        </mc:Fallback>
      </mc:AlternateContent>
      <p:pic>
        <p:nvPicPr>
          <p:cNvPr id="2" name="Picture 1">
            <a:extLst>
              <a:ext uri="{FF2B5EF4-FFF2-40B4-BE49-F238E27FC236}">
                <a16:creationId xmlns:a16="http://schemas.microsoft.com/office/drawing/2014/main" id="{CD4E1C37-088E-E2E5-4078-989EB60C0336}"/>
              </a:ext>
            </a:extLst>
          </p:cNvPr>
          <p:cNvPicPr>
            <a:picLocks noChangeAspect="1"/>
          </p:cNvPicPr>
          <p:nvPr/>
        </p:nvPicPr>
        <p:blipFill>
          <a:blip r:embed="rId5"/>
          <a:stretch>
            <a:fillRect/>
          </a:stretch>
        </p:blipFill>
        <p:spPr>
          <a:xfrm>
            <a:off x="4669972" y="551887"/>
            <a:ext cx="7359166" cy="4622476"/>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B60D359-188C-01E5-4B0E-3B02CDBD9CF6}"/>
                  </a:ext>
                </a:extLst>
              </p:cNvPr>
              <p:cNvSpPr txBox="1"/>
              <p:nvPr/>
            </p:nvSpPr>
            <p:spPr>
              <a:xfrm>
                <a:off x="247246" y="123371"/>
                <a:ext cx="17088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𝐂𝐨𝐫𝐫𝐞𝐜𝐭𝐢𝐨𝐧</m:t>
                      </m:r>
                      <m:r>
                        <a:rPr lang="en-GB" sz="2400" b="1" i="0" smtClean="0">
                          <a:latin typeface="Cambria Math" panose="02040503050406030204" pitchFamily="18" charset="0"/>
                        </a:rPr>
                        <m:t>:</m:t>
                      </m:r>
                    </m:oMath>
                  </m:oMathPara>
                </a14:m>
                <a:endParaRPr lang="en-GB" sz="2400" b="1" dirty="0"/>
              </a:p>
            </p:txBody>
          </p:sp>
        </mc:Choice>
        <mc:Fallback xmlns="">
          <p:sp>
            <p:nvSpPr>
              <p:cNvPr id="3" name="TextBox 2">
                <a:extLst>
                  <a:ext uri="{FF2B5EF4-FFF2-40B4-BE49-F238E27FC236}">
                    <a16:creationId xmlns:a16="http://schemas.microsoft.com/office/drawing/2014/main" id="{3B60D359-188C-01E5-4B0E-3B02CDBD9CF6}"/>
                  </a:ext>
                </a:extLst>
              </p:cNvPr>
              <p:cNvSpPr txBox="1">
                <a:spLocks noRot="1" noChangeAspect="1" noMove="1" noResize="1" noEditPoints="1" noAdjustHandles="1" noChangeArrowheads="1" noChangeShapeType="1" noTextEdit="1"/>
              </p:cNvSpPr>
              <p:nvPr/>
            </p:nvSpPr>
            <p:spPr>
              <a:xfrm>
                <a:off x="247246" y="123371"/>
                <a:ext cx="1708801" cy="369332"/>
              </a:xfrm>
              <a:prstGeom prst="rect">
                <a:avLst/>
              </a:prstGeom>
              <a:blipFill>
                <a:blip r:embed="rId6"/>
                <a:stretch>
                  <a:fillRect l="-3929" r="-1429" b="-6557"/>
                </a:stretch>
              </a:blipFill>
            </p:spPr>
            <p:txBody>
              <a:bodyPr/>
              <a:lstStyle/>
              <a:p>
                <a:r>
                  <a:rPr lang="en-GB">
                    <a:noFill/>
                  </a:rPr>
                  <a:t> </a:t>
                </a:r>
              </a:p>
            </p:txBody>
          </p:sp>
        </mc:Fallback>
      </mc:AlternateContent>
    </p:spTree>
    <p:extLst>
      <p:ext uri="{BB962C8B-B14F-4D97-AF65-F5344CB8AC3E}">
        <p14:creationId xmlns:p14="http://schemas.microsoft.com/office/powerpoint/2010/main" val="780622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68719" y="311918"/>
            <a:ext cx="8239027" cy="1403761"/>
          </a:xfrm>
        </p:spPr>
        <p:txBody>
          <a:bodyPr>
            <a:normAutofit/>
          </a:bodyPr>
          <a:lstStyle/>
          <a:p>
            <a:r>
              <a:rPr lang="en-US" sz="4000" dirty="0">
                <a:solidFill>
                  <a:srgbClr val="660066"/>
                </a:solidFill>
              </a:rPr>
              <a:t>Today lecture</a:t>
            </a:r>
          </a:p>
        </p:txBody>
      </p:sp>
      <p:sp>
        <p:nvSpPr>
          <p:cNvPr id="6" name="Slide Number Placeholder 5"/>
          <p:cNvSpPr>
            <a:spLocks noGrp="1"/>
          </p:cNvSpPr>
          <p:nvPr>
            <p:ph type="sldNum" sz="quarter" idx="12"/>
          </p:nvPr>
        </p:nvSpPr>
        <p:spPr>
          <a:xfrm>
            <a:off x="8374145" y="6392298"/>
            <a:ext cx="2133600" cy="365125"/>
          </a:xfrm>
        </p:spPr>
        <p:txBody>
          <a:bodyPr/>
          <a:lstStyle/>
          <a:p>
            <a:fld id="{90C15685-D5DE-5A48-AA61-AD2C068C6E60}" type="slidenum">
              <a:rPr lang="en-US" smtClean="0"/>
              <a:pPr/>
              <a:t>3</a:t>
            </a:fld>
            <a:endParaRPr lang="en-US" dirty="0"/>
          </a:p>
        </p:txBody>
      </p:sp>
      <p:sp>
        <p:nvSpPr>
          <p:cNvPr id="13" name="Content Placeholder 2"/>
          <p:cNvSpPr>
            <a:spLocks noGrp="1"/>
          </p:cNvSpPr>
          <p:nvPr>
            <p:ph idx="1"/>
          </p:nvPr>
        </p:nvSpPr>
        <p:spPr>
          <a:xfrm>
            <a:off x="1725707" y="2146459"/>
            <a:ext cx="8782039" cy="3141978"/>
          </a:xfrm>
        </p:spPr>
        <p:txBody>
          <a:bodyPr>
            <a:normAutofit/>
          </a:bodyPr>
          <a:lstStyle/>
          <a:p>
            <a:r>
              <a:rPr lang="en-GB" dirty="0"/>
              <a:t>Map-based localisation</a:t>
            </a:r>
          </a:p>
          <a:p>
            <a:pPr lvl="1">
              <a:buFont typeface="Wingdings" panose="05000000000000000000" pitchFamily="2" charset="2"/>
              <a:buChar char="Ø"/>
            </a:pPr>
            <a:r>
              <a:rPr lang="en-GB" dirty="0"/>
              <a:t>Bayes filter (theoretical idea)</a:t>
            </a:r>
          </a:p>
          <a:p>
            <a:pPr lvl="1">
              <a:buFont typeface="Wingdings" panose="05000000000000000000" pitchFamily="2" charset="2"/>
              <a:buChar char="Ø"/>
            </a:pPr>
            <a:r>
              <a:rPr lang="en-GB" dirty="0"/>
              <a:t>Kalman filter (practical implementation)</a:t>
            </a:r>
          </a:p>
          <a:p>
            <a:r>
              <a:rPr lang="en-GB" dirty="0"/>
              <a:t>Case study: Map-based localisation using Kalman filter (Worked examples)</a:t>
            </a:r>
          </a:p>
          <a:p>
            <a:endParaRPr lang="en-GB" dirty="0"/>
          </a:p>
        </p:txBody>
      </p:sp>
    </p:spTree>
    <p:extLst>
      <p:ext uri="{BB962C8B-B14F-4D97-AF65-F5344CB8AC3E}">
        <p14:creationId xmlns:p14="http://schemas.microsoft.com/office/powerpoint/2010/main" val="234468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2A048-75E9-846C-E83C-038205C6A39F}"/>
            </a:ext>
          </a:extLst>
        </p:cNvPr>
        <p:cNvGrpSpPr/>
        <p:nvPr/>
      </p:nvGrpSpPr>
      <p:grpSpPr>
        <a:xfrm>
          <a:off x="0" y="0"/>
          <a:ext cx="0" cy="0"/>
          <a:chOff x="0" y="0"/>
          <a:chExt cx="0" cy="0"/>
        </a:xfrm>
      </p:grpSpPr>
      <p:grpSp>
        <p:nvGrpSpPr>
          <p:cNvPr id="26" name="Group 25">
            <a:extLst>
              <a:ext uri="{FF2B5EF4-FFF2-40B4-BE49-F238E27FC236}">
                <a16:creationId xmlns:a16="http://schemas.microsoft.com/office/drawing/2014/main" id="{F67EDA06-19AE-E966-60D8-86E2787EC8DC}"/>
              </a:ext>
            </a:extLst>
          </p:cNvPr>
          <p:cNvGrpSpPr/>
          <p:nvPr/>
        </p:nvGrpSpPr>
        <p:grpSpPr>
          <a:xfrm>
            <a:off x="2127849" y="919830"/>
            <a:ext cx="9607301" cy="6262019"/>
            <a:chOff x="2127849" y="919830"/>
            <a:chExt cx="9607301" cy="6262019"/>
          </a:xfrm>
        </p:grpSpPr>
        <p:sp>
          <p:nvSpPr>
            <p:cNvPr id="13" name="Arc 12">
              <a:extLst>
                <a:ext uri="{FF2B5EF4-FFF2-40B4-BE49-F238E27FC236}">
                  <a16:creationId xmlns:a16="http://schemas.microsoft.com/office/drawing/2014/main" id="{84ED26E6-BD7E-93AE-A34C-D1910E94C9C4}"/>
                </a:ext>
              </a:extLst>
            </p:cNvPr>
            <p:cNvSpPr/>
            <p:nvPr/>
          </p:nvSpPr>
          <p:spPr>
            <a:xfrm rot="16200000">
              <a:off x="4325435" y="1947059"/>
              <a:ext cx="4897157" cy="5572423"/>
            </a:xfrm>
            <a:prstGeom prst="arc">
              <a:avLst>
                <a:gd name="adj1" fmla="val 16359713"/>
                <a:gd name="adj2" fmla="val 287172"/>
              </a:avLst>
            </a:prstGeom>
            <a:noFill/>
            <a:ln w="3810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Oval 16">
              <a:extLst>
                <a:ext uri="{FF2B5EF4-FFF2-40B4-BE49-F238E27FC236}">
                  <a16:creationId xmlns:a16="http://schemas.microsoft.com/office/drawing/2014/main" id="{AFF527BB-FAAA-EAAB-C1FF-6B984D3ADB2F}"/>
                </a:ext>
              </a:extLst>
            </p:cNvPr>
            <p:cNvSpPr/>
            <p:nvPr/>
          </p:nvSpPr>
          <p:spPr>
            <a:xfrm rot="17299495">
              <a:off x="5814445" y="1662440"/>
              <a:ext cx="3105330" cy="1620110"/>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F547899C-FE79-C67C-E0CA-A9006F5B654D}"/>
                </a:ext>
              </a:extLst>
            </p:cNvPr>
            <p:cNvSpPr/>
            <p:nvPr/>
          </p:nvSpPr>
          <p:spPr>
            <a:xfrm rot="17340417">
              <a:off x="3061885" y="4236365"/>
              <a:ext cx="1875436" cy="1073076"/>
            </a:xfrm>
            <a:prstGeom prst="ellipse">
              <a:avLst/>
            </a:prstGeom>
            <a:solidFill>
              <a:schemeClr val="accent6">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Arrow Connector 26">
              <a:extLst>
                <a:ext uri="{FF2B5EF4-FFF2-40B4-BE49-F238E27FC236}">
                  <a16:creationId xmlns:a16="http://schemas.microsoft.com/office/drawing/2014/main" id="{5DDCBFE6-AEF8-8962-5701-8EFFD53E595A}"/>
                </a:ext>
              </a:extLst>
            </p:cNvPr>
            <p:cNvCxnSpPr>
              <a:cxnSpLocks/>
            </p:cNvCxnSpPr>
            <p:nvPr/>
          </p:nvCxnSpPr>
          <p:spPr>
            <a:xfrm flipV="1">
              <a:off x="2591047" y="994020"/>
              <a:ext cx="0" cy="5760000"/>
            </a:xfrm>
            <a:prstGeom prst="straightConnector1">
              <a:avLst/>
            </a:prstGeom>
            <a:ln w="571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B71C2A3-A7F9-CFFD-4D09-D009B0A1BA48}"/>
                </a:ext>
              </a:extLst>
            </p:cNvPr>
            <p:cNvCxnSpPr>
              <a:cxnSpLocks/>
            </p:cNvCxnSpPr>
            <p:nvPr/>
          </p:nvCxnSpPr>
          <p:spPr>
            <a:xfrm>
              <a:off x="2268317" y="6329799"/>
              <a:ext cx="7560000" cy="0"/>
            </a:xfrm>
            <a:prstGeom prst="straightConnector1">
              <a:avLst/>
            </a:prstGeom>
            <a:ln w="5715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8FD3388-6552-019A-EAEA-4682C228F2CC}"/>
                    </a:ext>
                  </a:extLst>
                </p:cNvPr>
                <p:cNvSpPr txBox="1"/>
                <p:nvPr/>
              </p:nvSpPr>
              <p:spPr>
                <a:xfrm>
                  <a:off x="9190444" y="6360847"/>
                  <a:ext cx="3697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𝑊</m:t>
                            </m:r>
                          </m:sub>
                        </m:sSub>
                      </m:oMath>
                    </m:oMathPara>
                  </a14:m>
                  <a:endParaRPr lang="en-GB"/>
                </a:p>
              </p:txBody>
            </p:sp>
          </mc:Choice>
          <mc:Fallback xmlns="">
            <p:sp>
              <p:nvSpPr>
                <p:cNvPr id="5" name="TextBox 4">
                  <a:extLst>
                    <a:ext uri="{FF2B5EF4-FFF2-40B4-BE49-F238E27FC236}">
                      <a16:creationId xmlns:a16="http://schemas.microsoft.com/office/drawing/2014/main" id="{C8FD3388-6552-019A-EAEA-4682C228F2CC}"/>
                    </a:ext>
                  </a:extLst>
                </p:cNvPr>
                <p:cNvSpPr txBox="1">
                  <a:spLocks noRot="1" noChangeAspect="1" noMove="1" noResize="1" noEditPoints="1" noAdjustHandles="1" noChangeArrowheads="1" noChangeShapeType="1" noTextEdit="1"/>
                </p:cNvSpPr>
                <p:nvPr/>
              </p:nvSpPr>
              <p:spPr>
                <a:xfrm>
                  <a:off x="9190444" y="6360847"/>
                  <a:ext cx="369780" cy="276999"/>
                </a:xfrm>
                <a:prstGeom prst="rect">
                  <a:avLst/>
                </a:prstGeom>
                <a:blipFill>
                  <a:blip r:embed="rId2"/>
                  <a:stretch>
                    <a:fillRect l="-16667" r="-5000" b="-152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0462DBE-6AC9-250B-7CC0-8B1BB48C1E53}"/>
                    </a:ext>
                  </a:extLst>
                </p:cNvPr>
                <p:cNvSpPr txBox="1"/>
                <p:nvPr/>
              </p:nvSpPr>
              <p:spPr>
                <a:xfrm>
                  <a:off x="2127849" y="1224683"/>
                  <a:ext cx="3323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𝑊</m:t>
                            </m:r>
                          </m:sub>
                        </m:sSub>
                      </m:oMath>
                    </m:oMathPara>
                  </a14:m>
                  <a:endParaRPr lang="en-GB"/>
                </a:p>
              </p:txBody>
            </p:sp>
          </mc:Choice>
          <mc:Fallback xmlns="">
            <p:sp>
              <p:nvSpPr>
                <p:cNvPr id="6" name="TextBox 5">
                  <a:extLst>
                    <a:ext uri="{FF2B5EF4-FFF2-40B4-BE49-F238E27FC236}">
                      <a16:creationId xmlns:a16="http://schemas.microsoft.com/office/drawing/2014/main" id="{C0462DBE-6AC9-250B-7CC0-8B1BB48C1E53}"/>
                    </a:ext>
                  </a:extLst>
                </p:cNvPr>
                <p:cNvSpPr txBox="1">
                  <a:spLocks noRot="1" noChangeAspect="1" noMove="1" noResize="1" noEditPoints="1" noAdjustHandles="1" noChangeArrowheads="1" noChangeShapeType="1" noTextEdit="1"/>
                </p:cNvSpPr>
                <p:nvPr/>
              </p:nvSpPr>
              <p:spPr>
                <a:xfrm>
                  <a:off x="2127849" y="1224683"/>
                  <a:ext cx="332399" cy="276999"/>
                </a:xfrm>
                <a:prstGeom prst="rect">
                  <a:avLst/>
                </a:prstGeom>
                <a:blipFill>
                  <a:blip r:embed="rId3"/>
                  <a:stretch>
                    <a:fillRect l="-14545" r="-7273" b="-15556"/>
                  </a:stretch>
                </a:blipFill>
              </p:spPr>
              <p:txBody>
                <a:bodyPr/>
                <a:lstStyle/>
                <a:p>
                  <a:r>
                    <a:rPr lang="en-GB">
                      <a:noFill/>
                    </a:rPr>
                    <a:t> </a:t>
                  </a:r>
                </a:p>
              </p:txBody>
            </p:sp>
          </mc:Fallback>
        </mc:AlternateContent>
        <p:sp>
          <p:nvSpPr>
            <p:cNvPr id="24" name="Oval 23">
              <a:extLst>
                <a:ext uri="{FF2B5EF4-FFF2-40B4-BE49-F238E27FC236}">
                  <a16:creationId xmlns:a16="http://schemas.microsoft.com/office/drawing/2014/main" id="{B4F71D10-E444-0577-4EA5-C714F01C887A}"/>
                </a:ext>
              </a:extLst>
            </p:cNvPr>
            <p:cNvSpPr/>
            <p:nvPr/>
          </p:nvSpPr>
          <p:spPr>
            <a:xfrm>
              <a:off x="3925644" y="4698944"/>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94A69F-AA93-CEFC-8645-3E1C7E55F8B2}"/>
                    </a:ext>
                  </a:extLst>
                </p:cNvPr>
                <p:cNvSpPr txBox="1"/>
                <p:nvPr/>
              </p:nvSpPr>
              <p:spPr>
                <a:xfrm>
                  <a:off x="3474491" y="4708362"/>
                  <a:ext cx="5370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1" i="1" smtClean="0">
                                <a:latin typeface="Cambria Math" panose="02040503050406030204" pitchFamily="18" charset="0"/>
                              </a:rPr>
                              <m:t>𝝁</m:t>
                            </m:r>
                          </m:e>
                          <m:sub>
                            <m:r>
                              <a:rPr lang="en-GB" b="0" i="1" smtClean="0">
                                <a:latin typeface="Cambria Math" panose="02040503050406030204" pitchFamily="18" charset="0"/>
                              </a:rPr>
                              <m:t>𝑘</m:t>
                            </m:r>
                            <m:r>
                              <a:rPr lang="en-GB" b="0" i="1" smtClean="0">
                                <a:latin typeface="Cambria Math" panose="02040503050406030204" pitchFamily="18" charset="0"/>
                              </a:rPr>
                              <m:t>−1</m:t>
                            </m:r>
                          </m:sub>
                        </m:sSub>
                      </m:oMath>
                    </m:oMathPara>
                  </a14:m>
                  <a:endParaRPr lang="en-GB" dirty="0"/>
                </a:p>
              </p:txBody>
            </p:sp>
          </mc:Choice>
          <mc:Fallback xmlns="">
            <p:sp>
              <p:nvSpPr>
                <p:cNvPr id="7" name="TextBox 6">
                  <a:extLst>
                    <a:ext uri="{FF2B5EF4-FFF2-40B4-BE49-F238E27FC236}">
                      <a16:creationId xmlns:a16="http://schemas.microsoft.com/office/drawing/2014/main" id="{EE94A69F-AA93-CEFC-8645-3E1C7E55F8B2}"/>
                    </a:ext>
                  </a:extLst>
                </p:cNvPr>
                <p:cNvSpPr txBox="1">
                  <a:spLocks noRot="1" noChangeAspect="1" noMove="1" noResize="1" noEditPoints="1" noAdjustHandles="1" noChangeArrowheads="1" noChangeShapeType="1" noTextEdit="1"/>
                </p:cNvSpPr>
                <p:nvPr/>
              </p:nvSpPr>
              <p:spPr>
                <a:xfrm>
                  <a:off x="3474491" y="4708362"/>
                  <a:ext cx="537070" cy="276999"/>
                </a:xfrm>
                <a:prstGeom prst="rect">
                  <a:avLst/>
                </a:prstGeom>
                <a:blipFill>
                  <a:blip r:embed="rId4"/>
                  <a:stretch>
                    <a:fillRect l="-10227" r="-3409" b="-2173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A576676-8815-ACD4-0873-F6D460E3D0F7}"/>
                    </a:ext>
                  </a:extLst>
                </p:cNvPr>
                <p:cNvSpPr txBox="1"/>
                <p:nvPr/>
              </p:nvSpPr>
              <p:spPr>
                <a:xfrm>
                  <a:off x="3609938" y="5227233"/>
                  <a:ext cx="5209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0" smtClean="0">
                                <a:latin typeface="Cambria Math" panose="02040503050406030204" pitchFamily="18" charset="0"/>
                              </a:rPr>
                              <m:t>𝚺</m:t>
                            </m:r>
                          </m:e>
                          <m:sub>
                            <m:r>
                              <m:rPr>
                                <m:sty m:val="p"/>
                              </m:rPr>
                              <a:rPr lang="en-GB" b="0" i="0" smtClean="0">
                                <a:latin typeface="Cambria Math" panose="02040503050406030204" pitchFamily="18" charset="0"/>
                              </a:rPr>
                              <m:t>k</m:t>
                            </m:r>
                            <m:r>
                              <a:rPr lang="en-GB" b="0" i="0" smtClean="0">
                                <a:latin typeface="Cambria Math" panose="02040503050406030204" pitchFamily="18" charset="0"/>
                              </a:rPr>
                              <m:t>−1</m:t>
                            </m:r>
                          </m:sub>
                        </m:sSub>
                      </m:oMath>
                    </m:oMathPara>
                  </a14:m>
                  <a:endParaRPr lang="en-GB" dirty="0"/>
                </a:p>
              </p:txBody>
            </p:sp>
          </mc:Choice>
          <mc:Fallback xmlns="">
            <p:sp>
              <p:nvSpPr>
                <p:cNvPr id="14" name="TextBox 13">
                  <a:extLst>
                    <a:ext uri="{FF2B5EF4-FFF2-40B4-BE49-F238E27FC236}">
                      <a16:creationId xmlns:a16="http://schemas.microsoft.com/office/drawing/2014/main" id="{2A576676-8815-ACD4-0873-F6D460E3D0F7}"/>
                    </a:ext>
                  </a:extLst>
                </p:cNvPr>
                <p:cNvSpPr txBox="1">
                  <a:spLocks noRot="1" noChangeAspect="1" noMove="1" noResize="1" noEditPoints="1" noAdjustHandles="1" noChangeArrowheads="1" noChangeShapeType="1" noTextEdit="1"/>
                </p:cNvSpPr>
                <p:nvPr/>
              </p:nvSpPr>
              <p:spPr>
                <a:xfrm>
                  <a:off x="3609938" y="5227233"/>
                  <a:ext cx="520912" cy="276999"/>
                </a:xfrm>
                <a:prstGeom prst="rect">
                  <a:avLst/>
                </a:prstGeom>
                <a:blipFill>
                  <a:blip r:embed="rId5"/>
                  <a:stretch>
                    <a:fillRect l="-9302" r="-3488" b="-17391"/>
                  </a:stretch>
                </a:blipFill>
              </p:spPr>
              <p:txBody>
                <a:bodyPr/>
                <a:lstStyle/>
                <a:p>
                  <a:r>
                    <a:rPr lang="en-GB">
                      <a:noFill/>
                    </a:rPr>
                    <a:t> </a:t>
                  </a:r>
                </a:p>
              </p:txBody>
            </p:sp>
          </mc:Fallback>
        </mc:AlternateContent>
        <p:sp>
          <p:nvSpPr>
            <p:cNvPr id="41" name="Star: 5 Points 40">
              <a:extLst>
                <a:ext uri="{FF2B5EF4-FFF2-40B4-BE49-F238E27FC236}">
                  <a16:creationId xmlns:a16="http://schemas.microsoft.com/office/drawing/2014/main" id="{B58D0F6E-0148-AFCB-E134-AEA425443921}"/>
                </a:ext>
              </a:extLst>
            </p:cNvPr>
            <p:cNvSpPr/>
            <p:nvPr/>
          </p:nvSpPr>
          <p:spPr>
            <a:xfrm>
              <a:off x="10090533" y="1753312"/>
              <a:ext cx="443901" cy="442448"/>
            </a:xfrm>
            <a:prstGeom prst="star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F4A013D-05EB-C4B1-EC82-7AE64C209BE3}"/>
                    </a:ext>
                  </a:extLst>
                </p:cNvPr>
                <p:cNvSpPr txBox="1"/>
                <p:nvPr/>
              </p:nvSpPr>
              <p:spPr>
                <a:xfrm>
                  <a:off x="3635999" y="5711261"/>
                  <a:ext cx="19137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𝐩</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1" i="0" smtClean="0">
                                <a:latin typeface="Cambria Math" panose="02040503050406030204" pitchFamily="18" charset="0"/>
                              </a:rPr>
                              <m:t>𝐬</m:t>
                            </m:r>
                          </m:e>
                          <m:sub>
                            <m:r>
                              <m:rPr>
                                <m:sty m:val="p"/>
                              </m:rPr>
                              <a:rPr lang="en-GB" b="0" i="0" smtClean="0">
                                <a:latin typeface="Cambria Math" panose="02040503050406030204" pitchFamily="18" charset="0"/>
                              </a:rPr>
                              <m:t>k</m:t>
                            </m:r>
                            <m:r>
                              <a:rPr lang="en-GB" b="0" i="0"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U</m:t>
                            </m:r>
                          </m:e>
                          <m:sub>
                            <m:r>
                              <m:rPr>
                                <m:sty m:val="p"/>
                              </m:rPr>
                              <a:rPr lang="en-GB" b="0" i="0" smtClean="0">
                                <a:latin typeface="Cambria Math" panose="02040503050406030204" pitchFamily="18" charset="0"/>
                              </a:rPr>
                              <m:t>k</m:t>
                            </m:r>
                            <m:r>
                              <a:rPr lang="en-GB" b="0" i="0" smtClean="0">
                                <a:latin typeface="Cambria Math" panose="02040503050406030204" pitchFamily="18" charset="0"/>
                              </a:rPr>
                              <m:t>−1</m:t>
                            </m:r>
                          </m:sub>
                        </m:sSub>
                        <m: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Z</m:t>
                            </m:r>
                          </m:e>
                          <m:sub>
                            <m:r>
                              <m:rPr>
                                <m:sty m:val="p"/>
                              </m:rPr>
                              <a:rPr lang="en-GB" b="0" i="0" smtClean="0">
                                <a:latin typeface="Cambria Math" panose="02040503050406030204" pitchFamily="18" charset="0"/>
                              </a:rPr>
                              <m:t>k</m:t>
                            </m:r>
                            <m:r>
                              <a:rPr lang="en-GB" b="0" i="0" smtClean="0">
                                <a:latin typeface="Cambria Math" panose="02040503050406030204" pitchFamily="18" charset="0"/>
                              </a:rPr>
                              <m:t>−1</m:t>
                            </m:r>
                          </m:sub>
                        </m:sSub>
                        <m:r>
                          <a:rPr lang="en-GB" b="0" i="0" smtClean="0">
                            <a:latin typeface="Cambria Math" panose="02040503050406030204" pitchFamily="18" charset="0"/>
                          </a:rPr>
                          <m:t>)</m:t>
                        </m:r>
                      </m:oMath>
                    </m:oMathPara>
                  </a14:m>
                  <a:endParaRPr lang="en-GB" dirty="0"/>
                </a:p>
              </p:txBody>
            </p:sp>
          </mc:Choice>
          <mc:Fallback xmlns="">
            <p:sp>
              <p:nvSpPr>
                <p:cNvPr id="60" name="TextBox 59">
                  <a:extLst>
                    <a:ext uri="{FF2B5EF4-FFF2-40B4-BE49-F238E27FC236}">
                      <a16:creationId xmlns:a16="http://schemas.microsoft.com/office/drawing/2014/main" id="{BF4A013D-05EB-C4B1-EC82-7AE64C209BE3}"/>
                    </a:ext>
                  </a:extLst>
                </p:cNvPr>
                <p:cNvSpPr txBox="1">
                  <a:spLocks noRot="1" noChangeAspect="1" noMove="1" noResize="1" noEditPoints="1" noAdjustHandles="1" noChangeArrowheads="1" noChangeShapeType="1" noTextEdit="1"/>
                </p:cNvSpPr>
                <p:nvPr/>
              </p:nvSpPr>
              <p:spPr>
                <a:xfrm>
                  <a:off x="3635999" y="5711261"/>
                  <a:ext cx="1913794" cy="276999"/>
                </a:xfrm>
                <a:prstGeom prst="rect">
                  <a:avLst/>
                </a:prstGeom>
                <a:blipFill>
                  <a:blip r:embed="rId6"/>
                  <a:stretch>
                    <a:fillRect l="-2548" t="-2222" r="-4140" b="-35556"/>
                  </a:stretch>
                </a:blipFill>
              </p:spPr>
              <p:txBody>
                <a:bodyPr/>
                <a:lstStyle/>
                <a:p>
                  <a:r>
                    <a:rPr lang="en-GB">
                      <a:noFill/>
                    </a:rPr>
                    <a:t> </a:t>
                  </a:r>
                </a:p>
              </p:txBody>
            </p:sp>
          </mc:Fallback>
        </mc:AlternateContent>
        <p:sp>
          <p:nvSpPr>
            <p:cNvPr id="61" name="TextBox 60">
              <a:extLst>
                <a:ext uri="{FF2B5EF4-FFF2-40B4-BE49-F238E27FC236}">
                  <a16:creationId xmlns:a16="http://schemas.microsoft.com/office/drawing/2014/main" id="{18F97EB0-411A-0179-4D10-FE7FE245E934}"/>
                </a:ext>
              </a:extLst>
            </p:cNvPr>
            <p:cNvSpPr txBox="1"/>
            <p:nvPr/>
          </p:nvSpPr>
          <p:spPr>
            <a:xfrm rot="18890086">
              <a:off x="3849698" y="2683234"/>
              <a:ext cx="1403027" cy="369332"/>
            </a:xfrm>
            <a:prstGeom prst="rect">
              <a:avLst/>
            </a:prstGeom>
            <a:noFill/>
          </p:spPr>
          <p:txBody>
            <a:bodyPr wrap="square" rtlCol="0">
              <a:spAutoFit/>
            </a:bodyPr>
            <a:lstStyle/>
            <a:p>
              <a:r>
                <a:rPr lang="en-GB" dirty="0"/>
                <a:t>Propagation</a:t>
              </a: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7E976C84-C38C-9508-C1CF-C75528F2B033}"/>
                    </a:ext>
                  </a:extLst>
                </p:cNvPr>
                <p:cNvSpPr txBox="1"/>
                <p:nvPr/>
              </p:nvSpPr>
              <p:spPr>
                <a:xfrm>
                  <a:off x="5418798" y="1079725"/>
                  <a:ext cx="8911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𝐩</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1" i="1" smtClean="0">
                                    <a:latin typeface="Cambria Math" panose="02040503050406030204" pitchFamily="18" charset="0"/>
                                  </a:rPr>
                                </m:ctrlPr>
                              </m:accPr>
                              <m:e>
                                <m:r>
                                  <a:rPr lang="en-GB" b="1" i="0" smtClean="0">
                                    <a:latin typeface="Cambria Math" panose="02040503050406030204" pitchFamily="18" charset="0"/>
                                  </a:rPr>
                                  <m:t>𝐬</m:t>
                                </m:r>
                              </m:e>
                            </m:acc>
                          </m:e>
                          <m:sub>
                            <m:r>
                              <m:rPr>
                                <m:sty m:val="p"/>
                              </m:rPr>
                              <a:rPr lang="en-GB" b="0" i="0" smtClean="0">
                                <a:latin typeface="Cambria Math" panose="02040503050406030204" pitchFamily="18" charset="0"/>
                              </a:rPr>
                              <m:t>k</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z</m:t>
                            </m:r>
                          </m:e>
                          <m:sub>
                            <m:r>
                              <m:rPr>
                                <m:sty m:val="p"/>
                              </m:rPr>
                              <a:rPr lang="en-GB" b="0" i="0" smtClean="0">
                                <a:latin typeface="Cambria Math" panose="02040503050406030204" pitchFamily="18" charset="0"/>
                              </a:rPr>
                              <m:t>k</m:t>
                            </m:r>
                          </m:sub>
                        </m:sSub>
                        <m:r>
                          <a:rPr lang="en-GB" b="0" i="0" smtClean="0">
                            <a:latin typeface="Cambria Math" panose="02040503050406030204" pitchFamily="18" charset="0"/>
                          </a:rPr>
                          <m:t>)</m:t>
                        </m:r>
                      </m:oMath>
                    </m:oMathPara>
                  </a14:m>
                  <a:endParaRPr lang="en-GB" dirty="0"/>
                </a:p>
              </p:txBody>
            </p:sp>
          </mc:Choice>
          <mc:Fallback xmlns="">
            <p:sp>
              <p:nvSpPr>
                <p:cNvPr id="66" name="TextBox 65">
                  <a:extLst>
                    <a:ext uri="{FF2B5EF4-FFF2-40B4-BE49-F238E27FC236}">
                      <a16:creationId xmlns:a16="http://schemas.microsoft.com/office/drawing/2014/main" id="{7E976C84-C38C-9508-C1CF-C75528F2B033}"/>
                    </a:ext>
                  </a:extLst>
                </p:cNvPr>
                <p:cNvSpPr txBox="1">
                  <a:spLocks noRot="1" noChangeAspect="1" noMove="1" noResize="1" noEditPoints="1" noAdjustHandles="1" noChangeArrowheads="1" noChangeShapeType="1" noTextEdit="1"/>
                </p:cNvSpPr>
                <p:nvPr/>
              </p:nvSpPr>
              <p:spPr>
                <a:xfrm>
                  <a:off x="5418798" y="1079725"/>
                  <a:ext cx="891141" cy="276999"/>
                </a:xfrm>
                <a:prstGeom prst="rect">
                  <a:avLst/>
                </a:prstGeom>
                <a:blipFill>
                  <a:blip r:embed="rId7"/>
                  <a:stretch>
                    <a:fillRect l="-6849" t="-23913" r="-9589" b="-32609"/>
                  </a:stretch>
                </a:blipFill>
              </p:spPr>
              <p:txBody>
                <a:bodyPr/>
                <a:lstStyle/>
                <a:p>
                  <a:r>
                    <a:rPr lang="en-GB">
                      <a:noFill/>
                    </a:rPr>
                    <a:t> </a:t>
                  </a:r>
                </a:p>
              </p:txBody>
            </p:sp>
          </mc:Fallback>
        </mc:AlternateContent>
        <p:cxnSp>
          <p:nvCxnSpPr>
            <p:cNvPr id="67" name="Straight Arrow Connector 66">
              <a:extLst>
                <a:ext uri="{FF2B5EF4-FFF2-40B4-BE49-F238E27FC236}">
                  <a16:creationId xmlns:a16="http://schemas.microsoft.com/office/drawing/2014/main" id="{8B485D21-89B4-4BDD-92CD-AB7242F68566}"/>
                </a:ext>
              </a:extLst>
            </p:cNvPr>
            <p:cNvCxnSpPr>
              <a:cxnSpLocks/>
            </p:cNvCxnSpPr>
            <p:nvPr/>
          </p:nvCxnSpPr>
          <p:spPr>
            <a:xfrm>
              <a:off x="6196084" y="1414672"/>
              <a:ext cx="723530" cy="492801"/>
            </a:xfrm>
            <a:prstGeom prst="straightConnector1">
              <a:avLst/>
            </a:pr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8">
              <p14:nvContentPartPr>
                <p14:cNvPr id="92" name="Ink 91">
                  <a:extLst>
                    <a:ext uri="{FF2B5EF4-FFF2-40B4-BE49-F238E27FC236}">
                      <a16:creationId xmlns:a16="http://schemas.microsoft.com/office/drawing/2014/main" id="{F993E548-A053-CA32-90AD-EA6C81907B81}"/>
                    </a:ext>
                  </a:extLst>
                </p14:cNvPr>
                <p14:cNvContentPartPr/>
                <p14:nvPr/>
              </p14:nvContentPartPr>
              <p14:xfrm>
                <a:off x="11732630" y="3058380"/>
                <a:ext cx="2520" cy="2520"/>
              </p14:xfrm>
            </p:contentPart>
          </mc:Choice>
          <mc:Fallback xmlns="">
            <p:pic>
              <p:nvPicPr>
                <p:cNvPr id="92" name="Ink 91">
                  <a:extLst>
                    <a:ext uri="{FF2B5EF4-FFF2-40B4-BE49-F238E27FC236}">
                      <a16:creationId xmlns:a16="http://schemas.microsoft.com/office/drawing/2014/main" id="{F993E548-A053-CA32-90AD-EA6C81907B81}"/>
                    </a:ext>
                  </a:extLst>
                </p:cNvPr>
                <p:cNvPicPr/>
                <p:nvPr/>
              </p:nvPicPr>
              <p:blipFill>
                <a:blip r:embed="rId9"/>
                <a:stretch>
                  <a:fillRect/>
                </a:stretch>
              </p:blipFill>
              <p:spPr>
                <a:xfrm>
                  <a:off x="11723630" y="3049380"/>
                  <a:ext cx="20160" cy="20160"/>
                </a:xfrm>
                <a:prstGeom prst="rect">
                  <a:avLst/>
                </a:prstGeom>
              </p:spPr>
            </p:pic>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46A95214-3C43-6748-2E76-B588AFCBAF5E}"/>
                    </a:ext>
                  </a:extLst>
                </p:cNvPr>
                <p:cNvSpPr txBox="1"/>
                <p:nvPr/>
              </p:nvSpPr>
              <p:spPr>
                <a:xfrm>
                  <a:off x="7191792" y="1378324"/>
                  <a:ext cx="2980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0" smtClean="0">
                                <a:latin typeface="Cambria Math" panose="02040503050406030204" pitchFamily="18" charset="0"/>
                              </a:rPr>
                              <m:t>𝚺</m:t>
                            </m:r>
                          </m:e>
                          <m:sub>
                            <m:r>
                              <a:rPr lang="en-US" b="1" i="1" smtClean="0">
                                <a:latin typeface="Cambria Math" panose="02040503050406030204" pitchFamily="18" charset="0"/>
                              </a:rPr>
                              <m:t>𝒌</m:t>
                            </m:r>
                          </m:sub>
                        </m:sSub>
                      </m:oMath>
                    </m:oMathPara>
                  </a14:m>
                  <a:endParaRPr lang="en-GB" dirty="0"/>
                </a:p>
              </p:txBody>
            </p:sp>
          </mc:Choice>
          <mc:Fallback xmlns="">
            <p:sp>
              <p:nvSpPr>
                <p:cNvPr id="114" name="TextBox 113">
                  <a:extLst>
                    <a:ext uri="{FF2B5EF4-FFF2-40B4-BE49-F238E27FC236}">
                      <a16:creationId xmlns:a16="http://schemas.microsoft.com/office/drawing/2014/main" id="{46A95214-3C43-6748-2E76-B588AFCBAF5E}"/>
                    </a:ext>
                  </a:extLst>
                </p:cNvPr>
                <p:cNvSpPr txBox="1">
                  <a:spLocks noRot="1" noChangeAspect="1" noMove="1" noResize="1" noEditPoints="1" noAdjustHandles="1" noChangeArrowheads="1" noChangeShapeType="1" noTextEdit="1"/>
                </p:cNvSpPr>
                <p:nvPr/>
              </p:nvSpPr>
              <p:spPr>
                <a:xfrm>
                  <a:off x="7191792" y="1378324"/>
                  <a:ext cx="298095" cy="276999"/>
                </a:xfrm>
                <a:prstGeom prst="rect">
                  <a:avLst/>
                </a:prstGeom>
                <a:blipFill>
                  <a:blip r:embed="rId10"/>
                  <a:stretch>
                    <a:fillRect l="-20408" r="-10204" b="-17391"/>
                  </a:stretch>
                </a:blipFill>
              </p:spPr>
              <p:txBody>
                <a:bodyPr/>
                <a:lstStyle/>
                <a:p>
                  <a:r>
                    <a:rPr lang="en-GB">
                      <a:noFill/>
                    </a:rPr>
                    <a:t> </a:t>
                  </a:r>
                </a:p>
              </p:txBody>
            </p:sp>
          </mc:Fallback>
        </mc:AlternateContent>
        <p:sp>
          <p:nvSpPr>
            <p:cNvPr id="37" name="Oval 36">
              <a:extLst>
                <a:ext uri="{FF2B5EF4-FFF2-40B4-BE49-F238E27FC236}">
                  <a16:creationId xmlns:a16="http://schemas.microsoft.com/office/drawing/2014/main" id="{4C562EC6-544C-8890-E3EF-85AAABC4D1D0}"/>
                </a:ext>
              </a:extLst>
            </p:cNvPr>
            <p:cNvSpPr/>
            <p:nvPr/>
          </p:nvSpPr>
          <p:spPr>
            <a:xfrm>
              <a:off x="7339316" y="2316505"/>
              <a:ext cx="147918" cy="14791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6C66C7A-9B89-63CD-EE1D-0DE66CF19A70}"/>
                    </a:ext>
                  </a:extLst>
                </p:cNvPr>
                <p:cNvSpPr txBox="1"/>
                <p:nvPr/>
              </p:nvSpPr>
              <p:spPr>
                <a:xfrm>
                  <a:off x="7419334" y="2453692"/>
                  <a:ext cx="3174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1" i="1" smtClean="0">
                                <a:latin typeface="Cambria Math" panose="02040503050406030204" pitchFamily="18" charset="0"/>
                              </a:rPr>
                              <m:t>𝝁</m:t>
                            </m:r>
                          </m:e>
                          <m:sub>
                            <m:r>
                              <a:rPr lang="en-US" b="0" i="1" smtClean="0">
                                <a:latin typeface="Cambria Math" panose="02040503050406030204" pitchFamily="18" charset="0"/>
                              </a:rPr>
                              <m:t>𝑘</m:t>
                            </m:r>
                          </m:sub>
                        </m:sSub>
                      </m:oMath>
                    </m:oMathPara>
                  </a14:m>
                  <a:endParaRPr lang="en-GB" dirty="0"/>
                </a:p>
              </p:txBody>
            </p:sp>
          </mc:Choice>
          <mc:Fallback xmlns="">
            <p:sp>
              <p:nvSpPr>
                <p:cNvPr id="39" name="TextBox 38">
                  <a:extLst>
                    <a:ext uri="{FF2B5EF4-FFF2-40B4-BE49-F238E27FC236}">
                      <a16:creationId xmlns:a16="http://schemas.microsoft.com/office/drawing/2014/main" id="{56C66C7A-9B89-63CD-EE1D-0DE66CF19A70}"/>
                    </a:ext>
                  </a:extLst>
                </p:cNvPr>
                <p:cNvSpPr txBox="1">
                  <a:spLocks noRot="1" noChangeAspect="1" noMove="1" noResize="1" noEditPoints="1" noAdjustHandles="1" noChangeArrowheads="1" noChangeShapeType="1" noTextEdit="1"/>
                </p:cNvSpPr>
                <p:nvPr/>
              </p:nvSpPr>
              <p:spPr>
                <a:xfrm>
                  <a:off x="7419334" y="2453692"/>
                  <a:ext cx="317459" cy="276999"/>
                </a:xfrm>
                <a:prstGeom prst="rect">
                  <a:avLst/>
                </a:prstGeom>
                <a:blipFill>
                  <a:blip r:embed="rId11"/>
                  <a:stretch>
                    <a:fillRect l="-17308" r="-5769" b="-22222"/>
                  </a:stretch>
                </a:blipFill>
              </p:spPr>
              <p:txBody>
                <a:bodyPr/>
                <a:lstStyle/>
                <a:p>
                  <a:r>
                    <a:rPr lang="en-GB">
                      <a:noFill/>
                    </a:rPr>
                    <a:t> </a:t>
                  </a:r>
                </a:p>
              </p:txBody>
            </p:sp>
          </mc:Fallback>
        </mc:AlternateContent>
      </p:grpSp>
    </p:spTree>
    <p:extLst>
      <p:ext uri="{BB962C8B-B14F-4D97-AF65-F5344CB8AC3E}">
        <p14:creationId xmlns:p14="http://schemas.microsoft.com/office/powerpoint/2010/main" val="3526995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DDE9E-975A-D173-290A-375CA661E67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C5DDD35-F295-C538-2458-07B7D46140CA}"/>
                  </a:ext>
                </a:extLst>
              </p:cNvPr>
              <p:cNvSpPr txBox="1"/>
              <p:nvPr/>
            </p:nvSpPr>
            <p:spPr>
              <a:xfrm>
                <a:off x="194291" y="2305740"/>
                <a:ext cx="9762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N</m:t>
                      </m:r>
                      <m:r>
                        <m:rPr>
                          <m:sty m:val="p"/>
                        </m:rPr>
                        <a:rPr lang="en-US" b="0" i="0" smtClean="0">
                          <a:latin typeface="Cambria Math" panose="02040503050406030204" pitchFamily="18" charset="0"/>
                        </a:rPr>
                        <m:t>otation</m:t>
                      </m:r>
                      <m:r>
                        <a:rPr lang="en-US" b="0" i="0" smtClean="0">
                          <a:latin typeface="Cambria Math" panose="02040503050406030204" pitchFamily="18" charset="0"/>
                        </a:rPr>
                        <m:t>:</m:t>
                      </m:r>
                    </m:oMath>
                  </m:oMathPara>
                </a14:m>
                <a:endParaRPr lang="en-GB" dirty="0"/>
              </a:p>
            </p:txBody>
          </p:sp>
        </mc:Choice>
        <mc:Fallback xmlns="">
          <p:sp>
            <p:nvSpPr>
              <p:cNvPr id="3" name="TextBox 2">
                <a:extLst>
                  <a:ext uri="{FF2B5EF4-FFF2-40B4-BE49-F238E27FC236}">
                    <a16:creationId xmlns:a16="http://schemas.microsoft.com/office/drawing/2014/main" id="{5C5DDD35-F295-C538-2458-07B7D46140CA}"/>
                  </a:ext>
                </a:extLst>
              </p:cNvPr>
              <p:cNvSpPr txBox="1">
                <a:spLocks noRot="1" noChangeAspect="1" noMove="1" noResize="1" noEditPoints="1" noAdjustHandles="1" noChangeArrowheads="1" noChangeShapeType="1" noTextEdit="1"/>
              </p:cNvSpPr>
              <p:nvPr/>
            </p:nvSpPr>
            <p:spPr>
              <a:xfrm>
                <a:off x="194291" y="2305740"/>
                <a:ext cx="976229" cy="276999"/>
              </a:xfrm>
              <a:prstGeom prst="rect">
                <a:avLst/>
              </a:prstGeom>
              <a:blipFill>
                <a:blip r:embed="rId2"/>
                <a:stretch>
                  <a:fillRect l="-5625" r="-3125"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721DDC-AF6C-1F99-50C8-69566F90224B}"/>
                  </a:ext>
                </a:extLst>
              </p:cNvPr>
              <p:cNvSpPr txBox="1"/>
              <p:nvPr/>
            </p:nvSpPr>
            <p:spPr>
              <a:xfrm>
                <a:off x="316176" y="3532182"/>
                <a:ext cx="21922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ea typeface="Times New Roman"/>
                              <a:cs typeface="Times New Roman"/>
                            </a:rPr>
                          </m:ctrlPr>
                        </m:sSubPr>
                        <m:e>
                          <m:r>
                            <a:rPr lang="en-GB" b="1" i="1">
                              <a:latin typeface="Cambria Math"/>
                              <a:ea typeface="Times New Roman"/>
                              <a:cs typeface="Times New Roman"/>
                            </a:rPr>
                            <m:t>𝐊</m:t>
                          </m:r>
                        </m:e>
                        <m:sub>
                          <m:r>
                            <a:rPr lang="en-GB" b="1" i="1">
                              <a:latin typeface="Cambria Math"/>
                              <a:ea typeface="Times New Roman"/>
                              <a:cs typeface="Times New Roman"/>
                            </a:rPr>
                            <m:t>𝒌</m:t>
                          </m:r>
                        </m:sub>
                      </m:sSub>
                      <m:r>
                        <a:rPr lang="en-GB" b="1" i="1">
                          <a:latin typeface="Cambria Math" panose="02040503050406030204" pitchFamily="18" charset="0"/>
                          <a:ea typeface="Times New Roman"/>
                          <a:cs typeface="Times New Roman"/>
                        </a:rPr>
                        <m:t> </m:t>
                      </m:r>
                      <m:r>
                        <m:rPr>
                          <m:sty m:val="p"/>
                        </m:rPr>
                        <a:rPr lang="en-US" b="0" i="0" smtClean="0">
                          <a:latin typeface="Cambria Math" panose="02040503050406030204" pitchFamily="18" charset="0"/>
                        </a:rPr>
                        <m:t>is</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Kalman</m:t>
                      </m:r>
                      <m:r>
                        <a:rPr lang="en-US" b="0" i="0" smtClean="0">
                          <a:latin typeface="Cambria Math" panose="02040503050406030204" pitchFamily="18" charset="0"/>
                        </a:rPr>
                        <m:t> </m:t>
                      </m:r>
                      <m:r>
                        <m:rPr>
                          <m:sty m:val="p"/>
                        </m:rPr>
                        <a:rPr lang="en-US" b="0" i="0" smtClean="0">
                          <a:latin typeface="Cambria Math" panose="02040503050406030204" pitchFamily="18" charset="0"/>
                        </a:rPr>
                        <m:t>gain</m:t>
                      </m:r>
                    </m:oMath>
                  </m:oMathPara>
                </a14:m>
                <a:endParaRPr lang="en-GB" dirty="0"/>
              </a:p>
            </p:txBody>
          </p:sp>
        </mc:Choice>
        <mc:Fallback xmlns="">
          <p:sp>
            <p:nvSpPr>
              <p:cNvPr id="12" name="TextBox 11">
                <a:extLst>
                  <a:ext uri="{FF2B5EF4-FFF2-40B4-BE49-F238E27FC236}">
                    <a16:creationId xmlns:a16="http://schemas.microsoft.com/office/drawing/2014/main" id="{8A721DDC-AF6C-1F99-50C8-69566F90224B}"/>
                  </a:ext>
                </a:extLst>
              </p:cNvPr>
              <p:cNvSpPr txBox="1">
                <a:spLocks noRot="1" noChangeAspect="1" noMove="1" noResize="1" noEditPoints="1" noAdjustHandles="1" noChangeArrowheads="1" noChangeShapeType="1" noTextEdit="1"/>
              </p:cNvSpPr>
              <p:nvPr/>
            </p:nvSpPr>
            <p:spPr>
              <a:xfrm>
                <a:off x="316176" y="3532182"/>
                <a:ext cx="2192267" cy="276999"/>
              </a:xfrm>
              <a:prstGeom prst="rect">
                <a:avLst/>
              </a:prstGeom>
              <a:blipFill>
                <a:blip r:embed="rId3"/>
                <a:stretch>
                  <a:fillRect l="-2228" r="-3343" b="-3260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7070D0C7-DFDA-3D1C-780C-9A048A7C7695}"/>
                  </a:ext>
                </a:extLst>
              </p:cNvPr>
              <p:cNvSpPr txBox="1"/>
              <p:nvPr/>
            </p:nvSpPr>
            <p:spPr>
              <a:xfrm>
                <a:off x="247246" y="123371"/>
                <a:ext cx="17088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𝐂𝐨𝐫𝐫𝐞𝐜𝐭𝐢𝐨𝐧</m:t>
                      </m:r>
                      <m:r>
                        <a:rPr lang="en-GB" sz="2400" b="1" i="0" smtClean="0">
                          <a:latin typeface="Cambria Math" panose="02040503050406030204" pitchFamily="18" charset="0"/>
                        </a:rPr>
                        <m:t>:</m:t>
                      </m:r>
                    </m:oMath>
                  </m:oMathPara>
                </a14:m>
                <a:endParaRPr lang="en-GB" sz="2400" b="1" dirty="0"/>
              </a:p>
            </p:txBody>
          </p:sp>
        </mc:Choice>
        <mc:Fallback xmlns="">
          <p:sp>
            <p:nvSpPr>
              <p:cNvPr id="74" name="TextBox 73">
                <a:extLst>
                  <a:ext uri="{FF2B5EF4-FFF2-40B4-BE49-F238E27FC236}">
                    <a16:creationId xmlns:a16="http://schemas.microsoft.com/office/drawing/2014/main" id="{7070D0C7-DFDA-3D1C-780C-9A048A7C7695}"/>
                  </a:ext>
                </a:extLst>
              </p:cNvPr>
              <p:cNvSpPr txBox="1">
                <a:spLocks noRot="1" noChangeAspect="1" noMove="1" noResize="1" noEditPoints="1" noAdjustHandles="1" noChangeArrowheads="1" noChangeShapeType="1" noTextEdit="1"/>
              </p:cNvSpPr>
              <p:nvPr/>
            </p:nvSpPr>
            <p:spPr>
              <a:xfrm>
                <a:off x="247246" y="123371"/>
                <a:ext cx="1708801" cy="369332"/>
              </a:xfrm>
              <a:prstGeom prst="rect">
                <a:avLst/>
              </a:prstGeom>
              <a:blipFill>
                <a:blip r:embed="rId4"/>
                <a:stretch>
                  <a:fillRect l="-3929" r="-1429" b="-65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25FE901B-6CD8-D4ED-B08A-2FB88AC8C787}"/>
                  </a:ext>
                </a:extLst>
              </p:cNvPr>
              <p:cNvSpPr txBox="1"/>
              <p:nvPr/>
            </p:nvSpPr>
            <p:spPr>
              <a:xfrm>
                <a:off x="-143110" y="2643680"/>
                <a:ext cx="2373453" cy="542841"/>
              </a:xfrm>
              <a:prstGeom prst="rect">
                <a:avLst/>
              </a:prstGeom>
              <a:noFill/>
            </p:spPr>
            <p:txBody>
              <a:bodyPr wrap="square">
                <a:spAutoFit/>
              </a:bodyPr>
              <a:lstStyle/>
              <a:p>
                <a:pPr lvl="0"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en-GB" sz="1800" i="1" smtClean="0">
                              <a:effectLst/>
                              <a:latin typeface="Cambria Math" panose="02040503050406030204" pitchFamily="18" charset="0"/>
                              <a:ea typeface="Times New Roman"/>
                              <a:cs typeface="Times New Roman"/>
                            </a:rPr>
                          </m:ctrlPr>
                        </m:sSubPr>
                        <m:e>
                          <m:r>
                            <a:rPr lang="en-GB" sz="1800" b="1" i="1">
                              <a:effectLst/>
                              <a:latin typeface="Cambria Math"/>
                              <a:ea typeface="Times New Roman"/>
                              <a:cs typeface="Times New Roman"/>
                            </a:rPr>
                            <m:t>𝐊</m:t>
                          </m:r>
                        </m:e>
                        <m:sub>
                          <m:r>
                            <a:rPr lang="en-GB" sz="1800" b="1" i="1">
                              <a:effectLst/>
                              <a:latin typeface="Cambria Math"/>
                              <a:ea typeface="Times New Roman"/>
                              <a:cs typeface="Times New Roman"/>
                            </a:rPr>
                            <m:t>𝒌</m:t>
                          </m:r>
                        </m:sub>
                      </m:sSub>
                      <m:r>
                        <a:rPr lang="en-US" sz="1800" b="1" i="1" smtClean="0">
                          <a:effectLst/>
                          <a:latin typeface="Cambria Math" panose="02040503050406030204" pitchFamily="18" charset="0"/>
                          <a:ea typeface="Times New Roman"/>
                          <a:cs typeface="Times New Roman"/>
                        </a:rPr>
                        <m:t>=</m:t>
                      </m:r>
                      <m:sSub>
                        <m:sSubPr>
                          <m:ctrlPr>
                            <a:rPr lang="en-GB" sz="1800" i="1">
                              <a:effectLst/>
                              <a:latin typeface="Cambria Math" panose="02040503050406030204" pitchFamily="18" charset="0"/>
                              <a:ea typeface="Times New Roman"/>
                              <a:cs typeface="Times New Roman"/>
                            </a:rPr>
                          </m:ctrlPr>
                        </m:sSubPr>
                        <m:e>
                          <m:acc>
                            <m:accPr>
                              <m:chr m:val="̂"/>
                              <m:ctrlPr>
                                <a:rPr lang="en-GB" sz="1800" b="0" i="1">
                                  <a:effectLst/>
                                  <a:latin typeface="Cambria Math" panose="02040503050406030204" pitchFamily="18" charset="0"/>
                                  <a:ea typeface="Times New Roman"/>
                                  <a:cs typeface="Times New Roman"/>
                                </a:rPr>
                              </m:ctrlPr>
                            </m:accPr>
                            <m:e>
                              <m:r>
                                <a:rPr lang="en-GB" sz="1800" b="1" i="1">
                                  <a:effectLst/>
                                  <a:latin typeface="Cambria Math"/>
                                  <a:ea typeface="Times New Roman"/>
                                  <a:cs typeface="Times New Roman"/>
                                </a:rPr>
                                <m:t>𝚺</m:t>
                              </m:r>
                            </m:e>
                          </m:acc>
                        </m:e>
                        <m:sub>
                          <m:r>
                            <a:rPr lang="en-GB" sz="1800" b="1" i="1">
                              <a:effectLst/>
                              <a:latin typeface="Cambria Math"/>
                              <a:ea typeface="Times New Roman"/>
                              <a:cs typeface="Times New Roman"/>
                            </a:rPr>
                            <m:t>𝒌</m:t>
                          </m:r>
                        </m:sub>
                      </m:sSub>
                      <m:sSubSup>
                        <m:sSubSupPr>
                          <m:ctrlPr>
                            <a:rPr lang="en-GB" sz="1800" i="1">
                              <a:effectLst/>
                              <a:latin typeface="Cambria Math" panose="02040503050406030204" pitchFamily="18" charset="0"/>
                              <a:ea typeface="Times New Roman"/>
                              <a:cs typeface="Times New Roman"/>
                            </a:rPr>
                          </m:ctrlPr>
                        </m:sSubSupPr>
                        <m:e>
                          <m:r>
                            <a:rPr lang="en-GB" sz="1800" b="1" i="1">
                              <a:effectLst/>
                              <a:latin typeface="Cambria Math"/>
                              <a:ea typeface="Times New Roman"/>
                              <a:cs typeface="Times New Roman"/>
                            </a:rPr>
                            <m:t>𝐆</m:t>
                          </m:r>
                        </m:e>
                        <m:sub>
                          <m:r>
                            <a:rPr lang="en-GB" sz="1800" b="1" i="1">
                              <a:effectLst/>
                              <a:latin typeface="Cambria Math"/>
                              <a:ea typeface="Times New Roman"/>
                              <a:cs typeface="Times New Roman"/>
                            </a:rPr>
                            <m:t>𝒌</m:t>
                          </m:r>
                        </m:sub>
                        <m:sup>
                          <m:r>
                            <a:rPr lang="en-GB" sz="1800" b="1" i="1">
                              <a:effectLst/>
                              <a:latin typeface="Cambria Math"/>
                              <a:ea typeface="Times New Roman"/>
                              <a:cs typeface="Times New Roman"/>
                            </a:rPr>
                            <m:t>𝑻</m:t>
                          </m:r>
                        </m:sup>
                      </m:sSubSup>
                      <m:sSubSup>
                        <m:sSubSupPr>
                          <m:ctrlPr>
                            <a:rPr lang="en-GB" sz="1800" i="1">
                              <a:effectLst/>
                              <a:latin typeface="Cambria Math" panose="02040503050406030204" pitchFamily="18" charset="0"/>
                              <a:ea typeface="Times New Roman"/>
                              <a:cs typeface="Times New Roman"/>
                            </a:rPr>
                          </m:ctrlPr>
                        </m:sSubSupPr>
                        <m:e>
                          <m:r>
                            <a:rPr lang="en-GB" sz="1800" b="1" i="1">
                              <a:effectLst/>
                              <a:latin typeface="Cambria Math"/>
                              <a:ea typeface="Times New Roman"/>
                              <a:cs typeface="Times New Roman"/>
                            </a:rPr>
                            <m:t>𝐙</m:t>
                          </m:r>
                        </m:e>
                        <m:sub>
                          <m:r>
                            <a:rPr lang="en-GB" sz="1800" b="1" i="1">
                              <a:effectLst/>
                              <a:latin typeface="Cambria Math"/>
                              <a:ea typeface="Times New Roman"/>
                              <a:cs typeface="Times New Roman"/>
                            </a:rPr>
                            <m:t>𝒌</m:t>
                          </m:r>
                        </m:sub>
                        <m:sup>
                          <m:r>
                            <a:rPr lang="en-GB" sz="1800" b="1" i="1">
                              <a:effectLst/>
                              <a:latin typeface="Cambria Math"/>
                              <a:ea typeface="Times New Roman"/>
                              <a:cs typeface="Times New Roman"/>
                            </a:rPr>
                            <m:t>−</m:t>
                          </m:r>
                          <m:r>
                            <a:rPr lang="en-GB" sz="1800" b="1" i="1">
                              <a:effectLst/>
                              <a:latin typeface="Cambria Math"/>
                              <a:ea typeface="Times New Roman"/>
                              <a:cs typeface="Times New Roman"/>
                            </a:rPr>
                            <m:t>𝟏</m:t>
                          </m:r>
                        </m:sup>
                      </m:sSubSup>
                    </m:oMath>
                  </m:oMathPara>
                </a14:m>
                <a:endParaRPr lang="en-GB" sz="1600" dirty="0">
                  <a:effectLst/>
                  <a:latin typeface="Times New Roman"/>
                  <a:ea typeface="Times New Roman"/>
                  <a:cs typeface="Times New Roman"/>
                </a:endParaRPr>
              </a:p>
            </p:txBody>
          </p:sp>
        </mc:Choice>
        <mc:Fallback xmlns="">
          <p:sp>
            <p:nvSpPr>
              <p:cNvPr id="78" name="TextBox 77">
                <a:extLst>
                  <a:ext uri="{FF2B5EF4-FFF2-40B4-BE49-F238E27FC236}">
                    <a16:creationId xmlns:a16="http://schemas.microsoft.com/office/drawing/2014/main" id="{25FE901B-6CD8-D4ED-B08A-2FB88AC8C787}"/>
                  </a:ext>
                </a:extLst>
              </p:cNvPr>
              <p:cNvSpPr txBox="1">
                <a:spLocks noRot="1" noChangeAspect="1" noMove="1" noResize="1" noEditPoints="1" noAdjustHandles="1" noChangeArrowheads="1" noChangeShapeType="1" noTextEdit="1"/>
              </p:cNvSpPr>
              <p:nvPr/>
            </p:nvSpPr>
            <p:spPr>
              <a:xfrm>
                <a:off x="-143110" y="2643680"/>
                <a:ext cx="2373453" cy="542841"/>
              </a:xfrm>
              <a:prstGeom prst="rect">
                <a:avLst/>
              </a:prstGeom>
              <a:blipFill>
                <a:blip r:embed="rId5"/>
                <a:stretch>
                  <a:fillRect/>
                </a:stretch>
              </a:blipFill>
            </p:spPr>
            <p:txBody>
              <a:bodyPr/>
              <a:lstStyle/>
              <a:p>
                <a:r>
                  <a:rPr lang="en-GB">
                    <a:noFill/>
                  </a:rPr>
                  <a:t> </a:t>
                </a:r>
              </a:p>
            </p:txBody>
          </p:sp>
        </mc:Fallback>
      </mc:AlternateContent>
      <p:pic>
        <p:nvPicPr>
          <p:cNvPr id="81" name="Picture 80">
            <a:extLst>
              <a:ext uri="{FF2B5EF4-FFF2-40B4-BE49-F238E27FC236}">
                <a16:creationId xmlns:a16="http://schemas.microsoft.com/office/drawing/2014/main" id="{24B5AD70-7899-CC56-F4CE-BAB5490F1E01}"/>
              </a:ext>
            </a:extLst>
          </p:cNvPr>
          <p:cNvPicPr>
            <a:picLocks noChangeAspect="1"/>
          </p:cNvPicPr>
          <p:nvPr/>
        </p:nvPicPr>
        <p:blipFill>
          <a:blip r:embed="rId6"/>
          <a:stretch>
            <a:fillRect/>
          </a:stretch>
        </p:blipFill>
        <p:spPr>
          <a:xfrm>
            <a:off x="5191372" y="1132764"/>
            <a:ext cx="7578667" cy="4696773"/>
          </a:xfrm>
          <a:prstGeom prst="rect">
            <a:avLst/>
          </a:prstGeom>
        </p:spPr>
      </p:pic>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8401997B-47A6-A246-C329-20685DDA3B47}"/>
                  </a:ext>
                </a:extLst>
              </p:cNvPr>
              <p:cNvSpPr txBox="1"/>
              <p:nvPr/>
            </p:nvSpPr>
            <p:spPr>
              <a:xfrm>
                <a:off x="316176" y="574635"/>
                <a:ext cx="4529201" cy="993990"/>
              </a:xfrm>
              <a:prstGeom prst="rect">
                <a:avLst/>
              </a:prstGeom>
              <a:noFill/>
            </p:spPr>
            <p:txBody>
              <a:bodyPr wrap="square">
                <a:spAutoFit/>
              </a:bodyPr>
              <a:lstStyle/>
              <a:p>
                <a:pPr lvl="0" algn="just">
                  <a:lnSpc>
                    <a:spcPct val="150000"/>
                  </a:lnSpc>
                  <a:spcAft>
                    <a:spcPts val="0"/>
                  </a:spcAft>
                </a:pPr>
                <a:r>
                  <a:rPr lang="en-GB" sz="1800" b="0" dirty="0">
                    <a:effectLst/>
                    <a:ea typeface="Times New Roman"/>
                    <a:cs typeface="Times New Roman"/>
                  </a:rPr>
                  <a:t>Step 7: </a:t>
                </a:r>
                <a14:m>
                  <m:oMath xmlns:m="http://schemas.openxmlformats.org/officeDocument/2006/math">
                    <m:sSub>
                      <m:sSubPr>
                        <m:ctrlPr>
                          <a:rPr lang="en-GB" sz="1800" b="0" i="1">
                            <a:effectLst/>
                            <a:latin typeface="Cambria Math" panose="02040503050406030204" pitchFamily="18" charset="0"/>
                            <a:ea typeface="Times New Roman"/>
                            <a:cs typeface="Times New Roman"/>
                          </a:rPr>
                        </m:ctrlPr>
                      </m:sSubPr>
                      <m:e>
                        <m:r>
                          <a:rPr lang="en-GB" sz="1800" b="1" i="1">
                            <a:effectLst/>
                            <a:latin typeface="Cambria Math"/>
                            <a:ea typeface="Times New Roman"/>
                            <a:cs typeface="Times New Roman"/>
                          </a:rPr>
                          <m:t>𝝁</m:t>
                        </m:r>
                      </m:e>
                      <m:sub>
                        <m:r>
                          <a:rPr lang="en-GB" sz="1800" b="1" i="1">
                            <a:effectLst/>
                            <a:latin typeface="Cambria Math"/>
                            <a:ea typeface="Times New Roman"/>
                            <a:cs typeface="Times New Roman"/>
                          </a:rPr>
                          <m:t>𝒌</m:t>
                        </m:r>
                      </m:sub>
                    </m:sSub>
                    <m:r>
                      <a:rPr lang="en-GB" sz="1800" b="1" i="1">
                        <a:effectLst/>
                        <a:latin typeface="Cambria Math"/>
                        <a:ea typeface="Times New Roman"/>
                        <a:cs typeface="Times New Roman"/>
                      </a:rPr>
                      <m:t>←</m:t>
                    </m:r>
                    <m:sSub>
                      <m:sSubPr>
                        <m:ctrlPr>
                          <a:rPr lang="en-GB" sz="1800" i="1">
                            <a:effectLst/>
                            <a:latin typeface="Cambria Math" panose="02040503050406030204" pitchFamily="18" charset="0"/>
                            <a:ea typeface="Times New Roman"/>
                            <a:cs typeface="Times New Roman"/>
                          </a:rPr>
                        </m:ctrlPr>
                      </m:sSubPr>
                      <m:e>
                        <m:acc>
                          <m:accPr>
                            <m:chr m:val="̂"/>
                            <m:ctrlPr>
                              <a:rPr lang="en-GB" sz="1800" b="0" i="1">
                                <a:effectLst/>
                                <a:latin typeface="Cambria Math" panose="02040503050406030204" pitchFamily="18" charset="0"/>
                                <a:ea typeface="Times New Roman"/>
                                <a:cs typeface="Times New Roman"/>
                              </a:rPr>
                            </m:ctrlPr>
                          </m:accPr>
                          <m:e>
                            <m:r>
                              <a:rPr lang="en-GB" sz="1800" b="1" i="1">
                                <a:effectLst/>
                                <a:latin typeface="Cambria Math"/>
                                <a:ea typeface="Times New Roman"/>
                                <a:cs typeface="Times New Roman"/>
                              </a:rPr>
                              <m:t>𝝁</m:t>
                            </m:r>
                          </m:e>
                        </m:acc>
                      </m:e>
                      <m:sub>
                        <m:r>
                          <a:rPr lang="en-GB" sz="1800" b="1" i="1">
                            <a:effectLst/>
                            <a:latin typeface="Cambria Math"/>
                            <a:ea typeface="Times New Roman"/>
                            <a:cs typeface="Times New Roman"/>
                          </a:rPr>
                          <m:t>𝒌</m:t>
                        </m:r>
                      </m:sub>
                    </m:sSub>
                    <m:r>
                      <a:rPr lang="en-GB" sz="1800" b="1" i="1">
                        <a:effectLst/>
                        <a:latin typeface="Cambria Math"/>
                        <a:ea typeface="Times New Roman"/>
                        <a:cs typeface="Times New Roman"/>
                      </a:rPr>
                      <m:t>+</m:t>
                    </m:r>
                    <m:sSub>
                      <m:sSubPr>
                        <m:ctrlPr>
                          <a:rPr lang="en-GB" i="1">
                            <a:latin typeface="Cambria Math" panose="02040503050406030204" pitchFamily="18" charset="0"/>
                            <a:ea typeface="Times New Roman"/>
                            <a:cs typeface="Times New Roman"/>
                          </a:rPr>
                        </m:ctrlPr>
                      </m:sSubPr>
                      <m:e>
                        <m:acc>
                          <m:accPr>
                            <m:chr m:val="̂"/>
                            <m:ctrlPr>
                              <a:rPr lang="en-GB" i="1">
                                <a:latin typeface="Cambria Math" panose="02040503050406030204" pitchFamily="18" charset="0"/>
                                <a:ea typeface="Times New Roman"/>
                                <a:cs typeface="Times New Roman"/>
                              </a:rPr>
                            </m:ctrlPr>
                          </m:accPr>
                          <m:e>
                            <m:r>
                              <a:rPr lang="en-GB" b="1" i="1">
                                <a:latin typeface="Cambria Math"/>
                                <a:ea typeface="Times New Roman"/>
                                <a:cs typeface="Times New Roman"/>
                              </a:rPr>
                              <m:t>𝚺</m:t>
                            </m:r>
                          </m:e>
                        </m:acc>
                      </m:e>
                      <m:sub>
                        <m:r>
                          <a:rPr lang="en-GB" b="1" i="1">
                            <a:latin typeface="Cambria Math"/>
                            <a:ea typeface="Times New Roman"/>
                            <a:cs typeface="Times New Roman"/>
                          </a:rPr>
                          <m:t>𝒌</m:t>
                        </m:r>
                      </m:sub>
                    </m:sSub>
                    <m:sSubSup>
                      <m:sSubSupPr>
                        <m:ctrlPr>
                          <a:rPr lang="en-GB" i="1">
                            <a:latin typeface="Cambria Math" panose="02040503050406030204" pitchFamily="18" charset="0"/>
                            <a:ea typeface="Times New Roman"/>
                            <a:cs typeface="Times New Roman"/>
                          </a:rPr>
                        </m:ctrlPr>
                      </m:sSubSupPr>
                      <m:e>
                        <m:r>
                          <a:rPr lang="en-GB" b="1" i="1">
                            <a:latin typeface="Cambria Math"/>
                            <a:ea typeface="Times New Roman"/>
                            <a:cs typeface="Times New Roman"/>
                          </a:rPr>
                          <m:t>𝐆</m:t>
                        </m:r>
                      </m:e>
                      <m:sub>
                        <m:r>
                          <a:rPr lang="en-GB" b="1" i="1">
                            <a:latin typeface="Cambria Math"/>
                            <a:ea typeface="Times New Roman"/>
                            <a:cs typeface="Times New Roman"/>
                          </a:rPr>
                          <m:t>𝒌</m:t>
                        </m:r>
                      </m:sub>
                      <m:sup>
                        <m:r>
                          <a:rPr lang="en-GB" b="1" i="1">
                            <a:latin typeface="Cambria Math"/>
                            <a:ea typeface="Times New Roman"/>
                            <a:cs typeface="Times New Roman"/>
                          </a:rPr>
                          <m:t>𝑻</m:t>
                        </m:r>
                      </m:sup>
                    </m:sSubSup>
                    <m:sSubSup>
                      <m:sSubSupPr>
                        <m:ctrlPr>
                          <a:rPr lang="en-GB" i="1">
                            <a:latin typeface="Cambria Math" panose="02040503050406030204" pitchFamily="18" charset="0"/>
                            <a:ea typeface="Times New Roman"/>
                            <a:cs typeface="Times New Roman"/>
                          </a:rPr>
                        </m:ctrlPr>
                      </m:sSubSupPr>
                      <m:e>
                        <m:r>
                          <a:rPr lang="en-GB" b="1" i="1">
                            <a:latin typeface="Cambria Math"/>
                            <a:ea typeface="Times New Roman"/>
                            <a:cs typeface="Times New Roman"/>
                          </a:rPr>
                          <m:t>𝐙</m:t>
                        </m:r>
                      </m:e>
                      <m:sub>
                        <m:r>
                          <a:rPr lang="en-GB" b="1" i="1">
                            <a:latin typeface="Cambria Math"/>
                            <a:ea typeface="Times New Roman"/>
                            <a:cs typeface="Times New Roman"/>
                          </a:rPr>
                          <m:t>𝒌</m:t>
                        </m:r>
                      </m:sub>
                      <m:sup>
                        <m:r>
                          <a:rPr lang="en-GB" b="1" i="1">
                            <a:latin typeface="Cambria Math"/>
                            <a:ea typeface="Times New Roman"/>
                            <a:cs typeface="Times New Roman"/>
                          </a:rPr>
                          <m:t>−</m:t>
                        </m:r>
                        <m:r>
                          <a:rPr lang="en-GB" b="1" i="1">
                            <a:latin typeface="Cambria Math"/>
                            <a:ea typeface="Times New Roman"/>
                            <a:cs typeface="Times New Roman"/>
                          </a:rPr>
                          <m:t>𝟏</m:t>
                        </m:r>
                      </m:sup>
                    </m:sSubSup>
                    <m:d>
                      <m:dPr>
                        <m:ctrlPr>
                          <a:rPr lang="en-GB" sz="1800" i="1">
                            <a:effectLst/>
                            <a:latin typeface="Cambria Math" panose="02040503050406030204" pitchFamily="18" charset="0"/>
                            <a:ea typeface="Times New Roman"/>
                            <a:cs typeface="Times New Roman"/>
                          </a:rPr>
                        </m:ctrlPr>
                      </m:dPr>
                      <m:e>
                        <m:sSub>
                          <m:sSubPr>
                            <m:ctrlPr>
                              <a:rPr lang="en-GB" sz="1800" i="1">
                                <a:effectLst/>
                                <a:latin typeface="Cambria Math" panose="02040503050406030204" pitchFamily="18" charset="0"/>
                                <a:ea typeface="Times New Roman"/>
                                <a:cs typeface="Times New Roman"/>
                              </a:rPr>
                            </m:ctrlPr>
                          </m:sSubPr>
                          <m:e>
                            <m:r>
                              <a:rPr lang="en-GB" sz="1800" b="1" i="1">
                                <a:effectLst/>
                                <a:latin typeface="Cambria Math"/>
                                <a:ea typeface="Times New Roman"/>
                                <a:cs typeface="Times New Roman"/>
                              </a:rPr>
                              <m:t>𝐳</m:t>
                            </m:r>
                          </m:e>
                          <m:sub>
                            <m:r>
                              <a:rPr lang="en-GB" sz="1800" b="1" i="1">
                                <a:effectLst/>
                                <a:latin typeface="Cambria Math"/>
                                <a:ea typeface="Times New Roman"/>
                                <a:cs typeface="Times New Roman"/>
                              </a:rPr>
                              <m:t>𝒊</m:t>
                            </m:r>
                            <m:r>
                              <a:rPr lang="en-GB" sz="1800" b="1" i="1">
                                <a:effectLst/>
                                <a:latin typeface="Cambria Math"/>
                                <a:ea typeface="Times New Roman"/>
                                <a:cs typeface="Times New Roman"/>
                              </a:rPr>
                              <m:t>,</m:t>
                            </m:r>
                            <m:r>
                              <a:rPr lang="en-GB" sz="1800" b="1" i="1">
                                <a:effectLst/>
                                <a:latin typeface="Cambria Math"/>
                                <a:ea typeface="Times New Roman"/>
                                <a:cs typeface="Times New Roman"/>
                              </a:rPr>
                              <m:t>𝒌</m:t>
                            </m:r>
                          </m:sub>
                        </m:sSub>
                        <m:r>
                          <a:rPr lang="en-GB" sz="1800" b="1" i="1">
                            <a:effectLst/>
                            <a:latin typeface="Cambria Math"/>
                            <a:ea typeface="Times New Roman"/>
                            <a:cs typeface="Times New Roman"/>
                          </a:rPr>
                          <m:t>−</m:t>
                        </m:r>
                        <m:sSub>
                          <m:sSubPr>
                            <m:ctrlPr>
                              <a:rPr lang="en-GB" sz="1800" i="1">
                                <a:effectLst/>
                                <a:latin typeface="Cambria Math" panose="02040503050406030204" pitchFamily="18" charset="0"/>
                                <a:ea typeface="Times New Roman"/>
                                <a:cs typeface="Times New Roman"/>
                              </a:rPr>
                            </m:ctrlPr>
                          </m:sSubPr>
                          <m:e>
                            <m:acc>
                              <m:accPr>
                                <m:chr m:val="̂"/>
                                <m:ctrlPr>
                                  <a:rPr lang="en-GB" sz="1800" b="0" i="1">
                                    <a:effectLst/>
                                    <a:latin typeface="Cambria Math" panose="02040503050406030204" pitchFamily="18" charset="0"/>
                                    <a:ea typeface="Times New Roman"/>
                                    <a:cs typeface="Times New Roman"/>
                                  </a:rPr>
                                </m:ctrlPr>
                              </m:accPr>
                              <m:e>
                                <m:r>
                                  <a:rPr lang="en-GB" sz="1800" b="1" i="1">
                                    <a:effectLst/>
                                    <a:latin typeface="Cambria Math"/>
                                    <a:ea typeface="Times New Roman"/>
                                    <a:cs typeface="Times New Roman"/>
                                  </a:rPr>
                                  <m:t>𝐳</m:t>
                                </m:r>
                              </m:e>
                            </m:acc>
                          </m:e>
                          <m:sub>
                            <m:r>
                              <a:rPr lang="en-GB" sz="1800" b="1" i="1">
                                <a:effectLst/>
                                <a:latin typeface="Cambria Math"/>
                                <a:ea typeface="Times New Roman"/>
                                <a:cs typeface="Times New Roman"/>
                              </a:rPr>
                              <m:t>𝒊</m:t>
                            </m:r>
                            <m:r>
                              <a:rPr lang="en-GB" sz="1800" b="1" i="1">
                                <a:effectLst/>
                                <a:latin typeface="Cambria Math"/>
                                <a:ea typeface="Times New Roman"/>
                                <a:cs typeface="Times New Roman"/>
                              </a:rPr>
                              <m:t>,</m:t>
                            </m:r>
                            <m:r>
                              <a:rPr lang="en-GB" sz="1800" b="1" i="1">
                                <a:effectLst/>
                                <a:latin typeface="Cambria Math"/>
                                <a:ea typeface="Times New Roman"/>
                                <a:cs typeface="Times New Roman"/>
                              </a:rPr>
                              <m:t>𝒌</m:t>
                            </m:r>
                          </m:sub>
                        </m:sSub>
                      </m:e>
                    </m:d>
                  </m:oMath>
                </a14:m>
                <a:endParaRPr lang="en-GB" sz="1600" dirty="0">
                  <a:effectLst/>
                  <a:latin typeface="Times New Roman"/>
                  <a:ea typeface="Times New Roman"/>
                  <a:cs typeface="Times New Roman"/>
                </a:endParaRPr>
              </a:p>
              <a:p>
                <a:pPr lvl="0" algn="just">
                  <a:lnSpc>
                    <a:spcPct val="150000"/>
                  </a:lnSpc>
                  <a:spcAft>
                    <a:spcPts val="0"/>
                  </a:spcAft>
                </a:pPr>
                <a:r>
                  <a:rPr lang="en-GB" sz="1800" b="0" dirty="0">
                    <a:effectLst/>
                    <a:ea typeface="Times New Roman"/>
                    <a:cs typeface="Times New Roman"/>
                  </a:rPr>
                  <a:t>Step 8: </a:t>
                </a:r>
                <a14:m>
                  <m:oMath xmlns:m="http://schemas.openxmlformats.org/officeDocument/2006/math">
                    <m:sSub>
                      <m:sSubPr>
                        <m:ctrlPr>
                          <a:rPr lang="en-GB" sz="1800" b="0" i="1">
                            <a:effectLst/>
                            <a:latin typeface="Cambria Math" panose="02040503050406030204" pitchFamily="18" charset="0"/>
                            <a:ea typeface="Times New Roman"/>
                            <a:cs typeface="Times New Roman"/>
                          </a:rPr>
                        </m:ctrlPr>
                      </m:sSubPr>
                      <m:e>
                        <m:r>
                          <a:rPr lang="en-GB" sz="1800" b="1" i="1">
                            <a:effectLst/>
                            <a:latin typeface="Cambria Math"/>
                            <a:ea typeface="Times New Roman"/>
                            <a:cs typeface="Times New Roman"/>
                          </a:rPr>
                          <m:t>𝚺</m:t>
                        </m:r>
                      </m:e>
                      <m:sub>
                        <m:r>
                          <a:rPr lang="en-GB" sz="1800" b="1" i="1">
                            <a:effectLst/>
                            <a:latin typeface="Cambria Math"/>
                            <a:ea typeface="Times New Roman"/>
                            <a:cs typeface="Times New Roman"/>
                          </a:rPr>
                          <m:t>𝒌</m:t>
                        </m:r>
                      </m:sub>
                    </m:sSub>
                    <m:r>
                      <a:rPr lang="en-GB" sz="1800" b="1" i="1">
                        <a:effectLst/>
                        <a:latin typeface="Cambria Math"/>
                        <a:ea typeface="Times New Roman"/>
                        <a:cs typeface="Times New Roman"/>
                      </a:rPr>
                      <m:t>←</m:t>
                    </m:r>
                    <m:d>
                      <m:dPr>
                        <m:ctrlPr>
                          <a:rPr lang="en-GB" sz="1800" b="0" i="1">
                            <a:effectLst/>
                            <a:latin typeface="Cambria Math" panose="02040503050406030204" pitchFamily="18" charset="0"/>
                            <a:ea typeface="Times New Roman"/>
                            <a:cs typeface="Times New Roman"/>
                          </a:rPr>
                        </m:ctrlPr>
                      </m:dPr>
                      <m:e>
                        <m:r>
                          <a:rPr lang="en-GB" sz="1800" b="1" i="1">
                            <a:effectLst/>
                            <a:latin typeface="Cambria Math"/>
                            <a:ea typeface="Times New Roman"/>
                            <a:cs typeface="Times New Roman"/>
                          </a:rPr>
                          <m:t>𝐈</m:t>
                        </m:r>
                        <m:r>
                          <a:rPr lang="en-GB" sz="1800" b="1" i="1">
                            <a:effectLst/>
                            <a:latin typeface="Cambria Math"/>
                            <a:ea typeface="Times New Roman"/>
                            <a:cs typeface="Times New Roman"/>
                          </a:rPr>
                          <m:t>−</m:t>
                        </m:r>
                        <m:sSub>
                          <m:sSubPr>
                            <m:ctrlPr>
                              <a:rPr lang="en-GB" i="1">
                                <a:latin typeface="Cambria Math" panose="02040503050406030204" pitchFamily="18" charset="0"/>
                                <a:ea typeface="Times New Roman"/>
                                <a:cs typeface="Times New Roman"/>
                              </a:rPr>
                            </m:ctrlPr>
                          </m:sSubPr>
                          <m:e>
                            <m:acc>
                              <m:accPr>
                                <m:chr m:val="̂"/>
                                <m:ctrlPr>
                                  <a:rPr lang="en-GB" i="1">
                                    <a:latin typeface="Cambria Math" panose="02040503050406030204" pitchFamily="18" charset="0"/>
                                    <a:ea typeface="Times New Roman"/>
                                    <a:cs typeface="Times New Roman"/>
                                  </a:rPr>
                                </m:ctrlPr>
                              </m:accPr>
                              <m:e>
                                <m:r>
                                  <a:rPr lang="en-GB" b="1" i="1">
                                    <a:latin typeface="Cambria Math"/>
                                    <a:ea typeface="Times New Roman"/>
                                    <a:cs typeface="Times New Roman"/>
                                  </a:rPr>
                                  <m:t>𝚺</m:t>
                                </m:r>
                              </m:e>
                            </m:acc>
                          </m:e>
                          <m:sub>
                            <m:r>
                              <a:rPr lang="en-GB" b="1" i="1">
                                <a:latin typeface="Cambria Math"/>
                                <a:ea typeface="Times New Roman"/>
                                <a:cs typeface="Times New Roman"/>
                              </a:rPr>
                              <m:t>𝒌</m:t>
                            </m:r>
                          </m:sub>
                        </m:sSub>
                        <m:sSubSup>
                          <m:sSubSupPr>
                            <m:ctrlPr>
                              <a:rPr lang="en-GB" i="1">
                                <a:latin typeface="Cambria Math" panose="02040503050406030204" pitchFamily="18" charset="0"/>
                                <a:ea typeface="Times New Roman"/>
                                <a:cs typeface="Times New Roman"/>
                              </a:rPr>
                            </m:ctrlPr>
                          </m:sSubSupPr>
                          <m:e>
                            <m:r>
                              <a:rPr lang="en-GB" b="1" i="1">
                                <a:latin typeface="Cambria Math"/>
                                <a:ea typeface="Times New Roman"/>
                                <a:cs typeface="Times New Roman"/>
                              </a:rPr>
                              <m:t>𝐆</m:t>
                            </m:r>
                          </m:e>
                          <m:sub>
                            <m:r>
                              <a:rPr lang="en-GB" b="1" i="1">
                                <a:latin typeface="Cambria Math"/>
                                <a:ea typeface="Times New Roman"/>
                                <a:cs typeface="Times New Roman"/>
                              </a:rPr>
                              <m:t>𝒌</m:t>
                            </m:r>
                          </m:sub>
                          <m:sup>
                            <m:r>
                              <a:rPr lang="en-GB" b="1" i="1">
                                <a:latin typeface="Cambria Math"/>
                                <a:ea typeface="Times New Roman"/>
                                <a:cs typeface="Times New Roman"/>
                              </a:rPr>
                              <m:t>𝑻</m:t>
                            </m:r>
                          </m:sup>
                        </m:sSubSup>
                        <m:sSubSup>
                          <m:sSubSupPr>
                            <m:ctrlPr>
                              <a:rPr lang="en-GB" i="1">
                                <a:latin typeface="Cambria Math" panose="02040503050406030204" pitchFamily="18" charset="0"/>
                                <a:ea typeface="Times New Roman"/>
                                <a:cs typeface="Times New Roman"/>
                              </a:rPr>
                            </m:ctrlPr>
                          </m:sSubSupPr>
                          <m:e>
                            <m:r>
                              <a:rPr lang="en-GB" b="1" i="1">
                                <a:latin typeface="Cambria Math"/>
                                <a:ea typeface="Times New Roman"/>
                                <a:cs typeface="Times New Roman"/>
                              </a:rPr>
                              <m:t>𝐙</m:t>
                            </m:r>
                          </m:e>
                          <m:sub>
                            <m:r>
                              <a:rPr lang="en-GB" b="1" i="1">
                                <a:latin typeface="Cambria Math"/>
                                <a:ea typeface="Times New Roman"/>
                                <a:cs typeface="Times New Roman"/>
                              </a:rPr>
                              <m:t>𝒌</m:t>
                            </m:r>
                          </m:sub>
                          <m:sup>
                            <m:r>
                              <a:rPr lang="en-GB" b="1" i="1">
                                <a:latin typeface="Cambria Math"/>
                                <a:ea typeface="Times New Roman"/>
                                <a:cs typeface="Times New Roman"/>
                              </a:rPr>
                              <m:t>−</m:t>
                            </m:r>
                            <m:r>
                              <a:rPr lang="en-GB" b="1" i="1">
                                <a:latin typeface="Cambria Math"/>
                                <a:ea typeface="Times New Roman"/>
                                <a:cs typeface="Times New Roman"/>
                              </a:rPr>
                              <m:t>𝟏</m:t>
                            </m:r>
                          </m:sup>
                        </m:sSubSup>
                        <m:sSub>
                          <m:sSubPr>
                            <m:ctrlPr>
                              <a:rPr lang="en-GB" sz="1800" b="0" i="1">
                                <a:effectLst/>
                                <a:latin typeface="Cambria Math" panose="02040503050406030204" pitchFamily="18" charset="0"/>
                                <a:ea typeface="Times New Roman"/>
                                <a:cs typeface="Times New Roman"/>
                              </a:rPr>
                            </m:ctrlPr>
                          </m:sSubPr>
                          <m:e>
                            <m:r>
                              <a:rPr lang="en-GB" sz="1800" b="1" i="1">
                                <a:effectLst/>
                                <a:latin typeface="Cambria Math"/>
                                <a:ea typeface="Times New Roman"/>
                                <a:cs typeface="Times New Roman"/>
                              </a:rPr>
                              <m:t>𝐆</m:t>
                            </m:r>
                          </m:e>
                          <m:sub>
                            <m:r>
                              <a:rPr lang="en-GB" sz="1800" b="1" i="1">
                                <a:effectLst/>
                                <a:latin typeface="Cambria Math"/>
                                <a:ea typeface="Times New Roman"/>
                                <a:cs typeface="Times New Roman"/>
                              </a:rPr>
                              <m:t>𝒌</m:t>
                            </m:r>
                          </m:sub>
                        </m:sSub>
                      </m:e>
                    </m:d>
                    <m:sSub>
                      <m:sSubPr>
                        <m:ctrlPr>
                          <a:rPr lang="en-GB" sz="1800" b="0" i="1">
                            <a:effectLst/>
                            <a:latin typeface="Cambria Math" panose="02040503050406030204" pitchFamily="18" charset="0"/>
                            <a:ea typeface="Times New Roman"/>
                            <a:cs typeface="Times New Roman"/>
                          </a:rPr>
                        </m:ctrlPr>
                      </m:sSubPr>
                      <m:e>
                        <m:acc>
                          <m:accPr>
                            <m:chr m:val="̂"/>
                            <m:ctrlPr>
                              <a:rPr lang="en-GB" sz="1800" i="1">
                                <a:effectLst/>
                                <a:latin typeface="Cambria Math" panose="02040503050406030204" pitchFamily="18" charset="0"/>
                                <a:ea typeface="Times New Roman"/>
                                <a:cs typeface="Times New Roman"/>
                              </a:rPr>
                            </m:ctrlPr>
                          </m:accPr>
                          <m:e>
                            <m:r>
                              <a:rPr lang="en-GB" sz="1800" b="1" i="1">
                                <a:effectLst/>
                                <a:latin typeface="Cambria Math"/>
                                <a:ea typeface="Times New Roman"/>
                                <a:cs typeface="Times New Roman"/>
                              </a:rPr>
                              <m:t>𝚺</m:t>
                            </m:r>
                          </m:e>
                        </m:acc>
                      </m:e>
                      <m:sub>
                        <m:r>
                          <a:rPr lang="en-GB" sz="1800" b="1" i="1">
                            <a:effectLst/>
                            <a:latin typeface="Cambria Math"/>
                            <a:ea typeface="Times New Roman"/>
                            <a:cs typeface="Times New Roman"/>
                          </a:rPr>
                          <m:t>𝒌</m:t>
                        </m:r>
                      </m:sub>
                    </m:sSub>
                  </m:oMath>
                </a14:m>
                <a:endParaRPr lang="en-GB" sz="1600" dirty="0">
                  <a:effectLst/>
                  <a:latin typeface="Times New Roman"/>
                  <a:ea typeface="Times New Roman"/>
                  <a:cs typeface="Times New Roman"/>
                </a:endParaRPr>
              </a:p>
            </p:txBody>
          </p:sp>
        </mc:Choice>
        <mc:Fallback xmlns="">
          <p:sp>
            <p:nvSpPr>
              <p:cNvPr id="83" name="TextBox 82">
                <a:extLst>
                  <a:ext uri="{FF2B5EF4-FFF2-40B4-BE49-F238E27FC236}">
                    <a16:creationId xmlns:a16="http://schemas.microsoft.com/office/drawing/2014/main" id="{8401997B-47A6-A246-C329-20685DDA3B47}"/>
                  </a:ext>
                </a:extLst>
              </p:cNvPr>
              <p:cNvSpPr txBox="1">
                <a:spLocks noRot="1" noChangeAspect="1" noMove="1" noResize="1" noEditPoints="1" noAdjustHandles="1" noChangeArrowheads="1" noChangeShapeType="1" noTextEdit="1"/>
              </p:cNvSpPr>
              <p:nvPr/>
            </p:nvSpPr>
            <p:spPr>
              <a:xfrm>
                <a:off x="316176" y="574635"/>
                <a:ext cx="4529201" cy="993990"/>
              </a:xfrm>
              <a:prstGeom prst="rect">
                <a:avLst/>
              </a:prstGeom>
              <a:blipFill>
                <a:blip r:embed="rId7"/>
                <a:stretch>
                  <a:fillRect l="-1211" b="-7975"/>
                </a:stretch>
              </a:blipFill>
            </p:spPr>
            <p:txBody>
              <a:bodyPr/>
              <a:lstStyle/>
              <a:p>
                <a:r>
                  <a:rPr lang="en-GB">
                    <a:noFill/>
                  </a:rPr>
                  <a:t> </a:t>
                </a:r>
              </a:p>
            </p:txBody>
          </p:sp>
        </mc:Fallback>
      </mc:AlternateContent>
    </p:spTree>
    <p:extLst>
      <p:ext uri="{BB962C8B-B14F-4D97-AF65-F5344CB8AC3E}">
        <p14:creationId xmlns:p14="http://schemas.microsoft.com/office/powerpoint/2010/main" val="736497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6CBD8E-50B4-AF90-0F58-978251BD1885}"/>
              </a:ext>
            </a:extLst>
          </p:cNvPr>
          <p:cNvSpPr>
            <a:spLocks noGrp="1"/>
          </p:cNvSpPr>
          <p:nvPr>
            <p:ph type="title"/>
          </p:nvPr>
        </p:nvSpPr>
        <p:spPr>
          <a:xfrm>
            <a:off x="1679575" y="120650"/>
            <a:ext cx="8159750" cy="1325563"/>
          </a:xfrm>
        </p:spPr>
        <p:txBody>
          <a:bodyPr>
            <a:normAutofit/>
          </a:bodyPr>
          <a:lstStyle/>
          <a:p>
            <a:r>
              <a:rPr lang="en-US" sz="4000" dirty="0" err="1">
                <a:solidFill>
                  <a:srgbClr val="660066"/>
                </a:solidFill>
              </a:rPr>
              <a:t>Kalman</a:t>
            </a:r>
            <a:r>
              <a:rPr lang="en-US" sz="4000" dirty="0">
                <a:solidFill>
                  <a:srgbClr val="660066"/>
                </a:solidFill>
              </a:rPr>
              <a:t> filter </a:t>
            </a:r>
            <a:r>
              <a:rPr lang="en-US" sz="4000" dirty="0" err="1">
                <a:solidFill>
                  <a:srgbClr val="660066"/>
                </a:solidFill>
              </a:rPr>
              <a:t>localisation</a:t>
            </a:r>
            <a:endParaRPr lang="en-US" sz="4000" dirty="0">
              <a:solidFill>
                <a:srgbClr val="660066"/>
              </a:solidFill>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EFF67841-2A53-53BB-5C0F-786D23329037}"/>
                  </a:ext>
                </a:extLst>
              </p:cNvPr>
              <p:cNvGraphicFramePr>
                <a:graphicFrameLocks noGrp="1"/>
              </p:cNvGraphicFramePr>
              <p:nvPr>
                <p:extLst>
                  <p:ext uri="{D42A27DB-BD31-4B8C-83A1-F6EECF244321}">
                    <p14:modId xmlns:p14="http://schemas.microsoft.com/office/powerpoint/2010/main" val="1627048430"/>
                  </p:ext>
                </p:extLst>
              </p:nvPr>
            </p:nvGraphicFramePr>
            <p:xfrm>
              <a:off x="2245080" y="1369325"/>
              <a:ext cx="6480389" cy="5368025"/>
            </p:xfrm>
            <a:graphic>
              <a:graphicData uri="http://schemas.openxmlformats.org/drawingml/2006/table">
                <a:tbl>
                  <a:tblPr firstRow="1" firstCol="1" bandRow="1"/>
                  <a:tblGrid>
                    <a:gridCol w="6480389">
                      <a:extLst>
                        <a:ext uri="{9D8B030D-6E8A-4147-A177-3AD203B41FA5}">
                          <a16:colId xmlns:a16="http://schemas.microsoft.com/office/drawing/2014/main" val="20000"/>
                        </a:ext>
                      </a:extLst>
                    </a:gridCol>
                  </a:tblGrid>
                  <a:tr h="391345">
                    <a:tc>
                      <a:txBody>
                        <a:bodyPr/>
                        <a:lstStyle/>
                        <a:p>
                          <a:pPr algn="just">
                            <a:lnSpc>
                              <a:spcPct val="150000"/>
                            </a:lnSpc>
                            <a:spcAft>
                              <a:spcPts val="0"/>
                            </a:spcAft>
                          </a:pPr>
                          <a:r>
                            <a:rPr lang="en-GB" sz="1800" b="1" dirty="0">
                              <a:effectLst/>
                              <a:latin typeface="Times New Roman"/>
                              <a:ea typeface="Times New Roman"/>
                              <a:cs typeface="Times New Roman"/>
                            </a:rPr>
                            <a:t>Algorithm: </a:t>
                          </a:r>
                          <a:r>
                            <a:rPr lang="en-GB" sz="1800" dirty="0">
                              <a:effectLst/>
                              <a:latin typeface="Times New Roman"/>
                              <a:ea typeface="Times New Roman"/>
                              <a:cs typeface="Times New Roman"/>
                            </a:rPr>
                            <a:t>EKF Localisation with known data association</a:t>
                          </a:r>
                          <a:endParaRPr lang="en-GB" sz="1600" dirty="0">
                            <a:effectLst/>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976680">
                    <a:tc>
                      <a:txBody>
                        <a:bodyPr/>
                        <a:lstStyle/>
                        <a:p>
                          <a:pPr marL="342900" lvl="0" indent="-342900" algn="just">
                            <a:lnSpc>
                              <a:spcPct val="150000"/>
                            </a:lnSpc>
                            <a:spcAft>
                              <a:spcPts val="0"/>
                            </a:spcAft>
                            <a:buFont typeface="+mj-lt"/>
                            <a:buAutoNum type="arabicPeriod"/>
                          </a:pPr>
                          <a14:m>
                            <m:oMath xmlns:m="http://schemas.openxmlformats.org/officeDocument/2006/math">
                              <m:r>
                                <m:rPr>
                                  <m:nor/>
                                </m:rPr>
                                <a:rPr lang="en-GB" sz="1600" b="1">
                                  <a:effectLst/>
                                  <a:latin typeface="Times New Roman"/>
                                  <a:ea typeface="Times New Roman"/>
                                  <a:cs typeface="Times New Roman"/>
                                </a:rPr>
                                <m:t>function</m:t>
                              </m:r>
                              <m:r>
                                <m:rPr>
                                  <m:nor/>
                                </m:rPr>
                                <a:rPr lang="en-GB" sz="1600">
                                  <a:effectLst/>
                                  <a:latin typeface="Times New Roman"/>
                                  <a:ea typeface="Times New Roman"/>
                                  <a:cs typeface="Times New Roman"/>
                                </a:rPr>
                                <m:t> </m:t>
                              </m:r>
                              <m:r>
                                <m:rPr>
                                  <m:nor/>
                                </m:rPr>
                                <a:rPr lang="en-GB" sz="1600">
                                  <a:effectLst/>
                                  <a:latin typeface="Times New Roman"/>
                                  <a:ea typeface="Times New Roman"/>
                                  <a:cs typeface="Times New Roman"/>
                                </a:rPr>
                                <m:t>EKF</m:t>
                              </m:r>
                              <m:r>
                                <m:rPr>
                                  <m:nor/>
                                </m:rPr>
                                <a:rPr lang="en-GB" sz="1600" i="1">
                                  <a:effectLst/>
                                  <a:latin typeface="Times New Roman"/>
                                  <a:ea typeface="Times New Roman"/>
                                  <a:cs typeface="Times New Roman"/>
                                </a:rPr>
                                <m:t>−</m:t>
                              </m:r>
                              <m:r>
                                <m:rPr>
                                  <m:nor/>
                                </m:rPr>
                                <a:rPr lang="en-GB" sz="1600">
                                  <a:effectLst/>
                                  <a:latin typeface="Times New Roman"/>
                                  <a:ea typeface="Times New Roman"/>
                                  <a:cs typeface="Times New Roman"/>
                                </a:rPr>
                                <m:t>Localisation</m:t>
                              </m:r>
                              <m:r>
                                <m:rPr>
                                  <m:nor/>
                                </m:rPr>
                                <a:rPr lang="en-GB" sz="1600">
                                  <a:effectLst/>
                                  <a:latin typeface="Times New Roman"/>
                                  <a:ea typeface="Times New Roman"/>
                                  <a:cs typeface="Times New Roman"/>
                                </a:rPr>
                                <m:t> (</m:t>
                              </m:r>
                              <m:r>
                                <m:rPr>
                                  <m:nor/>
                                </m:rPr>
                                <a:rPr lang="en-GB" sz="1600" i="1">
                                  <a:effectLst/>
                                  <a:latin typeface="Times New Roman"/>
                                  <a:ea typeface="Times New Roman"/>
                                  <a:cs typeface="Times New Roman"/>
                                </a:rPr>
                                <m:t>M</m:t>
                              </m:r>
                              <m:r>
                                <m:rPr>
                                  <m:nor/>
                                </m:rPr>
                                <a:rPr lang="en-GB" sz="1600">
                                  <a:effectLst/>
                                  <a:latin typeface="Times New Roman"/>
                                  <a:ea typeface="Times New Roman"/>
                                  <a:cs typeface="Times New Roman"/>
                                </a:rPr>
                                <m:t>, </m:t>
                              </m:r>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𝝁</m:t>
                                  </m:r>
                                </m:e>
                                <m:sub>
                                  <m:r>
                                    <a:rPr lang="en-GB" sz="1600" b="1" i="1">
                                      <a:effectLst/>
                                      <a:latin typeface="Cambria Math"/>
                                      <a:ea typeface="Times New Roman"/>
                                      <a:cs typeface="Times New Roman"/>
                                    </a:rPr>
                                    <m:t>𝒌</m:t>
                                  </m:r>
                                  <m:r>
                                    <a:rPr lang="en-GB" sz="1600" b="1" i="1">
                                      <a:effectLst/>
                                      <a:latin typeface="Cambria Math"/>
                                      <a:ea typeface="Times New Roman"/>
                                      <a:cs typeface="Times New Roman"/>
                                    </a:rPr>
                                    <m:t>−</m:t>
                                  </m:r>
                                  <m:r>
                                    <a:rPr lang="en-GB" sz="1600" b="1" i="1">
                                      <a:effectLst/>
                                      <a:latin typeface="Cambria Math"/>
                                      <a:ea typeface="Times New Roman"/>
                                      <a:cs typeface="Times New Roman"/>
                                    </a:rPr>
                                    <m:t>𝟏</m:t>
                                  </m:r>
                                </m:sub>
                              </m:sSub>
                              <m:r>
                                <m:rPr>
                                  <m:nor/>
                                </m:rPr>
                                <a:rPr lang="en-GB" sz="1600">
                                  <a:effectLst/>
                                  <a:latin typeface="Times New Roman"/>
                                  <a:ea typeface="Times New Roman"/>
                                  <a:cs typeface="Times New Roman"/>
                                </a:rPr>
                                <m:t>, </m:t>
                              </m:r>
                              <m:sSub>
                                <m:sSubPr>
                                  <m:ctrlPr>
                                    <a:rPr lang="en-GB" sz="160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𝚺</m:t>
                                  </m:r>
                                </m:e>
                                <m:sub>
                                  <m:r>
                                    <a:rPr lang="en-GB" sz="1600" b="1" i="1">
                                      <a:effectLst/>
                                      <a:latin typeface="Cambria Math"/>
                                      <a:ea typeface="Times New Roman"/>
                                      <a:cs typeface="Times New Roman"/>
                                    </a:rPr>
                                    <m:t>𝒌</m:t>
                                  </m:r>
                                  <m:r>
                                    <a:rPr lang="en-GB" sz="1600" b="1" i="1">
                                      <a:effectLst/>
                                      <a:latin typeface="Cambria Math"/>
                                      <a:ea typeface="Times New Roman"/>
                                      <a:cs typeface="Times New Roman"/>
                                    </a:rPr>
                                    <m:t>−</m:t>
                                  </m:r>
                                  <m:r>
                                    <a:rPr lang="en-GB" sz="1600" b="1" i="1">
                                      <a:effectLst/>
                                      <a:latin typeface="Cambria Math"/>
                                      <a:ea typeface="Times New Roman"/>
                                      <a:cs typeface="Times New Roman"/>
                                    </a:rPr>
                                    <m:t>𝟏</m:t>
                                  </m:r>
                                </m:sub>
                              </m:sSub>
                              <m:r>
                                <m:rPr>
                                  <m:nor/>
                                </m:rPr>
                                <a:rPr lang="en-GB" sz="1600">
                                  <a:effectLst/>
                                  <a:latin typeface="Times New Roman"/>
                                  <a:ea typeface="Times New Roman"/>
                                  <a:cs typeface="Times New Roman"/>
                                </a:rPr>
                                <m:t>, </m:t>
                              </m:r>
                              <m:sSub>
                                <m:sSubPr>
                                  <m:ctrlPr>
                                    <a:rPr lang="en-GB" sz="160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𝐮</m:t>
                                  </m:r>
                                </m:e>
                                <m:sub>
                                  <m:r>
                                    <a:rPr lang="en-GB" sz="1600" b="1" i="1">
                                      <a:effectLst/>
                                      <a:latin typeface="Cambria Math"/>
                                      <a:ea typeface="Times New Roman"/>
                                      <a:cs typeface="Times New Roman"/>
                                    </a:rPr>
                                    <m:t>𝒌</m:t>
                                  </m:r>
                                </m:sub>
                              </m:sSub>
                              <m:r>
                                <a:rPr lang="en-GB" sz="1600" b="1" i="1">
                                  <a:effectLst/>
                                  <a:latin typeface="Cambria Math"/>
                                  <a:ea typeface="Times New Roman"/>
                                  <a:cs typeface="Times New Roman"/>
                                </a:rPr>
                                <m:t>, </m:t>
                              </m:r>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𝐳</m:t>
                                  </m:r>
                                </m:e>
                                <m:sub>
                                  <m:r>
                                    <a:rPr lang="en-GB" sz="1600" b="1" i="1">
                                      <a:effectLst/>
                                      <a:latin typeface="Cambria Math"/>
                                      <a:ea typeface="Times New Roman"/>
                                      <a:cs typeface="Times New Roman"/>
                                    </a:rPr>
                                    <m:t>𝒊</m:t>
                                  </m:r>
                                  <m:r>
                                    <a:rPr lang="en-GB" sz="1600" b="1" i="1">
                                      <a:effectLst/>
                                      <a:latin typeface="Cambria Math"/>
                                      <a:ea typeface="Times New Roman"/>
                                      <a:cs typeface="Times New Roman"/>
                                    </a:rPr>
                                    <m:t>,</m:t>
                                  </m:r>
                                  <m:r>
                                    <a:rPr lang="en-GB" sz="1600" b="1" i="1">
                                      <a:effectLst/>
                                      <a:latin typeface="Cambria Math"/>
                                      <a:ea typeface="Times New Roman"/>
                                      <a:cs typeface="Times New Roman"/>
                                    </a:rPr>
                                    <m:t>𝒌</m:t>
                                  </m:r>
                                </m:sub>
                              </m:sSub>
                              <m:r>
                                <a:rPr lang="en-GB" sz="1600" b="1" i="1">
                                  <a:effectLst/>
                                  <a:latin typeface="Cambria Math"/>
                                  <a:ea typeface="Times New Roman"/>
                                  <a:cs typeface="Times New Roman"/>
                                </a:rPr>
                                <m:t>, </m:t>
                              </m:r>
                              <m:sSub>
                                <m:sSubPr>
                                  <m:ctrlPr>
                                    <a:rPr lang="en-GB" sz="160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𝐐</m:t>
                                  </m:r>
                                </m:e>
                                <m:sub>
                                  <m:r>
                                    <a:rPr lang="en-GB" sz="1600" b="1" i="1">
                                      <a:effectLst/>
                                      <a:latin typeface="Cambria Math"/>
                                      <a:ea typeface="Times New Roman"/>
                                      <a:cs typeface="Times New Roman"/>
                                    </a:rPr>
                                    <m:t>𝒌</m:t>
                                  </m:r>
                                </m:sub>
                              </m:sSub>
                              <m:r>
                                <a:rPr lang="en-GB" sz="1600" b="1" i="1">
                                  <a:effectLst/>
                                  <a:latin typeface="Cambria Math"/>
                                  <a:ea typeface="Times New Roman"/>
                                  <a:cs typeface="Times New Roman"/>
                                </a:rPr>
                                <m:t>,</m:t>
                              </m:r>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𝑹</m:t>
                                  </m:r>
                                </m:e>
                                <m:sub>
                                  <m:r>
                                    <a:rPr lang="en-GB" sz="1600" b="1" i="1">
                                      <a:effectLst/>
                                      <a:latin typeface="Cambria Math"/>
                                      <a:ea typeface="Times New Roman"/>
                                      <a:cs typeface="Times New Roman"/>
                                    </a:rPr>
                                    <m:t>𝒌</m:t>
                                  </m:r>
                                </m:sub>
                              </m:sSub>
                              <m:r>
                                <a:rPr lang="en-GB" sz="1600" b="1" i="1">
                                  <a:effectLst/>
                                  <a:latin typeface="Cambria Math"/>
                                  <a:ea typeface="Times New Roman"/>
                                  <a:cs typeface="Times New Roman"/>
                                </a:rPr>
                                <m:t>)</m:t>
                              </m:r>
                            </m:oMath>
                          </a14:m>
                          <a:endParaRPr lang="en-GB" sz="1400" dirty="0">
                            <a:effectLst/>
                            <a:latin typeface="Times New Roman"/>
                            <a:ea typeface="Times New Roman"/>
                            <a:cs typeface="Times New Roman"/>
                          </a:endParaRPr>
                        </a:p>
                        <a:p>
                          <a:pPr marL="342900" lvl="0" indent="-342900" algn="just">
                            <a:lnSpc>
                              <a:spcPct val="150000"/>
                            </a:lnSpc>
                            <a:spcAft>
                              <a:spcPts val="0"/>
                            </a:spcAft>
                            <a:buFont typeface="+mj-lt"/>
                            <a:buAutoNum type="arabicPeriod"/>
                          </a:pPr>
                          <a14:m>
                            <m:oMath xmlns:m="http://schemas.openxmlformats.org/officeDocument/2006/math">
                              <m:sSub>
                                <m:sSubPr>
                                  <m:ctrlPr>
                                    <a:rPr lang="en-GB" sz="1600" b="0" i="1">
                                      <a:effectLst/>
                                      <a:latin typeface="Cambria Math" panose="02040503050406030204" pitchFamily="18" charset="0"/>
                                      <a:ea typeface="Times New Roman"/>
                                      <a:cs typeface="Times New Roman"/>
                                    </a:rPr>
                                  </m:ctrlPr>
                                </m:sSubPr>
                                <m:e>
                                  <m:acc>
                                    <m:accPr>
                                      <m:chr m:val="̂"/>
                                      <m:ctrlPr>
                                        <a:rPr lang="en-GB" sz="1600" b="1" i="1">
                                          <a:effectLst/>
                                          <a:latin typeface="Cambria Math" panose="02040503050406030204" pitchFamily="18" charset="0"/>
                                          <a:ea typeface="Times New Roman"/>
                                          <a:cs typeface="Times New Roman"/>
                                        </a:rPr>
                                      </m:ctrlPr>
                                    </m:accPr>
                                    <m:e>
                                      <m:r>
                                        <a:rPr lang="en-GB" sz="1600" b="1" i="0">
                                          <a:effectLst/>
                                          <a:latin typeface="Cambria Math"/>
                                          <a:ea typeface="Times New Roman"/>
                                          <a:cs typeface="Times New Roman"/>
                                        </a:rPr>
                                        <m:t>𝛍</m:t>
                                      </m:r>
                                    </m:e>
                                  </m:acc>
                                </m:e>
                                <m:sub>
                                  <m:r>
                                    <a:rPr lang="en-GB" sz="1600" b="1" i="1">
                                      <a:effectLst/>
                                      <a:latin typeface="Cambria Math"/>
                                      <a:ea typeface="Times New Roman"/>
                                      <a:cs typeface="Times New Roman"/>
                                    </a:rPr>
                                    <m:t>𝒌</m:t>
                                  </m:r>
                                </m:sub>
                              </m:sSub>
                              <m:r>
                                <a:rPr lang="en-GB" sz="1600" b="1" i="1">
                                  <a:effectLst/>
                                  <a:latin typeface="Cambria Math"/>
                                  <a:ea typeface="Times New Roman"/>
                                  <a:cs typeface="Times New Roman"/>
                                </a:rPr>
                                <m:t>←</m:t>
                              </m:r>
                              <m:r>
                                <a:rPr lang="en-GB" sz="1600" b="1" i="1">
                                  <a:effectLst/>
                                  <a:latin typeface="Cambria Math"/>
                                  <a:ea typeface="Times New Roman"/>
                                  <a:cs typeface="Times New Roman"/>
                                </a:rPr>
                                <m:t>𝐡</m:t>
                              </m:r>
                              <m:d>
                                <m:dPr>
                                  <m:ctrlPr>
                                    <a:rPr lang="en-GB" sz="1600" b="0" i="1">
                                      <a:effectLst/>
                                      <a:latin typeface="Cambria Math" panose="02040503050406030204" pitchFamily="18" charset="0"/>
                                      <a:ea typeface="Times New Roman"/>
                                      <a:cs typeface="Times New Roman"/>
                                    </a:rPr>
                                  </m:ctrlPr>
                                </m:dPr>
                                <m:e>
                                  <m:sSub>
                                    <m:sSubPr>
                                      <m:ctrlPr>
                                        <a:rPr lang="en-GB" sz="160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𝝁</m:t>
                                      </m:r>
                                    </m:e>
                                    <m:sub>
                                      <m:r>
                                        <a:rPr lang="en-GB" sz="1600" b="1" i="1">
                                          <a:effectLst/>
                                          <a:latin typeface="Cambria Math"/>
                                          <a:ea typeface="Times New Roman"/>
                                          <a:cs typeface="Times New Roman"/>
                                        </a:rPr>
                                        <m:t>𝒌</m:t>
                                      </m:r>
                                      <m:r>
                                        <a:rPr lang="en-GB" sz="1600" b="1" i="1">
                                          <a:effectLst/>
                                          <a:latin typeface="Cambria Math"/>
                                          <a:ea typeface="Times New Roman"/>
                                          <a:cs typeface="Times New Roman"/>
                                        </a:rPr>
                                        <m:t>−</m:t>
                                      </m:r>
                                      <m:r>
                                        <a:rPr lang="en-GB" sz="1600" b="1" i="1">
                                          <a:effectLst/>
                                          <a:latin typeface="Cambria Math"/>
                                          <a:ea typeface="Times New Roman"/>
                                          <a:cs typeface="Times New Roman"/>
                                        </a:rPr>
                                        <m:t>𝟏</m:t>
                                      </m:r>
                                    </m:sub>
                                  </m:sSub>
                                  <m:r>
                                    <a:rPr lang="en-GB" sz="1600" b="1" i="1">
                                      <a:effectLst/>
                                      <a:latin typeface="Cambria Math"/>
                                      <a:ea typeface="Times New Roman"/>
                                      <a:cs typeface="Times New Roman"/>
                                    </a:rPr>
                                    <m:t>,</m:t>
                                  </m:r>
                                  <m:sSub>
                                    <m:sSubPr>
                                      <m:ctrlPr>
                                        <a:rPr lang="en-GB" sz="160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𝐮</m:t>
                                      </m:r>
                                    </m:e>
                                    <m:sub>
                                      <m:r>
                                        <a:rPr lang="en-GB" sz="1600" b="1" i="1">
                                          <a:effectLst/>
                                          <a:latin typeface="Cambria Math"/>
                                          <a:ea typeface="Times New Roman"/>
                                          <a:cs typeface="Times New Roman"/>
                                        </a:rPr>
                                        <m:t>𝒌</m:t>
                                      </m:r>
                                    </m:sub>
                                  </m:sSub>
                                </m:e>
                              </m:d>
                            </m:oMath>
                          </a14:m>
                          <a:endParaRPr lang="en-GB" sz="1400" dirty="0">
                            <a:effectLst/>
                            <a:latin typeface="Times New Roman"/>
                            <a:ea typeface="Times New Roman"/>
                            <a:cs typeface="Times New Roman"/>
                          </a:endParaRPr>
                        </a:p>
                        <a:p>
                          <a:pPr marL="342900" lvl="0" indent="-342900" algn="just">
                            <a:lnSpc>
                              <a:spcPct val="150000"/>
                            </a:lnSpc>
                            <a:spcAft>
                              <a:spcPts val="0"/>
                            </a:spcAft>
                            <a:buFont typeface="+mj-lt"/>
                            <a:buAutoNum type="arabicPeriod"/>
                          </a:pPr>
                          <a14:m>
                            <m:oMath xmlns:m="http://schemas.openxmlformats.org/officeDocument/2006/math">
                              <m:sSub>
                                <m:sSubPr>
                                  <m:ctrlPr>
                                    <a:rPr lang="en-GB" sz="160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𝐇</m:t>
                                  </m:r>
                                </m:e>
                                <m:sub>
                                  <m:r>
                                    <a:rPr lang="en-GB" sz="1600" b="1" i="1">
                                      <a:effectLst/>
                                      <a:latin typeface="Cambria Math"/>
                                      <a:ea typeface="Times New Roman"/>
                                      <a:cs typeface="Times New Roman"/>
                                    </a:rPr>
                                    <m:t>𝒌</m:t>
                                  </m:r>
                                </m:sub>
                              </m:sSub>
                              <m:r>
                                <a:rPr lang="en-GB" sz="1600" b="1" i="1">
                                  <a:effectLst/>
                                  <a:latin typeface="Cambria Math"/>
                                  <a:ea typeface="Times New Roman"/>
                                  <a:cs typeface="Times New Roman"/>
                                </a:rPr>
                                <m:t>←</m:t>
                              </m:r>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m:t>
                                  </m:r>
                                </m:e>
                                <m:sub>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𝐬</m:t>
                                      </m:r>
                                    </m:e>
                                    <m:sub>
                                      <m:r>
                                        <a:rPr lang="en-GB" sz="1600" b="1" i="1">
                                          <a:effectLst/>
                                          <a:latin typeface="Cambria Math"/>
                                          <a:ea typeface="Times New Roman"/>
                                          <a:cs typeface="Times New Roman"/>
                                        </a:rPr>
                                        <m:t>𝒌</m:t>
                                      </m:r>
                                      <m:r>
                                        <a:rPr lang="en-GB" sz="1600" b="1" i="1">
                                          <a:effectLst/>
                                          <a:latin typeface="Cambria Math"/>
                                          <a:ea typeface="Times New Roman"/>
                                          <a:cs typeface="Times New Roman"/>
                                        </a:rPr>
                                        <m:t>−</m:t>
                                      </m:r>
                                      <m:r>
                                        <a:rPr lang="en-GB" sz="1600" b="1" i="1">
                                          <a:effectLst/>
                                          <a:latin typeface="Cambria Math"/>
                                          <a:ea typeface="Times New Roman"/>
                                          <a:cs typeface="Times New Roman"/>
                                        </a:rPr>
                                        <m:t>𝟏</m:t>
                                      </m:r>
                                    </m:sub>
                                  </m:sSub>
                                </m:sub>
                              </m:sSub>
                              <m:r>
                                <a:rPr lang="en-GB" sz="1600" b="1" i="1">
                                  <a:effectLst/>
                                  <a:latin typeface="Cambria Math"/>
                                  <a:ea typeface="Times New Roman"/>
                                  <a:cs typeface="Times New Roman"/>
                                </a:rPr>
                                <m:t>𝐡</m:t>
                              </m:r>
                              <m:r>
                                <a:rPr lang="en-GB" sz="1600" b="1" i="1">
                                  <a:effectLst/>
                                  <a:latin typeface="Cambria Math"/>
                                  <a:ea typeface="Times New Roman"/>
                                  <a:cs typeface="Times New Roman"/>
                                </a:rPr>
                                <m:t>(</m:t>
                              </m:r>
                              <m:sSub>
                                <m:sSubPr>
                                  <m:ctrlPr>
                                    <a:rPr lang="en-GB" sz="160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𝐬</m:t>
                                  </m:r>
                                </m:e>
                                <m:sub>
                                  <m:r>
                                    <a:rPr lang="en-GB" sz="1600" b="1" i="1">
                                      <a:effectLst/>
                                      <a:latin typeface="Cambria Math"/>
                                      <a:ea typeface="Times New Roman"/>
                                      <a:cs typeface="Times New Roman"/>
                                    </a:rPr>
                                    <m:t>𝒌</m:t>
                                  </m:r>
                                  <m:r>
                                    <a:rPr lang="en-GB" sz="1600" b="1" i="1">
                                      <a:effectLst/>
                                      <a:latin typeface="Cambria Math"/>
                                      <a:ea typeface="Times New Roman"/>
                                      <a:cs typeface="Times New Roman"/>
                                    </a:rPr>
                                    <m:t>−</m:t>
                                  </m:r>
                                  <m:r>
                                    <a:rPr lang="en-GB" sz="1600" b="1" i="1">
                                      <a:effectLst/>
                                      <a:latin typeface="Cambria Math"/>
                                      <a:ea typeface="Times New Roman"/>
                                      <a:cs typeface="Times New Roman"/>
                                    </a:rPr>
                                    <m:t>𝟏</m:t>
                                  </m:r>
                                </m:sub>
                              </m:sSub>
                              <m:r>
                                <a:rPr lang="en-GB" sz="1600" b="1" i="1">
                                  <a:effectLst/>
                                  <a:latin typeface="Cambria Math"/>
                                  <a:ea typeface="Times New Roman"/>
                                  <a:cs typeface="Times New Roman"/>
                                </a:rPr>
                                <m:t>, </m:t>
                              </m:r>
                              <m:sSub>
                                <m:sSubPr>
                                  <m:ctrlPr>
                                    <a:rPr lang="en-GB" sz="160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𝐮</m:t>
                                  </m:r>
                                </m:e>
                                <m:sub>
                                  <m:r>
                                    <a:rPr lang="en-GB" sz="1600" b="1" i="1">
                                      <a:effectLst/>
                                      <a:latin typeface="Cambria Math"/>
                                      <a:ea typeface="Times New Roman"/>
                                      <a:cs typeface="Times New Roman"/>
                                    </a:rPr>
                                    <m:t>𝒌</m:t>
                                  </m:r>
                                </m:sub>
                              </m:sSub>
                              <m:r>
                                <a:rPr lang="en-GB" sz="1600" b="1" i="1">
                                  <a:effectLst/>
                                  <a:latin typeface="Cambria Math"/>
                                  <a:ea typeface="Times New Roman"/>
                                  <a:cs typeface="Times New Roman"/>
                                </a:rPr>
                                <m:t>)</m:t>
                              </m:r>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m:t>
                                  </m:r>
                                </m:e>
                                <m:sub>
                                  <m:sSub>
                                    <m:sSubPr>
                                      <m:ctrlPr>
                                        <a:rPr lang="en-GB" sz="160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𝐬</m:t>
                                      </m:r>
                                    </m:e>
                                    <m:sub>
                                      <m:r>
                                        <a:rPr lang="en-GB" sz="1600" b="1" i="1">
                                          <a:effectLst/>
                                          <a:latin typeface="Cambria Math"/>
                                          <a:ea typeface="Times New Roman"/>
                                          <a:cs typeface="Times New Roman"/>
                                        </a:rPr>
                                        <m:t>𝒌</m:t>
                                      </m:r>
                                      <m:r>
                                        <a:rPr lang="en-GB" sz="1600" b="1" i="1">
                                          <a:effectLst/>
                                          <a:latin typeface="Cambria Math"/>
                                          <a:ea typeface="Times New Roman"/>
                                          <a:cs typeface="Times New Roman"/>
                                        </a:rPr>
                                        <m:t>−</m:t>
                                      </m:r>
                                      <m:r>
                                        <a:rPr lang="en-GB" sz="1600" b="1" i="1">
                                          <a:effectLst/>
                                          <a:latin typeface="Cambria Math"/>
                                          <a:ea typeface="Times New Roman"/>
                                          <a:cs typeface="Times New Roman"/>
                                        </a:rPr>
                                        <m:t>𝟏</m:t>
                                      </m:r>
                                    </m:sub>
                                  </m:sSub>
                                  <m:r>
                                    <a:rPr lang="en-GB" sz="1600" b="1" i="1">
                                      <a:effectLst/>
                                      <a:latin typeface="Cambria Math"/>
                                      <a:ea typeface="Times New Roman"/>
                                      <a:cs typeface="Times New Roman"/>
                                    </a:rPr>
                                    <m:t>=</m:t>
                                  </m:r>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𝝁</m:t>
                                      </m:r>
                                    </m:e>
                                    <m:sub>
                                      <m:r>
                                        <a:rPr lang="en-GB" sz="1600" b="1" i="1">
                                          <a:effectLst/>
                                          <a:latin typeface="Cambria Math"/>
                                          <a:ea typeface="Times New Roman"/>
                                          <a:cs typeface="Times New Roman"/>
                                        </a:rPr>
                                        <m:t>𝒌</m:t>
                                      </m:r>
                                      <m:r>
                                        <a:rPr lang="en-GB" sz="1600" b="1" i="1">
                                          <a:effectLst/>
                                          <a:latin typeface="Cambria Math"/>
                                          <a:ea typeface="Times New Roman"/>
                                          <a:cs typeface="Times New Roman"/>
                                        </a:rPr>
                                        <m:t>−</m:t>
                                      </m:r>
                                      <m:r>
                                        <a:rPr lang="en-GB" sz="1600" b="1" i="1">
                                          <a:effectLst/>
                                          <a:latin typeface="Cambria Math"/>
                                          <a:ea typeface="Times New Roman"/>
                                          <a:cs typeface="Times New Roman"/>
                                        </a:rPr>
                                        <m:t>𝟏</m:t>
                                      </m:r>
                                    </m:sub>
                                  </m:sSub>
                                </m:sub>
                              </m:sSub>
                            </m:oMath>
                          </a14:m>
                          <a:endParaRPr lang="en-GB" sz="1400" dirty="0">
                            <a:effectLst/>
                            <a:latin typeface="Times New Roman"/>
                            <a:ea typeface="Times New Roman"/>
                            <a:cs typeface="Times New Roman"/>
                          </a:endParaRPr>
                        </a:p>
                        <a:p>
                          <a:pPr marL="342900" lvl="0" indent="-342900" algn="just">
                            <a:lnSpc>
                              <a:spcPct val="150000"/>
                            </a:lnSpc>
                            <a:spcAft>
                              <a:spcPts val="0"/>
                            </a:spcAft>
                            <a:buFont typeface="+mj-lt"/>
                            <a:buAutoNum type="arabicPeriod"/>
                          </a:pPr>
                          <a14:m>
                            <m:oMath xmlns:m="http://schemas.openxmlformats.org/officeDocument/2006/math">
                              <m:sSub>
                                <m:sSubPr>
                                  <m:ctrlPr>
                                    <a:rPr lang="en-GB" sz="1600" i="1">
                                      <a:effectLst/>
                                      <a:latin typeface="Cambria Math" panose="02040503050406030204" pitchFamily="18" charset="0"/>
                                      <a:ea typeface="Times New Roman"/>
                                      <a:cs typeface="Times New Roman"/>
                                    </a:rPr>
                                  </m:ctrlPr>
                                </m:sSubPr>
                                <m:e>
                                  <m:acc>
                                    <m:accPr>
                                      <m:chr m:val="̂"/>
                                      <m:ctrlPr>
                                        <a:rPr lang="en-GB" sz="1600" b="0" i="1">
                                          <a:effectLst/>
                                          <a:latin typeface="Cambria Math" panose="02040503050406030204" pitchFamily="18" charset="0"/>
                                          <a:ea typeface="Times New Roman"/>
                                          <a:cs typeface="Times New Roman"/>
                                        </a:rPr>
                                      </m:ctrlPr>
                                    </m:accPr>
                                    <m:e>
                                      <m:r>
                                        <a:rPr lang="en-GB" sz="1600" b="1" i="1">
                                          <a:effectLst/>
                                          <a:latin typeface="Cambria Math"/>
                                          <a:ea typeface="Times New Roman"/>
                                          <a:cs typeface="Times New Roman"/>
                                        </a:rPr>
                                        <m:t>𝚺</m:t>
                                      </m:r>
                                    </m:e>
                                  </m:acc>
                                </m:e>
                                <m:sub>
                                  <m:r>
                                    <a:rPr lang="en-GB" sz="1600" b="1" i="1">
                                      <a:effectLst/>
                                      <a:latin typeface="Cambria Math"/>
                                      <a:ea typeface="Times New Roman"/>
                                      <a:cs typeface="Times New Roman"/>
                                    </a:rPr>
                                    <m:t>𝒌</m:t>
                                  </m:r>
                                </m:sub>
                              </m:sSub>
                              <m:r>
                                <a:rPr lang="en-GB" sz="1600" b="1" i="1">
                                  <a:effectLst/>
                                  <a:latin typeface="Cambria Math"/>
                                  <a:ea typeface="Times New Roman"/>
                                  <a:cs typeface="Times New Roman"/>
                                </a:rPr>
                                <m:t>←</m:t>
                              </m:r>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𝐇</m:t>
                                  </m:r>
                                </m:e>
                                <m:sub>
                                  <m:r>
                                    <a:rPr lang="en-GB" sz="1600" b="1" i="1">
                                      <a:effectLst/>
                                      <a:latin typeface="Cambria Math"/>
                                      <a:ea typeface="Times New Roman"/>
                                      <a:cs typeface="Times New Roman"/>
                                    </a:rPr>
                                    <m:t>𝒌</m:t>
                                  </m:r>
                                </m:sub>
                              </m:sSub>
                              <m:sSub>
                                <m:sSubPr>
                                  <m:ctrlPr>
                                    <a:rPr lang="en-GB" sz="160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𝚺</m:t>
                                  </m:r>
                                </m:e>
                                <m:sub>
                                  <m:r>
                                    <a:rPr lang="en-GB" sz="1600" b="1" i="1">
                                      <a:effectLst/>
                                      <a:latin typeface="Cambria Math"/>
                                      <a:ea typeface="Times New Roman"/>
                                      <a:cs typeface="Times New Roman"/>
                                    </a:rPr>
                                    <m:t>𝒌</m:t>
                                  </m:r>
                                  <m:r>
                                    <a:rPr lang="en-GB" sz="1600" b="1" i="1">
                                      <a:effectLst/>
                                      <a:latin typeface="Cambria Math"/>
                                      <a:ea typeface="Times New Roman"/>
                                      <a:cs typeface="Times New Roman"/>
                                    </a:rPr>
                                    <m:t>−</m:t>
                                  </m:r>
                                  <m:r>
                                    <a:rPr lang="en-GB" sz="1600" b="1" i="1">
                                      <a:effectLst/>
                                      <a:latin typeface="Cambria Math"/>
                                      <a:ea typeface="Times New Roman"/>
                                      <a:cs typeface="Times New Roman"/>
                                    </a:rPr>
                                    <m:t>𝟏</m:t>
                                  </m:r>
                                </m:sub>
                              </m:sSub>
                              <m:sSubSup>
                                <m:sSubSupPr>
                                  <m:ctrlPr>
                                    <a:rPr lang="en-GB" sz="1600" i="1">
                                      <a:effectLst/>
                                      <a:latin typeface="Cambria Math" panose="02040503050406030204" pitchFamily="18" charset="0"/>
                                      <a:ea typeface="Times New Roman"/>
                                      <a:cs typeface="Times New Roman"/>
                                    </a:rPr>
                                  </m:ctrlPr>
                                </m:sSubSupPr>
                                <m:e>
                                  <m:r>
                                    <a:rPr lang="en-GB" sz="1600" b="1" i="1">
                                      <a:effectLst/>
                                      <a:latin typeface="Cambria Math"/>
                                      <a:ea typeface="Times New Roman"/>
                                      <a:cs typeface="Times New Roman"/>
                                    </a:rPr>
                                    <m:t>𝐇</m:t>
                                  </m:r>
                                </m:e>
                                <m:sub>
                                  <m:r>
                                    <a:rPr lang="en-GB" sz="1600" b="1" i="1">
                                      <a:effectLst/>
                                      <a:latin typeface="Cambria Math"/>
                                      <a:ea typeface="Times New Roman"/>
                                      <a:cs typeface="Times New Roman"/>
                                    </a:rPr>
                                    <m:t>𝒌</m:t>
                                  </m:r>
                                </m:sub>
                                <m:sup>
                                  <m:r>
                                    <a:rPr lang="en-GB" sz="1600" b="1" i="1">
                                      <a:effectLst/>
                                      <a:latin typeface="Cambria Math"/>
                                      <a:ea typeface="Times New Roman"/>
                                      <a:cs typeface="Times New Roman"/>
                                    </a:rPr>
                                    <m:t>𝑻</m:t>
                                  </m:r>
                                </m:sup>
                              </m:sSubSup>
                              <m:r>
                                <a:rPr lang="en-GB" sz="1600" b="1" i="1">
                                  <a:effectLst/>
                                  <a:latin typeface="Cambria Math"/>
                                  <a:ea typeface="Times New Roman"/>
                                  <a:cs typeface="Times New Roman"/>
                                </a:rPr>
                                <m:t>+</m:t>
                              </m:r>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𝐐</m:t>
                                  </m:r>
                                </m:e>
                                <m:sub>
                                  <m:r>
                                    <a:rPr lang="en-GB" sz="1600" b="1" i="1">
                                      <a:effectLst/>
                                      <a:latin typeface="Cambria Math"/>
                                      <a:ea typeface="Times New Roman"/>
                                      <a:cs typeface="Times New Roman"/>
                                    </a:rPr>
                                    <m:t>𝒌</m:t>
                                  </m:r>
                                </m:sub>
                              </m:sSub>
                            </m:oMath>
                          </a14:m>
                          <a:endParaRPr lang="en-GB" sz="1400" dirty="0">
                            <a:effectLst/>
                            <a:latin typeface="Times New Roman"/>
                            <a:ea typeface="Times New Roman"/>
                            <a:cs typeface="Times New Roman"/>
                          </a:endParaRPr>
                        </a:p>
                        <a:p>
                          <a:pPr marL="342900" lvl="0" indent="-342900" algn="just">
                            <a:lnSpc>
                              <a:spcPct val="150000"/>
                            </a:lnSpc>
                            <a:spcAft>
                              <a:spcPts val="0"/>
                            </a:spcAft>
                            <a:buFont typeface="+mj-lt"/>
                            <a:buAutoNum type="arabicPeriod"/>
                          </a:pPr>
                          <a14:m>
                            <m:oMath xmlns:m="http://schemas.openxmlformats.org/officeDocument/2006/math">
                              <m:r>
                                <a:rPr lang="en-GB" sz="1600" b="1" i="1">
                                  <a:effectLst/>
                                  <a:latin typeface="Cambria Math"/>
                                  <a:ea typeface="Times New Roman"/>
                                  <a:cs typeface="Times New Roman"/>
                                </a:rPr>
                                <m:t>𝐢𝐟</m:t>
                              </m:r>
                              <m:r>
                                <a:rPr lang="en-GB" sz="1600" b="1" i="1">
                                  <a:effectLst/>
                                  <a:latin typeface="Cambria Math"/>
                                  <a:ea typeface="Times New Roman"/>
                                  <a:cs typeface="Times New Roman"/>
                                </a:rPr>
                                <m:t> </m:t>
                              </m:r>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𝐳</m:t>
                                  </m:r>
                                </m:e>
                                <m:sub>
                                  <m:r>
                                    <a:rPr lang="en-GB" sz="1600" b="1" i="1">
                                      <a:effectLst/>
                                      <a:latin typeface="Cambria Math"/>
                                      <a:ea typeface="Times New Roman"/>
                                      <a:cs typeface="Times New Roman"/>
                                    </a:rPr>
                                    <m:t>𝒊</m:t>
                                  </m:r>
                                  <m:r>
                                    <a:rPr lang="en-GB" sz="1600" b="1" i="1">
                                      <a:effectLst/>
                                      <a:latin typeface="Cambria Math"/>
                                      <a:ea typeface="Times New Roman"/>
                                      <a:cs typeface="Times New Roman"/>
                                    </a:rPr>
                                    <m:t>,</m:t>
                                  </m:r>
                                  <m:r>
                                    <a:rPr lang="en-GB" sz="1600" b="1" i="1">
                                      <a:effectLst/>
                                      <a:latin typeface="Cambria Math"/>
                                      <a:ea typeface="Times New Roman"/>
                                      <a:cs typeface="Times New Roman"/>
                                    </a:rPr>
                                    <m:t>𝒌</m:t>
                                  </m:r>
                                </m:sub>
                              </m:sSub>
                              <m:r>
                                <a:rPr lang="en-GB" sz="1600" b="1" i="1">
                                  <a:effectLst/>
                                  <a:latin typeface="Cambria Math"/>
                                  <a:ea typeface="Times New Roman"/>
                                  <a:cs typeface="Times New Roman"/>
                                </a:rPr>
                                <m:t> </m:t>
                              </m:r>
                              <m:r>
                                <a:rPr lang="en-GB" sz="1600" b="1" i="1">
                                  <a:effectLst/>
                                  <a:latin typeface="Cambria Math"/>
                                  <a:ea typeface="Times New Roman"/>
                                  <a:cs typeface="Times New Roman"/>
                                </a:rPr>
                                <m:t>𝐜𝐨𝐫𝐫𝐞𝐬𝐩𝐨𝐧𝐝𝐬</m:t>
                              </m:r>
                              <m:r>
                                <a:rPr lang="en-GB" sz="1600" b="1">
                                  <a:effectLst/>
                                  <a:latin typeface="Cambria Math"/>
                                  <a:ea typeface="Times New Roman"/>
                                  <a:cs typeface="Times New Roman"/>
                                </a:rPr>
                                <m:t> </m:t>
                              </m:r>
                              <m:r>
                                <a:rPr lang="en-GB" sz="1600" b="1" i="1">
                                  <a:effectLst/>
                                  <a:latin typeface="Cambria Math"/>
                                  <a:ea typeface="Times New Roman"/>
                                  <a:cs typeface="Times New Roman"/>
                                </a:rPr>
                                <m:t>𝐭𝐨</m:t>
                              </m:r>
                              <m:r>
                                <a:rPr lang="en-GB" sz="1600" b="1">
                                  <a:effectLst/>
                                  <a:latin typeface="Cambria Math"/>
                                  <a:ea typeface="Times New Roman"/>
                                  <a:cs typeface="Times New Roman"/>
                                </a:rPr>
                                <m:t> </m:t>
                              </m:r>
                              <m:r>
                                <a:rPr lang="en-GB" sz="1600" b="1" i="1">
                                  <a:effectLst/>
                                  <a:latin typeface="Cambria Math"/>
                                  <a:ea typeface="Times New Roman"/>
                                  <a:cs typeface="Times New Roman"/>
                                </a:rPr>
                                <m:t>𝐥𝐚𝐧𝐝𝐦𝐚𝐫𝐤</m:t>
                              </m:r>
                              <m:r>
                                <a:rPr lang="en-GB" sz="1600" b="1">
                                  <a:effectLst/>
                                  <a:latin typeface="Cambria Math"/>
                                  <a:ea typeface="Times New Roman"/>
                                  <a:cs typeface="Times New Roman"/>
                                </a:rPr>
                                <m:t> </m:t>
                              </m:r>
                              <m:sSub>
                                <m:sSubPr>
                                  <m:ctrlPr>
                                    <a:rPr lang="en-GB" sz="160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𝐦</m:t>
                                  </m:r>
                                </m:e>
                                <m:sub>
                                  <m:r>
                                    <a:rPr lang="en-GB" sz="1600" b="1" i="1">
                                      <a:effectLst/>
                                      <a:latin typeface="Cambria Math"/>
                                      <a:ea typeface="Times New Roman"/>
                                      <a:cs typeface="Times New Roman"/>
                                    </a:rPr>
                                    <m:t>𝒊</m:t>
                                  </m:r>
                                </m:sub>
                              </m:sSub>
                              <m:r>
                                <a:rPr lang="en-GB" sz="1600" b="1" i="1">
                                  <a:effectLst/>
                                  <a:latin typeface="Cambria Math"/>
                                  <a:ea typeface="Times New Roman"/>
                                  <a:cs typeface="Times New Roman"/>
                                </a:rPr>
                                <m:t>∈</m:t>
                              </m:r>
                              <m:r>
                                <a:rPr lang="en-GB" sz="1600" b="1" i="1">
                                  <a:effectLst/>
                                  <a:latin typeface="Cambria Math"/>
                                  <a:ea typeface="Times New Roman"/>
                                  <a:cs typeface="Times New Roman"/>
                                </a:rPr>
                                <m:t>𝑴</m:t>
                              </m:r>
                            </m:oMath>
                          </a14:m>
                          <a:endParaRPr lang="en-GB" sz="1400" dirty="0">
                            <a:effectLst/>
                            <a:latin typeface="Times New Roman"/>
                            <a:ea typeface="Times New Roman"/>
                            <a:cs typeface="Times New Roman"/>
                          </a:endParaRPr>
                        </a:p>
                        <a:p>
                          <a:pPr marL="342900" lvl="0" indent="-342900" algn="just">
                            <a:lnSpc>
                              <a:spcPct val="150000"/>
                            </a:lnSpc>
                            <a:spcAft>
                              <a:spcPts val="0"/>
                            </a:spcAft>
                            <a:buFont typeface="+mj-lt"/>
                            <a:buAutoNum type="arabicPeriod"/>
                          </a:pPr>
                          <a14:m>
                            <m:oMath xmlns:m="http://schemas.openxmlformats.org/officeDocument/2006/math">
                              <m:sSub>
                                <m:sSubPr>
                                  <m:ctrlPr>
                                    <a:rPr lang="en-GB" sz="1600" i="1">
                                      <a:effectLst/>
                                      <a:latin typeface="Cambria Math" panose="02040503050406030204" pitchFamily="18" charset="0"/>
                                      <a:ea typeface="Times New Roman"/>
                                      <a:cs typeface="Times New Roman"/>
                                    </a:rPr>
                                  </m:ctrlPr>
                                </m:sSubPr>
                                <m:e>
                                  <m:acc>
                                    <m:accPr>
                                      <m:chr m:val="̂"/>
                                      <m:ctrlPr>
                                        <a:rPr lang="en-GB" sz="1600" b="0" i="1">
                                          <a:effectLst/>
                                          <a:latin typeface="Cambria Math" panose="02040503050406030204" pitchFamily="18" charset="0"/>
                                          <a:ea typeface="Times New Roman"/>
                                          <a:cs typeface="Times New Roman"/>
                                        </a:rPr>
                                      </m:ctrlPr>
                                    </m:accPr>
                                    <m:e>
                                      <m:r>
                                        <a:rPr lang="en-GB" sz="1600" b="1" i="1">
                                          <a:effectLst/>
                                          <a:latin typeface="Cambria Math"/>
                                          <a:ea typeface="Times New Roman"/>
                                          <a:cs typeface="Times New Roman"/>
                                        </a:rPr>
                                        <m:t>𝐳</m:t>
                                      </m:r>
                                    </m:e>
                                  </m:acc>
                                </m:e>
                                <m:sub>
                                  <m:r>
                                    <a:rPr lang="en-GB" sz="1600" b="1" i="1">
                                      <a:effectLst/>
                                      <a:latin typeface="Cambria Math"/>
                                      <a:ea typeface="Times New Roman"/>
                                      <a:cs typeface="Times New Roman"/>
                                    </a:rPr>
                                    <m:t>𝒊</m:t>
                                  </m:r>
                                  <m:r>
                                    <a:rPr lang="en-GB" sz="1600" b="1" i="1">
                                      <a:effectLst/>
                                      <a:latin typeface="Cambria Math"/>
                                      <a:ea typeface="Times New Roman"/>
                                      <a:cs typeface="Times New Roman"/>
                                    </a:rPr>
                                    <m:t>,</m:t>
                                  </m:r>
                                  <m:r>
                                    <a:rPr lang="en-GB" sz="1600" b="1" i="1">
                                      <a:effectLst/>
                                      <a:latin typeface="Cambria Math"/>
                                      <a:ea typeface="Times New Roman"/>
                                      <a:cs typeface="Times New Roman"/>
                                    </a:rPr>
                                    <m:t>𝒌</m:t>
                                  </m:r>
                                </m:sub>
                              </m:sSub>
                              <m:r>
                                <a:rPr lang="en-GB" sz="1600" b="1" i="1">
                                  <a:effectLst/>
                                  <a:latin typeface="Cambria Math"/>
                                  <a:ea typeface="Times New Roman"/>
                                  <a:cs typeface="Times New Roman"/>
                                </a:rPr>
                                <m:t>←</m:t>
                              </m:r>
                              <m:r>
                                <a:rPr lang="en-GB" sz="1600" b="1" i="1">
                                  <a:effectLst/>
                                  <a:latin typeface="Cambria Math"/>
                                  <a:ea typeface="Times New Roman"/>
                                  <a:cs typeface="Times New Roman"/>
                                </a:rPr>
                                <m:t>𝐠</m:t>
                              </m:r>
                              <m:r>
                                <a:rPr lang="en-GB" sz="1600" b="1" i="1">
                                  <a:effectLst/>
                                  <a:latin typeface="Cambria Math"/>
                                  <a:ea typeface="Times New Roman"/>
                                  <a:cs typeface="Times New Roman"/>
                                </a:rPr>
                                <m:t>(</m:t>
                              </m:r>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𝐦</m:t>
                                  </m:r>
                                </m:e>
                                <m:sub>
                                  <m:r>
                                    <a:rPr lang="en-GB" sz="1600" b="1" i="1">
                                      <a:effectLst/>
                                      <a:latin typeface="Cambria Math"/>
                                      <a:ea typeface="Times New Roman"/>
                                      <a:cs typeface="Times New Roman"/>
                                    </a:rPr>
                                    <m:t>𝒊</m:t>
                                  </m:r>
                                </m:sub>
                              </m:sSub>
                              <m:r>
                                <a:rPr lang="en-GB" sz="1600" b="1" i="1">
                                  <a:effectLst/>
                                  <a:latin typeface="Cambria Math"/>
                                  <a:ea typeface="Times New Roman"/>
                                  <a:cs typeface="Times New Roman"/>
                                </a:rPr>
                                <m:t>,</m:t>
                              </m:r>
                              <m:sSub>
                                <m:sSubPr>
                                  <m:ctrlPr>
                                    <a:rPr lang="en-GB" sz="1600" b="0" i="1">
                                      <a:effectLst/>
                                      <a:latin typeface="Cambria Math" panose="02040503050406030204" pitchFamily="18" charset="0"/>
                                      <a:ea typeface="Times New Roman"/>
                                      <a:cs typeface="Times New Roman"/>
                                    </a:rPr>
                                  </m:ctrlPr>
                                </m:sSubPr>
                                <m:e>
                                  <m:acc>
                                    <m:accPr>
                                      <m:chr m:val="̂"/>
                                      <m:ctrlPr>
                                        <a:rPr lang="en-GB" sz="1600" b="0" i="1">
                                          <a:effectLst/>
                                          <a:latin typeface="Cambria Math" panose="02040503050406030204" pitchFamily="18" charset="0"/>
                                          <a:ea typeface="Times New Roman"/>
                                          <a:cs typeface="Times New Roman"/>
                                        </a:rPr>
                                      </m:ctrlPr>
                                    </m:accPr>
                                    <m:e>
                                      <m:r>
                                        <a:rPr lang="en-GB" sz="1600" b="1" i="1">
                                          <a:effectLst/>
                                          <a:latin typeface="Cambria Math"/>
                                          <a:ea typeface="Times New Roman"/>
                                          <a:cs typeface="Times New Roman"/>
                                        </a:rPr>
                                        <m:t>𝝁</m:t>
                                      </m:r>
                                    </m:e>
                                  </m:acc>
                                </m:e>
                                <m:sub>
                                  <m:r>
                                    <a:rPr lang="en-GB" sz="1600" b="1" i="1">
                                      <a:effectLst/>
                                      <a:latin typeface="Cambria Math"/>
                                      <a:ea typeface="Times New Roman"/>
                                      <a:cs typeface="Times New Roman"/>
                                    </a:rPr>
                                    <m:t>𝒌</m:t>
                                  </m:r>
                                </m:sub>
                              </m:sSub>
                              <m:r>
                                <a:rPr lang="en-GB" sz="1600" b="1" i="1">
                                  <a:effectLst/>
                                  <a:latin typeface="Cambria Math"/>
                                  <a:ea typeface="Times New Roman"/>
                                  <a:cs typeface="Times New Roman"/>
                                </a:rPr>
                                <m:t>)</m:t>
                              </m:r>
                            </m:oMath>
                          </a14:m>
                          <a:endParaRPr lang="en-GB" sz="1400" dirty="0">
                            <a:effectLst/>
                            <a:latin typeface="Times New Roman"/>
                            <a:ea typeface="Times New Roman"/>
                            <a:cs typeface="Times New Roman"/>
                          </a:endParaRPr>
                        </a:p>
                        <a:p>
                          <a:pPr marL="342900" lvl="0" indent="-342900" algn="just">
                            <a:lnSpc>
                              <a:spcPct val="150000"/>
                            </a:lnSpc>
                            <a:spcAft>
                              <a:spcPts val="0"/>
                            </a:spcAft>
                            <a:buFont typeface="+mj-lt"/>
                            <a:buAutoNum type="arabicPeriod"/>
                          </a:pPr>
                          <a14:m>
                            <m:oMath xmlns:m="http://schemas.openxmlformats.org/officeDocument/2006/math">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𝐆</m:t>
                                  </m:r>
                                </m:e>
                                <m:sub>
                                  <m:r>
                                    <a:rPr lang="en-GB" sz="1600" b="1" i="1">
                                      <a:effectLst/>
                                      <a:latin typeface="Cambria Math"/>
                                      <a:ea typeface="Times New Roman"/>
                                      <a:cs typeface="Times New Roman"/>
                                    </a:rPr>
                                    <m:t>𝒌</m:t>
                                  </m:r>
                                </m:sub>
                              </m:sSub>
                              <m:r>
                                <a:rPr lang="en-GB" sz="1600" b="1" i="1">
                                  <a:effectLst/>
                                  <a:latin typeface="Cambria Math"/>
                                  <a:ea typeface="Times New Roman"/>
                                  <a:cs typeface="Times New Roman"/>
                                </a:rPr>
                                <m:t>←</m:t>
                              </m:r>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m:t>
                                  </m:r>
                                </m:e>
                                <m:sub>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𝐬</m:t>
                                      </m:r>
                                    </m:e>
                                    <m:sub>
                                      <m:r>
                                        <a:rPr lang="en-GB" sz="1600" b="1" i="1">
                                          <a:effectLst/>
                                          <a:latin typeface="Cambria Math"/>
                                          <a:ea typeface="Times New Roman"/>
                                          <a:cs typeface="Times New Roman"/>
                                        </a:rPr>
                                        <m:t>𝒌</m:t>
                                      </m:r>
                                    </m:sub>
                                  </m:sSub>
                                </m:sub>
                              </m:sSub>
                              <m:r>
                                <a:rPr lang="en-GB" sz="1600" b="1">
                                  <a:effectLst/>
                                  <a:latin typeface="Cambria Math"/>
                                  <a:ea typeface="Times New Roman"/>
                                  <a:cs typeface="Times New Roman"/>
                                </a:rPr>
                                <m:t> </m:t>
                              </m:r>
                              <m:r>
                                <a:rPr lang="en-GB" sz="1600" b="1" i="1">
                                  <a:effectLst/>
                                  <a:latin typeface="Cambria Math"/>
                                  <a:ea typeface="Times New Roman"/>
                                  <a:cs typeface="Times New Roman"/>
                                </a:rPr>
                                <m:t>𝐠</m:t>
                              </m:r>
                              <m:d>
                                <m:dPr>
                                  <m:ctrlPr>
                                    <a:rPr lang="en-GB" sz="1600" b="0" i="1">
                                      <a:effectLst/>
                                      <a:latin typeface="Cambria Math" panose="02040503050406030204" pitchFamily="18" charset="0"/>
                                      <a:ea typeface="Times New Roman"/>
                                      <a:cs typeface="Times New Roman"/>
                                    </a:rPr>
                                  </m:ctrlPr>
                                </m:dPr>
                                <m:e>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𝐦</m:t>
                                      </m:r>
                                    </m:e>
                                    <m:sub>
                                      <m:r>
                                        <a:rPr lang="en-GB" sz="1600" b="1" i="1">
                                          <a:effectLst/>
                                          <a:latin typeface="Cambria Math"/>
                                          <a:ea typeface="Times New Roman"/>
                                          <a:cs typeface="Times New Roman"/>
                                        </a:rPr>
                                        <m:t>𝒊</m:t>
                                      </m:r>
                                    </m:sub>
                                  </m:sSub>
                                  <m:r>
                                    <a:rPr lang="en-GB" sz="1600" b="1">
                                      <a:effectLst/>
                                      <a:latin typeface="Cambria Math"/>
                                      <a:ea typeface="Times New Roman"/>
                                      <a:cs typeface="Times New Roman"/>
                                    </a:rPr>
                                    <m:t>,</m:t>
                                  </m:r>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𝐬</m:t>
                                      </m:r>
                                    </m:e>
                                    <m:sub>
                                      <m:r>
                                        <a:rPr lang="en-GB" sz="1600" b="1" i="1">
                                          <a:effectLst/>
                                          <a:latin typeface="Cambria Math"/>
                                          <a:ea typeface="Times New Roman"/>
                                          <a:cs typeface="Times New Roman"/>
                                        </a:rPr>
                                        <m:t>𝒌</m:t>
                                      </m:r>
                                    </m:sub>
                                  </m:sSub>
                                </m:e>
                              </m:d>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m:t>
                                  </m:r>
                                </m:e>
                                <m:sub>
                                  <m:sSub>
                                    <m:sSubPr>
                                      <m:ctrlPr>
                                        <a:rPr lang="en-GB" sz="160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𝐬</m:t>
                                      </m:r>
                                    </m:e>
                                    <m:sub>
                                      <m:r>
                                        <a:rPr lang="en-GB" sz="1600" b="1" i="1">
                                          <a:effectLst/>
                                          <a:latin typeface="Cambria Math"/>
                                          <a:ea typeface="Times New Roman"/>
                                          <a:cs typeface="Times New Roman"/>
                                        </a:rPr>
                                        <m:t>𝒌</m:t>
                                      </m:r>
                                    </m:sub>
                                  </m:sSub>
                                  <m:r>
                                    <a:rPr lang="en-GB" sz="1600" b="1" i="1">
                                      <a:effectLst/>
                                      <a:latin typeface="Cambria Math"/>
                                      <a:ea typeface="Times New Roman"/>
                                      <a:cs typeface="Times New Roman"/>
                                    </a:rPr>
                                    <m:t>=</m:t>
                                  </m:r>
                                  <m:sSub>
                                    <m:sSubPr>
                                      <m:ctrlPr>
                                        <a:rPr lang="en-GB" sz="1600" b="0" i="1">
                                          <a:effectLst/>
                                          <a:latin typeface="Cambria Math" panose="02040503050406030204" pitchFamily="18" charset="0"/>
                                          <a:ea typeface="Times New Roman"/>
                                          <a:cs typeface="Times New Roman"/>
                                        </a:rPr>
                                      </m:ctrlPr>
                                    </m:sSubPr>
                                    <m:e>
                                      <m:acc>
                                        <m:accPr>
                                          <m:chr m:val="̂"/>
                                          <m:ctrlPr>
                                            <a:rPr lang="en-GB" sz="1600" i="1">
                                              <a:effectLst/>
                                              <a:latin typeface="Cambria Math" panose="02040503050406030204" pitchFamily="18" charset="0"/>
                                              <a:ea typeface="Times New Roman"/>
                                              <a:cs typeface="Times New Roman"/>
                                            </a:rPr>
                                          </m:ctrlPr>
                                        </m:accPr>
                                        <m:e>
                                          <m:r>
                                            <a:rPr lang="en-GB" sz="1600" b="1" i="1">
                                              <a:effectLst/>
                                              <a:latin typeface="Cambria Math"/>
                                              <a:ea typeface="Times New Roman"/>
                                              <a:cs typeface="Times New Roman"/>
                                            </a:rPr>
                                            <m:t>𝝁</m:t>
                                          </m:r>
                                        </m:e>
                                      </m:acc>
                                    </m:e>
                                    <m:sub>
                                      <m:r>
                                        <a:rPr lang="en-GB" sz="1600" b="1" i="1">
                                          <a:effectLst/>
                                          <a:latin typeface="Cambria Math"/>
                                          <a:ea typeface="Times New Roman"/>
                                          <a:cs typeface="Times New Roman"/>
                                        </a:rPr>
                                        <m:t>𝒌</m:t>
                                      </m:r>
                                    </m:sub>
                                  </m:sSub>
                                </m:sub>
                              </m:sSub>
                            </m:oMath>
                          </a14:m>
                          <a:endParaRPr lang="en-GB" sz="1400" dirty="0">
                            <a:effectLst/>
                            <a:latin typeface="Times New Roman"/>
                            <a:ea typeface="Times New Roman"/>
                            <a:cs typeface="Times New Roman"/>
                          </a:endParaRPr>
                        </a:p>
                        <a:p>
                          <a:pPr marL="342900" lvl="0" indent="-342900" algn="just">
                            <a:lnSpc>
                              <a:spcPct val="150000"/>
                            </a:lnSpc>
                            <a:spcAft>
                              <a:spcPts val="0"/>
                            </a:spcAft>
                            <a:buFont typeface="+mj-lt"/>
                            <a:buAutoNum type="arabicPeriod"/>
                          </a:pPr>
                          <a14:m>
                            <m:oMath xmlns:m="http://schemas.openxmlformats.org/officeDocument/2006/math">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𝐙</m:t>
                                  </m:r>
                                </m:e>
                                <m:sub>
                                  <m:r>
                                    <a:rPr lang="en-GB" sz="1600" b="1" i="1">
                                      <a:effectLst/>
                                      <a:latin typeface="Cambria Math"/>
                                      <a:ea typeface="Times New Roman"/>
                                      <a:cs typeface="Times New Roman"/>
                                    </a:rPr>
                                    <m:t>𝒌</m:t>
                                  </m:r>
                                </m:sub>
                              </m:sSub>
                              <m:r>
                                <a:rPr lang="en-GB" sz="1600" b="1" i="1">
                                  <a:effectLst/>
                                  <a:latin typeface="Cambria Math"/>
                                  <a:ea typeface="Times New Roman"/>
                                  <a:cs typeface="Times New Roman"/>
                                </a:rPr>
                                <m:t>←</m:t>
                              </m:r>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𝐆</m:t>
                                  </m:r>
                                </m:e>
                                <m:sub>
                                  <m:r>
                                    <a:rPr lang="en-GB" sz="1600" b="1" i="1">
                                      <a:effectLst/>
                                      <a:latin typeface="Cambria Math"/>
                                      <a:ea typeface="Times New Roman"/>
                                      <a:cs typeface="Times New Roman"/>
                                    </a:rPr>
                                    <m:t>𝒌</m:t>
                                  </m:r>
                                </m:sub>
                              </m:sSub>
                              <m:sSub>
                                <m:sSubPr>
                                  <m:ctrlPr>
                                    <a:rPr lang="en-GB" sz="1600" i="1">
                                      <a:effectLst/>
                                      <a:latin typeface="Cambria Math" panose="02040503050406030204" pitchFamily="18" charset="0"/>
                                      <a:ea typeface="Times New Roman"/>
                                      <a:cs typeface="Times New Roman"/>
                                    </a:rPr>
                                  </m:ctrlPr>
                                </m:sSubPr>
                                <m:e>
                                  <m:acc>
                                    <m:accPr>
                                      <m:chr m:val="̂"/>
                                      <m:ctrlPr>
                                        <a:rPr lang="en-GB" sz="1600" b="0" i="1">
                                          <a:effectLst/>
                                          <a:latin typeface="Cambria Math" panose="02040503050406030204" pitchFamily="18" charset="0"/>
                                          <a:ea typeface="Times New Roman"/>
                                          <a:cs typeface="Times New Roman"/>
                                        </a:rPr>
                                      </m:ctrlPr>
                                    </m:accPr>
                                    <m:e>
                                      <m:r>
                                        <a:rPr lang="en-GB" sz="1600" b="1" i="1">
                                          <a:effectLst/>
                                          <a:latin typeface="Cambria Math"/>
                                          <a:ea typeface="Times New Roman"/>
                                          <a:cs typeface="Times New Roman"/>
                                        </a:rPr>
                                        <m:t>𝚺</m:t>
                                      </m:r>
                                    </m:e>
                                  </m:acc>
                                </m:e>
                                <m:sub>
                                  <m:r>
                                    <a:rPr lang="en-GB" sz="1600" b="1" i="1">
                                      <a:effectLst/>
                                      <a:latin typeface="Cambria Math"/>
                                      <a:ea typeface="Times New Roman"/>
                                      <a:cs typeface="Times New Roman"/>
                                    </a:rPr>
                                    <m:t>𝒌</m:t>
                                  </m:r>
                                </m:sub>
                              </m:sSub>
                              <m:sSubSup>
                                <m:sSubSupPr>
                                  <m:ctrlPr>
                                    <a:rPr lang="en-GB" sz="1600" i="1">
                                      <a:effectLst/>
                                      <a:latin typeface="Cambria Math" panose="02040503050406030204" pitchFamily="18" charset="0"/>
                                      <a:ea typeface="Times New Roman"/>
                                      <a:cs typeface="Times New Roman"/>
                                    </a:rPr>
                                  </m:ctrlPr>
                                </m:sSubSupPr>
                                <m:e>
                                  <m:r>
                                    <a:rPr lang="en-GB" sz="1600" b="1" i="1">
                                      <a:effectLst/>
                                      <a:latin typeface="Cambria Math"/>
                                      <a:ea typeface="Times New Roman"/>
                                      <a:cs typeface="Times New Roman"/>
                                    </a:rPr>
                                    <m:t>𝐆</m:t>
                                  </m:r>
                                </m:e>
                                <m:sub>
                                  <m:r>
                                    <a:rPr lang="en-GB" sz="1600" b="1" i="1">
                                      <a:effectLst/>
                                      <a:latin typeface="Cambria Math"/>
                                      <a:ea typeface="Times New Roman"/>
                                      <a:cs typeface="Times New Roman"/>
                                    </a:rPr>
                                    <m:t>𝒌</m:t>
                                  </m:r>
                                </m:sub>
                                <m:sup>
                                  <m:r>
                                    <a:rPr lang="en-GB" sz="1600" b="1" i="1">
                                      <a:effectLst/>
                                      <a:latin typeface="Cambria Math"/>
                                      <a:ea typeface="Times New Roman"/>
                                      <a:cs typeface="Times New Roman"/>
                                    </a:rPr>
                                    <m:t>𝑻</m:t>
                                  </m:r>
                                </m:sup>
                              </m:sSubSup>
                              <m:r>
                                <a:rPr lang="en-GB" sz="1600" b="1" i="1">
                                  <a:effectLst/>
                                  <a:latin typeface="Cambria Math"/>
                                  <a:ea typeface="Times New Roman"/>
                                  <a:cs typeface="Times New Roman"/>
                                </a:rPr>
                                <m:t>+</m:t>
                              </m:r>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𝐑</m:t>
                                  </m:r>
                                </m:e>
                                <m:sub>
                                  <m:r>
                                    <a:rPr lang="en-GB" sz="1600" b="1" i="1">
                                      <a:effectLst/>
                                      <a:latin typeface="Cambria Math"/>
                                      <a:ea typeface="Times New Roman"/>
                                      <a:cs typeface="Times New Roman"/>
                                    </a:rPr>
                                    <m:t>𝒌</m:t>
                                  </m:r>
                                </m:sub>
                              </m:sSub>
                            </m:oMath>
                          </a14:m>
                          <a:endParaRPr lang="en-GB" sz="1400" dirty="0">
                            <a:effectLst/>
                            <a:latin typeface="Times New Roman"/>
                            <a:ea typeface="Times New Roman"/>
                            <a:cs typeface="Times New Roman"/>
                          </a:endParaRPr>
                        </a:p>
                        <a:p>
                          <a:pPr marL="342900" lvl="0" indent="-342900" algn="just">
                            <a:lnSpc>
                              <a:spcPct val="150000"/>
                            </a:lnSpc>
                            <a:spcAft>
                              <a:spcPts val="0"/>
                            </a:spcAft>
                            <a:buFont typeface="+mj-lt"/>
                            <a:buAutoNum type="arabicPeriod"/>
                          </a:pPr>
                          <a14:m>
                            <m:oMath xmlns:m="http://schemas.openxmlformats.org/officeDocument/2006/math">
                              <m:sSub>
                                <m:sSubPr>
                                  <m:ctrlPr>
                                    <a:rPr lang="en-GB" sz="160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𝐊</m:t>
                                  </m:r>
                                </m:e>
                                <m:sub>
                                  <m:r>
                                    <a:rPr lang="en-GB" sz="1600" b="1" i="1">
                                      <a:effectLst/>
                                      <a:latin typeface="Cambria Math"/>
                                      <a:ea typeface="Times New Roman"/>
                                      <a:cs typeface="Times New Roman"/>
                                    </a:rPr>
                                    <m:t>𝒌</m:t>
                                  </m:r>
                                </m:sub>
                              </m:sSub>
                              <m:r>
                                <a:rPr lang="en-GB" sz="1600" b="1" i="1">
                                  <a:effectLst/>
                                  <a:latin typeface="Cambria Math"/>
                                  <a:ea typeface="Times New Roman"/>
                                  <a:cs typeface="Times New Roman"/>
                                </a:rPr>
                                <m:t>←</m:t>
                              </m:r>
                              <m:sSub>
                                <m:sSubPr>
                                  <m:ctrlPr>
                                    <a:rPr lang="en-GB" sz="1600" i="1">
                                      <a:effectLst/>
                                      <a:latin typeface="Cambria Math" panose="02040503050406030204" pitchFamily="18" charset="0"/>
                                      <a:ea typeface="Times New Roman"/>
                                      <a:cs typeface="Times New Roman"/>
                                    </a:rPr>
                                  </m:ctrlPr>
                                </m:sSubPr>
                                <m:e>
                                  <m:acc>
                                    <m:accPr>
                                      <m:chr m:val="̂"/>
                                      <m:ctrlPr>
                                        <a:rPr lang="en-GB" sz="1600" b="0" i="1">
                                          <a:effectLst/>
                                          <a:latin typeface="Cambria Math" panose="02040503050406030204" pitchFamily="18" charset="0"/>
                                          <a:ea typeface="Times New Roman"/>
                                          <a:cs typeface="Times New Roman"/>
                                        </a:rPr>
                                      </m:ctrlPr>
                                    </m:accPr>
                                    <m:e>
                                      <m:r>
                                        <a:rPr lang="en-GB" sz="1600" b="1" i="1">
                                          <a:effectLst/>
                                          <a:latin typeface="Cambria Math"/>
                                          <a:ea typeface="Times New Roman"/>
                                          <a:cs typeface="Times New Roman"/>
                                        </a:rPr>
                                        <m:t>𝚺</m:t>
                                      </m:r>
                                    </m:e>
                                  </m:acc>
                                </m:e>
                                <m:sub>
                                  <m:r>
                                    <a:rPr lang="en-GB" sz="1600" b="1" i="1">
                                      <a:effectLst/>
                                      <a:latin typeface="Cambria Math"/>
                                      <a:ea typeface="Times New Roman"/>
                                      <a:cs typeface="Times New Roman"/>
                                    </a:rPr>
                                    <m:t>𝒌</m:t>
                                  </m:r>
                                </m:sub>
                              </m:sSub>
                              <m:sSubSup>
                                <m:sSubSupPr>
                                  <m:ctrlPr>
                                    <a:rPr lang="en-GB" sz="1600" i="1">
                                      <a:effectLst/>
                                      <a:latin typeface="Cambria Math" panose="02040503050406030204" pitchFamily="18" charset="0"/>
                                      <a:ea typeface="Times New Roman"/>
                                      <a:cs typeface="Times New Roman"/>
                                    </a:rPr>
                                  </m:ctrlPr>
                                </m:sSubSupPr>
                                <m:e>
                                  <m:r>
                                    <a:rPr lang="en-GB" sz="1600" b="1" i="1">
                                      <a:effectLst/>
                                      <a:latin typeface="Cambria Math"/>
                                      <a:ea typeface="Times New Roman"/>
                                      <a:cs typeface="Times New Roman"/>
                                    </a:rPr>
                                    <m:t>𝐆</m:t>
                                  </m:r>
                                </m:e>
                                <m:sub>
                                  <m:r>
                                    <a:rPr lang="en-GB" sz="1600" b="1" i="1">
                                      <a:effectLst/>
                                      <a:latin typeface="Cambria Math"/>
                                      <a:ea typeface="Times New Roman"/>
                                      <a:cs typeface="Times New Roman"/>
                                    </a:rPr>
                                    <m:t>𝒌</m:t>
                                  </m:r>
                                </m:sub>
                                <m:sup>
                                  <m:r>
                                    <a:rPr lang="en-GB" sz="1600" b="1" i="1">
                                      <a:effectLst/>
                                      <a:latin typeface="Cambria Math"/>
                                      <a:ea typeface="Times New Roman"/>
                                      <a:cs typeface="Times New Roman"/>
                                    </a:rPr>
                                    <m:t>𝑻</m:t>
                                  </m:r>
                                </m:sup>
                              </m:sSubSup>
                              <m:sSubSup>
                                <m:sSubSupPr>
                                  <m:ctrlPr>
                                    <a:rPr lang="en-GB" sz="1600" i="1">
                                      <a:effectLst/>
                                      <a:latin typeface="Cambria Math" panose="02040503050406030204" pitchFamily="18" charset="0"/>
                                      <a:ea typeface="Times New Roman"/>
                                      <a:cs typeface="Times New Roman"/>
                                    </a:rPr>
                                  </m:ctrlPr>
                                </m:sSubSupPr>
                                <m:e>
                                  <m:r>
                                    <a:rPr lang="en-GB" sz="1600" b="1" i="1">
                                      <a:effectLst/>
                                      <a:latin typeface="Cambria Math"/>
                                      <a:ea typeface="Times New Roman"/>
                                      <a:cs typeface="Times New Roman"/>
                                    </a:rPr>
                                    <m:t>𝐙</m:t>
                                  </m:r>
                                </m:e>
                                <m:sub>
                                  <m:r>
                                    <a:rPr lang="en-GB" sz="1600" b="1" i="1">
                                      <a:effectLst/>
                                      <a:latin typeface="Cambria Math"/>
                                      <a:ea typeface="Times New Roman"/>
                                      <a:cs typeface="Times New Roman"/>
                                    </a:rPr>
                                    <m:t>𝒌</m:t>
                                  </m:r>
                                </m:sub>
                                <m:sup>
                                  <m:r>
                                    <a:rPr lang="en-GB" sz="1600" b="1" i="1">
                                      <a:effectLst/>
                                      <a:latin typeface="Cambria Math"/>
                                      <a:ea typeface="Times New Roman"/>
                                      <a:cs typeface="Times New Roman"/>
                                    </a:rPr>
                                    <m:t>−</m:t>
                                  </m:r>
                                  <m:r>
                                    <a:rPr lang="en-GB" sz="1600" b="1" i="1">
                                      <a:effectLst/>
                                      <a:latin typeface="Cambria Math"/>
                                      <a:ea typeface="Times New Roman"/>
                                      <a:cs typeface="Times New Roman"/>
                                    </a:rPr>
                                    <m:t>𝟏</m:t>
                                  </m:r>
                                </m:sup>
                              </m:sSubSup>
                            </m:oMath>
                          </a14:m>
                          <a:endParaRPr lang="en-GB" sz="1400" dirty="0">
                            <a:effectLst/>
                            <a:latin typeface="Times New Roman"/>
                            <a:ea typeface="Times New Roman"/>
                            <a:cs typeface="Times New Roman"/>
                          </a:endParaRPr>
                        </a:p>
                        <a:p>
                          <a:pPr marL="342900" lvl="0" indent="-342900" algn="just">
                            <a:lnSpc>
                              <a:spcPct val="150000"/>
                            </a:lnSpc>
                            <a:spcAft>
                              <a:spcPts val="0"/>
                            </a:spcAft>
                            <a:buFont typeface="+mj-lt"/>
                            <a:buAutoNum type="arabicPeriod"/>
                          </a:pPr>
                          <a14:m>
                            <m:oMath xmlns:m="http://schemas.openxmlformats.org/officeDocument/2006/math">
                              <m:sSub>
                                <m:sSubPr>
                                  <m:ctrlPr>
                                    <a:rPr lang="en-GB" sz="1600" b="0" i="1">
                                      <a:effectLst/>
                                      <a:latin typeface="Cambria Math" panose="02040503050406030204" pitchFamily="18" charset="0"/>
                                      <a:ea typeface="Times New Roman"/>
                                      <a:cs typeface="Times New Roman"/>
                                    </a:rPr>
                                  </m:ctrlPr>
                                </m:sSubPr>
                                <m:e>
                                  <m:r>
                                    <a:rPr lang="en-GB" sz="1600" b="1" i="0">
                                      <a:effectLst/>
                                      <a:latin typeface="Cambria Math"/>
                                      <a:ea typeface="Times New Roman"/>
                                      <a:cs typeface="Times New Roman"/>
                                    </a:rPr>
                                    <m:t>𝛍</m:t>
                                  </m:r>
                                </m:e>
                                <m:sub>
                                  <m:r>
                                    <a:rPr lang="en-GB" sz="1600" b="1" i="1">
                                      <a:effectLst/>
                                      <a:latin typeface="Cambria Math"/>
                                      <a:ea typeface="Times New Roman"/>
                                      <a:cs typeface="Times New Roman"/>
                                    </a:rPr>
                                    <m:t>𝒌</m:t>
                                  </m:r>
                                </m:sub>
                              </m:sSub>
                              <m:r>
                                <a:rPr lang="en-GB" sz="1600" b="1" i="1">
                                  <a:effectLst/>
                                  <a:latin typeface="Cambria Math"/>
                                  <a:ea typeface="Times New Roman"/>
                                  <a:cs typeface="Times New Roman"/>
                                </a:rPr>
                                <m:t>←</m:t>
                              </m:r>
                              <m:sSub>
                                <m:sSubPr>
                                  <m:ctrlPr>
                                    <a:rPr lang="en-GB" sz="1600" i="1">
                                      <a:effectLst/>
                                      <a:latin typeface="Cambria Math" panose="02040503050406030204" pitchFamily="18" charset="0"/>
                                      <a:ea typeface="Times New Roman"/>
                                      <a:cs typeface="Times New Roman"/>
                                    </a:rPr>
                                  </m:ctrlPr>
                                </m:sSubPr>
                                <m:e>
                                  <m:acc>
                                    <m:accPr>
                                      <m:chr m:val="̂"/>
                                      <m:ctrlPr>
                                        <a:rPr lang="en-GB" sz="1600" b="0" i="1">
                                          <a:effectLst/>
                                          <a:latin typeface="Cambria Math" panose="02040503050406030204" pitchFamily="18" charset="0"/>
                                          <a:ea typeface="Times New Roman"/>
                                          <a:cs typeface="Times New Roman"/>
                                        </a:rPr>
                                      </m:ctrlPr>
                                    </m:accPr>
                                    <m:e>
                                      <m:r>
                                        <a:rPr lang="en-GB" sz="1600" b="1" i="1">
                                          <a:effectLst/>
                                          <a:latin typeface="Cambria Math"/>
                                          <a:ea typeface="Times New Roman"/>
                                          <a:cs typeface="Times New Roman"/>
                                        </a:rPr>
                                        <m:t>𝝁</m:t>
                                      </m:r>
                                    </m:e>
                                  </m:acc>
                                </m:e>
                                <m:sub>
                                  <m:r>
                                    <a:rPr lang="en-GB" sz="1600" b="1" i="1">
                                      <a:effectLst/>
                                      <a:latin typeface="Cambria Math"/>
                                      <a:ea typeface="Times New Roman"/>
                                      <a:cs typeface="Times New Roman"/>
                                    </a:rPr>
                                    <m:t>𝒌</m:t>
                                  </m:r>
                                </m:sub>
                              </m:sSub>
                              <m:r>
                                <a:rPr lang="en-GB" sz="1600" b="1" i="1">
                                  <a:effectLst/>
                                  <a:latin typeface="Cambria Math"/>
                                  <a:ea typeface="Times New Roman"/>
                                  <a:cs typeface="Times New Roman"/>
                                </a:rPr>
                                <m:t>+</m:t>
                              </m:r>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𝐊</m:t>
                                  </m:r>
                                </m:e>
                                <m:sub>
                                  <m:r>
                                    <a:rPr lang="en-GB" sz="1600" b="1" i="1">
                                      <a:effectLst/>
                                      <a:latin typeface="Cambria Math"/>
                                      <a:ea typeface="Times New Roman"/>
                                      <a:cs typeface="Times New Roman"/>
                                    </a:rPr>
                                    <m:t>𝒌</m:t>
                                  </m:r>
                                </m:sub>
                              </m:sSub>
                              <m:d>
                                <m:dPr>
                                  <m:ctrlPr>
                                    <a:rPr lang="en-GB" sz="1600" i="1">
                                      <a:effectLst/>
                                      <a:latin typeface="Cambria Math" panose="02040503050406030204" pitchFamily="18" charset="0"/>
                                      <a:ea typeface="Times New Roman"/>
                                      <a:cs typeface="Times New Roman"/>
                                    </a:rPr>
                                  </m:ctrlPr>
                                </m:dPr>
                                <m:e>
                                  <m:sSub>
                                    <m:sSubPr>
                                      <m:ctrlPr>
                                        <a:rPr lang="en-GB" sz="160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𝐳</m:t>
                                      </m:r>
                                    </m:e>
                                    <m:sub>
                                      <m:r>
                                        <a:rPr lang="en-GB" sz="1600" b="1" i="1">
                                          <a:effectLst/>
                                          <a:latin typeface="Cambria Math"/>
                                          <a:ea typeface="Times New Roman"/>
                                          <a:cs typeface="Times New Roman"/>
                                        </a:rPr>
                                        <m:t>𝒊</m:t>
                                      </m:r>
                                      <m:r>
                                        <a:rPr lang="en-GB" sz="1600" b="1" i="1">
                                          <a:effectLst/>
                                          <a:latin typeface="Cambria Math"/>
                                          <a:ea typeface="Times New Roman"/>
                                          <a:cs typeface="Times New Roman"/>
                                        </a:rPr>
                                        <m:t>,</m:t>
                                      </m:r>
                                      <m:r>
                                        <a:rPr lang="en-GB" sz="1600" b="1" i="1">
                                          <a:effectLst/>
                                          <a:latin typeface="Cambria Math"/>
                                          <a:ea typeface="Times New Roman"/>
                                          <a:cs typeface="Times New Roman"/>
                                        </a:rPr>
                                        <m:t>𝒌</m:t>
                                      </m:r>
                                    </m:sub>
                                  </m:sSub>
                                  <m:r>
                                    <a:rPr lang="en-GB" sz="1600" b="1" i="1">
                                      <a:effectLst/>
                                      <a:latin typeface="Cambria Math"/>
                                      <a:ea typeface="Times New Roman"/>
                                      <a:cs typeface="Times New Roman"/>
                                    </a:rPr>
                                    <m:t>−</m:t>
                                  </m:r>
                                  <m:sSub>
                                    <m:sSubPr>
                                      <m:ctrlPr>
                                        <a:rPr lang="en-GB" sz="1600" i="1">
                                          <a:effectLst/>
                                          <a:latin typeface="Cambria Math" panose="02040503050406030204" pitchFamily="18" charset="0"/>
                                          <a:ea typeface="Times New Roman"/>
                                          <a:cs typeface="Times New Roman"/>
                                        </a:rPr>
                                      </m:ctrlPr>
                                    </m:sSubPr>
                                    <m:e>
                                      <m:acc>
                                        <m:accPr>
                                          <m:chr m:val="̂"/>
                                          <m:ctrlPr>
                                            <a:rPr lang="en-GB" sz="1600" b="0" i="1">
                                              <a:effectLst/>
                                              <a:latin typeface="Cambria Math" panose="02040503050406030204" pitchFamily="18" charset="0"/>
                                              <a:ea typeface="Times New Roman"/>
                                              <a:cs typeface="Times New Roman"/>
                                            </a:rPr>
                                          </m:ctrlPr>
                                        </m:accPr>
                                        <m:e>
                                          <m:r>
                                            <a:rPr lang="en-GB" sz="1600" b="1" i="1">
                                              <a:effectLst/>
                                              <a:latin typeface="Cambria Math"/>
                                              <a:ea typeface="Times New Roman"/>
                                              <a:cs typeface="Times New Roman"/>
                                            </a:rPr>
                                            <m:t>𝐳</m:t>
                                          </m:r>
                                        </m:e>
                                      </m:acc>
                                    </m:e>
                                    <m:sub>
                                      <m:r>
                                        <a:rPr lang="en-GB" sz="1600" b="1" i="1">
                                          <a:effectLst/>
                                          <a:latin typeface="Cambria Math"/>
                                          <a:ea typeface="Times New Roman"/>
                                          <a:cs typeface="Times New Roman"/>
                                        </a:rPr>
                                        <m:t>𝒊</m:t>
                                      </m:r>
                                      <m:r>
                                        <a:rPr lang="en-GB" sz="1600" b="1" i="1">
                                          <a:effectLst/>
                                          <a:latin typeface="Cambria Math"/>
                                          <a:ea typeface="Times New Roman"/>
                                          <a:cs typeface="Times New Roman"/>
                                        </a:rPr>
                                        <m:t>,</m:t>
                                      </m:r>
                                      <m:r>
                                        <a:rPr lang="en-GB" sz="1600" b="1" i="1">
                                          <a:effectLst/>
                                          <a:latin typeface="Cambria Math"/>
                                          <a:ea typeface="Times New Roman"/>
                                          <a:cs typeface="Times New Roman"/>
                                        </a:rPr>
                                        <m:t>𝒌</m:t>
                                      </m:r>
                                    </m:sub>
                                  </m:sSub>
                                </m:e>
                              </m:d>
                            </m:oMath>
                          </a14:m>
                          <a:endParaRPr lang="en-GB" sz="1400" dirty="0">
                            <a:effectLst/>
                            <a:latin typeface="Times New Roman"/>
                            <a:ea typeface="Times New Roman"/>
                            <a:cs typeface="Times New Roman"/>
                          </a:endParaRPr>
                        </a:p>
                        <a:p>
                          <a:pPr marL="342900" lvl="0" indent="-342900" algn="just">
                            <a:lnSpc>
                              <a:spcPct val="150000"/>
                            </a:lnSpc>
                            <a:spcAft>
                              <a:spcPts val="0"/>
                            </a:spcAft>
                            <a:buFont typeface="+mj-lt"/>
                            <a:buAutoNum type="arabicPeriod"/>
                          </a:pPr>
                          <a14:m>
                            <m:oMath xmlns:m="http://schemas.openxmlformats.org/officeDocument/2006/math">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𝚺</m:t>
                                  </m:r>
                                </m:e>
                                <m:sub>
                                  <m:r>
                                    <a:rPr lang="en-GB" sz="1600" b="1" i="1">
                                      <a:effectLst/>
                                      <a:latin typeface="Cambria Math"/>
                                      <a:ea typeface="Times New Roman"/>
                                      <a:cs typeface="Times New Roman"/>
                                    </a:rPr>
                                    <m:t>𝒌</m:t>
                                  </m:r>
                                </m:sub>
                              </m:sSub>
                              <m:r>
                                <a:rPr lang="en-GB" sz="1600" b="1" i="1">
                                  <a:effectLst/>
                                  <a:latin typeface="Cambria Math"/>
                                  <a:ea typeface="Times New Roman"/>
                                  <a:cs typeface="Times New Roman"/>
                                </a:rPr>
                                <m:t>←</m:t>
                              </m:r>
                              <m:d>
                                <m:dPr>
                                  <m:ctrlPr>
                                    <a:rPr lang="en-GB" sz="1600" b="0" i="1">
                                      <a:effectLst/>
                                      <a:latin typeface="Cambria Math" panose="02040503050406030204" pitchFamily="18" charset="0"/>
                                      <a:ea typeface="Times New Roman"/>
                                      <a:cs typeface="Times New Roman"/>
                                    </a:rPr>
                                  </m:ctrlPr>
                                </m:dPr>
                                <m:e>
                                  <m:r>
                                    <a:rPr lang="en-GB" sz="1600" b="1" i="1">
                                      <a:effectLst/>
                                      <a:latin typeface="Cambria Math"/>
                                      <a:ea typeface="Times New Roman"/>
                                      <a:cs typeface="Times New Roman"/>
                                    </a:rPr>
                                    <m:t>𝐈</m:t>
                                  </m:r>
                                  <m:r>
                                    <a:rPr lang="en-GB" sz="1600" b="1" i="1">
                                      <a:effectLst/>
                                      <a:latin typeface="Cambria Math"/>
                                      <a:ea typeface="Times New Roman"/>
                                      <a:cs typeface="Times New Roman"/>
                                    </a:rPr>
                                    <m:t>−</m:t>
                                  </m:r>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𝐊</m:t>
                                      </m:r>
                                    </m:e>
                                    <m:sub>
                                      <m:r>
                                        <a:rPr lang="en-GB" sz="1600" b="1" i="1">
                                          <a:effectLst/>
                                          <a:latin typeface="Cambria Math"/>
                                          <a:ea typeface="Times New Roman"/>
                                          <a:cs typeface="Times New Roman"/>
                                        </a:rPr>
                                        <m:t>𝒌</m:t>
                                      </m:r>
                                    </m:sub>
                                  </m:sSub>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𝐆</m:t>
                                      </m:r>
                                    </m:e>
                                    <m:sub>
                                      <m:r>
                                        <a:rPr lang="en-GB" sz="1600" b="1" i="1">
                                          <a:effectLst/>
                                          <a:latin typeface="Cambria Math"/>
                                          <a:ea typeface="Times New Roman"/>
                                          <a:cs typeface="Times New Roman"/>
                                        </a:rPr>
                                        <m:t>𝒌</m:t>
                                      </m:r>
                                    </m:sub>
                                  </m:sSub>
                                </m:e>
                              </m:d>
                              <m:sSub>
                                <m:sSubPr>
                                  <m:ctrlPr>
                                    <a:rPr lang="en-GB" sz="1600" b="0" i="1">
                                      <a:effectLst/>
                                      <a:latin typeface="Cambria Math" panose="02040503050406030204" pitchFamily="18" charset="0"/>
                                      <a:ea typeface="Times New Roman"/>
                                      <a:cs typeface="Times New Roman"/>
                                    </a:rPr>
                                  </m:ctrlPr>
                                </m:sSubPr>
                                <m:e>
                                  <m:acc>
                                    <m:accPr>
                                      <m:chr m:val="̂"/>
                                      <m:ctrlPr>
                                        <a:rPr lang="en-GB" sz="1600" i="1">
                                          <a:effectLst/>
                                          <a:latin typeface="Cambria Math" panose="02040503050406030204" pitchFamily="18" charset="0"/>
                                          <a:ea typeface="Times New Roman"/>
                                          <a:cs typeface="Times New Roman"/>
                                        </a:rPr>
                                      </m:ctrlPr>
                                    </m:accPr>
                                    <m:e>
                                      <m:r>
                                        <a:rPr lang="en-GB" sz="1600" b="1" i="1">
                                          <a:effectLst/>
                                          <a:latin typeface="Cambria Math"/>
                                          <a:ea typeface="Times New Roman"/>
                                          <a:cs typeface="Times New Roman"/>
                                        </a:rPr>
                                        <m:t>𝚺</m:t>
                                      </m:r>
                                    </m:e>
                                  </m:acc>
                                </m:e>
                                <m:sub>
                                  <m:r>
                                    <a:rPr lang="en-GB" sz="1600" b="1" i="1">
                                      <a:effectLst/>
                                      <a:latin typeface="Cambria Math"/>
                                      <a:ea typeface="Times New Roman"/>
                                      <a:cs typeface="Times New Roman"/>
                                    </a:rPr>
                                    <m:t>𝒌</m:t>
                                  </m:r>
                                </m:sub>
                              </m:sSub>
                            </m:oMath>
                          </a14:m>
                          <a:endParaRPr lang="en-GB" sz="1400" dirty="0">
                            <a:effectLst/>
                            <a:latin typeface="Times New Roman"/>
                            <a:ea typeface="Times New Roman"/>
                            <a:cs typeface="Times New Roman"/>
                          </a:endParaRPr>
                        </a:p>
                        <a:p>
                          <a:pPr marL="342900" lvl="0" indent="-342900" algn="just">
                            <a:lnSpc>
                              <a:spcPct val="150000"/>
                            </a:lnSpc>
                            <a:spcAft>
                              <a:spcPts val="0"/>
                            </a:spcAft>
                            <a:buFont typeface="+mj-lt"/>
                            <a:buAutoNum type="arabicPeriod"/>
                          </a:pPr>
                          <a14:m>
                            <m:oMath xmlns:m="http://schemas.openxmlformats.org/officeDocument/2006/math">
                              <m:r>
                                <a:rPr lang="en-GB" sz="1600" b="1" i="1">
                                  <a:effectLst/>
                                  <a:latin typeface="Cambria Math"/>
                                  <a:ea typeface="Times New Roman"/>
                                  <a:cs typeface="Times New Roman"/>
                                </a:rPr>
                                <m:t>𝐫𝐞𝐭𝐮𝐫𝐧</m:t>
                              </m:r>
                              <m:r>
                                <a:rPr lang="en-GB" sz="1600" b="1">
                                  <a:effectLst/>
                                  <a:latin typeface="Cambria Math"/>
                                  <a:ea typeface="Times New Roman"/>
                                  <a:cs typeface="Times New Roman"/>
                                </a:rPr>
                                <m:t> </m:t>
                              </m:r>
                              <m:sSub>
                                <m:sSubPr>
                                  <m:ctrlPr>
                                    <a:rPr lang="en-GB" sz="160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𝝁</m:t>
                                  </m:r>
                                </m:e>
                                <m:sub>
                                  <m:r>
                                    <a:rPr lang="en-GB" sz="1600" b="1" i="1">
                                      <a:effectLst/>
                                      <a:latin typeface="Cambria Math"/>
                                      <a:ea typeface="Times New Roman"/>
                                      <a:cs typeface="Times New Roman"/>
                                    </a:rPr>
                                    <m:t>𝒌</m:t>
                                  </m:r>
                                </m:sub>
                              </m:sSub>
                              <m:r>
                                <a:rPr lang="en-GB" sz="1600" b="1" i="1">
                                  <a:effectLst/>
                                  <a:latin typeface="Cambria Math"/>
                                  <a:ea typeface="Times New Roman"/>
                                  <a:cs typeface="Times New Roman"/>
                                </a:rPr>
                                <m:t>,</m:t>
                              </m:r>
                              <m:sSub>
                                <m:sSubPr>
                                  <m:ctrlPr>
                                    <a:rPr lang="en-GB" sz="1600" b="0" i="1">
                                      <a:effectLst/>
                                      <a:latin typeface="Cambria Math" panose="02040503050406030204" pitchFamily="18" charset="0"/>
                                      <a:ea typeface="Times New Roman"/>
                                      <a:cs typeface="Times New Roman"/>
                                    </a:rPr>
                                  </m:ctrlPr>
                                </m:sSubPr>
                                <m:e>
                                  <m:r>
                                    <a:rPr lang="en-GB" sz="1600" b="1" i="1">
                                      <a:effectLst/>
                                      <a:latin typeface="Cambria Math"/>
                                      <a:ea typeface="Times New Roman"/>
                                      <a:cs typeface="Times New Roman"/>
                                    </a:rPr>
                                    <m:t>𝚺</m:t>
                                  </m:r>
                                </m:e>
                                <m:sub>
                                  <m:r>
                                    <a:rPr lang="en-GB" sz="1600" b="1" i="1">
                                      <a:effectLst/>
                                      <a:latin typeface="Cambria Math"/>
                                      <a:ea typeface="Times New Roman"/>
                                      <a:cs typeface="Times New Roman"/>
                                    </a:rPr>
                                    <m:t>𝒌</m:t>
                                  </m:r>
                                </m:sub>
                              </m:sSub>
                            </m:oMath>
                          </a14:m>
                          <a:endParaRPr lang="en-GB" sz="1100" dirty="0">
                            <a:effectLst/>
                            <a:latin typeface="Times New Roman"/>
                            <a:ea typeface="Times New Roman"/>
                            <a:cs typeface="Times New Roman"/>
                          </a:endParaRPr>
                        </a:p>
                      </a:txBody>
                      <a:tcPr marL="68580" marR="68580" marT="0" marB="0">
                        <a:lnL>
                          <a:noFill/>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6" name="Table 5">
                <a:extLst>
                  <a:ext uri="{FF2B5EF4-FFF2-40B4-BE49-F238E27FC236}">
                    <a16:creationId xmlns:a16="http://schemas.microsoft.com/office/drawing/2014/main" id="{EFF67841-2A53-53BB-5C0F-786D23329037}"/>
                  </a:ext>
                </a:extLst>
              </p:cNvPr>
              <p:cNvGraphicFramePr>
                <a:graphicFrameLocks noGrp="1"/>
              </p:cNvGraphicFramePr>
              <p:nvPr>
                <p:extLst>
                  <p:ext uri="{D42A27DB-BD31-4B8C-83A1-F6EECF244321}">
                    <p14:modId xmlns:p14="http://schemas.microsoft.com/office/powerpoint/2010/main" val="1627048430"/>
                  </p:ext>
                </p:extLst>
              </p:nvPr>
            </p:nvGraphicFramePr>
            <p:xfrm>
              <a:off x="2245080" y="1369325"/>
              <a:ext cx="6480389" cy="5368025"/>
            </p:xfrm>
            <a:graphic>
              <a:graphicData uri="http://schemas.openxmlformats.org/drawingml/2006/table">
                <a:tbl>
                  <a:tblPr firstRow="1" firstCol="1" bandRow="1"/>
                  <a:tblGrid>
                    <a:gridCol w="6480389">
                      <a:extLst>
                        <a:ext uri="{9D8B030D-6E8A-4147-A177-3AD203B41FA5}">
                          <a16:colId xmlns:a16="http://schemas.microsoft.com/office/drawing/2014/main" val="20000"/>
                        </a:ext>
                      </a:extLst>
                    </a:gridCol>
                  </a:tblGrid>
                  <a:tr h="391345">
                    <a:tc>
                      <a:txBody>
                        <a:bodyPr/>
                        <a:lstStyle/>
                        <a:p>
                          <a:pPr algn="just">
                            <a:lnSpc>
                              <a:spcPct val="150000"/>
                            </a:lnSpc>
                            <a:spcAft>
                              <a:spcPts val="0"/>
                            </a:spcAft>
                          </a:pPr>
                          <a:r>
                            <a:rPr lang="en-GB" sz="1800" b="1" dirty="0">
                              <a:effectLst/>
                              <a:latin typeface="Times New Roman"/>
                              <a:ea typeface="Times New Roman"/>
                              <a:cs typeface="Times New Roman"/>
                            </a:rPr>
                            <a:t>Algorithm: </a:t>
                          </a:r>
                          <a:r>
                            <a:rPr lang="en-GB" sz="1800" dirty="0">
                              <a:effectLst/>
                              <a:latin typeface="Times New Roman"/>
                              <a:ea typeface="Times New Roman"/>
                              <a:cs typeface="Times New Roman"/>
                            </a:rPr>
                            <a:t>EKF Localisation with known data association</a:t>
                          </a:r>
                          <a:endParaRPr lang="en-GB" sz="1600" dirty="0">
                            <a:effectLst/>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976680">
                    <a:tc>
                      <a:txBody>
                        <a:bodyPr/>
                        <a:lstStyle/>
                        <a:p>
                          <a:endParaRPr lang="en-US"/>
                        </a:p>
                      </a:txBody>
                      <a:tcPr marL="68580" marR="68580" marT="0" marB="0">
                        <a:lnL>
                          <a:noFill/>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blipFill>
                          <a:blip r:embed="rId2"/>
                          <a:stretch>
                            <a:fillRect t="-7946" r="-94" b="-122"/>
                          </a:stretch>
                        </a:blipFill>
                      </a:tcPr>
                    </a:tc>
                    <a:extLst>
                      <a:ext uri="{0D108BD9-81ED-4DB2-BD59-A6C34878D82A}">
                        <a16:rowId xmlns:a16="http://schemas.microsoft.com/office/drawing/2014/main" val="10001"/>
                      </a:ext>
                    </a:extLst>
                  </a:tr>
                </a:tbl>
              </a:graphicData>
            </a:graphic>
          </p:graphicFrame>
        </mc:Fallback>
      </mc:AlternateContent>
    </p:spTree>
    <p:extLst>
      <p:ext uri="{BB962C8B-B14F-4D97-AF65-F5344CB8AC3E}">
        <p14:creationId xmlns:p14="http://schemas.microsoft.com/office/powerpoint/2010/main" val="3026614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331723" y="6380140"/>
            <a:ext cx="2133600" cy="365125"/>
          </a:xfrm>
        </p:spPr>
        <p:txBody>
          <a:bodyPr/>
          <a:lstStyle/>
          <a:p>
            <a:fld id="{90C15685-D5DE-5A48-AA61-AD2C068C6E60}" type="slidenum">
              <a:rPr lang="en-US" smtClean="0"/>
              <a:pPr/>
              <a:t>33</a:t>
            </a:fld>
            <a:endParaRPr lang="en-US"/>
          </a:p>
        </p:txBody>
      </p:sp>
      <p:sp>
        <p:nvSpPr>
          <p:cNvPr id="10" name="Title 1"/>
          <p:cNvSpPr>
            <a:spLocks noGrp="1"/>
          </p:cNvSpPr>
          <p:nvPr>
            <p:ph type="title"/>
          </p:nvPr>
        </p:nvSpPr>
        <p:spPr>
          <a:xfrm>
            <a:off x="1864238" y="142221"/>
            <a:ext cx="8229600" cy="1143000"/>
          </a:xfrm>
        </p:spPr>
        <p:txBody>
          <a:bodyPr>
            <a:normAutofit/>
          </a:bodyPr>
          <a:lstStyle/>
          <a:p>
            <a:r>
              <a:rPr lang="en-US" sz="4000" err="1">
                <a:solidFill>
                  <a:srgbClr val="660066"/>
                </a:solidFill>
              </a:rPr>
              <a:t>Kalman</a:t>
            </a:r>
            <a:r>
              <a:rPr lang="en-US" sz="4000">
                <a:solidFill>
                  <a:srgbClr val="660066"/>
                </a:solidFill>
              </a:rPr>
              <a:t> filter</a:t>
            </a:r>
          </a:p>
        </p:txBody>
      </p:sp>
      <p:sp>
        <p:nvSpPr>
          <p:cNvPr id="4" name="Rectangle 3"/>
          <p:cNvSpPr/>
          <p:nvPr/>
        </p:nvSpPr>
        <p:spPr>
          <a:xfrm>
            <a:off x="1609151" y="1371773"/>
            <a:ext cx="2201693" cy="461665"/>
          </a:xfrm>
          <a:prstGeom prst="rect">
            <a:avLst/>
          </a:prstGeom>
        </p:spPr>
        <p:txBody>
          <a:bodyPr wrap="none">
            <a:spAutoFit/>
          </a:bodyPr>
          <a:lstStyle/>
          <a:p>
            <a:r>
              <a:rPr lang="en-GB" sz="2400"/>
              <a:t>Particular cases:</a:t>
            </a:r>
            <a:endParaRPr lang="en-GB" sz="3200"/>
          </a:p>
        </p:txBody>
      </p:sp>
      <p:sp>
        <p:nvSpPr>
          <p:cNvPr id="13" name="Rectangle 12"/>
          <p:cNvSpPr/>
          <p:nvPr/>
        </p:nvSpPr>
        <p:spPr>
          <a:xfrm>
            <a:off x="1670691" y="2982599"/>
            <a:ext cx="7914603" cy="461665"/>
          </a:xfrm>
          <a:prstGeom prst="rect">
            <a:avLst/>
          </a:prstGeom>
        </p:spPr>
        <p:txBody>
          <a:bodyPr wrap="none">
            <a:spAutoFit/>
          </a:bodyPr>
          <a:lstStyle/>
          <a:p>
            <a:r>
              <a:rPr lang="en-GB" sz="2400" b="1" dirty="0"/>
              <a:t>1. </a:t>
            </a:r>
            <a:r>
              <a:rPr lang="en-US" sz="2400" b="1" dirty="0"/>
              <a:t>In the case of a perfect exteroceptive  sensor, i.e.,                </a:t>
            </a:r>
            <a:r>
              <a:rPr lang="en-GB" sz="2400" b="1" dirty="0"/>
              <a:t>:</a:t>
            </a:r>
            <a:endParaRPr lang="en-GB" b="1" dirty="0"/>
          </a:p>
        </p:txBody>
      </p:sp>
      <mc:AlternateContent xmlns:mc="http://schemas.openxmlformats.org/markup-compatibility/2006" xmlns:a14="http://schemas.microsoft.com/office/drawing/2010/main">
        <mc:Choice Requires="a14">
          <p:sp>
            <p:nvSpPr>
              <p:cNvPr id="2" name="Rectangle 1"/>
              <p:cNvSpPr/>
              <p:nvPr/>
            </p:nvSpPr>
            <p:spPr>
              <a:xfrm>
                <a:off x="8274211" y="2982572"/>
                <a:ext cx="119635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ea typeface="Times New Roman"/>
                              <a:cs typeface="Times New Roman"/>
                            </a:rPr>
                          </m:ctrlPr>
                        </m:sSubPr>
                        <m:e>
                          <m:r>
                            <a:rPr lang="en-GB" sz="2400" b="1" i="1">
                              <a:latin typeface="Cambria Math"/>
                              <a:ea typeface="Times New Roman"/>
                              <a:cs typeface="Times New Roman"/>
                            </a:rPr>
                            <m:t>𝐑</m:t>
                          </m:r>
                        </m:e>
                        <m:sub>
                          <m:r>
                            <a:rPr lang="en-GB" sz="2400" b="1" i="1">
                              <a:latin typeface="Cambria Math"/>
                              <a:ea typeface="Times New Roman"/>
                              <a:cs typeface="Times New Roman"/>
                            </a:rPr>
                            <m:t>𝒌</m:t>
                          </m:r>
                        </m:sub>
                      </m:sSub>
                      <m:r>
                        <a:rPr lang="en-GB" sz="2400">
                          <a:latin typeface="Cambria Math" panose="02040503050406030204" pitchFamily="18" charset="0"/>
                        </a:rPr>
                        <m:t>≅0</m:t>
                      </m:r>
                    </m:oMath>
                  </m:oMathPara>
                </a14:m>
                <a:endParaRPr lang="en-GB" dirty="0"/>
              </a:p>
            </p:txBody>
          </p:sp>
        </mc:Choice>
        <mc:Fallback xmlns="">
          <p:sp>
            <p:nvSpPr>
              <p:cNvPr id="2" name="Rectangle 1"/>
              <p:cNvSpPr>
                <a:spLocks noRot="1" noChangeAspect="1" noMove="1" noResize="1" noEditPoints="1" noAdjustHandles="1" noChangeArrowheads="1" noChangeShapeType="1" noTextEdit="1"/>
              </p:cNvSpPr>
              <p:nvPr/>
            </p:nvSpPr>
            <p:spPr>
              <a:xfrm>
                <a:off x="8274211" y="2982572"/>
                <a:ext cx="1196353" cy="461665"/>
              </a:xfrm>
              <a:prstGeom prst="rect">
                <a:avLst/>
              </a:prstGeom>
              <a:blipFill>
                <a:blip r:embed="rId2"/>
                <a:stretch>
                  <a:fillRect b="-3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032594" y="3695669"/>
                <a:ext cx="7205947" cy="5813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rPr>
                          </m:ctrlPr>
                        </m:sSubPr>
                        <m:e>
                          <m:r>
                            <a:rPr lang="en-GB" sz="2400" b="1" i="0">
                              <a:latin typeface="Cambria Math" panose="02040503050406030204" pitchFamily="18" charset="0"/>
                            </a:rPr>
                            <m:t>𝐊</m:t>
                          </m:r>
                        </m:e>
                        <m:sub>
                          <m:r>
                            <a:rPr lang="en-GB" sz="2400" i="1">
                              <a:latin typeface="Cambria Math" panose="02040503050406030204" pitchFamily="18" charset="0"/>
                            </a:rPr>
                            <m:t>𝑘</m:t>
                          </m:r>
                        </m:sub>
                      </m:sSub>
                      <m:r>
                        <a:rPr lang="en-GB" sz="2400">
                          <a:latin typeface="Cambria Math" panose="02040503050406030204" pitchFamily="18" charset="0"/>
                        </a:rPr>
                        <m:t>=</m:t>
                      </m:r>
                      <m:sSub>
                        <m:sSubPr>
                          <m:ctrlPr>
                            <a:rPr lang="en-GB"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en-GB" sz="2400" b="1" i="1">
                                  <a:latin typeface="Cambria Math" panose="02040503050406030204" pitchFamily="18" charset="0"/>
                                </a:rPr>
                                <m:t>𝚺</m:t>
                              </m:r>
                            </m:e>
                          </m:acc>
                        </m:e>
                        <m:sub>
                          <m:r>
                            <a:rPr lang="en-GB" sz="2400" i="1">
                              <a:latin typeface="Cambria Math" panose="02040503050406030204" pitchFamily="18" charset="0"/>
                            </a:rPr>
                            <m:t>𝑘</m:t>
                          </m:r>
                        </m:sub>
                      </m:sSub>
                      <m:sSup>
                        <m:sSupPr>
                          <m:ctrlPr>
                            <a:rPr lang="en-GB" sz="2400" i="1">
                              <a:latin typeface="Cambria Math" panose="02040503050406030204" pitchFamily="18" charset="0"/>
                            </a:rPr>
                          </m:ctrlPr>
                        </m:sSupPr>
                        <m:e>
                          <m:r>
                            <a:rPr lang="en-US" sz="2400" b="1" i="0" smtClean="0">
                              <a:latin typeface="Cambria Math" panose="02040503050406030204" pitchFamily="18" charset="0"/>
                            </a:rPr>
                            <m:t>𝐆</m:t>
                          </m:r>
                        </m:e>
                        <m:sup>
                          <m:r>
                            <a:rPr lang="en-GB" sz="2400" i="1">
                              <a:latin typeface="Cambria Math" panose="02040503050406030204" pitchFamily="18" charset="0"/>
                            </a:rPr>
                            <m:t>𝑇</m:t>
                          </m:r>
                        </m:sup>
                      </m:sSup>
                      <m:sSup>
                        <m:sSupPr>
                          <m:ctrlPr>
                            <a:rPr lang="en-GB" sz="2400" i="1">
                              <a:latin typeface="Cambria Math" panose="02040503050406030204" pitchFamily="18" charset="0"/>
                            </a:rPr>
                          </m:ctrlPr>
                        </m:sSupPr>
                        <m:e>
                          <m:d>
                            <m:dPr>
                              <m:ctrlPr>
                                <a:rPr lang="en-GB" sz="2400" i="1">
                                  <a:latin typeface="Cambria Math" panose="02040503050406030204" pitchFamily="18" charset="0"/>
                                </a:rPr>
                              </m:ctrlPr>
                            </m:dPr>
                            <m:e>
                              <m:r>
                                <a:rPr lang="en-US" sz="2400" b="1" i="0" smtClean="0">
                                  <a:latin typeface="Cambria Math" panose="02040503050406030204" pitchFamily="18" charset="0"/>
                                </a:rPr>
                                <m:t>𝐆</m:t>
                              </m:r>
                              <m:sSub>
                                <m:sSubPr>
                                  <m:ctrlPr>
                                    <a:rPr lang="en-GB"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en-GB" sz="2400" b="1" i="1">
                                          <a:latin typeface="Cambria Math" panose="02040503050406030204" pitchFamily="18" charset="0"/>
                                        </a:rPr>
                                        <m:t>𝚺</m:t>
                                      </m:r>
                                    </m:e>
                                  </m:acc>
                                </m:e>
                                <m:sub>
                                  <m:r>
                                    <a:rPr lang="en-GB" sz="2400" i="1">
                                      <a:latin typeface="Cambria Math" panose="02040503050406030204" pitchFamily="18" charset="0"/>
                                    </a:rPr>
                                    <m:t>𝑘</m:t>
                                  </m:r>
                                </m:sub>
                              </m:sSub>
                              <m:sSup>
                                <m:sSupPr>
                                  <m:ctrlPr>
                                    <a:rPr lang="en-GB" sz="2400" i="1">
                                      <a:latin typeface="Cambria Math" panose="02040503050406030204" pitchFamily="18" charset="0"/>
                                    </a:rPr>
                                  </m:ctrlPr>
                                </m:sSupPr>
                                <m:e>
                                  <m:r>
                                    <a:rPr lang="en-US" sz="2400" b="1" i="0" smtClean="0">
                                      <a:latin typeface="Cambria Math" panose="02040503050406030204" pitchFamily="18" charset="0"/>
                                    </a:rPr>
                                    <m:t>𝐆</m:t>
                                  </m:r>
                                </m:e>
                                <m:sup>
                                  <m:r>
                                    <a:rPr lang="en-GB" sz="2400" i="1">
                                      <a:latin typeface="Cambria Math" panose="02040503050406030204" pitchFamily="18" charset="0"/>
                                    </a:rPr>
                                    <m:t>𝑇</m:t>
                                  </m:r>
                                </m:sup>
                              </m:sSup>
                            </m:e>
                          </m:d>
                        </m:e>
                        <m:sup>
                          <m:r>
                            <a:rPr lang="en-GB" sz="2400">
                              <a:latin typeface="Cambria Math" panose="02040503050406030204" pitchFamily="18" charset="0"/>
                            </a:rPr>
                            <m:t>−1</m:t>
                          </m:r>
                        </m:sup>
                      </m:sSup>
                      <m:r>
                        <a:rPr lang="en-GB" sz="2400" i="1">
                          <a:latin typeface="Cambria Math" panose="02040503050406030204" pitchFamily="18" charset="0"/>
                        </a:rPr>
                        <m:t>=</m:t>
                      </m:r>
                      <m:sSub>
                        <m:sSubPr>
                          <m:ctrlPr>
                            <a:rPr lang="en-GB"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en-GB" sz="2400" b="1" i="1">
                                  <a:latin typeface="Cambria Math" panose="02040503050406030204" pitchFamily="18" charset="0"/>
                                </a:rPr>
                                <m:t>𝚺</m:t>
                              </m:r>
                            </m:e>
                          </m:acc>
                        </m:e>
                        <m:sub>
                          <m:r>
                            <a:rPr lang="en-GB" sz="2400" i="1">
                              <a:latin typeface="Cambria Math" panose="02040503050406030204" pitchFamily="18" charset="0"/>
                            </a:rPr>
                            <m:t>𝑘</m:t>
                          </m:r>
                        </m:sub>
                      </m:sSub>
                      <m:sSup>
                        <m:sSupPr>
                          <m:ctrlPr>
                            <a:rPr lang="en-GB" sz="2400" i="1">
                              <a:latin typeface="Cambria Math" panose="02040503050406030204" pitchFamily="18" charset="0"/>
                            </a:rPr>
                          </m:ctrlPr>
                        </m:sSupPr>
                        <m:e>
                          <m:r>
                            <a:rPr lang="en-US" sz="2400" b="1" i="0" smtClean="0">
                              <a:latin typeface="Cambria Math" panose="02040503050406030204" pitchFamily="18" charset="0"/>
                            </a:rPr>
                            <m:t>𝐆</m:t>
                          </m:r>
                        </m:e>
                        <m:sup>
                          <m:r>
                            <a:rPr lang="en-GB" sz="2400" i="1">
                              <a:latin typeface="Cambria Math" panose="02040503050406030204" pitchFamily="18" charset="0"/>
                            </a:rPr>
                            <m:t>𝑇</m:t>
                          </m:r>
                        </m:sup>
                      </m:sSup>
                      <m:sSup>
                        <m:sSupPr>
                          <m:ctrlPr>
                            <a:rPr lang="en-GB" sz="2400" i="1">
                              <a:latin typeface="Cambria Math" panose="02040503050406030204" pitchFamily="18" charset="0"/>
                            </a:rPr>
                          </m:ctrlPr>
                        </m:sSupPr>
                        <m:e>
                          <m:d>
                            <m:dPr>
                              <m:ctrlPr>
                                <a:rPr lang="en-GB" sz="2400" i="1">
                                  <a:latin typeface="Cambria Math" panose="02040503050406030204" pitchFamily="18" charset="0"/>
                                </a:rPr>
                              </m:ctrlPr>
                            </m:dPr>
                            <m:e>
                              <m:sSup>
                                <m:sSupPr>
                                  <m:ctrlPr>
                                    <a:rPr lang="en-GB" sz="2400" i="1">
                                      <a:latin typeface="Cambria Math" panose="02040503050406030204" pitchFamily="18" charset="0"/>
                                    </a:rPr>
                                  </m:ctrlPr>
                                </m:sSupPr>
                                <m:e>
                                  <m:r>
                                    <a:rPr lang="en-US" sz="2400" b="1" i="0" smtClean="0">
                                      <a:latin typeface="Cambria Math" panose="02040503050406030204" pitchFamily="18" charset="0"/>
                                    </a:rPr>
                                    <m:t>𝐆</m:t>
                                  </m:r>
                                </m:e>
                                <m:sup>
                                  <m:r>
                                    <a:rPr lang="en-GB" sz="2400" i="1">
                                      <a:latin typeface="Cambria Math" panose="02040503050406030204" pitchFamily="18" charset="0"/>
                                    </a:rPr>
                                    <m:t>𝑇</m:t>
                                  </m:r>
                                </m:sup>
                              </m:sSup>
                            </m:e>
                          </m:d>
                        </m:e>
                        <m:sup>
                          <m:r>
                            <a:rPr lang="en-GB" sz="2400" i="1">
                              <a:latin typeface="Cambria Math" panose="02040503050406030204" pitchFamily="18" charset="0"/>
                            </a:rPr>
                            <m:t>−1</m:t>
                          </m:r>
                        </m:sup>
                      </m:sSup>
                      <m:sSubSup>
                        <m:sSubSupPr>
                          <m:ctrlPr>
                            <a:rPr lang="en-GB" sz="2400" i="1">
                              <a:latin typeface="Cambria Math" panose="02040503050406030204" pitchFamily="18" charset="0"/>
                            </a:rPr>
                          </m:ctrlPr>
                        </m:sSubSupPr>
                        <m:e>
                          <m:acc>
                            <m:accPr>
                              <m:chr m:val="̂"/>
                              <m:ctrlPr>
                                <a:rPr lang="en-GB" sz="2400" b="1" i="1">
                                  <a:latin typeface="Cambria Math" panose="02040503050406030204" pitchFamily="18" charset="0"/>
                                </a:rPr>
                              </m:ctrlPr>
                            </m:accPr>
                            <m:e>
                              <m:r>
                                <a:rPr lang="en-GB" sz="2400" b="1" i="0">
                                  <a:latin typeface="Cambria Math" panose="02040503050406030204" pitchFamily="18" charset="0"/>
                                </a:rPr>
                                <m:t>𝚺</m:t>
                              </m:r>
                            </m:e>
                          </m:acc>
                        </m:e>
                        <m:sub>
                          <m:r>
                            <a:rPr lang="en-GB" sz="2400" i="1">
                              <a:latin typeface="Cambria Math" panose="02040503050406030204" pitchFamily="18" charset="0"/>
                            </a:rPr>
                            <m:t>𝑘</m:t>
                          </m:r>
                        </m:sub>
                        <m:sup>
                          <m:r>
                            <a:rPr lang="en-GB" sz="2400" i="1">
                              <a:latin typeface="Cambria Math" panose="02040503050406030204" pitchFamily="18" charset="0"/>
                            </a:rPr>
                            <m:t>−1</m:t>
                          </m:r>
                        </m:sup>
                      </m:sSubSup>
                      <m:sSup>
                        <m:sSupPr>
                          <m:ctrlPr>
                            <a:rPr lang="en-GB" sz="2400" i="1">
                              <a:latin typeface="Cambria Math" panose="02040503050406030204" pitchFamily="18" charset="0"/>
                            </a:rPr>
                          </m:ctrlPr>
                        </m:sSupPr>
                        <m:e>
                          <m:r>
                            <a:rPr lang="en-US" sz="2400" b="1" i="0" smtClean="0">
                              <a:latin typeface="Cambria Math" panose="02040503050406030204" pitchFamily="18" charset="0"/>
                            </a:rPr>
                            <m:t>𝐆</m:t>
                          </m:r>
                        </m:e>
                        <m:sup>
                          <m:r>
                            <a:rPr lang="en-GB" sz="2400" i="1">
                              <a:latin typeface="Cambria Math" panose="02040503050406030204" pitchFamily="18" charset="0"/>
                            </a:rPr>
                            <m:t>−1</m:t>
                          </m:r>
                        </m:sup>
                      </m:sSup>
                      <m:r>
                        <a:rPr lang="en-GB" sz="2400" i="1">
                          <a:latin typeface="Cambria Math" panose="02040503050406030204" pitchFamily="18" charset="0"/>
                        </a:rPr>
                        <m:t>=</m:t>
                      </m:r>
                      <m:sSup>
                        <m:sSupPr>
                          <m:ctrlPr>
                            <a:rPr lang="en-GB" sz="2400" i="1">
                              <a:latin typeface="Cambria Math" panose="02040503050406030204" pitchFamily="18" charset="0"/>
                            </a:rPr>
                          </m:ctrlPr>
                        </m:sSupPr>
                        <m:e>
                          <m:r>
                            <a:rPr lang="en-US" sz="2400" b="1" i="0" smtClean="0">
                              <a:latin typeface="Cambria Math" panose="02040503050406030204" pitchFamily="18" charset="0"/>
                            </a:rPr>
                            <m:t>𝐆</m:t>
                          </m:r>
                        </m:e>
                        <m:sup>
                          <m:r>
                            <a:rPr lang="en-GB" sz="2400" i="1">
                              <a:latin typeface="Cambria Math" panose="02040503050406030204" pitchFamily="18" charset="0"/>
                            </a:rPr>
                            <m:t>−1</m:t>
                          </m:r>
                        </m:sup>
                      </m:sSup>
                    </m:oMath>
                  </m:oMathPara>
                </a14:m>
                <a:endParaRPr lang="en-GB" sz="2400" dirty="0"/>
              </a:p>
            </p:txBody>
          </p:sp>
        </mc:Choice>
        <mc:Fallback xmlns="">
          <p:sp>
            <p:nvSpPr>
              <p:cNvPr id="3" name="Rectangle 2"/>
              <p:cNvSpPr>
                <a:spLocks noRot="1" noChangeAspect="1" noMove="1" noResize="1" noEditPoints="1" noAdjustHandles="1" noChangeArrowheads="1" noChangeShapeType="1" noTextEdit="1"/>
              </p:cNvSpPr>
              <p:nvPr/>
            </p:nvSpPr>
            <p:spPr>
              <a:xfrm>
                <a:off x="2032594" y="3695669"/>
                <a:ext cx="7205947" cy="58137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163577" y="4638794"/>
                <a:ext cx="36815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rPr>
                          </m:ctrlPr>
                        </m:sSubPr>
                        <m:e>
                          <m:r>
                            <a:rPr lang="en-GB" sz="2400" b="1" i="0">
                              <a:latin typeface="Cambria Math" panose="02040503050406030204" pitchFamily="18" charset="0"/>
                            </a:rPr>
                            <m:t>𝛍</m:t>
                          </m:r>
                        </m:e>
                        <m:sub>
                          <m:r>
                            <a:rPr lang="en-GB" sz="2400" i="1">
                              <a:latin typeface="Cambria Math" panose="02040503050406030204" pitchFamily="18" charset="0"/>
                            </a:rPr>
                            <m:t>𝑘</m:t>
                          </m:r>
                        </m:sub>
                      </m:sSub>
                      <m:r>
                        <a:rPr lang="en-GB" sz="2400">
                          <a:latin typeface="Cambria Math" panose="02040503050406030204" pitchFamily="18" charset="0"/>
                        </a:rPr>
                        <m:t>=</m:t>
                      </m:r>
                      <m:sSub>
                        <m:sSubPr>
                          <m:ctrlPr>
                            <a:rPr lang="en-GB" sz="2400" i="1">
                              <a:latin typeface="Cambria Math" panose="02040503050406030204" pitchFamily="18" charset="0"/>
                            </a:rPr>
                          </m:ctrlPr>
                        </m:sSubPr>
                        <m:e>
                          <m:acc>
                            <m:accPr>
                              <m:chr m:val="̂"/>
                              <m:ctrlPr>
                                <a:rPr lang="en-GB" sz="2400" b="1" i="1">
                                  <a:latin typeface="Cambria Math" panose="02040503050406030204" pitchFamily="18" charset="0"/>
                                </a:rPr>
                              </m:ctrlPr>
                            </m:accPr>
                            <m:e>
                              <m:r>
                                <a:rPr lang="en-GB" sz="2400" b="1" i="0">
                                  <a:latin typeface="Cambria Math" panose="02040503050406030204" pitchFamily="18" charset="0"/>
                                </a:rPr>
                                <m:t>𝛍</m:t>
                              </m:r>
                            </m:e>
                          </m:acc>
                        </m:e>
                        <m:sub>
                          <m:r>
                            <a:rPr lang="en-GB" sz="2400" i="1">
                              <a:latin typeface="Cambria Math" panose="02040503050406030204" pitchFamily="18" charset="0"/>
                            </a:rPr>
                            <m:t>𝑘</m:t>
                          </m:r>
                        </m:sub>
                      </m:sSub>
                      <m:r>
                        <a:rPr lang="en-GB" sz="2400">
                          <a:latin typeface="Cambria Math" panose="02040503050406030204" pitchFamily="18" charset="0"/>
                        </a:rPr>
                        <m:t>+</m:t>
                      </m:r>
                      <m:sSup>
                        <m:sSupPr>
                          <m:ctrlPr>
                            <a:rPr lang="en-GB" sz="2400" i="1">
                              <a:latin typeface="Cambria Math" panose="02040503050406030204" pitchFamily="18" charset="0"/>
                            </a:rPr>
                          </m:ctrlPr>
                        </m:sSupPr>
                        <m:e>
                          <m:r>
                            <a:rPr lang="en-US" sz="2400" b="1" i="0" smtClean="0">
                              <a:latin typeface="Cambria Math" panose="02040503050406030204" pitchFamily="18" charset="0"/>
                            </a:rPr>
                            <m:t>𝐆</m:t>
                          </m:r>
                        </m:e>
                        <m:sup>
                          <m:r>
                            <a:rPr lang="en-GB" sz="2400">
                              <a:latin typeface="Cambria Math" panose="02040503050406030204" pitchFamily="18" charset="0"/>
                            </a:rPr>
                            <m:t>−1</m:t>
                          </m:r>
                        </m:sup>
                      </m:sSup>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b="1" i="0">
                                  <a:latin typeface="Cambria Math" panose="02040503050406030204" pitchFamily="18" charset="0"/>
                                </a:rPr>
                                <m:t>𝐳</m:t>
                              </m:r>
                            </m:e>
                            <m:sub>
                              <m:r>
                                <a:rPr lang="en-GB" sz="2400" i="1">
                                  <a:latin typeface="Cambria Math" panose="02040503050406030204" pitchFamily="18" charset="0"/>
                                </a:rPr>
                                <m:t>𝑘</m:t>
                              </m:r>
                            </m:sub>
                          </m:sSub>
                          <m:r>
                            <a:rPr lang="en-GB" sz="2400">
                              <a:latin typeface="Cambria Math" panose="02040503050406030204" pitchFamily="18" charset="0"/>
                            </a:rPr>
                            <m:t>−</m:t>
                          </m:r>
                          <m:r>
                            <a:rPr lang="en-US" sz="2400" b="1" i="0" smtClean="0">
                              <a:latin typeface="Cambria Math" panose="02040503050406030204" pitchFamily="18" charset="0"/>
                            </a:rPr>
                            <m:t>𝐆</m:t>
                          </m:r>
                          <m:sSub>
                            <m:sSubPr>
                              <m:ctrlPr>
                                <a:rPr lang="en-GB" sz="2400" i="1">
                                  <a:latin typeface="Cambria Math" panose="02040503050406030204" pitchFamily="18" charset="0"/>
                                </a:rPr>
                              </m:ctrlPr>
                            </m:sSubPr>
                            <m:e>
                              <m:acc>
                                <m:accPr>
                                  <m:chr m:val="̂"/>
                                  <m:ctrlPr>
                                    <a:rPr lang="en-GB" sz="2400" b="1" i="1">
                                      <a:latin typeface="Cambria Math" panose="02040503050406030204" pitchFamily="18" charset="0"/>
                                    </a:rPr>
                                  </m:ctrlPr>
                                </m:accPr>
                                <m:e>
                                  <m:r>
                                    <a:rPr lang="en-GB" sz="2400" b="1" i="0">
                                      <a:latin typeface="Cambria Math" panose="02040503050406030204" pitchFamily="18" charset="0"/>
                                    </a:rPr>
                                    <m:t>𝛍</m:t>
                                  </m:r>
                                </m:e>
                              </m:acc>
                            </m:e>
                            <m:sub>
                              <m:r>
                                <a:rPr lang="en-GB" sz="2400" i="1">
                                  <a:latin typeface="Cambria Math" panose="02040503050406030204" pitchFamily="18" charset="0"/>
                                </a:rPr>
                                <m:t>𝑘</m:t>
                              </m:r>
                            </m:sub>
                          </m:sSub>
                        </m:e>
                      </m:d>
                    </m:oMath>
                  </m:oMathPara>
                </a14:m>
                <a:endParaRPr lang="en-GB" dirty="0"/>
              </a:p>
            </p:txBody>
          </p:sp>
        </mc:Choice>
        <mc:Fallback xmlns="">
          <p:sp>
            <p:nvSpPr>
              <p:cNvPr id="5" name="Rectangle 4"/>
              <p:cNvSpPr>
                <a:spLocks noRot="1" noChangeAspect="1" noMove="1" noResize="1" noEditPoints="1" noAdjustHandles="1" noChangeArrowheads="1" noChangeShapeType="1" noTextEdit="1"/>
              </p:cNvSpPr>
              <p:nvPr/>
            </p:nvSpPr>
            <p:spPr>
              <a:xfrm>
                <a:off x="2163577" y="4638794"/>
                <a:ext cx="3681585" cy="461665"/>
              </a:xfrm>
              <a:prstGeom prst="rect">
                <a:avLst/>
              </a:prstGeom>
              <a:blipFill>
                <a:blip r:embed="rId4"/>
                <a:stretch>
                  <a:fillRect t="-5263" r="-5960" b="-1052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219757" y="5452011"/>
                <a:ext cx="18162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rPr>
                          </m:ctrlPr>
                        </m:sSubPr>
                        <m:e>
                          <m:r>
                            <a:rPr lang="en-GB" sz="2400" b="1" i="0">
                              <a:latin typeface="Cambria Math" panose="02040503050406030204" pitchFamily="18" charset="0"/>
                            </a:rPr>
                            <m:t>𝛍</m:t>
                          </m:r>
                        </m:e>
                        <m:sub>
                          <m:r>
                            <a:rPr lang="en-GB" sz="2400" i="1">
                              <a:latin typeface="Cambria Math" panose="02040503050406030204" pitchFamily="18" charset="0"/>
                            </a:rPr>
                            <m:t>𝑘</m:t>
                          </m:r>
                        </m:sub>
                      </m:sSub>
                      <m:r>
                        <a:rPr lang="en-GB" sz="2400">
                          <a:latin typeface="Cambria Math" panose="02040503050406030204" pitchFamily="18" charset="0"/>
                        </a:rPr>
                        <m:t>=</m:t>
                      </m:r>
                      <m:sSup>
                        <m:sSupPr>
                          <m:ctrlPr>
                            <a:rPr lang="en-GB" sz="2400" i="1">
                              <a:latin typeface="Cambria Math" panose="02040503050406030204" pitchFamily="18" charset="0"/>
                            </a:rPr>
                          </m:ctrlPr>
                        </m:sSupPr>
                        <m:e>
                          <m:r>
                            <a:rPr lang="en-US" sz="2400" b="1" i="0" smtClean="0">
                              <a:latin typeface="Cambria Math" panose="02040503050406030204" pitchFamily="18" charset="0"/>
                            </a:rPr>
                            <m:t>𝐆</m:t>
                          </m:r>
                        </m:e>
                        <m:sup>
                          <m:r>
                            <a:rPr lang="en-GB" sz="2400">
                              <a:latin typeface="Cambria Math" panose="02040503050406030204" pitchFamily="18" charset="0"/>
                            </a:rPr>
                            <m:t>−1</m:t>
                          </m:r>
                        </m:sup>
                      </m:sSup>
                      <m:sSub>
                        <m:sSubPr>
                          <m:ctrlPr>
                            <a:rPr lang="en-GB" sz="2400" i="1">
                              <a:latin typeface="Cambria Math" panose="02040503050406030204" pitchFamily="18" charset="0"/>
                            </a:rPr>
                          </m:ctrlPr>
                        </m:sSubPr>
                        <m:e>
                          <m:r>
                            <a:rPr lang="en-GB" sz="2400" b="1" i="0">
                              <a:latin typeface="Cambria Math" panose="02040503050406030204" pitchFamily="18" charset="0"/>
                            </a:rPr>
                            <m:t>𝐳</m:t>
                          </m:r>
                        </m:e>
                        <m:sub>
                          <m:r>
                            <a:rPr lang="en-GB" sz="2400" i="1">
                              <a:latin typeface="Cambria Math" panose="02040503050406030204" pitchFamily="18" charset="0"/>
                            </a:rPr>
                            <m:t>𝑘</m:t>
                          </m:r>
                        </m:sub>
                      </m:sSub>
                    </m:oMath>
                  </m:oMathPara>
                </a14:m>
                <a:endParaRPr lang="en-GB" dirty="0"/>
              </a:p>
            </p:txBody>
          </p:sp>
        </mc:Choice>
        <mc:Fallback xmlns="">
          <p:sp>
            <p:nvSpPr>
              <p:cNvPr id="7" name="Rectangle 6"/>
              <p:cNvSpPr>
                <a:spLocks noRot="1" noChangeAspect="1" noMove="1" noResize="1" noEditPoints="1" noAdjustHandles="1" noChangeArrowheads="1" noChangeShapeType="1" noTextEdit="1"/>
              </p:cNvSpPr>
              <p:nvPr/>
            </p:nvSpPr>
            <p:spPr>
              <a:xfrm>
                <a:off x="2219757" y="5452011"/>
                <a:ext cx="1816203" cy="461665"/>
              </a:xfrm>
              <a:prstGeom prst="rect">
                <a:avLst/>
              </a:prstGeom>
              <a:blipFill>
                <a:blip r:embed="rId5"/>
                <a:stretch>
                  <a:fillRect b="-10526"/>
                </a:stretch>
              </a:blipFill>
            </p:spPr>
            <p:txBody>
              <a:bodyPr/>
              <a:lstStyle/>
              <a:p>
                <a:r>
                  <a:rPr lang="en-GB">
                    <a:noFill/>
                  </a:rPr>
                  <a:t> </a:t>
                </a:r>
              </a:p>
            </p:txBody>
          </p:sp>
        </mc:Fallback>
      </mc:AlternateContent>
      <p:sp>
        <p:nvSpPr>
          <p:cNvPr id="8" name="Right Arrow 7"/>
          <p:cNvSpPr/>
          <p:nvPr/>
        </p:nvSpPr>
        <p:spPr>
          <a:xfrm>
            <a:off x="4038602" y="5484177"/>
            <a:ext cx="1090245" cy="36488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p:cNvSpPr/>
          <p:nvPr/>
        </p:nvSpPr>
        <p:spPr>
          <a:xfrm>
            <a:off x="5273638" y="5240066"/>
            <a:ext cx="5394362" cy="830997"/>
          </a:xfrm>
          <a:prstGeom prst="rect">
            <a:avLst/>
          </a:prstGeom>
        </p:spPr>
        <p:txBody>
          <a:bodyPr wrap="none">
            <a:spAutoFit/>
          </a:bodyPr>
          <a:lstStyle/>
          <a:p>
            <a:r>
              <a:rPr lang="en-GB" sz="2400"/>
              <a:t>we trust only the </a:t>
            </a:r>
            <a:r>
              <a:rPr lang="en-GB" sz="2400" err="1"/>
              <a:t>exteroceptive</a:t>
            </a:r>
            <a:r>
              <a:rPr lang="en-GB" sz="2400"/>
              <a:t> sensor,</a:t>
            </a:r>
          </a:p>
          <a:p>
            <a:r>
              <a:rPr lang="en-US" sz="2400"/>
              <a:t>we don’t trust the prediction model at all.</a:t>
            </a:r>
            <a:endParaRPr lang="en-GB" sz="320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B82AF0E-AEDE-A2CF-6D23-E175295E4EC8}"/>
                  </a:ext>
                </a:extLst>
              </p:cNvPr>
              <p:cNvSpPr txBox="1"/>
              <p:nvPr/>
            </p:nvSpPr>
            <p:spPr>
              <a:xfrm>
                <a:off x="418315" y="2107165"/>
                <a:ext cx="6096784" cy="5813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rPr>
                          </m:ctrlPr>
                        </m:sSubPr>
                        <m:e>
                          <m:r>
                            <a:rPr lang="en-GB" sz="2400" b="1" i="0">
                              <a:latin typeface="Cambria Math" panose="02040503050406030204" pitchFamily="18" charset="0"/>
                            </a:rPr>
                            <m:t>𝐊</m:t>
                          </m:r>
                        </m:e>
                        <m:sub>
                          <m:r>
                            <a:rPr lang="en-GB" sz="2400" i="1">
                              <a:latin typeface="Cambria Math" panose="02040503050406030204" pitchFamily="18" charset="0"/>
                            </a:rPr>
                            <m:t>𝑘</m:t>
                          </m:r>
                        </m:sub>
                      </m:sSub>
                      <m:r>
                        <a:rPr lang="en-GB" sz="2400">
                          <a:latin typeface="Cambria Math" panose="02040503050406030204" pitchFamily="18" charset="0"/>
                        </a:rPr>
                        <m:t>=</m:t>
                      </m:r>
                      <m:sSub>
                        <m:sSubPr>
                          <m:ctrlPr>
                            <a:rPr lang="en-GB" sz="2400" i="1">
                              <a:latin typeface="Cambria Math" panose="02040503050406030204" pitchFamily="18" charset="0"/>
                            </a:rPr>
                          </m:ctrlPr>
                        </m:sSubPr>
                        <m:e>
                          <m:acc>
                            <m:accPr>
                              <m:chr m:val="̂"/>
                              <m:ctrlPr>
                                <a:rPr lang="en-GB" sz="2400" b="1" i="1">
                                  <a:latin typeface="Cambria Math" panose="02040503050406030204" pitchFamily="18" charset="0"/>
                                </a:rPr>
                              </m:ctrlPr>
                            </m:accPr>
                            <m:e>
                              <m:r>
                                <a:rPr lang="en-GB" sz="2400" b="1" i="0">
                                  <a:latin typeface="Cambria Math" panose="02040503050406030204" pitchFamily="18" charset="0"/>
                                </a:rPr>
                                <m:t>𝚺</m:t>
                              </m:r>
                            </m:e>
                          </m:acc>
                        </m:e>
                        <m:sub>
                          <m:r>
                            <a:rPr lang="en-GB" sz="2400" i="1">
                              <a:latin typeface="Cambria Math" panose="02040503050406030204" pitchFamily="18" charset="0"/>
                            </a:rPr>
                            <m:t>𝑘</m:t>
                          </m:r>
                        </m:sub>
                      </m:sSub>
                      <m:sSup>
                        <m:sSupPr>
                          <m:ctrlPr>
                            <a:rPr lang="en-GB" sz="2400" i="1">
                              <a:latin typeface="Cambria Math" panose="02040503050406030204" pitchFamily="18" charset="0"/>
                            </a:rPr>
                          </m:ctrlPr>
                        </m:sSupPr>
                        <m:e>
                          <m:r>
                            <a:rPr lang="en-US" sz="2400" b="1" i="0" smtClean="0">
                              <a:latin typeface="Cambria Math" panose="02040503050406030204" pitchFamily="18" charset="0"/>
                            </a:rPr>
                            <m:t>𝐆</m:t>
                          </m:r>
                        </m:e>
                        <m:sup>
                          <m:r>
                            <a:rPr lang="en-GB" sz="2400" i="1">
                              <a:latin typeface="Cambria Math" panose="02040503050406030204" pitchFamily="18" charset="0"/>
                            </a:rPr>
                            <m:t>𝑇</m:t>
                          </m:r>
                        </m:sup>
                      </m:sSup>
                      <m:sSup>
                        <m:sSupPr>
                          <m:ctrlPr>
                            <a:rPr lang="en-GB" sz="2400" i="1">
                              <a:latin typeface="Cambria Math" panose="02040503050406030204" pitchFamily="18" charset="0"/>
                            </a:rPr>
                          </m:ctrlPr>
                        </m:sSupPr>
                        <m:e>
                          <m:d>
                            <m:dPr>
                              <m:ctrlPr>
                                <a:rPr lang="en-GB" sz="2400" i="1">
                                  <a:latin typeface="Cambria Math" panose="02040503050406030204" pitchFamily="18" charset="0"/>
                                </a:rPr>
                              </m:ctrlPr>
                            </m:dPr>
                            <m:e>
                              <m:r>
                                <a:rPr lang="en-US" sz="2400" b="1" i="0" smtClean="0">
                                  <a:latin typeface="Cambria Math" panose="02040503050406030204" pitchFamily="18" charset="0"/>
                                </a:rPr>
                                <m:t>𝐆</m:t>
                              </m:r>
                              <m:sSub>
                                <m:sSubPr>
                                  <m:ctrlPr>
                                    <a:rPr lang="en-GB"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en-GB" sz="2400" b="1" i="0">
                                          <a:latin typeface="Cambria Math" panose="02040503050406030204" pitchFamily="18" charset="0"/>
                                        </a:rPr>
                                        <m:t>𝚺</m:t>
                                      </m:r>
                                    </m:e>
                                  </m:acc>
                                </m:e>
                                <m:sub>
                                  <m:r>
                                    <a:rPr lang="en-GB" sz="2400" i="1">
                                      <a:latin typeface="Cambria Math" panose="02040503050406030204" pitchFamily="18" charset="0"/>
                                    </a:rPr>
                                    <m:t>𝑘</m:t>
                                  </m:r>
                                </m:sub>
                              </m:sSub>
                              <m:sSup>
                                <m:sSupPr>
                                  <m:ctrlPr>
                                    <a:rPr lang="en-GB" sz="2400" i="1">
                                      <a:latin typeface="Cambria Math" panose="02040503050406030204" pitchFamily="18" charset="0"/>
                                    </a:rPr>
                                  </m:ctrlPr>
                                </m:sSupPr>
                                <m:e>
                                  <m:r>
                                    <a:rPr lang="en-US" sz="2400" b="1" i="0" smtClean="0">
                                      <a:latin typeface="Cambria Math" panose="02040503050406030204" pitchFamily="18" charset="0"/>
                                    </a:rPr>
                                    <m:t>𝐆</m:t>
                                  </m:r>
                                </m:e>
                                <m:sup>
                                  <m:r>
                                    <a:rPr lang="en-GB" sz="2400" i="1">
                                      <a:latin typeface="Cambria Math" panose="02040503050406030204" pitchFamily="18" charset="0"/>
                                    </a:rPr>
                                    <m:t>𝑇</m:t>
                                  </m:r>
                                </m:sup>
                              </m:sSup>
                              <m:r>
                                <a:rPr lang="en-US" sz="2400" b="0" i="1" smtClean="0">
                                  <a:latin typeface="Cambria Math" panose="02040503050406030204" pitchFamily="18" charset="0"/>
                                </a:rPr>
                                <m:t>+</m:t>
                              </m:r>
                              <m:sSub>
                                <m:sSubPr>
                                  <m:ctrlPr>
                                    <a:rPr lang="en-GB" sz="2400" i="1">
                                      <a:latin typeface="Cambria Math" panose="02040503050406030204" pitchFamily="18" charset="0"/>
                                      <a:ea typeface="Times New Roman"/>
                                      <a:cs typeface="Times New Roman"/>
                                    </a:rPr>
                                  </m:ctrlPr>
                                </m:sSubPr>
                                <m:e>
                                  <m:r>
                                    <a:rPr lang="en-GB" sz="2400" b="1" i="1">
                                      <a:latin typeface="Cambria Math"/>
                                      <a:ea typeface="Times New Roman"/>
                                      <a:cs typeface="Times New Roman"/>
                                    </a:rPr>
                                    <m:t>𝐑</m:t>
                                  </m:r>
                                </m:e>
                                <m:sub>
                                  <m:r>
                                    <a:rPr lang="en-GB" sz="2400" b="1" i="1">
                                      <a:latin typeface="Cambria Math"/>
                                      <a:ea typeface="Times New Roman"/>
                                      <a:cs typeface="Times New Roman"/>
                                    </a:rPr>
                                    <m:t>𝒌</m:t>
                                  </m:r>
                                </m:sub>
                              </m:sSub>
                            </m:e>
                          </m:d>
                        </m:e>
                        <m:sup>
                          <m:r>
                            <a:rPr lang="en-GB" sz="2400">
                              <a:latin typeface="Cambria Math" panose="02040503050406030204" pitchFamily="18" charset="0"/>
                            </a:rPr>
                            <m:t>−1</m:t>
                          </m:r>
                        </m:sup>
                      </m:sSup>
                    </m:oMath>
                  </m:oMathPara>
                </a14:m>
                <a:endParaRPr lang="en-GB" dirty="0"/>
              </a:p>
            </p:txBody>
          </p:sp>
        </mc:Choice>
        <mc:Fallback xmlns="">
          <p:sp>
            <p:nvSpPr>
              <p:cNvPr id="11" name="TextBox 10">
                <a:extLst>
                  <a:ext uri="{FF2B5EF4-FFF2-40B4-BE49-F238E27FC236}">
                    <a16:creationId xmlns:a16="http://schemas.microsoft.com/office/drawing/2014/main" id="{EB82AF0E-AEDE-A2CF-6D23-E175295E4EC8}"/>
                  </a:ext>
                </a:extLst>
              </p:cNvPr>
              <p:cNvSpPr txBox="1">
                <a:spLocks noRot="1" noChangeAspect="1" noMove="1" noResize="1" noEditPoints="1" noAdjustHandles="1" noChangeArrowheads="1" noChangeShapeType="1" noTextEdit="1"/>
              </p:cNvSpPr>
              <p:nvPr/>
            </p:nvSpPr>
            <p:spPr>
              <a:xfrm>
                <a:off x="418315" y="2107165"/>
                <a:ext cx="6096784" cy="581378"/>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258937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331723" y="6380140"/>
            <a:ext cx="2133600" cy="365125"/>
          </a:xfrm>
        </p:spPr>
        <p:txBody>
          <a:bodyPr/>
          <a:lstStyle/>
          <a:p>
            <a:fld id="{90C15685-D5DE-5A48-AA61-AD2C068C6E60}" type="slidenum">
              <a:rPr lang="en-US" smtClean="0"/>
              <a:pPr/>
              <a:t>34</a:t>
            </a:fld>
            <a:endParaRPr lang="en-US"/>
          </a:p>
        </p:txBody>
      </p:sp>
      <p:sp>
        <p:nvSpPr>
          <p:cNvPr id="10" name="Title 1"/>
          <p:cNvSpPr>
            <a:spLocks noGrp="1"/>
          </p:cNvSpPr>
          <p:nvPr>
            <p:ph type="title"/>
          </p:nvPr>
        </p:nvSpPr>
        <p:spPr>
          <a:xfrm>
            <a:off x="1864238" y="142221"/>
            <a:ext cx="8229600" cy="1143000"/>
          </a:xfrm>
        </p:spPr>
        <p:txBody>
          <a:bodyPr>
            <a:normAutofit/>
          </a:bodyPr>
          <a:lstStyle/>
          <a:p>
            <a:r>
              <a:rPr lang="en-US" sz="4000" err="1">
                <a:solidFill>
                  <a:srgbClr val="660066"/>
                </a:solidFill>
              </a:rPr>
              <a:t>Kalman</a:t>
            </a:r>
            <a:r>
              <a:rPr lang="en-US" sz="4000">
                <a:solidFill>
                  <a:srgbClr val="660066"/>
                </a:solidFill>
              </a:rPr>
              <a:t> filter</a:t>
            </a:r>
          </a:p>
        </p:txBody>
      </p:sp>
      <p:sp>
        <p:nvSpPr>
          <p:cNvPr id="4" name="Rectangle 3"/>
          <p:cNvSpPr/>
          <p:nvPr/>
        </p:nvSpPr>
        <p:spPr>
          <a:xfrm>
            <a:off x="1609151" y="1371773"/>
            <a:ext cx="2201693" cy="461665"/>
          </a:xfrm>
          <a:prstGeom prst="rect">
            <a:avLst/>
          </a:prstGeom>
        </p:spPr>
        <p:txBody>
          <a:bodyPr wrap="none">
            <a:spAutoFit/>
          </a:bodyPr>
          <a:lstStyle/>
          <a:p>
            <a:r>
              <a:rPr lang="en-GB" sz="2400"/>
              <a:t>Particular cases:</a:t>
            </a:r>
            <a:endParaRPr lang="en-GB" sz="3200"/>
          </a:p>
        </p:txBody>
      </p:sp>
      <p:sp>
        <p:nvSpPr>
          <p:cNvPr id="13" name="Rectangle 12"/>
          <p:cNvSpPr/>
          <p:nvPr/>
        </p:nvSpPr>
        <p:spPr>
          <a:xfrm>
            <a:off x="1670690" y="2878903"/>
            <a:ext cx="7008522" cy="461665"/>
          </a:xfrm>
          <a:prstGeom prst="rect">
            <a:avLst/>
          </a:prstGeom>
        </p:spPr>
        <p:txBody>
          <a:bodyPr wrap="none">
            <a:spAutoFit/>
          </a:bodyPr>
          <a:lstStyle/>
          <a:p>
            <a:r>
              <a:rPr lang="en-GB" sz="2400" b="1"/>
              <a:t>2. </a:t>
            </a:r>
            <a:r>
              <a:rPr lang="en-US" sz="2400" b="1"/>
              <a:t>In case of a bad sensor        is very big, i.e.,                </a:t>
            </a:r>
            <a:r>
              <a:rPr lang="en-GB" sz="2400" b="1"/>
              <a:t>:</a:t>
            </a:r>
            <a:endParaRPr lang="en-GB" b="1"/>
          </a:p>
        </p:txBody>
      </p:sp>
      <p:sp>
        <p:nvSpPr>
          <p:cNvPr id="8" name="Right Arrow 7"/>
          <p:cNvSpPr/>
          <p:nvPr/>
        </p:nvSpPr>
        <p:spPr>
          <a:xfrm>
            <a:off x="3383576" y="5350838"/>
            <a:ext cx="1169375" cy="36488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p:cNvSpPr/>
          <p:nvPr/>
        </p:nvSpPr>
        <p:spPr>
          <a:xfrm>
            <a:off x="4738174" y="5069387"/>
            <a:ext cx="5859489" cy="830997"/>
          </a:xfrm>
          <a:prstGeom prst="rect">
            <a:avLst/>
          </a:prstGeom>
        </p:spPr>
        <p:txBody>
          <a:bodyPr wrap="none">
            <a:spAutoFit/>
          </a:bodyPr>
          <a:lstStyle/>
          <a:p>
            <a:r>
              <a:rPr lang="en-GB" sz="2400"/>
              <a:t>we trust only the prediction model,</a:t>
            </a:r>
          </a:p>
          <a:p>
            <a:r>
              <a:rPr lang="en-US" sz="2400"/>
              <a:t>we don’t trust the </a:t>
            </a:r>
            <a:r>
              <a:rPr lang="en-US" sz="2400" err="1"/>
              <a:t>exteroceptive</a:t>
            </a:r>
            <a:r>
              <a:rPr lang="en-US" sz="2400"/>
              <a:t> sensor at all.</a:t>
            </a:r>
            <a:endParaRPr lang="en-GB" sz="3200"/>
          </a:p>
        </p:txBody>
      </p:sp>
      <mc:AlternateContent xmlns:mc="http://schemas.openxmlformats.org/markup-compatibility/2006" xmlns:a14="http://schemas.microsoft.com/office/drawing/2010/main">
        <mc:Choice Requires="a14">
          <p:sp>
            <p:nvSpPr>
              <p:cNvPr id="9" name="Rectangle 8"/>
              <p:cNvSpPr/>
              <p:nvPr/>
            </p:nvSpPr>
            <p:spPr>
              <a:xfrm>
                <a:off x="7278199" y="2878900"/>
                <a:ext cx="129272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rPr>
                          </m:ctrlPr>
                        </m:sSubPr>
                        <m:e>
                          <m:r>
                            <a:rPr lang="en-GB" sz="2400" b="1" i="0">
                              <a:latin typeface="Cambria Math" panose="02040503050406030204" pitchFamily="18" charset="0"/>
                            </a:rPr>
                            <m:t>𝐑</m:t>
                          </m:r>
                        </m:e>
                        <m:sub>
                          <m:r>
                            <a:rPr lang="en-GB" sz="2400" i="1">
                              <a:latin typeface="Cambria Math" panose="02040503050406030204" pitchFamily="18" charset="0"/>
                            </a:rPr>
                            <m:t>𝑘</m:t>
                          </m:r>
                        </m:sub>
                      </m:sSub>
                      <m:r>
                        <a:rPr lang="en-GB" sz="2400">
                          <a:latin typeface="Cambria Math" panose="02040503050406030204" pitchFamily="18" charset="0"/>
                        </a:rPr>
                        <m:t>=∞</m:t>
                      </m:r>
                    </m:oMath>
                  </m:oMathPara>
                </a14:m>
                <a:endParaRPr lang="en-GB" sz="2400" dirty="0"/>
              </a:p>
            </p:txBody>
          </p:sp>
        </mc:Choice>
        <mc:Fallback xmlns="">
          <p:sp>
            <p:nvSpPr>
              <p:cNvPr id="9" name="Rectangle 8"/>
              <p:cNvSpPr>
                <a:spLocks noRot="1" noChangeAspect="1" noMove="1" noResize="1" noEditPoints="1" noAdjustHandles="1" noChangeArrowheads="1" noChangeShapeType="1" noTextEdit="1"/>
              </p:cNvSpPr>
              <p:nvPr/>
            </p:nvSpPr>
            <p:spPr>
              <a:xfrm>
                <a:off x="7278199" y="2878900"/>
                <a:ext cx="1292726" cy="461665"/>
              </a:xfrm>
              <a:prstGeom prst="rect">
                <a:avLst/>
              </a:prstGeom>
              <a:blipFill>
                <a:blip r:embed="rId2"/>
                <a:stretch>
                  <a:fillRect b="-263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955988" y="3546556"/>
                <a:ext cx="7214924" cy="5813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rPr>
                          </m:ctrlPr>
                        </m:sSubPr>
                        <m:e>
                          <m:r>
                            <a:rPr lang="en-GB" sz="2400" b="1" i="0">
                              <a:latin typeface="Cambria Math" panose="02040503050406030204" pitchFamily="18" charset="0"/>
                            </a:rPr>
                            <m:t>𝐊</m:t>
                          </m:r>
                        </m:e>
                        <m:sub>
                          <m:r>
                            <a:rPr lang="en-GB" sz="2400" i="1">
                              <a:latin typeface="Cambria Math" panose="02040503050406030204" pitchFamily="18" charset="0"/>
                            </a:rPr>
                            <m:t>𝑘</m:t>
                          </m:r>
                        </m:sub>
                      </m:sSub>
                      <m:r>
                        <a:rPr lang="en-GB" sz="2400">
                          <a:latin typeface="Cambria Math" panose="02040503050406030204" pitchFamily="18" charset="0"/>
                        </a:rPr>
                        <m:t>=</m:t>
                      </m:r>
                      <m:sSub>
                        <m:sSubPr>
                          <m:ctrlPr>
                            <a:rPr lang="en-GB" sz="2400" i="1">
                              <a:latin typeface="Cambria Math" panose="02040503050406030204" pitchFamily="18" charset="0"/>
                            </a:rPr>
                          </m:ctrlPr>
                        </m:sSubPr>
                        <m:e>
                          <m:acc>
                            <m:accPr>
                              <m:chr m:val="̂"/>
                              <m:ctrlPr>
                                <a:rPr lang="en-GB" sz="2400" b="1" i="1">
                                  <a:latin typeface="Cambria Math" panose="02040503050406030204" pitchFamily="18" charset="0"/>
                                </a:rPr>
                              </m:ctrlPr>
                            </m:accPr>
                            <m:e>
                              <m:r>
                                <a:rPr lang="en-GB" sz="2400" b="1" i="0">
                                  <a:latin typeface="Cambria Math" panose="02040503050406030204" pitchFamily="18" charset="0"/>
                                </a:rPr>
                                <m:t>𝚺</m:t>
                              </m:r>
                            </m:e>
                          </m:acc>
                        </m:e>
                        <m:sub>
                          <m:r>
                            <a:rPr lang="en-GB" sz="2400" i="1">
                              <a:latin typeface="Cambria Math" panose="02040503050406030204" pitchFamily="18" charset="0"/>
                            </a:rPr>
                            <m:t>𝑘</m:t>
                          </m:r>
                        </m:sub>
                      </m:sSub>
                      <m:sSup>
                        <m:sSupPr>
                          <m:ctrlPr>
                            <a:rPr lang="en-GB" sz="2400" i="1">
                              <a:latin typeface="Cambria Math" panose="02040503050406030204" pitchFamily="18" charset="0"/>
                            </a:rPr>
                          </m:ctrlPr>
                        </m:sSupPr>
                        <m:e>
                          <m:r>
                            <a:rPr lang="en-US" sz="2400" b="1" i="0" smtClean="0">
                              <a:latin typeface="Cambria Math" panose="02040503050406030204" pitchFamily="18" charset="0"/>
                            </a:rPr>
                            <m:t>𝐆</m:t>
                          </m:r>
                        </m:e>
                        <m:sup>
                          <m:r>
                            <a:rPr lang="en-GB" sz="2400" i="1">
                              <a:latin typeface="Cambria Math" panose="02040503050406030204" pitchFamily="18" charset="0"/>
                            </a:rPr>
                            <m:t>𝑇</m:t>
                          </m:r>
                        </m:sup>
                      </m:sSup>
                      <m:sSup>
                        <m:sSupPr>
                          <m:ctrlPr>
                            <a:rPr lang="en-GB" sz="2400" i="1">
                              <a:latin typeface="Cambria Math" panose="02040503050406030204" pitchFamily="18" charset="0"/>
                            </a:rPr>
                          </m:ctrlPr>
                        </m:sSupPr>
                        <m:e>
                          <m:d>
                            <m:dPr>
                              <m:ctrlPr>
                                <a:rPr lang="en-GB" sz="2400" i="1">
                                  <a:latin typeface="Cambria Math" panose="02040503050406030204" pitchFamily="18" charset="0"/>
                                </a:rPr>
                              </m:ctrlPr>
                            </m:dPr>
                            <m:e>
                              <m:r>
                                <a:rPr lang="en-US" sz="2400" b="1" i="0" smtClean="0">
                                  <a:latin typeface="Cambria Math" panose="02040503050406030204" pitchFamily="18" charset="0"/>
                                </a:rPr>
                                <m:t>𝐆</m:t>
                              </m:r>
                              <m:sSub>
                                <m:sSubPr>
                                  <m:ctrlPr>
                                    <a:rPr lang="en-GB"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en-GB" sz="2400" b="1" i="1">
                                          <a:latin typeface="Cambria Math" panose="02040503050406030204" pitchFamily="18" charset="0"/>
                                        </a:rPr>
                                        <m:t>𝚺</m:t>
                                      </m:r>
                                    </m:e>
                                  </m:acc>
                                </m:e>
                                <m:sub>
                                  <m:r>
                                    <a:rPr lang="en-GB" sz="2400" i="1">
                                      <a:latin typeface="Cambria Math" panose="02040503050406030204" pitchFamily="18" charset="0"/>
                                    </a:rPr>
                                    <m:t>𝑘</m:t>
                                  </m:r>
                                </m:sub>
                              </m:sSub>
                              <m:sSup>
                                <m:sSupPr>
                                  <m:ctrlPr>
                                    <a:rPr lang="en-GB" sz="2400" i="1">
                                      <a:latin typeface="Cambria Math" panose="02040503050406030204" pitchFamily="18" charset="0"/>
                                    </a:rPr>
                                  </m:ctrlPr>
                                </m:sSupPr>
                                <m:e>
                                  <m:r>
                                    <a:rPr lang="en-US" sz="2400" b="1" i="0" smtClean="0">
                                      <a:latin typeface="Cambria Math" panose="02040503050406030204" pitchFamily="18" charset="0"/>
                                    </a:rPr>
                                    <m:t>𝐆</m:t>
                                  </m:r>
                                </m:e>
                                <m:sup>
                                  <m:r>
                                    <a:rPr lang="en-GB" sz="2400" i="1">
                                      <a:latin typeface="Cambria Math" panose="02040503050406030204" pitchFamily="18" charset="0"/>
                                    </a:rPr>
                                    <m:t>𝑇</m:t>
                                  </m:r>
                                </m:sup>
                              </m:sSup>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b="1" i="0">
                                      <a:latin typeface="Cambria Math" panose="02040503050406030204" pitchFamily="18" charset="0"/>
                                    </a:rPr>
                                    <m:t>𝐑</m:t>
                                  </m:r>
                                </m:e>
                                <m:sub>
                                  <m:r>
                                    <a:rPr lang="en-GB" sz="2400" i="1">
                                      <a:latin typeface="Cambria Math" panose="02040503050406030204" pitchFamily="18" charset="0"/>
                                    </a:rPr>
                                    <m:t>𝑘</m:t>
                                  </m:r>
                                </m:sub>
                              </m:sSub>
                            </m:e>
                          </m:d>
                        </m:e>
                        <m:sup>
                          <m:r>
                            <a:rPr lang="en-GB" sz="2400" i="1">
                              <a:latin typeface="Cambria Math" panose="02040503050406030204" pitchFamily="18" charset="0"/>
                            </a:rPr>
                            <m:t>−1</m:t>
                          </m:r>
                        </m:sup>
                      </m:sSup>
                      <m:r>
                        <a:rPr lang="en-GB" sz="2400" i="1">
                          <a:latin typeface="Cambria Math" panose="02040503050406030204" pitchFamily="18" charset="0"/>
                        </a:rPr>
                        <m:t>=</m:t>
                      </m:r>
                      <m:sSub>
                        <m:sSubPr>
                          <m:ctrlPr>
                            <a:rPr lang="en-GB" sz="2400" i="1">
                              <a:latin typeface="Cambria Math" panose="02040503050406030204" pitchFamily="18" charset="0"/>
                            </a:rPr>
                          </m:ctrlPr>
                        </m:sSubPr>
                        <m:e>
                          <m:acc>
                            <m:accPr>
                              <m:chr m:val="̂"/>
                              <m:ctrlPr>
                                <a:rPr lang="en-GB" sz="2400" b="1" i="1">
                                  <a:latin typeface="Cambria Math" panose="02040503050406030204" pitchFamily="18" charset="0"/>
                                </a:rPr>
                              </m:ctrlPr>
                            </m:accPr>
                            <m:e>
                              <m:r>
                                <a:rPr lang="en-GB" sz="2400" b="1" i="0">
                                  <a:latin typeface="Cambria Math" panose="02040503050406030204" pitchFamily="18" charset="0"/>
                                </a:rPr>
                                <m:t>𝚺</m:t>
                              </m:r>
                            </m:e>
                          </m:acc>
                        </m:e>
                        <m:sub>
                          <m:r>
                            <a:rPr lang="en-GB" sz="2400" i="1">
                              <a:latin typeface="Cambria Math" panose="02040503050406030204" pitchFamily="18" charset="0"/>
                            </a:rPr>
                            <m:t>𝑘</m:t>
                          </m:r>
                        </m:sub>
                      </m:sSub>
                      <m:sSup>
                        <m:sSupPr>
                          <m:ctrlPr>
                            <a:rPr lang="en-GB" sz="2400" i="1">
                              <a:latin typeface="Cambria Math" panose="02040503050406030204" pitchFamily="18" charset="0"/>
                            </a:rPr>
                          </m:ctrlPr>
                        </m:sSupPr>
                        <m:e>
                          <m:r>
                            <a:rPr lang="en-US" sz="2400" b="1" i="0" smtClean="0">
                              <a:latin typeface="Cambria Math" panose="02040503050406030204" pitchFamily="18" charset="0"/>
                            </a:rPr>
                            <m:t>𝐆</m:t>
                          </m:r>
                        </m:e>
                        <m:sup>
                          <m:r>
                            <a:rPr lang="en-GB" sz="2400" i="1">
                              <a:latin typeface="Cambria Math" panose="02040503050406030204" pitchFamily="18" charset="0"/>
                            </a:rPr>
                            <m:t>𝑇</m:t>
                          </m:r>
                        </m:sup>
                      </m:sSup>
                      <m:sSup>
                        <m:sSupPr>
                          <m:ctrlPr>
                            <a:rPr lang="en-GB" sz="2400" i="1">
                              <a:latin typeface="Cambria Math" panose="02040503050406030204" pitchFamily="18" charset="0"/>
                            </a:rPr>
                          </m:ctrlPr>
                        </m:sSupPr>
                        <m:e>
                          <m:d>
                            <m:dPr>
                              <m:ctrlPr>
                                <a:rPr lang="en-GB" sz="2400" i="1">
                                  <a:latin typeface="Cambria Math" panose="02040503050406030204" pitchFamily="18" charset="0"/>
                                </a:rPr>
                              </m:ctrlPr>
                            </m:dPr>
                            <m:e>
                              <m:r>
                                <a:rPr lang="en-US" sz="2400" b="1" i="0" smtClean="0">
                                  <a:latin typeface="Cambria Math" panose="02040503050406030204" pitchFamily="18" charset="0"/>
                                </a:rPr>
                                <m:t>𝐆</m:t>
                              </m:r>
                              <m:sSub>
                                <m:sSubPr>
                                  <m:ctrlPr>
                                    <a:rPr lang="en-GB" sz="2400" i="1">
                                      <a:latin typeface="Cambria Math" panose="02040503050406030204" pitchFamily="18" charset="0"/>
                                    </a:rPr>
                                  </m:ctrlPr>
                                </m:sSubPr>
                                <m:e>
                                  <m:acc>
                                    <m:accPr>
                                      <m:chr m:val="̂"/>
                                      <m:ctrlPr>
                                        <a:rPr lang="en-GB" sz="2400" b="1" i="1">
                                          <a:latin typeface="Cambria Math" panose="02040503050406030204" pitchFamily="18" charset="0"/>
                                        </a:rPr>
                                      </m:ctrlPr>
                                    </m:accPr>
                                    <m:e>
                                      <m:r>
                                        <a:rPr lang="en-GB" sz="2400" b="1" i="0">
                                          <a:latin typeface="Cambria Math" panose="02040503050406030204" pitchFamily="18" charset="0"/>
                                        </a:rPr>
                                        <m:t>𝚺</m:t>
                                      </m:r>
                                    </m:e>
                                  </m:acc>
                                </m:e>
                                <m:sub>
                                  <m:r>
                                    <a:rPr lang="en-GB" sz="2400" i="1">
                                      <a:latin typeface="Cambria Math" panose="02040503050406030204" pitchFamily="18" charset="0"/>
                                    </a:rPr>
                                    <m:t>𝑘</m:t>
                                  </m:r>
                                </m:sub>
                              </m:sSub>
                              <m:sSup>
                                <m:sSupPr>
                                  <m:ctrlPr>
                                    <a:rPr lang="en-GB" sz="2400" i="1">
                                      <a:latin typeface="Cambria Math" panose="02040503050406030204" pitchFamily="18" charset="0"/>
                                    </a:rPr>
                                  </m:ctrlPr>
                                </m:sSupPr>
                                <m:e>
                                  <m:r>
                                    <a:rPr lang="en-US" sz="2400" b="1" i="0" smtClean="0">
                                      <a:latin typeface="Cambria Math" panose="02040503050406030204" pitchFamily="18" charset="0"/>
                                    </a:rPr>
                                    <m:t>𝐆</m:t>
                                  </m:r>
                                </m:e>
                                <m:sup>
                                  <m:r>
                                    <a:rPr lang="en-GB" sz="2400" i="1">
                                      <a:latin typeface="Cambria Math" panose="02040503050406030204" pitchFamily="18" charset="0"/>
                                    </a:rPr>
                                    <m:t>𝑇</m:t>
                                  </m:r>
                                </m:sup>
                              </m:sSup>
                              <m:r>
                                <a:rPr lang="en-GB" sz="2400" i="1">
                                  <a:latin typeface="Cambria Math" panose="02040503050406030204" pitchFamily="18" charset="0"/>
                                </a:rPr>
                                <m:t>+∞</m:t>
                              </m:r>
                            </m:e>
                          </m:d>
                        </m:e>
                        <m:sup>
                          <m:r>
                            <a:rPr lang="en-GB" sz="2400" i="1">
                              <a:latin typeface="Cambria Math" panose="02040503050406030204" pitchFamily="18" charset="0"/>
                            </a:rPr>
                            <m:t>−1</m:t>
                          </m:r>
                        </m:sup>
                      </m:sSup>
                    </m:oMath>
                  </m:oMathPara>
                </a14:m>
                <a:endParaRPr lang="en-GB" sz="2400" dirty="0"/>
              </a:p>
            </p:txBody>
          </p:sp>
        </mc:Choice>
        <mc:Fallback xmlns="">
          <p:sp>
            <p:nvSpPr>
              <p:cNvPr id="11" name="Rectangle 10"/>
              <p:cNvSpPr>
                <a:spLocks noRot="1" noChangeAspect="1" noMove="1" noResize="1" noEditPoints="1" noAdjustHandles="1" noChangeArrowheads="1" noChangeShapeType="1" noTextEdit="1"/>
              </p:cNvSpPr>
              <p:nvPr/>
            </p:nvSpPr>
            <p:spPr>
              <a:xfrm>
                <a:off x="1955988" y="3546556"/>
                <a:ext cx="7214924" cy="58137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1948833" y="5254054"/>
                <a:ext cx="134652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rPr>
                          </m:ctrlPr>
                        </m:sSubPr>
                        <m:e>
                          <m:r>
                            <a:rPr lang="en-GB" sz="2400" b="1" i="0">
                              <a:latin typeface="Cambria Math" panose="02040503050406030204" pitchFamily="18" charset="0"/>
                            </a:rPr>
                            <m:t>𝛍</m:t>
                          </m:r>
                        </m:e>
                        <m:sub>
                          <m:r>
                            <a:rPr lang="en-GB" sz="2400" i="1">
                              <a:latin typeface="Cambria Math" panose="02040503050406030204" pitchFamily="18" charset="0"/>
                            </a:rPr>
                            <m:t>𝑘</m:t>
                          </m:r>
                        </m:sub>
                      </m:sSub>
                      <m:r>
                        <a:rPr lang="en-GB" sz="2400">
                          <a:latin typeface="Cambria Math" panose="02040503050406030204" pitchFamily="18" charset="0"/>
                        </a:rPr>
                        <m:t>=</m:t>
                      </m:r>
                      <m:sSub>
                        <m:sSubPr>
                          <m:ctrlPr>
                            <a:rPr lang="en-GB" sz="2400" i="1">
                              <a:latin typeface="Cambria Math" panose="02040503050406030204" pitchFamily="18" charset="0"/>
                            </a:rPr>
                          </m:ctrlPr>
                        </m:sSubPr>
                        <m:e>
                          <m:acc>
                            <m:accPr>
                              <m:chr m:val="̂"/>
                              <m:ctrlPr>
                                <a:rPr lang="en-GB" sz="2400" b="1" i="1">
                                  <a:latin typeface="Cambria Math" panose="02040503050406030204" pitchFamily="18" charset="0"/>
                                </a:rPr>
                              </m:ctrlPr>
                            </m:accPr>
                            <m:e>
                              <m:r>
                                <a:rPr lang="en-GB" sz="2400" b="1" i="0">
                                  <a:latin typeface="Cambria Math" panose="02040503050406030204" pitchFamily="18" charset="0"/>
                                </a:rPr>
                                <m:t>𝛍</m:t>
                              </m:r>
                            </m:e>
                          </m:acc>
                        </m:e>
                        <m:sub>
                          <m:r>
                            <a:rPr lang="en-GB" sz="2400" i="1">
                              <a:latin typeface="Cambria Math" panose="02040503050406030204" pitchFamily="18" charset="0"/>
                            </a:rPr>
                            <m:t>𝑘</m:t>
                          </m:r>
                        </m:sub>
                      </m:sSub>
                    </m:oMath>
                  </m:oMathPara>
                </a14:m>
                <a:endParaRPr lang="en-GB" dirty="0"/>
              </a:p>
            </p:txBody>
          </p:sp>
        </mc:Choice>
        <mc:Fallback xmlns="">
          <p:sp>
            <p:nvSpPr>
              <p:cNvPr id="14" name="Rectangle 13"/>
              <p:cNvSpPr>
                <a:spLocks noRot="1" noChangeAspect="1" noMove="1" noResize="1" noEditPoints="1" noAdjustHandles="1" noChangeArrowheads="1" noChangeShapeType="1" noTextEdit="1"/>
              </p:cNvSpPr>
              <p:nvPr/>
            </p:nvSpPr>
            <p:spPr>
              <a:xfrm>
                <a:off x="1948833" y="5254054"/>
                <a:ext cx="1346522" cy="461665"/>
              </a:xfrm>
              <a:prstGeom prst="rect">
                <a:avLst/>
              </a:prstGeom>
              <a:blipFill>
                <a:blip r:embed="rId4"/>
                <a:stretch>
                  <a:fillRect t="-5263" r="-25792" b="-1052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955989" y="4469110"/>
                <a:ext cx="3112903" cy="4715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rPr>
                          </m:ctrlPr>
                        </m:sSubPr>
                        <m:e>
                          <m:r>
                            <a:rPr lang="en-GB" sz="2400" b="1" i="0">
                              <a:latin typeface="Cambria Math" panose="02040503050406030204" pitchFamily="18" charset="0"/>
                            </a:rPr>
                            <m:t>𝐊</m:t>
                          </m:r>
                        </m:e>
                        <m:sub>
                          <m:r>
                            <a:rPr lang="en-GB" sz="2400" i="1">
                              <a:latin typeface="Cambria Math" panose="02040503050406030204" pitchFamily="18" charset="0"/>
                            </a:rPr>
                            <m:t>𝑘</m:t>
                          </m:r>
                        </m:sub>
                      </m:sSub>
                      <m:r>
                        <a:rPr lang="en-US" sz="2400" i="1">
                          <a:latin typeface="Cambria Math" panose="02040503050406030204" pitchFamily="18" charset="0"/>
                        </a:rPr>
                        <m:t>=</m:t>
                      </m:r>
                      <m:sSub>
                        <m:sSubPr>
                          <m:ctrlPr>
                            <a:rPr lang="en-GB"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en-GB" sz="2400" b="1" i="1">
                                  <a:latin typeface="Cambria Math" panose="02040503050406030204" pitchFamily="18" charset="0"/>
                                </a:rPr>
                                <m:t>𝚺</m:t>
                              </m:r>
                            </m:e>
                          </m:acc>
                        </m:e>
                        <m:sub>
                          <m:r>
                            <a:rPr lang="en-GB" sz="2400" i="1">
                              <a:latin typeface="Cambria Math" panose="02040503050406030204" pitchFamily="18" charset="0"/>
                            </a:rPr>
                            <m:t>𝑘</m:t>
                          </m:r>
                        </m:sub>
                      </m:sSub>
                      <m:sSup>
                        <m:sSupPr>
                          <m:ctrlPr>
                            <a:rPr lang="en-GB" sz="2400" i="1">
                              <a:latin typeface="Cambria Math" panose="02040503050406030204" pitchFamily="18" charset="0"/>
                            </a:rPr>
                          </m:ctrlPr>
                        </m:sSupPr>
                        <m:e>
                          <m:r>
                            <a:rPr lang="en-US" sz="2400" b="1" i="0" smtClean="0">
                              <a:latin typeface="Cambria Math" panose="02040503050406030204" pitchFamily="18" charset="0"/>
                            </a:rPr>
                            <m:t>𝐆</m:t>
                          </m:r>
                        </m:e>
                        <m:sup>
                          <m:r>
                            <a:rPr lang="en-GB" sz="2400" i="1">
                              <a:latin typeface="Cambria Math" panose="02040503050406030204" pitchFamily="18" charset="0"/>
                            </a:rPr>
                            <m:t>𝑇</m:t>
                          </m:r>
                        </m:sup>
                      </m:sSup>
                      <m:sSup>
                        <m:sSupPr>
                          <m:ctrlPr>
                            <a:rPr lang="en-GB" sz="2400" i="1">
                              <a:latin typeface="Cambria Math" panose="02040503050406030204" pitchFamily="18" charset="0"/>
                            </a:rPr>
                          </m:ctrlPr>
                        </m:sSupPr>
                        <m:e>
                          <m:d>
                            <m:dPr>
                              <m:ctrlPr>
                                <a:rPr lang="en-GB" sz="2400" i="1">
                                  <a:latin typeface="Cambria Math" panose="02040503050406030204" pitchFamily="18" charset="0"/>
                                </a:rPr>
                              </m:ctrlPr>
                            </m:dPr>
                            <m:e>
                              <m:r>
                                <a:rPr lang="en-GB" sz="2400">
                                  <a:latin typeface="Cambria Math" panose="02040503050406030204" pitchFamily="18" charset="0"/>
                                </a:rPr>
                                <m:t>∞</m:t>
                              </m:r>
                            </m:e>
                          </m:d>
                        </m:e>
                        <m:sup>
                          <m:r>
                            <a:rPr lang="en-GB" sz="2400">
                              <a:latin typeface="Cambria Math" panose="02040503050406030204" pitchFamily="18" charset="0"/>
                            </a:rPr>
                            <m:t>−1</m:t>
                          </m:r>
                        </m:sup>
                      </m:sSup>
                      <m:r>
                        <a:rPr lang="en-US" sz="2400" i="1">
                          <a:latin typeface="Cambria Math" panose="02040503050406030204" pitchFamily="18" charset="0"/>
                        </a:rPr>
                        <m:t>=0</m:t>
                      </m:r>
                    </m:oMath>
                  </m:oMathPara>
                </a14:m>
                <a:endParaRPr lang="en-GB" sz="2400" dirty="0"/>
              </a:p>
            </p:txBody>
          </p:sp>
        </mc:Choice>
        <mc:Fallback xmlns="">
          <p:sp>
            <p:nvSpPr>
              <p:cNvPr id="15" name="Rectangle 14"/>
              <p:cNvSpPr>
                <a:spLocks noRot="1" noChangeAspect="1" noMove="1" noResize="1" noEditPoints="1" noAdjustHandles="1" noChangeArrowheads="1" noChangeShapeType="1" noTextEdit="1"/>
              </p:cNvSpPr>
              <p:nvPr/>
            </p:nvSpPr>
            <p:spPr>
              <a:xfrm>
                <a:off x="1955989" y="4469110"/>
                <a:ext cx="3112903" cy="471539"/>
              </a:xfrm>
              <a:prstGeom prst="rect">
                <a:avLst/>
              </a:prstGeom>
              <a:blipFill>
                <a:blip r:embed="rId5"/>
                <a:stretch>
                  <a:fillRect t="-5195" b="-38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4913476" y="2878901"/>
                <a:ext cx="63126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rPr>
                          </m:ctrlPr>
                        </m:sSubPr>
                        <m:e>
                          <m:r>
                            <a:rPr lang="en-GB" sz="2400" b="1" i="0">
                              <a:latin typeface="Cambria Math" panose="02040503050406030204" pitchFamily="18" charset="0"/>
                            </a:rPr>
                            <m:t>𝐑</m:t>
                          </m:r>
                        </m:e>
                        <m:sub>
                          <m:r>
                            <a:rPr lang="en-GB" sz="2400" i="1">
                              <a:latin typeface="Cambria Math" panose="02040503050406030204" pitchFamily="18" charset="0"/>
                            </a:rPr>
                            <m:t>𝑘</m:t>
                          </m:r>
                        </m:sub>
                      </m:sSub>
                    </m:oMath>
                  </m:oMathPara>
                </a14:m>
                <a:endParaRPr lang="en-GB" dirty="0"/>
              </a:p>
            </p:txBody>
          </p:sp>
        </mc:Choice>
        <mc:Fallback xmlns="">
          <p:sp>
            <p:nvSpPr>
              <p:cNvPr id="2" name="Rectangle 1"/>
              <p:cNvSpPr>
                <a:spLocks noRot="1" noChangeAspect="1" noMove="1" noResize="1" noEditPoints="1" noAdjustHandles="1" noChangeArrowheads="1" noChangeShapeType="1" noTextEdit="1"/>
              </p:cNvSpPr>
              <p:nvPr/>
            </p:nvSpPr>
            <p:spPr>
              <a:xfrm>
                <a:off x="4913476" y="2878901"/>
                <a:ext cx="631263" cy="461665"/>
              </a:xfrm>
              <a:prstGeom prst="rect">
                <a:avLst/>
              </a:prstGeom>
              <a:blipFill>
                <a:blip r:embed="rId6"/>
                <a:stretch>
                  <a:fillRect b="-263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DC71F5E-6E5A-8E79-075B-84AC52D9EB73}"/>
                  </a:ext>
                </a:extLst>
              </p:cNvPr>
              <p:cNvSpPr txBox="1"/>
              <p:nvPr/>
            </p:nvSpPr>
            <p:spPr>
              <a:xfrm>
                <a:off x="686979" y="1948162"/>
                <a:ext cx="6096784" cy="5813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rPr>
                          </m:ctrlPr>
                        </m:sSubPr>
                        <m:e>
                          <m:r>
                            <a:rPr lang="en-GB" sz="2400" b="1" i="0">
                              <a:latin typeface="Cambria Math" panose="02040503050406030204" pitchFamily="18" charset="0"/>
                            </a:rPr>
                            <m:t>𝐊</m:t>
                          </m:r>
                        </m:e>
                        <m:sub>
                          <m:r>
                            <a:rPr lang="en-GB" sz="2400" i="1">
                              <a:latin typeface="Cambria Math" panose="02040503050406030204" pitchFamily="18" charset="0"/>
                            </a:rPr>
                            <m:t>𝑘</m:t>
                          </m:r>
                        </m:sub>
                      </m:sSub>
                      <m:r>
                        <a:rPr lang="en-GB" sz="2400">
                          <a:latin typeface="Cambria Math" panose="02040503050406030204" pitchFamily="18" charset="0"/>
                        </a:rPr>
                        <m:t>=</m:t>
                      </m:r>
                      <m:sSub>
                        <m:sSubPr>
                          <m:ctrlPr>
                            <a:rPr lang="en-GB" sz="2400" i="1">
                              <a:latin typeface="Cambria Math" panose="02040503050406030204" pitchFamily="18" charset="0"/>
                            </a:rPr>
                          </m:ctrlPr>
                        </m:sSubPr>
                        <m:e>
                          <m:acc>
                            <m:accPr>
                              <m:chr m:val="̂"/>
                              <m:ctrlPr>
                                <a:rPr lang="en-GB" sz="2400" b="1" i="1">
                                  <a:latin typeface="Cambria Math" panose="02040503050406030204" pitchFamily="18" charset="0"/>
                                </a:rPr>
                              </m:ctrlPr>
                            </m:accPr>
                            <m:e>
                              <m:r>
                                <a:rPr lang="en-GB" sz="2400" b="1" i="0">
                                  <a:latin typeface="Cambria Math" panose="02040503050406030204" pitchFamily="18" charset="0"/>
                                </a:rPr>
                                <m:t>𝚺</m:t>
                              </m:r>
                            </m:e>
                          </m:acc>
                        </m:e>
                        <m:sub>
                          <m:r>
                            <a:rPr lang="en-GB" sz="2400" i="1">
                              <a:latin typeface="Cambria Math" panose="02040503050406030204" pitchFamily="18" charset="0"/>
                            </a:rPr>
                            <m:t>𝑘</m:t>
                          </m:r>
                        </m:sub>
                      </m:sSub>
                      <m:sSup>
                        <m:sSupPr>
                          <m:ctrlPr>
                            <a:rPr lang="en-GB" sz="2400" i="1">
                              <a:latin typeface="Cambria Math" panose="02040503050406030204" pitchFamily="18" charset="0"/>
                            </a:rPr>
                          </m:ctrlPr>
                        </m:sSupPr>
                        <m:e>
                          <m:r>
                            <a:rPr lang="en-US" sz="2400" b="1" i="0" smtClean="0">
                              <a:latin typeface="Cambria Math" panose="02040503050406030204" pitchFamily="18" charset="0"/>
                            </a:rPr>
                            <m:t>𝐆</m:t>
                          </m:r>
                        </m:e>
                        <m:sup>
                          <m:r>
                            <a:rPr lang="en-GB" sz="2400" i="1">
                              <a:latin typeface="Cambria Math" panose="02040503050406030204" pitchFamily="18" charset="0"/>
                            </a:rPr>
                            <m:t>𝑇</m:t>
                          </m:r>
                        </m:sup>
                      </m:sSup>
                      <m:sSup>
                        <m:sSupPr>
                          <m:ctrlPr>
                            <a:rPr lang="en-GB" sz="2400" i="1">
                              <a:latin typeface="Cambria Math" panose="02040503050406030204" pitchFamily="18" charset="0"/>
                            </a:rPr>
                          </m:ctrlPr>
                        </m:sSupPr>
                        <m:e>
                          <m:d>
                            <m:dPr>
                              <m:ctrlPr>
                                <a:rPr lang="en-GB" sz="2400" i="1">
                                  <a:latin typeface="Cambria Math" panose="02040503050406030204" pitchFamily="18" charset="0"/>
                                </a:rPr>
                              </m:ctrlPr>
                            </m:dPr>
                            <m:e>
                              <m:r>
                                <a:rPr lang="en-US" sz="2400" b="1" i="0" smtClean="0">
                                  <a:latin typeface="Cambria Math" panose="02040503050406030204" pitchFamily="18" charset="0"/>
                                </a:rPr>
                                <m:t>𝐆</m:t>
                              </m:r>
                              <m:sSub>
                                <m:sSubPr>
                                  <m:ctrlPr>
                                    <a:rPr lang="en-GB"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en-GB" sz="2400" b="1" i="0">
                                          <a:latin typeface="Cambria Math" panose="02040503050406030204" pitchFamily="18" charset="0"/>
                                        </a:rPr>
                                        <m:t>𝚺</m:t>
                                      </m:r>
                                    </m:e>
                                  </m:acc>
                                </m:e>
                                <m:sub>
                                  <m:r>
                                    <a:rPr lang="en-GB" sz="2400" i="1">
                                      <a:latin typeface="Cambria Math" panose="02040503050406030204" pitchFamily="18" charset="0"/>
                                    </a:rPr>
                                    <m:t>𝑘</m:t>
                                  </m:r>
                                </m:sub>
                              </m:sSub>
                              <m:sSup>
                                <m:sSupPr>
                                  <m:ctrlPr>
                                    <a:rPr lang="en-GB" sz="2400" i="1">
                                      <a:latin typeface="Cambria Math" panose="02040503050406030204" pitchFamily="18" charset="0"/>
                                    </a:rPr>
                                  </m:ctrlPr>
                                </m:sSupPr>
                                <m:e>
                                  <m:r>
                                    <a:rPr lang="en-US" sz="2400" b="1" i="0" smtClean="0">
                                      <a:latin typeface="Cambria Math" panose="02040503050406030204" pitchFamily="18" charset="0"/>
                                    </a:rPr>
                                    <m:t>𝐆</m:t>
                                  </m:r>
                                </m:e>
                                <m:sup>
                                  <m:r>
                                    <a:rPr lang="en-GB" sz="2400" i="1">
                                      <a:latin typeface="Cambria Math" panose="02040503050406030204" pitchFamily="18" charset="0"/>
                                    </a:rPr>
                                    <m:t>𝑇</m:t>
                                  </m:r>
                                </m:sup>
                              </m:sSup>
                              <m:r>
                                <a:rPr lang="en-US" sz="2400" b="0" i="1" smtClean="0">
                                  <a:latin typeface="Cambria Math" panose="02040503050406030204" pitchFamily="18" charset="0"/>
                                </a:rPr>
                                <m:t>+</m:t>
                              </m:r>
                              <m:sSub>
                                <m:sSubPr>
                                  <m:ctrlPr>
                                    <a:rPr lang="en-GB" sz="2400" i="1">
                                      <a:latin typeface="Cambria Math" panose="02040503050406030204" pitchFamily="18" charset="0"/>
                                      <a:ea typeface="Times New Roman"/>
                                      <a:cs typeface="Times New Roman"/>
                                    </a:rPr>
                                  </m:ctrlPr>
                                </m:sSubPr>
                                <m:e>
                                  <m:r>
                                    <a:rPr lang="en-GB" sz="2400" b="1" i="1">
                                      <a:latin typeface="Cambria Math"/>
                                      <a:ea typeface="Times New Roman"/>
                                      <a:cs typeface="Times New Roman"/>
                                    </a:rPr>
                                    <m:t>𝐑</m:t>
                                  </m:r>
                                </m:e>
                                <m:sub>
                                  <m:r>
                                    <a:rPr lang="en-GB" sz="2400" b="1" i="1">
                                      <a:latin typeface="Cambria Math"/>
                                      <a:ea typeface="Times New Roman"/>
                                      <a:cs typeface="Times New Roman"/>
                                    </a:rPr>
                                    <m:t>𝒌</m:t>
                                  </m:r>
                                </m:sub>
                              </m:sSub>
                            </m:e>
                          </m:d>
                        </m:e>
                        <m:sup>
                          <m:r>
                            <a:rPr lang="en-GB" sz="2400">
                              <a:latin typeface="Cambria Math" panose="02040503050406030204" pitchFamily="18" charset="0"/>
                            </a:rPr>
                            <m:t>−1</m:t>
                          </m:r>
                        </m:sup>
                      </m:sSup>
                    </m:oMath>
                  </m:oMathPara>
                </a14:m>
                <a:endParaRPr lang="en-GB" dirty="0"/>
              </a:p>
            </p:txBody>
          </p:sp>
        </mc:Choice>
        <mc:Fallback xmlns="">
          <p:sp>
            <p:nvSpPr>
              <p:cNvPr id="3" name="TextBox 2">
                <a:extLst>
                  <a:ext uri="{FF2B5EF4-FFF2-40B4-BE49-F238E27FC236}">
                    <a16:creationId xmlns:a16="http://schemas.microsoft.com/office/drawing/2014/main" id="{ADC71F5E-6E5A-8E79-075B-84AC52D9EB73}"/>
                  </a:ext>
                </a:extLst>
              </p:cNvPr>
              <p:cNvSpPr txBox="1">
                <a:spLocks noRot="1" noChangeAspect="1" noMove="1" noResize="1" noEditPoints="1" noAdjustHandles="1" noChangeArrowheads="1" noChangeShapeType="1" noTextEdit="1"/>
              </p:cNvSpPr>
              <p:nvPr/>
            </p:nvSpPr>
            <p:spPr>
              <a:xfrm>
                <a:off x="686979" y="1948162"/>
                <a:ext cx="6096784" cy="581378"/>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F994183-38CD-FF77-75D5-3DB1E2471EA3}"/>
                  </a:ext>
                </a:extLst>
              </p:cNvPr>
              <p:cNvSpPr txBox="1"/>
              <p:nvPr/>
            </p:nvSpPr>
            <p:spPr>
              <a:xfrm>
                <a:off x="616278" y="6153499"/>
                <a:ext cx="6096784" cy="4715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effectLst/>
                              <a:latin typeface="Cambria Math" panose="02040503050406030204" pitchFamily="18" charset="0"/>
                              <a:ea typeface="Times New Roman"/>
                              <a:cs typeface="Times New Roman"/>
                            </a:rPr>
                          </m:ctrlPr>
                        </m:sSubPr>
                        <m:e>
                          <m:r>
                            <a:rPr lang="en-GB" sz="2400" b="1" i="1">
                              <a:effectLst/>
                              <a:latin typeface="Cambria Math"/>
                              <a:ea typeface="Times New Roman"/>
                              <a:cs typeface="Times New Roman"/>
                            </a:rPr>
                            <m:t>𝚺</m:t>
                          </m:r>
                        </m:e>
                        <m:sub>
                          <m:r>
                            <a:rPr lang="en-GB" sz="2400" b="1" i="1">
                              <a:effectLst/>
                              <a:latin typeface="Cambria Math"/>
                              <a:ea typeface="Times New Roman"/>
                              <a:cs typeface="Times New Roman"/>
                            </a:rPr>
                            <m:t>𝒌</m:t>
                          </m:r>
                        </m:sub>
                      </m:sSub>
                      <m:r>
                        <a:rPr lang="en-US" sz="2400" b="1" i="1" smtClean="0">
                          <a:effectLst/>
                          <a:latin typeface="Cambria Math" panose="02040503050406030204" pitchFamily="18" charset="0"/>
                          <a:ea typeface="Times New Roman"/>
                          <a:cs typeface="Times New Roman"/>
                        </a:rPr>
                        <m:t>=</m:t>
                      </m:r>
                      <m:d>
                        <m:dPr>
                          <m:ctrlPr>
                            <a:rPr lang="en-GB" sz="2400" b="0" i="1">
                              <a:effectLst/>
                              <a:latin typeface="Cambria Math" panose="02040503050406030204" pitchFamily="18" charset="0"/>
                              <a:ea typeface="Times New Roman"/>
                              <a:cs typeface="Times New Roman"/>
                            </a:rPr>
                          </m:ctrlPr>
                        </m:dPr>
                        <m:e>
                          <m:r>
                            <a:rPr lang="en-GB" sz="2400" b="1" i="1">
                              <a:effectLst/>
                              <a:latin typeface="Cambria Math"/>
                              <a:ea typeface="Times New Roman"/>
                              <a:cs typeface="Times New Roman"/>
                            </a:rPr>
                            <m:t>𝐈</m:t>
                          </m:r>
                          <m:r>
                            <a:rPr lang="en-GB" sz="2400" b="1" i="1">
                              <a:effectLst/>
                              <a:latin typeface="Cambria Math"/>
                              <a:ea typeface="Times New Roman"/>
                              <a:cs typeface="Times New Roman"/>
                            </a:rPr>
                            <m:t>−</m:t>
                          </m:r>
                          <m:sSub>
                            <m:sSubPr>
                              <m:ctrlPr>
                                <a:rPr lang="en-GB" sz="2400" b="0" i="1">
                                  <a:effectLst/>
                                  <a:latin typeface="Cambria Math" panose="02040503050406030204" pitchFamily="18" charset="0"/>
                                  <a:ea typeface="Times New Roman"/>
                                  <a:cs typeface="Times New Roman"/>
                                </a:rPr>
                              </m:ctrlPr>
                            </m:sSubPr>
                            <m:e>
                              <m:r>
                                <a:rPr lang="en-GB" sz="2400" b="1" i="1">
                                  <a:effectLst/>
                                  <a:latin typeface="Cambria Math"/>
                                  <a:ea typeface="Times New Roman"/>
                                  <a:cs typeface="Times New Roman"/>
                                </a:rPr>
                                <m:t>𝐊</m:t>
                              </m:r>
                            </m:e>
                            <m:sub>
                              <m:r>
                                <a:rPr lang="en-GB" sz="2400" b="1" i="1">
                                  <a:effectLst/>
                                  <a:latin typeface="Cambria Math"/>
                                  <a:ea typeface="Times New Roman"/>
                                  <a:cs typeface="Times New Roman"/>
                                </a:rPr>
                                <m:t>𝒌</m:t>
                              </m:r>
                            </m:sub>
                          </m:sSub>
                          <m:sSub>
                            <m:sSubPr>
                              <m:ctrlPr>
                                <a:rPr lang="en-GB" sz="2400" b="0" i="1">
                                  <a:effectLst/>
                                  <a:latin typeface="Cambria Math" panose="02040503050406030204" pitchFamily="18" charset="0"/>
                                  <a:ea typeface="Times New Roman"/>
                                  <a:cs typeface="Times New Roman"/>
                                </a:rPr>
                              </m:ctrlPr>
                            </m:sSubPr>
                            <m:e>
                              <m:r>
                                <a:rPr lang="en-GB" sz="2400" b="1" i="1">
                                  <a:effectLst/>
                                  <a:latin typeface="Cambria Math"/>
                                  <a:ea typeface="Times New Roman"/>
                                  <a:cs typeface="Times New Roman"/>
                                </a:rPr>
                                <m:t>𝐆</m:t>
                              </m:r>
                            </m:e>
                            <m:sub>
                              <m:r>
                                <a:rPr lang="en-GB" sz="2400" b="1" i="1">
                                  <a:effectLst/>
                                  <a:latin typeface="Cambria Math"/>
                                  <a:ea typeface="Times New Roman"/>
                                  <a:cs typeface="Times New Roman"/>
                                </a:rPr>
                                <m:t>𝒌</m:t>
                              </m:r>
                            </m:sub>
                          </m:sSub>
                        </m:e>
                      </m:d>
                      <m:sSub>
                        <m:sSubPr>
                          <m:ctrlPr>
                            <a:rPr lang="en-GB" sz="2400" b="0" i="1">
                              <a:effectLst/>
                              <a:latin typeface="Cambria Math" panose="02040503050406030204" pitchFamily="18" charset="0"/>
                              <a:ea typeface="Times New Roman"/>
                              <a:cs typeface="Times New Roman"/>
                            </a:rPr>
                          </m:ctrlPr>
                        </m:sSubPr>
                        <m:e>
                          <m:acc>
                            <m:accPr>
                              <m:chr m:val="̂"/>
                              <m:ctrlPr>
                                <a:rPr lang="en-GB" sz="2400" i="1">
                                  <a:effectLst/>
                                  <a:latin typeface="Cambria Math" panose="02040503050406030204" pitchFamily="18" charset="0"/>
                                  <a:ea typeface="Times New Roman"/>
                                  <a:cs typeface="Times New Roman"/>
                                </a:rPr>
                              </m:ctrlPr>
                            </m:accPr>
                            <m:e>
                              <m:r>
                                <a:rPr lang="en-GB" sz="2400" b="1" i="1">
                                  <a:effectLst/>
                                  <a:latin typeface="Cambria Math"/>
                                  <a:ea typeface="Times New Roman"/>
                                  <a:cs typeface="Times New Roman"/>
                                </a:rPr>
                                <m:t>𝚺</m:t>
                              </m:r>
                            </m:e>
                          </m:acc>
                        </m:e>
                        <m:sub>
                          <m:r>
                            <a:rPr lang="en-GB" sz="2400" b="1" i="1">
                              <a:effectLst/>
                              <a:latin typeface="Cambria Math"/>
                              <a:ea typeface="Times New Roman"/>
                              <a:cs typeface="Times New Roman"/>
                            </a:rPr>
                            <m:t>𝒌</m:t>
                          </m:r>
                        </m:sub>
                      </m:sSub>
                      <m:r>
                        <a:rPr lang="en-US" sz="2400" b="0" i="1" smtClean="0">
                          <a:effectLst/>
                          <a:latin typeface="Cambria Math" panose="02040503050406030204" pitchFamily="18" charset="0"/>
                          <a:ea typeface="Times New Roman"/>
                          <a:cs typeface="Times New Roman"/>
                        </a:rPr>
                        <m:t>=</m:t>
                      </m:r>
                      <m:sSub>
                        <m:sSubPr>
                          <m:ctrlPr>
                            <a:rPr lang="en-GB" sz="2400" i="1">
                              <a:latin typeface="Cambria Math" panose="02040503050406030204" pitchFamily="18" charset="0"/>
                              <a:ea typeface="Times New Roman"/>
                              <a:cs typeface="Times New Roman"/>
                            </a:rPr>
                          </m:ctrlPr>
                        </m:sSubPr>
                        <m:e>
                          <m:acc>
                            <m:accPr>
                              <m:chr m:val="̂"/>
                              <m:ctrlPr>
                                <a:rPr lang="en-GB" sz="2400" i="1">
                                  <a:latin typeface="Cambria Math" panose="02040503050406030204" pitchFamily="18" charset="0"/>
                                  <a:ea typeface="Times New Roman"/>
                                  <a:cs typeface="Times New Roman"/>
                                </a:rPr>
                              </m:ctrlPr>
                            </m:accPr>
                            <m:e>
                              <m:r>
                                <a:rPr lang="en-GB" sz="2400" b="1" i="1">
                                  <a:latin typeface="Cambria Math"/>
                                  <a:ea typeface="Times New Roman"/>
                                  <a:cs typeface="Times New Roman"/>
                                </a:rPr>
                                <m:t>𝚺</m:t>
                              </m:r>
                            </m:e>
                          </m:acc>
                        </m:e>
                        <m:sub>
                          <m:r>
                            <a:rPr lang="en-GB" sz="2400" b="1" i="1">
                              <a:latin typeface="Cambria Math"/>
                              <a:ea typeface="Times New Roman"/>
                              <a:cs typeface="Times New Roman"/>
                            </a:rPr>
                            <m:t>𝒌</m:t>
                          </m:r>
                        </m:sub>
                      </m:sSub>
                    </m:oMath>
                  </m:oMathPara>
                </a14:m>
                <a:endParaRPr lang="en-GB" dirty="0"/>
              </a:p>
            </p:txBody>
          </p:sp>
        </mc:Choice>
        <mc:Fallback xmlns="">
          <p:sp>
            <p:nvSpPr>
              <p:cNvPr id="7" name="TextBox 6">
                <a:extLst>
                  <a:ext uri="{FF2B5EF4-FFF2-40B4-BE49-F238E27FC236}">
                    <a16:creationId xmlns:a16="http://schemas.microsoft.com/office/drawing/2014/main" id="{2F994183-38CD-FF77-75D5-3DB1E2471EA3}"/>
                  </a:ext>
                </a:extLst>
              </p:cNvPr>
              <p:cNvSpPr txBox="1">
                <a:spLocks noRot="1" noChangeAspect="1" noMove="1" noResize="1" noEditPoints="1" noAdjustHandles="1" noChangeArrowheads="1" noChangeShapeType="1" noTextEdit="1"/>
              </p:cNvSpPr>
              <p:nvPr/>
            </p:nvSpPr>
            <p:spPr>
              <a:xfrm>
                <a:off x="616278" y="6153499"/>
                <a:ext cx="6096784" cy="471539"/>
              </a:xfrm>
              <a:prstGeom prst="rect">
                <a:avLst/>
              </a:prstGeom>
              <a:blipFill>
                <a:blip r:embed="rId8"/>
                <a:stretch>
                  <a:fillRect t="-5128" b="-3846"/>
                </a:stretch>
              </a:blipFill>
            </p:spPr>
            <p:txBody>
              <a:bodyPr/>
              <a:lstStyle/>
              <a:p>
                <a:r>
                  <a:rPr lang="en-GB">
                    <a:noFill/>
                  </a:rPr>
                  <a:t> </a:t>
                </a:r>
              </a:p>
            </p:txBody>
          </p:sp>
        </mc:Fallback>
      </mc:AlternateContent>
    </p:spTree>
    <p:extLst>
      <p:ext uri="{BB962C8B-B14F-4D97-AF65-F5344CB8AC3E}">
        <p14:creationId xmlns:p14="http://schemas.microsoft.com/office/powerpoint/2010/main" val="40472025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331723" y="6380140"/>
            <a:ext cx="2133600" cy="365125"/>
          </a:xfrm>
        </p:spPr>
        <p:txBody>
          <a:bodyPr/>
          <a:lstStyle/>
          <a:p>
            <a:fld id="{90C15685-D5DE-5A48-AA61-AD2C068C6E60}" type="slidenum">
              <a:rPr lang="en-US" smtClean="0"/>
              <a:pPr/>
              <a:t>35</a:t>
            </a:fld>
            <a:endParaRPr lang="en-US"/>
          </a:p>
        </p:txBody>
      </p:sp>
      <p:sp>
        <p:nvSpPr>
          <p:cNvPr id="10" name="Title 1"/>
          <p:cNvSpPr>
            <a:spLocks noGrp="1"/>
          </p:cNvSpPr>
          <p:nvPr>
            <p:ph type="title"/>
          </p:nvPr>
        </p:nvSpPr>
        <p:spPr>
          <a:xfrm>
            <a:off x="1864238" y="142221"/>
            <a:ext cx="8229600" cy="1143000"/>
          </a:xfrm>
        </p:spPr>
        <p:txBody>
          <a:bodyPr>
            <a:normAutofit/>
          </a:bodyPr>
          <a:lstStyle/>
          <a:p>
            <a:r>
              <a:rPr lang="en-US" sz="4000" err="1">
                <a:solidFill>
                  <a:srgbClr val="660066"/>
                </a:solidFill>
              </a:rPr>
              <a:t>Kalman</a:t>
            </a:r>
            <a:r>
              <a:rPr lang="en-US" sz="4000">
                <a:solidFill>
                  <a:srgbClr val="660066"/>
                </a:solidFill>
              </a:rPr>
              <a:t> filter – 1-D example</a:t>
            </a:r>
          </a:p>
        </p:txBody>
      </p:sp>
      <p:pic>
        <p:nvPicPr>
          <p:cNvPr id="2" name="Picture 1"/>
          <p:cNvPicPr>
            <a:picLocks noChangeAspect="1"/>
          </p:cNvPicPr>
          <p:nvPr/>
        </p:nvPicPr>
        <p:blipFill>
          <a:blip r:embed="rId2"/>
          <a:stretch>
            <a:fillRect/>
          </a:stretch>
        </p:blipFill>
        <p:spPr>
          <a:xfrm>
            <a:off x="126839" y="2136229"/>
            <a:ext cx="3666419" cy="3613591"/>
          </a:xfrm>
          <a:prstGeom prst="rect">
            <a:avLst/>
          </a:prstGeom>
        </p:spPr>
      </p:pic>
      <p:pic>
        <p:nvPicPr>
          <p:cNvPr id="3" name="Picture 2"/>
          <p:cNvPicPr>
            <a:picLocks noChangeAspect="1"/>
          </p:cNvPicPr>
          <p:nvPr/>
        </p:nvPicPr>
        <p:blipFill>
          <a:blip r:embed="rId3"/>
          <a:stretch>
            <a:fillRect/>
          </a:stretch>
        </p:blipFill>
        <p:spPr>
          <a:xfrm>
            <a:off x="4076333" y="2136229"/>
            <a:ext cx="3661948" cy="3613591"/>
          </a:xfrm>
          <a:prstGeom prst="rect">
            <a:avLst/>
          </a:prstGeom>
        </p:spPr>
      </p:pic>
      <p:pic>
        <p:nvPicPr>
          <p:cNvPr id="5" name="Picture 4"/>
          <p:cNvPicPr>
            <a:picLocks noChangeAspect="1"/>
          </p:cNvPicPr>
          <p:nvPr/>
        </p:nvPicPr>
        <p:blipFill>
          <a:blip r:embed="rId4"/>
          <a:stretch>
            <a:fillRect/>
          </a:stretch>
        </p:blipFill>
        <p:spPr>
          <a:xfrm>
            <a:off x="8265994" y="2136228"/>
            <a:ext cx="3620835" cy="3608751"/>
          </a:xfrm>
          <a:prstGeom prst="rect">
            <a:avLst/>
          </a:prstGeom>
        </p:spPr>
      </p:pic>
    </p:spTree>
    <p:extLst>
      <p:ext uri="{BB962C8B-B14F-4D97-AF65-F5344CB8AC3E}">
        <p14:creationId xmlns:p14="http://schemas.microsoft.com/office/powerpoint/2010/main" val="405643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Fig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964" y="3896210"/>
            <a:ext cx="4374037" cy="2961791"/>
          </a:xfrm>
          <a:prstGeom prst="rect">
            <a:avLst/>
          </a:prstGeom>
        </p:spPr>
      </p:pic>
      <p:sp>
        <p:nvSpPr>
          <p:cNvPr id="10" name="Title 1"/>
          <p:cNvSpPr>
            <a:spLocks noGrp="1"/>
          </p:cNvSpPr>
          <p:nvPr>
            <p:ph type="title"/>
          </p:nvPr>
        </p:nvSpPr>
        <p:spPr>
          <a:xfrm>
            <a:off x="1864238" y="142221"/>
            <a:ext cx="8229600" cy="1143000"/>
          </a:xfrm>
        </p:spPr>
        <p:txBody>
          <a:bodyPr>
            <a:normAutofit/>
          </a:bodyPr>
          <a:lstStyle/>
          <a:p>
            <a:r>
              <a:rPr lang="en-US" sz="4000" dirty="0" err="1">
                <a:solidFill>
                  <a:srgbClr val="660066"/>
                </a:solidFill>
              </a:rPr>
              <a:t>Localisation</a:t>
            </a:r>
            <a:endParaRPr lang="en-US" sz="4000" dirty="0">
              <a:solidFill>
                <a:srgbClr val="660066"/>
              </a:solidFill>
            </a:endParaRPr>
          </a:p>
        </p:txBody>
      </p:sp>
      <p:sp>
        <p:nvSpPr>
          <p:cNvPr id="11" name="Content Placeholder 2"/>
          <p:cNvSpPr>
            <a:spLocks noGrp="1"/>
          </p:cNvSpPr>
          <p:nvPr>
            <p:ph idx="1"/>
          </p:nvPr>
        </p:nvSpPr>
        <p:spPr>
          <a:xfrm>
            <a:off x="1981201" y="1417639"/>
            <a:ext cx="8112637" cy="4525963"/>
          </a:xfrm>
        </p:spPr>
        <p:txBody>
          <a:bodyPr>
            <a:normAutofit/>
          </a:bodyPr>
          <a:lstStyle/>
          <a:p>
            <a:r>
              <a:rPr lang="en-US" sz="2400" dirty="0"/>
              <a:t>The robot needs to know its location in the environment in order to make proper decisions.</a:t>
            </a:r>
          </a:p>
          <a:p>
            <a:endParaRPr lang="en-US" sz="1000" dirty="0"/>
          </a:p>
          <a:p>
            <a:r>
              <a:rPr lang="en-US" sz="2400" dirty="0" err="1"/>
              <a:t>Localisation</a:t>
            </a:r>
            <a:r>
              <a:rPr lang="en-US" sz="2400" dirty="0"/>
              <a:t> can be achieved using:</a:t>
            </a:r>
          </a:p>
          <a:p>
            <a:pPr lvl="1"/>
            <a:r>
              <a:rPr lang="en-US" dirty="0"/>
              <a:t>Proprioceptive sensors (encoders, IMU). This type of </a:t>
            </a:r>
            <a:r>
              <a:rPr lang="en-US" dirty="0" err="1"/>
              <a:t>localisation</a:t>
            </a:r>
            <a:r>
              <a:rPr lang="en-US" dirty="0"/>
              <a:t> is named </a:t>
            </a:r>
            <a:r>
              <a:rPr lang="en-US" b="1" dirty="0"/>
              <a:t>dead reckoning </a:t>
            </a:r>
            <a:r>
              <a:rPr lang="en-US" b="1" dirty="0" err="1"/>
              <a:t>localisation</a:t>
            </a:r>
            <a:r>
              <a:rPr lang="en-US" dirty="0"/>
              <a:t>.</a:t>
            </a:r>
          </a:p>
          <a:p>
            <a:pPr lvl="1"/>
            <a:r>
              <a:rPr lang="en-US" dirty="0" err="1"/>
              <a:t>Exteroceptive</a:t>
            </a:r>
            <a:r>
              <a:rPr lang="en-US" dirty="0"/>
              <a:t> sensors (sonar, LiDAR, camera). This type of </a:t>
            </a:r>
            <a:r>
              <a:rPr lang="en-US" dirty="0" err="1"/>
              <a:t>localisation</a:t>
            </a:r>
            <a:r>
              <a:rPr lang="en-US" dirty="0"/>
              <a:t> is named </a:t>
            </a:r>
            <a:r>
              <a:rPr lang="en-US" b="1" dirty="0"/>
              <a:t>map-based </a:t>
            </a:r>
            <a:r>
              <a:rPr lang="en-US" b="1" dirty="0" err="1"/>
              <a:t>localisation</a:t>
            </a:r>
            <a:r>
              <a:rPr lang="en-US" dirty="0"/>
              <a:t>.</a:t>
            </a:r>
          </a:p>
          <a:p>
            <a:pPr lvl="1"/>
            <a:r>
              <a:rPr lang="en-US" dirty="0"/>
              <a:t>External sensors (GPS). Not suitable for indoor applications.</a:t>
            </a:r>
          </a:p>
          <a:p>
            <a:endParaRPr lang="en-US" sz="2400" dirty="0"/>
          </a:p>
        </p:txBody>
      </p:sp>
    </p:spTree>
    <p:extLst>
      <p:ext uri="{BB962C8B-B14F-4D97-AF65-F5344CB8AC3E}">
        <p14:creationId xmlns:p14="http://schemas.microsoft.com/office/powerpoint/2010/main" val="352619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1500"/>
                            </p:stCondLst>
                            <p:childTnLst>
                              <p:par>
                                <p:cTn id="12" presetID="10" presetClass="entr" presetSubtype="0" fill="hold" nodeType="afterEffect">
                                  <p:stCondLst>
                                    <p:cond delay="100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fade">
                                      <p:cBhvr>
                                        <p:cTn id="14" dur="500"/>
                                        <p:tgtEl>
                                          <p:spTgt spid="11">
                                            <p:txEl>
                                              <p:pRg st="2" end="2"/>
                                            </p:txEl>
                                          </p:spTgt>
                                        </p:tgtEl>
                                      </p:cBhvr>
                                    </p:animEffect>
                                  </p:childTnLst>
                                </p:cTn>
                              </p:par>
                            </p:childTnLst>
                          </p:cTn>
                        </p:par>
                        <p:par>
                          <p:cTn id="15" fill="hold">
                            <p:stCondLst>
                              <p:cond delay="3000"/>
                            </p:stCondLst>
                            <p:childTnLst>
                              <p:par>
                                <p:cTn id="16" presetID="10" presetClass="entr" presetSubtype="0" fill="hold" nodeType="afterEffect">
                                  <p:stCondLst>
                                    <p:cond delay="100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fade">
                                      <p:cBhvr>
                                        <p:cTn id="18" dur="500"/>
                                        <p:tgtEl>
                                          <p:spTgt spid="11">
                                            <p:txEl>
                                              <p:pRg st="3" end="3"/>
                                            </p:txEl>
                                          </p:spTgt>
                                        </p:tgtEl>
                                      </p:cBhvr>
                                    </p:animEffect>
                                  </p:childTnLst>
                                </p:cTn>
                              </p:par>
                            </p:childTnLst>
                          </p:cTn>
                        </p:par>
                        <p:par>
                          <p:cTn id="19" fill="hold">
                            <p:stCondLst>
                              <p:cond delay="4500"/>
                            </p:stCondLst>
                            <p:childTnLst>
                              <p:par>
                                <p:cTn id="20" presetID="10" presetClass="entr" presetSubtype="0" fill="hold" nodeType="afterEffect">
                                  <p:stCondLst>
                                    <p:cond delay="100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fade">
                                      <p:cBhvr>
                                        <p:cTn id="22" dur="500"/>
                                        <p:tgtEl>
                                          <p:spTgt spid="11">
                                            <p:txEl>
                                              <p:pRg st="4" end="4"/>
                                            </p:txEl>
                                          </p:spTgt>
                                        </p:tgtEl>
                                      </p:cBhvr>
                                    </p:animEffect>
                                  </p:childTnLst>
                                </p:cTn>
                              </p:par>
                            </p:childTnLst>
                          </p:cTn>
                        </p:par>
                        <p:par>
                          <p:cTn id="23" fill="hold">
                            <p:stCondLst>
                              <p:cond delay="6000"/>
                            </p:stCondLst>
                            <p:childTnLst>
                              <p:par>
                                <p:cTn id="24" presetID="10" presetClass="entr" presetSubtype="0" fill="hold" nodeType="afterEffect">
                                  <p:stCondLst>
                                    <p:cond delay="100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fade">
                                      <p:cBhvr>
                                        <p:cTn id="26"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Group 102">
            <a:extLst>
              <a:ext uri="{FF2B5EF4-FFF2-40B4-BE49-F238E27FC236}">
                <a16:creationId xmlns:a16="http://schemas.microsoft.com/office/drawing/2014/main" id="{DE399904-FF1C-265C-17CB-9883BE0CFE69}"/>
              </a:ext>
            </a:extLst>
          </p:cNvPr>
          <p:cNvGrpSpPr/>
          <p:nvPr/>
        </p:nvGrpSpPr>
        <p:grpSpPr>
          <a:xfrm>
            <a:off x="2506133" y="5737320"/>
            <a:ext cx="6842506" cy="562646"/>
            <a:chOff x="1011068" y="5677558"/>
            <a:chExt cx="6842506" cy="562646"/>
          </a:xfrm>
        </p:grpSpPr>
        <p:sp>
          <p:nvSpPr>
            <p:cNvPr id="104" name="Rectangle 103">
              <a:extLst>
                <a:ext uri="{FF2B5EF4-FFF2-40B4-BE49-F238E27FC236}">
                  <a16:creationId xmlns:a16="http://schemas.microsoft.com/office/drawing/2014/main" id="{7DEBE7A5-1AAF-8141-D983-0DC6C28792D7}"/>
                </a:ext>
              </a:extLst>
            </p:cNvPr>
            <p:cNvSpPr/>
            <p:nvPr/>
          </p:nvSpPr>
          <p:spPr>
            <a:xfrm rot="16200000">
              <a:off x="1313045" y="5427946"/>
              <a:ext cx="326654" cy="82587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nvGrpSpPr>
            <p:cNvPr id="105" name="Group 104">
              <a:extLst>
                <a:ext uri="{FF2B5EF4-FFF2-40B4-BE49-F238E27FC236}">
                  <a16:creationId xmlns:a16="http://schemas.microsoft.com/office/drawing/2014/main" id="{002ACA2D-D02B-8B8B-908A-4E096FFA4BBB}"/>
                </a:ext>
              </a:extLst>
            </p:cNvPr>
            <p:cNvGrpSpPr/>
            <p:nvPr/>
          </p:nvGrpSpPr>
          <p:grpSpPr>
            <a:xfrm>
              <a:off x="1011068" y="5825771"/>
              <a:ext cx="6842506" cy="414433"/>
              <a:chOff x="1011068" y="5825771"/>
              <a:chExt cx="6842506" cy="414433"/>
            </a:xfrm>
          </p:grpSpPr>
          <p:cxnSp>
            <p:nvCxnSpPr>
              <p:cNvPr id="106" name="Straight Connector 105">
                <a:extLst>
                  <a:ext uri="{FF2B5EF4-FFF2-40B4-BE49-F238E27FC236}">
                    <a16:creationId xmlns:a16="http://schemas.microsoft.com/office/drawing/2014/main" id="{B9197A94-9457-08F8-5DBB-09AFD96246BB}"/>
                  </a:ext>
                </a:extLst>
              </p:cNvPr>
              <p:cNvCxnSpPr>
                <a:cxnSpLocks/>
              </p:cNvCxnSpPr>
              <p:nvPr/>
            </p:nvCxnSpPr>
            <p:spPr>
              <a:xfrm>
                <a:off x="1011068" y="5921950"/>
                <a:ext cx="6749756" cy="0"/>
              </a:xfrm>
              <a:prstGeom prst="line">
                <a:avLst/>
              </a:prstGeom>
              <a:ln w="28575">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EA32F7DF-E71F-EDBE-B67F-BBDF31E2C603}"/>
                  </a:ext>
                </a:extLst>
              </p:cNvPr>
              <p:cNvCxnSpPr>
                <a:cxnSpLocks/>
              </p:cNvCxnSpPr>
              <p:nvPr/>
            </p:nvCxnSpPr>
            <p:spPr>
              <a:xfrm>
                <a:off x="1909820"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4636DA42-E8FC-0D17-BC5D-9866AAEB899E}"/>
                  </a:ext>
                </a:extLst>
              </p:cNvPr>
              <p:cNvCxnSpPr>
                <a:cxnSpLocks/>
              </p:cNvCxnSpPr>
              <p:nvPr/>
            </p:nvCxnSpPr>
            <p:spPr>
              <a:xfrm>
                <a:off x="2944447"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99C7E13E-19E8-A791-915A-5B8AB98049BA}"/>
                  </a:ext>
                </a:extLst>
              </p:cNvPr>
              <p:cNvCxnSpPr>
                <a:cxnSpLocks/>
              </p:cNvCxnSpPr>
              <p:nvPr/>
            </p:nvCxnSpPr>
            <p:spPr>
              <a:xfrm>
                <a:off x="3979074"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C28B9119-7FA1-313A-E2EB-B1F01446506C}"/>
                  </a:ext>
                </a:extLst>
              </p:cNvPr>
              <p:cNvCxnSpPr>
                <a:cxnSpLocks/>
              </p:cNvCxnSpPr>
              <p:nvPr/>
            </p:nvCxnSpPr>
            <p:spPr>
              <a:xfrm>
                <a:off x="5013701"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85E3CAC9-55EA-EE5A-B0BB-D6791A2C1CBD}"/>
                  </a:ext>
                </a:extLst>
              </p:cNvPr>
              <p:cNvCxnSpPr>
                <a:cxnSpLocks/>
              </p:cNvCxnSpPr>
              <p:nvPr/>
            </p:nvCxnSpPr>
            <p:spPr>
              <a:xfrm>
                <a:off x="6048328"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F606B66B-5105-A1E3-0CB0-263971926346}"/>
                  </a:ext>
                </a:extLst>
              </p:cNvPr>
              <p:cNvCxnSpPr>
                <a:cxnSpLocks/>
              </p:cNvCxnSpPr>
              <p:nvPr/>
            </p:nvCxnSpPr>
            <p:spPr>
              <a:xfrm>
                <a:off x="7082953"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EE08D197-AF90-9040-91B4-3FEA38C22D30}"/>
                      </a:ext>
                    </a:extLst>
                  </p:cNvPr>
                  <p:cNvSpPr txBox="1"/>
                  <p:nvPr/>
                </p:nvSpPr>
                <p:spPr>
                  <a:xfrm>
                    <a:off x="1731085"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0.5</m:t>
                          </m:r>
                        </m:oMath>
                      </m:oMathPara>
                    </a14:m>
                    <a:endParaRPr lang="en-GB" dirty="0"/>
                  </a:p>
                </p:txBody>
              </p:sp>
            </mc:Choice>
            <mc:Fallback xmlns="">
              <p:sp>
                <p:nvSpPr>
                  <p:cNvPr id="113" name="TextBox 112">
                    <a:extLst>
                      <a:ext uri="{FF2B5EF4-FFF2-40B4-BE49-F238E27FC236}">
                        <a16:creationId xmlns:a16="http://schemas.microsoft.com/office/drawing/2014/main" id="{EE08D197-AF90-9040-91B4-3FEA38C22D30}"/>
                      </a:ext>
                    </a:extLst>
                  </p:cNvPr>
                  <p:cNvSpPr txBox="1">
                    <a:spLocks noRot="1" noChangeAspect="1" noMove="1" noResize="1" noEditPoints="1" noAdjustHandles="1" noChangeArrowheads="1" noChangeShapeType="1" noTextEdit="1"/>
                  </p:cNvSpPr>
                  <p:nvPr/>
                </p:nvSpPr>
                <p:spPr>
                  <a:xfrm>
                    <a:off x="1731085" y="5948464"/>
                    <a:ext cx="357470" cy="276999"/>
                  </a:xfrm>
                  <a:prstGeom prst="rect">
                    <a:avLst/>
                  </a:prstGeom>
                  <a:blipFill>
                    <a:blip r:embed="rId2"/>
                    <a:stretch>
                      <a:fillRect l="-13559" r="-16949"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1A5AE0AC-9B93-45BB-AAC9-61C457154B04}"/>
                      </a:ext>
                    </a:extLst>
                  </p:cNvPr>
                  <p:cNvSpPr txBox="1"/>
                  <p:nvPr/>
                </p:nvSpPr>
                <p:spPr>
                  <a:xfrm>
                    <a:off x="2852674"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1</m:t>
                          </m:r>
                        </m:oMath>
                      </m:oMathPara>
                    </a14:m>
                    <a:endParaRPr lang="en-GB" dirty="0"/>
                  </a:p>
                </p:txBody>
              </p:sp>
            </mc:Choice>
            <mc:Fallback xmlns="">
              <p:sp>
                <p:nvSpPr>
                  <p:cNvPr id="114" name="TextBox 113">
                    <a:extLst>
                      <a:ext uri="{FF2B5EF4-FFF2-40B4-BE49-F238E27FC236}">
                        <a16:creationId xmlns:a16="http://schemas.microsoft.com/office/drawing/2014/main" id="{1A5AE0AC-9B93-45BB-AAC9-61C457154B04}"/>
                      </a:ext>
                    </a:extLst>
                  </p:cNvPr>
                  <p:cNvSpPr txBox="1">
                    <a:spLocks noRot="1" noChangeAspect="1" noMove="1" noResize="1" noEditPoints="1" noAdjustHandles="1" noChangeArrowheads="1" noChangeShapeType="1" noTextEdit="1"/>
                  </p:cNvSpPr>
                  <p:nvPr/>
                </p:nvSpPr>
                <p:spPr>
                  <a:xfrm>
                    <a:off x="2852674" y="5948464"/>
                    <a:ext cx="181140" cy="276999"/>
                  </a:xfrm>
                  <a:prstGeom prst="rect">
                    <a:avLst/>
                  </a:prstGeom>
                  <a:blipFill>
                    <a:blip r:embed="rId3"/>
                    <a:stretch>
                      <a:fillRect l="-30000" r="-30000"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FCE7BBA3-F448-DB7A-1E97-A3875077FAF6}"/>
                      </a:ext>
                    </a:extLst>
                  </p:cNvPr>
                  <p:cNvSpPr txBox="1"/>
                  <p:nvPr/>
                </p:nvSpPr>
                <p:spPr>
                  <a:xfrm>
                    <a:off x="3797933"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1.5</m:t>
                          </m:r>
                        </m:oMath>
                      </m:oMathPara>
                    </a14:m>
                    <a:endParaRPr lang="en-GB" dirty="0"/>
                  </a:p>
                </p:txBody>
              </p:sp>
            </mc:Choice>
            <mc:Fallback xmlns="">
              <p:sp>
                <p:nvSpPr>
                  <p:cNvPr id="115" name="TextBox 114">
                    <a:extLst>
                      <a:ext uri="{FF2B5EF4-FFF2-40B4-BE49-F238E27FC236}">
                        <a16:creationId xmlns:a16="http://schemas.microsoft.com/office/drawing/2014/main" id="{FCE7BBA3-F448-DB7A-1E97-A3875077FAF6}"/>
                      </a:ext>
                    </a:extLst>
                  </p:cNvPr>
                  <p:cNvSpPr txBox="1">
                    <a:spLocks noRot="1" noChangeAspect="1" noMove="1" noResize="1" noEditPoints="1" noAdjustHandles="1" noChangeArrowheads="1" noChangeShapeType="1" noTextEdit="1"/>
                  </p:cNvSpPr>
                  <p:nvPr/>
                </p:nvSpPr>
                <p:spPr>
                  <a:xfrm>
                    <a:off x="3797933" y="5948464"/>
                    <a:ext cx="357470" cy="276999"/>
                  </a:xfrm>
                  <a:prstGeom prst="rect">
                    <a:avLst/>
                  </a:prstGeom>
                  <a:blipFill>
                    <a:blip r:embed="rId4"/>
                    <a:stretch>
                      <a:fillRect l="-13559" r="-16949"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36BC60A4-AD72-49D3-8343-F6454EE9EDD4}"/>
                      </a:ext>
                    </a:extLst>
                  </p:cNvPr>
                  <p:cNvSpPr txBox="1"/>
                  <p:nvPr/>
                </p:nvSpPr>
                <p:spPr>
                  <a:xfrm>
                    <a:off x="4923131"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2</m:t>
                          </m:r>
                        </m:oMath>
                      </m:oMathPara>
                    </a14:m>
                    <a:endParaRPr lang="en-GB" dirty="0"/>
                  </a:p>
                </p:txBody>
              </p:sp>
            </mc:Choice>
            <mc:Fallback xmlns="">
              <p:sp>
                <p:nvSpPr>
                  <p:cNvPr id="116" name="TextBox 115">
                    <a:extLst>
                      <a:ext uri="{FF2B5EF4-FFF2-40B4-BE49-F238E27FC236}">
                        <a16:creationId xmlns:a16="http://schemas.microsoft.com/office/drawing/2014/main" id="{36BC60A4-AD72-49D3-8343-F6454EE9EDD4}"/>
                      </a:ext>
                    </a:extLst>
                  </p:cNvPr>
                  <p:cNvSpPr txBox="1">
                    <a:spLocks noRot="1" noChangeAspect="1" noMove="1" noResize="1" noEditPoints="1" noAdjustHandles="1" noChangeArrowheads="1" noChangeShapeType="1" noTextEdit="1"/>
                  </p:cNvSpPr>
                  <p:nvPr/>
                </p:nvSpPr>
                <p:spPr>
                  <a:xfrm>
                    <a:off x="4923131" y="5948464"/>
                    <a:ext cx="181140" cy="276999"/>
                  </a:xfrm>
                  <a:prstGeom prst="rect">
                    <a:avLst/>
                  </a:prstGeom>
                  <a:blipFill>
                    <a:blip r:embed="rId5"/>
                    <a:stretch>
                      <a:fillRect l="-33333" r="-26667"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AD57EB6A-0C24-694B-C31A-A6149E37C1B4}"/>
                      </a:ext>
                    </a:extLst>
                  </p:cNvPr>
                  <p:cNvSpPr txBox="1"/>
                  <p:nvPr/>
                </p:nvSpPr>
                <p:spPr>
                  <a:xfrm>
                    <a:off x="5871999"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2.5</m:t>
                          </m:r>
                        </m:oMath>
                      </m:oMathPara>
                    </a14:m>
                    <a:endParaRPr lang="en-GB" dirty="0"/>
                  </a:p>
                </p:txBody>
              </p:sp>
            </mc:Choice>
            <mc:Fallback xmlns="">
              <p:sp>
                <p:nvSpPr>
                  <p:cNvPr id="117" name="TextBox 116">
                    <a:extLst>
                      <a:ext uri="{FF2B5EF4-FFF2-40B4-BE49-F238E27FC236}">
                        <a16:creationId xmlns:a16="http://schemas.microsoft.com/office/drawing/2014/main" id="{AD57EB6A-0C24-694B-C31A-A6149E37C1B4}"/>
                      </a:ext>
                    </a:extLst>
                  </p:cNvPr>
                  <p:cNvSpPr txBox="1">
                    <a:spLocks noRot="1" noChangeAspect="1" noMove="1" noResize="1" noEditPoints="1" noAdjustHandles="1" noChangeArrowheads="1" noChangeShapeType="1" noTextEdit="1"/>
                  </p:cNvSpPr>
                  <p:nvPr/>
                </p:nvSpPr>
                <p:spPr>
                  <a:xfrm>
                    <a:off x="5871999" y="5948464"/>
                    <a:ext cx="357470" cy="276999"/>
                  </a:xfrm>
                  <a:prstGeom prst="rect">
                    <a:avLst/>
                  </a:prstGeom>
                  <a:blipFill>
                    <a:blip r:embed="rId6"/>
                    <a:stretch>
                      <a:fillRect l="-15517" r="-18966"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A8F138C6-AA43-9015-3AB1-CF8A8E3513CA}"/>
                      </a:ext>
                    </a:extLst>
                  </p:cNvPr>
                  <p:cNvSpPr txBox="1"/>
                  <p:nvPr/>
                </p:nvSpPr>
                <p:spPr>
                  <a:xfrm>
                    <a:off x="7001624"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3</m:t>
                          </m:r>
                        </m:oMath>
                      </m:oMathPara>
                    </a14:m>
                    <a:endParaRPr lang="en-GB" dirty="0"/>
                  </a:p>
                </p:txBody>
              </p:sp>
            </mc:Choice>
            <mc:Fallback xmlns="">
              <p:sp>
                <p:nvSpPr>
                  <p:cNvPr id="118" name="TextBox 117">
                    <a:extLst>
                      <a:ext uri="{FF2B5EF4-FFF2-40B4-BE49-F238E27FC236}">
                        <a16:creationId xmlns:a16="http://schemas.microsoft.com/office/drawing/2014/main" id="{A8F138C6-AA43-9015-3AB1-CF8A8E3513CA}"/>
                      </a:ext>
                    </a:extLst>
                  </p:cNvPr>
                  <p:cNvSpPr txBox="1">
                    <a:spLocks noRot="1" noChangeAspect="1" noMove="1" noResize="1" noEditPoints="1" noAdjustHandles="1" noChangeArrowheads="1" noChangeShapeType="1" noTextEdit="1"/>
                  </p:cNvSpPr>
                  <p:nvPr/>
                </p:nvSpPr>
                <p:spPr>
                  <a:xfrm>
                    <a:off x="7001624" y="5948464"/>
                    <a:ext cx="181140" cy="276999"/>
                  </a:xfrm>
                  <a:prstGeom prst="rect">
                    <a:avLst/>
                  </a:prstGeom>
                  <a:blipFill>
                    <a:blip r:embed="rId7"/>
                    <a:stretch>
                      <a:fillRect l="-33333" r="-26667"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B8CCB765-2EC4-394A-DCBE-D05F3999DB22}"/>
                      </a:ext>
                    </a:extLst>
                  </p:cNvPr>
                  <p:cNvSpPr txBox="1"/>
                  <p:nvPr/>
                </p:nvSpPr>
                <p:spPr>
                  <a:xfrm>
                    <a:off x="7670254" y="5963205"/>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𝑥</m:t>
                          </m:r>
                        </m:oMath>
                      </m:oMathPara>
                    </a14:m>
                    <a:endParaRPr lang="en-GB" dirty="0"/>
                  </a:p>
                </p:txBody>
              </p:sp>
            </mc:Choice>
            <mc:Fallback xmlns="">
              <p:sp>
                <p:nvSpPr>
                  <p:cNvPr id="119" name="TextBox 118">
                    <a:extLst>
                      <a:ext uri="{FF2B5EF4-FFF2-40B4-BE49-F238E27FC236}">
                        <a16:creationId xmlns:a16="http://schemas.microsoft.com/office/drawing/2014/main" id="{B8CCB765-2EC4-394A-DCBE-D05F3999DB22}"/>
                      </a:ext>
                    </a:extLst>
                  </p:cNvPr>
                  <p:cNvSpPr txBox="1">
                    <a:spLocks noRot="1" noChangeAspect="1" noMove="1" noResize="1" noEditPoints="1" noAdjustHandles="1" noChangeArrowheads="1" noChangeShapeType="1" noTextEdit="1"/>
                  </p:cNvSpPr>
                  <p:nvPr/>
                </p:nvSpPr>
                <p:spPr>
                  <a:xfrm>
                    <a:off x="7670254" y="5963205"/>
                    <a:ext cx="183320" cy="276999"/>
                  </a:xfrm>
                  <a:prstGeom prst="rect">
                    <a:avLst/>
                  </a:prstGeom>
                  <a:blipFill>
                    <a:blip r:embed="rId8"/>
                    <a:stretch>
                      <a:fillRect l="-19355" r="-9677"/>
                    </a:stretch>
                  </a:blipFill>
                </p:spPr>
                <p:txBody>
                  <a:bodyPr/>
                  <a:lstStyle/>
                  <a:p>
                    <a:r>
                      <a:rPr lang="en-GB">
                        <a:noFill/>
                      </a:rPr>
                      <a:t> </a:t>
                    </a:r>
                  </a:p>
                </p:txBody>
              </p:sp>
            </mc:Fallback>
          </mc:AlternateContent>
        </p:grpSp>
      </p:grpSp>
      <p:grpSp>
        <p:nvGrpSpPr>
          <p:cNvPr id="153" name="Group 152">
            <a:extLst>
              <a:ext uri="{FF2B5EF4-FFF2-40B4-BE49-F238E27FC236}">
                <a16:creationId xmlns:a16="http://schemas.microsoft.com/office/drawing/2014/main" id="{3D7F19D5-9EEA-5C9C-0018-008C1C136E82}"/>
              </a:ext>
            </a:extLst>
          </p:cNvPr>
          <p:cNvGrpSpPr/>
          <p:nvPr/>
        </p:nvGrpSpPr>
        <p:grpSpPr>
          <a:xfrm>
            <a:off x="2506133" y="1640025"/>
            <a:ext cx="6842506" cy="414433"/>
            <a:chOff x="982133" y="1640024"/>
            <a:chExt cx="6842506" cy="414433"/>
          </a:xfrm>
        </p:grpSpPr>
        <p:cxnSp>
          <p:nvCxnSpPr>
            <p:cNvPr id="3" name="Straight Connector 2">
              <a:extLst>
                <a:ext uri="{FF2B5EF4-FFF2-40B4-BE49-F238E27FC236}">
                  <a16:creationId xmlns:a16="http://schemas.microsoft.com/office/drawing/2014/main" id="{71025B63-582D-8EA8-32ED-356D87400BC7}"/>
                </a:ext>
              </a:extLst>
            </p:cNvPr>
            <p:cNvCxnSpPr>
              <a:cxnSpLocks/>
            </p:cNvCxnSpPr>
            <p:nvPr/>
          </p:nvCxnSpPr>
          <p:spPr>
            <a:xfrm>
              <a:off x="982133" y="1736203"/>
              <a:ext cx="6749756" cy="0"/>
            </a:xfrm>
            <a:prstGeom prst="line">
              <a:avLst/>
            </a:prstGeom>
            <a:ln w="28575">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5EB76A5-B0DC-DFE6-5502-097EF0F393D9}"/>
                </a:ext>
              </a:extLst>
            </p:cNvPr>
            <p:cNvCxnSpPr>
              <a:cxnSpLocks/>
            </p:cNvCxnSpPr>
            <p:nvPr/>
          </p:nvCxnSpPr>
          <p:spPr>
            <a:xfrm>
              <a:off x="1880885" y="1640024"/>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FACF109-88D6-F0B5-065A-660F6A4F38DA}"/>
                </a:ext>
              </a:extLst>
            </p:cNvPr>
            <p:cNvCxnSpPr>
              <a:cxnSpLocks/>
            </p:cNvCxnSpPr>
            <p:nvPr/>
          </p:nvCxnSpPr>
          <p:spPr>
            <a:xfrm>
              <a:off x="2915512" y="1640024"/>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D9329F7-C6D0-B0D8-AFBE-1495A30B0F0F}"/>
                </a:ext>
              </a:extLst>
            </p:cNvPr>
            <p:cNvCxnSpPr>
              <a:cxnSpLocks/>
            </p:cNvCxnSpPr>
            <p:nvPr/>
          </p:nvCxnSpPr>
          <p:spPr>
            <a:xfrm>
              <a:off x="3950139" y="1640024"/>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D907BBD-D273-91F8-B528-A14E9A7C53DA}"/>
                </a:ext>
              </a:extLst>
            </p:cNvPr>
            <p:cNvCxnSpPr>
              <a:cxnSpLocks/>
            </p:cNvCxnSpPr>
            <p:nvPr/>
          </p:nvCxnSpPr>
          <p:spPr>
            <a:xfrm>
              <a:off x="4984766" y="1640024"/>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C5E2E7C-0029-865C-C9D2-73D347FB604B}"/>
                </a:ext>
              </a:extLst>
            </p:cNvPr>
            <p:cNvCxnSpPr>
              <a:cxnSpLocks/>
            </p:cNvCxnSpPr>
            <p:nvPr/>
          </p:nvCxnSpPr>
          <p:spPr>
            <a:xfrm>
              <a:off x="6019393" y="1640024"/>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0F9A972-8662-B0D5-529F-200D00A0C68F}"/>
                </a:ext>
              </a:extLst>
            </p:cNvPr>
            <p:cNvCxnSpPr>
              <a:cxnSpLocks/>
            </p:cNvCxnSpPr>
            <p:nvPr/>
          </p:nvCxnSpPr>
          <p:spPr>
            <a:xfrm>
              <a:off x="7054018" y="1640024"/>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9536B8A-F792-25D9-3C7E-C57114EB571B}"/>
                    </a:ext>
                  </a:extLst>
                </p:cNvPr>
                <p:cNvSpPr txBox="1"/>
                <p:nvPr/>
              </p:nvSpPr>
              <p:spPr>
                <a:xfrm>
                  <a:off x="1702150" y="1762717"/>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0.5</m:t>
                        </m:r>
                      </m:oMath>
                    </m:oMathPara>
                  </a14:m>
                  <a:endParaRPr lang="en-GB" dirty="0"/>
                </a:p>
              </p:txBody>
            </p:sp>
          </mc:Choice>
          <mc:Fallback xmlns="">
            <p:sp>
              <p:nvSpPr>
                <p:cNvPr id="27" name="TextBox 26">
                  <a:extLst>
                    <a:ext uri="{FF2B5EF4-FFF2-40B4-BE49-F238E27FC236}">
                      <a16:creationId xmlns:a16="http://schemas.microsoft.com/office/drawing/2014/main" id="{F9536B8A-F792-25D9-3C7E-C57114EB571B}"/>
                    </a:ext>
                  </a:extLst>
                </p:cNvPr>
                <p:cNvSpPr txBox="1">
                  <a:spLocks noRot="1" noChangeAspect="1" noMove="1" noResize="1" noEditPoints="1" noAdjustHandles="1" noChangeArrowheads="1" noChangeShapeType="1" noTextEdit="1"/>
                </p:cNvSpPr>
                <p:nvPr/>
              </p:nvSpPr>
              <p:spPr>
                <a:xfrm>
                  <a:off x="1702150" y="1762717"/>
                  <a:ext cx="357470" cy="276999"/>
                </a:xfrm>
                <a:prstGeom prst="rect">
                  <a:avLst/>
                </a:prstGeom>
                <a:blipFill>
                  <a:blip r:embed="rId9"/>
                  <a:stretch>
                    <a:fillRect l="-13559" r="-1694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826B173-7E50-B31E-0E11-DCFDE151C46E}"/>
                    </a:ext>
                  </a:extLst>
                </p:cNvPr>
                <p:cNvSpPr txBox="1"/>
                <p:nvPr/>
              </p:nvSpPr>
              <p:spPr>
                <a:xfrm>
                  <a:off x="2823739" y="1762717"/>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1</m:t>
                        </m:r>
                      </m:oMath>
                    </m:oMathPara>
                  </a14:m>
                  <a:endParaRPr lang="en-GB" dirty="0"/>
                </a:p>
              </p:txBody>
            </p:sp>
          </mc:Choice>
          <mc:Fallback xmlns="">
            <p:sp>
              <p:nvSpPr>
                <p:cNvPr id="28" name="TextBox 27">
                  <a:extLst>
                    <a:ext uri="{FF2B5EF4-FFF2-40B4-BE49-F238E27FC236}">
                      <a16:creationId xmlns:a16="http://schemas.microsoft.com/office/drawing/2014/main" id="{6826B173-7E50-B31E-0E11-DCFDE151C46E}"/>
                    </a:ext>
                  </a:extLst>
                </p:cNvPr>
                <p:cNvSpPr txBox="1">
                  <a:spLocks noRot="1" noChangeAspect="1" noMove="1" noResize="1" noEditPoints="1" noAdjustHandles="1" noChangeArrowheads="1" noChangeShapeType="1" noTextEdit="1"/>
                </p:cNvSpPr>
                <p:nvPr/>
              </p:nvSpPr>
              <p:spPr>
                <a:xfrm>
                  <a:off x="2823739" y="1762717"/>
                  <a:ext cx="181140" cy="276999"/>
                </a:xfrm>
                <a:prstGeom prst="rect">
                  <a:avLst/>
                </a:prstGeom>
                <a:blipFill>
                  <a:blip r:embed="rId10"/>
                  <a:stretch>
                    <a:fillRect l="-30000" r="-3000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087EC7A-429C-8033-3449-8EF3AD278795}"/>
                    </a:ext>
                  </a:extLst>
                </p:cNvPr>
                <p:cNvSpPr txBox="1"/>
                <p:nvPr/>
              </p:nvSpPr>
              <p:spPr>
                <a:xfrm>
                  <a:off x="3768998" y="1762717"/>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1.5</m:t>
                        </m:r>
                      </m:oMath>
                    </m:oMathPara>
                  </a14:m>
                  <a:endParaRPr lang="en-GB" dirty="0"/>
                </a:p>
              </p:txBody>
            </p:sp>
          </mc:Choice>
          <mc:Fallback xmlns="">
            <p:sp>
              <p:nvSpPr>
                <p:cNvPr id="29" name="TextBox 28">
                  <a:extLst>
                    <a:ext uri="{FF2B5EF4-FFF2-40B4-BE49-F238E27FC236}">
                      <a16:creationId xmlns:a16="http://schemas.microsoft.com/office/drawing/2014/main" id="{A087EC7A-429C-8033-3449-8EF3AD278795}"/>
                    </a:ext>
                  </a:extLst>
                </p:cNvPr>
                <p:cNvSpPr txBox="1">
                  <a:spLocks noRot="1" noChangeAspect="1" noMove="1" noResize="1" noEditPoints="1" noAdjustHandles="1" noChangeArrowheads="1" noChangeShapeType="1" noTextEdit="1"/>
                </p:cNvSpPr>
                <p:nvPr/>
              </p:nvSpPr>
              <p:spPr>
                <a:xfrm>
                  <a:off x="3768998" y="1762717"/>
                  <a:ext cx="357470" cy="276999"/>
                </a:xfrm>
                <a:prstGeom prst="rect">
                  <a:avLst/>
                </a:prstGeom>
                <a:blipFill>
                  <a:blip r:embed="rId11"/>
                  <a:stretch>
                    <a:fillRect l="-13559" r="-1694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2A51C40-E82B-FB65-C2CB-DD42E1AAD3B6}"/>
                    </a:ext>
                  </a:extLst>
                </p:cNvPr>
                <p:cNvSpPr txBox="1"/>
                <p:nvPr/>
              </p:nvSpPr>
              <p:spPr>
                <a:xfrm>
                  <a:off x="4894196" y="1762717"/>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2</m:t>
                        </m:r>
                      </m:oMath>
                    </m:oMathPara>
                  </a14:m>
                  <a:endParaRPr lang="en-GB" dirty="0"/>
                </a:p>
              </p:txBody>
            </p:sp>
          </mc:Choice>
          <mc:Fallback xmlns="">
            <p:sp>
              <p:nvSpPr>
                <p:cNvPr id="30" name="TextBox 29">
                  <a:extLst>
                    <a:ext uri="{FF2B5EF4-FFF2-40B4-BE49-F238E27FC236}">
                      <a16:creationId xmlns:a16="http://schemas.microsoft.com/office/drawing/2014/main" id="{32A51C40-E82B-FB65-C2CB-DD42E1AAD3B6}"/>
                    </a:ext>
                  </a:extLst>
                </p:cNvPr>
                <p:cNvSpPr txBox="1">
                  <a:spLocks noRot="1" noChangeAspect="1" noMove="1" noResize="1" noEditPoints="1" noAdjustHandles="1" noChangeArrowheads="1" noChangeShapeType="1" noTextEdit="1"/>
                </p:cNvSpPr>
                <p:nvPr/>
              </p:nvSpPr>
              <p:spPr>
                <a:xfrm>
                  <a:off x="4894196" y="1762717"/>
                  <a:ext cx="181140" cy="276999"/>
                </a:xfrm>
                <a:prstGeom prst="rect">
                  <a:avLst/>
                </a:prstGeom>
                <a:blipFill>
                  <a:blip r:embed="rId12"/>
                  <a:stretch>
                    <a:fillRect l="-33333" r="-26667"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38BCF6E-2B5B-8F7A-9742-08D2D424A94B}"/>
                    </a:ext>
                  </a:extLst>
                </p:cNvPr>
                <p:cNvSpPr txBox="1"/>
                <p:nvPr/>
              </p:nvSpPr>
              <p:spPr>
                <a:xfrm>
                  <a:off x="5843064" y="1762717"/>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2.5</m:t>
                        </m:r>
                      </m:oMath>
                    </m:oMathPara>
                  </a14:m>
                  <a:endParaRPr lang="en-GB" dirty="0"/>
                </a:p>
              </p:txBody>
            </p:sp>
          </mc:Choice>
          <mc:Fallback xmlns="">
            <p:sp>
              <p:nvSpPr>
                <p:cNvPr id="31" name="TextBox 30">
                  <a:extLst>
                    <a:ext uri="{FF2B5EF4-FFF2-40B4-BE49-F238E27FC236}">
                      <a16:creationId xmlns:a16="http://schemas.microsoft.com/office/drawing/2014/main" id="{938BCF6E-2B5B-8F7A-9742-08D2D424A94B}"/>
                    </a:ext>
                  </a:extLst>
                </p:cNvPr>
                <p:cNvSpPr txBox="1">
                  <a:spLocks noRot="1" noChangeAspect="1" noMove="1" noResize="1" noEditPoints="1" noAdjustHandles="1" noChangeArrowheads="1" noChangeShapeType="1" noTextEdit="1"/>
                </p:cNvSpPr>
                <p:nvPr/>
              </p:nvSpPr>
              <p:spPr>
                <a:xfrm>
                  <a:off x="5843064" y="1762717"/>
                  <a:ext cx="357470" cy="276999"/>
                </a:xfrm>
                <a:prstGeom prst="rect">
                  <a:avLst/>
                </a:prstGeom>
                <a:blipFill>
                  <a:blip r:embed="rId13"/>
                  <a:stretch>
                    <a:fillRect l="-15517" r="-18966"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94244D2-6BC4-BB5F-E7CE-585D308E06D7}"/>
                    </a:ext>
                  </a:extLst>
                </p:cNvPr>
                <p:cNvSpPr txBox="1"/>
                <p:nvPr/>
              </p:nvSpPr>
              <p:spPr>
                <a:xfrm>
                  <a:off x="6972689" y="1762717"/>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3</m:t>
                        </m:r>
                      </m:oMath>
                    </m:oMathPara>
                  </a14:m>
                  <a:endParaRPr lang="en-GB" dirty="0"/>
                </a:p>
              </p:txBody>
            </p:sp>
          </mc:Choice>
          <mc:Fallback xmlns="">
            <p:sp>
              <p:nvSpPr>
                <p:cNvPr id="32" name="TextBox 31">
                  <a:extLst>
                    <a:ext uri="{FF2B5EF4-FFF2-40B4-BE49-F238E27FC236}">
                      <a16:creationId xmlns:a16="http://schemas.microsoft.com/office/drawing/2014/main" id="{794244D2-6BC4-BB5F-E7CE-585D308E06D7}"/>
                    </a:ext>
                  </a:extLst>
                </p:cNvPr>
                <p:cNvSpPr txBox="1">
                  <a:spLocks noRot="1" noChangeAspect="1" noMove="1" noResize="1" noEditPoints="1" noAdjustHandles="1" noChangeArrowheads="1" noChangeShapeType="1" noTextEdit="1"/>
                </p:cNvSpPr>
                <p:nvPr/>
              </p:nvSpPr>
              <p:spPr>
                <a:xfrm>
                  <a:off x="6972689" y="1762717"/>
                  <a:ext cx="181140" cy="276999"/>
                </a:xfrm>
                <a:prstGeom prst="rect">
                  <a:avLst/>
                </a:prstGeom>
                <a:blipFill>
                  <a:blip r:embed="rId14"/>
                  <a:stretch>
                    <a:fillRect l="-33333" r="-26667"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A50B413-31E5-6905-20D3-78F57C46E228}"/>
                    </a:ext>
                  </a:extLst>
                </p:cNvPr>
                <p:cNvSpPr txBox="1"/>
                <p:nvPr/>
              </p:nvSpPr>
              <p:spPr>
                <a:xfrm>
                  <a:off x="7641319" y="1777458"/>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𝑥</m:t>
                        </m:r>
                      </m:oMath>
                    </m:oMathPara>
                  </a14:m>
                  <a:endParaRPr lang="en-GB" dirty="0"/>
                </a:p>
              </p:txBody>
            </p:sp>
          </mc:Choice>
          <mc:Fallback xmlns="">
            <p:sp>
              <p:nvSpPr>
                <p:cNvPr id="41" name="TextBox 40">
                  <a:extLst>
                    <a:ext uri="{FF2B5EF4-FFF2-40B4-BE49-F238E27FC236}">
                      <a16:creationId xmlns:a16="http://schemas.microsoft.com/office/drawing/2014/main" id="{BA50B413-31E5-6905-20D3-78F57C46E228}"/>
                    </a:ext>
                  </a:extLst>
                </p:cNvPr>
                <p:cNvSpPr txBox="1">
                  <a:spLocks noRot="1" noChangeAspect="1" noMove="1" noResize="1" noEditPoints="1" noAdjustHandles="1" noChangeArrowheads="1" noChangeShapeType="1" noTextEdit="1"/>
                </p:cNvSpPr>
                <p:nvPr/>
              </p:nvSpPr>
              <p:spPr>
                <a:xfrm>
                  <a:off x="7641319" y="1777458"/>
                  <a:ext cx="183320" cy="276999"/>
                </a:xfrm>
                <a:prstGeom prst="rect">
                  <a:avLst/>
                </a:prstGeom>
                <a:blipFill>
                  <a:blip r:embed="rId15"/>
                  <a:stretch>
                    <a:fillRect l="-19355" r="-9677"/>
                  </a:stretch>
                </a:blipFill>
              </p:spPr>
              <p:txBody>
                <a:bodyPr/>
                <a:lstStyle/>
                <a:p>
                  <a:r>
                    <a:rPr lang="en-GB">
                      <a:noFill/>
                    </a:rPr>
                    <a:t> </a:t>
                  </a:r>
                </a:p>
              </p:txBody>
            </p:sp>
          </mc:Fallback>
        </mc:AlternateContent>
      </p:grpSp>
      <p:grpSp>
        <p:nvGrpSpPr>
          <p:cNvPr id="2" name="Group 1">
            <a:extLst>
              <a:ext uri="{FF2B5EF4-FFF2-40B4-BE49-F238E27FC236}">
                <a16:creationId xmlns:a16="http://schemas.microsoft.com/office/drawing/2014/main" id="{9C588F9A-4C59-C596-9FDF-B8DA1D4D8DE5}"/>
              </a:ext>
            </a:extLst>
          </p:cNvPr>
          <p:cNvGrpSpPr/>
          <p:nvPr/>
        </p:nvGrpSpPr>
        <p:grpSpPr>
          <a:xfrm>
            <a:off x="2504846" y="2480146"/>
            <a:ext cx="6842506" cy="3992117"/>
            <a:chOff x="1199886" y="2534159"/>
            <a:chExt cx="6842506" cy="3992117"/>
          </a:xfrm>
        </p:grpSpPr>
        <p:grpSp>
          <p:nvGrpSpPr>
            <p:cNvPr id="4" name="Group 3">
              <a:extLst>
                <a:ext uri="{FF2B5EF4-FFF2-40B4-BE49-F238E27FC236}">
                  <a16:creationId xmlns:a16="http://schemas.microsoft.com/office/drawing/2014/main" id="{9430886E-6A3C-610D-7F67-124BF2E9BC36}"/>
                </a:ext>
              </a:extLst>
            </p:cNvPr>
            <p:cNvGrpSpPr/>
            <p:nvPr/>
          </p:nvGrpSpPr>
          <p:grpSpPr>
            <a:xfrm>
              <a:off x="1199886" y="2534159"/>
              <a:ext cx="6842506" cy="3992117"/>
              <a:chOff x="1494559" y="2438974"/>
              <a:chExt cx="6842506" cy="3992117"/>
            </a:xfrm>
          </p:grpSpPr>
          <p:pic>
            <p:nvPicPr>
              <p:cNvPr id="8" name="Picture 7">
                <a:extLst>
                  <a:ext uri="{FF2B5EF4-FFF2-40B4-BE49-F238E27FC236}">
                    <a16:creationId xmlns:a16="http://schemas.microsoft.com/office/drawing/2014/main" id="{CDAF126B-E885-8E14-405A-60A945092001}"/>
                  </a:ext>
                </a:extLst>
              </p:cNvPr>
              <p:cNvPicPr>
                <a:picLocks noChangeAspect="1"/>
              </p:cNvPicPr>
              <p:nvPr/>
            </p:nvPicPr>
            <p:blipFill rotWithShape="1">
              <a:blip r:embed="rId16">
                <a:alphaModFix/>
              </a:blip>
              <a:srcRect l="14609" t="12285" r="7009" b="10169"/>
              <a:stretch/>
            </p:blipFill>
            <p:spPr>
              <a:xfrm>
                <a:off x="2539987" y="2876009"/>
                <a:ext cx="4993356" cy="3189241"/>
              </a:xfrm>
              <a:prstGeom prst="rect">
                <a:avLst/>
              </a:prstGeom>
            </p:spPr>
          </p:pic>
          <p:sp>
            <p:nvSpPr>
              <p:cNvPr id="9" name="Rectangle: Rounded Corners 8">
                <a:extLst>
                  <a:ext uri="{FF2B5EF4-FFF2-40B4-BE49-F238E27FC236}">
                    <a16:creationId xmlns:a16="http://schemas.microsoft.com/office/drawing/2014/main" id="{743E04F0-A499-91DA-7BFF-C2BAF8BE1D26}"/>
                  </a:ext>
                </a:extLst>
              </p:cNvPr>
              <p:cNvSpPr/>
              <p:nvPr/>
            </p:nvSpPr>
            <p:spPr>
              <a:xfrm>
                <a:off x="1679575" y="2438974"/>
                <a:ext cx="987425" cy="3453825"/>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894EE226-5145-F5AA-8C1A-5FC57E765B24}"/>
                  </a:ext>
                </a:extLst>
              </p:cNvPr>
              <p:cNvSpPr/>
              <p:nvPr/>
            </p:nvSpPr>
            <p:spPr>
              <a:xfrm rot="5400000">
                <a:off x="5009040" y="-194487"/>
                <a:ext cx="183554" cy="5581650"/>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3A6E8E16-5035-02B4-42BB-946F236C629C}"/>
                  </a:ext>
                </a:extLst>
              </p:cNvPr>
              <p:cNvSpPr/>
              <p:nvPr/>
            </p:nvSpPr>
            <p:spPr>
              <a:xfrm rot="10800000">
                <a:off x="7534632" y="2504560"/>
                <a:ext cx="384916" cy="3532829"/>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982A31A3-EEF7-52D6-D0C3-9110427FA3FF}"/>
                  </a:ext>
                </a:extLst>
              </p:cNvPr>
              <p:cNvSpPr/>
              <p:nvPr/>
            </p:nvSpPr>
            <p:spPr>
              <a:xfrm rot="16200000">
                <a:off x="4795025" y="3334472"/>
                <a:ext cx="474881" cy="5718357"/>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E9EF8BF7-8A18-0062-B436-EEFB8084E090}"/>
                  </a:ext>
                </a:extLst>
              </p:cNvPr>
              <p:cNvSpPr/>
              <p:nvPr/>
            </p:nvSpPr>
            <p:spPr>
              <a:xfrm>
                <a:off x="1714109" y="5648316"/>
                <a:ext cx="660314" cy="565150"/>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nvGrpSpPr>
              <p:cNvPr id="14" name="Group 13">
                <a:extLst>
                  <a:ext uri="{FF2B5EF4-FFF2-40B4-BE49-F238E27FC236}">
                    <a16:creationId xmlns:a16="http://schemas.microsoft.com/office/drawing/2014/main" id="{C9DDD884-4BE6-9DA5-3E96-2059E6D9102C}"/>
                  </a:ext>
                </a:extLst>
              </p:cNvPr>
              <p:cNvGrpSpPr/>
              <p:nvPr/>
            </p:nvGrpSpPr>
            <p:grpSpPr>
              <a:xfrm>
                <a:off x="1494559" y="5835943"/>
                <a:ext cx="6842506" cy="414433"/>
                <a:chOff x="1011068" y="5825771"/>
                <a:chExt cx="6842506" cy="414433"/>
              </a:xfrm>
            </p:grpSpPr>
            <p:cxnSp>
              <p:nvCxnSpPr>
                <p:cNvPr id="15" name="Straight Connector 14">
                  <a:extLst>
                    <a:ext uri="{FF2B5EF4-FFF2-40B4-BE49-F238E27FC236}">
                      <a16:creationId xmlns:a16="http://schemas.microsoft.com/office/drawing/2014/main" id="{B8B158CA-F00F-03E3-2F05-347928D89681}"/>
                    </a:ext>
                  </a:extLst>
                </p:cNvPr>
                <p:cNvCxnSpPr>
                  <a:cxnSpLocks/>
                </p:cNvCxnSpPr>
                <p:nvPr/>
              </p:nvCxnSpPr>
              <p:spPr>
                <a:xfrm>
                  <a:off x="1011068" y="5921950"/>
                  <a:ext cx="6749756" cy="0"/>
                </a:xfrm>
                <a:prstGeom prst="line">
                  <a:avLst/>
                </a:prstGeom>
                <a:ln w="28575">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6B384CD-4A0D-7D03-61C8-17650FBBA1CB}"/>
                    </a:ext>
                  </a:extLst>
                </p:cNvPr>
                <p:cNvCxnSpPr>
                  <a:cxnSpLocks/>
                </p:cNvCxnSpPr>
                <p:nvPr/>
              </p:nvCxnSpPr>
              <p:spPr>
                <a:xfrm>
                  <a:off x="1909820"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8B58641-9D25-D6A1-B9AC-705402D74737}"/>
                    </a:ext>
                  </a:extLst>
                </p:cNvPr>
                <p:cNvCxnSpPr>
                  <a:cxnSpLocks/>
                </p:cNvCxnSpPr>
                <p:nvPr/>
              </p:nvCxnSpPr>
              <p:spPr>
                <a:xfrm>
                  <a:off x="2944447"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EE635E2-E798-2DE6-4265-4ABB774FA14C}"/>
                    </a:ext>
                  </a:extLst>
                </p:cNvPr>
                <p:cNvCxnSpPr>
                  <a:cxnSpLocks/>
                </p:cNvCxnSpPr>
                <p:nvPr/>
              </p:nvCxnSpPr>
              <p:spPr>
                <a:xfrm>
                  <a:off x="3979074"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4D482C2F-6FC8-5797-27C9-785FA87E4EB0}"/>
                    </a:ext>
                  </a:extLst>
                </p:cNvPr>
                <p:cNvCxnSpPr>
                  <a:cxnSpLocks/>
                </p:cNvCxnSpPr>
                <p:nvPr/>
              </p:nvCxnSpPr>
              <p:spPr>
                <a:xfrm>
                  <a:off x="5013701"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9BABE1A5-21FC-5F34-B9F7-50C2DA213BDE}"/>
                    </a:ext>
                  </a:extLst>
                </p:cNvPr>
                <p:cNvCxnSpPr>
                  <a:cxnSpLocks/>
                </p:cNvCxnSpPr>
                <p:nvPr/>
              </p:nvCxnSpPr>
              <p:spPr>
                <a:xfrm>
                  <a:off x="6048328"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7409FD0-5DDF-9219-4254-4691469C9F8D}"/>
                    </a:ext>
                  </a:extLst>
                </p:cNvPr>
                <p:cNvCxnSpPr>
                  <a:cxnSpLocks/>
                </p:cNvCxnSpPr>
                <p:nvPr/>
              </p:nvCxnSpPr>
              <p:spPr>
                <a:xfrm>
                  <a:off x="7082953"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9738F1C-B39C-608E-8F16-708FBAE0A0A5}"/>
                        </a:ext>
                      </a:extLst>
                    </p:cNvPr>
                    <p:cNvSpPr txBox="1"/>
                    <p:nvPr/>
                  </p:nvSpPr>
                  <p:spPr>
                    <a:xfrm>
                      <a:off x="1731085"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0.5</m:t>
                            </m:r>
                          </m:oMath>
                        </m:oMathPara>
                      </a14:m>
                      <a:endParaRPr lang="en-GB" dirty="0"/>
                    </a:p>
                  </p:txBody>
                </p:sp>
              </mc:Choice>
              <mc:Fallback xmlns="">
                <p:sp>
                  <p:nvSpPr>
                    <p:cNvPr id="33" name="TextBox 32">
                      <a:extLst>
                        <a:ext uri="{FF2B5EF4-FFF2-40B4-BE49-F238E27FC236}">
                          <a16:creationId xmlns:a16="http://schemas.microsoft.com/office/drawing/2014/main" id="{79738F1C-B39C-608E-8F16-708FBAE0A0A5}"/>
                        </a:ext>
                      </a:extLst>
                    </p:cNvPr>
                    <p:cNvSpPr txBox="1">
                      <a:spLocks noRot="1" noChangeAspect="1" noMove="1" noResize="1" noEditPoints="1" noAdjustHandles="1" noChangeArrowheads="1" noChangeShapeType="1" noTextEdit="1"/>
                    </p:cNvSpPr>
                    <p:nvPr/>
                  </p:nvSpPr>
                  <p:spPr>
                    <a:xfrm>
                      <a:off x="1731085" y="5948464"/>
                      <a:ext cx="357470" cy="276999"/>
                    </a:xfrm>
                    <a:prstGeom prst="rect">
                      <a:avLst/>
                    </a:prstGeom>
                    <a:blipFill>
                      <a:blip r:embed="rId17"/>
                      <a:stretch>
                        <a:fillRect l="-13559" r="-1694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7DA5611-0954-5926-F311-7E06FD4F4769}"/>
                        </a:ext>
                      </a:extLst>
                    </p:cNvPr>
                    <p:cNvSpPr txBox="1"/>
                    <p:nvPr/>
                  </p:nvSpPr>
                  <p:spPr>
                    <a:xfrm>
                      <a:off x="2852674"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1</m:t>
                            </m:r>
                          </m:oMath>
                        </m:oMathPara>
                      </a14:m>
                      <a:endParaRPr lang="en-GB" dirty="0"/>
                    </a:p>
                  </p:txBody>
                </p:sp>
              </mc:Choice>
              <mc:Fallback xmlns="">
                <p:sp>
                  <p:nvSpPr>
                    <p:cNvPr id="34" name="TextBox 33">
                      <a:extLst>
                        <a:ext uri="{FF2B5EF4-FFF2-40B4-BE49-F238E27FC236}">
                          <a16:creationId xmlns:a16="http://schemas.microsoft.com/office/drawing/2014/main" id="{87DA5611-0954-5926-F311-7E06FD4F4769}"/>
                        </a:ext>
                      </a:extLst>
                    </p:cNvPr>
                    <p:cNvSpPr txBox="1">
                      <a:spLocks noRot="1" noChangeAspect="1" noMove="1" noResize="1" noEditPoints="1" noAdjustHandles="1" noChangeArrowheads="1" noChangeShapeType="1" noTextEdit="1"/>
                    </p:cNvSpPr>
                    <p:nvPr/>
                  </p:nvSpPr>
                  <p:spPr>
                    <a:xfrm>
                      <a:off x="2852674" y="5948464"/>
                      <a:ext cx="181140" cy="276999"/>
                    </a:xfrm>
                    <a:prstGeom prst="rect">
                      <a:avLst/>
                    </a:prstGeom>
                    <a:blipFill>
                      <a:blip r:embed="rId18"/>
                      <a:stretch>
                        <a:fillRect l="-30000" r="-26667"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2ECE210-7164-6F83-DECD-7792CB8060BF}"/>
                        </a:ext>
                      </a:extLst>
                    </p:cNvPr>
                    <p:cNvSpPr txBox="1"/>
                    <p:nvPr/>
                  </p:nvSpPr>
                  <p:spPr>
                    <a:xfrm>
                      <a:off x="3797933"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1.5</m:t>
                            </m:r>
                          </m:oMath>
                        </m:oMathPara>
                      </a14:m>
                      <a:endParaRPr lang="en-GB" dirty="0"/>
                    </a:p>
                  </p:txBody>
                </p:sp>
              </mc:Choice>
              <mc:Fallback xmlns="">
                <p:sp>
                  <p:nvSpPr>
                    <p:cNvPr id="35" name="TextBox 34">
                      <a:extLst>
                        <a:ext uri="{FF2B5EF4-FFF2-40B4-BE49-F238E27FC236}">
                          <a16:creationId xmlns:a16="http://schemas.microsoft.com/office/drawing/2014/main" id="{F2ECE210-7164-6F83-DECD-7792CB8060BF}"/>
                        </a:ext>
                      </a:extLst>
                    </p:cNvPr>
                    <p:cNvSpPr txBox="1">
                      <a:spLocks noRot="1" noChangeAspect="1" noMove="1" noResize="1" noEditPoints="1" noAdjustHandles="1" noChangeArrowheads="1" noChangeShapeType="1" noTextEdit="1"/>
                    </p:cNvSpPr>
                    <p:nvPr/>
                  </p:nvSpPr>
                  <p:spPr>
                    <a:xfrm>
                      <a:off x="3797933" y="5948464"/>
                      <a:ext cx="357470" cy="276999"/>
                    </a:xfrm>
                    <a:prstGeom prst="rect">
                      <a:avLst/>
                    </a:prstGeom>
                    <a:blipFill>
                      <a:blip r:embed="rId19"/>
                      <a:stretch>
                        <a:fillRect l="-13559" r="-1694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6B109AB-7A73-FF16-C1ED-50676C6966DC}"/>
                        </a:ext>
                      </a:extLst>
                    </p:cNvPr>
                    <p:cNvSpPr txBox="1"/>
                    <p:nvPr/>
                  </p:nvSpPr>
                  <p:spPr>
                    <a:xfrm>
                      <a:off x="4923131"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2</m:t>
                            </m:r>
                          </m:oMath>
                        </m:oMathPara>
                      </a14:m>
                      <a:endParaRPr lang="en-GB" dirty="0"/>
                    </a:p>
                  </p:txBody>
                </p:sp>
              </mc:Choice>
              <mc:Fallback xmlns="">
                <p:sp>
                  <p:nvSpPr>
                    <p:cNvPr id="36" name="TextBox 35">
                      <a:extLst>
                        <a:ext uri="{FF2B5EF4-FFF2-40B4-BE49-F238E27FC236}">
                          <a16:creationId xmlns:a16="http://schemas.microsoft.com/office/drawing/2014/main" id="{86B109AB-7A73-FF16-C1ED-50676C6966DC}"/>
                        </a:ext>
                      </a:extLst>
                    </p:cNvPr>
                    <p:cNvSpPr txBox="1">
                      <a:spLocks noRot="1" noChangeAspect="1" noMove="1" noResize="1" noEditPoints="1" noAdjustHandles="1" noChangeArrowheads="1" noChangeShapeType="1" noTextEdit="1"/>
                    </p:cNvSpPr>
                    <p:nvPr/>
                  </p:nvSpPr>
                  <p:spPr>
                    <a:xfrm>
                      <a:off x="4923131" y="5948464"/>
                      <a:ext cx="181140" cy="276999"/>
                    </a:xfrm>
                    <a:prstGeom prst="rect">
                      <a:avLst/>
                    </a:prstGeom>
                    <a:blipFill>
                      <a:blip r:embed="rId20"/>
                      <a:stretch>
                        <a:fillRect l="-34483" r="-31034"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3AB688E-F522-8F21-053E-18E39C8D3CE0}"/>
                        </a:ext>
                      </a:extLst>
                    </p:cNvPr>
                    <p:cNvSpPr txBox="1"/>
                    <p:nvPr/>
                  </p:nvSpPr>
                  <p:spPr>
                    <a:xfrm>
                      <a:off x="5871999"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2.5</m:t>
                            </m:r>
                          </m:oMath>
                        </m:oMathPara>
                      </a14:m>
                      <a:endParaRPr lang="en-GB" dirty="0"/>
                    </a:p>
                  </p:txBody>
                </p:sp>
              </mc:Choice>
              <mc:Fallback xmlns="">
                <p:sp>
                  <p:nvSpPr>
                    <p:cNvPr id="37" name="TextBox 36">
                      <a:extLst>
                        <a:ext uri="{FF2B5EF4-FFF2-40B4-BE49-F238E27FC236}">
                          <a16:creationId xmlns:a16="http://schemas.microsoft.com/office/drawing/2014/main" id="{F3AB688E-F522-8F21-053E-18E39C8D3CE0}"/>
                        </a:ext>
                      </a:extLst>
                    </p:cNvPr>
                    <p:cNvSpPr txBox="1">
                      <a:spLocks noRot="1" noChangeAspect="1" noMove="1" noResize="1" noEditPoints="1" noAdjustHandles="1" noChangeArrowheads="1" noChangeShapeType="1" noTextEdit="1"/>
                    </p:cNvSpPr>
                    <p:nvPr/>
                  </p:nvSpPr>
                  <p:spPr>
                    <a:xfrm>
                      <a:off x="5871999" y="5948464"/>
                      <a:ext cx="357470" cy="276999"/>
                    </a:xfrm>
                    <a:prstGeom prst="rect">
                      <a:avLst/>
                    </a:prstGeom>
                    <a:blipFill>
                      <a:blip r:embed="rId21"/>
                      <a:stretch>
                        <a:fillRect l="-13559" r="-1694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D7204D7-0196-4D4C-501D-421B6EC6FA15}"/>
                        </a:ext>
                      </a:extLst>
                    </p:cNvPr>
                    <p:cNvSpPr txBox="1"/>
                    <p:nvPr/>
                  </p:nvSpPr>
                  <p:spPr>
                    <a:xfrm>
                      <a:off x="7001624"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3</m:t>
                            </m:r>
                          </m:oMath>
                        </m:oMathPara>
                      </a14:m>
                      <a:endParaRPr lang="en-GB" dirty="0"/>
                    </a:p>
                  </p:txBody>
                </p:sp>
              </mc:Choice>
              <mc:Fallback xmlns="">
                <p:sp>
                  <p:nvSpPr>
                    <p:cNvPr id="38" name="TextBox 37">
                      <a:extLst>
                        <a:ext uri="{FF2B5EF4-FFF2-40B4-BE49-F238E27FC236}">
                          <a16:creationId xmlns:a16="http://schemas.microsoft.com/office/drawing/2014/main" id="{6D7204D7-0196-4D4C-501D-421B6EC6FA15}"/>
                        </a:ext>
                      </a:extLst>
                    </p:cNvPr>
                    <p:cNvSpPr txBox="1">
                      <a:spLocks noRot="1" noChangeAspect="1" noMove="1" noResize="1" noEditPoints="1" noAdjustHandles="1" noChangeArrowheads="1" noChangeShapeType="1" noTextEdit="1"/>
                    </p:cNvSpPr>
                    <p:nvPr/>
                  </p:nvSpPr>
                  <p:spPr>
                    <a:xfrm>
                      <a:off x="7001624" y="5948464"/>
                      <a:ext cx="181140" cy="276999"/>
                    </a:xfrm>
                    <a:prstGeom prst="rect">
                      <a:avLst/>
                    </a:prstGeom>
                    <a:blipFill>
                      <a:blip r:embed="rId22"/>
                      <a:stretch>
                        <a:fillRect l="-34483" r="-31034"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B03D408-C8C5-CB71-B9D9-EDFC970F9A48}"/>
                        </a:ext>
                      </a:extLst>
                    </p:cNvPr>
                    <p:cNvSpPr txBox="1"/>
                    <p:nvPr/>
                  </p:nvSpPr>
                  <p:spPr>
                    <a:xfrm>
                      <a:off x="7670254" y="5963205"/>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𝑥</m:t>
                            </m:r>
                          </m:oMath>
                        </m:oMathPara>
                      </a14:m>
                      <a:endParaRPr lang="en-GB" dirty="0"/>
                    </a:p>
                  </p:txBody>
                </p:sp>
              </mc:Choice>
              <mc:Fallback xmlns="">
                <p:sp>
                  <p:nvSpPr>
                    <p:cNvPr id="39" name="TextBox 38">
                      <a:extLst>
                        <a:ext uri="{FF2B5EF4-FFF2-40B4-BE49-F238E27FC236}">
                          <a16:creationId xmlns:a16="http://schemas.microsoft.com/office/drawing/2014/main" id="{DB03D408-C8C5-CB71-B9D9-EDFC970F9A48}"/>
                        </a:ext>
                      </a:extLst>
                    </p:cNvPr>
                    <p:cNvSpPr txBox="1">
                      <a:spLocks noRot="1" noChangeAspect="1" noMove="1" noResize="1" noEditPoints="1" noAdjustHandles="1" noChangeArrowheads="1" noChangeShapeType="1" noTextEdit="1"/>
                    </p:cNvSpPr>
                    <p:nvPr/>
                  </p:nvSpPr>
                  <p:spPr>
                    <a:xfrm>
                      <a:off x="7670254" y="5963205"/>
                      <a:ext cx="183320" cy="276999"/>
                    </a:xfrm>
                    <a:prstGeom prst="rect">
                      <a:avLst/>
                    </a:prstGeom>
                    <a:blipFill>
                      <a:blip r:embed="rId23"/>
                      <a:stretch>
                        <a:fillRect l="-20000" r="-13333"/>
                      </a:stretch>
                    </a:blipFill>
                  </p:spPr>
                  <p:txBody>
                    <a:bodyPr/>
                    <a:lstStyle/>
                    <a:p>
                      <a:r>
                        <a:rPr lang="en-GB">
                          <a:noFill/>
                        </a:rPr>
                        <a:t> </a:t>
                      </a:r>
                    </a:p>
                  </p:txBody>
                </p:sp>
              </mc:Fallback>
            </mc:AlternateContent>
          </p:grpSp>
        </p:grpSp>
        <p:sp>
          <p:nvSpPr>
            <p:cNvPr id="6" name="Rectangle: Rounded Corners 5">
              <a:extLst>
                <a:ext uri="{FF2B5EF4-FFF2-40B4-BE49-F238E27FC236}">
                  <a16:creationId xmlns:a16="http://schemas.microsoft.com/office/drawing/2014/main" id="{078E621D-0C07-743A-3A55-BC5973BEB3D8}"/>
                </a:ext>
              </a:extLst>
            </p:cNvPr>
            <p:cNvSpPr/>
            <p:nvPr/>
          </p:nvSpPr>
          <p:spPr>
            <a:xfrm rot="10800000">
              <a:off x="4675169" y="2534161"/>
              <a:ext cx="2752373" cy="2091433"/>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nvGrpSpPr>
          <p:cNvPr id="40" name="Group 39">
            <a:extLst>
              <a:ext uri="{FF2B5EF4-FFF2-40B4-BE49-F238E27FC236}">
                <a16:creationId xmlns:a16="http://schemas.microsoft.com/office/drawing/2014/main" id="{61F1CEE8-74F1-8DDD-DB98-87333C7CABA0}"/>
              </a:ext>
            </a:extLst>
          </p:cNvPr>
          <p:cNvGrpSpPr/>
          <p:nvPr/>
        </p:nvGrpSpPr>
        <p:grpSpPr>
          <a:xfrm>
            <a:off x="2505499" y="2420761"/>
            <a:ext cx="6842506" cy="4046098"/>
            <a:chOff x="1011068" y="2361346"/>
            <a:chExt cx="6842506" cy="4046098"/>
          </a:xfrm>
        </p:grpSpPr>
        <p:grpSp>
          <p:nvGrpSpPr>
            <p:cNvPr id="42" name="Group 41">
              <a:extLst>
                <a:ext uri="{FF2B5EF4-FFF2-40B4-BE49-F238E27FC236}">
                  <a16:creationId xmlns:a16="http://schemas.microsoft.com/office/drawing/2014/main" id="{AD681A12-CCEB-7187-F765-7A4CE269BD74}"/>
                </a:ext>
              </a:extLst>
            </p:cNvPr>
            <p:cNvGrpSpPr/>
            <p:nvPr/>
          </p:nvGrpSpPr>
          <p:grpSpPr>
            <a:xfrm>
              <a:off x="1188825" y="2361346"/>
              <a:ext cx="5993939" cy="3685661"/>
              <a:chOff x="1188825" y="2361346"/>
              <a:chExt cx="5993939" cy="3685661"/>
            </a:xfrm>
          </p:grpSpPr>
          <p:pic>
            <p:nvPicPr>
              <p:cNvPr id="59" name="Picture 58">
                <a:extLst>
                  <a:ext uri="{FF2B5EF4-FFF2-40B4-BE49-F238E27FC236}">
                    <a16:creationId xmlns:a16="http://schemas.microsoft.com/office/drawing/2014/main" id="{D17E9C7A-6E36-44CF-3797-722481149731}"/>
                  </a:ext>
                </a:extLst>
              </p:cNvPr>
              <p:cNvPicPr>
                <a:picLocks noChangeAspect="1"/>
              </p:cNvPicPr>
              <p:nvPr/>
            </p:nvPicPr>
            <p:blipFill rotWithShape="1">
              <a:blip r:embed="rId24">
                <a:alphaModFix/>
              </a:blip>
              <a:srcRect l="16299" t="11154" r="58767" b="9828"/>
              <a:stretch/>
            </p:blipFill>
            <p:spPr>
              <a:xfrm>
                <a:off x="2189894" y="2817212"/>
                <a:ext cx="1575594" cy="3229795"/>
              </a:xfrm>
              <a:prstGeom prst="rect">
                <a:avLst/>
              </a:prstGeom>
            </p:spPr>
          </p:pic>
          <p:sp>
            <p:nvSpPr>
              <p:cNvPr id="60" name="Rectangle 59">
                <a:extLst>
                  <a:ext uri="{FF2B5EF4-FFF2-40B4-BE49-F238E27FC236}">
                    <a16:creationId xmlns:a16="http://schemas.microsoft.com/office/drawing/2014/main" id="{8F3BA48F-476F-BF13-BEA7-10AAF76BCA18}"/>
                  </a:ext>
                </a:extLst>
              </p:cNvPr>
              <p:cNvSpPr/>
              <p:nvPr/>
            </p:nvSpPr>
            <p:spPr>
              <a:xfrm>
                <a:off x="1351048" y="2513701"/>
                <a:ext cx="5831716" cy="3440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1" name="Rectangle 60">
                <a:extLst>
                  <a:ext uri="{FF2B5EF4-FFF2-40B4-BE49-F238E27FC236}">
                    <a16:creationId xmlns:a16="http://schemas.microsoft.com/office/drawing/2014/main" id="{20C68E50-BE3B-D226-2E0E-B5D50389E2C2}"/>
                  </a:ext>
                </a:extLst>
              </p:cNvPr>
              <p:cNvSpPr/>
              <p:nvPr/>
            </p:nvSpPr>
            <p:spPr>
              <a:xfrm rot="5400000">
                <a:off x="5439872" y="4104189"/>
                <a:ext cx="3229794" cy="248850"/>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2" name="Rectangle 61">
                <a:extLst>
                  <a:ext uri="{FF2B5EF4-FFF2-40B4-BE49-F238E27FC236}">
                    <a16:creationId xmlns:a16="http://schemas.microsoft.com/office/drawing/2014/main" id="{23AE5FDE-C6DF-61FB-883B-5310F5BB1329}"/>
                  </a:ext>
                </a:extLst>
              </p:cNvPr>
              <p:cNvSpPr/>
              <p:nvPr/>
            </p:nvSpPr>
            <p:spPr>
              <a:xfrm rot="16200000">
                <a:off x="-160743" y="3710914"/>
                <a:ext cx="3525014" cy="82587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sp>
          <p:nvSpPr>
            <p:cNvPr id="43" name="Rectangle 42">
              <a:extLst>
                <a:ext uri="{FF2B5EF4-FFF2-40B4-BE49-F238E27FC236}">
                  <a16:creationId xmlns:a16="http://schemas.microsoft.com/office/drawing/2014/main" id="{0CEA0974-94FA-4DBE-12EF-B141B9652152}"/>
                </a:ext>
              </a:extLst>
            </p:cNvPr>
            <p:cNvSpPr/>
            <p:nvPr/>
          </p:nvSpPr>
          <p:spPr>
            <a:xfrm>
              <a:off x="1653054" y="5908036"/>
              <a:ext cx="5732756" cy="49940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nvGrpSpPr>
            <p:cNvPr id="44" name="Group 43">
              <a:extLst>
                <a:ext uri="{FF2B5EF4-FFF2-40B4-BE49-F238E27FC236}">
                  <a16:creationId xmlns:a16="http://schemas.microsoft.com/office/drawing/2014/main" id="{F7FE0E4C-E789-0B32-952B-45E585513D99}"/>
                </a:ext>
              </a:extLst>
            </p:cNvPr>
            <p:cNvGrpSpPr/>
            <p:nvPr/>
          </p:nvGrpSpPr>
          <p:grpSpPr>
            <a:xfrm>
              <a:off x="1011068" y="5825771"/>
              <a:ext cx="6842506" cy="414433"/>
              <a:chOff x="1011068" y="5825771"/>
              <a:chExt cx="6842506" cy="414433"/>
            </a:xfrm>
          </p:grpSpPr>
          <p:cxnSp>
            <p:nvCxnSpPr>
              <p:cNvPr id="45" name="Straight Connector 44">
                <a:extLst>
                  <a:ext uri="{FF2B5EF4-FFF2-40B4-BE49-F238E27FC236}">
                    <a16:creationId xmlns:a16="http://schemas.microsoft.com/office/drawing/2014/main" id="{BCE26E16-C027-4223-D78B-F3390E4EAB4E}"/>
                  </a:ext>
                </a:extLst>
              </p:cNvPr>
              <p:cNvCxnSpPr>
                <a:cxnSpLocks/>
              </p:cNvCxnSpPr>
              <p:nvPr/>
            </p:nvCxnSpPr>
            <p:spPr>
              <a:xfrm>
                <a:off x="1011068" y="5921950"/>
                <a:ext cx="6749756" cy="0"/>
              </a:xfrm>
              <a:prstGeom prst="line">
                <a:avLst/>
              </a:prstGeom>
              <a:ln w="28575">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D04D5ED1-8306-A96F-0D1A-B488403B2186}"/>
                  </a:ext>
                </a:extLst>
              </p:cNvPr>
              <p:cNvCxnSpPr>
                <a:cxnSpLocks/>
              </p:cNvCxnSpPr>
              <p:nvPr/>
            </p:nvCxnSpPr>
            <p:spPr>
              <a:xfrm>
                <a:off x="1909820"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3380CF11-D30C-6042-8D59-C70E2435CD4C}"/>
                  </a:ext>
                </a:extLst>
              </p:cNvPr>
              <p:cNvCxnSpPr>
                <a:cxnSpLocks/>
              </p:cNvCxnSpPr>
              <p:nvPr/>
            </p:nvCxnSpPr>
            <p:spPr>
              <a:xfrm>
                <a:off x="2944447"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635FF931-AFE1-9254-80EF-FE2AF2BF9A60}"/>
                  </a:ext>
                </a:extLst>
              </p:cNvPr>
              <p:cNvCxnSpPr>
                <a:cxnSpLocks/>
              </p:cNvCxnSpPr>
              <p:nvPr/>
            </p:nvCxnSpPr>
            <p:spPr>
              <a:xfrm>
                <a:off x="3979074"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902F6EDF-B4A1-BBA2-1B9B-8CAB2F02B3D0}"/>
                  </a:ext>
                </a:extLst>
              </p:cNvPr>
              <p:cNvCxnSpPr>
                <a:cxnSpLocks/>
              </p:cNvCxnSpPr>
              <p:nvPr/>
            </p:nvCxnSpPr>
            <p:spPr>
              <a:xfrm>
                <a:off x="5013701"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F9A10D19-38A1-D7B9-7426-4BD14C31BF2E}"/>
                  </a:ext>
                </a:extLst>
              </p:cNvPr>
              <p:cNvCxnSpPr>
                <a:cxnSpLocks/>
              </p:cNvCxnSpPr>
              <p:nvPr/>
            </p:nvCxnSpPr>
            <p:spPr>
              <a:xfrm>
                <a:off x="6048328"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292255C7-269B-99B3-3598-C5DF8F1EE975}"/>
                  </a:ext>
                </a:extLst>
              </p:cNvPr>
              <p:cNvCxnSpPr>
                <a:cxnSpLocks/>
              </p:cNvCxnSpPr>
              <p:nvPr/>
            </p:nvCxnSpPr>
            <p:spPr>
              <a:xfrm>
                <a:off x="7082953"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92120FA-E94F-3244-139C-31FF937B215C}"/>
                      </a:ext>
                    </a:extLst>
                  </p:cNvPr>
                  <p:cNvSpPr txBox="1"/>
                  <p:nvPr/>
                </p:nvSpPr>
                <p:spPr>
                  <a:xfrm>
                    <a:off x="1731085"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0.5</m:t>
                          </m:r>
                        </m:oMath>
                      </m:oMathPara>
                    </a14:m>
                    <a:endParaRPr lang="en-GB" dirty="0"/>
                  </a:p>
                </p:txBody>
              </p:sp>
            </mc:Choice>
            <mc:Fallback xmlns="">
              <p:sp>
                <p:nvSpPr>
                  <p:cNvPr id="52" name="TextBox 51">
                    <a:extLst>
                      <a:ext uri="{FF2B5EF4-FFF2-40B4-BE49-F238E27FC236}">
                        <a16:creationId xmlns:a16="http://schemas.microsoft.com/office/drawing/2014/main" id="{692120FA-E94F-3244-139C-31FF937B215C}"/>
                      </a:ext>
                    </a:extLst>
                  </p:cNvPr>
                  <p:cNvSpPr txBox="1">
                    <a:spLocks noRot="1" noChangeAspect="1" noMove="1" noResize="1" noEditPoints="1" noAdjustHandles="1" noChangeArrowheads="1" noChangeShapeType="1" noTextEdit="1"/>
                  </p:cNvSpPr>
                  <p:nvPr/>
                </p:nvSpPr>
                <p:spPr>
                  <a:xfrm>
                    <a:off x="1731085" y="5948464"/>
                    <a:ext cx="357470" cy="276999"/>
                  </a:xfrm>
                  <a:prstGeom prst="rect">
                    <a:avLst/>
                  </a:prstGeom>
                  <a:blipFill>
                    <a:blip r:embed="rId25"/>
                    <a:stretch>
                      <a:fillRect l="-13559" r="-16949"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238C1F4-62BE-6036-B92B-D31AB5B5DCA6}"/>
                      </a:ext>
                    </a:extLst>
                  </p:cNvPr>
                  <p:cNvSpPr txBox="1"/>
                  <p:nvPr/>
                </p:nvSpPr>
                <p:spPr>
                  <a:xfrm>
                    <a:off x="2852674"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1</m:t>
                          </m:r>
                        </m:oMath>
                      </m:oMathPara>
                    </a14:m>
                    <a:endParaRPr lang="en-GB" dirty="0"/>
                  </a:p>
                </p:txBody>
              </p:sp>
            </mc:Choice>
            <mc:Fallback xmlns="">
              <p:sp>
                <p:nvSpPr>
                  <p:cNvPr id="53" name="TextBox 52">
                    <a:extLst>
                      <a:ext uri="{FF2B5EF4-FFF2-40B4-BE49-F238E27FC236}">
                        <a16:creationId xmlns:a16="http://schemas.microsoft.com/office/drawing/2014/main" id="{5238C1F4-62BE-6036-B92B-D31AB5B5DCA6}"/>
                      </a:ext>
                    </a:extLst>
                  </p:cNvPr>
                  <p:cNvSpPr txBox="1">
                    <a:spLocks noRot="1" noChangeAspect="1" noMove="1" noResize="1" noEditPoints="1" noAdjustHandles="1" noChangeArrowheads="1" noChangeShapeType="1" noTextEdit="1"/>
                  </p:cNvSpPr>
                  <p:nvPr/>
                </p:nvSpPr>
                <p:spPr>
                  <a:xfrm>
                    <a:off x="2852674" y="5948464"/>
                    <a:ext cx="181140" cy="276999"/>
                  </a:xfrm>
                  <a:prstGeom prst="rect">
                    <a:avLst/>
                  </a:prstGeom>
                  <a:blipFill>
                    <a:blip r:embed="rId26"/>
                    <a:stretch>
                      <a:fillRect l="-30000" r="-30000"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1500D4A-DF25-2DE2-15FA-590DF82A8D7D}"/>
                      </a:ext>
                    </a:extLst>
                  </p:cNvPr>
                  <p:cNvSpPr txBox="1"/>
                  <p:nvPr/>
                </p:nvSpPr>
                <p:spPr>
                  <a:xfrm>
                    <a:off x="3797933"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1.5</m:t>
                          </m:r>
                        </m:oMath>
                      </m:oMathPara>
                    </a14:m>
                    <a:endParaRPr lang="en-GB" dirty="0"/>
                  </a:p>
                </p:txBody>
              </p:sp>
            </mc:Choice>
            <mc:Fallback xmlns="">
              <p:sp>
                <p:nvSpPr>
                  <p:cNvPr id="54" name="TextBox 53">
                    <a:extLst>
                      <a:ext uri="{FF2B5EF4-FFF2-40B4-BE49-F238E27FC236}">
                        <a16:creationId xmlns:a16="http://schemas.microsoft.com/office/drawing/2014/main" id="{11500D4A-DF25-2DE2-15FA-590DF82A8D7D}"/>
                      </a:ext>
                    </a:extLst>
                  </p:cNvPr>
                  <p:cNvSpPr txBox="1">
                    <a:spLocks noRot="1" noChangeAspect="1" noMove="1" noResize="1" noEditPoints="1" noAdjustHandles="1" noChangeArrowheads="1" noChangeShapeType="1" noTextEdit="1"/>
                  </p:cNvSpPr>
                  <p:nvPr/>
                </p:nvSpPr>
                <p:spPr>
                  <a:xfrm>
                    <a:off x="3797933" y="5948464"/>
                    <a:ext cx="357470" cy="276999"/>
                  </a:xfrm>
                  <a:prstGeom prst="rect">
                    <a:avLst/>
                  </a:prstGeom>
                  <a:blipFill>
                    <a:blip r:embed="rId27"/>
                    <a:stretch>
                      <a:fillRect l="-13559" r="-16949"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07B1D78-A897-44F0-F884-616557B3F09F}"/>
                      </a:ext>
                    </a:extLst>
                  </p:cNvPr>
                  <p:cNvSpPr txBox="1"/>
                  <p:nvPr/>
                </p:nvSpPr>
                <p:spPr>
                  <a:xfrm>
                    <a:off x="4923131"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2</m:t>
                          </m:r>
                        </m:oMath>
                      </m:oMathPara>
                    </a14:m>
                    <a:endParaRPr lang="en-GB" dirty="0"/>
                  </a:p>
                </p:txBody>
              </p:sp>
            </mc:Choice>
            <mc:Fallback xmlns="">
              <p:sp>
                <p:nvSpPr>
                  <p:cNvPr id="55" name="TextBox 54">
                    <a:extLst>
                      <a:ext uri="{FF2B5EF4-FFF2-40B4-BE49-F238E27FC236}">
                        <a16:creationId xmlns:a16="http://schemas.microsoft.com/office/drawing/2014/main" id="{407B1D78-A897-44F0-F884-616557B3F09F}"/>
                      </a:ext>
                    </a:extLst>
                  </p:cNvPr>
                  <p:cNvSpPr txBox="1">
                    <a:spLocks noRot="1" noChangeAspect="1" noMove="1" noResize="1" noEditPoints="1" noAdjustHandles="1" noChangeArrowheads="1" noChangeShapeType="1" noTextEdit="1"/>
                  </p:cNvSpPr>
                  <p:nvPr/>
                </p:nvSpPr>
                <p:spPr>
                  <a:xfrm>
                    <a:off x="4923131" y="5948464"/>
                    <a:ext cx="181140" cy="276999"/>
                  </a:xfrm>
                  <a:prstGeom prst="rect">
                    <a:avLst/>
                  </a:prstGeom>
                  <a:blipFill>
                    <a:blip r:embed="rId28"/>
                    <a:stretch>
                      <a:fillRect l="-34483" r="-31034"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1138754-CC5B-1FE1-EDC6-CD622698F146}"/>
                      </a:ext>
                    </a:extLst>
                  </p:cNvPr>
                  <p:cNvSpPr txBox="1"/>
                  <p:nvPr/>
                </p:nvSpPr>
                <p:spPr>
                  <a:xfrm>
                    <a:off x="5871999"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2.5</m:t>
                          </m:r>
                        </m:oMath>
                      </m:oMathPara>
                    </a14:m>
                    <a:endParaRPr lang="en-GB" dirty="0"/>
                  </a:p>
                </p:txBody>
              </p:sp>
            </mc:Choice>
            <mc:Fallback xmlns="">
              <p:sp>
                <p:nvSpPr>
                  <p:cNvPr id="56" name="TextBox 55">
                    <a:extLst>
                      <a:ext uri="{FF2B5EF4-FFF2-40B4-BE49-F238E27FC236}">
                        <a16:creationId xmlns:a16="http://schemas.microsoft.com/office/drawing/2014/main" id="{81138754-CC5B-1FE1-EDC6-CD622698F146}"/>
                      </a:ext>
                    </a:extLst>
                  </p:cNvPr>
                  <p:cNvSpPr txBox="1">
                    <a:spLocks noRot="1" noChangeAspect="1" noMove="1" noResize="1" noEditPoints="1" noAdjustHandles="1" noChangeArrowheads="1" noChangeShapeType="1" noTextEdit="1"/>
                  </p:cNvSpPr>
                  <p:nvPr/>
                </p:nvSpPr>
                <p:spPr>
                  <a:xfrm>
                    <a:off x="5871999" y="5948464"/>
                    <a:ext cx="357470" cy="276999"/>
                  </a:xfrm>
                  <a:prstGeom prst="rect">
                    <a:avLst/>
                  </a:prstGeom>
                  <a:blipFill>
                    <a:blip r:embed="rId29"/>
                    <a:stretch>
                      <a:fillRect l="-13559" r="-16949"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5AD45819-BA93-C70D-549A-14B0F7E5A26C}"/>
                      </a:ext>
                    </a:extLst>
                  </p:cNvPr>
                  <p:cNvSpPr txBox="1"/>
                  <p:nvPr/>
                </p:nvSpPr>
                <p:spPr>
                  <a:xfrm>
                    <a:off x="7001624"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3</m:t>
                          </m:r>
                        </m:oMath>
                      </m:oMathPara>
                    </a14:m>
                    <a:endParaRPr lang="en-GB" dirty="0"/>
                  </a:p>
                </p:txBody>
              </p:sp>
            </mc:Choice>
            <mc:Fallback xmlns="">
              <p:sp>
                <p:nvSpPr>
                  <p:cNvPr id="57" name="TextBox 56">
                    <a:extLst>
                      <a:ext uri="{FF2B5EF4-FFF2-40B4-BE49-F238E27FC236}">
                        <a16:creationId xmlns:a16="http://schemas.microsoft.com/office/drawing/2014/main" id="{5AD45819-BA93-C70D-549A-14B0F7E5A26C}"/>
                      </a:ext>
                    </a:extLst>
                  </p:cNvPr>
                  <p:cNvSpPr txBox="1">
                    <a:spLocks noRot="1" noChangeAspect="1" noMove="1" noResize="1" noEditPoints="1" noAdjustHandles="1" noChangeArrowheads="1" noChangeShapeType="1" noTextEdit="1"/>
                  </p:cNvSpPr>
                  <p:nvPr/>
                </p:nvSpPr>
                <p:spPr>
                  <a:xfrm>
                    <a:off x="7001624" y="5948464"/>
                    <a:ext cx="181140" cy="276999"/>
                  </a:xfrm>
                  <a:prstGeom prst="rect">
                    <a:avLst/>
                  </a:prstGeom>
                  <a:blipFill>
                    <a:blip r:embed="rId30"/>
                    <a:stretch>
                      <a:fillRect l="-34483" r="-31034"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CCEED0F1-C2E7-1E0A-E09A-C2A82AAC2544}"/>
                      </a:ext>
                    </a:extLst>
                  </p:cNvPr>
                  <p:cNvSpPr txBox="1"/>
                  <p:nvPr/>
                </p:nvSpPr>
                <p:spPr>
                  <a:xfrm>
                    <a:off x="7670254" y="5963205"/>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𝑥</m:t>
                          </m:r>
                        </m:oMath>
                      </m:oMathPara>
                    </a14:m>
                    <a:endParaRPr lang="en-GB" dirty="0"/>
                  </a:p>
                </p:txBody>
              </p:sp>
            </mc:Choice>
            <mc:Fallback xmlns="">
              <p:sp>
                <p:nvSpPr>
                  <p:cNvPr id="58" name="TextBox 57">
                    <a:extLst>
                      <a:ext uri="{FF2B5EF4-FFF2-40B4-BE49-F238E27FC236}">
                        <a16:creationId xmlns:a16="http://schemas.microsoft.com/office/drawing/2014/main" id="{CCEED0F1-C2E7-1E0A-E09A-C2A82AAC2544}"/>
                      </a:ext>
                    </a:extLst>
                  </p:cNvPr>
                  <p:cNvSpPr txBox="1">
                    <a:spLocks noRot="1" noChangeAspect="1" noMove="1" noResize="1" noEditPoints="1" noAdjustHandles="1" noChangeArrowheads="1" noChangeShapeType="1" noTextEdit="1"/>
                  </p:cNvSpPr>
                  <p:nvPr/>
                </p:nvSpPr>
                <p:spPr>
                  <a:xfrm>
                    <a:off x="7670254" y="5963205"/>
                    <a:ext cx="183320" cy="276999"/>
                  </a:xfrm>
                  <a:prstGeom prst="rect">
                    <a:avLst/>
                  </a:prstGeom>
                  <a:blipFill>
                    <a:blip r:embed="rId31"/>
                    <a:stretch>
                      <a:fillRect l="-20000" r="-13333"/>
                    </a:stretch>
                  </a:blipFill>
                </p:spPr>
                <p:txBody>
                  <a:bodyPr/>
                  <a:lstStyle/>
                  <a:p>
                    <a:r>
                      <a:rPr lang="en-GB">
                        <a:noFill/>
                      </a:rPr>
                      <a:t> </a:t>
                    </a:r>
                  </a:p>
                </p:txBody>
              </p:sp>
            </mc:Fallback>
          </mc:AlternateContent>
        </p:grpSp>
      </p:grpSp>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73896122-D5A8-678F-C225-484E751FF542}"/>
                  </a:ext>
                </a:extLst>
              </p:cNvPr>
              <p:cNvSpPr txBox="1"/>
              <p:nvPr/>
            </p:nvSpPr>
            <p:spPr>
              <a:xfrm>
                <a:off x="8774173" y="2556720"/>
                <a:ext cx="71647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𝜇</m:t>
                          </m:r>
                        </m:e>
                        <m:sub>
                          <m:r>
                            <a:rPr lang="en-GB" i="1">
                              <a:latin typeface="Cambria Math" panose="02040503050406030204" pitchFamily="18" charset="0"/>
                            </a:rPr>
                            <m:t>0</m:t>
                          </m:r>
                        </m:sub>
                      </m:sSub>
                      <m:r>
                        <a:rPr lang="en-GB" i="1">
                          <a:latin typeface="Cambria Math" panose="02040503050406030204" pitchFamily="18" charset="0"/>
                        </a:rPr>
                        <m:t>=0</m:t>
                      </m:r>
                    </m:oMath>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𝜎</m:t>
                          </m:r>
                        </m:e>
                        <m:sub>
                          <m:r>
                            <a:rPr lang="en-GB" i="1">
                              <a:latin typeface="Cambria Math" panose="02040503050406030204" pitchFamily="18" charset="0"/>
                            </a:rPr>
                            <m:t>0</m:t>
                          </m:r>
                        </m:sub>
                      </m:sSub>
                      <m:r>
                        <a:rPr lang="en-GB" i="1">
                          <a:latin typeface="Cambria Math" panose="02040503050406030204" pitchFamily="18" charset="0"/>
                        </a:rPr>
                        <m:t>=0</m:t>
                      </m:r>
                    </m:oMath>
                  </m:oMathPara>
                </a14:m>
                <a:endParaRPr lang="en-GB" dirty="0"/>
              </a:p>
            </p:txBody>
          </p:sp>
        </mc:Choice>
        <mc:Fallback xmlns="">
          <p:sp>
            <p:nvSpPr>
              <p:cNvPr id="154" name="TextBox 153">
                <a:extLst>
                  <a:ext uri="{FF2B5EF4-FFF2-40B4-BE49-F238E27FC236}">
                    <a16:creationId xmlns:a16="http://schemas.microsoft.com/office/drawing/2014/main" id="{73896122-D5A8-678F-C225-484E751FF542}"/>
                  </a:ext>
                </a:extLst>
              </p:cNvPr>
              <p:cNvSpPr txBox="1">
                <a:spLocks noRot="1" noChangeAspect="1" noMove="1" noResize="1" noEditPoints="1" noAdjustHandles="1" noChangeArrowheads="1" noChangeShapeType="1" noTextEdit="1"/>
              </p:cNvSpPr>
              <p:nvPr/>
            </p:nvSpPr>
            <p:spPr>
              <a:xfrm>
                <a:off x="8774173" y="2556720"/>
                <a:ext cx="716478" cy="553998"/>
              </a:xfrm>
              <a:prstGeom prst="rect">
                <a:avLst/>
              </a:prstGeom>
              <a:blipFill>
                <a:blip r:embed="rId32"/>
                <a:stretch>
                  <a:fillRect l="-6780" r="-7627" b="-7692"/>
                </a:stretch>
              </a:blipFill>
            </p:spPr>
            <p:txBody>
              <a:bodyPr/>
              <a:lstStyle/>
              <a:p>
                <a:r>
                  <a:rPr lang="en-GB">
                    <a:noFill/>
                  </a:rPr>
                  <a:t> </a:t>
                </a:r>
              </a:p>
            </p:txBody>
          </p:sp>
        </mc:Fallback>
      </mc:AlternateContent>
      <p:sp>
        <p:nvSpPr>
          <p:cNvPr id="5" name="Isosceles Triangle 4">
            <a:extLst>
              <a:ext uri="{FF2B5EF4-FFF2-40B4-BE49-F238E27FC236}">
                <a16:creationId xmlns:a16="http://schemas.microsoft.com/office/drawing/2014/main" id="{2C9A38D3-766B-6E56-525B-3BCCDF166815}"/>
              </a:ext>
            </a:extLst>
          </p:cNvPr>
          <p:cNvSpPr/>
          <p:nvPr/>
        </p:nvSpPr>
        <p:spPr>
          <a:xfrm rot="5400000">
            <a:off x="2365586" y="1362551"/>
            <a:ext cx="399182" cy="747307"/>
          </a:xfrm>
          <a:prstGeom prst="triangle">
            <a:avLst/>
          </a:prstGeom>
          <a:solidFill>
            <a:schemeClr val="accent2">
              <a:lumMod val="60000"/>
              <a:lumOff val="40000"/>
            </a:schemeClr>
          </a:solidFill>
          <a:ln w="28575">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94D5874A-B1DA-492B-629C-EBF9D0E81362}"/>
                  </a:ext>
                </a:extLst>
              </p:cNvPr>
              <p:cNvSpPr txBox="1"/>
              <p:nvPr/>
            </p:nvSpPr>
            <p:spPr>
              <a:xfrm>
                <a:off x="8781381" y="2556720"/>
                <a:ext cx="71115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𝜇</m:t>
                          </m:r>
                        </m:e>
                        <m:sub>
                          <m:r>
                            <a:rPr lang="en-GB" i="1">
                              <a:latin typeface="Cambria Math" panose="02040503050406030204" pitchFamily="18" charset="0"/>
                            </a:rPr>
                            <m:t>1</m:t>
                          </m:r>
                        </m:sub>
                      </m:sSub>
                      <m:r>
                        <a:rPr lang="en-GB" i="1">
                          <a:latin typeface="Cambria Math" panose="02040503050406030204" pitchFamily="18" charset="0"/>
                        </a:rPr>
                        <m:t>≠0</m:t>
                      </m:r>
                    </m:oMath>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𝜎</m:t>
                          </m:r>
                        </m:e>
                        <m:sub>
                          <m:r>
                            <a:rPr lang="en-GB" i="1">
                              <a:latin typeface="Cambria Math" panose="02040503050406030204" pitchFamily="18" charset="0"/>
                            </a:rPr>
                            <m:t>1</m:t>
                          </m:r>
                        </m:sub>
                      </m:sSub>
                      <m:r>
                        <a:rPr lang="en-GB" i="1">
                          <a:latin typeface="Cambria Math" panose="02040503050406030204" pitchFamily="18" charset="0"/>
                        </a:rPr>
                        <m:t>≠0</m:t>
                      </m:r>
                    </m:oMath>
                  </m:oMathPara>
                </a14:m>
                <a:endParaRPr lang="en-GB" dirty="0"/>
              </a:p>
            </p:txBody>
          </p:sp>
        </mc:Choice>
        <mc:Fallback xmlns="">
          <p:sp>
            <p:nvSpPr>
              <p:cNvPr id="155" name="TextBox 154">
                <a:extLst>
                  <a:ext uri="{FF2B5EF4-FFF2-40B4-BE49-F238E27FC236}">
                    <a16:creationId xmlns:a16="http://schemas.microsoft.com/office/drawing/2014/main" id="{94D5874A-B1DA-492B-629C-EBF9D0E81362}"/>
                  </a:ext>
                </a:extLst>
              </p:cNvPr>
              <p:cNvSpPr txBox="1">
                <a:spLocks noRot="1" noChangeAspect="1" noMove="1" noResize="1" noEditPoints="1" noAdjustHandles="1" noChangeArrowheads="1" noChangeShapeType="1" noTextEdit="1"/>
              </p:cNvSpPr>
              <p:nvPr/>
            </p:nvSpPr>
            <p:spPr>
              <a:xfrm>
                <a:off x="8781381" y="2556720"/>
                <a:ext cx="711157" cy="553998"/>
              </a:xfrm>
              <a:prstGeom prst="rect">
                <a:avLst/>
              </a:prstGeom>
              <a:blipFill>
                <a:blip r:embed="rId33"/>
                <a:stretch>
                  <a:fillRect l="-7759" r="-7759" b="-7692"/>
                </a:stretch>
              </a:blipFill>
            </p:spPr>
            <p:txBody>
              <a:bodyPr/>
              <a:lstStyle/>
              <a:p>
                <a:r>
                  <a:rPr lang="en-GB">
                    <a:noFill/>
                  </a:rPr>
                  <a:t> </a:t>
                </a:r>
              </a:p>
            </p:txBody>
          </p:sp>
        </mc:Fallback>
      </mc:AlternateContent>
      <p:pic>
        <p:nvPicPr>
          <p:cNvPr id="157" name="Picture 156">
            <a:extLst>
              <a:ext uri="{FF2B5EF4-FFF2-40B4-BE49-F238E27FC236}">
                <a16:creationId xmlns:a16="http://schemas.microsoft.com/office/drawing/2014/main" id="{70001F36-D4B0-05FD-DB16-5C3CB9A24AD0}"/>
              </a:ext>
            </a:extLst>
          </p:cNvPr>
          <p:cNvPicPr>
            <a:picLocks noChangeAspect="1"/>
          </p:cNvPicPr>
          <p:nvPr/>
        </p:nvPicPr>
        <p:blipFill>
          <a:blip r:embed="rId34">
            <a:alphaModFix/>
          </a:blip>
          <a:stretch>
            <a:fillRect/>
          </a:stretch>
        </p:blipFill>
        <p:spPr>
          <a:xfrm>
            <a:off x="2529232" y="2914974"/>
            <a:ext cx="6845100" cy="3525013"/>
          </a:xfrm>
          <a:prstGeom prst="rect">
            <a:avLst/>
          </a:prstGeom>
        </p:spPr>
      </p:pic>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69913B67-98E0-FC20-D31E-01EA6E8E3EE5}"/>
                  </a:ext>
                </a:extLst>
              </p:cNvPr>
              <p:cNvSpPr txBox="1"/>
              <p:nvPr/>
            </p:nvSpPr>
            <p:spPr>
              <a:xfrm>
                <a:off x="8778654" y="2559930"/>
                <a:ext cx="71647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𝜇</m:t>
                          </m:r>
                        </m:e>
                        <m:sub>
                          <m:r>
                            <a:rPr lang="en-GB" i="1">
                              <a:latin typeface="Cambria Math" panose="02040503050406030204" pitchFamily="18" charset="0"/>
                            </a:rPr>
                            <m:t>2</m:t>
                          </m:r>
                        </m:sub>
                      </m:sSub>
                      <m:r>
                        <a:rPr lang="en-GB" i="1">
                          <a:latin typeface="Cambria Math" panose="02040503050406030204" pitchFamily="18" charset="0"/>
                        </a:rPr>
                        <m:t>≠0</m:t>
                      </m:r>
                    </m:oMath>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𝜎</m:t>
                          </m:r>
                        </m:e>
                        <m:sub>
                          <m:r>
                            <a:rPr lang="en-GB" i="1">
                              <a:latin typeface="Cambria Math" panose="02040503050406030204" pitchFamily="18" charset="0"/>
                            </a:rPr>
                            <m:t>2</m:t>
                          </m:r>
                        </m:sub>
                      </m:sSub>
                      <m:r>
                        <a:rPr lang="en-GB" i="1">
                          <a:latin typeface="Cambria Math" panose="02040503050406030204" pitchFamily="18" charset="0"/>
                        </a:rPr>
                        <m:t>≠0</m:t>
                      </m:r>
                    </m:oMath>
                  </m:oMathPara>
                </a14:m>
                <a:endParaRPr lang="en-GB" dirty="0"/>
              </a:p>
            </p:txBody>
          </p:sp>
        </mc:Choice>
        <mc:Fallback xmlns="">
          <p:sp>
            <p:nvSpPr>
              <p:cNvPr id="156" name="TextBox 155">
                <a:extLst>
                  <a:ext uri="{FF2B5EF4-FFF2-40B4-BE49-F238E27FC236}">
                    <a16:creationId xmlns:a16="http://schemas.microsoft.com/office/drawing/2014/main" id="{69913B67-98E0-FC20-D31E-01EA6E8E3EE5}"/>
                  </a:ext>
                </a:extLst>
              </p:cNvPr>
              <p:cNvSpPr txBox="1">
                <a:spLocks noRot="1" noChangeAspect="1" noMove="1" noResize="1" noEditPoints="1" noAdjustHandles="1" noChangeArrowheads="1" noChangeShapeType="1" noTextEdit="1"/>
              </p:cNvSpPr>
              <p:nvPr/>
            </p:nvSpPr>
            <p:spPr>
              <a:xfrm>
                <a:off x="8778654" y="2559930"/>
                <a:ext cx="716478" cy="553998"/>
              </a:xfrm>
              <a:prstGeom prst="rect">
                <a:avLst/>
              </a:prstGeom>
              <a:blipFill>
                <a:blip r:embed="rId35"/>
                <a:stretch>
                  <a:fillRect l="-6780" r="-7627" b="-6593"/>
                </a:stretch>
              </a:blipFill>
            </p:spPr>
            <p:txBody>
              <a:bodyPr/>
              <a:lstStyle/>
              <a:p>
                <a:r>
                  <a:rPr lang="en-GB">
                    <a:noFill/>
                  </a:rPr>
                  <a:t> </a:t>
                </a:r>
              </a:p>
            </p:txBody>
          </p:sp>
        </mc:Fallback>
      </mc:AlternateContent>
      <p:sp>
        <p:nvSpPr>
          <p:cNvPr id="158" name="Star: 5 Points 157">
            <a:extLst>
              <a:ext uri="{FF2B5EF4-FFF2-40B4-BE49-F238E27FC236}">
                <a16:creationId xmlns:a16="http://schemas.microsoft.com/office/drawing/2014/main" id="{61033D8A-3CF9-1D3B-B081-17382EDEAA96}"/>
              </a:ext>
            </a:extLst>
          </p:cNvPr>
          <p:cNvSpPr/>
          <p:nvPr/>
        </p:nvSpPr>
        <p:spPr>
          <a:xfrm>
            <a:off x="9621626" y="1435935"/>
            <a:ext cx="234857" cy="25409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0" name="Straight Connector 159">
            <a:extLst>
              <a:ext uri="{FF2B5EF4-FFF2-40B4-BE49-F238E27FC236}">
                <a16:creationId xmlns:a16="http://schemas.microsoft.com/office/drawing/2014/main" id="{078B7AD8-9BDC-D2CC-A176-1CFEC94F1D37}"/>
              </a:ext>
            </a:extLst>
          </p:cNvPr>
          <p:cNvCxnSpPr>
            <a:cxnSpLocks/>
          </p:cNvCxnSpPr>
          <p:nvPr/>
        </p:nvCxnSpPr>
        <p:spPr>
          <a:xfrm flipH="1">
            <a:off x="6709612" y="1619040"/>
            <a:ext cx="2894903"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FA33EC39-E761-25D3-1082-DAEB2AF3CB06}"/>
                  </a:ext>
                </a:extLst>
              </p:cNvPr>
              <p:cNvSpPr txBox="1"/>
              <p:nvPr/>
            </p:nvSpPr>
            <p:spPr>
              <a:xfrm>
                <a:off x="8778654" y="3149065"/>
                <a:ext cx="793102" cy="601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𝜇</m:t>
                          </m:r>
                        </m:e>
                        <m:sub>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1</m:t>
                              </m:r>
                            </m:sub>
                          </m:sSub>
                        </m:sub>
                      </m:sSub>
                      <m:r>
                        <a:rPr lang="en-GB" i="1">
                          <a:latin typeface="Cambria Math" panose="02040503050406030204" pitchFamily="18" charset="0"/>
                        </a:rPr>
                        <m:t>≠0</m:t>
                      </m:r>
                    </m:oMath>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𝜎</m:t>
                          </m:r>
                        </m:e>
                        <m:sub>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2</m:t>
                              </m:r>
                            </m:sub>
                          </m:sSub>
                        </m:sub>
                      </m:sSub>
                      <m:r>
                        <a:rPr lang="en-GB" i="1">
                          <a:latin typeface="Cambria Math" panose="02040503050406030204" pitchFamily="18" charset="0"/>
                        </a:rPr>
                        <m:t>≠0</m:t>
                      </m:r>
                    </m:oMath>
                  </m:oMathPara>
                </a14:m>
                <a:endParaRPr lang="en-GB" dirty="0"/>
              </a:p>
            </p:txBody>
          </p:sp>
        </mc:Choice>
        <mc:Fallback xmlns="">
          <p:sp>
            <p:nvSpPr>
              <p:cNvPr id="161" name="TextBox 160">
                <a:extLst>
                  <a:ext uri="{FF2B5EF4-FFF2-40B4-BE49-F238E27FC236}">
                    <a16:creationId xmlns:a16="http://schemas.microsoft.com/office/drawing/2014/main" id="{FA33EC39-E761-25D3-1082-DAEB2AF3CB06}"/>
                  </a:ext>
                </a:extLst>
              </p:cNvPr>
              <p:cNvSpPr txBox="1">
                <a:spLocks noRot="1" noChangeAspect="1" noMove="1" noResize="1" noEditPoints="1" noAdjustHandles="1" noChangeArrowheads="1" noChangeShapeType="1" noTextEdit="1"/>
              </p:cNvSpPr>
              <p:nvPr/>
            </p:nvSpPr>
            <p:spPr>
              <a:xfrm>
                <a:off x="8778654" y="3149065"/>
                <a:ext cx="793102" cy="601575"/>
              </a:xfrm>
              <a:prstGeom prst="rect">
                <a:avLst/>
              </a:prstGeom>
              <a:blipFill>
                <a:blip r:embed="rId36"/>
                <a:stretch>
                  <a:fillRect l="-6154" r="-6923" b="-81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5" name="TextBox 164">
                <a:extLst>
                  <a:ext uri="{FF2B5EF4-FFF2-40B4-BE49-F238E27FC236}">
                    <a16:creationId xmlns:a16="http://schemas.microsoft.com/office/drawing/2014/main" id="{BDF229EF-8117-DAA3-ED3A-AFB18E719B43}"/>
                  </a:ext>
                </a:extLst>
              </p:cNvPr>
              <p:cNvSpPr txBox="1"/>
              <p:nvPr/>
            </p:nvSpPr>
            <p:spPr>
              <a:xfrm>
                <a:off x="8228688" y="1221650"/>
                <a:ext cx="31623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𝑧</m:t>
                          </m:r>
                        </m:e>
                        <m:sub>
                          <m:r>
                            <a:rPr lang="en-GB" i="1">
                              <a:latin typeface="Cambria Math" panose="02040503050406030204" pitchFamily="18" charset="0"/>
                            </a:rPr>
                            <m:t>𝑘</m:t>
                          </m:r>
                        </m:sub>
                      </m:sSub>
                    </m:oMath>
                  </m:oMathPara>
                </a14:m>
                <a:endParaRPr lang="en-GB" dirty="0"/>
              </a:p>
            </p:txBody>
          </p:sp>
        </mc:Choice>
        <mc:Fallback xmlns="">
          <p:sp>
            <p:nvSpPr>
              <p:cNvPr id="165" name="TextBox 164">
                <a:extLst>
                  <a:ext uri="{FF2B5EF4-FFF2-40B4-BE49-F238E27FC236}">
                    <a16:creationId xmlns:a16="http://schemas.microsoft.com/office/drawing/2014/main" id="{BDF229EF-8117-DAA3-ED3A-AFB18E719B43}"/>
                  </a:ext>
                </a:extLst>
              </p:cNvPr>
              <p:cNvSpPr txBox="1">
                <a:spLocks noRot="1" noChangeAspect="1" noMove="1" noResize="1" noEditPoints="1" noAdjustHandles="1" noChangeArrowheads="1" noChangeShapeType="1" noTextEdit="1"/>
              </p:cNvSpPr>
              <p:nvPr/>
            </p:nvSpPr>
            <p:spPr>
              <a:xfrm>
                <a:off x="8228688" y="1221650"/>
                <a:ext cx="316231" cy="369332"/>
              </a:xfrm>
              <a:prstGeom prst="rect">
                <a:avLst/>
              </a:prstGeom>
              <a:blipFill>
                <a:blip r:embed="rId37"/>
                <a:stretch>
                  <a:fillRect r="-134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633BB47A-ED59-88F2-9B40-F7133735A4FE}"/>
                  </a:ext>
                </a:extLst>
              </p:cNvPr>
              <p:cNvSpPr txBox="1"/>
              <p:nvPr/>
            </p:nvSpPr>
            <p:spPr>
              <a:xfrm>
                <a:off x="9543587" y="998577"/>
                <a:ext cx="31623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1</m:t>
                          </m:r>
                        </m:sub>
                      </m:sSub>
                    </m:oMath>
                  </m:oMathPara>
                </a14:m>
                <a:endParaRPr lang="en-GB" dirty="0"/>
              </a:p>
            </p:txBody>
          </p:sp>
        </mc:Choice>
        <mc:Fallback xmlns="">
          <p:sp>
            <p:nvSpPr>
              <p:cNvPr id="166" name="TextBox 165">
                <a:extLst>
                  <a:ext uri="{FF2B5EF4-FFF2-40B4-BE49-F238E27FC236}">
                    <a16:creationId xmlns:a16="http://schemas.microsoft.com/office/drawing/2014/main" id="{633BB47A-ED59-88F2-9B40-F7133735A4FE}"/>
                  </a:ext>
                </a:extLst>
              </p:cNvPr>
              <p:cNvSpPr txBox="1">
                <a:spLocks noRot="1" noChangeAspect="1" noMove="1" noResize="1" noEditPoints="1" noAdjustHandles="1" noChangeArrowheads="1" noChangeShapeType="1" noTextEdit="1"/>
              </p:cNvSpPr>
              <p:nvPr/>
            </p:nvSpPr>
            <p:spPr>
              <a:xfrm>
                <a:off x="9543587" y="998577"/>
                <a:ext cx="316231" cy="369332"/>
              </a:xfrm>
              <a:prstGeom prst="rect">
                <a:avLst/>
              </a:prstGeom>
              <a:blipFill>
                <a:blip r:embed="rId38"/>
                <a:stretch>
                  <a:fillRect r="-39216"/>
                </a:stretch>
              </a:blipFill>
            </p:spPr>
            <p:txBody>
              <a:bodyPr/>
              <a:lstStyle/>
              <a:p>
                <a:r>
                  <a:rPr lang="en-GB">
                    <a:noFill/>
                  </a:rPr>
                  <a:t> </a:t>
                </a:r>
              </a:p>
            </p:txBody>
          </p:sp>
        </mc:Fallback>
      </mc:AlternateContent>
      <p:grpSp>
        <p:nvGrpSpPr>
          <p:cNvPr id="63" name="Group 62">
            <a:extLst>
              <a:ext uri="{FF2B5EF4-FFF2-40B4-BE49-F238E27FC236}">
                <a16:creationId xmlns:a16="http://schemas.microsoft.com/office/drawing/2014/main" id="{8E3A4B60-FE30-311F-3E66-6765C40E0668}"/>
              </a:ext>
            </a:extLst>
          </p:cNvPr>
          <p:cNvGrpSpPr/>
          <p:nvPr/>
        </p:nvGrpSpPr>
        <p:grpSpPr>
          <a:xfrm>
            <a:off x="2521780" y="2937089"/>
            <a:ext cx="6842506" cy="3366488"/>
            <a:chOff x="1203112" y="3092427"/>
            <a:chExt cx="6842506" cy="3366488"/>
          </a:xfrm>
        </p:grpSpPr>
        <p:grpSp>
          <p:nvGrpSpPr>
            <p:cNvPr id="64" name="Group 63">
              <a:extLst>
                <a:ext uri="{FF2B5EF4-FFF2-40B4-BE49-F238E27FC236}">
                  <a16:creationId xmlns:a16="http://schemas.microsoft.com/office/drawing/2014/main" id="{DB1D1B1E-2887-885E-3A0E-236D0CE9FD6B}"/>
                </a:ext>
              </a:extLst>
            </p:cNvPr>
            <p:cNvGrpSpPr/>
            <p:nvPr/>
          </p:nvGrpSpPr>
          <p:grpSpPr>
            <a:xfrm>
              <a:off x="2257483" y="3092427"/>
              <a:ext cx="4958638" cy="3065463"/>
              <a:chOff x="2257483" y="1636152"/>
              <a:chExt cx="4958638" cy="3065462"/>
            </a:xfrm>
          </p:grpSpPr>
          <p:pic>
            <p:nvPicPr>
              <p:cNvPr id="147" name="Picture 146">
                <a:extLst>
                  <a:ext uri="{FF2B5EF4-FFF2-40B4-BE49-F238E27FC236}">
                    <a16:creationId xmlns:a16="http://schemas.microsoft.com/office/drawing/2014/main" id="{DF363D5C-593F-CB72-4345-40AF4C2D8786}"/>
                  </a:ext>
                </a:extLst>
              </p:cNvPr>
              <p:cNvPicPr>
                <a:picLocks noChangeAspect="1"/>
              </p:cNvPicPr>
              <p:nvPr/>
            </p:nvPicPr>
            <p:blipFill rotWithShape="1">
              <a:blip r:embed="rId39">
                <a:alphaModFix/>
              </a:blip>
              <a:srcRect l="14579" t="11674" r="7331" b="11784"/>
              <a:stretch/>
            </p:blipFill>
            <p:spPr>
              <a:xfrm>
                <a:off x="2257483" y="1636153"/>
                <a:ext cx="4958638" cy="3065461"/>
              </a:xfrm>
              <a:prstGeom prst="rect">
                <a:avLst/>
              </a:prstGeom>
            </p:spPr>
          </p:pic>
          <p:sp>
            <p:nvSpPr>
              <p:cNvPr id="151" name="Rectangle: Rounded Corners 150">
                <a:extLst>
                  <a:ext uri="{FF2B5EF4-FFF2-40B4-BE49-F238E27FC236}">
                    <a16:creationId xmlns:a16="http://schemas.microsoft.com/office/drawing/2014/main" id="{707660A0-39BF-8616-3A51-263BE8DC3986}"/>
                  </a:ext>
                </a:extLst>
              </p:cNvPr>
              <p:cNvSpPr/>
              <p:nvPr/>
            </p:nvSpPr>
            <p:spPr>
              <a:xfrm>
                <a:off x="4374125" y="1636152"/>
                <a:ext cx="2819543" cy="270940"/>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nvGrpSpPr>
            <p:cNvPr id="65" name="Group 64">
              <a:extLst>
                <a:ext uri="{FF2B5EF4-FFF2-40B4-BE49-F238E27FC236}">
                  <a16:creationId xmlns:a16="http://schemas.microsoft.com/office/drawing/2014/main" id="{8538BCE1-8BAC-5149-CFA4-E4778F9EB6E6}"/>
                </a:ext>
              </a:extLst>
            </p:cNvPr>
            <p:cNvGrpSpPr/>
            <p:nvPr/>
          </p:nvGrpSpPr>
          <p:grpSpPr>
            <a:xfrm>
              <a:off x="1203112" y="6044482"/>
              <a:ext cx="6842506" cy="414433"/>
              <a:chOff x="1011068" y="5825771"/>
              <a:chExt cx="6842506" cy="414433"/>
            </a:xfrm>
          </p:grpSpPr>
          <p:cxnSp>
            <p:nvCxnSpPr>
              <p:cNvPr id="66" name="Straight Connector 65">
                <a:extLst>
                  <a:ext uri="{FF2B5EF4-FFF2-40B4-BE49-F238E27FC236}">
                    <a16:creationId xmlns:a16="http://schemas.microsoft.com/office/drawing/2014/main" id="{4F3CD65E-19CF-4D5E-3E10-C8223243052C}"/>
                  </a:ext>
                </a:extLst>
              </p:cNvPr>
              <p:cNvCxnSpPr>
                <a:cxnSpLocks/>
              </p:cNvCxnSpPr>
              <p:nvPr/>
            </p:nvCxnSpPr>
            <p:spPr>
              <a:xfrm>
                <a:off x="1011068" y="5921950"/>
                <a:ext cx="6749756" cy="0"/>
              </a:xfrm>
              <a:prstGeom prst="line">
                <a:avLst/>
              </a:prstGeom>
              <a:ln w="28575">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CC77E814-31BC-6341-A67A-D6A28E54209B}"/>
                  </a:ext>
                </a:extLst>
              </p:cNvPr>
              <p:cNvCxnSpPr>
                <a:cxnSpLocks/>
              </p:cNvCxnSpPr>
              <p:nvPr/>
            </p:nvCxnSpPr>
            <p:spPr>
              <a:xfrm>
                <a:off x="1909820"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34FBCA6-B709-C356-03E0-A2883015757C}"/>
                  </a:ext>
                </a:extLst>
              </p:cNvPr>
              <p:cNvCxnSpPr>
                <a:cxnSpLocks/>
              </p:cNvCxnSpPr>
              <p:nvPr/>
            </p:nvCxnSpPr>
            <p:spPr>
              <a:xfrm>
                <a:off x="2944447"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1FC7D2F3-E406-03D1-DD58-87C4FB553E8A}"/>
                  </a:ext>
                </a:extLst>
              </p:cNvPr>
              <p:cNvCxnSpPr>
                <a:cxnSpLocks/>
              </p:cNvCxnSpPr>
              <p:nvPr/>
            </p:nvCxnSpPr>
            <p:spPr>
              <a:xfrm>
                <a:off x="3979074"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89891F51-DC50-E4A3-60EF-E7CD41CB0418}"/>
                  </a:ext>
                </a:extLst>
              </p:cNvPr>
              <p:cNvCxnSpPr>
                <a:cxnSpLocks/>
              </p:cNvCxnSpPr>
              <p:nvPr/>
            </p:nvCxnSpPr>
            <p:spPr>
              <a:xfrm>
                <a:off x="5013701"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AD594244-3B6E-1318-385F-EE3CA8E0CA4B}"/>
                  </a:ext>
                </a:extLst>
              </p:cNvPr>
              <p:cNvCxnSpPr>
                <a:cxnSpLocks/>
              </p:cNvCxnSpPr>
              <p:nvPr/>
            </p:nvCxnSpPr>
            <p:spPr>
              <a:xfrm>
                <a:off x="6048328"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950868E5-3820-9B9D-99B3-23C2B01950C7}"/>
                  </a:ext>
                </a:extLst>
              </p:cNvPr>
              <p:cNvCxnSpPr>
                <a:cxnSpLocks/>
              </p:cNvCxnSpPr>
              <p:nvPr/>
            </p:nvCxnSpPr>
            <p:spPr>
              <a:xfrm>
                <a:off x="7082953"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9248BEEA-7A8A-C3B9-9CBA-9292E9684A17}"/>
                      </a:ext>
                    </a:extLst>
                  </p:cNvPr>
                  <p:cNvSpPr txBox="1"/>
                  <p:nvPr/>
                </p:nvSpPr>
                <p:spPr>
                  <a:xfrm>
                    <a:off x="1731085"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0.5</m:t>
                          </m:r>
                        </m:oMath>
                      </m:oMathPara>
                    </a14:m>
                    <a:endParaRPr lang="en-GB" dirty="0"/>
                  </a:p>
                </p:txBody>
              </p:sp>
            </mc:Choice>
            <mc:Fallback xmlns="">
              <p:sp>
                <p:nvSpPr>
                  <p:cNvPr id="73" name="TextBox 72">
                    <a:extLst>
                      <a:ext uri="{FF2B5EF4-FFF2-40B4-BE49-F238E27FC236}">
                        <a16:creationId xmlns:a16="http://schemas.microsoft.com/office/drawing/2014/main" id="{9248BEEA-7A8A-C3B9-9CBA-9292E9684A17}"/>
                      </a:ext>
                    </a:extLst>
                  </p:cNvPr>
                  <p:cNvSpPr txBox="1">
                    <a:spLocks noRot="1" noChangeAspect="1" noMove="1" noResize="1" noEditPoints="1" noAdjustHandles="1" noChangeArrowheads="1" noChangeShapeType="1" noTextEdit="1"/>
                  </p:cNvSpPr>
                  <p:nvPr/>
                </p:nvSpPr>
                <p:spPr>
                  <a:xfrm>
                    <a:off x="1731085" y="5948464"/>
                    <a:ext cx="357470" cy="276999"/>
                  </a:xfrm>
                  <a:prstGeom prst="rect">
                    <a:avLst/>
                  </a:prstGeom>
                  <a:blipFill>
                    <a:blip r:embed="rId40"/>
                    <a:stretch>
                      <a:fillRect l="-15517" r="-18966"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AEB5BCA-BB58-E306-BDF4-C0B41FAAEFD4}"/>
                      </a:ext>
                    </a:extLst>
                  </p:cNvPr>
                  <p:cNvSpPr txBox="1"/>
                  <p:nvPr/>
                </p:nvSpPr>
                <p:spPr>
                  <a:xfrm>
                    <a:off x="2852674"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1</m:t>
                          </m:r>
                        </m:oMath>
                      </m:oMathPara>
                    </a14:m>
                    <a:endParaRPr lang="en-GB" dirty="0"/>
                  </a:p>
                </p:txBody>
              </p:sp>
            </mc:Choice>
            <mc:Fallback xmlns="">
              <p:sp>
                <p:nvSpPr>
                  <p:cNvPr id="74" name="TextBox 73">
                    <a:extLst>
                      <a:ext uri="{FF2B5EF4-FFF2-40B4-BE49-F238E27FC236}">
                        <a16:creationId xmlns:a16="http://schemas.microsoft.com/office/drawing/2014/main" id="{FAEB5BCA-BB58-E306-BDF4-C0B41FAAEFD4}"/>
                      </a:ext>
                    </a:extLst>
                  </p:cNvPr>
                  <p:cNvSpPr txBox="1">
                    <a:spLocks noRot="1" noChangeAspect="1" noMove="1" noResize="1" noEditPoints="1" noAdjustHandles="1" noChangeArrowheads="1" noChangeShapeType="1" noTextEdit="1"/>
                  </p:cNvSpPr>
                  <p:nvPr/>
                </p:nvSpPr>
                <p:spPr>
                  <a:xfrm>
                    <a:off x="2852674" y="5948464"/>
                    <a:ext cx="181140" cy="276999"/>
                  </a:xfrm>
                  <a:prstGeom prst="rect">
                    <a:avLst/>
                  </a:prstGeom>
                  <a:blipFill>
                    <a:blip r:embed="rId41"/>
                    <a:stretch>
                      <a:fillRect l="-34483" r="-31034"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EA4BEAC3-46E3-6198-F13C-E65EE848301C}"/>
                      </a:ext>
                    </a:extLst>
                  </p:cNvPr>
                  <p:cNvSpPr txBox="1"/>
                  <p:nvPr/>
                </p:nvSpPr>
                <p:spPr>
                  <a:xfrm>
                    <a:off x="3797933"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1.5</m:t>
                          </m:r>
                        </m:oMath>
                      </m:oMathPara>
                    </a14:m>
                    <a:endParaRPr lang="en-GB" dirty="0"/>
                  </a:p>
                </p:txBody>
              </p:sp>
            </mc:Choice>
            <mc:Fallback xmlns="">
              <p:sp>
                <p:nvSpPr>
                  <p:cNvPr id="75" name="TextBox 74">
                    <a:extLst>
                      <a:ext uri="{FF2B5EF4-FFF2-40B4-BE49-F238E27FC236}">
                        <a16:creationId xmlns:a16="http://schemas.microsoft.com/office/drawing/2014/main" id="{EA4BEAC3-46E3-6198-F13C-E65EE848301C}"/>
                      </a:ext>
                    </a:extLst>
                  </p:cNvPr>
                  <p:cNvSpPr txBox="1">
                    <a:spLocks noRot="1" noChangeAspect="1" noMove="1" noResize="1" noEditPoints="1" noAdjustHandles="1" noChangeArrowheads="1" noChangeShapeType="1" noTextEdit="1"/>
                  </p:cNvSpPr>
                  <p:nvPr/>
                </p:nvSpPr>
                <p:spPr>
                  <a:xfrm>
                    <a:off x="3797933" y="5948464"/>
                    <a:ext cx="357470" cy="276999"/>
                  </a:xfrm>
                  <a:prstGeom prst="rect">
                    <a:avLst/>
                  </a:prstGeom>
                  <a:blipFill>
                    <a:blip r:embed="rId42"/>
                    <a:stretch>
                      <a:fillRect l="-15517" r="-18966"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44D3A38E-E933-F3CE-CE75-1290371A151C}"/>
                      </a:ext>
                    </a:extLst>
                  </p:cNvPr>
                  <p:cNvSpPr txBox="1"/>
                  <p:nvPr/>
                </p:nvSpPr>
                <p:spPr>
                  <a:xfrm>
                    <a:off x="4923131"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2</m:t>
                          </m:r>
                        </m:oMath>
                      </m:oMathPara>
                    </a14:m>
                    <a:endParaRPr lang="en-GB" dirty="0"/>
                  </a:p>
                </p:txBody>
              </p:sp>
            </mc:Choice>
            <mc:Fallback xmlns="">
              <p:sp>
                <p:nvSpPr>
                  <p:cNvPr id="76" name="TextBox 75">
                    <a:extLst>
                      <a:ext uri="{FF2B5EF4-FFF2-40B4-BE49-F238E27FC236}">
                        <a16:creationId xmlns:a16="http://schemas.microsoft.com/office/drawing/2014/main" id="{44D3A38E-E933-F3CE-CE75-1290371A151C}"/>
                      </a:ext>
                    </a:extLst>
                  </p:cNvPr>
                  <p:cNvSpPr txBox="1">
                    <a:spLocks noRot="1" noChangeAspect="1" noMove="1" noResize="1" noEditPoints="1" noAdjustHandles="1" noChangeArrowheads="1" noChangeShapeType="1" noTextEdit="1"/>
                  </p:cNvSpPr>
                  <p:nvPr/>
                </p:nvSpPr>
                <p:spPr>
                  <a:xfrm>
                    <a:off x="4923131" y="5948464"/>
                    <a:ext cx="181140" cy="276999"/>
                  </a:xfrm>
                  <a:prstGeom prst="rect">
                    <a:avLst/>
                  </a:prstGeom>
                  <a:blipFill>
                    <a:blip r:embed="rId43"/>
                    <a:stretch>
                      <a:fillRect l="-30000" r="-3000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30630271-3DB9-8D69-745A-7BF565AF191C}"/>
                      </a:ext>
                    </a:extLst>
                  </p:cNvPr>
                  <p:cNvSpPr txBox="1"/>
                  <p:nvPr/>
                </p:nvSpPr>
                <p:spPr>
                  <a:xfrm>
                    <a:off x="5871999"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2.5</m:t>
                          </m:r>
                        </m:oMath>
                      </m:oMathPara>
                    </a14:m>
                    <a:endParaRPr lang="en-GB" dirty="0"/>
                  </a:p>
                </p:txBody>
              </p:sp>
            </mc:Choice>
            <mc:Fallback xmlns="">
              <p:sp>
                <p:nvSpPr>
                  <p:cNvPr id="77" name="TextBox 76">
                    <a:extLst>
                      <a:ext uri="{FF2B5EF4-FFF2-40B4-BE49-F238E27FC236}">
                        <a16:creationId xmlns:a16="http://schemas.microsoft.com/office/drawing/2014/main" id="{30630271-3DB9-8D69-745A-7BF565AF191C}"/>
                      </a:ext>
                    </a:extLst>
                  </p:cNvPr>
                  <p:cNvSpPr txBox="1">
                    <a:spLocks noRot="1" noChangeAspect="1" noMove="1" noResize="1" noEditPoints="1" noAdjustHandles="1" noChangeArrowheads="1" noChangeShapeType="1" noTextEdit="1"/>
                  </p:cNvSpPr>
                  <p:nvPr/>
                </p:nvSpPr>
                <p:spPr>
                  <a:xfrm>
                    <a:off x="5871999" y="5948464"/>
                    <a:ext cx="357470" cy="276999"/>
                  </a:xfrm>
                  <a:prstGeom prst="rect">
                    <a:avLst/>
                  </a:prstGeom>
                  <a:blipFill>
                    <a:blip r:embed="rId44"/>
                    <a:stretch>
                      <a:fillRect l="-13559" r="-1694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5F2E5E5F-D748-393B-83C8-FCCFB2B84A22}"/>
                      </a:ext>
                    </a:extLst>
                  </p:cNvPr>
                  <p:cNvSpPr txBox="1"/>
                  <p:nvPr/>
                </p:nvSpPr>
                <p:spPr>
                  <a:xfrm>
                    <a:off x="7001624"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3</m:t>
                          </m:r>
                        </m:oMath>
                      </m:oMathPara>
                    </a14:m>
                    <a:endParaRPr lang="en-GB" dirty="0"/>
                  </a:p>
                </p:txBody>
              </p:sp>
            </mc:Choice>
            <mc:Fallback xmlns="">
              <p:sp>
                <p:nvSpPr>
                  <p:cNvPr id="78" name="TextBox 77">
                    <a:extLst>
                      <a:ext uri="{FF2B5EF4-FFF2-40B4-BE49-F238E27FC236}">
                        <a16:creationId xmlns:a16="http://schemas.microsoft.com/office/drawing/2014/main" id="{5F2E5E5F-D748-393B-83C8-FCCFB2B84A22}"/>
                      </a:ext>
                    </a:extLst>
                  </p:cNvPr>
                  <p:cNvSpPr txBox="1">
                    <a:spLocks noRot="1" noChangeAspect="1" noMove="1" noResize="1" noEditPoints="1" noAdjustHandles="1" noChangeArrowheads="1" noChangeShapeType="1" noTextEdit="1"/>
                  </p:cNvSpPr>
                  <p:nvPr/>
                </p:nvSpPr>
                <p:spPr>
                  <a:xfrm>
                    <a:off x="7001624" y="5948464"/>
                    <a:ext cx="181140" cy="276999"/>
                  </a:xfrm>
                  <a:prstGeom prst="rect">
                    <a:avLst/>
                  </a:prstGeom>
                  <a:blipFill>
                    <a:blip r:embed="rId45"/>
                    <a:stretch>
                      <a:fillRect l="-30000" r="-3000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E4F51B14-46EC-DB12-0D48-43AE3166A7EA}"/>
                      </a:ext>
                    </a:extLst>
                  </p:cNvPr>
                  <p:cNvSpPr txBox="1"/>
                  <p:nvPr/>
                </p:nvSpPr>
                <p:spPr>
                  <a:xfrm>
                    <a:off x="7670254" y="5963205"/>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𝑥</m:t>
                          </m:r>
                        </m:oMath>
                      </m:oMathPara>
                    </a14:m>
                    <a:endParaRPr lang="en-GB" dirty="0"/>
                  </a:p>
                </p:txBody>
              </p:sp>
            </mc:Choice>
            <mc:Fallback xmlns="">
              <p:sp>
                <p:nvSpPr>
                  <p:cNvPr id="79" name="TextBox 78">
                    <a:extLst>
                      <a:ext uri="{FF2B5EF4-FFF2-40B4-BE49-F238E27FC236}">
                        <a16:creationId xmlns:a16="http://schemas.microsoft.com/office/drawing/2014/main" id="{E4F51B14-46EC-DB12-0D48-43AE3166A7EA}"/>
                      </a:ext>
                    </a:extLst>
                  </p:cNvPr>
                  <p:cNvSpPr txBox="1">
                    <a:spLocks noRot="1" noChangeAspect="1" noMove="1" noResize="1" noEditPoints="1" noAdjustHandles="1" noChangeArrowheads="1" noChangeShapeType="1" noTextEdit="1"/>
                  </p:cNvSpPr>
                  <p:nvPr/>
                </p:nvSpPr>
                <p:spPr>
                  <a:xfrm>
                    <a:off x="7670254" y="5963205"/>
                    <a:ext cx="183320" cy="276999"/>
                  </a:xfrm>
                  <a:prstGeom prst="rect">
                    <a:avLst/>
                  </a:prstGeom>
                  <a:blipFill>
                    <a:blip r:embed="rId46"/>
                    <a:stretch>
                      <a:fillRect l="-20000" r="-13333"/>
                    </a:stretch>
                  </a:blipFill>
                </p:spPr>
                <p:txBody>
                  <a:bodyPr/>
                  <a:lstStyle/>
                  <a:p>
                    <a:r>
                      <a:rPr lang="en-GB">
                        <a:noFill/>
                      </a:rPr>
                      <a:t> </a:t>
                    </a:r>
                  </a:p>
                </p:txBody>
              </p:sp>
            </mc:Fallback>
          </mc:AlternateContent>
        </p:grpSp>
      </p:grpSp>
      <p:sp>
        <p:nvSpPr>
          <p:cNvPr id="167" name="Title 1">
            <a:extLst>
              <a:ext uri="{FF2B5EF4-FFF2-40B4-BE49-F238E27FC236}">
                <a16:creationId xmlns:a16="http://schemas.microsoft.com/office/drawing/2014/main" id="{3340D1A0-4FE6-A315-26C5-867F53459029}"/>
              </a:ext>
            </a:extLst>
          </p:cNvPr>
          <p:cNvSpPr txBox="1">
            <a:spLocks/>
          </p:cNvSpPr>
          <p:nvPr/>
        </p:nvSpPr>
        <p:spPr>
          <a:xfrm>
            <a:off x="1864238" y="142221"/>
            <a:ext cx="8229600" cy="1143000"/>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solidFill>
                  <a:srgbClr val="660066"/>
                </a:solidFill>
              </a:rPr>
              <a:t>Kalman filter - example</a:t>
            </a:r>
          </a:p>
        </p:txBody>
      </p:sp>
    </p:spTree>
    <p:extLst>
      <p:ext uri="{BB962C8B-B14F-4D97-AF65-F5344CB8AC3E}">
        <p14:creationId xmlns:p14="http://schemas.microsoft.com/office/powerpoint/2010/main" val="152447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300"/>
                                        <p:tgtEl>
                                          <p:spTgt spid="153"/>
                                        </p:tgtEl>
                                      </p:cBhvr>
                                    </p:animEffect>
                                  </p:childTnLst>
                                </p:cTn>
                              </p:par>
                            </p:childTnLst>
                          </p:cTn>
                        </p:par>
                        <p:par>
                          <p:cTn id="8" fill="hold">
                            <p:stCondLst>
                              <p:cond delay="1300"/>
                            </p:stCondLst>
                            <p:childTnLst>
                              <p:par>
                                <p:cTn id="9" presetID="10" presetClass="entr" presetSubtype="0" fill="hold" grpId="1"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800"/>
                            </p:stCondLst>
                            <p:childTnLst>
                              <p:par>
                                <p:cTn id="13" presetID="10" presetClass="entr" presetSubtype="0" fill="hold" nodeType="after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fade">
                                      <p:cBhvr>
                                        <p:cTn id="15" dur="500"/>
                                        <p:tgtEl>
                                          <p:spTgt spid="10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4"/>
                                        </p:tgtEl>
                                        <p:attrNameLst>
                                          <p:attrName>style.visibility</p:attrName>
                                        </p:attrNameLst>
                                      </p:cBhvr>
                                      <p:to>
                                        <p:strVal val="visible"/>
                                      </p:to>
                                    </p:set>
                                    <p:animEffect transition="in" filter="fade">
                                      <p:cBhvr>
                                        <p:cTn id="18" dur="500"/>
                                        <p:tgtEl>
                                          <p:spTgt spid="154"/>
                                        </p:tgtEl>
                                      </p:cBhvr>
                                    </p:animEffect>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grpId="0" nodeType="clickEffect">
                                  <p:stCondLst>
                                    <p:cond delay="0"/>
                                  </p:stCondLst>
                                  <p:childTnLst>
                                    <p:animMotion origin="layout" path="M 1.11111E-6 7.40741E-7 L 0.21476 0.00069 " pathEditMode="relative" rAng="0" ptsTypes="AA">
                                      <p:cBhvr>
                                        <p:cTn id="22" dur="2500" fill="hold"/>
                                        <p:tgtEl>
                                          <p:spTgt spid="5"/>
                                        </p:tgtEl>
                                        <p:attrNameLst>
                                          <p:attrName>ppt_x</p:attrName>
                                          <p:attrName>ppt_y</p:attrName>
                                        </p:attrNameLst>
                                      </p:cBhvr>
                                      <p:rCtr x="10729" y="23"/>
                                    </p:animMotion>
                                  </p:childTnLst>
                                </p:cTn>
                              </p:par>
                            </p:childTnLst>
                          </p:cTn>
                        </p:par>
                        <p:par>
                          <p:cTn id="23" fill="hold">
                            <p:stCondLst>
                              <p:cond delay="2500"/>
                            </p:stCondLst>
                            <p:childTnLst>
                              <p:par>
                                <p:cTn id="24" presetID="10" presetClass="exit" presetSubtype="0" fill="hold" nodeType="afterEffect">
                                  <p:stCondLst>
                                    <p:cond delay="0"/>
                                  </p:stCondLst>
                                  <p:childTnLst>
                                    <p:animEffect transition="out" filter="fade">
                                      <p:cBhvr>
                                        <p:cTn id="25" dur="500"/>
                                        <p:tgtEl>
                                          <p:spTgt spid="103"/>
                                        </p:tgtEl>
                                      </p:cBhvr>
                                    </p:animEffect>
                                    <p:set>
                                      <p:cBhvr>
                                        <p:cTn id="26" dur="1" fill="hold">
                                          <p:stCondLst>
                                            <p:cond delay="499"/>
                                          </p:stCondLst>
                                        </p:cTn>
                                        <p:tgtEl>
                                          <p:spTgt spid="103"/>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1000"/>
                                        <p:tgtEl>
                                          <p:spTgt spid="4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5"/>
                                        </p:tgtEl>
                                        <p:attrNameLst>
                                          <p:attrName>style.visibility</p:attrName>
                                        </p:attrNameLst>
                                      </p:cBhvr>
                                      <p:to>
                                        <p:strVal val="visible"/>
                                      </p:to>
                                    </p:set>
                                    <p:animEffect transition="in" filter="fade">
                                      <p:cBhvr>
                                        <p:cTn id="32" dur="500"/>
                                        <p:tgtEl>
                                          <p:spTgt spid="155"/>
                                        </p:tgtEl>
                                      </p:cBhvr>
                                    </p:animEffect>
                                  </p:childTnLst>
                                </p:cTn>
                              </p:par>
                              <p:par>
                                <p:cTn id="33" presetID="10" presetClass="exit" presetSubtype="0" fill="hold" grpId="1" nodeType="withEffect">
                                  <p:stCondLst>
                                    <p:cond delay="0"/>
                                  </p:stCondLst>
                                  <p:childTnLst>
                                    <p:animEffect transition="out" filter="fade">
                                      <p:cBhvr>
                                        <p:cTn id="34" dur="500"/>
                                        <p:tgtEl>
                                          <p:spTgt spid="154"/>
                                        </p:tgtEl>
                                      </p:cBhvr>
                                    </p:animEffect>
                                    <p:set>
                                      <p:cBhvr>
                                        <p:cTn id="35" dur="1" fill="hold">
                                          <p:stCondLst>
                                            <p:cond delay="499"/>
                                          </p:stCondLst>
                                        </p:cTn>
                                        <p:tgtEl>
                                          <p:spTgt spid="154"/>
                                        </p:tgtEl>
                                        <p:attrNameLst>
                                          <p:attrName>style.visibility</p:attrName>
                                        </p:attrNameLst>
                                      </p:cBhvr>
                                      <p:to>
                                        <p:strVal val="hidden"/>
                                      </p:to>
                                    </p:set>
                                  </p:childTnLst>
                                </p:cTn>
                              </p:par>
                              <p:par>
                                <p:cTn id="36" presetID="10" presetClass="entr" presetSubtype="0" fill="hold" grpId="1" nodeType="withEffect">
                                  <p:stCondLst>
                                    <p:cond delay="0"/>
                                  </p:stCondLst>
                                  <p:childTnLst>
                                    <p:set>
                                      <p:cBhvr>
                                        <p:cTn id="37" dur="1" fill="hold">
                                          <p:stCondLst>
                                            <p:cond delay="0"/>
                                          </p:stCondLst>
                                        </p:cTn>
                                        <p:tgtEl>
                                          <p:spTgt spid="155"/>
                                        </p:tgtEl>
                                        <p:attrNameLst>
                                          <p:attrName>style.visibility</p:attrName>
                                        </p:attrNameLst>
                                      </p:cBhvr>
                                      <p:to>
                                        <p:strVal val="visible"/>
                                      </p:to>
                                    </p:set>
                                    <p:animEffect transition="in" filter="fade">
                                      <p:cBhvr>
                                        <p:cTn id="38" dur="500"/>
                                        <p:tgtEl>
                                          <p:spTgt spid="155"/>
                                        </p:tgtEl>
                                      </p:cBhvr>
                                    </p:animEffect>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grpId="2" nodeType="clickEffect">
                                  <p:stCondLst>
                                    <p:cond delay="0"/>
                                  </p:stCondLst>
                                  <p:childTnLst>
                                    <p:animMotion origin="layout" path="M 0.21476 0.00069 L 0.43299 0.00069 " pathEditMode="relative" rAng="0" ptsTypes="AA">
                                      <p:cBhvr>
                                        <p:cTn id="42" dur="2000" fill="hold"/>
                                        <p:tgtEl>
                                          <p:spTgt spid="5"/>
                                        </p:tgtEl>
                                        <p:attrNameLst>
                                          <p:attrName>ppt_x</p:attrName>
                                          <p:attrName>ppt_y</p:attrName>
                                        </p:attrNameLst>
                                      </p:cBhvr>
                                      <p:rCtr x="10903" y="0"/>
                                    </p:animMotion>
                                  </p:childTnLst>
                                </p:cTn>
                              </p:par>
                            </p:childTnLst>
                          </p:cTn>
                        </p:par>
                        <p:par>
                          <p:cTn id="43" fill="hold">
                            <p:stCondLst>
                              <p:cond delay="2000"/>
                            </p:stCondLst>
                            <p:childTnLst>
                              <p:par>
                                <p:cTn id="44" presetID="10" presetClass="exit" presetSubtype="0" fill="hold" grpId="2" nodeType="afterEffect">
                                  <p:stCondLst>
                                    <p:cond delay="0"/>
                                  </p:stCondLst>
                                  <p:childTnLst>
                                    <p:animEffect transition="out" filter="fade">
                                      <p:cBhvr>
                                        <p:cTn id="45" dur="500"/>
                                        <p:tgtEl>
                                          <p:spTgt spid="155"/>
                                        </p:tgtEl>
                                      </p:cBhvr>
                                    </p:animEffect>
                                    <p:set>
                                      <p:cBhvr>
                                        <p:cTn id="46" dur="1" fill="hold">
                                          <p:stCondLst>
                                            <p:cond delay="499"/>
                                          </p:stCondLst>
                                        </p:cTn>
                                        <p:tgtEl>
                                          <p:spTgt spid="155"/>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156"/>
                                        </p:tgtEl>
                                        <p:attrNameLst>
                                          <p:attrName>style.visibility</p:attrName>
                                        </p:attrNameLst>
                                      </p:cBhvr>
                                      <p:to>
                                        <p:strVal val="visible"/>
                                      </p:to>
                                    </p:set>
                                    <p:animEffect transition="in" filter="fade">
                                      <p:cBhvr>
                                        <p:cTn id="49" dur="500"/>
                                        <p:tgtEl>
                                          <p:spTgt spid="156"/>
                                        </p:tgtEl>
                                      </p:cBhvr>
                                    </p:animEffect>
                                  </p:childTnLst>
                                </p:cTn>
                              </p:par>
                              <p:par>
                                <p:cTn id="50" presetID="10" presetClass="entr" presetSubtype="0" fill="hold" grpId="1" nodeType="withEffect">
                                  <p:stCondLst>
                                    <p:cond delay="0"/>
                                  </p:stCondLst>
                                  <p:childTnLst>
                                    <p:set>
                                      <p:cBhvr>
                                        <p:cTn id="51" dur="1" fill="hold">
                                          <p:stCondLst>
                                            <p:cond delay="0"/>
                                          </p:stCondLst>
                                        </p:cTn>
                                        <p:tgtEl>
                                          <p:spTgt spid="156"/>
                                        </p:tgtEl>
                                        <p:attrNameLst>
                                          <p:attrName>style.visibility</p:attrName>
                                        </p:attrNameLst>
                                      </p:cBhvr>
                                      <p:to>
                                        <p:strVal val="visible"/>
                                      </p:to>
                                    </p:set>
                                    <p:animEffect transition="in" filter="fade">
                                      <p:cBhvr>
                                        <p:cTn id="52" dur="500"/>
                                        <p:tgtEl>
                                          <p:spTgt spid="156"/>
                                        </p:tgtEl>
                                      </p:cBhvr>
                                    </p:animEffect>
                                  </p:childTnLst>
                                </p:cTn>
                              </p:par>
                            </p:childTnLst>
                          </p:cTn>
                        </p:par>
                        <p:par>
                          <p:cTn id="53" fill="hold">
                            <p:stCondLst>
                              <p:cond delay="2500"/>
                            </p:stCondLst>
                            <p:childTnLst>
                              <p:par>
                                <p:cTn id="54" presetID="10" presetClass="exit" presetSubtype="0" fill="hold" nodeType="afterEffect">
                                  <p:stCondLst>
                                    <p:cond delay="0"/>
                                  </p:stCondLst>
                                  <p:childTnLst>
                                    <p:animEffect transition="out" filter="fade">
                                      <p:cBhvr>
                                        <p:cTn id="55" dur="500"/>
                                        <p:tgtEl>
                                          <p:spTgt spid="40"/>
                                        </p:tgtEl>
                                      </p:cBhvr>
                                    </p:animEffect>
                                    <p:set>
                                      <p:cBhvr>
                                        <p:cTn id="56" dur="1" fill="hold">
                                          <p:stCondLst>
                                            <p:cond delay="499"/>
                                          </p:stCondLst>
                                        </p:cTn>
                                        <p:tgtEl>
                                          <p:spTgt spid="40"/>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500"/>
                                        <p:tgtEl>
                                          <p:spTgt spid="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58"/>
                                        </p:tgtEl>
                                        <p:attrNameLst>
                                          <p:attrName>style.visibility</p:attrName>
                                        </p:attrNameLst>
                                      </p:cBhvr>
                                      <p:to>
                                        <p:strVal val="visible"/>
                                      </p:to>
                                    </p:set>
                                    <p:animEffect transition="in" filter="fade">
                                      <p:cBhvr>
                                        <p:cTn id="64" dur="500"/>
                                        <p:tgtEl>
                                          <p:spTgt spid="158"/>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166"/>
                                        </p:tgtEl>
                                        <p:attrNameLst>
                                          <p:attrName>style.visibility</p:attrName>
                                        </p:attrNameLst>
                                      </p:cBhvr>
                                      <p:to>
                                        <p:strVal val="visible"/>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160"/>
                                        </p:tgtEl>
                                        <p:attrNameLst>
                                          <p:attrName>style.visibility</p:attrName>
                                        </p:attrNameLst>
                                      </p:cBhvr>
                                      <p:to>
                                        <p:strVal val="visible"/>
                                      </p:to>
                                    </p:set>
                                    <p:animEffect transition="in" filter="fade">
                                      <p:cBhvr>
                                        <p:cTn id="70" dur="500"/>
                                        <p:tgtEl>
                                          <p:spTgt spid="160"/>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165"/>
                                        </p:tgtEl>
                                        <p:attrNameLst>
                                          <p:attrName>style.visibility</p:attrName>
                                        </p:attrNameLst>
                                      </p:cBhvr>
                                      <p:to>
                                        <p:strVal val="visible"/>
                                      </p:to>
                                    </p:set>
                                  </p:childTnLst>
                                </p:cTn>
                              </p:par>
                              <p:par>
                                <p:cTn id="73" presetID="10" presetClass="exit" presetSubtype="0" fill="hold" nodeType="withEffect">
                                  <p:stCondLst>
                                    <p:cond delay="0"/>
                                  </p:stCondLst>
                                  <p:childTnLst>
                                    <p:animEffect transition="out" filter="fade">
                                      <p:cBhvr>
                                        <p:cTn id="74" dur="500"/>
                                        <p:tgtEl>
                                          <p:spTgt spid="2"/>
                                        </p:tgtEl>
                                      </p:cBhvr>
                                    </p:animEffect>
                                    <p:set>
                                      <p:cBhvr>
                                        <p:cTn id="75" dur="1" fill="hold">
                                          <p:stCondLst>
                                            <p:cond delay="499"/>
                                          </p:stCondLst>
                                        </p:cTn>
                                        <p:tgtEl>
                                          <p:spTgt spid="2"/>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157"/>
                                        </p:tgtEl>
                                        <p:attrNameLst>
                                          <p:attrName>style.visibility</p:attrName>
                                        </p:attrNameLst>
                                      </p:cBhvr>
                                      <p:to>
                                        <p:strVal val="visible"/>
                                      </p:to>
                                    </p:set>
                                    <p:animEffect transition="in" filter="fade">
                                      <p:cBhvr>
                                        <p:cTn id="78" dur="500"/>
                                        <p:tgtEl>
                                          <p:spTgt spid="15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fade">
                                      <p:cBhvr>
                                        <p:cTn id="81" dur="500"/>
                                        <p:tgtEl>
                                          <p:spTgt spid="161"/>
                                        </p:tgtEl>
                                      </p:cBhvr>
                                    </p:animEffect>
                                  </p:childTnLst>
                                </p:cTn>
                              </p:par>
                              <p:par>
                                <p:cTn id="82" presetID="10" presetClass="entr" presetSubtype="0" fill="hold" grpId="1" nodeType="withEffect">
                                  <p:stCondLst>
                                    <p:cond delay="0"/>
                                  </p:stCondLst>
                                  <p:childTnLst>
                                    <p:set>
                                      <p:cBhvr>
                                        <p:cTn id="83" dur="1" fill="hold">
                                          <p:stCondLst>
                                            <p:cond delay="0"/>
                                          </p:stCondLst>
                                        </p:cTn>
                                        <p:tgtEl>
                                          <p:spTgt spid="161"/>
                                        </p:tgtEl>
                                        <p:attrNameLst>
                                          <p:attrName>style.visibility</p:attrName>
                                        </p:attrNameLst>
                                      </p:cBhvr>
                                      <p:to>
                                        <p:strVal val="visible"/>
                                      </p:to>
                                    </p:set>
                                    <p:animEffect transition="in" filter="fade">
                                      <p:cBhvr>
                                        <p:cTn id="84" dur="500"/>
                                        <p:tgtEl>
                                          <p:spTgt spid="16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nodeType="clickEffect">
                                  <p:stCondLst>
                                    <p:cond delay="0"/>
                                  </p:stCondLst>
                                  <p:childTnLst>
                                    <p:animEffect transition="out" filter="fade">
                                      <p:cBhvr>
                                        <p:cTn id="88" dur="500"/>
                                        <p:tgtEl>
                                          <p:spTgt spid="157"/>
                                        </p:tgtEl>
                                      </p:cBhvr>
                                    </p:animEffect>
                                    <p:set>
                                      <p:cBhvr>
                                        <p:cTn id="89" dur="1" fill="hold">
                                          <p:stCondLst>
                                            <p:cond delay="499"/>
                                          </p:stCondLst>
                                        </p:cTn>
                                        <p:tgtEl>
                                          <p:spTgt spid="157"/>
                                        </p:tgtEl>
                                        <p:attrNameLst>
                                          <p:attrName>style.visibility</p:attrName>
                                        </p:attrNameLst>
                                      </p:cBhvr>
                                      <p:to>
                                        <p:strVal val="hidden"/>
                                      </p:to>
                                    </p:set>
                                  </p:childTnLst>
                                </p:cTn>
                              </p:par>
                              <p:par>
                                <p:cTn id="90" presetID="10" presetClass="entr" presetSubtype="0" fill="hold" nodeType="with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fade">
                                      <p:cBhvr>
                                        <p:cTn id="9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154" grpId="1"/>
      <p:bldP spid="5" grpId="0" animBg="1"/>
      <p:bldP spid="5" grpId="1" animBg="1"/>
      <p:bldP spid="5" grpId="2" animBg="1"/>
      <p:bldP spid="155" grpId="0"/>
      <p:bldP spid="155" grpId="1"/>
      <p:bldP spid="155" grpId="2"/>
      <p:bldP spid="156" grpId="0"/>
      <p:bldP spid="156" grpId="1"/>
      <p:bldP spid="158" grpId="0" animBg="1"/>
      <p:bldP spid="161" grpId="0"/>
      <p:bldP spid="161" grpId="1"/>
      <p:bldP spid="165" grpId="0"/>
      <p:bldP spid="1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C52B0-12AA-E600-672E-EFB8F311F8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3349D3-81BE-6C04-58E8-D0E4F283C7C4}"/>
              </a:ext>
            </a:extLst>
          </p:cNvPr>
          <p:cNvSpPr>
            <a:spLocks noGrp="1"/>
          </p:cNvSpPr>
          <p:nvPr>
            <p:ph type="ctrTitle"/>
          </p:nvPr>
        </p:nvSpPr>
        <p:spPr/>
        <p:txBody>
          <a:bodyPr/>
          <a:lstStyle/>
          <a:p>
            <a:r>
              <a:rPr lang="en-GB"/>
              <a:t>Bayes Filter</a:t>
            </a:r>
          </a:p>
        </p:txBody>
      </p:sp>
      <p:sp>
        <p:nvSpPr>
          <p:cNvPr id="3" name="Subtitle 2">
            <a:extLst>
              <a:ext uri="{FF2B5EF4-FFF2-40B4-BE49-F238E27FC236}">
                <a16:creationId xmlns:a16="http://schemas.microsoft.com/office/drawing/2014/main" id="{64239B01-0DCE-D9C6-DA53-48D246E41C20}"/>
              </a:ext>
            </a:extLst>
          </p:cNvPr>
          <p:cNvSpPr>
            <a:spLocks noGrp="1"/>
          </p:cNvSpPr>
          <p:nvPr>
            <p:ph type="subTitle" idx="1"/>
          </p:nvPr>
        </p:nvSpPr>
        <p:spPr/>
        <p:txBody>
          <a:bodyPr/>
          <a:lstStyle/>
          <a:p>
            <a:r>
              <a:rPr lang="en-GB"/>
              <a:t>A Geometric Approach</a:t>
            </a:r>
          </a:p>
        </p:txBody>
      </p:sp>
    </p:spTree>
    <p:extLst>
      <p:ext uri="{BB962C8B-B14F-4D97-AF65-F5344CB8AC3E}">
        <p14:creationId xmlns:p14="http://schemas.microsoft.com/office/powerpoint/2010/main" val="1975855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1C921-C7E5-942B-DE62-9EF7D0AF7F63}"/>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66ACDAF5-09FD-A115-A9A8-CF103D08932D}"/>
              </a:ext>
            </a:extLst>
          </p:cNvPr>
          <p:cNvSpPr>
            <a:spLocks noGrp="1"/>
          </p:cNvSpPr>
          <p:nvPr>
            <p:ph type="title"/>
          </p:nvPr>
        </p:nvSpPr>
        <p:spPr>
          <a:xfrm>
            <a:off x="1864238" y="142221"/>
            <a:ext cx="8229600" cy="1143000"/>
          </a:xfrm>
        </p:spPr>
        <p:txBody>
          <a:bodyPr>
            <a:normAutofit/>
          </a:bodyPr>
          <a:lstStyle/>
          <a:p>
            <a:r>
              <a:rPr lang="en-US" sz="4000" dirty="0">
                <a:solidFill>
                  <a:srgbClr val="660066"/>
                </a:solidFill>
              </a:rPr>
              <a:t>Bayes filter – theoretical foundation</a:t>
            </a:r>
          </a:p>
        </p:txBody>
      </p:sp>
      <p:sp>
        <p:nvSpPr>
          <p:cNvPr id="8" name="Content Placeholder 2">
            <a:extLst>
              <a:ext uri="{FF2B5EF4-FFF2-40B4-BE49-F238E27FC236}">
                <a16:creationId xmlns:a16="http://schemas.microsoft.com/office/drawing/2014/main" id="{1D771E10-05A3-EA18-69A8-FB2E1552AC5C}"/>
              </a:ext>
            </a:extLst>
          </p:cNvPr>
          <p:cNvSpPr txBox="1">
            <a:spLocks/>
          </p:cNvSpPr>
          <p:nvPr/>
        </p:nvSpPr>
        <p:spPr>
          <a:xfrm>
            <a:off x="554053" y="2722020"/>
            <a:ext cx="10849970" cy="120739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solidFill>
                  <a:srgbClr val="FF0000"/>
                </a:solidFill>
              </a:rPr>
              <a:t>The goal of this presentation is to provide an understanding of map-based localization through a geometric perspective, rather than focusing on mathematical formalism.</a:t>
            </a:r>
            <a:endParaRPr lang="en-GB" sz="2400" dirty="0">
              <a:solidFill>
                <a:srgbClr val="FF0000"/>
              </a:solidFill>
            </a:endParaRPr>
          </a:p>
        </p:txBody>
      </p:sp>
    </p:spTree>
    <p:extLst>
      <p:ext uri="{BB962C8B-B14F-4D97-AF65-F5344CB8AC3E}">
        <p14:creationId xmlns:p14="http://schemas.microsoft.com/office/powerpoint/2010/main" val="154123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864238" y="142221"/>
            <a:ext cx="8229600" cy="1143000"/>
          </a:xfrm>
        </p:spPr>
        <p:txBody>
          <a:bodyPr>
            <a:normAutofit/>
          </a:bodyPr>
          <a:lstStyle/>
          <a:p>
            <a:r>
              <a:rPr lang="en-US" sz="4000" dirty="0">
                <a:solidFill>
                  <a:srgbClr val="660066"/>
                </a:solidFill>
              </a:rPr>
              <a:t>Bayes filter – theoretical foundation</a:t>
            </a:r>
          </a:p>
        </p:txBody>
      </p:sp>
      <p:sp>
        <p:nvSpPr>
          <p:cNvPr id="8" name="Content Placeholder 2"/>
          <p:cNvSpPr txBox="1">
            <a:spLocks/>
          </p:cNvSpPr>
          <p:nvPr/>
        </p:nvSpPr>
        <p:spPr>
          <a:xfrm>
            <a:off x="1251045" y="1416290"/>
            <a:ext cx="8983321" cy="120739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t>Bayes filter is a probabilistic approach to recursively estimates some unknown PDFs as new information, such as measurements, becomes available, i.e., combining several sources of information.</a:t>
            </a:r>
            <a:endParaRPr lang="en-GB" sz="2400" dirty="0"/>
          </a:p>
        </p:txBody>
      </p:sp>
      <p:sp>
        <p:nvSpPr>
          <p:cNvPr id="5" name="Content Placeholder 2"/>
          <p:cNvSpPr txBox="1">
            <a:spLocks/>
          </p:cNvSpPr>
          <p:nvPr/>
        </p:nvSpPr>
        <p:spPr>
          <a:xfrm>
            <a:off x="1864237" y="2949658"/>
            <a:ext cx="8370129" cy="75096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t>1.	State transition, or motion model probability</a:t>
            </a:r>
            <a:r>
              <a:rPr lang="en-GB" sz="2400" dirty="0"/>
              <a:t>:</a:t>
            </a:r>
          </a:p>
        </p:txBody>
      </p:sp>
      <p:sp>
        <p:nvSpPr>
          <p:cNvPr id="14" name="Content Placeholder 2"/>
          <p:cNvSpPr txBox="1">
            <a:spLocks/>
          </p:cNvSpPr>
          <p:nvPr/>
        </p:nvSpPr>
        <p:spPr>
          <a:xfrm>
            <a:off x="1864239" y="4561157"/>
            <a:ext cx="8370129" cy="61352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t>2.	Measurement, or observation model probability:</a:t>
            </a:r>
            <a:endParaRPr lang="en-GB" sz="2400" dirty="0"/>
          </a:p>
        </p:txBody>
      </p:sp>
      <mc:AlternateContent xmlns:mc="http://schemas.openxmlformats.org/markup-compatibility/2006">
        <mc:Choice xmlns:a14="http://schemas.microsoft.com/office/drawing/2010/main" Requires="a14">
          <p:sp>
            <p:nvSpPr>
              <p:cNvPr id="2" name="Rectangle 1"/>
              <p:cNvSpPr/>
              <p:nvPr/>
            </p:nvSpPr>
            <p:spPr>
              <a:xfrm>
                <a:off x="4504593" y="3684426"/>
                <a:ext cx="1844163"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US" sz="2400" b="0" i="1" smtClean="0">
                                  <a:latin typeface="Cambria Math" panose="02040503050406030204" pitchFamily="18" charset="0"/>
                                </a:rPr>
                                <m:t>𝑠</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US" sz="2400" b="0" i="1" smtClean="0">
                                  <a:latin typeface="Cambria Math" panose="02040503050406030204" pitchFamily="18" charset="0"/>
                                </a:rPr>
                                <m:t>𝑠</m:t>
                              </m:r>
                            </m:e>
                            <m:sub>
                              <m:r>
                                <a:rPr lang="en-GB" sz="2400" i="1">
                                  <a:latin typeface="Cambria Math" panose="02040503050406030204" pitchFamily="18" charset="0"/>
                                </a:rPr>
                                <m:t>𝑘</m:t>
                              </m:r>
                              <m:r>
                                <a:rPr lang="en-GB" sz="2400">
                                  <a:latin typeface="Cambria Math" panose="02040503050406030204" pitchFamily="18" charset="0"/>
                                </a:rPr>
                                <m:t>−1</m:t>
                              </m:r>
                            </m:sub>
                          </m:sSub>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𝑢</m:t>
                              </m:r>
                            </m:e>
                            <m:sub>
                              <m:r>
                                <a:rPr lang="en-GB" sz="2400" i="1">
                                  <a:latin typeface="Cambria Math" panose="02040503050406030204" pitchFamily="18" charset="0"/>
                                </a:rPr>
                                <m:t>𝑘</m:t>
                              </m:r>
                              <m:r>
                                <a:rPr lang="en-US" sz="2400" b="0" i="1" smtClean="0">
                                  <a:latin typeface="Cambria Math" panose="02040503050406030204" pitchFamily="18" charset="0"/>
                                </a:rPr>
                                <m:t>−1</m:t>
                              </m:r>
                            </m:sub>
                          </m:sSub>
                        </m:e>
                      </m:d>
                    </m:oMath>
                  </m:oMathPara>
                </a14:m>
                <a:endParaRPr lang="en-GB" dirty="0"/>
              </a:p>
            </p:txBody>
          </p:sp>
        </mc:Choice>
        <mc:Fallback>
          <p:sp>
            <p:nvSpPr>
              <p:cNvPr id="2" name="Rectangle 1"/>
              <p:cNvSpPr>
                <a:spLocks noRot="1" noChangeAspect="1" noMove="1" noResize="1" noEditPoints="1" noAdjustHandles="1" noChangeArrowheads="1" noChangeShapeType="1" noTextEdit="1"/>
              </p:cNvSpPr>
              <p:nvPr/>
            </p:nvSpPr>
            <p:spPr>
              <a:xfrm>
                <a:off x="4504593" y="3684426"/>
                <a:ext cx="1844163" cy="461665"/>
              </a:xfrm>
              <a:prstGeom prst="rect">
                <a:avLst/>
              </a:prstGeom>
              <a:blipFill>
                <a:blip r:embed="rId2"/>
                <a:stretch>
                  <a:fillRect l="-993" r="-18874" b="-1052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4713082" y="5238537"/>
                <a:ext cx="13697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US" sz="2400" i="1">
                                  <a:latin typeface="Cambria Math" panose="02040503050406030204" pitchFamily="18" charset="0"/>
                                </a:rPr>
                                <m:t>𝑧</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US" sz="2400" b="0" i="1" smtClean="0">
                                  <a:latin typeface="Cambria Math" panose="02040503050406030204" pitchFamily="18" charset="0"/>
                                </a:rPr>
                                <m:t>𝑠</m:t>
                              </m:r>
                            </m:e>
                            <m:sub>
                              <m:r>
                                <a:rPr lang="en-GB" sz="2400" i="1">
                                  <a:latin typeface="Cambria Math" panose="02040503050406030204" pitchFamily="18" charset="0"/>
                                </a:rPr>
                                <m:t>𝑘</m:t>
                              </m:r>
                            </m:sub>
                          </m:sSub>
                        </m:e>
                      </m:d>
                    </m:oMath>
                  </m:oMathPara>
                </a14:m>
                <a:endParaRPr lang="en-GB" dirty="0"/>
              </a:p>
            </p:txBody>
          </p:sp>
        </mc:Choice>
        <mc:Fallback>
          <p:sp>
            <p:nvSpPr>
              <p:cNvPr id="3" name="Rectangle 2"/>
              <p:cNvSpPr>
                <a:spLocks noRot="1" noChangeAspect="1" noMove="1" noResize="1" noEditPoints="1" noAdjustHandles="1" noChangeArrowheads="1" noChangeShapeType="1" noTextEdit="1"/>
              </p:cNvSpPr>
              <p:nvPr/>
            </p:nvSpPr>
            <p:spPr>
              <a:xfrm>
                <a:off x="4713082" y="5238537"/>
                <a:ext cx="1369734" cy="461665"/>
              </a:xfrm>
              <a:prstGeom prst="rect">
                <a:avLst/>
              </a:prstGeom>
              <a:blipFill>
                <a:blip r:embed="rId3"/>
                <a:stretch>
                  <a:fillRect b="-10526"/>
                </a:stretch>
              </a:blipFill>
            </p:spPr>
            <p:txBody>
              <a:bodyPr/>
              <a:lstStyle/>
              <a:p>
                <a:r>
                  <a:rPr lang="en-GB">
                    <a:noFill/>
                  </a:rPr>
                  <a:t> </a:t>
                </a:r>
              </a:p>
            </p:txBody>
          </p:sp>
        </mc:Fallback>
      </mc:AlternateContent>
    </p:spTree>
    <p:extLst>
      <p:ext uri="{BB962C8B-B14F-4D97-AF65-F5344CB8AC3E}">
        <p14:creationId xmlns:p14="http://schemas.microsoft.com/office/powerpoint/2010/main" val="17978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F813D-5510-7182-EC1B-3B1205F4348C}"/>
            </a:ext>
          </a:extLst>
        </p:cNvPr>
        <p:cNvGrpSpPr/>
        <p:nvPr/>
      </p:nvGrpSpPr>
      <p:grpSpPr>
        <a:xfrm>
          <a:off x="0" y="0"/>
          <a:ext cx="0" cy="0"/>
          <a:chOff x="0" y="0"/>
          <a:chExt cx="0" cy="0"/>
        </a:xfrm>
      </p:grpSpPr>
      <p:pic>
        <p:nvPicPr>
          <p:cNvPr id="71" name="Picture 70">
            <a:extLst>
              <a:ext uri="{FF2B5EF4-FFF2-40B4-BE49-F238E27FC236}">
                <a16:creationId xmlns:a16="http://schemas.microsoft.com/office/drawing/2014/main" id="{198ABF2F-EC21-1D8B-E905-DFC7CC97E319}"/>
              </a:ext>
            </a:extLst>
          </p:cNvPr>
          <p:cNvPicPr>
            <a:picLocks noChangeAspect="1"/>
          </p:cNvPicPr>
          <p:nvPr/>
        </p:nvPicPr>
        <p:blipFill>
          <a:blip r:embed="rId2"/>
          <a:stretch>
            <a:fillRect/>
          </a:stretch>
        </p:blipFill>
        <p:spPr>
          <a:xfrm>
            <a:off x="6522540" y="1643812"/>
            <a:ext cx="5295877" cy="4351338"/>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5585EF-F6E3-A22D-E0D6-C3328C37DCFD}"/>
                  </a:ext>
                </a:extLst>
              </p:cNvPr>
              <p:cNvSpPr>
                <a:spLocks noGrp="1"/>
              </p:cNvSpPr>
              <p:nvPr>
                <p:ph sz="half" idx="1"/>
              </p:nvPr>
            </p:nvSpPr>
            <p:spPr/>
            <p:txBody>
              <a:bodyPr>
                <a:normAutofit/>
              </a:bodyPr>
              <a:lstStyle/>
              <a:p>
                <a:pPr>
                  <a:lnSpc>
                    <a:spcPct val="150000"/>
                  </a:lnSpc>
                </a:pPr>
                <a:r>
                  <a:rPr lang="en-GB" sz="1600" dirty="0"/>
                  <a:t>Let a real robot be depicted by the red triangle in the following figure, with pose given at each time instant </a:t>
                </a:r>
                <a14:m>
                  <m:oMath xmlns:m="http://schemas.openxmlformats.org/officeDocument/2006/math">
                    <m:r>
                      <a:rPr lang="en-GB" sz="1600" b="0" i="1" smtClean="0">
                        <a:latin typeface="Cambria Math" panose="02040503050406030204" pitchFamily="18" charset="0"/>
                      </a:rPr>
                      <m:t>𝑘</m:t>
                    </m:r>
                  </m:oMath>
                </a14:m>
                <a:r>
                  <a:rPr lang="en-GB" sz="1600" dirty="0"/>
                  <a:t> by </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GB" sz="1600" i="1">
                              <a:latin typeface="Cambria Math" panose="02040503050406030204" pitchFamily="18" charset="0"/>
                            </a:rPr>
                          </m:ctrlPr>
                        </m:sSubPr>
                        <m:e>
                          <m:r>
                            <a:rPr lang="en-GB" sz="1600" b="1" i="0">
                              <a:latin typeface="Cambria Math" panose="02040503050406030204" pitchFamily="18" charset="0"/>
                            </a:rPr>
                            <m:t>𝐬</m:t>
                          </m:r>
                        </m:e>
                        <m:sub>
                          <m:r>
                            <a:rPr lang="en-GB" sz="1600" i="1">
                              <a:latin typeface="Cambria Math" panose="02040503050406030204" pitchFamily="18" charset="0"/>
                            </a:rPr>
                            <m:t>𝑘</m:t>
                          </m:r>
                        </m:sub>
                      </m:sSub>
                      <m:r>
                        <a:rPr lang="en-GB" sz="1600" i="1">
                          <a:latin typeface="Cambria Math" panose="02040503050406030204" pitchFamily="18" charset="0"/>
                        </a:rPr>
                        <m:t>=</m:t>
                      </m:r>
                      <m:sSup>
                        <m:sSupPr>
                          <m:ctrlPr>
                            <a:rPr lang="en-GB" sz="1600" i="1">
                              <a:latin typeface="Cambria Math" panose="02040503050406030204" pitchFamily="18" charset="0"/>
                            </a:rPr>
                          </m:ctrlPr>
                        </m:sSupPr>
                        <m:e>
                          <m:d>
                            <m:dPr>
                              <m:begChr m:val="["/>
                              <m:endChr m:val="]"/>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𝑘</m:t>
                                  </m:r>
                                </m:sub>
                              </m:sSub>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𝑦</m:t>
                                  </m:r>
                                </m:e>
                                <m:sub>
                                  <m:r>
                                    <a:rPr lang="en-GB" sz="1600" i="1">
                                      <a:latin typeface="Cambria Math" panose="02040503050406030204" pitchFamily="18" charset="0"/>
                                    </a:rPr>
                                    <m:t>𝑘</m:t>
                                  </m:r>
                                </m:sub>
                              </m:sSub>
                              <m:r>
                                <a:rPr lang="en-GB" sz="1600" i="1">
                                  <a:latin typeface="Cambria Math" panose="02040503050406030204" pitchFamily="18" charset="0"/>
                                </a:rPr>
                                <m:t> ,</m:t>
                              </m:r>
                              <m:sSub>
                                <m:sSubPr>
                                  <m:ctrlPr>
                                    <a:rPr lang="en-GB" sz="1600" i="1">
                                      <a:latin typeface="Cambria Math" panose="02040503050406030204" pitchFamily="18" charset="0"/>
                                    </a:rPr>
                                  </m:ctrlPr>
                                </m:sSubPr>
                                <m:e>
                                  <m:r>
                                    <a:rPr lang="en-GB" sz="1600" i="1">
                                      <a:latin typeface="Cambria Math" panose="02040503050406030204" pitchFamily="18" charset="0"/>
                                    </a:rPr>
                                    <m:t>𝜃</m:t>
                                  </m:r>
                                </m:e>
                                <m:sub>
                                  <m:r>
                                    <a:rPr lang="en-GB" sz="1600" i="1">
                                      <a:latin typeface="Cambria Math" panose="02040503050406030204" pitchFamily="18" charset="0"/>
                                    </a:rPr>
                                    <m:t>𝑘</m:t>
                                  </m:r>
                                </m:sub>
                              </m:sSub>
                            </m:e>
                          </m:d>
                        </m:e>
                        <m:sup>
                          <m:r>
                            <a:rPr lang="en-GB" sz="1600" i="1">
                              <a:latin typeface="Cambria Math" panose="02040503050406030204" pitchFamily="18" charset="0"/>
                            </a:rPr>
                            <m:t>𝑇</m:t>
                          </m:r>
                        </m:sup>
                      </m:sSup>
                    </m:oMath>
                  </m:oMathPara>
                </a14:m>
                <a:endParaRPr lang="en-GB" sz="1600" dirty="0"/>
              </a:p>
              <a:p>
                <a:pPr>
                  <a:lnSpc>
                    <a:spcPct val="150000"/>
                  </a:lnSpc>
                </a:pPr>
                <a:r>
                  <a:rPr lang="en-GB" sz="1600" dirty="0"/>
                  <a:t>The initial pose at time zero, is then given as  </a:t>
                </a:r>
                <a14:m>
                  <m:oMath xmlns:m="http://schemas.openxmlformats.org/officeDocument/2006/math">
                    <m:sSub>
                      <m:sSubPr>
                        <m:ctrlPr>
                          <a:rPr lang="en-GB" sz="1600" b="0" i="1" smtClean="0">
                            <a:latin typeface="Cambria Math" panose="02040503050406030204" pitchFamily="18" charset="0"/>
                          </a:rPr>
                        </m:ctrlPr>
                      </m:sSubPr>
                      <m:e>
                        <m:r>
                          <a:rPr lang="en-GB" sz="1600" b="1" i="1" smtClean="0">
                            <a:latin typeface="Cambria Math" panose="02040503050406030204" pitchFamily="18" charset="0"/>
                          </a:rPr>
                          <m:t>𝒔</m:t>
                        </m:r>
                      </m:e>
                      <m:sub>
                        <m:r>
                          <a:rPr lang="en-GB" sz="1600" b="0" i="1" smtClean="0">
                            <a:latin typeface="Cambria Math" panose="02040503050406030204" pitchFamily="18" charset="0"/>
                          </a:rPr>
                          <m:t>0</m:t>
                        </m:r>
                      </m:sub>
                    </m:sSub>
                  </m:oMath>
                </a14:m>
                <a:r>
                  <a:rPr lang="en-GB" sz="1600" dirty="0"/>
                  <a:t>.</a:t>
                </a:r>
              </a:p>
              <a:p>
                <a:pPr>
                  <a:lnSpc>
                    <a:spcPct val="150000"/>
                  </a:lnSpc>
                </a:pPr>
                <a:r>
                  <a:rPr lang="en-GB" sz="1600" dirty="0"/>
                  <a:t>Let the input to be applied to the robot be given by  </a:t>
                </a:r>
              </a:p>
              <a:p>
                <a:pPr marL="0" indent="0" algn="ctr">
                  <a:lnSpc>
                    <a:spcPct val="150000"/>
                  </a:lnSpc>
                  <a:buNone/>
                </a:pPr>
                <a14:m>
                  <m:oMath xmlns:m="http://schemas.openxmlformats.org/officeDocument/2006/math">
                    <m:sSub>
                      <m:sSubPr>
                        <m:ctrlPr>
                          <a:rPr lang="en-GB" sz="1600" i="1">
                            <a:latin typeface="Cambria Math" panose="02040503050406030204" pitchFamily="18" charset="0"/>
                          </a:rPr>
                        </m:ctrlPr>
                      </m:sSubPr>
                      <m:e>
                        <m:r>
                          <a:rPr lang="en-GB" sz="1600" b="1" i="0">
                            <a:latin typeface="Cambria Math" panose="02040503050406030204" pitchFamily="18" charset="0"/>
                          </a:rPr>
                          <m:t>𝐮</m:t>
                        </m:r>
                      </m:e>
                      <m:sub>
                        <m:r>
                          <a:rPr lang="en-GB" sz="1600" b="0" i="1" smtClean="0">
                            <a:latin typeface="Cambria Math" panose="02040503050406030204" pitchFamily="18" charset="0"/>
                          </a:rPr>
                          <m:t>𝑘</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𝑣</m:t>
                        </m:r>
                      </m:e>
                      <m:sub>
                        <m:r>
                          <a:rPr lang="en-GB" sz="1600" b="0" i="1" smtClean="0">
                            <a:latin typeface="Cambria Math" panose="02040503050406030204" pitchFamily="18" charset="0"/>
                          </a:rPr>
                          <m:t>𝑘</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𝜔</m:t>
                        </m:r>
                      </m:e>
                      <m:sub>
                        <m:r>
                          <a:rPr lang="en-GB" sz="1600" b="0" i="1" smtClean="0">
                            <a:latin typeface="Cambria Math" panose="02040503050406030204" pitchFamily="18" charset="0"/>
                          </a:rPr>
                          <m:t>𝑘</m:t>
                        </m:r>
                      </m:sub>
                    </m:sSub>
                    <m:r>
                      <a:rPr lang="en-GB" sz="1600" b="0" i="1" smtClean="0">
                        <a:latin typeface="Cambria Math" panose="02040503050406030204" pitchFamily="18" charset="0"/>
                      </a:rPr>
                      <m:t>]</m:t>
                    </m:r>
                  </m:oMath>
                </a14:m>
                <a:r>
                  <a:rPr lang="en-GB" sz="1600" dirty="0"/>
                  <a:t> </a:t>
                </a:r>
              </a:p>
              <a:p>
                <a:pPr marL="0" indent="0">
                  <a:lnSpc>
                    <a:spcPct val="150000"/>
                  </a:lnSpc>
                  <a:buNone/>
                </a:pPr>
                <a:r>
                  <a:rPr lang="en-GB" sz="1600" dirty="0"/>
                  <a:t>where </a:t>
                </a:r>
                <a14:m>
                  <m:oMath xmlns:m="http://schemas.openxmlformats.org/officeDocument/2006/math">
                    <m:r>
                      <a:rPr lang="en-GB" sz="1600" i="1">
                        <a:latin typeface="Cambria Math" panose="02040503050406030204" pitchFamily="18" charset="0"/>
                      </a:rPr>
                      <m:t>𝑣</m:t>
                    </m:r>
                  </m:oMath>
                </a14:m>
                <a:r>
                  <a:rPr lang="en-GB" sz="1600" dirty="0"/>
                  <a:t> is the linear velocity and </a:t>
                </a:r>
                <a14:m>
                  <m:oMath xmlns:m="http://schemas.openxmlformats.org/officeDocument/2006/math">
                    <m:r>
                      <a:rPr lang="en-GB" sz="1600" b="0" i="1" smtClean="0">
                        <a:latin typeface="Cambria Math" panose="02040503050406030204" pitchFamily="18" charset="0"/>
                      </a:rPr>
                      <m:t>𝜔</m:t>
                    </m:r>
                  </m:oMath>
                </a14:m>
                <a:r>
                  <a:rPr lang="en-GB" sz="1600" dirty="0"/>
                  <a:t> is the angular velocity. The input at time zero is given by </a:t>
                </a:r>
                <a14:m>
                  <m:oMath xmlns:m="http://schemas.openxmlformats.org/officeDocument/2006/math">
                    <m:sSub>
                      <m:sSubPr>
                        <m:ctrlPr>
                          <a:rPr lang="en-GB" sz="1600" i="1">
                            <a:latin typeface="Cambria Math" panose="02040503050406030204" pitchFamily="18" charset="0"/>
                          </a:rPr>
                        </m:ctrlPr>
                      </m:sSubPr>
                      <m:e>
                        <m:r>
                          <a:rPr lang="en-GB" sz="1600" b="1" i="1">
                            <a:latin typeface="Cambria Math" panose="02040503050406030204" pitchFamily="18" charset="0"/>
                          </a:rPr>
                          <m:t>𝒖</m:t>
                        </m:r>
                      </m:e>
                      <m:sub>
                        <m:r>
                          <a:rPr lang="en-GB" sz="1600" i="1">
                            <a:latin typeface="Cambria Math" panose="02040503050406030204" pitchFamily="18" charset="0"/>
                          </a:rPr>
                          <m:t>0</m:t>
                        </m:r>
                      </m:sub>
                    </m:sSub>
                  </m:oMath>
                </a14:m>
                <a:r>
                  <a:rPr lang="en-GB" sz="1600" dirty="0"/>
                  <a:t>.</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GB" sz="1600" i="1">
                              <a:latin typeface="Cambria Math" panose="02040503050406030204" pitchFamily="18" charset="0"/>
                            </a:rPr>
                          </m:ctrlPr>
                        </m:sSubPr>
                        <m:e>
                          <m:r>
                            <a:rPr lang="en-GB" sz="1600" b="1">
                              <a:latin typeface="Cambria Math" panose="02040503050406030204" pitchFamily="18" charset="0"/>
                            </a:rPr>
                            <m:t>𝐮</m:t>
                          </m:r>
                        </m:e>
                        <m:sub>
                          <m:r>
                            <a:rPr lang="en-US" sz="1600" b="0" i="1" smtClean="0">
                              <a:latin typeface="Cambria Math" panose="02040503050406030204" pitchFamily="18" charset="0"/>
                            </a:rPr>
                            <m:t>0</m:t>
                          </m:r>
                        </m:sub>
                      </m:sSub>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𝑣</m:t>
                          </m:r>
                        </m:e>
                        <m:sub>
                          <m:r>
                            <a:rPr lang="en-US" sz="1600" b="0" i="1" smtClean="0">
                              <a:latin typeface="Cambria Math" panose="02040503050406030204" pitchFamily="18" charset="0"/>
                            </a:rPr>
                            <m:t>0</m:t>
                          </m:r>
                        </m:sub>
                      </m:sSub>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𝜔</m:t>
                          </m:r>
                        </m:e>
                        <m:sub>
                          <m:r>
                            <a:rPr lang="en-US" sz="1600" b="0" i="1" smtClean="0">
                              <a:latin typeface="Cambria Math" panose="02040503050406030204" pitchFamily="18" charset="0"/>
                            </a:rPr>
                            <m:t>0</m:t>
                          </m:r>
                        </m:sub>
                      </m:sSub>
                      <m:r>
                        <a:rPr lang="en-GB" sz="1600" i="1">
                          <a:latin typeface="Cambria Math" panose="02040503050406030204" pitchFamily="18" charset="0"/>
                        </a:rPr>
                        <m:t>]</m:t>
                      </m:r>
                    </m:oMath>
                  </m:oMathPara>
                </a14:m>
                <a:endParaRPr lang="en-GB" sz="1600" dirty="0"/>
              </a:p>
            </p:txBody>
          </p:sp>
        </mc:Choice>
        <mc:Fallback xmlns="">
          <p:sp>
            <p:nvSpPr>
              <p:cNvPr id="3" name="Content Placeholder 2">
                <a:extLst>
                  <a:ext uri="{FF2B5EF4-FFF2-40B4-BE49-F238E27FC236}">
                    <a16:creationId xmlns:a16="http://schemas.microsoft.com/office/drawing/2014/main" id="{2C5585EF-F6E3-A22D-E0D6-C3328C37DCFD}"/>
                  </a:ext>
                </a:extLst>
              </p:cNvPr>
              <p:cNvSpPr>
                <a:spLocks noGrp="1" noRot="1" noChangeAspect="1" noMove="1" noResize="1" noEditPoints="1" noAdjustHandles="1" noChangeArrowheads="1" noChangeShapeType="1" noTextEdit="1"/>
              </p:cNvSpPr>
              <p:nvPr>
                <p:ph sz="half" idx="1"/>
              </p:nvPr>
            </p:nvSpPr>
            <p:spPr>
              <a:blipFill>
                <a:blip r:embed="rId3"/>
                <a:stretch>
                  <a:fillRect l="-706" r="-1294"/>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B8E5EEDD-E074-F98A-F211-2C5C59C70A0A}"/>
              </a:ext>
            </a:extLst>
          </p:cNvPr>
          <p:cNvSpPr>
            <a:spLocks noGrp="1"/>
          </p:cNvSpPr>
          <p:nvPr>
            <p:ph type="title"/>
          </p:nvPr>
        </p:nvSpPr>
        <p:spPr/>
        <p:txBody>
          <a:bodyPr/>
          <a:lstStyle/>
          <a:p>
            <a:r>
              <a:rPr lang="en-GB"/>
              <a:t>Real Robot</a:t>
            </a:r>
          </a:p>
        </p:txBody>
      </p:sp>
    </p:spTree>
    <p:extLst>
      <p:ext uri="{BB962C8B-B14F-4D97-AF65-F5344CB8AC3E}">
        <p14:creationId xmlns:p14="http://schemas.microsoft.com/office/powerpoint/2010/main" val="320116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31C2F4BA-8CD1-424B-B5B5-360BB9C4429E}" vid="{4383FA9D-3BE3-4AD1-B8EA-46A5EDA21D03}"/>
    </a:ext>
  </a:extLst>
</a:theme>
</file>

<file path=docProps/app.xml><?xml version="1.0" encoding="utf-8"?>
<Properties xmlns="http://schemas.openxmlformats.org/officeDocument/2006/extended-properties" xmlns:vt="http://schemas.openxmlformats.org/officeDocument/2006/docPropsVTypes">
  <Template>MCR2_PowerPoint_Template</Template>
  <TotalTime>0</TotalTime>
  <Words>1905</Words>
  <Application>Microsoft Office PowerPoint</Application>
  <PresentationFormat>Widescreen</PresentationFormat>
  <Paragraphs>316</Paragraphs>
  <Slides>35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Arial</vt:lpstr>
      <vt:lpstr>Calibri</vt:lpstr>
      <vt:lpstr>Calibri Light</vt:lpstr>
      <vt:lpstr>Cambria Math</vt:lpstr>
      <vt:lpstr>Consolas</vt:lpstr>
      <vt:lpstr>Nexa Bold</vt:lpstr>
      <vt:lpstr>Nexa-Bold</vt:lpstr>
      <vt:lpstr>Nexa-Book</vt:lpstr>
      <vt:lpstr>Nexa-Light</vt:lpstr>
      <vt:lpstr>Times New Roman</vt:lpstr>
      <vt:lpstr>Wingdings</vt:lpstr>
      <vt:lpstr>MCR2 Theme</vt:lpstr>
      <vt:lpstr>Where we are and where we are going</vt:lpstr>
      <vt:lpstr>Where we are and where we are going</vt:lpstr>
      <vt:lpstr>Today lecture</vt:lpstr>
      <vt:lpstr>Localisation</vt:lpstr>
      <vt:lpstr>PowerPoint Presentation</vt:lpstr>
      <vt:lpstr>Bayes Filter</vt:lpstr>
      <vt:lpstr>Bayes filter – theoretical foundation</vt:lpstr>
      <vt:lpstr>Bayes filter – theoretical foundation</vt:lpstr>
      <vt:lpstr>Real Robot</vt:lpstr>
      <vt:lpstr>Real Robot</vt:lpstr>
      <vt:lpstr>Real Robot</vt:lpstr>
      <vt:lpstr>Real Robot</vt:lpstr>
      <vt:lpstr>Localisation</vt:lpstr>
      <vt:lpstr>Localisation</vt:lpstr>
      <vt:lpstr>Localisation</vt:lpstr>
      <vt:lpstr>PowerPoint Presentation</vt:lpstr>
      <vt:lpstr>PowerPoint Presentation</vt:lpstr>
      <vt:lpstr>PowerPoint Presentation</vt:lpstr>
      <vt:lpstr>PowerPoint Presentation</vt:lpstr>
      <vt:lpstr>Map-based Localisation</vt:lpstr>
      <vt:lpstr>Map-based Localisation</vt:lpstr>
      <vt:lpstr>Kalman Filter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Kalman filter localisation</vt:lpstr>
      <vt:lpstr>Kalman filter</vt:lpstr>
      <vt:lpstr>Kalman filter</vt:lpstr>
      <vt:lpstr>Kalman filter – 1-D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Mario Martinez</dc:creator>
  <cp:lastModifiedBy>Alexandru Stancu</cp:lastModifiedBy>
  <cp:revision>67</cp:revision>
  <dcterms:created xsi:type="dcterms:W3CDTF">2025-04-21T07:59:18Z</dcterms:created>
  <dcterms:modified xsi:type="dcterms:W3CDTF">2025-05-19T02:10:58Z</dcterms:modified>
</cp:coreProperties>
</file>