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610" r:id="rId2"/>
    <p:sldId id="597" r:id="rId3"/>
    <p:sldId id="625" r:id="rId4"/>
    <p:sldId id="626" r:id="rId5"/>
    <p:sldId id="627" r:id="rId6"/>
    <p:sldId id="628" r:id="rId7"/>
    <p:sldId id="629" r:id="rId8"/>
    <p:sldId id="630" r:id="rId9"/>
    <p:sldId id="631" r:id="rId10"/>
    <p:sldId id="632" r:id="rId11"/>
    <p:sldId id="633" r:id="rId12"/>
    <p:sldId id="634" r:id="rId13"/>
    <p:sldId id="635" r:id="rId14"/>
    <p:sldId id="642" r:id="rId15"/>
    <p:sldId id="636" r:id="rId16"/>
    <p:sldId id="637" r:id="rId17"/>
    <p:sldId id="638" r:id="rId18"/>
    <p:sldId id="639" r:id="rId19"/>
    <p:sldId id="640" r:id="rId20"/>
    <p:sldId id="641" r:id="rId21"/>
    <p:sldId id="608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A3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D508BC-A121-44E9-B0C3-2F55E1E367CB}" v="1757" dt="2025-05-14T06:55:31.1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174" y="4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o Martinez" userId="3a8698ea-445f-4751-a923-c95ba728fd8c" providerId="ADAL" clId="{8DD508BC-A121-44E9-B0C3-2F55E1E367CB}"/>
    <pc:docChg chg="custSel modSld">
      <pc:chgData name="Mario Martinez" userId="3a8698ea-445f-4751-a923-c95ba728fd8c" providerId="ADAL" clId="{8DD508BC-A121-44E9-B0C3-2F55E1E367CB}" dt="2025-05-14T06:55:31.123" v="3234" actId="478"/>
      <pc:docMkLst>
        <pc:docMk/>
      </pc:docMkLst>
      <pc:sldChg chg="addSp mod">
        <pc:chgData name="Mario Martinez" userId="3a8698ea-445f-4751-a923-c95ba728fd8c" providerId="ADAL" clId="{8DD508BC-A121-44E9-B0C3-2F55E1E367CB}" dt="2025-05-13T04:13:09.946" v="550" actId="9405"/>
        <pc:sldMkLst>
          <pc:docMk/>
          <pc:sldMk cId="187791200" sldId="625"/>
        </pc:sldMkLst>
        <pc:inkChg chg="add">
          <ac:chgData name="Mario Martinez" userId="3a8698ea-445f-4751-a923-c95ba728fd8c" providerId="ADAL" clId="{8DD508BC-A121-44E9-B0C3-2F55E1E367CB}" dt="2025-05-13T04:13:04.012" v="548" actId="9405"/>
          <ac:inkMkLst>
            <pc:docMk/>
            <pc:sldMk cId="187791200" sldId="625"/>
            <ac:inkMk id="4" creationId="{D331710F-E2C5-2286-F7D3-1B81161CC0C7}"/>
          </ac:inkMkLst>
        </pc:inkChg>
        <pc:inkChg chg="add">
          <ac:chgData name="Mario Martinez" userId="3a8698ea-445f-4751-a923-c95ba728fd8c" providerId="ADAL" clId="{8DD508BC-A121-44E9-B0C3-2F55E1E367CB}" dt="2025-05-13T04:13:04.985" v="549" actId="9405"/>
          <ac:inkMkLst>
            <pc:docMk/>
            <pc:sldMk cId="187791200" sldId="625"/>
            <ac:inkMk id="7" creationId="{362F7DA6-BFA5-ADC9-27A0-04239A58EF6F}"/>
          </ac:inkMkLst>
        </pc:inkChg>
        <pc:inkChg chg="add">
          <ac:chgData name="Mario Martinez" userId="3a8698ea-445f-4751-a923-c95ba728fd8c" providerId="ADAL" clId="{8DD508BC-A121-44E9-B0C3-2F55E1E367CB}" dt="2025-05-13T04:13:09.946" v="550" actId="9405"/>
          <ac:inkMkLst>
            <pc:docMk/>
            <pc:sldMk cId="187791200" sldId="625"/>
            <ac:inkMk id="12" creationId="{9613214C-3572-A399-D250-86BDD0570E19}"/>
          </ac:inkMkLst>
        </pc:inkChg>
      </pc:sldChg>
      <pc:sldChg chg="addSp delSp modSp mod">
        <pc:chgData name="Mario Martinez" userId="3a8698ea-445f-4751-a923-c95ba728fd8c" providerId="ADAL" clId="{8DD508BC-A121-44E9-B0C3-2F55E1E367CB}" dt="2025-05-13T04:23:00.321" v="1484"/>
        <pc:sldMkLst>
          <pc:docMk/>
          <pc:sldMk cId="2363583155" sldId="630"/>
        </pc:sldMkLst>
        <pc:grpChg chg="del mod">
          <ac:chgData name="Mario Martinez" userId="3a8698ea-445f-4751-a923-c95ba728fd8c" providerId="ADAL" clId="{8DD508BC-A121-44E9-B0C3-2F55E1E367CB}" dt="2025-05-13T04:00:35.688" v="17"/>
          <ac:grpSpMkLst>
            <pc:docMk/>
            <pc:sldMk cId="2363583155" sldId="630"/>
            <ac:grpSpMk id="20" creationId="{3AF70ACF-49B8-5419-4D9E-4E5C6CBFD707}"/>
          </ac:grpSpMkLst>
        </pc:grpChg>
        <pc:grpChg chg="del mod">
          <ac:chgData name="Mario Martinez" userId="3a8698ea-445f-4751-a923-c95ba728fd8c" providerId="ADAL" clId="{8DD508BC-A121-44E9-B0C3-2F55E1E367CB}" dt="2025-05-13T04:00:35.688" v="17"/>
          <ac:grpSpMkLst>
            <pc:docMk/>
            <pc:sldMk cId="2363583155" sldId="630"/>
            <ac:grpSpMk id="27" creationId="{DFBDE8CE-0D20-89A7-8516-83A223E1CFC9}"/>
          </ac:grpSpMkLst>
        </pc:grpChg>
        <pc:grpChg chg="del mod">
          <ac:chgData name="Mario Martinez" userId="3a8698ea-445f-4751-a923-c95ba728fd8c" providerId="ADAL" clId="{8DD508BC-A121-44E9-B0C3-2F55E1E367CB}" dt="2025-05-13T04:00:53.110" v="30"/>
          <ac:grpSpMkLst>
            <pc:docMk/>
            <pc:sldMk cId="2363583155" sldId="630"/>
            <ac:grpSpMk id="32" creationId="{EB98005F-B1D0-D431-7A21-E0B647FBD157}"/>
          </ac:grpSpMkLst>
        </pc:grpChg>
        <pc:grpChg chg="del mod">
          <ac:chgData name="Mario Martinez" userId="3a8698ea-445f-4751-a923-c95ba728fd8c" providerId="ADAL" clId="{8DD508BC-A121-44E9-B0C3-2F55E1E367CB}" dt="2025-05-13T04:01:39.116" v="63"/>
          <ac:grpSpMkLst>
            <pc:docMk/>
            <pc:sldMk cId="2363583155" sldId="630"/>
            <ac:grpSpMk id="33" creationId="{5A392A8B-7643-8DFB-C879-3F1BD120D5CB}"/>
          </ac:grpSpMkLst>
        </pc:grpChg>
        <pc:grpChg chg="del mod">
          <ac:chgData name="Mario Martinez" userId="3a8698ea-445f-4751-a923-c95ba728fd8c" providerId="ADAL" clId="{8DD508BC-A121-44E9-B0C3-2F55E1E367CB}" dt="2025-05-13T04:05:42.337" v="284"/>
          <ac:grpSpMkLst>
            <pc:docMk/>
            <pc:sldMk cId="2363583155" sldId="630"/>
            <ac:grpSpMk id="44" creationId="{7E51AFF9-D90D-D37F-B84F-330688535589}"/>
          </ac:grpSpMkLst>
        </pc:grpChg>
        <pc:grpChg chg="del mod">
          <ac:chgData name="Mario Martinez" userId="3a8698ea-445f-4751-a923-c95ba728fd8c" providerId="ADAL" clId="{8DD508BC-A121-44E9-B0C3-2F55E1E367CB}" dt="2025-05-13T04:01:39.116" v="68"/>
          <ac:grpSpMkLst>
            <pc:docMk/>
            <pc:sldMk cId="2363583155" sldId="630"/>
            <ac:grpSpMk id="46" creationId="{B21F0CF5-D662-B6C4-BBED-D2D8F10B7355}"/>
          </ac:grpSpMkLst>
        </pc:grpChg>
        <pc:grpChg chg="del mod">
          <ac:chgData name="Mario Martinez" userId="3a8698ea-445f-4751-a923-c95ba728fd8c" providerId="ADAL" clId="{8DD508BC-A121-44E9-B0C3-2F55E1E367CB}" dt="2025-05-13T04:01:04.313" v="37"/>
          <ac:grpSpMkLst>
            <pc:docMk/>
            <pc:sldMk cId="2363583155" sldId="630"/>
            <ac:grpSpMk id="51" creationId="{A330D656-B775-4E2B-905D-C75828A4F05E}"/>
          </ac:grpSpMkLst>
        </pc:grpChg>
        <pc:grpChg chg="del mod">
          <ac:chgData name="Mario Martinez" userId="3a8698ea-445f-4751-a923-c95ba728fd8c" providerId="ADAL" clId="{8DD508BC-A121-44E9-B0C3-2F55E1E367CB}" dt="2025-05-13T04:01:07.292" v="42"/>
          <ac:grpSpMkLst>
            <pc:docMk/>
            <pc:sldMk cId="2363583155" sldId="630"/>
            <ac:grpSpMk id="53" creationId="{69ED6AC8-829F-BA01-1C3D-20F530D1A0BD}"/>
          </ac:grpSpMkLst>
        </pc:grpChg>
        <pc:grpChg chg="del mod">
          <ac:chgData name="Mario Martinez" userId="3a8698ea-445f-4751-a923-c95ba728fd8c" providerId="ADAL" clId="{8DD508BC-A121-44E9-B0C3-2F55E1E367CB}" dt="2025-05-13T04:01:09.975" v="47"/>
          <ac:grpSpMkLst>
            <pc:docMk/>
            <pc:sldMk cId="2363583155" sldId="630"/>
            <ac:grpSpMk id="58" creationId="{FA564E74-ABBE-682C-245D-3207F9639143}"/>
          </ac:grpSpMkLst>
        </pc:grpChg>
        <pc:grpChg chg="del mod">
          <ac:chgData name="Mario Martinez" userId="3a8698ea-445f-4751-a923-c95ba728fd8c" providerId="ADAL" clId="{8DD508BC-A121-44E9-B0C3-2F55E1E367CB}" dt="2025-05-13T04:05:41.856" v="276"/>
          <ac:grpSpMkLst>
            <pc:docMk/>
            <pc:sldMk cId="2363583155" sldId="630"/>
            <ac:grpSpMk id="63" creationId="{76580C7B-5D47-1CF7-117E-042040DFA127}"/>
          </ac:grpSpMkLst>
        </pc:grpChg>
        <pc:grpChg chg="del mod">
          <ac:chgData name="Mario Martinez" userId="3a8698ea-445f-4751-a923-c95ba728fd8c" providerId="ADAL" clId="{8DD508BC-A121-44E9-B0C3-2F55E1E367CB}" dt="2025-05-13T04:05:40.431" v="264"/>
          <ac:grpSpMkLst>
            <pc:docMk/>
            <pc:sldMk cId="2363583155" sldId="630"/>
            <ac:grpSpMk id="70" creationId="{1AD46FB3-F797-B863-EA3B-520597189A19}"/>
          </ac:grpSpMkLst>
        </pc:grpChg>
        <pc:grpChg chg="del mod">
          <ac:chgData name="Mario Martinez" userId="3a8698ea-445f-4751-a923-c95ba728fd8c" providerId="ADAL" clId="{8DD508BC-A121-44E9-B0C3-2F55E1E367CB}" dt="2025-05-13T04:22:59.243" v="1480"/>
          <ac:grpSpMkLst>
            <pc:docMk/>
            <pc:sldMk cId="2363583155" sldId="630"/>
            <ac:grpSpMk id="85" creationId="{A47B502B-FC8B-62A1-09DF-58133728AA57}"/>
          </ac:grpSpMkLst>
        </pc:grpChg>
        <pc:grpChg chg="del mod">
          <ac:chgData name="Mario Martinez" userId="3a8698ea-445f-4751-a923-c95ba728fd8c" providerId="ADAL" clId="{8DD508BC-A121-44E9-B0C3-2F55E1E367CB}" dt="2025-05-13T04:23:00.321" v="1483"/>
          <ac:grpSpMkLst>
            <pc:docMk/>
            <pc:sldMk cId="2363583155" sldId="630"/>
            <ac:grpSpMk id="86" creationId="{CAE1D794-EB03-8C86-2E53-06FA72C66008}"/>
          </ac:grpSpMkLst>
        </pc:grpChg>
        <pc:grpChg chg="del mod">
          <ac:chgData name="Mario Martinez" userId="3a8698ea-445f-4751-a923-c95ba728fd8c" providerId="ADAL" clId="{8DD508BC-A121-44E9-B0C3-2F55E1E367CB}" dt="2025-05-13T04:07:37.040" v="294"/>
          <ac:grpSpMkLst>
            <pc:docMk/>
            <pc:sldMk cId="2363583155" sldId="630"/>
            <ac:grpSpMk id="91" creationId="{DE895205-6E60-5953-57F9-26E4B55FB87F}"/>
          </ac:grpSpMkLst>
        </pc:grpChg>
        <pc:grpChg chg="del mod">
          <ac:chgData name="Mario Martinez" userId="3a8698ea-445f-4751-a923-c95ba728fd8c" providerId="ADAL" clId="{8DD508BC-A121-44E9-B0C3-2F55E1E367CB}" dt="2025-05-13T04:07:39.334" v="297"/>
          <ac:grpSpMkLst>
            <pc:docMk/>
            <pc:sldMk cId="2363583155" sldId="630"/>
            <ac:grpSpMk id="94" creationId="{65E5F0F0-41E3-D03B-B317-D08032A14841}"/>
          </ac:grpSpMkLst>
        </pc:grpChg>
        <pc:grpChg chg="del mod">
          <ac:chgData name="Mario Martinez" userId="3a8698ea-445f-4751-a923-c95ba728fd8c" providerId="ADAL" clId="{8DD508BC-A121-44E9-B0C3-2F55E1E367CB}" dt="2025-05-13T04:07:41.078" v="303"/>
          <ac:grpSpMkLst>
            <pc:docMk/>
            <pc:sldMk cId="2363583155" sldId="630"/>
            <ac:grpSpMk id="97" creationId="{10C03461-DDE3-4839-48CE-F6F04B30C0E0}"/>
          </ac:grpSpMkLst>
        </pc:grpChg>
        <pc:inkChg chg="add">
          <ac:chgData name="Mario Martinez" userId="3a8698ea-445f-4751-a923-c95ba728fd8c" providerId="ADAL" clId="{8DD508BC-A121-44E9-B0C3-2F55E1E367CB}" dt="2025-05-13T04:00:21.257" v="0" actId="9405"/>
          <ac:inkMkLst>
            <pc:docMk/>
            <pc:sldMk cId="2363583155" sldId="630"/>
            <ac:inkMk id="2" creationId="{CDC4C49A-D264-79BA-8A4C-DB47E16B829F}"/>
          </ac:inkMkLst>
        </pc:inkChg>
        <pc:inkChg chg="add del mod">
          <ac:chgData name="Mario Martinez" userId="3a8698ea-445f-4751-a923-c95ba728fd8c" providerId="ADAL" clId="{8DD508BC-A121-44E9-B0C3-2F55E1E367CB}" dt="2025-05-13T04:01:37.367" v="57"/>
          <ac:inkMkLst>
            <pc:docMk/>
            <pc:sldMk cId="2363583155" sldId="630"/>
            <ac:inkMk id="3" creationId="{B97DCC4B-3553-3931-E788-D897E7436195}"/>
          </ac:inkMkLst>
        </pc:inkChg>
        <pc:inkChg chg="add del mod">
          <ac:chgData name="Mario Martinez" userId="3a8698ea-445f-4751-a923-c95ba728fd8c" providerId="ADAL" clId="{8DD508BC-A121-44E9-B0C3-2F55E1E367CB}" dt="2025-05-13T04:01:37.124" v="56"/>
          <ac:inkMkLst>
            <pc:docMk/>
            <pc:sldMk cId="2363583155" sldId="630"/>
            <ac:inkMk id="4" creationId="{0E296A72-4C4D-C6A3-7AD7-008ED58BAD65}"/>
          </ac:inkMkLst>
        </pc:inkChg>
        <pc:inkChg chg="add del mod">
          <ac:chgData name="Mario Martinez" userId="3a8698ea-445f-4751-a923-c95ba728fd8c" providerId="ADAL" clId="{8DD508BC-A121-44E9-B0C3-2F55E1E367CB}" dt="2025-05-13T04:01:39.117" v="70"/>
          <ac:inkMkLst>
            <pc:docMk/>
            <pc:sldMk cId="2363583155" sldId="630"/>
            <ac:inkMk id="17" creationId="{4E66DBFD-791F-FA52-4274-FC68BBFE9281}"/>
          </ac:inkMkLst>
        </pc:inkChg>
        <pc:inkChg chg="add del mod">
          <ac:chgData name="Mario Martinez" userId="3a8698ea-445f-4751-a923-c95ba728fd8c" providerId="ADAL" clId="{8DD508BC-A121-44E9-B0C3-2F55E1E367CB}" dt="2025-05-13T04:01:39.113" v="58"/>
          <ac:inkMkLst>
            <pc:docMk/>
            <pc:sldMk cId="2363583155" sldId="630"/>
            <ac:inkMk id="19" creationId="{0E94984B-ECA1-B078-221B-6226F93C80B0}"/>
          </ac:inkMkLst>
        </pc:inkChg>
        <pc:inkChg chg="add del mod">
          <ac:chgData name="Mario Martinez" userId="3a8698ea-445f-4751-a923-c95ba728fd8c" providerId="ADAL" clId="{8DD508BC-A121-44E9-B0C3-2F55E1E367CB}" dt="2025-05-13T04:01:39.114" v="59"/>
          <ac:inkMkLst>
            <pc:docMk/>
            <pc:sldMk cId="2363583155" sldId="630"/>
            <ac:inkMk id="21" creationId="{1CAC995A-49F1-0C46-79C9-60B37E9A5AB9}"/>
          </ac:inkMkLst>
        </pc:inkChg>
        <pc:inkChg chg="add del mod">
          <ac:chgData name="Mario Martinez" userId="3a8698ea-445f-4751-a923-c95ba728fd8c" providerId="ADAL" clId="{8DD508BC-A121-44E9-B0C3-2F55E1E367CB}" dt="2025-05-13T04:01:39.116" v="65"/>
          <ac:inkMkLst>
            <pc:docMk/>
            <pc:sldMk cId="2363583155" sldId="630"/>
            <ac:inkMk id="22" creationId="{A7046CC5-9D8E-EF25-AFAF-3F58B0833334}"/>
          </ac:inkMkLst>
        </pc:inkChg>
        <pc:inkChg chg="add del mod">
          <ac:chgData name="Mario Martinez" userId="3a8698ea-445f-4751-a923-c95ba728fd8c" providerId="ADAL" clId="{8DD508BC-A121-44E9-B0C3-2F55E1E367CB}" dt="2025-05-13T04:01:39.116" v="69"/>
          <ac:inkMkLst>
            <pc:docMk/>
            <pc:sldMk cId="2363583155" sldId="630"/>
            <ac:inkMk id="23" creationId="{72E3A9E3-E44D-7ABE-AFC9-F116F053FB1A}"/>
          </ac:inkMkLst>
        </pc:inkChg>
        <pc:inkChg chg="add del mod">
          <ac:chgData name="Mario Martinez" userId="3a8698ea-445f-4751-a923-c95ba728fd8c" providerId="ADAL" clId="{8DD508BC-A121-44E9-B0C3-2F55E1E367CB}" dt="2025-05-13T04:01:39.116" v="68"/>
          <ac:inkMkLst>
            <pc:docMk/>
            <pc:sldMk cId="2363583155" sldId="630"/>
            <ac:inkMk id="24" creationId="{4D19B69D-AAEE-A2C8-FB70-A3D30203C0D0}"/>
          </ac:inkMkLst>
        </pc:inkChg>
        <pc:inkChg chg="add del mod">
          <ac:chgData name="Mario Martinez" userId="3a8698ea-445f-4751-a923-c95ba728fd8c" providerId="ADAL" clId="{8DD508BC-A121-44E9-B0C3-2F55E1E367CB}" dt="2025-05-13T04:01:39.114" v="60"/>
          <ac:inkMkLst>
            <pc:docMk/>
            <pc:sldMk cId="2363583155" sldId="630"/>
            <ac:inkMk id="25" creationId="{28119B5B-0B9B-814F-B31C-CF87A61BB9A8}"/>
          </ac:inkMkLst>
        </pc:inkChg>
        <pc:inkChg chg="add del mod">
          <ac:chgData name="Mario Martinez" userId="3a8698ea-445f-4751-a923-c95ba728fd8c" providerId="ADAL" clId="{8DD508BC-A121-44E9-B0C3-2F55E1E367CB}" dt="2025-05-13T04:01:39.116" v="64"/>
          <ac:inkMkLst>
            <pc:docMk/>
            <pc:sldMk cId="2363583155" sldId="630"/>
            <ac:inkMk id="26" creationId="{E12E621B-F9AD-EDB4-6AFF-3E033D30B951}"/>
          </ac:inkMkLst>
        </pc:inkChg>
        <pc:inkChg chg="add del mod">
          <ac:chgData name="Mario Martinez" userId="3a8698ea-445f-4751-a923-c95ba728fd8c" providerId="ADAL" clId="{8DD508BC-A121-44E9-B0C3-2F55E1E367CB}" dt="2025-05-13T04:01:39.116" v="62"/>
          <ac:inkMkLst>
            <pc:docMk/>
            <pc:sldMk cId="2363583155" sldId="630"/>
            <ac:inkMk id="28" creationId="{BEEB903F-DE1E-4381-6292-CD13C24C85D8}"/>
          </ac:inkMkLst>
        </pc:inkChg>
        <pc:inkChg chg="add del mod">
          <ac:chgData name="Mario Martinez" userId="3a8698ea-445f-4751-a923-c95ba728fd8c" providerId="ADAL" clId="{8DD508BC-A121-44E9-B0C3-2F55E1E367CB}" dt="2025-05-13T04:01:39.116" v="61"/>
          <ac:inkMkLst>
            <pc:docMk/>
            <pc:sldMk cId="2363583155" sldId="630"/>
            <ac:inkMk id="29" creationId="{CCA42B8F-1BBC-0B36-730C-BCCC9FBD7623}"/>
          </ac:inkMkLst>
        </pc:inkChg>
        <pc:inkChg chg="add del mod">
          <ac:chgData name="Mario Martinez" userId="3a8698ea-445f-4751-a923-c95ba728fd8c" providerId="ADAL" clId="{8DD508BC-A121-44E9-B0C3-2F55E1E367CB}" dt="2025-05-13T04:01:39.116" v="63"/>
          <ac:inkMkLst>
            <pc:docMk/>
            <pc:sldMk cId="2363583155" sldId="630"/>
            <ac:inkMk id="30" creationId="{B478E9EA-4541-6F98-087F-3E94A3CC23C1}"/>
          </ac:inkMkLst>
        </pc:inkChg>
        <pc:inkChg chg="add del mod">
          <ac:chgData name="Mario Martinez" userId="3a8698ea-445f-4751-a923-c95ba728fd8c" providerId="ADAL" clId="{8DD508BC-A121-44E9-B0C3-2F55E1E367CB}" dt="2025-05-13T04:01:39.116" v="67"/>
          <ac:inkMkLst>
            <pc:docMk/>
            <pc:sldMk cId="2363583155" sldId="630"/>
            <ac:inkMk id="31" creationId="{272A6DA3-7A62-BCB6-B11A-562D4AD946F7}"/>
          </ac:inkMkLst>
        </pc:inkChg>
        <pc:inkChg chg="add del">
          <ac:chgData name="Mario Martinez" userId="3a8698ea-445f-4751-a923-c95ba728fd8c" providerId="ADAL" clId="{8DD508BC-A121-44E9-B0C3-2F55E1E367CB}" dt="2025-05-13T04:05:42.920" v="286"/>
          <ac:inkMkLst>
            <pc:docMk/>
            <pc:sldMk cId="2363583155" sldId="630"/>
            <ac:inkMk id="34" creationId="{95727A20-A100-DC2B-1C14-EE6E91DD9A01}"/>
          </ac:inkMkLst>
        </pc:inkChg>
        <pc:inkChg chg="add del mod">
          <ac:chgData name="Mario Martinez" userId="3a8698ea-445f-4751-a923-c95ba728fd8c" providerId="ADAL" clId="{8DD508BC-A121-44E9-B0C3-2F55E1E367CB}" dt="2025-05-13T04:05:42.337" v="282"/>
          <ac:inkMkLst>
            <pc:docMk/>
            <pc:sldMk cId="2363583155" sldId="630"/>
            <ac:inkMk id="35" creationId="{0355C729-54C5-9494-C1B5-CDE8A93C875D}"/>
          </ac:inkMkLst>
        </pc:inkChg>
        <pc:inkChg chg="add del mod">
          <ac:chgData name="Mario Martinez" userId="3a8698ea-445f-4751-a923-c95ba728fd8c" providerId="ADAL" clId="{8DD508BC-A121-44E9-B0C3-2F55E1E367CB}" dt="2025-05-13T04:05:42.336" v="281"/>
          <ac:inkMkLst>
            <pc:docMk/>
            <pc:sldMk cId="2363583155" sldId="630"/>
            <ac:inkMk id="36" creationId="{DAB41096-8252-B601-D326-6238D86E7304}"/>
          </ac:inkMkLst>
        </pc:inkChg>
        <pc:inkChg chg="add del mod">
          <ac:chgData name="Mario Martinez" userId="3a8698ea-445f-4751-a923-c95ba728fd8c" providerId="ADAL" clId="{8DD508BC-A121-44E9-B0C3-2F55E1E367CB}" dt="2025-05-13T04:05:42.338" v="285"/>
          <ac:inkMkLst>
            <pc:docMk/>
            <pc:sldMk cId="2363583155" sldId="630"/>
            <ac:inkMk id="37" creationId="{6BAA9B0E-8668-F03F-3691-C73348E68BBF}"/>
          </ac:inkMkLst>
        </pc:inkChg>
        <pc:inkChg chg="add del mod">
          <ac:chgData name="Mario Martinez" userId="3a8698ea-445f-4751-a923-c95ba728fd8c" providerId="ADAL" clId="{8DD508BC-A121-44E9-B0C3-2F55E1E367CB}" dt="2025-05-13T04:05:42.337" v="283"/>
          <ac:inkMkLst>
            <pc:docMk/>
            <pc:sldMk cId="2363583155" sldId="630"/>
            <ac:inkMk id="38" creationId="{A3FC54D8-0608-DBA7-F277-47C73F483165}"/>
          </ac:inkMkLst>
        </pc:inkChg>
        <pc:inkChg chg="add del mod">
          <ac:chgData name="Mario Martinez" userId="3a8698ea-445f-4751-a923-c95ba728fd8c" providerId="ADAL" clId="{8DD508BC-A121-44E9-B0C3-2F55E1E367CB}" dt="2025-05-13T04:05:42.337" v="284"/>
          <ac:inkMkLst>
            <pc:docMk/>
            <pc:sldMk cId="2363583155" sldId="630"/>
            <ac:inkMk id="39" creationId="{495437CD-402A-49A8-D918-B64948F7493C}"/>
          </ac:inkMkLst>
        </pc:inkChg>
        <pc:inkChg chg="add del mod">
          <ac:chgData name="Mario Martinez" userId="3a8698ea-445f-4751-a923-c95ba728fd8c" providerId="ADAL" clId="{8DD508BC-A121-44E9-B0C3-2F55E1E367CB}" dt="2025-05-13T04:05:42.052" v="278"/>
          <ac:inkMkLst>
            <pc:docMk/>
            <pc:sldMk cId="2363583155" sldId="630"/>
            <ac:inkMk id="40" creationId="{AD58B773-1F3E-1CBC-10DD-860229FF5AC3}"/>
          </ac:inkMkLst>
        </pc:inkChg>
        <pc:inkChg chg="add del mod">
          <ac:chgData name="Mario Martinez" userId="3a8698ea-445f-4751-a923-c95ba728fd8c" providerId="ADAL" clId="{8DD508BC-A121-44E9-B0C3-2F55E1E367CB}" dt="2025-05-13T04:05:42.052" v="280"/>
          <ac:inkMkLst>
            <pc:docMk/>
            <pc:sldMk cId="2363583155" sldId="630"/>
            <ac:inkMk id="41" creationId="{99F5A361-7A15-E91E-35DD-A7A87364F132}"/>
          </ac:inkMkLst>
        </pc:inkChg>
        <pc:inkChg chg="add del mod">
          <ac:chgData name="Mario Martinez" userId="3a8698ea-445f-4751-a923-c95ba728fd8c" providerId="ADAL" clId="{8DD508BC-A121-44E9-B0C3-2F55E1E367CB}" dt="2025-05-13T04:05:42.050" v="277"/>
          <ac:inkMkLst>
            <pc:docMk/>
            <pc:sldMk cId="2363583155" sldId="630"/>
            <ac:inkMk id="42" creationId="{178DB256-AA06-30FD-E77E-167CE17A69A3}"/>
          </ac:inkMkLst>
        </pc:inkChg>
        <pc:inkChg chg="add del mod">
          <ac:chgData name="Mario Martinez" userId="3a8698ea-445f-4751-a923-c95ba728fd8c" providerId="ADAL" clId="{8DD508BC-A121-44E9-B0C3-2F55E1E367CB}" dt="2025-05-13T04:05:42.052" v="279"/>
          <ac:inkMkLst>
            <pc:docMk/>
            <pc:sldMk cId="2363583155" sldId="630"/>
            <ac:inkMk id="43" creationId="{2272741B-324B-C045-1A8C-C6AE9AB78658}"/>
          </ac:inkMkLst>
        </pc:inkChg>
        <pc:inkChg chg="add del mod">
          <ac:chgData name="Mario Martinez" userId="3a8698ea-445f-4751-a923-c95ba728fd8c" providerId="ADAL" clId="{8DD508BC-A121-44E9-B0C3-2F55E1E367CB}" dt="2025-05-13T04:01:39.116" v="66"/>
          <ac:inkMkLst>
            <pc:docMk/>
            <pc:sldMk cId="2363583155" sldId="630"/>
            <ac:inkMk id="45" creationId="{A2D5CE7A-A7A8-1D12-4163-9D3D3A614259}"/>
          </ac:inkMkLst>
        </pc:inkChg>
        <pc:inkChg chg="add mod">
          <ac:chgData name="Mario Martinez" userId="3a8698ea-445f-4751-a923-c95ba728fd8c" providerId="ADAL" clId="{8DD508BC-A121-44E9-B0C3-2F55E1E367CB}" dt="2025-05-13T04:05:41.856" v="276"/>
          <ac:inkMkLst>
            <pc:docMk/>
            <pc:sldMk cId="2363583155" sldId="630"/>
            <ac:inkMk id="47" creationId="{6C1D4CD7-44A8-01C6-0E7B-86877E5CE857}"/>
          </ac:inkMkLst>
        </pc:inkChg>
        <pc:inkChg chg="add del mod">
          <ac:chgData name="Mario Martinez" userId="3a8698ea-445f-4751-a923-c95ba728fd8c" providerId="ADAL" clId="{8DD508BC-A121-44E9-B0C3-2F55E1E367CB}" dt="2025-05-13T04:05:41.211" v="268"/>
          <ac:inkMkLst>
            <pc:docMk/>
            <pc:sldMk cId="2363583155" sldId="630"/>
            <ac:inkMk id="48" creationId="{338C6C49-3B66-DF6C-E71C-45F506D4CA7E}"/>
          </ac:inkMkLst>
        </pc:inkChg>
        <pc:inkChg chg="add del mod">
          <ac:chgData name="Mario Martinez" userId="3a8698ea-445f-4751-a923-c95ba728fd8c" providerId="ADAL" clId="{8DD508BC-A121-44E9-B0C3-2F55E1E367CB}" dt="2025-05-13T04:05:41.405" v="270"/>
          <ac:inkMkLst>
            <pc:docMk/>
            <pc:sldMk cId="2363583155" sldId="630"/>
            <ac:inkMk id="49" creationId="{C2614C2D-3719-54AA-8203-130CC877B027}"/>
          </ac:inkMkLst>
        </pc:inkChg>
        <pc:inkChg chg="add del mod">
          <ac:chgData name="Mario Martinez" userId="3a8698ea-445f-4751-a923-c95ba728fd8c" providerId="ADAL" clId="{8DD508BC-A121-44E9-B0C3-2F55E1E367CB}" dt="2025-05-13T04:05:41.211" v="267"/>
          <ac:inkMkLst>
            <pc:docMk/>
            <pc:sldMk cId="2363583155" sldId="630"/>
            <ac:inkMk id="50" creationId="{B50BDBC2-A3DC-9DDD-F10F-6D8746EE7A48}"/>
          </ac:inkMkLst>
        </pc:inkChg>
        <pc:inkChg chg="add del mod">
          <ac:chgData name="Mario Martinez" userId="3a8698ea-445f-4751-a923-c95ba728fd8c" providerId="ADAL" clId="{8DD508BC-A121-44E9-B0C3-2F55E1E367CB}" dt="2025-05-13T04:05:41.856" v="276"/>
          <ac:inkMkLst>
            <pc:docMk/>
            <pc:sldMk cId="2363583155" sldId="630"/>
            <ac:inkMk id="52" creationId="{B7988764-5A76-FB89-F1C7-BBB06D47D41D}"/>
          </ac:inkMkLst>
        </pc:inkChg>
        <pc:inkChg chg="add del mod">
          <ac:chgData name="Mario Martinez" userId="3a8698ea-445f-4751-a923-c95ba728fd8c" providerId="ADAL" clId="{8DD508BC-A121-44E9-B0C3-2F55E1E367CB}" dt="2025-05-13T04:05:40.908" v="265"/>
          <ac:inkMkLst>
            <pc:docMk/>
            <pc:sldMk cId="2363583155" sldId="630"/>
            <ac:inkMk id="54" creationId="{CB470AC9-8FB9-702A-2E10-795DF5D52C95}"/>
          </ac:inkMkLst>
        </pc:inkChg>
        <pc:inkChg chg="add del mod">
          <ac:chgData name="Mario Martinez" userId="3a8698ea-445f-4751-a923-c95ba728fd8c" providerId="ADAL" clId="{8DD508BC-A121-44E9-B0C3-2F55E1E367CB}" dt="2025-05-13T04:05:41.691" v="273"/>
          <ac:inkMkLst>
            <pc:docMk/>
            <pc:sldMk cId="2363583155" sldId="630"/>
            <ac:inkMk id="55" creationId="{E5E999D8-4060-3C58-5D20-095C9D77367F}"/>
          </ac:inkMkLst>
        </pc:inkChg>
        <pc:inkChg chg="add del mod">
          <ac:chgData name="Mario Martinez" userId="3a8698ea-445f-4751-a923-c95ba728fd8c" providerId="ADAL" clId="{8DD508BC-A121-44E9-B0C3-2F55E1E367CB}" dt="2025-05-13T04:05:41.691" v="272"/>
          <ac:inkMkLst>
            <pc:docMk/>
            <pc:sldMk cId="2363583155" sldId="630"/>
            <ac:inkMk id="56" creationId="{A145C917-33D8-7BB0-9D5C-B27A82F1CF6A}"/>
          </ac:inkMkLst>
        </pc:inkChg>
        <pc:inkChg chg="add del mod">
          <ac:chgData name="Mario Martinez" userId="3a8698ea-445f-4751-a923-c95ba728fd8c" providerId="ADAL" clId="{8DD508BC-A121-44E9-B0C3-2F55E1E367CB}" dt="2025-05-13T04:05:41.210" v="266"/>
          <ac:inkMkLst>
            <pc:docMk/>
            <pc:sldMk cId="2363583155" sldId="630"/>
            <ac:inkMk id="57" creationId="{3E391E0B-3838-CE2C-9198-4BA35C208FFE}"/>
          </ac:inkMkLst>
        </pc:inkChg>
        <pc:inkChg chg="add del mod">
          <ac:chgData name="Mario Martinez" userId="3a8698ea-445f-4751-a923-c95ba728fd8c" providerId="ADAL" clId="{8DD508BC-A121-44E9-B0C3-2F55E1E367CB}" dt="2025-05-13T04:05:41.212" v="269"/>
          <ac:inkMkLst>
            <pc:docMk/>
            <pc:sldMk cId="2363583155" sldId="630"/>
            <ac:inkMk id="59" creationId="{652F46AA-62A4-A555-7268-FFE2FED1F920}"/>
          </ac:inkMkLst>
        </pc:inkChg>
        <pc:inkChg chg="add del mod">
          <ac:chgData name="Mario Martinez" userId="3a8698ea-445f-4751-a923-c95ba728fd8c" providerId="ADAL" clId="{8DD508BC-A121-44E9-B0C3-2F55E1E367CB}" dt="2025-05-13T04:05:41.692" v="274"/>
          <ac:inkMkLst>
            <pc:docMk/>
            <pc:sldMk cId="2363583155" sldId="630"/>
            <ac:inkMk id="60" creationId="{07FA88D5-1703-7FC1-2876-92D1D9B6CCFC}"/>
          </ac:inkMkLst>
        </pc:inkChg>
        <pc:inkChg chg="add del mod">
          <ac:chgData name="Mario Martinez" userId="3a8698ea-445f-4751-a923-c95ba728fd8c" providerId="ADAL" clId="{8DD508BC-A121-44E9-B0C3-2F55E1E367CB}" dt="2025-05-13T04:05:41.692" v="275"/>
          <ac:inkMkLst>
            <pc:docMk/>
            <pc:sldMk cId="2363583155" sldId="630"/>
            <ac:inkMk id="61" creationId="{F9BC3C0E-4316-9C85-E137-722CBAB05979}"/>
          </ac:inkMkLst>
        </pc:inkChg>
        <pc:inkChg chg="add del mod">
          <ac:chgData name="Mario Martinez" userId="3a8698ea-445f-4751-a923-c95ba728fd8c" providerId="ADAL" clId="{8DD508BC-A121-44E9-B0C3-2F55E1E367CB}" dt="2025-05-13T04:05:41.690" v="271"/>
          <ac:inkMkLst>
            <pc:docMk/>
            <pc:sldMk cId="2363583155" sldId="630"/>
            <ac:inkMk id="62" creationId="{B8BD5288-73AB-A47D-DBC9-A61903E5D7BC}"/>
          </ac:inkMkLst>
        </pc:inkChg>
        <pc:inkChg chg="add del mod">
          <ac:chgData name="Mario Martinez" userId="3a8698ea-445f-4751-a923-c95ba728fd8c" providerId="ADAL" clId="{8DD508BC-A121-44E9-B0C3-2F55E1E367CB}" dt="2025-05-13T04:05:40.159" v="260"/>
          <ac:inkMkLst>
            <pc:docMk/>
            <pc:sldMk cId="2363583155" sldId="630"/>
            <ac:inkMk id="64" creationId="{A3186F40-DCB9-220E-2EAD-9CFC88BFD9CE}"/>
          </ac:inkMkLst>
        </pc:inkChg>
        <pc:inkChg chg="add del mod">
          <ac:chgData name="Mario Martinez" userId="3a8698ea-445f-4751-a923-c95ba728fd8c" providerId="ADAL" clId="{8DD508BC-A121-44E9-B0C3-2F55E1E367CB}" dt="2025-05-13T04:05:40.430" v="262"/>
          <ac:inkMkLst>
            <pc:docMk/>
            <pc:sldMk cId="2363583155" sldId="630"/>
            <ac:inkMk id="65" creationId="{36677B87-E353-8546-CFF4-AA6D66EF0586}"/>
          </ac:inkMkLst>
        </pc:inkChg>
        <pc:inkChg chg="add del mod">
          <ac:chgData name="Mario Martinez" userId="3a8698ea-445f-4751-a923-c95ba728fd8c" providerId="ADAL" clId="{8DD508BC-A121-44E9-B0C3-2F55E1E367CB}" dt="2025-05-13T04:05:40.430" v="263"/>
          <ac:inkMkLst>
            <pc:docMk/>
            <pc:sldMk cId="2363583155" sldId="630"/>
            <ac:inkMk id="66" creationId="{948A4B0A-54B7-19E2-B064-9D1B0C7320ED}"/>
          </ac:inkMkLst>
        </pc:inkChg>
        <pc:inkChg chg="add del mod">
          <ac:chgData name="Mario Martinez" userId="3a8698ea-445f-4751-a923-c95ba728fd8c" providerId="ADAL" clId="{8DD508BC-A121-44E9-B0C3-2F55E1E367CB}" dt="2025-05-13T04:05:40.160" v="261"/>
          <ac:inkMkLst>
            <pc:docMk/>
            <pc:sldMk cId="2363583155" sldId="630"/>
            <ac:inkMk id="67" creationId="{C264CA41-C4AE-9C44-709A-D06F36ED79E0}"/>
          </ac:inkMkLst>
        </pc:inkChg>
        <pc:inkChg chg="add mod">
          <ac:chgData name="Mario Martinez" userId="3a8698ea-445f-4751-a923-c95ba728fd8c" providerId="ADAL" clId="{8DD508BC-A121-44E9-B0C3-2F55E1E367CB}" dt="2025-05-13T04:05:40.431" v="264"/>
          <ac:inkMkLst>
            <pc:docMk/>
            <pc:sldMk cId="2363583155" sldId="630"/>
            <ac:inkMk id="68" creationId="{0EEC26DA-6EBD-DE2B-6DDF-24A10612C4A0}"/>
          </ac:inkMkLst>
        </pc:inkChg>
        <pc:inkChg chg="add del mod">
          <ac:chgData name="Mario Martinez" userId="3a8698ea-445f-4751-a923-c95ba728fd8c" providerId="ADAL" clId="{8DD508BC-A121-44E9-B0C3-2F55E1E367CB}" dt="2025-05-13T04:05:40.431" v="264"/>
          <ac:inkMkLst>
            <pc:docMk/>
            <pc:sldMk cId="2363583155" sldId="630"/>
            <ac:inkMk id="69" creationId="{3A3843D0-5C13-4558-02E2-ED293F17DDA9}"/>
          </ac:inkMkLst>
        </pc:inkChg>
        <pc:inkChg chg="add del">
          <ac:chgData name="Mario Martinez" userId="3a8698ea-445f-4751-a923-c95ba728fd8c" providerId="ADAL" clId="{8DD508BC-A121-44E9-B0C3-2F55E1E367CB}" dt="2025-05-13T04:05:39.862" v="259"/>
          <ac:inkMkLst>
            <pc:docMk/>
            <pc:sldMk cId="2363583155" sldId="630"/>
            <ac:inkMk id="71" creationId="{6795D625-E223-6C2B-BF28-C9661406CBDC}"/>
          </ac:inkMkLst>
        </pc:inkChg>
        <pc:inkChg chg="add del">
          <ac:chgData name="Mario Martinez" userId="3a8698ea-445f-4751-a923-c95ba728fd8c" providerId="ADAL" clId="{8DD508BC-A121-44E9-B0C3-2F55E1E367CB}" dt="2025-05-13T04:22:57.811" v="1472"/>
          <ac:inkMkLst>
            <pc:docMk/>
            <pc:sldMk cId="2363583155" sldId="630"/>
            <ac:inkMk id="72" creationId="{6C7C56E8-7064-70EE-891D-F98A0E88FFA4}"/>
          </ac:inkMkLst>
        </pc:inkChg>
        <pc:inkChg chg="add del">
          <ac:chgData name="Mario Martinez" userId="3a8698ea-445f-4751-a923-c95ba728fd8c" providerId="ADAL" clId="{8DD508BC-A121-44E9-B0C3-2F55E1E367CB}" dt="2025-05-13T04:22:59.242" v="1477"/>
          <ac:inkMkLst>
            <pc:docMk/>
            <pc:sldMk cId="2363583155" sldId="630"/>
            <ac:inkMk id="73" creationId="{8D6A82BC-86D6-2652-F46A-CB727FFAF04E}"/>
          </ac:inkMkLst>
        </pc:inkChg>
        <pc:inkChg chg="add del mod">
          <ac:chgData name="Mario Martinez" userId="3a8698ea-445f-4751-a923-c95ba728fd8c" providerId="ADAL" clId="{8DD508BC-A121-44E9-B0C3-2F55E1E367CB}" dt="2025-05-13T04:22:59.242" v="1479"/>
          <ac:inkMkLst>
            <pc:docMk/>
            <pc:sldMk cId="2363583155" sldId="630"/>
            <ac:inkMk id="74" creationId="{6772990D-3649-F5D9-A8BD-54FD63F91748}"/>
          </ac:inkMkLst>
        </pc:inkChg>
        <pc:inkChg chg="add del mod">
          <ac:chgData name="Mario Martinez" userId="3a8698ea-445f-4751-a923-c95ba728fd8c" providerId="ADAL" clId="{8DD508BC-A121-44E9-B0C3-2F55E1E367CB}" dt="2025-05-13T04:22:58.278" v="1473"/>
          <ac:inkMkLst>
            <pc:docMk/>
            <pc:sldMk cId="2363583155" sldId="630"/>
            <ac:inkMk id="75" creationId="{2AF00340-19A2-B4D5-6310-B4C2953C4D85}"/>
          </ac:inkMkLst>
        </pc:inkChg>
        <pc:inkChg chg="add del mod">
          <ac:chgData name="Mario Martinez" userId="3a8698ea-445f-4751-a923-c95ba728fd8c" providerId="ADAL" clId="{8DD508BC-A121-44E9-B0C3-2F55E1E367CB}" dt="2025-05-13T04:22:58.278" v="1474"/>
          <ac:inkMkLst>
            <pc:docMk/>
            <pc:sldMk cId="2363583155" sldId="630"/>
            <ac:inkMk id="76" creationId="{92034E77-CDBA-5030-C6CF-0F128C1E8C4C}"/>
          </ac:inkMkLst>
        </pc:inkChg>
        <pc:inkChg chg="add del mod">
          <ac:chgData name="Mario Martinez" userId="3a8698ea-445f-4751-a923-c95ba728fd8c" providerId="ADAL" clId="{8DD508BC-A121-44E9-B0C3-2F55E1E367CB}" dt="2025-05-13T04:22:58.279" v="1475"/>
          <ac:inkMkLst>
            <pc:docMk/>
            <pc:sldMk cId="2363583155" sldId="630"/>
            <ac:inkMk id="77" creationId="{904B8F8C-D7D6-4918-F3F9-0563AF915747}"/>
          </ac:inkMkLst>
        </pc:inkChg>
        <pc:inkChg chg="add del mod">
          <ac:chgData name="Mario Martinez" userId="3a8698ea-445f-4751-a923-c95ba728fd8c" providerId="ADAL" clId="{8DD508BC-A121-44E9-B0C3-2F55E1E367CB}" dt="2025-05-13T04:23:00.321" v="1484"/>
          <ac:inkMkLst>
            <pc:docMk/>
            <pc:sldMk cId="2363583155" sldId="630"/>
            <ac:inkMk id="78" creationId="{63233D04-8FFA-596B-11A1-87497FB55D51}"/>
          </ac:inkMkLst>
        </pc:inkChg>
        <pc:inkChg chg="add del mod">
          <ac:chgData name="Mario Martinez" userId="3a8698ea-445f-4751-a923-c95ba728fd8c" providerId="ADAL" clId="{8DD508BC-A121-44E9-B0C3-2F55E1E367CB}" dt="2025-05-13T04:23:00.321" v="1483"/>
          <ac:inkMkLst>
            <pc:docMk/>
            <pc:sldMk cId="2363583155" sldId="630"/>
            <ac:inkMk id="79" creationId="{9D929FB7-45CD-3AD5-0A1C-53BB285ADE67}"/>
          </ac:inkMkLst>
        </pc:inkChg>
        <pc:inkChg chg="add del mod">
          <ac:chgData name="Mario Martinez" userId="3a8698ea-445f-4751-a923-c95ba728fd8c" providerId="ADAL" clId="{8DD508BC-A121-44E9-B0C3-2F55E1E367CB}" dt="2025-05-13T04:23:00.034" v="1482"/>
          <ac:inkMkLst>
            <pc:docMk/>
            <pc:sldMk cId="2363583155" sldId="630"/>
            <ac:inkMk id="80" creationId="{0B5CD4BA-0E56-E073-94BF-E570D6BAAEA2}"/>
          </ac:inkMkLst>
        </pc:inkChg>
        <pc:inkChg chg="add del mod">
          <ac:chgData name="Mario Martinez" userId="3a8698ea-445f-4751-a923-c95ba728fd8c" providerId="ADAL" clId="{8DD508BC-A121-44E9-B0C3-2F55E1E367CB}" dt="2025-05-13T04:22:59.242" v="1478"/>
          <ac:inkMkLst>
            <pc:docMk/>
            <pc:sldMk cId="2363583155" sldId="630"/>
            <ac:inkMk id="81" creationId="{9C7C3B48-0A64-92AB-B9B9-2C6246849202}"/>
          </ac:inkMkLst>
        </pc:inkChg>
        <pc:inkChg chg="add del mod">
          <ac:chgData name="Mario Martinez" userId="3a8698ea-445f-4751-a923-c95ba728fd8c" providerId="ADAL" clId="{8DD508BC-A121-44E9-B0C3-2F55E1E367CB}" dt="2025-05-13T04:22:59.243" v="1480"/>
          <ac:inkMkLst>
            <pc:docMk/>
            <pc:sldMk cId="2363583155" sldId="630"/>
            <ac:inkMk id="82" creationId="{3A716613-6CC1-392A-5E8B-E6F6AB60F197}"/>
          </ac:inkMkLst>
        </pc:inkChg>
        <pc:inkChg chg="add del mod">
          <ac:chgData name="Mario Martinez" userId="3a8698ea-445f-4751-a923-c95ba728fd8c" providerId="ADAL" clId="{8DD508BC-A121-44E9-B0C3-2F55E1E367CB}" dt="2025-05-13T04:22:59.241" v="1476"/>
          <ac:inkMkLst>
            <pc:docMk/>
            <pc:sldMk cId="2363583155" sldId="630"/>
            <ac:inkMk id="83" creationId="{81366782-205E-895F-5AB6-9528454E8B7C}"/>
          </ac:inkMkLst>
        </pc:inkChg>
        <pc:inkChg chg="add del mod">
          <ac:chgData name="Mario Martinez" userId="3a8698ea-445f-4751-a923-c95ba728fd8c" providerId="ADAL" clId="{8DD508BC-A121-44E9-B0C3-2F55E1E367CB}" dt="2025-05-13T04:22:59.613" v="1481"/>
          <ac:inkMkLst>
            <pc:docMk/>
            <pc:sldMk cId="2363583155" sldId="630"/>
            <ac:inkMk id="84" creationId="{21323529-59F5-4C2D-68F6-3623FDA575B7}"/>
          </ac:inkMkLst>
        </pc:inkChg>
        <pc:inkChg chg="add del">
          <ac:chgData name="Mario Martinez" userId="3a8698ea-445f-4751-a923-c95ba728fd8c" providerId="ADAL" clId="{8DD508BC-A121-44E9-B0C3-2F55E1E367CB}" dt="2025-05-13T04:07:41.646" v="304"/>
          <ac:inkMkLst>
            <pc:docMk/>
            <pc:sldMk cId="2363583155" sldId="630"/>
            <ac:inkMk id="87" creationId="{A957DE62-5F64-8DF7-4C0B-52639DC1A464}"/>
          </ac:inkMkLst>
        </pc:inkChg>
        <pc:inkChg chg="add del mod">
          <ac:chgData name="Mario Martinez" userId="3a8698ea-445f-4751-a923-c95ba728fd8c" providerId="ADAL" clId="{8DD508BC-A121-44E9-B0C3-2F55E1E367CB}" dt="2025-05-13T04:07:41.647" v="305"/>
          <ac:inkMkLst>
            <pc:docMk/>
            <pc:sldMk cId="2363583155" sldId="630"/>
            <ac:inkMk id="88" creationId="{A7245323-1A4B-5FAC-4EA0-2FB9EF15D5A7}"/>
          </ac:inkMkLst>
        </pc:inkChg>
        <pc:inkChg chg="add del mod">
          <ac:chgData name="Mario Martinez" userId="3a8698ea-445f-4751-a923-c95ba728fd8c" providerId="ADAL" clId="{8DD508BC-A121-44E9-B0C3-2F55E1E367CB}" dt="2025-05-13T04:07:41.076" v="301"/>
          <ac:inkMkLst>
            <pc:docMk/>
            <pc:sldMk cId="2363583155" sldId="630"/>
            <ac:inkMk id="89" creationId="{06BD1500-B7F7-8CF8-D70D-D1B1DFC332EE}"/>
          </ac:inkMkLst>
        </pc:inkChg>
        <pc:inkChg chg="add del mod">
          <ac:chgData name="Mario Martinez" userId="3a8698ea-445f-4751-a923-c95ba728fd8c" providerId="ADAL" clId="{8DD508BC-A121-44E9-B0C3-2F55E1E367CB}" dt="2025-05-13T04:07:41.077" v="302"/>
          <ac:inkMkLst>
            <pc:docMk/>
            <pc:sldMk cId="2363583155" sldId="630"/>
            <ac:inkMk id="90" creationId="{E3D769D1-CEDC-692E-7AC1-E1AD45AA3D91}"/>
          </ac:inkMkLst>
        </pc:inkChg>
        <pc:inkChg chg="add del mod">
          <ac:chgData name="Mario Martinez" userId="3a8698ea-445f-4751-a923-c95ba728fd8c" providerId="ADAL" clId="{8DD508BC-A121-44E9-B0C3-2F55E1E367CB}" dt="2025-05-13T04:07:41.078" v="303"/>
          <ac:inkMkLst>
            <pc:docMk/>
            <pc:sldMk cId="2363583155" sldId="630"/>
            <ac:inkMk id="92" creationId="{9C28DCAE-5C5A-EFBE-2958-F8700B810F03}"/>
          </ac:inkMkLst>
        </pc:inkChg>
        <pc:inkChg chg="add del mod">
          <ac:chgData name="Mario Martinez" userId="3a8698ea-445f-4751-a923-c95ba728fd8c" providerId="ADAL" clId="{8DD508BC-A121-44E9-B0C3-2F55E1E367CB}" dt="2025-05-13T04:07:40.806" v="300"/>
          <ac:inkMkLst>
            <pc:docMk/>
            <pc:sldMk cId="2363583155" sldId="630"/>
            <ac:inkMk id="93" creationId="{E6749E12-DDAB-57C6-975B-75BD9F642097}"/>
          </ac:inkMkLst>
        </pc:inkChg>
        <pc:inkChg chg="add del mod">
          <ac:chgData name="Mario Martinez" userId="3a8698ea-445f-4751-a923-c95ba728fd8c" providerId="ADAL" clId="{8DD508BC-A121-44E9-B0C3-2F55E1E367CB}" dt="2025-05-13T04:07:40.550" v="298"/>
          <ac:inkMkLst>
            <pc:docMk/>
            <pc:sldMk cId="2363583155" sldId="630"/>
            <ac:inkMk id="95" creationId="{2DDEBF6F-8843-1E33-CA05-1F983B6E02F3}"/>
          </ac:inkMkLst>
        </pc:inkChg>
        <pc:inkChg chg="add del mod">
          <ac:chgData name="Mario Martinez" userId="3a8698ea-445f-4751-a923-c95ba728fd8c" providerId="ADAL" clId="{8DD508BC-A121-44E9-B0C3-2F55E1E367CB}" dt="2025-05-13T04:07:40.805" v="299"/>
          <ac:inkMkLst>
            <pc:docMk/>
            <pc:sldMk cId="2363583155" sldId="630"/>
            <ac:inkMk id="96" creationId="{BF327766-190B-69A0-BD2A-1D30B19E1CCF}"/>
          </ac:inkMkLst>
        </pc:inkChg>
      </pc:sldChg>
      <pc:sldChg chg="addSp delSp modSp mod">
        <pc:chgData name="Mario Martinez" userId="3a8698ea-445f-4751-a923-c95ba728fd8c" providerId="ADAL" clId="{8DD508BC-A121-44E9-B0C3-2F55E1E367CB}" dt="2025-05-14T06:53:45.886" v="3226" actId="478"/>
        <pc:sldMkLst>
          <pc:docMk/>
          <pc:sldMk cId="3677523288" sldId="633"/>
        </pc:sldMkLst>
        <pc:grpChg chg="del mod">
          <ac:chgData name="Mario Martinez" userId="3a8698ea-445f-4751-a923-c95ba728fd8c" providerId="ADAL" clId="{8DD508BC-A121-44E9-B0C3-2F55E1E367CB}" dt="2025-05-13T04:03:51.852" v="159"/>
          <ac:grpSpMkLst>
            <pc:docMk/>
            <pc:sldMk cId="3677523288" sldId="633"/>
            <ac:grpSpMk id="37" creationId="{F9B2379B-C425-287E-1DC4-5E53D581F445}"/>
          </ac:grpSpMkLst>
        </pc:grpChg>
        <pc:grpChg chg="del mod">
          <ac:chgData name="Mario Martinez" userId="3a8698ea-445f-4751-a923-c95ba728fd8c" providerId="ADAL" clId="{8DD508BC-A121-44E9-B0C3-2F55E1E367CB}" dt="2025-05-13T04:03:02.281" v="130"/>
          <ac:grpSpMkLst>
            <pc:docMk/>
            <pc:sldMk cId="3677523288" sldId="633"/>
            <ac:grpSpMk id="38" creationId="{ADCEB08C-52E2-9BD0-B2EB-7881A7E706A6}"/>
          </ac:grpSpMkLst>
        </pc:grpChg>
        <pc:grpChg chg="del mod">
          <ac:chgData name="Mario Martinez" userId="3a8698ea-445f-4751-a923-c95ba728fd8c" providerId="ADAL" clId="{8DD508BC-A121-44E9-B0C3-2F55E1E367CB}" dt="2025-05-13T04:03:43.210" v="150"/>
          <ac:grpSpMkLst>
            <pc:docMk/>
            <pc:sldMk cId="3677523288" sldId="633"/>
            <ac:grpSpMk id="47" creationId="{DF6860B3-5794-07E1-46B1-FFE8429FFCB2}"/>
          </ac:grpSpMkLst>
        </pc:grpChg>
        <pc:grpChg chg="del mod">
          <ac:chgData name="Mario Martinez" userId="3a8698ea-445f-4751-a923-c95ba728fd8c" providerId="ADAL" clId="{8DD508BC-A121-44E9-B0C3-2F55E1E367CB}" dt="2025-05-13T04:03:38.135" v="145"/>
          <ac:grpSpMkLst>
            <pc:docMk/>
            <pc:sldMk cId="3677523288" sldId="633"/>
            <ac:grpSpMk id="56" creationId="{C2CC8633-4A30-B43F-A930-49B4152B0AAA}"/>
          </ac:grpSpMkLst>
        </pc:grpChg>
        <pc:grpChg chg="del mod">
          <ac:chgData name="Mario Martinez" userId="3a8698ea-445f-4751-a923-c95ba728fd8c" providerId="ADAL" clId="{8DD508BC-A121-44E9-B0C3-2F55E1E367CB}" dt="2025-05-13T04:03:51.852" v="159"/>
          <ac:grpSpMkLst>
            <pc:docMk/>
            <pc:sldMk cId="3677523288" sldId="633"/>
            <ac:grpSpMk id="64" creationId="{B304C31D-216C-EC77-1333-08DC74DF5DDC}"/>
          </ac:grpSpMkLst>
        </pc:grpChg>
        <pc:grpChg chg="del mod">
          <ac:chgData name="Mario Martinez" userId="3a8698ea-445f-4751-a923-c95ba728fd8c" providerId="ADAL" clId="{8DD508BC-A121-44E9-B0C3-2F55E1E367CB}" dt="2025-05-13T04:13:27.474" v="561"/>
          <ac:grpSpMkLst>
            <pc:docMk/>
            <pc:sldMk cId="3677523288" sldId="633"/>
            <ac:grpSpMk id="72" creationId="{81327860-07A1-F214-C500-1D454C906B1E}"/>
          </ac:grpSpMkLst>
        </pc:grpChg>
        <pc:grpChg chg="del mod">
          <ac:chgData name="Mario Martinez" userId="3a8698ea-445f-4751-a923-c95ba728fd8c" providerId="ADAL" clId="{8DD508BC-A121-44E9-B0C3-2F55E1E367CB}" dt="2025-05-13T04:04:01.509" v="164"/>
          <ac:grpSpMkLst>
            <pc:docMk/>
            <pc:sldMk cId="3677523288" sldId="633"/>
            <ac:grpSpMk id="76" creationId="{C417C93A-D9E9-2B59-48DC-520E7183764A}"/>
          </ac:grpSpMkLst>
        </pc:grpChg>
        <pc:grpChg chg="del mod">
          <ac:chgData name="Mario Martinez" userId="3a8698ea-445f-4751-a923-c95ba728fd8c" providerId="ADAL" clId="{8DD508BC-A121-44E9-B0C3-2F55E1E367CB}" dt="2025-05-13T04:04:01.509" v="164"/>
          <ac:grpSpMkLst>
            <pc:docMk/>
            <pc:sldMk cId="3677523288" sldId="633"/>
            <ac:grpSpMk id="83" creationId="{CD3B185C-2A6F-F680-EEE7-907277BAE9B7}"/>
          </ac:grpSpMkLst>
        </pc:grpChg>
        <pc:grpChg chg="del mod">
          <ac:chgData name="Mario Martinez" userId="3a8698ea-445f-4751-a923-c95ba728fd8c" providerId="ADAL" clId="{8DD508BC-A121-44E9-B0C3-2F55E1E367CB}" dt="2025-05-13T04:03:59.618" v="162"/>
          <ac:grpSpMkLst>
            <pc:docMk/>
            <pc:sldMk cId="3677523288" sldId="633"/>
            <ac:grpSpMk id="85" creationId="{607FB45A-E5B2-54A3-900F-22095947AEC6}"/>
          </ac:grpSpMkLst>
        </pc:grpChg>
        <pc:grpChg chg="del mod">
          <ac:chgData name="Mario Martinez" userId="3a8698ea-445f-4751-a923-c95ba728fd8c" providerId="ADAL" clId="{8DD508BC-A121-44E9-B0C3-2F55E1E367CB}" dt="2025-05-13T04:04:03.734" v="166"/>
          <ac:grpSpMkLst>
            <pc:docMk/>
            <pc:sldMk cId="3677523288" sldId="633"/>
            <ac:grpSpMk id="88" creationId="{B02718F5-4C97-A604-CE6B-5EAE2F5CE586}"/>
          </ac:grpSpMkLst>
        </pc:grpChg>
        <pc:grpChg chg="del mod">
          <ac:chgData name="Mario Martinez" userId="3a8698ea-445f-4751-a923-c95ba728fd8c" providerId="ADAL" clId="{8DD508BC-A121-44E9-B0C3-2F55E1E367CB}" dt="2025-05-13T04:07:47.285" v="307"/>
          <ac:grpSpMkLst>
            <pc:docMk/>
            <pc:sldMk cId="3677523288" sldId="633"/>
            <ac:grpSpMk id="90" creationId="{1B460CE4-BF49-9EF5-3CB6-8438A10124A3}"/>
          </ac:grpSpMkLst>
        </pc:grpChg>
        <pc:grpChg chg="del mod">
          <ac:chgData name="Mario Martinez" userId="3a8698ea-445f-4751-a923-c95ba728fd8c" providerId="ADAL" clId="{8DD508BC-A121-44E9-B0C3-2F55E1E367CB}" dt="2025-05-13T04:04:13.546" v="193"/>
          <ac:grpSpMkLst>
            <pc:docMk/>
            <pc:sldMk cId="3677523288" sldId="633"/>
            <ac:grpSpMk id="92" creationId="{60069736-3E65-5C62-17BF-725816F0B301}"/>
          </ac:grpSpMkLst>
        </pc:grpChg>
        <pc:grpChg chg="del mod">
          <ac:chgData name="Mario Martinez" userId="3a8698ea-445f-4751-a923-c95ba728fd8c" providerId="ADAL" clId="{8DD508BC-A121-44E9-B0C3-2F55E1E367CB}" dt="2025-05-13T04:04:34.013" v="219"/>
          <ac:grpSpMkLst>
            <pc:docMk/>
            <pc:sldMk cId="3677523288" sldId="633"/>
            <ac:grpSpMk id="102" creationId="{EF25AB79-00F1-00BB-8FDE-13D771F17BE8}"/>
          </ac:grpSpMkLst>
        </pc:grpChg>
        <pc:grpChg chg="del mod">
          <ac:chgData name="Mario Martinez" userId="3a8698ea-445f-4751-a923-c95ba728fd8c" providerId="ADAL" clId="{8DD508BC-A121-44E9-B0C3-2F55E1E367CB}" dt="2025-05-13T04:04:37.684" v="222"/>
          <ac:grpSpMkLst>
            <pc:docMk/>
            <pc:sldMk cId="3677523288" sldId="633"/>
            <ac:grpSpMk id="114" creationId="{6D1BEB2F-8941-3DE9-A23D-BBE0B373794F}"/>
          </ac:grpSpMkLst>
        </pc:grpChg>
        <pc:grpChg chg="del mod">
          <ac:chgData name="Mario Martinez" userId="3a8698ea-445f-4751-a923-c95ba728fd8c" providerId="ADAL" clId="{8DD508BC-A121-44E9-B0C3-2F55E1E367CB}" dt="2025-05-13T04:07:51.582" v="310"/>
          <ac:grpSpMkLst>
            <pc:docMk/>
            <pc:sldMk cId="3677523288" sldId="633"/>
            <ac:grpSpMk id="117" creationId="{B09AA290-E4DF-F9EE-40E1-81926F96D3D8}"/>
          </ac:grpSpMkLst>
        </pc:grpChg>
        <pc:grpChg chg="del mod">
          <ac:chgData name="Mario Martinez" userId="3a8698ea-445f-4751-a923-c95ba728fd8c" providerId="ADAL" clId="{8DD508BC-A121-44E9-B0C3-2F55E1E367CB}" dt="2025-05-13T04:04:41.892" v="224"/>
          <ac:grpSpMkLst>
            <pc:docMk/>
            <pc:sldMk cId="3677523288" sldId="633"/>
            <ac:grpSpMk id="120" creationId="{66A964A4-6494-6368-8F69-E1B13FF506A1}"/>
          </ac:grpSpMkLst>
        </pc:grpChg>
        <pc:grpChg chg="del mod">
          <ac:chgData name="Mario Martinez" userId="3a8698ea-445f-4751-a923-c95ba728fd8c" providerId="ADAL" clId="{8DD508BC-A121-44E9-B0C3-2F55E1E367CB}" dt="2025-05-13T04:04:59.140" v="239"/>
          <ac:grpSpMkLst>
            <pc:docMk/>
            <pc:sldMk cId="3677523288" sldId="633"/>
            <ac:grpSpMk id="122" creationId="{B2D3351D-687E-DDEF-F18A-87EA4C47FDD5}"/>
          </ac:grpSpMkLst>
        </pc:grpChg>
        <pc:grpChg chg="del mod">
          <ac:chgData name="Mario Martinez" userId="3a8698ea-445f-4751-a923-c95ba728fd8c" providerId="ADAL" clId="{8DD508BC-A121-44E9-B0C3-2F55E1E367CB}" dt="2025-05-13T04:05:17.182" v="258"/>
          <ac:grpSpMkLst>
            <pc:docMk/>
            <pc:sldMk cId="3677523288" sldId="633"/>
            <ac:grpSpMk id="130" creationId="{A2944F32-2F2A-FFA2-C219-1A7982E0D3D2}"/>
          </ac:grpSpMkLst>
        </pc:grpChg>
        <pc:grpChg chg="del mod">
          <ac:chgData name="Mario Martinez" userId="3a8698ea-445f-4751-a923-c95ba728fd8c" providerId="ADAL" clId="{8DD508BC-A121-44E9-B0C3-2F55E1E367CB}" dt="2025-05-13T04:05:06.829" v="243"/>
          <ac:grpSpMkLst>
            <pc:docMk/>
            <pc:sldMk cId="3677523288" sldId="633"/>
            <ac:grpSpMk id="133" creationId="{0FCAE324-7080-B23A-6F76-0E6C23341BA0}"/>
          </ac:grpSpMkLst>
        </pc:grpChg>
        <pc:grpChg chg="del mod">
          <ac:chgData name="Mario Martinez" userId="3a8698ea-445f-4751-a923-c95ba728fd8c" providerId="ADAL" clId="{8DD508BC-A121-44E9-B0C3-2F55E1E367CB}" dt="2025-05-13T04:07:51.582" v="310"/>
          <ac:grpSpMkLst>
            <pc:docMk/>
            <pc:sldMk cId="3677523288" sldId="633"/>
            <ac:grpSpMk id="141" creationId="{8111CA6B-ADDB-DA57-D2F1-6E2CB4015943}"/>
          </ac:grpSpMkLst>
        </pc:grpChg>
        <pc:grpChg chg="del mod">
          <ac:chgData name="Mario Martinez" userId="3a8698ea-445f-4751-a923-c95ba728fd8c" providerId="ADAL" clId="{8DD508BC-A121-44E9-B0C3-2F55E1E367CB}" dt="2025-05-13T04:07:56.764" v="314"/>
          <ac:grpSpMkLst>
            <pc:docMk/>
            <pc:sldMk cId="3677523288" sldId="633"/>
            <ac:grpSpMk id="143" creationId="{C734A026-CF26-B34F-E937-967C252E9059}"/>
          </ac:grpSpMkLst>
        </pc:grpChg>
        <pc:grpChg chg="del mod">
          <ac:chgData name="Mario Martinez" userId="3a8698ea-445f-4751-a923-c95ba728fd8c" providerId="ADAL" clId="{8DD508BC-A121-44E9-B0C3-2F55E1E367CB}" dt="2025-05-13T04:07:53.317" v="312"/>
          <ac:grpSpMkLst>
            <pc:docMk/>
            <pc:sldMk cId="3677523288" sldId="633"/>
            <ac:grpSpMk id="146" creationId="{0303D980-C4BB-9ABA-3DFC-D59238892259}"/>
          </ac:grpSpMkLst>
        </pc:grpChg>
        <pc:grpChg chg="del mod">
          <ac:chgData name="Mario Martinez" userId="3a8698ea-445f-4751-a923-c95ba728fd8c" providerId="ADAL" clId="{8DD508BC-A121-44E9-B0C3-2F55E1E367CB}" dt="2025-05-13T04:08:02.096" v="319"/>
          <ac:grpSpMkLst>
            <pc:docMk/>
            <pc:sldMk cId="3677523288" sldId="633"/>
            <ac:grpSpMk id="148" creationId="{B3339829-F494-18F0-2CD8-BC5F65DEE81A}"/>
          </ac:grpSpMkLst>
        </pc:grpChg>
        <pc:grpChg chg="del mod">
          <ac:chgData name="Mario Martinez" userId="3a8698ea-445f-4751-a923-c95ba728fd8c" providerId="ADAL" clId="{8DD508BC-A121-44E9-B0C3-2F55E1E367CB}" dt="2025-05-13T04:07:58.315" v="317"/>
          <ac:grpSpMkLst>
            <pc:docMk/>
            <pc:sldMk cId="3677523288" sldId="633"/>
            <ac:grpSpMk id="150" creationId="{DBAAF4B5-9290-B9B0-CF3A-CECA10B11ADE}"/>
          </ac:grpSpMkLst>
        </pc:grpChg>
        <pc:grpChg chg="del mod">
          <ac:chgData name="Mario Martinez" userId="3a8698ea-445f-4751-a923-c95ba728fd8c" providerId="ADAL" clId="{8DD508BC-A121-44E9-B0C3-2F55E1E367CB}" dt="2025-05-13T04:08:12.508" v="326"/>
          <ac:grpSpMkLst>
            <pc:docMk/>
            <pc:sldMk cId="3677523288" sldId="633"/>
            <ac:grpSpMk id="153" creationId="{E98E73ED-26DD-61A6-024A-EC521E2BECC5}"/>
          </ac:grpSpMkLst>
        </pc:grpChg>
        <pc:grpChg chg="del mod">
          <ac:chgData name="Mario Martinez" userId="3a8698ea-445f-4751-a923-c95ba728fd8c" providerId="ADAL" clId="{8DD508BC-A121-44E9-B0C3-2F55E1E367CB}" dt="2025-05-13T04:08:04.030" v="321"/>
          <ac:grpSpMkLst>
            <pc:docMk/>
            <pc:sldMk cId="3677523288" sldId="633"/>
            <ac:grpSpMk id="155" creationId="{27CD3DC3-E960-7CFB-2A61-14CB8CEF12BD}"/>
          </ac:grpSpMkLst>
        </pc:grpChg>
        <pc:grpChg chg="del mod">
          <ac:chgData name="Mario Martinez" userId="3a8698ea-445f-4751-a923-c95ba728fd8c" providerId="ADAL" clId="{8DD508BC-A121-44E9-B0C3-2F55E1E367CB}" dt="2025-05-13T04:08:06.637" v="323"/>
          <ac:grpSpMkLst>
            <pc:docMk/>
            <pc:sldMk cId="3677523288" sldId="633"/>
            <ac:grpSpMk id="157" creationId="{67FA1D47-5B4C-068D-4C81-F60ABED0E2D2}"/>
          </ac:grpSpMkLst>
        </pc:grpChg>
        <pc:grpChg chg="del mod">
          <ac:chgData name="Mario Martinez" userId="3a8698ea-445f-4751-a923-c95ba728fd8c" providerId="ADAL" clId="{8DD508BC-A121-44E9-B0C3-2F55E1E367CB}" dt="2025-05-13T04:08:17.306" v="328"/>
          <ac:grpSpMkLst>
            <pc:docMk/>
            <pc:sldMk cId="3677523288" sldId="633"/>
            <ac:grpSpMk id="159" creationId="{64760C6C-B90C-B0BD-55F1-2A22B9D9B2E8}"/>
          </ac:grpSpMkLst>
        </pc:grpChg>
        <pc:grpChg chg="del mod">
          <ac:chgData name="Mario Martinez" userId="3a8698ea-445f-4751-a923-c95ba728fd8c" providerId="ADAL" clId="{8DD508BC-A121-44E9-B0C3-2F55E1E367CB}" dt="2025-05-13T04:09:46.616" v="373"/>
          <ac:grpSpMkLst>
            <pc:docMk/>
            <pc:sldMk cId="3677523288" sldId="633"/>
            <ac:grpSpMk id="162" creationId="{001DEA8B-3CE1-15B1-4A25-F61A7B5D31C9}"/>
          </ac:grpSpMkLst>
        </pc:grpChg>
        <pc:grpChg chg="del mod">
          <ac:chgData name="Mario Martinez" userId="3a8698ea-445f-4751-a923-c95ba728fd8c" providerId="ADAL" clId="{8DD508BC-A121-44E9-B0C3-2F55E1E367CB}" dt="2025-05-13T04:13:32.175" v="563"/>
          <ac:grpSpMkLst>
            <pc:docMk/>
            <pc:sldMk cId="3677523288" sldId="633"/>
            <ac:grpSpMk id="164" creationId="{682FBC85-6876-F71B-5F3A-6652D092C40A}"/>
          </ac:grpSpMkLst>
        </pc:grpChg>
        <pc:grpChg chg="del mod">
          <ac:chgData name="Mario Martinez" userId="3a8698ea-445f-4751-a923-c95ba728fd8c" providerId="ADAL" clId="{8DD508BC-A121-44E9-B0C3-2F55E1E367CB}" dt="2025-05-13T04:08:25.297" v="333"/>
          <ac:grpSpMkLst>
            <pc:docMk/>
            <pc:sldMk cId="3677523288" sldId="633"/>
            <ac:grpSpMk id="167" creationId="{B9180003-C245-09F6-EF97-D81DB298028A}"/>
          </ac:grpSpMkLst>
        </pc:grpChg>
        <pc:grpChg chg="del mod">
          <ac:chgData name="Mario Martinez" userId="3a8698ea-445f-4751-a923-c95ba728fd8c" providerId="ADAL" clId="{8DD508BC-A121-44E9-B0C3-2F55E1E367CB}" dt="2025-05-13T04:08:35.794" v="336"/>
          <ac:grpSpMkLst>
            <pc:docMk/>
            <pc:sldMk cId="3677523288" sldId="633"/>
            <ac:grpSpMk id="169" creationId="{85F1B6B8-A690-60C1-C056-48BC7818C60A}"/>
          </ac:grpSpMkLst>
        </pc:grpChg>
        <pc:grpChg chg="del mod">
          <ac:chgData name="Mario Martinez" userId="3a8698ea-445f-4751-a923-c95ba728fd8c" providerId="ADAL" clId="{8DD508BC-A121-44E9-B0C3-2F55E1E367CB}" dt="2025-05-13T04:08:46.640" v="340"/>
          <ac:grpSpMkLst>
            <pc:docMk/>
            <pc:sldMk cId="3677523288" sldId="633"/>
            <ac:grpSpMk id="172" creationId="{D17A77C9-636B-A379-2AC0-7C47CDDBA298}"/>
          </ac:grpSpMkLst>
        </pc:grpChg>
        <pc:grpChg chg="del mod">
          <ac:chgData name="Mario Martinez" userId="3a8698ea-445f-4751-a923-c95ba728fd8c" providerId="ADAL" clId="{8DD508BC-A121-44E9-B0C3-2F55E1E367CB}" dt="2025-05-13T04:09:02.118" v="348"/>
          <ac:grpSpMkLst>
            <pc:docMk/>
            <pc:sldMk cId="3677523288" sldId="633"/>
            <ac:grpSpMk id="175" creationId="{D677D311-0BD3-4F17-0996-B27B18E3B7EA}"/>
          </ac:grpSpMkLst>
        </pc:grpChg>
        <pc:grpChg chg="del mod">
          <ac:chgData name="Mario Martinez" userId="3a8698ea-445f-4751-a923-c95ba728fd8c" providerId="ADAL" clId="{8DD508BC-A121-44E9-B0C3-2F55E1E367CB}" dt="2025-05-13T04:09:03.892" v="350"/>
          <ac:grpSpMkLst>
            <pc:docMk/>
            <pc:sldMk cId="3677523288" sldId="633"/>
            <ac:grpSpMk id="179" creationId="{FAC7F144-CDC9-6B01-CC87-6CEB5BD87D7B}"/>
          </ac:grpSpMkLst>
        </pc:grpChg>
        <pc:grpChg chg="del mod">
          <ac:chgData name="Mario Martinez" userId="3a8698ea-445f-4751-a923-c95ba728fd8c" providerId="ADAL" clId="{8DD508BC-A121-44E9-B0C3-2F55E1E367CB}" dt="2025-05-13T04:09:25.060" v="355"/>
          <ac:grpSpMkLst>
            <pc:docMk/>
            <pc:sldMk cId="3677523288" sldId="633"/>
            <ac:grpSpMk id="181" creationId="{C171C977-F58D-51C8-3D61-A3041079C4E6}"/>
          </ac:grpSpMkLst>
        </pc:grpChg>
        <pc:grpChg chg="del mod">
          <ac:chgData name="Mario Martinez" userId="3a8698ea-445f-4751-a923-c95ba728fd8c" providerId="ADAL" clId="{8DD508BC-A121-44E9-B0C3-2F55E1E367CB}" dt="2025-05-13T04:09:28.937" v="363"/>
          <ac:grpSpMkLst>
            <pc:docMk/>
            <pc:sldMk cId="3677523288" sldId="633"/>
            <ac:grpSpMk id="187" creationId="{D11DAC40-445D-6C80-1457-219C2B89AA02}"/>
          </ac:grpSpMkLst>
        </pc:grpChg>
        <pc:grpChg chg="del mod">
          <ac:chgData name="Mario Martinez" userId="3a8698ea-445f-4751-a923-c95ba728fd8c" providerId="ADAL" clId="{8DD508BC-A121-44E9-B0C3-2F55E1E367CB}" dt="2025-05-13T04:09:31.989" v="370"/>
          <ac:grpSpMkLst>
            <pc:docMk/>
            <pc:sldMk cId="3677523288" sldId="633"/>
            <ac:grpSpMk id="190" creationId="{29257D69-DE8C-EC32-1EE0-EAE20107BE85}"/>
          </ac:grpSpMkLst>
        </pc:grpChg>
        <pc:grpChg chg="del mod">
          <ac:chgData name="Mario Martinez" userId="3a8698ea-445f-4751-a923-c95ba728fd8c" providerId="ADAL" clId="{8DD508BC-A121-44E9-B0C3-2F55E1E367CB}" dt="2025-05-13T04:12:09.003" v="506"/>
          <ac:grpSpMkLst>
            <pc:docMk/>
            <pc:sldMk cId="3677523288" sldId="633"/>
            <ac:grpSpMk id="197" creationId="{4BE69825-5A8C-DDDF-62F4-04543FD0565C}"/>
          </ac:grpSpMkLst>
        </pc:grpChg>
        <pc:grpChg chg="del mod">
          <ac:chgData name="Mario Martinez" userId="3a8698ea-445f-4751-a923-c95ba728fd8c" providerId="ADAL" clId="{8DD508BC-A121-44E9-B0C3-2F55E1E367CB}" dt="2025-05-13T04:09:53.113" v="384"/>
          <ac:grpSpMkLst>
            <pc:docMk/>
            <pc:sldMk cId="3677523288" sldId="633"/>
            <ac:grpSpMk id="200" creationId="{0B2BFB66-A443-C12B-F964-93D079A08589}"/>
          </ac:grpSpMkLst>
        </pc:grpChg>
        <pc:grpChg chg="del mod">
          <ac:chgData name="Mario Martinez" userId="3a8698ea-445f-4751-a923-c95ba728fd8c" providerId="ADAL" clId="{8DD508BC-A121-44E9-B0C3-2F55E1E367CB}" dt="2025-05-13T04:10:10.015" v="389"/>
          <ac:grpSpMkLst>
            <pc:docMk/>
            <pc:sldMk cId="3677523288" sldId="633"/>
            <ac:grpSpMk id="211" creationId="{FA79B74D-33EF-D550-64BD-4F55687BBB1D}"/>
          </ac:grpSpMkLst>
        </pc:grpChg>
        <pc:grpChg chg="del mod">
          <ac:chgData name="Mario Martinez" userId="3a8698ea-445f-4751-a923-c95ba728fd8c" providerId="ADAL" clId="{8DD508BC-A121-44E9-B0C3-2F55E1E367CB}" dt="2025-05-13T04:10:14.489" v="391"/>
          <ac:grpSpMkLst>
            <pc:docMk/>
            <pc:sldMk cId="3677523288" sldId="633"/>
            <ac:grpSpMk id="216" creationId="{A8CDD0AE-BDB4-CD18-8262-398C11C4A82B}"/>
          </ac:grpSpMkLst>
        </pc:grpChg>
        <pc:grpChg chg="del mod">
          <ac:chgData name="Mario Martinez" userId="3a8698ea-445f-4751-a923-c95ba728fd8c" providerId="ADAL" clId="{8DD508BC-A121-44E9-B0C3-2F55E1E367CB}" dt="2025-05-13T04:10:26.977" v="393"/>
          <ac:grpSpMkLst>
            <pc:docMk/>
            <pc:sldMk cId="3677523288" sldId="633"/>
            <ac:grpSpMk id="218" creationId="{6BC4DD7D-6F6F-CAF1-21DC-80BE2BE8A6C6}"/>
          </ac:grpSpMkLst>
        </pc:grpChg>
        <pc:grpChg chg="del mod">
          <ac:chgData name="Mario Martinez" userId="3a8698ea-445f-4751-a923-c95ba728fd8c" providerId="ADAL" clId="{8DD508BC-A121-44E9-B0C3-2F55E1E367CB}" dt="2025-05-13T04:10:45.302" v="432"/>
          <ac:grpSpMkLst>
            <pc:docMk/>
            <pc:sldMk cId="3677523288" sldId="633"/>
            <ac:grpSpMk id="220" creationId="{BF8CF5A3-8067-0505-A1AE-F3C26A541597}"/>
          </ac:grpSpMkLst>
        </pc:grpChg>
        <pc:grpChg chg="del mod">
          <ac:chgData name="Mario Martinez" userId="3a8698ea-445f-4751-a923-c95ba728fd8c" providerId="ADAL" clId="{8DD508BC-A121-44E9-B0C3-2F55E1E367CB}" dt="2025-05-13T04:10:55.680" v="448"/>
          <ac:grpSpMkLst>
            <pc:docMk/>
            <pc:sldMk cId="3677523288" sldId="633"/>
            <ac:grpSpMk id="230" creationId="{C9595FB0-36C5-8656-7836-350DEF20ABB0}"/>
          </ac:grpSpMkLst>
        </pc:grpChg>
        <pc:grpChg chg="del mod">
          <ac:chgData name="Mario Martinez" userId="3a8698ea-445f-4751-a923-c95ba728fd8c" providerId="ADAL" clId="{8DD508BC-A121-44E9-B0C3-2F55E1E367CB}" dt="2025-05-13T04:11:01.780" v="452"/>
          <ac:grpSpMkLst>
            <pc:docMk/>
            <pc:sldMk cId="3677523288" sldId="633"/>
            <ac:grpSpMk id="232" creationId="{BD687B58-8962-27EA-84FE-5E753E57D85B}"/>
          </ac:grpSpMkLst>
        </pc:grpChg>
        <pc:grpChg chg="del mod">
          <ac:chgData name="Mario Martinez" userId="3a8698ea-445f-4751-a923-c95ba728fd8c" providerId="ADAL" clId="{8DD508BC-A121-44E9-B0C3-2F55E1E367CB}" dt="2025-05-13T04:11:39.410" v="464"/>
          <ac:grpSpMkLst>
            <pc:docMk/>
            <pc:sldMk cId="3677523288" sldId="633"/>
            <ac:grpSpMk id="235" creationId="{DFCA5C34-6CAE-89E4-A932-AC04AEB8EC0F}"/>
          </ac:grpSpMkLst>
        </pc:grpChg>
        <pc:grpChg chg="del mod">
          <ac:chgData name="Mario Martinez" userId="3a8698ea-445f-4751-a923-c95ba728fd8c" providerId="ADAL" clId="{8DD508BC-A121-44E9-B0C3-2F55E1E367CB}" dt="2025-05-13T04:11:46.308" v="472"/>
          <ac:grpSpMkLst>
            <pc:docMk/>
            <pc:sldMk cId="3677523288" sldId="633"/>
            <ac:grpSpMk id="242" creationId="{B699DBB6-26D7-0255-F372-CA4F0378D819}"/>
          </ac:grpSpMkLst>
        </pc:grpChg>
        <pc:grpChg chg="del mod">
          <ac:chgData name="Mario Martinez" userId="3a8698ea-445f-4751-a923-c95ba728fd8c" providerId="ADAL" clId="{8DD508BC-A121-44E9-B0C3-2F55E1E367CB}" dt="2025-05-13T04:11:49.078" v="475"/>
          <ac:grpSpMkLst>
            <pc:docMk/>
            <pc:sldMk cId="3677523288" sldId="633"/>
            <ac:grpSpMk id="246" creationId="{87F2F507-08F3-4760-CE9C-6B4C9EDE78CB}"/>
          </ac:grpSpMkLst>
        </pc:grpChg>
        <pc:grpChg chg="del mod">
          <ac:chgData name="Mario Martinez" userId="3a8698ea-445f-4751-a923-c95ba728fd8c" providerId="ADAL" clId="{8DD508BC-A121-44E9-B0C3-2F55E1E367CB}" dt="2025-05-13T04:11:57.547" v="481"/>
          <ac:grpSpMkLst>
            <pc:docMk/>
            <pc:sldMk cId="3677523288" sldId="633"/>
            <ac:grpSpMk id="249" creationId="{8CDDB837-3634-23C7-3FBC-E0A92C7F2A4D}"/>
          </ac:grpSpMkLst>
        </pc:grpChg>
        <pc:grpChg chg="del mod">
          <ac:chgData name="Mario Martinez" userId="3a8698ea-445f-4751-a923-c95ba728fd8c" providerId="ADAL" clId="{8DD508BC-A121-44E9-B0C3-2F55E1E367CB}" dt="2025-05-13T04:12:05.948" v="493"/>
          <ac:grpSpMkLst>
            <pc:docMk/>
            <pc:sldMk cId="3677523288" sldId="633"/>
            <ac:grpSpMk id="256" creationId="{05987509-7F84-96BE-D36C-941C1ADF6A7E}"/>
          </ac:grpSpMkLst>
        </pc:grpChg>
        <pc:grpChg chg="del mod">
          <ac:chgData name="Mario Martinez" userId="3a8698ea-445f-4751-a923-c95ba728fd8c" providerId="ADAL" clId="{8DD508BC-A121-44E9-B0C3-2F55E1E367CB}" dt="2025-05-13T04:12:31.604" v="523"/>
          <ac:grpSpMkLst>
            <pc:docMk/>
            <pc:sldMk cId="3677523288" sldId="633"/>
            <ac:grpSpMk id="260" creationId="{C9233C5B-AB9A-569C-787F-3A32770E7707}"/>
          </ac:grpSpMkLst>
        </pc:grpChg>
        <pc:grpChg chg="del mod">
          <ac:chgData name="Mario Martinez" userId="3a8698ea-445f-4751-a923-c95ba728fd8c" providerId="ADAL" clId="{8DD508BC-A121-44E9-B0C3-2F55E1E367CB}" dt="2025-05-13T04:12:17.109" v="516"/>
          <ac:grpSpMkLst>
            <pc:docMk/>
            <pc:sldMk cId="3677523288" sldId="633"/>
            <ac:grpSpMk id="263" creationId="{5BE34993-4B04-2F81-9B57-0587D78EAFDB}"/>
          </ac:grpSpMkLst>
        </pc:grpChg>
        <pc:grpChg chg="del mod">
          <ac:chgData name="Mario Martinez" userId="3a8698ea-445f-4751-a923-c95ba728fd8c" providerId="ADAL" clId="{8DD508BC-A121-44E9-B0C3-2F55E1E367CB}" dt="2025-05-13T04:12:20.044" v="519"/>
          <ac:grpSpMkLst>
            <pc:docMk/>
            <pc:sldMk cId="3677523288" sldId="633"/>
            <ac:grpSpMk id="266" creationId="{CADB716D-3169-253C-1AC1-7C504477D468}"/>
          </ac:grpSpMkLst>
        </pc:grpChg>
        <pc:grpChg chg="del mod">
          <ac:chgData name="Mario Martinez" userId="3a8698ea-445f-4751-a923-c95ba728fd8c" providerId="ADAL" clId="{8DD508BC-A121-44E9-B0C3-2F55E1E367CB}" dt="2025-05-13T04:12:20.044" v="519"/>
          <ac:grpSpMkLst>
            <pc:docMk/>
            <pc:sldMk cId="3677523288" sldId="633"/>
            <ac:grpSpMk id="269" creationId="{4BC499BC-A2BE-028C-6CF1-5E51EECFFCDF}"/>
          </ac:grpSpMkLst>
        </pc:grpChg>
        <pc:grpChg chg="del mod">
          <ac:chgData name="Mario Martinez" userId="3a8698ea-445f-4751-a923-c95ba728fd8c" providerId="ADAL" clId="{8DD508BC-A121-44E9-B0C3-2F55E1E367CB}" dt="2025-05-13T04:12:37.628" v="532"/>
          <ac:grpSpMkLst>
            <pc:docMk/>
            <pc:sldMk cId="3677523288" sldId="633"/>
            <ac:grpSpMk id="272" creationId="{4269B158-1226-4E1C-8E27-4D6E83234D95}"/>
          </ac:grpSpMkLst>
        </pc:grpChg>
        <pc:grpChg chg="del mod">
          <ac:chgData name="Mario Martinez" userId="3a8698ea-445f-4751-a923-c95ba728fd8c" providerId="ADAL" clId="{8DD508BC-A121-44E9-B0C3-2F55E1E367CB}" dt="2025-05-13T04:13:22.776" v="557"/>
          <ac:grpSpMkLst>
            <pc:docMk/>
            <pc:sldMk cId="3677523288" sldId="633"/>
            <ac:grpSpMk id="273" creationId="{C988CB0F-01F6-CDFB-CF22-3314B23379F8}"/>
          </ac:grpSpMkLst>
        </pc:grpChg>
        <pc:grpChg chg="del mod">
          <ac:chgData name="Mario Martinez" userId="3a8698ea-445f-4751-a923-c95ba728fd8c" providerId="ADAL" clId="{8DD508BC-A121-44E9-B0C3-2F55E1E367CB}" dt="2025-05-13T04:12:34.312" v="528"/>
          <ac:grpSpMkLst>
            <pc:docMk/>
            <pc:sldMk cId="3677523288" sldId="633"/>
            <ac:grpSpMk id="277" creationId="{003CBE7D-456D-425A-B49E-E3FD4992A3A9}"/>
          </ac:grpSpMkLst>
        </pc:grpChg>
        <pc:grpChg chg="del mod">
          <ac:chgData name="Mario Martinez" userId="3a8698ea-445f-4751-a923-c95ba728fd8c" providerId="ADAL" clId="{8DD508BC-A121-44E9-B0C3-2F55E1E367CB}" dt="2025-05-13T04:12:54.009" v="543"/>
          <ac:grpSpMkLst>
            <pc:docMk/>
            <pc:sldMk cId="3677523288" sldId="633"/>
            <ac:grpSpMk id="282" creationId="{3B91CBEE-A9E0-5512-451F-097106C86C1F}"/>
          </ac:grpSpMkLst>
        </pc:grpChg>
        <pc:grpChg chg="del mod">
          <ac:chgData name="Mario Martinez" userId="3a8698ea-445f-4751-a923-c95ba728fd8c" providerId="ADAL" clId="{8DD508BC-A121-44E9-B0C3-2F55E1E367CB}" dt="2025-05-13T04:12:38.153" v="534"/>
          <ac:grpSpMkLst>
            <pc:docMk/>
            <pc:sldMk cId="3677523288" sldId="633"/>
            <ac:grpSpMk id="286" creationId="{08369AF5-A703-E00D-9B2D-E2F834D6A27F}"/>
          </ac:grpSpMkLst>
        </pc:grpChg>
        <pc:grpChg chg="del mod">
          <ac:chgData name="Mario Martinez" userId="3a8698ea-445f-4751-a923-c95ba728fd8c" providerId="ADAL" clId="{8DD508BC-A121-44E9-B0C3-2F55E1E367CB}" dt="2025-05-13T04:12:57.450" v="547"/>
          <ac:grpSpMkLst>
            <pc:docMk/>
            <pc:sldMk cId="3677523288" sldId="633"/>
            <ac:grpSpMk id="288" creationId="{5A7327FE-285C-17E9-DF8A-9815255B770B}"/>
          </ac:grpSpMkLst>
        </pc:grpChg>
        <pc:grpChg chg="del mod">
          <ac:chgData name="Mario Martinez" userId="3a8698ea-445f-4751-a923-c95ba728fd8c" providerId="ADAL" clId="{8DD508BC-A121-44E9-B0C3-2F55E1E367CB}" dt="2025-05-13T04:13:52.654" v="579"/>
          <ac:grpSpMkLst>
            <pc:docMk/>
            <pc:sldMk cId="3677523288" sldId="633"/>
            <ac:grpSpMk id="297" creationId="{B15900BE-CDC0-8AA6-C2D0-6B7D2C1CA1D7}"/>
          </ac:grpSpMkLst>
        </pc:grpChg>
        <pc:grpChg chg="del mod">
          <ac:chgData name="Mario Martinez" userId="3a8698ea-445f-4751-a923-c95ba728fd8c" providerId="ADAL" clId="{8DD508BC-A121-44E9-B0C3-2F55E1E367CB}" dt="2025-05-13T04:13:22.776" v="557"/>
          <ac:grpSpMkLst>
            <pc:docMk/>
            <pc:sldMk cId="3677523288" sldId="633"/>
            <ac:grpSpMk id="301" creationId="{58619A20-DB5B-7E97-E0E0-BE032B374438}"/>
          </ac:grpSpMkLst>
        </pc:grpChg>
        <pc:grpChg chg="del mod">
          <ac:chgData name="Mario Martinez" userId="3a8698ea-445f-4751-a923-c95ba728fd8c" providerId="ADAL" clId="{8DD508BC-A121-44E9-B0C3-2F55E1E367CB}" dt="2025-05-13T04:14:30.497" v="602"/>
          <ac:grpSpMkLst>
            <pc:docMk/>
            <pc:sldMk cId="3677523288" sldId="633"/>
            <ac:grpSpMk id="308" creationId="{F2CDE898-6132-17D6-6492-5C0E25D9831A}"/>
          </ac:grpSpMkLst>
        </pc:grpChg>
        <pc:grpChg chg="del mod">
          <ac:chgData name="Mario Martinez" userId="3a8698ea-445f-4751-a923-c95ba728fd8c" providerId="ADAL" clId="{8DD508BC-A121-44E9-B0C3-2F55E1E367CB}" dt="2025-05-13T04:15:13.605" v="702"/>
          <ac:grpSpMkLst>
            <pc:docMk/>
            <pc:sldMk cId="3677523288" sldId="633"/>
            <ac:grpSpMk id="309" creationId="{2423CBA4-894B-2A09-2654-5B7BDA567C7C}"/>
          </ac:grpSpMkLst>
        </pc:grpChg>
        <pc:grpChg chg="del mod">
          <ac:chgData name="Mario Martinez" userId="3a8698ea-445f-4751-a923-c95ba728fd8c" providerId="ADAL" clId="{8DD508BC-A121-44E9-B0C3-2F55E1E367CB}" dt="2025-05-13T04:14:21.872" v="596"/>
          <ac:grpSpMkLst>
            <pc:docMk/>
            <pc:sldMk cId="3677523288" sldId="633"/>
            <ac:grpSpMk id="311" creationId="{A1BBF603-973D-3CF3-0D0C-D0878994F0D1}"/>
          </ac:grpSpMkLst>
        </pc:grpChg>
        <pc:grpChg chg="del mod">
          <ac:chgData name="Mario Martinez" userId="3a8698ea-445f-4751-a923-c95ba728fd8c" providerId="ADAL" clId="{8DD508BC-A121-44E9-B0C3-2F55E1E367CB}" dt="2025-05-13T04:13:57.655" v="581"/>
          <ac:grpSpMkLst>
            <pc:docMk/>
            <pc:sldMk cId="3677523288" sldId="633"/>
            <ac:grpSpMk id="327" creationId="{6CFEB4DC-65C1-65C9-30D0-01A0064B5884}"/>
          </ac:grpSpMkLst>
        </pc:grpChg>
        <pc:grpChg chg="del mod">
          <ac:chgData name="Mario Martinez" userId="3a8698ea-445f-4751-a923-c95ba728fd8c" providerId="ADAL" clId="{8DD508BC-A121-44E9-B0C3-2F55E1E367CB}" dt="2025-05-13T04:14:10.230" v="589"/>
          <ac:grpSpMkLst>
            <pc:docMk/>
            <pc:sldMk cId="3677523288" sldId="633"/>
            <ac:grpSpMk id="329" creationId="{AF3DD4A9-877C-4E3A-A7A6-28C325860B0F}"/>
          </ac:grpSpMkLst>
        </pc:grpChg>
        <pc:grpChg chg="del mod">
          <ac:chgData name="Mario Martinez" userId="3a8698ea-445f-4751-a923-c95ba728fd8c" providerId="ADAL" clId="{8DD508BC-A121-44E9-B0C3-2F55E1E367CB}" dt="2025-05-13T04:14:21.872" v="596"/>
          <ac:grpSpMkLst>
            <pc:docMk/>
            <pc:sldMk cId="3677523288" sldId="633"/>
            <ac:grpSpMk id="337" creationId="{2F759D52-52BB-6F66-BF8E-DD959A060136}"/>
          </ac:grpSpMkLst>
        </pc:grpChg>
        <pc:grpChg chg="del mod">
          <ac:chgData name="Mario Martinez" userId="3a8698ea-445f-4751-a923-c95ba728fd8c" providerId="ADAL" clId="{8DD508BC-A121-44E9-B0C3-2F55E1E367CB}" dt="2025-05-13T04:14:30.497" v="602"/>
          <ac:grpSpMkLst>
            <pc:docMk/>
            <pc:sldMk cId="3677523288" sldId="633"/>
            <ac:grpSpMk id="344" creationId="{D3E490F7-272F-3502-3E3C-CEBC5C8CBB89}"/>
          </ac:grpSpMkLst>
        </pc:grpChg>
        <pc:grpChg chg="del mod">
          <ac:chgData name="Mario Martinez" userId="3a8698ea-445f-4751-a923-c95ba728fd8c" providerId="ADAL" clId="{8DD508BC-A121-44E9-B0C3-2F55E1E367CB}" dt="2025-05-13T04:14:30.497" v="602"/>
          <ac:grpSpMkLst>
            <pc:docMk/>
            <pc:sldMk cId="3677523288" sldId="633"/>
            <ac:grpSpMk id="345" creationId="{372667DC-7737-01E2-9B57-2D57F2ED09CB}"/>
          </ac:grpSpMkLst>
        </pc:grpChg>
        <pc:grpChg chg="del mod">
          <ac:chgData name="Mario Martinez" userId="3a8698ea-445f-4751-a923-c95ba728fd8c" providerId="ADAL" clId="{8DD508BC-A121-44E9-B0C3-2F55E1E367CB}" dt="2025-05-13T04:14:32.612" v="610"/>
          <ac:grpSpMkLst>
            <pc:docMk/>
            <pc:sldMk cId="3677523288" sldId="633"/>
            <ac:grpSpMk id="351" creationId="{A9C3B968-5765-2D5A-507A-BAA92E29DD9B}"/>
          </ac:grpSpMkLst>
        </pc:grpChg>
        <pc:grpChg chg="del mod">
          <ac:chgData name="Mario Martinez" userId="3a8698ea-445f-4751-a923-c95ba728fd8c" providerId="ADAL" clId="{8DD508BC-A121-44E9-B0C3-2F55E1E367CB}" dt="2025-05-13T04:15:10.898" v="700"/>
          <ac:grpSpMkLst>
            <pc:docMk/>
            <pc:sldMk cId="3677523288" sldId="633"/>
            <ac:grpSpMk id="352" creationId="{8E0DB92D-EBB7-726C-E6A6-058DB985A1BA}"/>
          </ac:grpSpMkLst>
        </pc:grpChg>
        <pc:grpChg chg="del mod">
          <ac:chgData name="Mario Martinez" userId="3a8698ea-445f-4751-a923-c95ba728fd8c" providerId="ADAL" clId="{8DD508BC-A121-44E9-B0C3-2F55E1E367CB}" dt="2025-05-13T04:14:40.310" v="667"/>
          <ac:grpSpMkLst>
            <pc:docMk/>
            <pc:sldMk cId="3677523288" sldId="633"/>
            <ac:grpSpMk id="360" creationId="{6511E8BB-20E0-50DB-0D5A-13096DE6AD67}"/>
          </ac:grpSpMkLst>
        </pc:grpChg>
        <pc:grpChg chg="del mod">
          <ac:chgData name="Mario Martinez" userId="3a8698ea-445f-4751-a923-c95ba728fd8c" providerId="ADAL" clId="{8DD508BC-A121-44E9-B0C3-2F55E1E367CB}" dt="2025-05-13T04:14:50.055" v="683"/>
          <ac:grpSpMkLst>
            <pc:docMk/>
            <pc:sldMk cId="3677523288" sldId="633"/>
            <ac:grpSpMk id="364" creationId="{C8C80AFB-256C-98B4-4BCC-7CA94D90E38C}"/>
          </ac:grpSpMkLst>
        </pc:grpChg>
        <pc:grpChg chg="del mod">
          <ac:chgData name="Mario Martinez" userId="3a8698ea-445f-4751-a923-c95ba728fd8c" providerId="ADAL" clId="{8DD508BC-A121-44E9-B0C3-2F55E1E367CB}" dt="2025-05-13T04:14:55.749" v="695"/>
          <ac:grpSpMkLst>
            <pc:docMk/>
            <pc:sldMk cId="3677523288" sldId="633"/>
            <ac:grpSpMk id="375" creationId="{19EF9D42-0946-BF02-6C0A-6609580AD070}"/>
          </ac:grpSpMkLst>
        </pc:grpChg>
        <pc:grpChg chg="del mod">
          <ac:chgData name="Mario Martinez" userId="3a8698ea-445f-4751-a923-c95ba728fd8c" providerId="ADAL" clId="{8DD508BC-A121-44E9-B0C3-2F55E1E367CB}" dt="2025-05-13T04:14:55.749" v="695"/>
          <ac:grpSpMkLst>
            <pc:docMk/>
            <pc:sldMk cId="3677523288" sldId="633"/>
            <ac:grpSpMk id="385" creationId="{16E56D24-04B8-E263-94D3-00D7C2B843B2}"/>
          </ac:grpSpMkLst>
        </pc:grpChg>
        <pc:grpChg chg="del mod">
          <ac:chgData name="Mario Martinez" userId="3a8698ea-445f-4751-a923-c95ba728fd8c" providerId="ADAL" clId="{8DD508BC-A121-44E9-B0C3-2F55E1E367CB}" dt="2025-05-13T04:16:14.132" v="789"/>
          <ac:grpSpMkLst>
            <pc:docMk/>
            <pc:sldMk cId="3677523288" sldId="633"/>
            <ac:grpSpMk id="387" creationId="{EE1A7632-E6C3-6BFC-73E6-43D91886B663}"/>
          </ac:grpSpMkLst>
        </pc:grpChg>
        <pc:grpChg chg="del mod">
          <ac:chgData name="Mario Martinez" userId="3a8698ea-445f-4751-a923-c95ba728fd8c" providerId="ADAL" clId="{8DD508BC-A121-44E9-B0C3-2F55E1E367CB}" dt="2025-05-13T04:16:14.132" v="789"/>
          <ac:grpSpMkLst>
            <pc:docMk/>
            <pc:sldMk cId="3677523288" sldId="633"/>
            <ac:grpSpMk id="390" creationId="{FE38F14A-E0A2-8760-0CEE-2B8BE25567C3}"/>
          </ac:grpSpMkLst>
        </pc:grpChg>
        <pc:grpChg chg="del mod">
          <ac:chgData name="Mario Martinez" userId="3a8698ea-445f-4751-a923-c95ba728fd8c" providerId="ADAL" clId="{8DD508BC-A121-44E9-B0C3-2F55E1E367CB}" dt="2025-05-13T04:15:17.068" v="704"/>
          <ac:grpSpMkLst>
            <pc:docMk/>
            <pc:sldMk cId="3677523288" sldId="633"/>
            <ac:grpSpMk id="392" creationId="{B7E8D446-4952-28BD-68E0-9D59AE46E291}"/>
          </ac:grpSpMkLst>
        </pc:grpChg>
        <pc:grpChg chg="del mod">
          <ac:chgData name="Mario Martinez" userId="3a8698ea-445f-4751-a923-c95ba728fd8c" providerId="ADAL" clId="{8DD508BC-A121-44E9-B0C3-2F55E1E367CB}" dt="2025-05-13T04:17:06.303" v="828"/>
          <ac:grpSpMkLst>
            <pc:docMk/>
            <pc:sldMk cId="3677523288" sldId="633"/>
            <ac:grpSpMk id="394" creationId="{F8C02D2F-E148-69EE-E4B9-316E162AE3AF}"/>
          </ac:grpSpMkLst>
        </pc:grpChg>
        <pc:grpChg chg="del mod">
          <ac:chgData name="Mario Martinez" userId="3a8698ea-445f-4751-a923-c95ba728fd8c" providerId="ADAL" clId="{8DD508BC-A121-44E9-B0C3-2F55E1E367CB}" dt="2025-05-13T04:16:14.132" v="789"/>
          <ac:grpSpMkLst>
            <pc:docMk/>
            <pc:sldMk cId="3677523288" sldId="633"/>
            <ac:grpSpMk id="396" creationId="{AB8BA67A-171F-075B-2B74-BDAA7751D92C}"/>
          </ac:grpSpMkLst>
        </pc:grpChg>
        <pc:grpChg chg="del mod">
          <ac:chgData name="Mario Martinez" userId="3a8698ea-445f-4751-a923-c95ba728fd8c" providerId="ADAL" clId="{8DD508BC-A121-44E9-B0C3-2F55E1E367CB}" dt="2025-05-13T04:15:27.657" v="714"/>
          <ac:grpSpMkLst>
            <pc:docMk/>
            <pc:sldMk cId="3677523288" sldId="633"/>
            <ac:grpSpMk id="402" creationId="{F828778F-0BE5-508D-C10D-425C745F34A5}"/>
          </ac:grpSpMkLst>
        </pc:grpChg>
        <pc:grpChg chg="del mod">
          <ac:chgData name="Mario Martinez" userId="3a8698ea-445f-4751-a923-c95ba728fd8c" providerId="ADAL" clId="{8DD508BC-A121-44E9-B0C3-2F55E1E367CB}" dt="2025-05-13T04:15:32.969" v="725"/>
          <ac:grpSpMkLst>
            <pc:docMk/>
            <pc:sldMk cId="3677523288" sldId="633"/>
            <ac:grpSpMk id="407" creationId="{9B4B62B1-85DE-85F0-F384-409BD2DD8A77}"/>
          </ac:grpSpMkLst>
        </pc:grpChg>
        <pc:grpChg chg="del mod">
          <ac:chgData name="Mario Martinez" userId="3a8698ea-445f-4751-a923-c95ba728fd8c" providerId="ADAL" clId="{8DD508BC-A121-44E9-B0C3-2F55E1E367CB}" dt="2025-05-13T04:15:38.382" v="731"/>
          <ac:grpSpMkLst>
            <pc:docMk/>
            <pc:sldMk cId="3677523288" sldId="633"/>
            <ac:grpSpMk id="411" creationId="{806F6836-BC33-D206-A03F-D66B1B830C41}"/>
          </ac:grpSpMkLst>
        </pc:grpChg>
        <pc:grpChg chg="del mod">
          <ac:chgData name="Mario Martinez" userId="3a8698ea-445f-4751-a923-c95ba728fd8c" providerId="ADAL" clId="{8DD508BC-A121-44E9-B0C3-2F55E1E367CB}" dt="2025-05-13T04:15:45.996" v="757"/>
          <ac:grpSpMkLst>
            <pc:docMk/>
            <pc:sldMk cId="3677523288" sldId="633"/>
            <ac:grpSpMk id="417" creationId="{23E38EFD-03A1-D8B7-B559-085639980309}"/>
          </ac:grpSpMkLst>
        </pc:grpChg>
        <pc:grpChg chg="del mod">
          <ac:chgData name="Mario Martinez" userId="3a8698ea-445f-4751-a923-c95ba728fd8c" providerId="ADAL" clId="{8DD508BC-A121-44E9-B0C3-2F55E1E367CB}" dt="2025-05-13T04:15:45.996" v="757"/>
          <ac:grpSpMkLst>
            <pc:docMk/>
            <pc:sldMk cId="3677523288" sldId="633"/>
            <ac:grpSpMk id="443" creationId="{C659464F-5DFC-189E-30A9-F50E66FE146B}"/>
          </ac:grpSpMkLst>
        </pc:grpChg>
        <pc:grpChg chg="del mod">
          <ac:chgData name="Mario Martinez" userId="3a8698ea-445f-4751-a923-c95ba728fd8c" providerId="ADAL" clId="{8DD508BC-A121-44E9-B0C3-2F55E1E367CB}" dt="2025-05-13T04:15:45.996" v="757"/>
          <ac:grpSpMkLst>
            <pc:docMk/>
            <pc:sldMk cId="3677523288" sldId="633"/>
            <ac:grpSpMk id="444" creationId="{2BA40DFD-14C5-65DD-D83C-73313BA76FC8}"/>
          </ac:grpSpMkLst>
        </pc:grpChg>
        <pc:grpChg chg="del mod">
          <ac:chgData name="Mario Martinez" userId="3a8698ea-445f-4751-a923-c95ba728fd8c" providerId="ADAL" clId="{8DD508BC-A121-44E9-B0C3-2F55E1E367CB}" dt="2025-05-13T04:15:45.996" v="757"/>
          <ac:grpSpMkLst>
            <pc:docMk/>
            <pc:sldMk cId="3677523288" sldId="633"/>
            <ac:grpSpMk id="445" creationId="{6CB1335A-14EB-94D2-7855-E49CC2C59A61}"/>
          </ac:grpSpMkLst>
        </pc:grpChg>
        <pc:grpChg chg="del mod">
          <ac:chgData name="Mario Martinez" userId="3a8698ea-445f-4751-a923-c95ba728fd8c" providerId="ADAL" clId="{8DD508BC-A121-44E9-B0C3-2F55E1E367CB}" dt="2025-05-13T04:15:55.406" v="762"/>
          <ac:grpSpMkLst>
            <pc:docMk/>
            <pc:sldMk cId="3677523288" sldId="633"/>
            <ac:grpSpMk id="446" creationId="{BFAD86C5-F0B5-605E-FFDF-11E50D5598E8}"/>
          </ac:grpSpMkLst>
        </pc:grpChg>
        <pc:grpChg chg="del mod">
          <ac:chgData name="Mario Martinez" userId="3a8698ea-445f-4751-a923-c95ba728fd8c" providerId="ADAL" clId="{8DD508BC-A121-44E9-B0C3-2F55E1E367CB}" dt="2025-05-13T04:16:01.843" v="772"/>
          <ac:grpSpMkLst>
            <pc:docMk/>
            <pc:sldMk cId="3677523288" sldId="633"/>
            <ac:grpSpMk id="451" creationId="{B1FB4B15-E9B5-E91C-388E-82D65AEFC1E7}"/>
          </ac:grpSpMkLst>
        </pc:grpChg>
        <pc:grpChg chg="del mod">
          <ac:chgData name="Mario Martinez" userId="3a8698ea-445f-4751-a923-c95ba728fd8c" providerId="ADAL" clId="{8DD508BC-A121-44E9-B0C3-2F55E1E367CB}" dt="2025-05-13T04:16:14.132" v="789"/>
          <ac:grpSpMkLst>
            <pc:docMk/>
            <pc:sldMk cId="3677523288" sldId="633"/>
            <ac:grpSpMk id="461" creationId="{A9C757F2-65EB-256B-9F29-214A3557C359}"/>
          </ac:grpSpMkLst>
        </pc:grpChg>
        <pc:grpChg chg="del mod">
          <ac:chgData name="Mario Martinez" userId="3a8698ea-445f-4751-a923-c95ba728fd8c" providerId="ADAL" clId="{8DD508BC-A121-44E9-B0C3-2F55E1E367CB}" dt="2025-05-13T04:16:30.375" v="791"/>
          <ac:grpSpMkLst>
            <pc:docMk/>
            <pc:sldMk cId="3677523288" sldId="633"/>
            <ac:grpSpMk id="478" creationId="{AF55320E-23BA-10A9-B68E-1F3BBBBAF94E}"/>
          </ac:grpSpMkLst>
        </pc:grpChg>
        <pc:grpChg chg="del mod">
          <ac:chgData name="Mario Martinez" userId="3a8698ea-445f-4751-a923-c95ba728fd8c" providerId="ADAL" clId="{8DD508BC-A121-44E9-B0C3-2F55E1E367CB}" dt="2025-05-13T04:16:36.446" v="797"/>
          <ac:grpSpMkLst>
            <pc:docMk/>
            <pc:sldMk cId="3677523288" sldId="633"/>
            <ac:grpSpMk id="479" creationId="{04E24C27-1499-00C3-E591-80279EC237A1}"/>
          </ac:grpSpMkLst>
        </pc:grpChg>
        <pc:grpChg chg="del mod">
          <ac:chgData name="Mario Martinez" userId="3a8698ea-445f-4751-a923-c95ba728fd8c" providerId="ADAL" clId="{8DD508BC-A121-44E9-B0C3-2F55E1E367CB}" dt="2025-05-13T04:16:32.473" v="795"/>
          <ac:grpSpMkLst>
            <pc:docMk/>
            <pc:sldMk cId="3677523288" sldId="633"/>
            <ac:grpSpMk id="481" creationId="{3177F8FE-4E72-2460-55EB-792B59E7C0F8}"/>
          </ac:grpSpMkLst>
        </pc:grpChg>
        <pc:grpChg chg="del mod">
          <ac:chgData name="Mario Martinez" userId="3a8698ea-445f-4751-a923-c95ba728fd8c" providerId="ADAL" clId="{8DD508BC-A121-44E9-B0C3-2F55E1E367CB}" dt="2025-05-13T04:16:56.471" v="814"/>
          <ac:grpSpMkLst>
            <pc:docMk/>
            <pc:sldMk cId="3677523288" sldId="633"/>
            <ac:grpSpMk id="485" creationId="{CEDEC89C-4D3A-BD3D-036F-A471DD3031E0}"/>
          </ac:grpSpMkLst>
        </pc:grpChg>
        <pc:grpChg chg="del mod">
          <ac:chgData name="Mario Martinez" userId="3a8698ea-445f-4751-a923-c95ba728fd8c" providerId="ADAL" clId="{8DD508BC-A121-44E9-B0C3-2F55E1E367CB}" dt="2025-05-13T04:16:47.758" v="808"/>
          <ac:grpSpMkLst>
            <pc:docMk/>
            <pc:sldMk cId="3677523288" sldId="633"/>
            <ac:grpSpMk id="487" creationId="{93354F60-5FAA-E604-90FC-B56297D69F9F}"/>
          </ac:grpSpMkLst>
        </pc:grpChg>
        <pc:grpChg chg="del mod">
          <ac:chgData name="Mario Martinez" userId="3a8698ea-445f-4751-a923-c95ba728fd8c" providerId="ADAL" clId="{8DD508BC-A121-44E9-B0C3-2F55E1E367CB}" dt="2025-05-13T04:16:47.758" v="808"/>
          <ac:grpSpMkLst>
            <pc:docMk/>
            <pc:sldMk cId="3677523288" sldId="633"/>
            <ac:grpSpMk id="498" creationId="{865E474E-707B-3874-9336-7DA161CF9AF8}"/>
          </ac:grpSpMkLst>
        </pc:grpChg>
        <pc:grpChg chg="del mod">
          <ac:chgData name="Mario Martinez" userId="3a8698ea-445f-4751-a923-c95ba728fd8c" providerId="ADAL" clId="{8DD508BC-A121-44E9-B0C3-2F55E1E367CB}" dt="2025-05-13T04:16:56.471" v="814"/>
          <ac:grpSpMkLst>
            <pc:docMk/>
            <pc:sldMk cId="3677523288" sldId="633"/>
            <ac:grpSpMk id="499" creationId="{D6042806-754C-7B83-65B6-57C31B522578}"/>
          </ac:grpSpMkLst>
        </pc:grpChg>
        <pc:grpChg chg="del mod">
          <ac:chgData name="Mario Martinez" userId="3a8698ea-445f-4751-a923-c95ba728fd8c" providerId="ADAL" clId="{8DD508BC-A121-44E9-B0C3-2F55E1E367CB}" dt="2025-05-13T04:17:01.479" v="817"/>
          <ac:grpSpMkLst>
            <pc:docMk/>
            <pc:sldMk cId="3677523288" sldId="633"/>
            <ac:grpSpMk id="505" creationId="{029B7A51-EE42-562E-4D12-AF0807D931D1}"/>
          </ac:grpSpMkLst>
        </pc:grpChg>
        <pc:grpChg chg="del mod">
          <ac:chgData name="Mario Martinez" userId="3a8698ea-445f-4751-a923-c95ba728fd8c" providerId="ADAL" clId="{8DD508BC-A121-44E9-B0C3-2F55E1E367CB}" dt="2025-05-13T04:17:06.303" v="828"/>
          <ac:grpSpMkLst>
            <pc:docMk/>
            <pc:sldMk cId="3677523288" sldId="633"/>
            <ac:grpSpMk id="508" creationId="{C7DB2015-67F2-F246-8144-E360312B75B4}"/>
          </ac:grpSpMkLst>
        </pc:grpChg>
        <pc:grpChg chg="del mod">
          <ac:chgData name="Mario Martinez" userId="3a8698ea-445f-4751-a923-c95ba728fd8c" providerId="ADAL" clId="{8DD508BC-A121-44E9-B0C3-2F55E1E367CB}" dt="2025-05-13T04:17:20.878" v="902"/>
          <ac:grpSpMkLst>
            <pc:docMk/>
            <pc:sldMk cId="3677523288" sldId="633"/>
            <ac:grpSpMk id="519" creationId="{E47DA90C-249B-D4F8-2C67-86C9F2238751}"/>
          </ac:grpSpMkLst>
        </pc:grpChg>
        <pc:grpChg chg="del mod">
          <ac:chgData name="Mario Martinez" userId="3a8698ea-445f-4751-a923-c95ba728fd8c" providerId="ADAL" clId="{8DD508BC-A121-44E9-B0C3-2F55E1E367CB}" dt="2025-05-13T04:17:45.910" v="941"/>
          <ac:grpSpMkLst>
            <pc:docMk/>
            <pc:sldMk cId="3677523288" sldId="633"/>
            <ac:grpSpMk id="521" creationId="{EA2275A4-3193-7CE5-66BB-5E73EEFE251B}"/>
          </ac:grpSpMkLst>
        </pc:grpChg>
        <pc:grpChg chg="del mod">
          <ac:chgData name="Mario Martinez" userId="3a8698ea-445f-4751-a923-c95ba728fd8c" providerId="ADAL" clId="{8DD508BC-A121-44E9-B0C3-2F55E1E367CB}" dt="2025-05-13T04:17:35.602" v="924"/>
          <ac:grpSpMkLst>
            <pc:docMk/>
            <pc:sldMk cId="3677523288" sldId="633"/>
            <ac:grpSpMk id="526" creationId="{52BCBDA2-01F9-E40D-5AE7-0E53416FA711}"/>
          </ac:grpSpMkLst>
        </pc:grpChg>
        <pc:grpChg chg="del mod">
          <ac:chgData name="Mario Martinez" userId="3a8698ea-445f-4751-a923-c95ba728fd8c" providerId="ADAL" clId="{8DD508BC-A121-44E9-B0C3-2F55E1E367CB}" dt="2025-05-13T04:17:38.277" v="926"/>
          <ac:grpSpMkLst>
            <pc:docMk/>
            <pc:sldMk cId="3677523288" sldId="633"/>
            <ac:grpSpMk id="543" creationId="{64843293-E430-4A25-1B5F-92AB63C5D1C9}"/>
          </ac:grpSpMkLst>
        </pc:grpChg>
        <pc:grpChg chg="del mod">
          <ac:chgData name="Mario Martinez" userId="3a8698ea-445f-4751-a923-c95ba728fd8c" providerId="ADAL" clId="{8DD508BC-A121-44E9-B0C3-2F55E1E367CB}" dt="2025-05-13T04:17:43.291" v="939"/>
          <ac:grpSpMkLst>
            <pc:docMk/>
            <pc:sldMk cId="3677523288" sldId="633"/>
            <ac:grpSpMk id="545" creationId="{0F7BA07A-629A-F951-2578-85EB468F74EE}"/>
          </ac:grpSpMkLst>
        </pc:grpChg>
        <pc:grpChg chg="del mod">
          <ac:chgData name="Mario Martinez" userId="3a8698ea-445f-4751-a923-c95ba728fd8c" providerId="ADAL" clId="{8DD508BC-A121-44E9-B0C3-2F55E1E367CB}" dt="2025-05-13T04:17:53.175" v="959"/>
          <ac:grpSpMkLst>
            <pc:docMk/>
            <pc:sldMk cId="3677523288" sldId="633"/>
            <ac:grpSpMk id="558" creationId="{B8B2BDB1-275F-F93B-BB7A-3B8F382AD4A1}"/>
          </ac:grpSpMkLst>
        </pc:grpChg>
        <pc:grpChg chg="del mod">
          <ac:chgData name="Mario Martinez" userId="3a8698ea-445f-4751-a923-c95ba728fd8c" providerId="ADAL" clId="{8DD508BC-A121-44E9-B0C3-2F55E1E367CB}" dt="2025-05-13T04:18:01.435" v="961"/>
          <ac:grpSpMkLst>
            <pc:docMk/>
            <pc:sldMk cId="3677523288" sldId="633"/>
            <ac:grpSpMk id="560" creationId="{4A02ECC1-F709-EB7A-12DC-6D8DDD5D407C}"/>
          </ac:grpSpMkLst>
        </pc:grpChg>
        <pc:grpChg chg="del mod">
          <ac:chgData name="Mario Martinez" userId="3a8698ea-445f-4751-a923-c95ba728fd8c" providerId="ADAL" clId="{8DD508BC-A121-44E9-B0C3-2F55E1E367CB}" dt="2025-05-13T04:18:05.634" v="963"/>
          <ac:grpSpMkLst>
            <pc:docMk/>
            <pc:sldMk cId="3677523288" sldId="633"/>
            <ac:grpSpMk id="566" creationId="{B18B2D42-FA52-1A35-DF1D-BABBC51D332C}"/>
          </ac:grpSpMkLst>
        </pc:grpChg>
        <pc:grpChg chg="del mod">
          <ac:chgData name="Mario Martinez" userId="3a8698ea-445f-4751-a923-c95ba728fd8c" providerId="ADAL" clId="{8DD508BC-A121-44E9-B0C3-2F55E1E367CB}" dt="2025-05-13T04:18:18.944" v="989"/>
          <ac:grpSpMkLst>
            <pc:docMk/>
            <pc:sldMk cId="3677523288" sldId="633"/>
            <ac:grpSpMk id="568" creationId="{35E826AA-C562-C0AF-78DC-9268AAC5976B}"/>
          </ac:grpSpMkLst>
        </pc:grpChg>
        <pc:grpChg chg="del mod">
          <ac:chgData name="Mario Martinez" userId="3a8698ea-445f-4751-a923-c95ba728fd8c" providerId="ADAL" clId="{8DD508BC-A121-44E9-B0C3-2F55E1E367CB}" dt="2025-05-13T04:18:10.556" v="972"/>
          <ac:grpSpMkLst>
            <pc:docMk/>
            <pc:sldMk cId="3677523288" sldId="633"/>
            <ac:grpSpMk id="570" creationId="{1C26CCD0-55CF-C5E4-1268-1049F38BF12E}"/>
          </ac:grpSpMkLst>
        </pc:grpChg>
        <pc:grpChg chg="del mod">
          <ac:chgData name="Mario Martinez" userId="3a8698ea-445f-4751-a923-c95ba728fd8c" providerId="ADAL" clId="{8DD508BC-A121-44E9-B0C3-2F55E1E367CB}" dt="2025-05-13T04:18:12.703" v="978"/>
          <ac:grpSpMkLst>
            <pc:docMk/>
            <pc:sldMk cId="3677523288" sldId="633"/>
            <ac:grpSpMk id="579" creationId="{DE0571F7-7A88-1D67-9E1A-6B00079AE7F5}"/>
          </ac:grpSpMkLst>
        </pc:grpChg>
        <pc:grpChg chg="del mod">
          <ac:chgData name="Mario Martinez" userId="3a8698ea-445f-4751-a923-c95ba728fd8c" providerId="ADAL" clId="{8DD508BC-A121-44E9-B0C3-2F55E1E367CB}" dt="2025-05-13T04:18:18.944" v="989"/>
          <ac:grpSpMkLst>
            <pc:docMk/>
            <pc:sldMk cId="3677523288" sldId="633"/>
            <ac:grpSpMk id="585" creationId="{E63DDCD5-7D09-D4E9-0E4C-AB6730C13516}"/>
          </ac:grpSpMkLst>
        </pc:grpChg>
        <pc:grpChg chg="del mod">
          <ac:chgData name="Mario Martinez" userId="3a8698ea-445f-4751-a923-c95ba728fd8c" providerId="ADAL" clId="{8DD508BC-A121-44E9-B0C3-2F55E1E367CB}" dt="2025-05-13T04:18:18.944" v="989"/>
          <ac:grpSpMkLst>
            <pc:docMk/>
            <pc:sldMk cId="3677523288" sldId="633"/>
            <ac:grpSpMk id="596" creationId="{0F83ECDC-6B0B-E268-2A35-1E18AB5BBC92}"/>
          </ac:grpSpMkLst>
        </pc:grpChg>
        <pc:grpChg chg="del mod">
          <ac:chgData name="Mario Martinez" userId="3a8698ea-445f-4751-a923-c95ba728fd8c" providerId="ADAL" clId="{8DD508BC-A121-44E9-B0C3-2F55E1E367CB}" dt="2025-05-13T04:18:28.082" v="1005"/>
          <ac:grpSpMkLst>
            <pc:docMk/>
            <pc:sldMk cId="3677523288" sldId="633"/>
            <ac:grpSpMk id="597" creationId="{92DF0D50-F673-1015-7BBA-0F0FA2CB59A2}"/>
          </ac:grpSpMkLst>
        </pc:grpChg>
        <pc:grpChg chg="del mod">
          <ac:chgData name="Mario Martinez" userId="3a8698ea-445f-4751-a923-c95ba728fd8c" providerId="ADAL" clId="{8DD508BC-A121-44E9-B0C3-2F55E1E367CB}" dt="2025-05-13T04:18:38.295" v="1054"/>
          <ac:grpSpMkLst>
            <pc:docMk/>
            <pc:sldMk cId="3677523288" sldId="633"/>
            <ac:grpSpMk id="613" creationId="{5FCA6A19-298A-0425-2058-67C2FD18660E}"/>
          </ac:grpSpMkLst>
        </pc:grpChg>
        <pc:grpChg chg="del mod">
          <ac:chgData name="Mario Martinez" userId="3a8698ea-445f-4751-a923-c95ba728fd8c" providerId="ADAL" clId="{8DD508BC-A121-44E9-B0C3-2F55E1E367CB}" dt="2025-05-13T04:18:56.356" v="1101"/>
          <ac:grpSpMkLst>
            <pc:docMk/>
            <pc:sldMk cId="3677523288" sldId="633"/>
            <ac:grpSpMk id="614" creationId="{56545D85-F3A8-AC07-67B9-3D0C101182F8}"/>
          </ac:grpSpMkLst>
        </pc:grpChg>
        <pc:grpChg chg="del mod">
          <ac:chgData name="Mario Martinez" userId="3a8698ea-445f-4751-a923-c95ba728fd8c" providerId="ADAL" clId="{8DD508BC-A121-44E9-B0C3-2F55E1E367CB}" dt="2025-05-13T04:18:51.496" v="1091"/>
          <ac:grpSpMkLst>
            <pc:docMk/>
            <pc:sldMk cId="3677523288" sldId="633"/>
            <ac:grpSpMk id="623" creationId="{F11E524A-6CDD-1C3A-3476-A6212820E043}"/>
          </ac:grpSpMkLst>
        </pc:grpChg>
        <pc:grpChg chg="del mod">
          <ac:chgData name="Mario Martinez" userId="3a8698ea-445f-4751-a923-c95ba728fd8c" providerId="ADAL" clId="{8DD508BC-A121-44E9-B0C3-2F55E1E367CB}" dt="2025-05-13T04:18:56.356" v="1101"/>
          <ac:grpSpMkLst>
            <pc:docMk/>
            <pc:sldMk cId="3677523288" sldId="633"/>
            <ac:grpSpMk id="637" creationId="{D2F5295B-0A30-4002-0168-79522CB3C4ED}"/>
          </ac:grpSpMkLst>
        </pc:grpChg>
        <pc:grpChg chg="del mod">
          <ac:chgData name="Mario Martinez" userId="3a8698ea-445f-4751-a923-c95ba728fd8c" providerId="ADAL" clId="{8DD508BC-A121-44E9-B0C3-2F55E1E367CB}" dt="2025-05-13T04:19:00.953" v="1108"/>
          <ac:grpSpMkLst>
            <pc:docMk/>
            <pc:sldMk cId="3677523288" sldId="633"/>
            <ac:grpSpMk id="647" creationId="{90B3F98D-B7EA-BA8F-0F28-1914734D556A}"/>
          </ac:grpSpMkLst>
        </pc:grpChg>
        <pc:grpChg chg="del mod">
          <ac:chgData name="Mario Martinez" userId="3a8698ea-445f-4751-a923-c95ba728fd8c" providerId="ADAL" clId="{8DD508BC-A121-44E9-B0C3-2F55E1E367CB}" dt="2025-05-13T04:19:02.807" v="1114"/>
          <ac:grpSpMkLst>
            <pc:docMk/>
            <pc:sldMk cId="3677523288" sldId="633"/>
            <ac:grpSpMk id="654" creationId="{741C0882-C886-BAA7-3CB3-E05310298B81}"/>
          </ac:grpSpMkLst>
        </pc:grpChg>
        <pc:grpChg chg="del mod">
          <ac:chgData name="Mario Martinez" userId="3a8698ea-445f-4751-a923-c95ba728fd8c" providerId="ADAL" clId="{8DD508BC-A121-44E9-B0C3-2F55E1E367CB}" dt="2025-05-13T04:19:12.243" v="1134"/>
          <ac:grpSpMkLst>
            <pc:docMk/>
            <pc:sldMk cId="3677523288" sldId="633"/>
            <ac:grpSpMk id="660" creationId="{AD652AE3-8AF4-7778-82F1-131D2DA6999E}"/>
          </ac:grpSpMkLst>
        </pc:grpChg>
        <pc:grpChg chg="del mod">
          <ac:chgData name="Mario Martinez" userId="3a8698ea-445f-4751-a923-c95ba728fd8c" providerId="ADAL" clId="{8DD508BC-A121-44E9-B0C3-2F55E1E367CB}" dt="2025-05-13T04:19:34.246" v="1164"/>
          <ac:grpSpMkLst>
            <pc:docMk/>
            <pc:sldMk cId="3677523288" sldId="633"/>
            <ac:grpSpMk id="662" creationId="{FF814E6F-7B6D-B1A1-FDE5-F771F8CA5FE1}"/>
          </ac:grpSpMkLst>
        </pc:grpChg>
        <pc:grpChg chg="del mod">
          <ac:chgData name="Mario Martinez" userId="3a8698ea-445f-4751-a923-c95ba728fd8c" providerId="ADAL" clId="{8DD508BC-A121-44E9-B0C3-2F55E1E367CB}" dt="2025-05-13T04:22:47.474" v="1467"/>
          <ac:grpSpMkLst>
            <pc:docMk/>
            <pc:sldMk cId="3677523288" sldId="633"/>
            <ac:grpSpMk id="664" creationId="{1CF46499-33FA-74C3-B4CC-1F52C974D090}"/>
          </ac:grpSpMkLst>
        </pc:grpChg>
        <pc:grpChg chg="del mod">
          <ac:chgData name="Mario Martinez" userId="3a8698ea-445f-4751-a923-c95ba728fd8c" providerId="ADAL" clId="{8DD508BC-A121-44E9-B0C3-2F55E1E367CB}" dt="2025-05-13T04:20:38.143" v="1255"/>
          <ac:grpSpMkLst>
            <pc:docMk/>
            <pc:sldMk cId="3677523288" sldId="633"/>
            <ac:grpSpMk id="669" creationId="{10EEABFA-AE1A-727D-C544-CD90F5066276}"/>
          </ac:grpSpMkLst>
        </pc:grpChg>
        <pc:grpChg chg="del mod">
          <ac:chgData name="Mario Martinez" userId="3a8698ea-445f-4751-a923-c95ba728fd8c" providerId="ADAL" clId="{8DD508BC-A121-44E9-B0C3-2F55E1E367CB}" dt="2025-05-13T04:20:30.385" v="1249"/>
          <ac:grpSpMkLst>
            <pc:docMk/>
            <pc:sldMk cId="3677523288" sldId="633"/>
            <ac:grpSpMk id="696" creationId="{2ED69B1C-04DB-9B0B-4F11-08634510835F}"/>
          </ac:grpSpMkLst>
        </pc:grpChg>
        <pc:grpChg chg="del mod">
          <ac:chgData name="Mario Martinez" userId="3a8698ea-445f-4751-a923-c95ba728fd8c" providerId="ADAL" clId="{8DD508BC-A121-44E9-B0C3-2F55E1E367CB}" dt="2025-05-13T04:20:15.760" v="1217"/>
          <ac:grpSpMkLst>
            <pc:docMk/>
            <pc:sldMk cId="3677523288" sldId="633"/>
            <ac:grpSpMk id="700" creationId="{829700CD-8EC1-2599-E57D-33F883CC4718}"/>
          </ac:grpSpMkLst>
        </pc:grpChg>
        <pc:grpChg chg="del mod">
          <ac:chgData name="Mario Martinez" userId="3a8698ea-445f-4751-a923-c95ba728fd8c" providerId="ADAL" clId="{8DD508BC-A121-44E9-B0C3-2F55E1E367CB}" dt="2025-05-13T04:20:17.370" v="1219"/>
          <ac:grpSpMkLst>
            <pc:docMk/>
            <pc:sldMk cId="3677523288" sldId="633"/>
            <ac:grpSpMk id="703" creationId="{33CD9A87-F064-2D8B-11A3-FA8D6B9B5692}"/>
          </ac:grpSpMkLst>
        </pc:grpChg>
        <pc:grpChg chg="del mod">
          <ac:chgData name="Mario Martinez" userId="3a8698ea-445f-4751-a923-c95ba728fd8c" providerId="ADAL" clId="{8DD508BC-A121-44E9-B0C3-2F55E1E367CB}" dt="2025-05-13T04:20:38.143" v="1255"/>
          <ac:grpSpMkLst>
            <pc:docMk/>
            <pc:sldMk cId="3677523288" sldId="633"/>
            <ac:grpSpMk id="705" creationId="{5C6E9724-549B-9CA8-AD1C-11934235D942}"/>
          </ac:grpSpMkLst>
        </pc:grpChg>
        <pc:grpChg chg="del mod">
          <ac:chgData name="Mario Martinez" userId="3a8698ea-445f-4751-a923-c95ba728fd8c" providerId="ADAL" clId="{8DD508BC-A121-44E9-B0C3-2F55E1E367CB}" dt="2025-05-13T04:20:51.163" v="1257"/>
          <ac:grpSpMkLst>
            <pc:docMk/>
            <pc:sldMk cId="3677523288" sldId="633"/>
            <ac:grpSpMk id="709" creationId="{49F5D154-5571-8FB4-DFB3-9EA9E8D6C239}"/>
          </ac:grpSpMkLst>
        </pc:grpChg>
        <pc:grpChg chg="del mod">
          <ac:chgData name="Mario Martinez" userId="3a8698ea-445f-4751-a923-c95ba728fd8c" providerId="ADAL" clId="{8DD508BC-A121-44E9-B0C3-2F55E1E367CB}" dt="2025-05-13T04:20:53.708" v="1260"/>
          <ac:grpSpMkLst>
            <pc:docMk/>
            <pc:sldMk cId="3677523288" sldId="633"/>
            <ac:grpSpMk id="711" creationId="{D18CED74-94A9-C873-DEDA-944F89960C2A}"/>
          </ac:grpSpMkLst>
        </pc:grpChg>
        <pc:grpChg chg="del mod">
          <ac:chgData name="Mario Martinez" userId="3a8698ea-445f-4751-a923-c95ba728fd8c" providerId="ADAL" clId="{8DD508BC-A121-44E9-B0C3-2F55E1E367CB}" dt="2025-05-13T04:21:16.981" v="1271"/>
          <ac:grpSpMkLst>
            <pc:docMk/>
            <pc:sldMk cId="3677523288" sldId="633"/>
            <ac:grpSpMk id="714" creationId="{90495F86-E873-1135-9E31-8AD9E0DDB2C3}"/>
          </ac:grpSpMkLst>
        </pc:grpChg>
        <pc:grpChg chg="del mod">
          <ac:chgData name="Mario Martinez" userId="3a8698ea-445f-4751-a923-c95ba728fd8c" providerId="ADAL" clId="{8DD508BC-A121-44E9-B0C3-2F55E1E367CB}" dt="2025-05-13T04:21:22.565" v="1280"/>
          <ac:grpSpMkLst>
            <pc:docMk/>
            <pc:sldMk cId="3677523288" sldId="633"/>
            <ac:grpSpMk id="722" creationId="{AE0E92B9-055C-67DC-75E0-193988A8CBF2}"/>
          </ac:grpSpMkLst>
        </pc:grpChg>
        <pc:grpChg chg="del mod">
          <ac:chgData name="Mario Martinez" userId="3a8698ea-445f-4751-a923-c95ba728fd8c" providerId="ADAL" clId="{8DD508BC-A121-44E9-B0C3-2F55E1E367CB}" dt="2025-05-13T04:21:22.565" v="1280"/>
          <ac:grpSpMkLst>
            <pc:docMk/>
            <pc:sldMk cId="3677523288" sldId="633"/>
            <ac:grpSpMk id="725" creationId="{CD270B54-ABAC-36E2-E5C5-FD221737A605}"/>
          </ac:grpSpMkLst>
        </pc:grpChg>
        <pc:grpChg chg="del mod">
          <ac:chgData name="Mario Martinez" userId="3a8698ea-445f-4751-a923-c95ba728fd8c" providerId="ADAL" clId="{8DD508BC-A121-44E9-B0C3-2F55E1E367CB}" dt="2025-05-13T04:21:24.357" v="1282"/>
          <ac:grpSpMkLst>
            <pc:docMk/>
            <pc:sldMk cId="3677523288" sldId="633"/>
            <ac:grpSpMk id="734" creationId="{1DA63E5C-12F2-930E-2E5E-35627FD2A8F3}"/>
          </ac:grpSpMkLst>
        </pc:grpChg>
        <pc:grpChg chg="del mod">
          <ac:chgData name="Mario Martinez" userId="3a8698ea-445f-4751-a923-c95ba728fd8c" providerId="ADAL" clId="{8DD508BC-A121-44E9-B0C3-2F55E1E367CB}" dt="2025-05-13T04:22:13.019" v="1418"/>
          <ac:grpSpMkLst>
            <pc:docMk/>
            <pc:sldMk cId="3677523288" sldId="633"/>
            <ac:grpSpMk id="736" creationId="{CA83EC7E-AE78-D8B0-91E4-D1DEE2F14F07}"/>
          </ac:grpSpMkLst>
        </pc:grpChg>
        <pc:grpChg chg="del mod">
          <ac:chgData name="Mario Martinez" userId="3a8698ea-445f-4751-a923-c95ba728fd8c" providerId="ADAL" clId="{8DD508BC-A121-44E9-B0C3-2F55E1E367CB}" dt="2025-05-13T04:22:22.337" v="1428"/>
          <ac:grpSpMkLst>
            <pc:docMk/>
            <pc:sldMk cId="3677523288" sldId="633"/>
            <ac:grpSpMk id="743" creationId="{A80AF62C-8284-6DC4-4F6B-25CEFD8F27B3}"/>
          </ac:grpSpMkLst>
        </pc:grpChg>
        <pc:grpChg chg="del mod">
          <ac:chgData name="Mario Martinez" userId="3a8698ea-445f-4751-a923-c95ba728fd8c" providerId="ADAL" clId="{8DD508BC-A121-44E9-B0C3-2F55E1E367CB}" dt="2025-05-13T04:22:30.538" v="1445"/>
          <ac:grpSpMkLst>
            <pc:docMk/>
            <pc:sldMk cId="3677523288" sldId="633"/>
            <ac:grpSpMk id="750" creationId="{ED104665-1576-76DC-114D-BA0C9F0A7877}"/>
          </ac:grpSpMkLst>
        </pc:grpChg>
        <pc:grpChg chg="del mod">
          <ac:chgData name="Mario Martinez" userId="3a8698ea-445f-4751-a923-c95ba728fd8c" providerId="ADAL" clId="{8DD508BC-A121-44E9-B0C3-2F55E1E367CB}" dt="2025-05-13T04:22:47.859" v="1468"/>
          <ac:grpSpMkLst>
            <pc:docMk/>
            <pc:sldMk cId="3677523288" sldId="633"/>
            <ac:grpSpMk id="760" creationId="{B4AFD418-4D17-FD5D-8D18-BD23E9AEBE26}"/>
          </ac:grpSpMkLst>
        </pc:grpChg>
        <pc:grpChg chg="del mod">
          <ac:chgData name="Mario Martinez" userId="3a8698ea-445f-4751-a923-c95ba728fd8c" providerId="ADAL" clId="{8DD508BC-A121-44E9-B0C3-2F55E1E367CB}" dt="2025-05-13T04:22:47.473" v="1462"/>
          <ac:grpSpMkLst>
            <pc:docMk/>
            <pc:sldMk cId="3677523288" sldId="633"/>
            <ac:grpSpMk id="764" creationId="{24620967-A032-041A-AEF0-3137C662750D}"/>
          </ac:grpSpMkLst>
        </pc:grpChg>
        <pc:grpChg chg="del mod">
          <ac:chgData name="Mario Martinez" userId="3a8698ea-445f-4751-a923-c95ba728fd8c" providerId="ADAL" clId="{8DD508BC-A121-44E9-B0C3-2F55E1E367CB}" dt="2025-05-13T04:59:39.549" v="2292"/>
          <ac:grpSpMkLst>
            <pc:docMk/>
            <pc:sldMk cId="3677523288" sldId="633"/>
            <ac:grpSpMk id="784" creationId="{BB476AF3-4336-DE9E-2AD3-DE4C8E69F12C}"/>
          </ac:grpSpMkLst>
        </pc:grpChg>
        <pc:grpChg chg="del mod">
          <ac:chgData name="Mario Martinez" userId="3a8698ea-445f-4751-a923-c95ba728fd8c" providerId="ADAL" clId="{8DD508BC-A121-44E9-B0C3-2F55E1E367CB}" dt="2025-05-13T04:59:39.549" v="2292"/>
          <ac:grpSpMkLst>
            <pc:docMk/>
            <pc:sldMk cId="3677523288" sldId="633"/>
            <ac:grpSpMk id="793" creationId="{8A5B649C-836E-5E1E-B726-832B2ED7783B}"/>
          </ac:grpSpMkLst>
        </pc:grpChg>
        <pc:grpChg chg="mod">
          <ac:chgData name="Mario Martinez" userId="3a8698ea-445f-4751-a923-c95ba728fd8c" providerId="ADAL" clId="{8DD508BC-A121-44E9-B0C3-2F55E1E367CB}" dt="2025-05-13T04:59:39.549" v="2292"/>
          <ac:grpSpMkLst>
            <pc:docMk/>
            <pc:sldMk cId="3677523288" sldId="633"/>
            <ac:grpSpMk id="795" creationId="{344D18CC-5F8C-BF0A-F931-68CD0821C0AB}"/>
          </ac:grpSpMkLst>
        </pc:grpChg>
        <pc:inkChg chg="add del mod">
          <ac:chgData name="Mario Martinez" userId="3a8698ea-445f-4751-a923-c95ba728fd8c" providerId="ADAL" clId="{8DD508BC-A121-44E9-B0C3-2F55E1E367CB}" dt="2025-05-13T04:04:12.228" v="184"/>
          <ac:inkMkLst>
            <pc:docMk/>
            <pc:sldMk cId="3677523288" sldId="633"/>
            <ac:inkMk id="2" creationId="{EC5675A0-47FC-C59F-4A01-17A0DF18D694}"/>
          </ac:inkMkLst>
        </pc:inkChg>
        <pc:inkChg chg="add del mod">
          <ac:chgData name="Mario Martinez" userId="3a8698ea-445f-4751-a923-c95ba728fd8c" providerId="ADAL" clId="{8DD508BC-A121-44E9-B0C3-2F55E1E367CB}" dt="2025-05-13T04:04:13.968" v="194"/>
          <ac:inkMkLst>
            <pc:docMk/>
            <pc:sldMk cId="3677523288" sldId="633"/>
            <ac:inkMk id="3" creationId="{39428CC7-CF59-022C-F107-BDAC0D8F4A5D}"/>
          </ac:inkMkLst>
        </pc:inkChg>
        <pc:inkChg chg="add del mod">
          <ac:chgData name="Mario Martinez" userId="3a8698ea-445f-4751-a923-c95ba728fd8c" providerId="ADAL" clId="{8DD508BC-A121-44E9-B0C3-2F55E1E367CB}" dt="2025-05-13T04:04:13.217" v="192"/>
          <ac:inkMkLst>
            <pc:docMk/>
            <pc:sldMk cId="3677523288" sldId="633"/>
            <ac:inkMk id="5" creationId="{A4AD5DF6-04F6-ACA2-7C91-B86CC208B697}"/>
          </ac:inkMkLst>
        </pc:inkChg>
        <pc:inkChg chg="add del mod">
          <ac:chgData name="Mario Martinez" userId="3a8698ea-445f-4751-a923-c95ba728fd8c" providerId="ADAL" clId="{8DD508BC-A121-44E9-B0C3-2F55E1E367CB}" dt="2025-05-13T04:04:12.035" v="182"/>
          <ac:inkMkLst>
            <pc:docMk/>
            <pc:sldMk cId="3677523288" sldId="633"/>
            <ac:inkMk id="7" creationId="{B7B1713B-7526-3861-FF3A-5F510BA190C6}"/>
          </ac:inkMkLst>
        </pc:inkChg>
        <pc:inkChg chg="add del mod">
          <ac:chgData name="Mario Martinez" userId="3a8698ea-445f-4751-a923-c95ba728fd8c" providerId="ADAL" clId="{8DD508BC-A121-44E9-B0C3-2F55E1E367CB}" dt="2025-05-13T04:04:13.546" v="193"/>
          <ac:inkMkLst>
            <pc:docMk/>
            <pc:sldMk cId="3677523288" sldId="633"/>
            <ac:inkMk id="8" creationId="{F580C8AF-1705-E3E7-91FB-B6B6FAF00129}"/>
          </ac:inkMkLst>
        </pc:inkChg>
        <pc:inkChg chg="add del mod">
          <ac:chgData name="Mario Martinez" userId="3a8698ea-445f-4751-a923-c95ba728fd8c" providerId="ADAL" clId="{8DD508BC-A121-44E9-B0C3-2F55E1E367CB}" dt="2025-05-13T04:04:12.036" v="183"/>
          <ac:inkMkLst>
            <pc:docMk/>
            <pc:sldMk cId="3677523288" sldId="633"/>
            <ac:inkMk id="12" creationId="{FD367491-3BD1-86DA-19EF-A6C041F08855}"/>
          </ac:inkMkLst>
        </pc:inkChg>
        <pc:inkChg chg="add del mod">
          <ac:chgData name="Mario Martinez" userId="3a8698ea-445f-4751-a923-c95ba728fd8c" providerId="ADAL" clId="{8DD508BC-A121-44E9-B0C3-2F55E1E367CB}" dt="2025-05-13T04:04:12.033" v="180"/>
          <ac:inkMkLst>
            <pc:docMk/>
            <pc:sldMk cId="3677523288" sldId="633"/>
            <ac:inkMk id="13" creationId="{D74C4FB6-EA83-AC93-8670-F7CD94863F51}"/>
          </ac:inkMkLst>
        </pc:inkChg>
        <pc:inkChg chg="add del mod">
          <ac:chgData name="Mario Martinez" userId="3a8698ea-445f-4751-a923-c95ba728fd8c" providerId="ADAL" clId="{8DD508BC-A121-44E9-B0C3-2F55E1E367CB}" dt="2025-05-13T04:04:12.034" v="181"/>
          <ac:inkMkLst>
            <pc:docMk/>
            <pc:sldMk cId="3677523288" sldId="633"/>
            <ac:inkMk id="14" creationId="{CB6C678C-9901-1791-403E-5AB5701D7B06}"/>
          </ac:inkMkLst>
        </pc:inkChg>
        <pc:inkChg chg="add del mod">
          <ac:chgData name="Mario Martinez" userId="3a8698ea-445f-4751-a923-c95ba728fd8c" providerId="ADAL" clId="{8DD508BC-A121-44E9-B0C3-2F55E1E367CB}" dt="2025-05-13T04:04:11.642" v="179"/>
          <ac:inkMkLst>
            <pc:docMk/>
            <pc:sldMk cId="3677523288" sldId="633"/>
            <ac:inkMk id="15" creationId="{470D948A-1266-E387-A6AF-669C3A9A5237}"/>
          </ac:inkMkLst>
        </pc:inkChg>
        <pc:inkChg chg="add">
          <ac:chgData name="Mario Martinez" userId="3a8698ea-445f-4751-a923-c95ba728fd8c" providerId="ADAL" clId="{8DD508BC-A121-44E9-B0C3-2F55E1E367CB}" dt="2025-05-13T04:02:19.524" v="94" actId="9405"/>
          <ac:inkMkLst>
            <pc:docMk/>
            <pc:sldMk cId="3677523288" sldId="633"/>
            <ac:inkMk id="16" creationId="{4454ACB4-20DA-242C-4496-B45168644EB4}"/>
          </ac:inkMkLst>
        </pc:inkChg>
        <pc:inkChg chg="add del mod">
          <ac:chgData name="Mario Martinez" userId="3a8698ea-445f-4751-a923-c95ba728fd8c" providerId="ADAL" clId="{8DD508BC-A121-44E9-B0C3-2F55E1E367CB}" dt="2025-05-13T04:04:10.067" v="170"/>
          <ac:inkMkLst>
            <pc:docMk/>
            <pc:sldMk cId="3677523288" sldId="633"/>
            <ac:inkMk id="17" creationId="{D593ADF6-55A8-CC62-F9D0-6CE8BB917CC2}"/>
          </ac:inkMkLst>
        </pc:inkChg>
        <pc:inkChg chg="add del mod">
          <ac:chgData name="Mario Martinez" userId="3a8698ea-445f-4751-a923-c95ba728fd8c" providerId="ADAL" clId="{8DD508BC-A121-44E9-B0C3-2F55E1E367CB}" dt="2025-05-13T04:04:11.314" v="177"/>
          <ac:inkMkLst>
            <pc:docMk/>
            <pc:sldMk cId="3677523288" sldId="633"/>
            <ac:inkMk id="18" creationId="{E3E3BF06-FD23-5055-C8CC-3D394FB5CE65}"/>
          </ac:inkMkLst>
        </pc:inkChg>
        <pc:inkChg chg="add del mod">
          <ac:chgData name="Mario Martinez" userId="3a8698ea-445f-4751-a923-c95ba728fd8c" providerId="ADAL" clId="{8DD508BC-A121-44E9-B0C3-2F55E1E367CB}" dt="2025-05-13T04:04:11.313" v="176"/>
          <ac:inkMkLst>
            <pc:docMk/>
            <pc:sldMk cId="3677523288" sldId="633"/>
            <ac:inkMk id="19" creationId="{A2BE64A8-770B-D199-FD47-20ED76B052A1}"/>
          </ac:inkMkLst>
        </pc:inkChg>
        <pc:inkChg chg="add">
          <ac:chgData name="Mario Martinez" userId="3a8698ea-445f-4751-a923-c95ba728fd8c" providerId="ADAL" clId="{8DD508BC-A121-44E9-B0C3-2F55E1E367CB}" dt="2025-05-13T04:02:21.141" v="98" actId="9405"/>
          <ac:inkMkLst>
            <pc:docMk/>
            <pc:sldMk cId="3677523288" sldId="633"/>
            <ac:inkMk id="23" creationId="{1997588F-A1B6-090D-557A-97BEAE23CBEE}"/>
          </ac:inkMkLst>
        </pc:inkChg>
        <pc:inkChg chg="add del mod">
          <ac:chgData name="Mario Martinez" userId="3a8698ea-445f-4751-a923-c95ba728fd8c" providerId="ADAL" clId="{8DD508BC-A121-44E9-B0C3-2F55E1E367CB}" dt="2025-05-13T04:04:10.067" v="172"/>
          <ac:inkMkLst>
            <pc:docMk/>
            <pc:sldMk cId="3677523288" sldId="633"/>
            <ac:inkMk id="32" creationId="{2F8B470F-6B69-34A0-0D95-D76640D0810C}"/>
          </ac:inkMkLst>
        </pc:inkChg>
        <pc:inkChg chg="add del mod">
          <ac:chgData name="Mario Martinez" userId="3a8698ea-445f-4751-a923-c95ba728fd8c" providerId="ADAL" clId="{8DD508BC-A121-44E9-B0C3-2F55E1E367CB}" dt="2025-05-13T04:04:10.066" v="169"/>
          <ac:inkMkLst>
            <pc:docMk/>
            <pc:sldMk cId="3677523288" sldId="633"/>
            <ac:inkMk id="33" creationId="{FC9941D4-B363-B38E-71F5-B9B7DD476F9B}"/>
          </ac:inkMkLst>
        </pc:inkChg>
        <pc:inkChg chg="add">
          <ac:chgData name="Mario Martinez" userId="3a8698ea-445f-4751-a923-c95ba728fd8c" providerId="ADAL" clId="{8DD508BC-A121-44E9-B0C3-2F55E1E367CB}" dt="2025-05-13T04:02:22.457" v="101" actId="9405"/>
          <ac:inkMkLst>
            <pc:docMk/>
            <pc:sldMk cId="3677523288" sldId="633"/>
            <ac:inkMk id="34" creationId="{B5791C86-0291-9E18-A30A-279D5DA41080}"/>
          </ac:inkMkLst>
        </pc:inkChg>
        <pc:inkChg chg="add mod">
          <ac:chgData name="Mario Martinez" userId="3a8698ea-445f-4751-a923-c95ba728fd8c" providerId="ADAL" clId="{8DD508BC-A121-44E9-B0C3-2F55E1E367CB}" dt="2025-05-13T04:04:09.644" v="168"/>
          <ac:inkMkLst>
            <pc:docMk/>
            <pc:sldMk cId="3677523288" sldId="633"/>
            <ac:inkMk id="35" creationId="{A86088AD-39F8-FB06-5CA9-C66AA26D2184}"/>
          </ac:inkMkLst>
        </pc:inkChg>
        <pc:inkChg chg="add mod">
          <ac:chgData name="Mario Martinez" userId="3a8698ea-445f-4751-a923-c95ba728fd8c" providerId="ADAL" clId="{8DD508BC-A121-44E9-B0C3-2F55E1E367CB}" dt="2025-05-13T04:04:10.696" v="173"/>
          <ac:inkMkLst>
            <pc:docMk/>
            <pc:sldMk cId="3677523288" sldId="633"/>
            <ac:inkMk id="36" creationId="{9A975957-4A19-94B2-6099-61D20AE8E18E}"/>
          </ac:inkMkLst>
        </pc:inkChg>
        <pc:inkChg chg="add mod">
          <ac:chgData name="Mario Martinez" userId="3a8698ea-445f-4751-a923-c95ba728fd8c" providerId="ADAL" clId="{8DD508BC-A121-44E9-B0C3-2F55E1E367CB}" dt="2025-05-13T04:10:43.402" v="413"/>
          <ac:inkMkLst>
            <pc:docMk/>
            <pc:sldMk cId="3677523288" sldId="633"/>
            <ac:inkMk id="39" creationId="{1C65F997-0AAF-31EC-9857-846F5C37EEB3}"/>
          </ac:inkMkLst>
        </pc:inkChg>
        <pc:inkChg chg="add mod">
          <ac:chgData name="Mario Martinez" userId="3a8698ea-445f-4751-a923-c95ba728fd8c" providerId="ADAL" clId="{8DD508BC-A121-44E9-B0C3-2F55E1E367CB}" dt="2025-05-13T04:07:58.315" v="317"/>
          <ac:inkMkLst>
            <pc:docMk/>
            <pc:sldMk cId="3677523288" sldId="633"/>
            <ac:inkMk id="40" creationId="{F620DCD5-EDFC-99B9-22EA-0255CF248F76}"/>
          </ac:inkMkLst>
        </pc:inkChg>
        <pc:inkChg chg="add del mod">
          <ac:chgData name="Mario Martinez" userId="3a8698ea-445f-4751-a923-c95ba728fd8c" providerId="ADAL" clId="{8DD508BC-A121-44E9-B0C3-2F55E1E367CB}" dt="2025-05-13T04:10:43.401" v="407"/>
          <ac:inkMkLst>
            <pc:docMk/>
            <pc:sldMk cId="3677523288" sldId="633"/>
            <ac:inkMk id="41" creationId="{7D067482-47B2-4DB9-8455-7D5C8D2D61CD}"/>
          </ac:inkMkLst>
        </pc:inkChg>
        <pc:inkChg chg="add mod">
          <ac:chgData name="Mario Martinez" userId="3a8698ea-445f-4751-a923-c95ba728fd8c" providerId="ADAL" clId="{8DD508BC-A121-44E9-B0C3-2F55E1E367CB}" dt="2025-05-13T04:07:58.315" v="317"/>
          <ac:inkMkLst>
            <pc:docMk/>
            <pc:sldMk cId="3677523288" sldId="633"/>
            <ac:inkMk id="42" creationId="{C3393E1E-ED3B-6003-0EA2-90045009E82C}"/>
          </ac:inkMkLst>
        </pc:inkChg>
        <pc:inkChg chg="add del mod">
          <ac:chgData name="Mario Martinez" userId="3a8698ea-445f-4751-a923-c95ba728fd8c" providerId="ADAL" clId="{8DD508BC-A121-44E9-B0C3-2F55E1E367CB}" dt="2025-05-13T04:10:45.300" v="426"/>
          <ac:inkMkLst>
            <pc:docMk/>
            <pc:sldMk cId="3677523288" sldId="633"/>
            <ac:inkMk id="43" creationId="{CE0CC003-C533-FD41-B721-3DDF7581BD20}"/>
          </ac:inkMkLst>
        </pc:inkChg>
        <pc:inkChg chg="add del mod">
          <ac:chgData name="Mario Martinez" userId="3a8698ea-445f-4751-a923-c95ba728fd8c" providerId="ADAL" clId="{8DD508BC-A121-44E9-B0C3-2F55E1E367CB}" dt="2025-05-13T04:10:45.300" v="429"/>
          <ac:inkMkLst>
            <pc:docMk/>
            <pc:sldMk cId="3677523288" sldId="633"/>
            <ac:inkMk id="44" creationId="{6A77FE1D-3AD3-9B3C-A8F2-9A7D69D503A7}"/>
          </ac:inkMkLst>
        </pc:inkChg>
        <pc:inkChg chg="add del mod">
          <ac:chgData name="Mario Martinez" userId="3a8698ea-445f-4751-a923-c95ba728fd8c" providerId="ADAL" clId="{8DD508BC-A121-44E9-B0C3-2F55E1E367CB}" dt="2025-05-13T04:10:45.300" v="423"/>
          <ac:inkMkLst>
            <pc:docMk/>
            <pc:sldMk cId="3677523288" sldId="633"/>
            <ac:inkMk id="45" creationId="{9619FEF0-AEF9-0BDF-3C3E-AD1E5459F085}"/>
          </ac:inkMkLst>
        </pc:inkChg>
        <pc:inkChg chg="add del mod">
          <ac:chgData name="Mario Martinez" userId="3a8698ea-445f-4751-a923-c95ba728fd8c" providerId="ADAL" clId="{8DD508BC-A121-44E9-B0C3-2F55E1E367CB}" dt="2025-05-13T04:10:45.302" v="431"/>
          <ac:inkMkLst>
            <pc:docMk/>
            <pc:sldMk cId="3677523288" sldId="633"/>
            <ac:inkMk id="46" creationId="{999E8B57-E848-4458-15D5-8E712DB8658D}"/>
          </ac:inkMkLst>
        </pc:inkChg>
        <pc:inkChg chg="add del mod">
          <ac:chgData name="Mario Martinez" userId="3a8698ea-445f-4751-a923-c95ba728fd8c" providerId="ADAL" clId="{8DD508BC-A121-44E9-B0C3-2F55E1E367CB}" dt="2025-05-13T04:03:37.502" v="139"/>
          <ac:inkMkLst>
            <pc:docMk/>
            <pc:sldMk cId="3677523288" sldId="633"/>
            <ac:inkMk id="48" creationId="{1C512166-802C-23D8-6EEE-0AFE5625E369}"/>
          </ac:inkMkLst>
        </pc:inkChg>
        <pc:inkChg chg="add del mod">
          <ac:chgData name="Mario Martinez" userId="3a8698ea-445f-4751-a923-c95ba728fd8c" providerId="ADAL" clId="{8DD508BC-A121-44E9-B0C3-2F55E1E367CB}" dt="2025-05-13T04:03:38.135" v="145"/>
          <ac:inkMkLst>
            <pc:docMk/>
            <pc:sldMk cId="3677523288" sldId="633"/>
            <ac:inkMk id="49" creationId="{BA165595-BDE6-A024-3547-851B0FF11D23}"/>
          </ac:inkMkLst>
        </pc:inkChg>
        <pc:inkChg chg="add del mod">
          <ac:chgData name="Mario Martinez" userId="3a8698ea-445f-4751-a923-c95ba728fd8c" providerId="ADAL" clId="{8DD508BC-A121-44E9-B0C3-2F55E1E367CB}" dt="2025-05-13T04:03:37.680" v="140"/>
          <ac:inkMkLst>
            <pc:docMk/>
            <pc:sldMk cId="3677523288" sldId="633"/>
            <ac:inkMk id="50" creationId="{35690F59-A203-5670-22AE-F00DEFBE909B}"/>
          </ac:inkMkLst>
        </pc:inkChg>
        <pc:inkChg chg="add del mod">
          <ac:chgData name="Mario Martinez" userId="3a8698ea-445f-4751-a923-c95ba728fd8c" providerId="ADAL" clId="{8DD508BC-A121-44E9-B0C3-2F55E1E367CB}" dt="2025-05-13T04:03:38.134" v="144"/>
          <ac:inkMkLst>
            <pc:docMk/>
            <pc:sldMk cId="3677523288" sldId="633"/>
            <ac:inkMk id="51" creationId="{3731ECCB-EC5D-9F96-E0AA-F2F3D1A3E4A2}"/>
          </ac:inkMkLst>
        </pc:inkChg>
        <pc:inkChg chg="add del mod">
          <ac:chgData name="Mario Martinez" userId="3a8698ea-445f-4751-a923-c95ba728fd8c" providerId="ADAL" clId="{8DD508BC-A121-44E9-B0C3-2F55E1E367CB}" dt="2025-05-13T04:03:38.416" v="146"/>
          <ac:inkMkLst>
            <pc:docMk/>
            <pc:sldMk cId="3677523288" sldId="633"/>
            <ac:inkMk id="52" creationId="{FC735683-274F-7678-2A4F-26435C40450B}"/>
          </ac:inkMkLst>
        </pc:inkChg>
        <pc:inkChg chg="add del mod">
          <ac:chgData name="Mario Martinez" userId="3a8698ea-445f-4751-a923-c95ba728fd8c" providerId="ADAL" clId="{8DD508BC-A121-44E9-B0C3-2F55E1E367CB}" dt="2025-05-13T04:03:37.894" v="142"/>
          <ac:inkMkLst>
            <pc:docMk/>
            <pc:sldMk cId="3677523288" sldId="633"/>
            <ac:inkMk id="53" creationId="{D924B94B-6069-1C64-312F-D0DD9DD9D775}"/>
          </ac:inkMkLst>
        </pc:inkChg>
        <pc:inkChg chg="add del mod">
          <ac:chgData name="Mario Martinez" userId="3a8698ea-445f-4751-a923-c95ba728fd8c" providerId="ADAL" clId="{8DD508BC-A121-44E9-B0C3-2F55E1E367CB}" dt="2025-05-13T04:03:37.894" v="143"/>
          <ac:inkMkLst>
            <pc:docMk/>
            <pc:sldMk cId="3677523288" sldId="633"/>
            <ac:inkMk id="54" creationId="{AD22DE28-59EB-70F2-21C0-6476A542E357}"/>
          </ac:inkMkLst>
        </pc:inkChg>
        <pc:inkChg chg="add del mod">
          <ac:chgData name="Mario Martinez" userId="3a8698ea-445f-4751-a923-c95ba728fd8c" providerId="ADAL" clId="{8DD508BC-A121-44E9-B0C3-2F55E1E367CB}" dt="2025-05-13T04:03:37.893" v="141"/>
          <ac:inkMkLst>
            <pc:docMk/>
            <pc:sldMk cId="3677523288" sldId="633"/>
            <ac:inkMk id="55" creationId="{77A77EAA-1FA1-72E1-E7FD-83CFF219A8A4}"/>
          </ac:inkMkLst>
        </pc:inkChg>
        <pc:inkChg chg="add del">
          <ac:chgData name="Mario Martinez" userId="3a8698ea-445f-4751-a923-c95ba728fd8c" providerId="ADAL" clId="{8DD508BC-A121-44E9-B0C3-2F55E1E367CB}" dt="2025-05-13T04:21:39.585" v="1317"/>
          <ac:inkMkLst>
            <pc:docMk/>
            <pc:sldMk cId="3677523288" sldId="633"/>
            <ac:inkMk id="57" creationId="{ED0A52D5-1E95-B27E-7BCB-EAD8DE871006}"/>
          </ac:inkMkLst>
        </pc:inkChg>
        <pc:inkChg chg="add del mod">
          <ac:chgData name="Mario Martinez" userId="3a8698ea-445f-4751-a923-c95ba728fd8c" providerId="ADAL" clId="{8DD508BC-A121-44E9-B0C3-2F55E1E367CB}" dt="2025-05-13T04:04:12.694" v="188"/>
          <ac:inkMkLst>
            <pc:docMk/>
            <pc:sldMk cId="3677523288" sldId="633"/>
            <ac:inkMk id="58" creationId="{9B51A172-980E-7236-1A92-CB8C919B47DC}"/>
          </ac:inkMkLst>
        </pc:inkChg>
        <pc:inkChg chg="add del mod">
          <ac:chgData name="Mario Martinez" userId="3a8698ea-445f-4751-a923-c95ba728fd8c" providerId="ADAL" clId="{8DD508BC-A121-44E9-B0C3-2F55E1E367CB}" dt="2025-05-13T04:04:12.694" v="187"/>
          <ac:inkMkLst>
            <pc:docMk/>
            <pc:sldMk cId="3677523288" sldId="633"/>
            <ac:inkMk id="59" creationId="{D80E1A6E-67C3-1E16-F9DC-244FE5509DE1}"/>
          </ac:inkMkLst>
        </pc:inkChg>
        <pc:inkChg chg="add del mod">
          <ac:chgData name="Mario Martinez" userId="3a8698ea-445f-4751-a923-c95ba728fd8c" providerId="ADAL" clId="{8DD508BC-A121-44E9-B0C3-2F55E1E367CB}" dt="2025-05-13T04:04:12.887" v="189"/>
          <ac:inkMkLst>
            <pc:docMk/>
            <pc:sldMk cId="3677523288" sldId="633"/>
            <ac:inkMk id="60" creationId="{7C67A57D-BC24-8D6C-0D72-D44387C340EF}"/>
          </ac:inkMkLst>
        </pc:inkChg>
        <pc:inkChg chg="add del mod">
          <ac:chgData name="Mario Martinez" userId="3a8698ea-445f-4751-a923-c95ba728fd8c" providerId="ADAL" clId="{8DD508BC-A121-44E9-B0C3-2F55E1E367CB}" dt="2025-05-13T04:04:12.888" v="190"/>
          <ac:inkMkLst>
            <pc:docMk/>
            <pc:sldMk cId="3677523288" sldId="633"/>
            <ac:inkMk id="61" creationId="{607B68D5-6E2E-72E4-F3DB-F52E9CFBFD6F}"/>
          </ac:inkMkLst>
        </pc:inkChg>
        <pc:inkChg chg="add del mod">
          <ac:chgData name="Mario Martinez" userId="3a8698ea-445f-4751-a923-c95ba728fd8c" providerId="ADAL" clId="{8DD508BC-A121-44E9-B0C3-2F55E1E367CB}" dt="2025-05-13T04:04:12.693" v="186"/>
          <ac:inkMkLst>
            <pc:docMk/>
            <pc:sldMk cId="3677523288" sldId="633"/>
            <ac:inkMk id="62" creationId="{0B77DECC-1B68-5CE1-F9B0-B27DBE7A16A1}"/>
          </ac:inkMkLst>
        </pc:inkChg>
        <pc:inkChg chg="add del mod">
          <ac:chgData name="Mario Martinez" userId="3a8698ea-445f-4751-a923-c95ba728fd8c" providerId="ADAL" clId="{8DD508BC-A121-44E9-B0C3-2F55E1E367CB}" dt="2025-05-13T04:04:12.888" v="191"/>
          <ac:inkMkLst>
            <pc:docMk/>
            <pc:sldMk cId="3677523288" sldId="633"/>
            <ac:inkMk id="63" creationId="{00554174-5F72-A1C9-724E-A97ADDAA3657}"/>
          </ac:inkMkLst>
        </pc:inkChg>
        <pc:inkChg chg="add del">
          <ac:chgData name="Mario Martinez" userId="3a8698ea-445f-4751-a923-c95ba728fd8c" providerId="ADAL" clId="{8DD508BC-A121-44E9-B0C3-2F55E1E367CB}" dt="2025-05-13T04:08:45.965" v="338"/>
          <ac:inkMkLst>
            <pc:docMk/>
            <pc:sldMk cId="3677523288" sldId="633"/>
            <ac:inkMk id="65" creationId="{ECDBB1BD-18B0-DD5F-0817-3B882F800E3D}"/>
          </ac:inkMkLst>
        </pc:inkChg>
        <pc:inkChg chg="add del">
          <ac:chgData name="Mario Martinez" userId="3a8698ea-445f-4751-a923-c95ba728fd8c" providerId="ADAL" clId="{8DD508BC-A121-44E9-B0C3-2F55E1E367CB}" dt="2025-05-13T04:10:47.196" v="436"/>
          <ac:inkMkLst>
            <pc:docMk/>
            <pc:sldMk cId="3677523288" sldId="633"/>
            <ac:inkMk id="66" creationId="{30A52B3E-86AB-ACE9-344F-410C8F8B30A4}"/>
          </ac:inkMkLst>
        </pc:inkChg>
        <pc:inkChg chg="add del mod">
          <ac:chgData name="Mario Martinez" userId="3a8698ea-445f-4751-a923-c95ba728fd8c" providerId="ADAL" clId="{8DD508BC-A121-44E9-B0C3-2F55E1E367CB}" dt="2025-05-13T04:13:27.474" v="561"/>
          <ac:inkMkLst>
            <pc:docMk/>
            <pc:sldMk cId="3677523288" sldId="633"/>
            <ac:inkMk id="67" creationId="{06F3D7D0-6982-5B77-D882-1699AF937810}"/>
          </ac:inkMkLst>
        </pc:inkChg>
        <pc:inkChg chg="add del mod">
          <ac:chgData name="Mario Martinez" userId="3a8698ea-445f-4751-a923-c95ba728fd8c" providerId="ADAL" clId="{8DD508BC-A121-44E9-B0C3-2F55E1E367CB}" dt="2025-05-13T04:13:26.921" v="559"/>
          <ac:inkMkLst>
            <pc:docMk/>
            <pc:sldMk cId="3677523288" sldId="633"/>
            <ac:inkMk id="68" creationId="{41FEE933-27BE-BE06-E030-B8FDC2965B21}"/>
          </ac:inkMkLst>
        </pc:inkChg>
        <pc:inkChg chg="add del mod">
          <ac:chgData name="Mario Martinez" userId="3a8698ea-445f-4751-a923-c95ba728fd8c" providerId="ADAL" clId="{8DD508BC-A121-44E9-B0C3-2F55E1E367CB}" dt="2025-05-13T04:13:26.919" v="558"/>
          <ac:inkMkLst>
            <pc:docMk/>
            <pc:sldMk cId="3677523288" sldId="633"/>
            <ac:inkMk id="69" creationId="{8433AA0A-6CBF-90E7-A645-112F04E311D0}"/>
          </ac:inkMkLst>
        </pc:inkChg>
        <pc:inkChg chg="add del mod">
          <ac:chgData name="Mario Martinez" userId="3a8698ea-445f-4751-a923-c95ba728fd8c" providerId="ADAL" clId="{8DD508BC-A121-44E9-B0C3-2F55E1E367CB}" dt="2025-05-13T04:21:39.583" v="1311"/>
          <ac:inkMkLst>
            <pc:docMk/>
            <pc:sldMk cId="3677523288" sldId="633"/>
            <ac:inkMk id="70" creationId="{289BE9AD-0B57-77BB-D3BC-C2A55B53513F}"/>
          </ac:inkMkLst>
        </pc:inkChg>
        <pc:inkChg chg="add del mod">
          <ac:chgData name="Mario Martinez" userId="3a8698ea-445f-4751-a923-c95ba728fd8c" providerId="ADAL" clId="{8DD508BC-A121-44E9-B0C3-2F55E1E367CB}" dt="2025-05-13T04:13:26.921" v="560"/>
          <ac:inkMkLst>
            <pc:docMk/>
            <pc:sldMk cId="3677523288" sldId="633"/>
            <ac:inkMk id="71" creationId="{CB0A65EE-330E-3269-67E7-8C9B004A4EEB}"/>
          </ac:inkMkLst>
        </pc:inkChg>
        <pc:inkChg chg="add del">
          <ac:chgData name="Mario Martinez" userId="3a8698ea-445f-4751-a923-c95ba728fd8c" providerId="ADAL" clId="{8DD508BC-A121-44E9-B0C3-2F55E1E367CB}" dt="2025-05-13T04:10:47.556" v="438"/>
          <ac:inkMkLst>
            <pc:docMk/>
            <pc:sldMk cId="3677523288" sldId="633"/>
            <ac:inkMk id="73" creationId="{7456808A-7374-3F67-D5AA-DFA61E149FCB}"/>
          </ac:inkMkLst>
        </pc:inkChg>
        <pc:inkChg chg="add mod">
          <ac:chgData name="Mario Martinez" userId="3a8698ea-445f-4751-a923-c95ba728fd8c" providerId="ADAL" clId="{8DD508BC-A121-44E9-B0C3-2F55E1E367CB}" dt="2025-05-13T04:07:58.315" v="317"/>
          <ac:inkMkLst>
            <pc:docMk/>
            <pc:sldMk cId="3677523288" sldId="633"/>
            <ac:inkMk id="74" creationId="{CB04F3E0-F475-1320-09BC-705C06604FC3}"/>
          </ac:inkMkLst>
        </pc:inkChg>
        <pc:inkChg chg="add del mod">
          <ac:chgData name="Mario Martinez" userId="3a8698ea-445f-4751-a923-c95ba728fd8c" providerId="ADAL" clId="{8DD508BC-A121-44E9-B0C3-2F55E1E367CB}" dt="2025-05-13T04:10:42.933" v="397"/>
          <ac:inkMkLst>
            <pc:docMk/>
            <pc:sldMk cId="3677523288" sldId="633"/>
            <ac:inkMk id="75" creationId="{56C48701-ECFF-46E2-95F0-50D8F332D0A0}"/>
          </ac:inkMkLst>
        </pc:inkChg>
        <pc:inkChg chg="add del mod">
          <ac:chgData name="Mario Martinez" userId="3a8698ea-445f-4751-a923-c95ba728fd8c" providerId="ADAL" clId="{8DD508BC-A121-44E9-B0C3-2F55E1E367CB}" dt="2025-05-13T04:10:45.302" v="432"/>
          <ac:inkMkLst>
            <pc:docMk/>
            <pc:sldMk cId="3677523288" sldId="633"/>
            <ac:inkMk id="77" creationId="{6D965E9B-D322-7203-D451-F862953F4FC3}"/>
          </ac:inkMkLst>
        </pc:inkChg>
        <pc:inkChg chg="add mod">
          <ac:chgData name="Mario Martinez" userId="3a8698ea-445f-4751-a923-c95ba728fd8c" providerId="ADAL" clId="{8DD508BC-A121-44E9-B0C3-2F55E1E367CB}" dt="2025-05-13T04:03:46.903" v="157"/>
          <ac:inkMkLst>
            <pc:docMk/>
            <pc:sldMk cId="3677523288" sldId="633"/>
            <ac:inkMk id="78" creationId="{452CB470-3771-8C7A-BBDA-F2CBF83D2163}"/>
          </ac:inkMkLst>
        </pc:inkChg>
        <pc:inkChg chg="add del mod">
          <ac:chgData name="Mario Martinez" userId="3a8698ea-445f-4751-a923-c95ba728fd8c" providerId="ADAL" clId="{8DD508BC-A121-44E9-B0C3-2F55E1E367CB}" dt="2025-05-13T04:10:45.302" v="430"/>
          <ac:inkMkLst>
            <pc:docMk/>
            <pc:sldMk cId="3677523288" sldId="633"/>
            <ac:inkMk id="79" creationId="{0B20923A-689D-C77B-ADB2-AA13FAA96B4D}"/>
          </ac:inkMkLst>
        </pc:inkChg>
        <pc:inkChg chg="add del mod">
          <ac:chgData name="Mario Martinez" userId="3a8698ea-445f-4751-a923-c95ba728fd8c" providerId="ADAL" clId="{8DD508BC-A121-44E9-B0C3-2F55E1E367CB}" dt="2025-05-13T04:10:45.300" v="427"/>
          <ac:inkMkLst>
            <pc:docMk/>
            <pc:sldMk cId="3677523288" sldId="633"/>
            <ac:inkMk id="80" creationId="{F5EF3269-4F09-6BB1-C8E0-A62616619B3E}"/>
          </ac:inkMkLst>
        </pc:inkChg>
        <pc:inkChg chg="add del mod">
          <ac:chgData name="Mario Martinez" userId="3a8698ea-445f-4751-a923-c95ba728fd8c" providerId="ADAL" clId="{8DD508BC-A121-44E9-B0C3-2F55E1E367CB}" dt="2025-05-13T04:10:45.300" v="428"/>
          <ac:inkMkLst>
            <pc:docMk/>
            <pc:sldMk cId="3677523288" sldId="633"/>
            <ac:inkMk id="81" creationId="{773E90CB-C759-E1BC-3365-CD23F7BF2299}"/>
          </ac:inkMkLst>
        </pc:inkChg>
        <pc:inkChg chg="add del mod">
          <ac:chgData name="Mario Martinez" userId="3a8698ea-445f-4751-a923-c95ba728fd8c" providerId="ADAL" clId="{8DD508BC-A121-44E9-B0C3-2F55E1E367CB}" dt="2025-05-13T04:10:45.299" v="421"/>
          <ac:inkMkLst>
            <pc:docMk/>
            <pc:sldMk cId="3677523288" sldId="633"/>
            <ac:inkMk id="82" creationId="{403F53BB-A357-10D6-EA6C-47E849FD2F78}"/>
          </ac:inkMkLst>
        </pc:inkChg>
        <pc:inkChg chg="add del">
          <ac:chgData name="Mario Martinez" userId="3a8698ea-445f-4751-a923-c95ba728fd8c" providerId="ADAL" clId="{8DD508BC-A121-44E9-B0C3-2F55E1E367CB}" dt="2025-05-13T04:04:12.228" v="185"/>
          <ac:inkMkLst>
            <pc:docMk/>
            <pc:sldMk cId="3677523288" sldId="633"/>
            <ac:inkMk id="84" creationId="{8A4DC845-2AEA-46A4-CCF9-8462E6B35E3D}"/>
          </ac:inkMkLst>
        </pc:inkChg>
        <pc:inkChg chg="add del">
          <ac:chgData name="Mario Martinez" userId="3a8698ea-445f-4751-a923-c95ba728fd8c" providerId="ADAL" clId="{8DD508BC-A121-44E9-B0C3-2F55E1E367CB}" dt="2025-05-13T04:10:45.300" v="425"/>
          <ac:inkMkLst>
            <pc:docMk/>
            <pc:sldMk cId="3677523288" sldId="633"/>
            <ac:inkMk id="86" creationId="{00E6F89D-0A4B-7719-8C23-D1715CA8EEED}"/>
          </ac:inkMkLst>
        </pc:inkChg>
        <pc:inkChg chg="add del">
          <ac:chgData name="Mario Martinez" userId="3a8698ea-445f-4751-a923-c95ba728fd8c" providerId="ADAL" clId="{8DD508BC-A121-44E9-B0C3-2F55E1E367CB}" dt="2025-05-13T04:04:11.024" v="175"/>
          <ac:inkMkLst>
            <pc:docMk/>
            <pc:sldMk cId="3677523288" sldId="633"/>
            <ac:inkMk id="87" creationId="{4467D7C8-EE00-7E6C-87A8-D5A17CD920D3}"/>
          </ac:inkMkLst>
        </pc:inkChg>
        <pc:inkChg chg="add del mod">
          <ac:chgData name="Mario Martinez" userId="3a8698ea-445f-4751-a923-c95ba728fd8c" providerId="ADAL" clId="{8DD508BC-A121-44E9-B0C3-2F55E1E367CB}" dt="2025-05-13T04:10:45.303" v="435"/>
          <ac:inkMkLst>
            <pc:docMk/>
            <pc:sldMk cId="3677523288" sldId="633"/>
            <ac:inkMk id="89" creationId="{423A402F-18FA-8A73-E22F-E61AD24DC92D}"/>
          </ac:inkMkLst>
        </pc:inkChg>
        <pc:inkChg chg="add del mod">
          <ac:chgData name="Mario Martinez" userId="3a8698ea-445f-4751-a923-c95ba728fd8c" providerId="ADAL" clId="{8DD508BC-A121-44E9-B0C3-2F55E1E367CB}" dt="2025-05-13T04:04:09.644" v="168"/>
          <ac:inkMkLst>
            <pc:docMk/>
            <pc:sldMk cId="3677523288" sldId="633"/>
            <ac:inkMk id="91" creationId="{6E6621CB-F14B-DFBA-F8AD-AD23E2992F49}"/>
          </ac:inkMkLst>
        </pc:inkChg>
        <pc:inkChg chg="add del mod">
          <ac:chgData name="Mario Martinez" userId="3a8698ea-445f-4751-a923-c95ba728fd8c" providerId="ADAL" clId="{8DD508BC-A121-44E9-B0C3-2F55E1E367CB}" dt="2025-05-13T04:22:13.018" v="1413"/>
          <ac:inkMkLst>
            <pc:docMk/>
            <pc:sldMk cId="3677523288" sldId="633"/>
            <ac:inkMk id="93" creationId="{42D4BD39-7D39-1562-EED4-7A0EB0109893}"/>
          </ac:inkMkLst>
        </pc:inkChg>
        <pc:inkChg chg="add del mod">
          <ac:chgData name="Mario Martinez" userId="3a8698ea-445f-4751-a923-c95ba728fd8c" providerId="ADAL" clId="{8DD508BC-A121-44E9-B0C3-2F55E1E367CB}" dt="2025-05-13T04:22:13.014" v="1390"/>
          <ac:inkMkLst>
            <pc:docMk/>
            <pc:sldMk cId="3677523288" sldId="633"/>
            <ac:inkMk id="94" creationId="{9950E596-EFDA-28EF-0AFD-CE499A6B2C12}"/>
          </ac:inkMkLst>
        </pc:inkChg>
        <pc:inkChg chg="add del mod">
          <ac:chgData name="Mario Martinez" userId="3a8698ea-445f-4751-a923-c95ba728fd8c" providerId="ADAL" clId="{8DD508BC-A121-44E9-B0C3-2F55E1E367CB}" dt="2025-05-13T04:22:13.015" v="1394"/>
          <ac:inkMkLst>
            <pc:docMk/>
            <pc:sldMk cId="3677523288" sldId="633"/>
            <ac:inkMk id="95" creationId="{77711325-3060-9B22-BED3-B7CC9A0C47A3}"/>
          </ac:inkMkLst>
        </pc:inkChg>
        <pc:inkChg chg="add del mod">
          <ac:chgData name="Mario Martinez" userId="3a8698ea-445f-4751-a923-c95ba728fd8c" providerId="ADAL" clId="{8DD508BC-A121-44E9-B0C3-2F55E1E367CB}" dt="2025-05-13T04:22:13.017" v="1410"/>
          <ac:inkMkLst>
            <pc:docMk/>
            <pc:sldMk cId="3677523288" sldId="633"/>
            <ac:inkMk id="96" creationId="{8717300C-1EF5-1617-D71D-7B2A6D080D66}"/>
          </ac:inkMkLst>
        </pc:inkChg>
        <pc:inkChg chg="add del mod">
          <ac:chgData name="Mario Martinez" userId="3a8698ea-445f-4751-a923-c95ba728fd8c" providerId="ADAL" clId="{8DD508BC-A121-44E9-B0C3-2F55E1E367CB}" dt="2025-05-13T04:22:13.012" v="1381"/>
          <ac:inkMkLst>
            <pc:docMk/>
            <pc:sldMk cId="3677523288" sldId="633"/>
            <ac:inkMk id="97" creationId="{028D2213-0D6D-592A-6F3A-6108BFF6CB51}"/>
          </ac:inkMkLst>
        </pc:inkChg>
        <pc:inkChg chg="add mod">
          <ac:chgData name="Mario Martinez" userId="3a8698ea-445f-4751-a923-c95ba728fd8c" providerId="ADAL" clId="{8DD508BC-A121-44E9-B0C3-2F55E1E367CB}" dt="2025-05-13T04:04:19.938" v="204"/>
          <ac:inkMkLst>
            <pc:docMk/>
            <pc:sldMk cId="3677523288" sldId="633"/>
            <ac:inkMk id="98" creationId="{FDA9034E-1B47-A275-59EB-CABEA6F6E09B}"/>
          </ac:inkMkLst>
        </pc:inkChg>
        <pc:inkChg chg="add del mod">
          <ac:chgData name="Mario Martinez" userId="3a8698ea-445f-4751-a923-c95ba728fd8c" providerId="ADAL" clId="{8DD508BC-A121-44E9-B0C3-2F55E1E367CB}" dt="2025-05-13T04:22:13.016" v="1401"/>
          <ac:inkMkLst>
            <pc:docMk/>
            <pc:sldMk cId="3677523288" sldId="633"/>
            <ac:inkMk id="99" creationId="{A06BE0B4-77B5-D135-3490-34109D02BEC0}"/>
          </ac:inkMkLst>
        </pc:inkChg>
        <pc:inkChg chg="add del mod">
          <ac:chgData name="Mario Martinez" userId="3a8698ea-445f-4751-a923-c95ba728fd8c" providerId="ADAL" clId="{8DD508BC-A121-44E9-B0C3-2F55E1E367CB}" dt="2025-05-13T04:22:13.016" v="1399"/>
          <ac:inkMkLst>
            <pc:docMk/>
            <pc:sldMk cId="3677523288" sldId="633"/>
            <ac:inkMk id="100" creationId="{FF6AC987-BDC0-129B-321D-F70C45789B9D}"/>
          </ac:inkMkLst>
        </pc:inkChg>
        <pc:inkChg chg="add del mod">
          <ac:chgData name="Mario Martinez" userId="3a8698ea-445f-4751-a923-c95ba728fd8c" providerId="ADAL" clId="{8DD508BC-A121-44E9-B0C3-2F55E1E367CB}" dt="2025-05-13T04:22:13.015" v="1397"/>
          <ac:inkMkLst>
            <pc:docMk/>
            <pc:sldMk cId="3677523288" sldId="633"/>
            <ac:inkMk id="101" creationId="{275198E3-CB0F-597C-FA89-BC4D2098ED13}"/>
          </ac:inkMkLst>
        </pc:inkChg>
        <pc:inkChg chg="add del mod">
          <ac:chgData name="Mario Martinez" userId="3a8698ea-445f-4751-a923-c95ba728fd8c" providerId="ADAL" clId="{8DD508BC-A121-44E9-B0C3-2F55E1E367CB}" dt="2025-05-13T04:04:54.235" v="230"/>
          <ac:inkMkLst>
            <pc:docMk/>
            <pc:sldMk cId="3677523288" sldId="633"/>
            <ac:inkMk id="103" creationId="{F30A71A3-DDC9-C00F-D95A-AF2FEE196195}"/>
          </ac:inkMkLst>
        </pc:inkChg>
        <pc:inkChg chg="add del mod">
          <ac:chgData name="Mario Martinez" userId="3a8698ea-445f-4751-a923-c95ba728fd8c" providerId="ADAL" clId="{8DD508BC-A121-44E9-B0C3-2F55E1E367CB}" dt="2025-05-13T04:04:52.852" v="225"/>
          <ac:inkMkLst>
            <pc:docMk/>
            <pc:sldMk cId="3677523288" sldId="633"/>
            <ac:inkMk id="104" creationId="{03E9B9F5-0919-5DF4-FB6A-DCAE44099378}"/>
          </ac:inkMkLst>
        </pc:inkChg>
        <pc:inkChg chg="add del mod">
          <ac:chgData name="Mario Martinez" userId="3a8698ea-445f-4751-a923-c95ba728fd8c" providerId="ADAL" clId="{8DD508BC-A121-44E9-B0C3-2F55E1E367CB}" dt="2025-05-13T04:04:53.694" v="229"/>
          <ac:inkMkLst>
            <pc:docMk/>
            <pc:sldMk cId="3677523288" sldId="633"/>
            <ac:inkMk id="105" creationId="{4A7A9CC2-9335-D6A1-12BD-62709E039D57}"/>
          </ac:inkMkLst>
        </pc:inkChg>
        <pc:inkChg chg="add del mod">
          <ac:chgData name="Mario Martinez" userId="3a8698ea-445f-4751-a923-c95ba728fd8c" providerId="ADAL" clId="{8DD508BC-A121-44E9-B0C3-2F55E1E367CB}" dt="2025-05-13T04:04:53.693" v="228"/>
          <ac:inkMkLst>
            <pc:docMk/>
            <pc:sldMk cId="3677523288" sldId="633"/>
            <ac:inkMk id="106" creationId="{8EC9DFCE-3953-E7FA-CC3E-32A11E6C4745}"/>
          </ac:inkMkLst>
        </pc:inkChg>
        <pc:inkChg chg="add del mod">
          <ac:chgData name="Mario Martinez" userId="3a8698ea-445f-4751-a923-c95ba728fd8c" providerId="ADAL" clId="{8DD508BC-A121-44E9-B0C3-2F55E1E367CB}" dt="2025-05-13T04:04:53.167" v="226"/>
          <ac:inkMkLst>
            <pc:docMk/>
            <pc:sldMk cId="3677523288" sldId="633"/>
            <ac:inkMk id="107" creationId="{05B0E2D4-1C77-6A8C-3F19-25283952DC9A}"/>
          </ac:inkMkLst>
        </pc:inkChg>
        <pc:inkChg chg="add del mod">
          <ac:chgData name="Mario Martinez" userId="3a8698ea-445f-4751-a923-c95ba728fd8c" providerId="ADAL" clId="{8DD508BC-A121-44E9-B0C3-2F55E1E367CB}" dt="2025-05-13T04:04:53.168" v="227"/>
          <ac:inkMkLst>
            <pc:docMk/>
            <pc:sldMk cId="3677523288" sldId="633"/>
            <ac:inkMk id="108" creationId="{B58C6A59-267B-D10A-55D8-8937FF08827C}"/>
          </ac:inkMkLst>
        </pc:inkChg>
        <pc:inkChg chg="add del mod">
          <ac:chgData name="Mario Martinez" userId="3a8698ea-445f-4751-a923-c95ba728fd8c" providerId="ADAL" clId="{8DD508BC-A121-44E9-B0C3-2F55E1E367CB}" dt="2025-05-13T04:22:13.015" v="1392"/>
          <ac:inkMkLst>
            <pc:docMk/>
            <pc:sldMk cId="3677523288" sldId="633"/>
            <ac:inkMk id="109" creationId="{27EB5FD2-EA77-CB72-07E0-7B9E112DE647}"/>
          </ac:inkMkLst>
        </pc:inkChg>
        <pc:inkChg chg="add mod">
          <ac:chgData name="Mario Martinez" userId="3a8698ea-445f-4751-a923-c95ba728fd8c" providerId="ADAL" clId="{8DD508BC-A121-44E9-B0C3-2F55E1E367CB}" dt="2025-05-13T04:22:13.013" v="1384"/>
          <ac:inkMkLst>
            <pc:docMk/>
            <pc:sldMk cId="3677523288" sldId="633"/>
            <ac:inkMk id="110" creationId="{A197DF90-1EC3-E0E4-A32E-0887C6BD7364}"/>
          </ac:inkMkLst>
        </pc:inkChg>
        <pc:inkChg chg="add mod">
          <ac:chgData name="Mario Martinez" userId="3a8698ea-445f-4751-a923-c95ba728fd8c" providerId="ADAL" clId="{8DD508BC-A121-44E9-B0C3-2F55E1E367CB}" dt="2025-05-13T04:22:13.014" v="1388"/>
          <ac:inkMkLst>
            <pc:docMk/>
            <pc:sldMk cId="3677523288" sldId="633"/>
            <ac:inkMk id="111" creationId="{D2571374-ED20-B111-64DB-CD6652468E1C}"/>
          </ac:inkMkLst>
        </pc:inkChg>
        <pc:inkChg chg="add del mod">
          <ac:chgData name="Mario Martinez" userId="3a8698ea-445f-4751-a923-c95ba728fd8c" providerId="ADAL" clId="{8DD508BC-A121-44E9-B0C3-2F55E1E367CB}" dt="2025-05-13T04:22:13.019" v="1418"/>
          <ac:inkMkLst>
            <pc:docMk/>
            <pc:sldMk cId="3677523288" sldId="633"/>
            <ac:inkMk id="112" creationId="{3F1EA9B3-1991-F953-DE22-565E650DD623}"/>
          </ac:inkMkLst>
        </pc:inkChg>
        <pc:inkChg chg="add del mod">
          <ac:chgData name="Mario Martinez" userId="3a8698ea-445f-4751-a923-c95ba728fd8c" providerId="ADAL" clId="{8DD508BC-A121-44E9-B0C3-2F55E1E367CB}" dt="2025-05-13T04:22:13.016" v="1400"/>
          <ac:inkMkLst>
            <pc:docMk/>
            <pc:sldMk cId="3677523288" sldId="633"/>
            <ac:inkMk id="113" creationId="{6F15F651-9AFA-5E16-6918-82DCDC20CD8F}"/>
          </ac:inkMkLst>
        </pc:inkChg>
        <pc:inkChg chg="add del">
          <ac:chgData name="Mario Martinez" userId="3a8698ea-445f-4751-a923-c95ba728fd8c" providerId="ADAL" clId="{8DD508BC-A121-44E9-B0C3-2F55E1E367CB}" dt="2025-05-13T04:21:36.939" v="1304"/>
          <ac:inkMkLst>
            <pc:docMk/>
            <pc:sldMk cId="3677523288" sldId="633"/>
            <ac:inkMk id="115" creationId="{0696EF29-FF48-B30F-EE3C-E72E88A04F63}"/>
          </ac:inkMkLst>
        </pc:inkChg>
        <pc:inkChg chg="add del mod">
          <ac:chgData name="Mario Martinez" userId="3a8698ea-445f-4751-a923-c95ba728fd8c" providerId="ADAL" clId="{8DD508BC-A121-44E9-B0C3-2F55E1E367CB}" dt="2025-05-13T04:22:13.018" v="1412"/>
          <ac:inkMkLst>
            <pc:docMk/>
            <pc:sldMk cId="3677523288" sldId="633"/>
            <ac:inkMk id="116" creationId="{457F2BF2-DA3A-D930-D861-B201B2E6A2A1}"/>
          </ac:inkMkLst>
        </pc:inkChg>
        <pc:inkChg chg="add del">
          <ac:chgData name="Mario Martinez" userId="3a8698ea-445f-4751-a923-c95ba728fd8c" providerId="ADAL" clId="{8DD508BC-A121-44E9-B0C3-2F55E1E367CB}" dt="2025-05-13T04:21:39.584" v="1313"/>
          <ac:inkMkLst>
            <pc:docMk/>
            <pc:sldMk cId="3677523288" sldId="633"/>
            <ac:inkMk id="118" creationId="{52C91384-9736-D37A-7EC6-42CE6BE07694}"/>
          </ac:inkMkLst>
        </pc:inkChg>
        <pc:inkChg chg="add del mod">
          <ac:chgData name="Mario Martinez" userId="3a8698ea-445f-4751-a923-c95ba728fd8c" providerId="ADAL" clId="{8DD508BC-A121-44E9-B0C3-2F55E1E367CB}" dt="2025-05-13T04:21:48.423" v="1376"/>
          <ac:inkMkLst>
            <pc:docMk/>
            <pc:sldMk cId="3677523288" sldId="633"/>
            <ac:inkMk id="119" creationId="{FF7B7301-0E8A-84CC-581A-E16FAA8AAF9B}"/>
          </ac:inkMkLst>
        </pc:inkChg>
        <pc:inkChg chg="add del mod">
          <ac:chgData name="Mario Martinez" userId="3a8698ea-445f-4751-a923-c95ba728fd8c" providerId="ADAL" clId="{8DD508BC-A121-44E9-B0C3-2F55E1E367CB}" dt="2025-05-13T04:04:54.398" v="231"/>
          <ac:inkMkLst>
            <pc:docMk/>
            <pc:sldMk cId="3677523288" sldId="633"/>
            <ac:inkMk id="121" creationId="{29F7787D-186C-3268-A2B9-2CB5C42160A5}"/>
          </ac:inkMkLst>
        </pc:inkChg>
        <pc:inkChg chg="add del mod">
          <ac:chgData name="Mario Martinez" userId="3a8698ea-445f-4751-a923-c95ba728fd8c" providerId="ADAL" clId="{8DD508BC-A121-44E9-B0C3-2F55E1E367CB}" dt="2025-05-13T04:05:10.853" v="248"/>
          <ac:inkMkLst>
            <pc:docMk/>
            <pc:sldMk cId="3677523288" sldId="633"/>
            <ac:inkMk id="123" creationId="{8E2E0B67-C9ED-3D8B-F8AC-FFA98E66C423}"/>
          </ac:inkMkLst>
        </pc:inkChg>
        <pc:inkChg chg="add del mod">
          <ac:chgData name="Mario Martinez" userId="3a8698ea-445f-4751-a923-c95ba728fd8c" providerId="ADAL" clId="{8DD508BC-A121-44E9-B0C3-2F55E1E367CB}" dt="2025-05-13T04:05:10.494" v="247"/>
          <ac:inkMkLst>
            <pc:docMk/>
            <pc:sldMk cId="3677523288" sldId="633"/>
            <ac:inkMk id="124" creationId="{7EF6A133-B319-84C7-FB77-D278903E7685}"/>
          </ac:inkMkLst>
        </pc:inkChg>
        <pc:inkChg chg="add del mod">
          <ac:chgData name="Mario Martinez" userId="3a8698ea-445f-4751-a923-c95ba728fd8c" providerId="ADAL" clId="{8DD508BC-A121-44E9-B0C3-2F55E1E367CB}" dt="2025-05-13T04:05:10.494" v="245"/>
          <ac:inkMkLst>
            <pc:docMk/>
            <pc:sldMk cId="3677523288" sldId="633"/>
            <ac:inkMk id="125" creationId="{AC2DA68D-00E9-1241-3199-454E3EC76D2E}"/>
          </ac:inkMkLst>
        </pc:inkChg>
        <pc:inkChg chg="add del mod">
          <ac:chgData name="Mario Martinez" userId="3a8698ea-445f-4751-a923-c95ba728fd8c" providerId="ADAL" clId="{8DD508BC-A121-44E9-B0C3-2F55E1E367CB}" dt="2025-05-13T04:05:11.740" v="249"/>
          <ac:inkMkLst>
            <pc:docMk/>
            <pc:sldMk cId="3677523288" sldId="633"/>
            <ac:inkMk id="126" creationId="{4B9EBC46-2DE6-917D-EEAB-A9C2B7135CF8}"/>
          </ac:inkMkLst>
        </pc:inkChg>
        <pc:inkChg chg="add del mod">
          <ac:chgData name="Mario Martinez" userId="3a8698ea-445f-4751-a923-c95ba728fd8c" providerId="ADAL" clId="{8DD508BC-A121-44E9-B0C3-2F55E1E367CB}" dt="2025-05-13T04:05:10.494" v="246"/>
          <ac:inkMkLst>
            <pc:docMk/>
            <pc:sldMk cId="3677523288" sldId="633"/>
            <ac:inkMk id="127" creationId="{CB57C22F-7DFD-F323-8200-3285079BFD30}"/>
          </ac:inkMkLst>
        </pc:inkChg>
        <pc:inkChg chg="add del mod">
          <ac:chgData name="Mario Martinez" userId="3a8698ea-445f-4751-a923-c95ba728fd8c" providerId="ADAL" clId="{8DD508BC-A121-44E9-B0C3-2F55E1E367CB}" dt="2025-05-13T04:05:11.740" v="250"/>
          <ac:inkMkLst>
            <pc:docMk/>
            <pc:sldMk cId="3677523288" sldId="633"/>
            <ac:inkMk id="128" creationId="{C69BD5C3-D7AD-D1B9-5FB7-B13E83B0AA5E}"/>
          </ac:inkMkLst>
        </pc:inkChg>
        <pc:inkChg chg="add del mod">
          <ac:chgData name="Mario Martinez" userId="3a8698ea-445f-4751-a923-c95ba728fd8c" providerId="ADAL" clId="{8DD508BC-A121-44E9-B0C3-2F55E1E367CB}" dt="2025-05-13T04:05:10.493" v="244"/>
          <ac:inkMkLst>
            <pc:docMk/>
            <pc:sldMk cId="3677523288" sldId="633"/>
            <ac:inkMk id="129" creationId="{7DDAE1F4-81C0-18C3-5BAC-723DDD8A541A}"/>
          </ac:inkMkLst>
        </pc:inkChg>
        <pc:inkChg chg="add mod">
          <ac:chgData name="Mario Martinez" userId="3a8698ea-445f-4751-a923-c95ba728fd8c" providerId="ADAL" clId="{8DD508BC-A121-44E9-B0C3-2F55E1E367CB}" dt="2025-05-13T04:05:06.829" v="243"/>
          <ac:inkMkLst>
            <pc:docMk/>
            <pc:sldMk cId="3677523288" sldId="633"/>
            <ac:inkMk id="131" creationId="{3C3AD27A-D385-00C8-4F84-9B2531B4A416}"/>
          </ac:inkMkLst>
        </pc:inkChg>
        <pc:inkChg chg="add del mod">
          <ac:chgData name="Mario Martinez" userId="3a8698ea-445f-4751-a923-c95ba728fd8c" providerId="ADAL" clId="{8DD508BC-A121-44E9-B0C3-2F55E1E367CB}" dt="2025-05-13T04:05:06.829" v="243"/>
          <ac:inkMkLst>
            <pc:docMk/>
            <pc:sldMk cId="3677523288" sldId="633"/>
            <ac:inkMk id="132" creationId="{7EBCD603-8AD7-741C-467F-09B3F29037F9}"/>
          </ac:inkMkLst>
        </pc:inkChg>
        <pc:inkChg chg="add del mod">
          <ac:chgData name="Mario Martinez" userId="3a8698ea-445f-4751-a923-c95ba728fd8c" providerId="ADAL" clId="{8DD508BC-A121-44E9-B0C3-2F55E1E367CB}" dt="2025-05-13T04:22:13.018" v="1414"/>
          <ac:inkMkLst>
            <pc:docMk/>
            <pc:sldMk cId="3677523288" sldId="633"/>
            <ac:inkMk id="134" creationId="{424F4949-0FAF-1F2F-F53F-E04F56A49808}"/>
          </ac:inkMkLst>
        </pc:inkChg>
        <pc:inkChg chg="add del mod">
          <ac:chgData name="Mario Martinez" userId="3a8698ea-445f-4751-a923-c95ba728fd8c" providerId="ADAL" clId="{8DD508BC-A121-44E9-B0C3-2F55E1E367CB}" dt="2025-05-13T04:22:13.018" v="1415"/>
          <ac:inkMkLst>
            <pc:docMk/>
            <pc:sldMk cId="3677523288" sldId="633"/>
            <ac:inkMk id="135" creationId="{A5FBAC83-D94C-A91E-C36C-8576EBC030E2}"/>
          </ac:inkMkLst>
        </pc:inkChg>
        <pc:inkChg chg="add mod">
          <ac:chgData name="Mario Martinez" userId="3a8698ea-445f-4751-a923-c95ba728fd8c" providerId="ADAL" clId="{8DD508BC-A121-44E9-B0C3-2F55E1E367CB}" dt="2025-05-13T04:21:39.583" v="1307"/>
          <ac:inkMkLst>
            <pc:docMk/>
            <pc:sldMk cId="3677523288" sldId="633"/>
            <ac:inkMk id="136" creationId="{F171F331-1349-B5BE-7695-224169E26A96}"/>
          </ac:inkMkLst>
        </pc:inkChg>
        <pc:inkChg chg="add del mod">
          <ac:chgData name="Mario Martinez" userId="3a8698ea-445f-4751-a923-c95ba728fd8c" providerId="ADAL" clId="{8DD508BC-A121-44E9-B0C3-2F55E1E367CB}" dt="2025-05-13T04:22:13.017" v="1409"/>
          <ac:inkMkLst>
            <pc:docMk/>
            <pc:sldMk cId="3677523288" sldId="633"/>
            <ac:inkMk id="137" creationId="{B7D00908-C9D0-8FF5-D18D-26744DBFC64E}"/>
          </ac:inkMkLst>
        </pc:inkChg>
        <pc:inkChg chg="add del mod">
          <ac:chgData name="Mario Martinez" userId="3a8698ea-445f-4751-a923-c95ba728fd8c" providerId="ADAL" clId="{8DD508BC-A121-44E9-B0C3-2F55E1E367CB}" dt="2025-05-13T04:22:13.017" v="1404"/>
          <ac:inkMkLst>
            <pc:docMk/>
            <pc:sldMk cId="3677523288" sldId="633"/>
            <ac:inkMk id="138" creationId="{CD60A7BB-E13E-546D-EFDD-F181980C2E95}"/>
          </ac:inkMkLst>
        </pc:inkChg>
        <pc:inkChg chg="add del mod">
          <ac:chgData name="Mario Martinez" userId="3a8698ea-445f-4751-a923-c95ba728fd8c" providerId="ADAL" clId="{8DD508BC-A121-44E9-B0C3-2F55E1E367CB}" dt="2025-05-13T04:22:13.016" v="1402"/>
          <ac:inkMkLst>
            <pc:docMk/>
            <pc:sldMk cId="3677523288" sldId="633"/>
            <ac:inkMk id="139" creationId="{CA7E9355-B9C7-7451-6380-1CE974387CEE}"/>
          </ac:inkMkLst>
        </pc:inkChg>
        <pc:inkChg chg="add mod">
          <ac:chgData name="Mario Martinez" userId="3a8698ea-445f-4751-a923-c95ba728fd8c" providerId="ADAL" clId="{8DD508BC-A121-44E9-B0C3-2F55E1E367CB}" dt="2025-05-13T04:21:44.750" v="1337"/>
          <ac:inkMkLst>
            <pc:docMk/>
            <pc:sldMk cId="3677523288" sldId="633"/>
            <ac:inkMk id="140" creationId="{88D5F898-A063-EB9D-5F4D-208501E664AE}"/>
          </ac:inkMkLst>
        </pc:inkChg>
        <pc:inkChg chg="add">
          <ac:chgData name="Mario Martinez" userId="3a8698ea-445f-4751-a923-c95ba728fd8c" providerId="ADAL" clId="{8DD508BC-A121-44E9-B0C3-2F55E1E367CB}" dt="2025-05-13T04:07:46.339" v="306" actId="9405"/>
          <ac:inkMkLst>
            <pc:docMk/>
            <pc:sldMk cId="3677523288" sldId="633"/>
            <ac:inkMk id="142" creationId="{13D58BE7-A847-313E-67C6-463597825633}"/>
          </ac:inkMkLst>
        </pc:inkChg>
        <pc:inkChg chg="add del">
          <ac:chgData name="Mario Martinez" userId="3a8698ea-445f-4751-a923-c95ba728fd8c" providerId="ADAL" clId="{8DD508BC-A121-44E9-B0C3-2F55E1E367CB}" dt="2025-05-13T04:21:39.580" v="1305"/>
          <ac:inkMkLst>
            <pc:docMk/>
            <pc:sldMk cId="3677523288" sldId="633"/>
            <ac:inkMk id="144" creationId="{469F9D32-346D-4FD5-F30D-D0E8BFE1A229}"/>
          </ac:inkMkLst>
        </pc:inkChg>
        <pc:inkChg chg="add">
          <ac:chgData name="Mario Martinez" userId="3a8698ea-445f-4751-a923-c95ba728fd8c" providerId="ADAL" clId="{8DD508BC-A121-44E9-B0C3-2F55E1E367CB}" dt="2025-05-13T04:07:50.618" v="309" actId="9405"/>
          <ac:inkMkLst>
            <pc:docMk/>
            <pc:sldMk cId="3677523288" sldId="633"/>
            <ac:inkMk id="145" creationId="{3D51FD46-928D-465C-5239-3311909714D2}"/>
          </ac:inkMkLst>
        </pc:inkChg>
        <pc:inkChg chg="add del mod">
          <ac:chgData name="Mario Martinez" userId="3a8698ea-445f-4751-a923-c95ba728fd8c" providerId="ADAL" clId="{8DD508BC-A121-44E9-B0C3-2F55E1E367CB}" dt="2025-05-13T04:22:13.013" v="1384"/>
          <ac:inkMkLst>
            <pc:docMk/>
            <pc:sldMk cId="3677523288" sldId="633"/>
            <ac:inkMk id="147" creationId="{089B836C-30EF-F428-0BBF-3122E4963163}"/>
          </ac:inkMkLst>
        </pc:inkChg>
        <pc:inkChg chg="add del mod">
          <ac:chgData name="Mario Martinez" userId="3a8698ea-445f-4751-a923-c95ba728fd8c" providerId="ADAL" clId="{8DD508BC-A121-44E9-B0C3-2F55E1E367CB}" dt="2025-05-13T04:10:43.402" v="414"/>
          <ac:inkMkLst>
            <pc:docMk/>
            <pc:sldMk cId="3677523288" sldId="633"/>
            <ac:inkMk id="149" creationId="{FF096816-AF0A-0379-CAAA-BE1650ED5D72}"/>
          </ac:inkMkLst>
        </pc:inkChg>
        <pc:inkChg chg="add del mod">
          <ac:chgData name="Mario Martinez" userId="3a8698ea-445f-4751-a923-c95ba728fd8c" providerId="ADAL" clId="{8DD508BC-A121-44E9-B0C3-2F55E1E367CB}" dt="2025-05-13T04:10:45.300" v="424"/>
          <ac:inkMkLst>
            <pc:docMk/>
            <pc:sldMk cId="3677523288" sldId="633"/>
            <ac:inkMk id="151" creationId="{954F1AE5-C66F-2652-3946-D820AAF1319D}"/>
          </ac:inkMkLst>
        </pc:inkChg>
        <pc:inkChg chg="add">
          <ac:chgData name="Mario Martinez" userId="3a8698ea-445f-4751-a923-c95ba728fd8c" providerId="ADAL" clId="{8DD508BC-A121-44E9-B0C3-2F55E1E367CB}" dt="2025-05-13T04:07:57.715" v="316" actId="9405"/>
          <ac:inkMkLst>
            <pc:docMk/>
            <pc:sldMk cId="3677523288" sldId="633"/>
            <ac:inkMk id="152" creationId="{7F9DAEEC-0C9D-BC63-1ACE-E0C6C602A31D}"/>
          </ac:inkMkLst>
        </pc:inkChg>
        <pc:inkChg chg="add del mod">
          <ac:chgData name="Mario Martinez" userId="3a8698ea-445f-4751-a923-c95ba728fd8c" providerId="ADAL" clId="{8DD508BC-A121-44E9-B0C3-2F55E1E367CB}" dt="2025-05-13T04:22:13.016" v="1403"/>
          <ac:inkMkLst>
            <pc:docMk/>
            <pc:sldMk cId="3677523288" sldId="633"/>
            <ac:inkMk id="154" creationId="{0B012BA9-F1F0-A472-9F88-68A8EA079426}"/>
          </ac:inkMkLst>
        </pc:inkChg>
        <pc:inkChg chg="add del mod">
          <ac:chgData name="Mario Martinez" userId="3a8698ea-445f-4751-a923-c95ba728fd8c" providerId="ADAL" clId="{8DD508BC-A121-44E9-B0C3-2F55E1E367CB}" dt="2025-05-13T04:22:13.017" v="1405"/>
          <ac:inkMkLst>
            <pc:docMk/>
            <pc:sldMk cId="3677523288" sldId="633"/>
            <ac:inkMk id="156" creationId="{3D03A1A9-544D-5802-6385-AB712D2F6FE7}"/>
          </ac:inkMkLst>
        </pc:inkChg>
        <pc:inkChg chg="add mod">
          <ac:chgData name="Mario Martinez" userId="3a8698ea-445f-4751-a923-c95ba728fd8c" providerId="ADAL" clId="{8DD508BC-A121-44E9-B0C3-2F55E1E367CB}" dt="2025-05-13T04:22:13.019" v="1418"/>
          <ac:inkMkLst>
            <pc:docMk/>
            <pc:sldMk cId="3677523288" sldId="633"/>
            <ac:inkMk id="158" creationId="{59670118-8F25-37D4-5CD8-3EC3D1FAE728}"/>
          </ac:inkMkLst>
        </pc:inkChg>
        <pc:inkChg chg="add">
          <ac:chgData name="Mario Martinez" userId="3a8698ea-445f-4751-a923-c95ba728fd8c" providerId="ADAL" clId="{8DD508BC-A121-44E9-B0C3-2F55E1E367CB}" dt="2025-05-13T04:08:11.553" v="324" actId="9405"/>
          <ac:inkMkLst>
            <pc:docMk/>
            <pc:sldMk cId="3677523288" sldId="633"/>
            <ac:inkMk id="160" creationId="{EFEAABD1-478B-2633-E0F1-116ACA8E91EB}"/>
          </ac:inkMkLst>
        </pc:inkChg>
        <pc:inkChg chg="add">
          <ac:chgData name="Mario Martinez" userId="3a8698ea-445f-4751-a923-c95ba728fd8c" providerId="ADAL" clId="{8DD508BC-A121-44E9-B0C3-2F55E1E367CB}" dt="2025-05-13T04:08:11.722" v="325" actId="9405"/>
          <ac:inkMkLst>
            <pc:docMk/>
            <pc:sldMk cId="3677523288" sldId="633"/>
            <ac:inkMk id="161" creationId="{BB4CCA92-719E-F40A-578C-51A2607B577E}"/>
          </ac:inkMkLst>
        </pc:inkChg>
        <pc:inkChg chg="add mod">
          <ac:chgData name="Mario Martinez" userId="3a8698ea-445f-4751-a923-c95ba728fd8c" providerId="ADAL" clId="{8DD508BC-A121-44E9-B0C3-2F55E1E367CB}" dt="2025-05-13T04:13:32.175" v="563"/>
          <ac:inkMkLst>
            <pc:docMk/>
            <pc:sldMk cId="3677523288" sldId="633"/>
            <ac:inkMk id="163" creationId="{368C48A2-2510-8474-2D77-12F08373C325}"/>
          </ac:inkMkLst>
        </pc:inkChg>
        <pc:inkChg chg="add del mod">
          <ac:chgData name="Mario Martinez" userId="3a8698ea-445f-4751-a923-c95ba728fd8c" providerId="ADAL" clId="{8DD508BC-A121-44E9-B0C3-2F55E1E367CB}" dt="2025-05-13T04:08:45.964" v="337"/>
          <ac:inkMkLst>
            <pc:docMk/>
            <pc:sldMk cId="3677523288" sldId="633"/>
            <ac:inkMk id="165" creationId="{D0144128-4BD1-71A0-FAAC-0D416AC8B1AD}"/>
          </ac:inkMkLst>
        </pc:inkChg>
        <pc:inkChg chg="add del mod">
          <ac:chgData name="Mario Martinez" userId="3a8698ea-445f-4751-a923-c95ba728fd8c" providerId="ADAL" clId="{8DD508BC-A121-44E9-B0C3-2F55E1E367CB}" dt="2025-05-13T04:08:46.640" v="341"/>
          <ac:inkMkLst>
            <pc:docMk/>
            <pc:sldMk cId="3677523288" sldId="633"/>
            <ac:inkMk id="166" creationId="{609578B5-E47A-B2FE-8237-A7EEFF1829FD}"/>
          </ac:inkMkLst>
        </pc:inkChg>
        <pc:inkChg chg="add del mod">
          <ac:chgData name="Mario Martinez" userId="3a8698ea-445f-4751-a923-c95ba728fd8c" providerId="ADAL" clId="{8DD508BC-A121-44E9-B0C3-2F55E1E367CB}" dt="2025-05-13T04:08:46.640" v="340"/>
          <ac:inkMkLst>
            <pc:docMk/>
            <pc:sldMk cId="3677523288" sldId="633"/>
            <ac:inkMk id="168" creationId="{4E592DFD-76E1-E611-8CB9-F73996B970FD}"/>
          </ac:inkMkLst>
        </pc:inkChg>
        <pc:inkChg chg="add del">
          <ac:chgData name="Mario Martinez" userId="3a8698ea-445f-4751-a923-c95ba728fd8c" providerId="ADAL" clId="{8DD508BC-A121-44E9-B0C3-2F55E1E367CB}" dt="2025-05-13T04:10:47.196" v="437"/>
          <ac:inkMkLst>
            <pc:docMk/>
            <pc:sldMk cId="3677523288" sldId="633"/>
            <ac:inkMk id="170" creationId="{485AE2A8-2665-1061-8830-EF090E08CE21}"/>
          </ac:inkMkLst>
        </pc:inkChg>
        <pc:inkChg chg="add del mod">
          <ac:chgData name="Mario Martinez" userId="3a8698ea-445f-4751-a923-c95ba728fd8c" providerId="ADAL" clId="{8DD508BC-A121-44E9-B0C3-2F55E1E367CB}" dt="2025-05-13T04:08:45.965" v="339"/>
          <ac:inkMkLst>
            <pc:docMk/>
            <pc:sldMk cId="3677523288" sldId="633"/>
            <ac:inkMk id="171" creationId="{9B5BB61D-CB97-0ABB-1C43-94F6CD83287F}"/>
          </ac:inkMkLst>
        </pc:inkChg>
        <pc:inkChg chg="add del mod">
          <ac:chgData name="Mario Martinez" userId="3a8698ea-445f-4751-a923-c95ba728fd8c" providerId="ADAL" clId="{8DD508BC-A121-44E9-B0C3-2F55E1E367CB}" dt="2025-05-13T04:09:25.060" v="355"/>
          <ac:inkMkLst>
            <pc:docMk/>
            <pc:sldMk cId="3677523288" sldId="633"/>
            <ac:inkMk id="173" creationId="{F118E778-B3ED-5567-9CAC-5107BE2C71F9}"/>
          </ac:inkMkLst>
        </pc:inkChg>
        <pc:inkChg chg="add del mod">
          <ac:chgData name="Mario Martinez" userId="3a8698ea-445f-4751-a923-c95ba728fd8c" providerId="ADAL" clId="{8DD508BC-A121-44E9-B0C3-2F55E1E367CB}" dt="2025-05-13T04:09:25.058" v="352"/>
          <ac:inkMkLst>
            <pc:docMk/>
            <pc:sldMk cId="3677523288" sldId="633"/>
            <ac:inkMk id="174" creationId="{EF4F9970-EF06-493B-9789-8D081FE94741}"/>
          </ac:inkMkLst>
        </pc:inkChg>
        <pc:inkChg chg="add del">
          <ac:chgData name="Mario Martinez" userId="3a8698ea-445f-4751-a923-c95ba728fd8c" providerId="ADAL" clId="{8DD508BC-A121-44E9-B0C3-2F55E1E367CB}" dt="2025-05-13T04:21:36.937" v="1303"/>
          <ac:inkMkLst>
            <pc:docMk/>
            <pc:sldMk cId="3677523288" sldId="633"/>
            <ac:inkMk id="176" creationId="{A50D6F7D-425B-E03B-9177-22888F33A563}"/>
          </ac:inkMkLst>
        </pc:inkChg>
        <pc:inkChg chg="add del">
          <ac:chgData name="Mario Martinez" userId="3a8698ea-445f-4751-a923-c95ba728fd8c" providerId="ADAL" clId="{8DD508BC-A121-44E9-B0C3-2F55E1E367CB}" dt="2025-05-13T04:21:44.749" v="1335"/>
          <ac:inkMkLst>
            <pc:docMk/>
            <pc:sldMk cId="3677523288" sldId="633"/>
            <ac:inkMk id="177" creationId="{552B8AE4-68E6-BEBC-B980-8D931C5CF9CF}"/>
          </ac:inkMkLst>
        </pc:inkChg>
        <pc:inkChg chg="add del mod">
          <ac:chgData name="Mario Martinez" userId="3a8698ea-445f-4751-a923-c95ba728fd8c" providerId="ADAL" clId="{8DD508BC-A121-44E9-B0C3-2F55E1E367CB}" dt="2025-05-13T04:21:35.697" v="1299"/>
          <ac:inkMkLst>
            <pc:docMk/>
            <pc:sldMk cId="3677523288" sldId="633"/>
            <ac:inkMk id="178" creationId="{F2770520-60CE-0547-6062-2FD4702EE159}"/>
          </ac:inkMkLst>
        </pc:inkChg>
        <pc:inkChg chg="add del mod">
          <ac:chgData name="Mario Martinez" userId="3a8698ea-445f-4751-a923-c95ba728fd8c" providerId="ADAL" clId="{8DD508BC-A121-44E9-B0C3-2F55E1E367CB}" dt="2025-05-13T04:09:25.060" v="354"/>
          <ac:inkMkLst>
            <pc:docMk/>
            <pc:sldMk cId="3677523288" sldId="633"/>
            <ac:inkMk id="180" creationId="{12AEB5E0-F55F-8E16-4387-6B6F885A1849}"/>
          </ac:inkMkLst>
        </pc:inkChg>
        <pc:inkChg chg="add del">
          <ac:chgData name="Mario Martinez" userId="3a8698ea-445f-4751-a923-c95ba728fd8c" providerId="ADAL" clId="{8DD508BC-A121-44E9-B0C3-2F55E1E367CB}" dt="2025-05-13T04:09:25.059" v="353"/>
          <ac:inkMkLst>
            <pc:docMk/>
            <pc:sldMk cId="3677523288" sldId="633"/>
            <ac:inkMk id="182" creationId="{769A9C1B-5D80-9497-0390-79A85A3CBFF6}"/>
          </ac:inkMkLst>
        </pc:inkChg>
        <pc:inkChg chg="add del mod">
          <ac:chgData name="Mario Martinez" userId="3a8698ea-445f-4751-a923-c95ba728fd8c" providerId="ADAL" clId="{8DD508BC-A121-44E9-B0C3-2F55E1E367CB}" dt="2025-05-13T04:12:09.003" v="504"/>
          <ac:inkMkLst>
            <pc:docMk/>
            <pc:sldMk cId="3677523288" sldId="633"/>
            <ac:inkMk id="183" creationId="{3E6B1AE9-DB31-8939-1641-3B262980DCAE}"/>
          </ac:inkMkLst>
        </pc:inkChg>
        <pc:inkChg chg="add del mod">
          <ac:chgData name="Mario Martinez" userId="3a8698ea-445f-4751-a923-c95ba728fd8c" providerId="ADAL" clId="{8DD508BC-A121-44E9-B0C3-2F55E1E367CB}" dt="2025-05-13T04:12:08.088" v="501"/>
          <ac:inkMkLst>
            <pc:docMk/>
            <pc:sldMk cId="3677523288" sldId="633"/>
            <ac:inkMk id="184" creationId="{4C2AE7D2-ADA1-5E04-A7EC-9C061470BFDB}"/>
          </ac:inkMkLst>
        </pc:inkChg>
        <pc:inkChg chg="add del mod">
          <ac:chgData name="Mario Martinez" userId="3a8698ea-445f-4751-a923-c95ba728fd8c" providerId="ADAL" clId="{8DD508BC-A121-44E9-B0C3-2F55E1E367CB}" dt="2025-05-13T04:12:08.088" v="500"/>
          <ac:inkMkLst>
            <pc:docMk/>
            <pc:sldMk cId="3677523288" sldId="633"/>
            <ac:inkMk id="185" creationId="{15BBCD5E-A8FA-A343-997F-14B08B3CAF14}"/>
          </ac:inkMkLst>
        </pc:inkChg>
        <pc:inkChg chg="add del mod">
          <ac:chgData name="Mario Martinez" userId="3a8698ea-445f-4751-a923-c95ba728fd8c" providerId="ADAL" clId="{8DD508BC-A121-44E9-B0C3-2F55E1E367CB}" dt="2025-05-13T04:12:08.087" v="498"/>
          <ac:inkMkLst>
            <pc:docMk/>
            <pc:sldMk cId="3677523288" sldId="633"/>
            <ac:inkMk id="186" creationId="{F37463B8-BE41-7C8B-62FA-B0314E8FC552}"/>
          </ac:inkMkLst>
        </pc:inkChg>
        <pc:inkChg chg="add del mod">
          <ac:chgData name="Mario Martinez" userId="3a8698ea-445f-4751-a923-c95ba728fd8c" providerId="ADAL" clId="{8DD508BC-A121-44E9-B0C3-2F55E1E367CB}" dt="2025-05-13T04:12:08.087" v="499"/>
          <ac:inkMkLst>
            <pc:docMk/>
            <pc:sldMk cId="3677523288" sldId="633"/>
            <ac:inkMk id="188" creationId="{F8CA4773-00E8-0731-46D8-48287BF47C44}"/>
          </ac:inkMkLst>
        </pc:inkChg>
        <pc:inkChg chg="add mod">
          <ac:chgData name="Mario Martinez" userId="3a8698ea-445f-4751-a923-c95ba728fd8c" providerId="ADAL" clId="{8DD508BC-A121-44E9-B0C3-2F55E1E367CB}" dt="2025-05-13T04:09:28.937" v="363"/>
          <ac:inkMkLst>
            <pc:docMk/>
            <pc:sldMk cId="3677523288" sldId="633"/>
            <ac:inkMk id="189" creationId="{2B1AE62D-3D53-92A8-4373-B79671F4F4E1}"/>
          </ac:inkMkLst>
        </pc:inkChg>
        <pc:inkChg chg="add">
          <ac:chgData name="Mario Martinez" userId="3a8698ea-445f-4751-a923-c95ba728fd8c" providerId="ADAL" clId="{8DD508BC-A121-44E9-B0C3-2F55E1E367CB}" dt="2025-05-13T04:09:29.478" v="364" actId="9405"/>
          <ac:inkMkLst>
            <pc:docMk/>
            <pc:sldMk cId="3677523288" sldId="633"/>
            <ac:inkMk id="191" creationId="{620056D2-9FF3-829F-B065-9260D198A341}"/>
          </ac:inkMkLst>
        </pc:inkChg>
        <pc:inkChg chg="add del mod">
          <ac:chgData name="Mario Martinez" userId="3a8698ea-445f-4751-a923-c95ba728fd8c" providerId="ADAL" clId="{8DD508BC-A121-44E9-B0C3-2F55E1E367CB}" dt="2025-05-13T04:12:09.003" v="503"/>
          <ac:inkMkLst>
            <pc:docMk/>
            <pc:sldMk cId="3677523288" sldId="633"/>
            <ac:inkMk id="192" creationId="{F72C4BC2-26DD-583C-FEED-725BFBE00CFD}"/>
          </ac:inkMkLst>
        </pc:inkChg>
        <pc:inkChg chg="add del mod">
          <ac:chgData name="Mario Martinez" userId="3a8698ea-445f-4751-a923-c95ba728fd8c" providerId="ADAL" clId="{8DD508BC-A121-44E9-B0C3-2F55E1E367CB}" dt="2025-05-13T04:12:09.003" v="506"/>
          <ac:inkMkLst>
            <pc:docMk/>
            <pc:sldMk cId="3677523288" sldId="633"/>
            <ac:inkMk id="193" creationId="{BD099AB8-B91A-DF76-56E8-3EB707007ABD}"/>
          </ac:inkMkLst>
        </pc:inkChg>
        <pc:inkChg chg="add del mod">
          <ac:chgData name="Mario Martinez" userId="3a8698ea-445f-4751-a923-c95ba728fd8c" providerId="ADAL" clId="{8DD508BC-A121-44E9-B0C3-2F55E1E367CB}" dt="2025-05-13T04:12:09.003" v="507"/>
          <ac:inkMkLst>
            <pc:docMk/>
            <pc:sldMk cId="3677523288" sldId="633"/>
            <ac:inkMk id="194" creationId="{18BF84D2-296E-8161-C90E-4B822FE4BB8B}"/>
          </ac:inkMkLst>
        </pc:inkChg>
        <pc:inkChg chg="add del mod">
          <ac:chgData name="Mario Martinez" userId="3a8698ea-445f-4751-a923-c95ba728fd8c" providerId="ADAL" clId="{8DD508BC-A121-44E9-B0C3-2F55E1E367CB}" dt="2025-05-13T04:12:09.003" v="505"/>
          <ac:inkMkLst>
            <pc:docMk/>
            <pc:sldMk cId="3677523288" sldId="633"/>
            <ac:inkMk id="195" creationId="{ACE991F3-2E3A-8688-AC35-AAB7ED56076E}"/>
          </ac:inkMkLst>
        </pc:inkChg>
        <pc:inkChg chg="add del mod">
          <ac:chgData name="Mario Martinez" userId="3a8698ea-445f-4751-a923-c95ba728fd8c" providerId="ADAL" clId="{8DD508BC-A121-44E9-B0C3-2F55E1E367CB}" dt="2025-05-13T04:12:09.002" v="502"/>
          <ac:inkMkLst>
            <pc:docMk/>
            <pc:sldMk cId="3677523288" sldId="633"/>
            <ac:inkMk id="196" creationId="{F9EB0D9B-E6F7-B896-9ED6-28BFE9E83DA5}"/>
          </ac:inkMkLst>
        </pc:inkChg>
        <pc:inkChg chg="add del">
          <ac:chgData name="Mario Martinez" userId="3a8698ea-445f-4751-a923-c95ba728fd8c" providerId="ADAL" clId="{8DD508BC-A121-44E9-B0C3-2F55E1E367CB}" dt="2025-05-13T04:10:43.401" v="408"/>
          <ac:inkMkLst>
            <pc:docMk/>
            <pc:sldMk cId="3677523288" sldId="633"/>
            <ac:inkMk id="198" creationId="{862D1117-AAE7-A357-D35A-241452859CAB}"/>
          </ac:inkMkLst>
        </pc:inkChg>
        <pc:inkChg chg="add del mod">
          <ac:chgData name="Mario Martinez" userId="3a8698ea-445f-4751-a923-c95ba728fd8c" providerId="ADAL" clId="{8DD508BC-A121-44E9-B0C3-2F55E1E367CB}" dt="2025-05-13T04:10:45.302" v="433"/>
          <ac:inkMkLst>
            <pc:docMk/>
            <pc:sldMk cId="3677523288" sldId="633"/>
            <ac:inkMk id="199" creationId="{71DBAEF1-5511-3663-BCF8-219B2A4D0892}"/>
          </ac:inkMkLst>
        </pc:inkChg>
        <pc:inkChg chg="add">
          <ac:chgData name="Mario Martinez" userId="3a8698ea-445f-4751-a923-c95ba728fd8c" providerId="ADAL" clId="{8DD508BC-A121-44E9-B0C3-2F55E1E367CB}" dt="2025-05-13T04:09:48.983" v="374" actId="9405"/>
          <ac:inkMkLst>
            <pc:docMk/>
            <pc:sldMk cId="3677523288" sldId="633"/>
            <ac:inkMk id="201" creationId="{6286D398-7943-E7FA-0C55-B86BB94368B5}"/>
          </ac:inkMkLst>
        </pc:inkChg>
        <pc:inkChg chg="add del mod">
          <ac:chgData name="Mario Martinez" userId="3a8698ea-445f-4751-a923-c95ba728fd8c" providerId="ADAL" clId="{8DD508BC-A121-44E9-B0C3-2F55E1E367CB}" dt="2025-05-13T04:10:42.932" v="396"/>
          <ac:inkMkLst>
            <pc:docMk/>
            <pc:sldMk cId="3677523288" sldId="633"/>
            <ac:inkMk id="202" creationId="{CE39EB44-267D-1DA2-90CC-310D575FF478}"/>
          </ac:inkMkLst>
        </pc:inkChg>
        <pc:inkChg chg="add del mod">
          <ac:chgData name="Mario Martinez" userId="3a8698ea-445f-4751-a923-c95ba728fd8c" providerId="ADAL" clId="{8DD508BC-A121-44E9-B0C3-2F55E1E367CB}" dt="2025-05-13T04:10:43.159" v="403"/>
          <ac:inkMkLst>
            <pc:docMk/>
            <pc:sldMk cId="3677523288" sldId="633"/>
            <ac:inkMk id="203" creationId="{8A4CC142-AE6E-F881-2E76-4EF43828AB8E}"/>
          </ac:inkMkLst>
        </pc:inkChg>
        <pc:inkChg chg="add">
          <ac:chgData name="Mario Martinez" userId="3a8698ea-445f-4751-a923-c95ba728fd8c" providerId="ADAL" clId="{8DD508BC-A121-44E9-B0C3-2F55E1E367CB}" dt="2025-05-13T04:09:49.945" v="377" actId="9405"/>
          <ac:inkMkLst>
            <pc:docMk/>
            <pc:sldMk cId="3677523288" sldId="633"/>
            <ac:inkMk id="204" creationId="{59E3DA33-E739-C60A-6DAD-8DA1EE1F84BA}"/>
          </ac:inkMkLst>
        </pc:inkChg>
        <pc:inkChg chg="add">
          <ac:chgData name="Mario Martinez" userId="3a8698ea-445f-4751-a923-c95ba728fd8c" providerId="ADAL" clId="{8DD508BC-A121-44E9-B0C3-2F55E1E367CB}" dt="2025-05-13T04:09:50.209" v="378" actId="9405"/>
          <ac:inkMkLst>
            <pc:docMk/>
            <pc:sldMk cId="3677523288" sldId="633"/>
            <ac:inkMk id="205" creationId="{F44FBE7F-4DAF-5846-9754-3D6A6278B4C9}"/>
          </ac:inkMkLst>
        </pc:inkChg>
        <pc:inkChg chg="add mod">
          <ac:chgData name="Mario Martinez" userId="3a8698ea-445f-4751-a923-c95ba728fd8c" providerId="ADAL" clId="{8DD508BC-A121-44E9-B0C3-2F55E1E367CB}" dt="2025-05-13T04:10:43.402" v="413"/>
          <ac:inkMkLst>
            <pc:docMk/>
            <pc:sldMk cId="3677523288" sldId="633"/>
            <ac:inkMk id="206" creationId="{B52BE8E7-C707-35FA-511E-8C5D0BACFE20}"/>
          </ac:inkMkLst>
        </pc:inkChg>
        <pc:inkChg chg="add del mod">
          <ac:chgData name="Mario Martinez" userId="3a8698ea-445f-4751-a923-c95ba728fd8c" providerId="ADAL" clId="{8DD508BC-A121-44E9-B0C3-2F55E1E367CB}" dt="2025-05-13T04:10:43.159" v="401"/>
          <ac:inkMkLst>
            <pc:docMk/>
            <pc:sldMk cId="3677523288" sldId="633"/>
            <ac:inkMk id="207" creationId="{9D182E78-0280-6EE0-E79D-FF38D1AAE8B5}"/>
          </ac:inkMkLst>
        </pc:inkChg>
        <pc:inkChg chg="add">
          <ac:chgData name="Mario Martinez" userId="3a8698ea-445f-4751-a923-c95ba728fd8c" providerId="ADAL" clId="{8DD508BC-A121-44E9-B0C3-2F55E1E367CB}" dt="2025-05-13T04:09:51.430" v="381" actId="9405"/>
          <ac:inkMkLst>
            <pc:docMk/>
            <pc:sldMk cId="3677523288" sldId="633"/>
            <ac:inkMk id="208" creationId="{7C9080F3-3FE0-47E8-9E14-B3C35FD1E6D1}"/>
          </ac:inkMkLst>
        </pc:inkChg>
        <pc:inkChg chg="add">
          <ac:chgData name="Mario Martinez" userId="3a8698ea-445f-4751-a923-c95ba728fd8c" providerId="ADAL" clId="{8DD508BC-A121-44E9-B0C3-2F55E1E367CB}" dt="2025-05-13T04:09:51.802" v="382" actId="9405"/>
          <ac:inkMkLst>
            <pc:docMk/>
            <pc:sldMk cId="3677523288" sldId="633"/>
            <ac:inkMk id="209" creationId="{5FFAEF78-7D65-6CF2-B513-F0F29084E910}"/>
          </ac:inkMkLst>
        </pc:inkChg>
        <pc:inkChg chg="add">
          <ac:chgData name="Mario Martinez" userId="3a8698ea-445f-4751-a923-c95ba728fd8c" providerId="ADAL" clId="{8DD508BC-A121-44E9-B0C3-2F55E1E367CB}" dt="2025-05-13T04:09:52.158" v="383" actId="9405"/>
          <ac:inkMkLst>
            <pc:docMk/>
            <pc:sldMk cId="3677523288" sldId="633"/>
            <ac:inkMk id="210" creationId="{2543E47C-3A2B-6A84-53FB-D6CECFE1ABD6}"/>
          </ac:inkMkLst>
        </pc:inkChg>
        <pc:inkChg chg="add">
          <ac:chgData name="Mario Martinez" userId="3a8698ea-445f-4751-a923-c95ba728fd8c" providerId="ADAL" clId="{8DD508BC-A121-44E9-B0C3-2F55E1E367CB}" dt="2025-05-13T04:10:04.389" v="385" actId="9405"/>
          <ac:inkMkLst>
            <pc:docMk/>
            <pc:sldMk cId="3677523288" sldId="633"/>
            <ac:inkMk id="212" creationId="{056560A2-EDB2-25A8-75EC-6C038AEE80C4}"/>
          </ac:inkMkLst>
        </pc:inkChg>
        <pc:inkChg chg="add">
          <ac:chgData name="Mario Martinez" userId="3a8698ea-445f-4751-a923-c95ba728fd8c" providerId="ADAL" clId="{8DD508BC-A121-44E9-B0C3-2F55E1E367CB}" dt="2025-05-13T04:10:05.152" v="386" actId="9405"/>
          <ac:inkMkLst>
            <pc:docMk/>
            <pc:sldMk cId="3677523288" sldId="633"/>
            <ac:inkMk id="213" creationId="{37448097-8671-61FE-97CD-B3F7861AB01B}"/>
          </ac:inkMkLst>
        </pc:inkChg>
        <pc:inkChg chg="add del mod">
          <ac:chgData name="Mario Martinez" userId="3a8698ea-445f-4751-a923-c95ba728fd8c" providerId="ADAL" clId="{8DD508BC-A121-44E9-B0C3-2F55E1E367CB}" dt="2025-05-13T04:10:43.403" v="415"/>
          <ac:inkMkLst>
            <pc:docMk/>
            <pc:sldMk cId="3677523288" sldId="633"/>
            <ac:inkMk id="214" creationId="{B969011E-4D52-76B0-E791-35127956E018}"/>
          </ac:inkMkLst>
        </pc:inkChg>
        <pc:inkChg chg="add del mod">
          <ac:chgData name="Mario Martinez" userId="3a8698ea-445f-4751-a923-c95ba728fd8c" providerId="ADAL" clId="{8DD508BC-A121-44E9-B0C3-2F55E1E367CB}" dt="2025-05-13T04:10:45.303" v="434"/>
          <ac:inkMkLst>
            <pc:docMk/>
            <pc:sldMk cId="3677523288" sldId="633"/>
            <ac:inkMk id="215" creationId="{B334F997-4F78-B7AA-5E88-46893A66653D}"/>
          </ac:inkMkLst>
        </pc:inkChg>
        <pc:inkChg chg="add del">
          <ac:chgData name="Mario Martinez" userId="3a8698ea-445f-4751-a923-c95ba728fd8c" providerId="ADAL" clId="{8DD508BC-A121-44E9-B0C3-2F55E1E367CB}" dt="2025-05-13T04:21:44.750" v="1338"/>
          <ac:inkMkLst>
            <pc:docMk/>
            <pc:sldMk cId="3677523288" sldId="633"/>
            <ac:inkMk id="217" creationId="{267BC560-D7F3-4980-D1ED-F13303BD1723}"/>
          </ac:inkMkLst>
        </pc:inkChg>
        <pc:inkChg chg="add del mod">
          <ac:chgData name="Mario Martinez" userId="3a8698ea-445f-4751-a923-c95ba728fd8c" providerId="ADAL" clId="{8DD508BC-A121-44E9-B0C3-2F55E1E367CB}" dt="2025-05-13T04:10:43.401" v="406"/>
          <ac:inkMkLst>
            <pc:docMk/>
            <pc:sldMk cId="3677523288" sldId="633"/>
            <ac:inkMk id="219" creationId="{C278720F-0F03-2BC9-2ADF-C8895D1FC4D4}"/>
          </ac:inkMkLst>
        </pc:inkChg>
        <pc:inkChg chg="add del">
          <ac:chgData name="Mario Martinez" userId="3a8698ea-445f-4751-a923-c95ba728fd8c" providerId="ADAL" clId="{8DD508BC-A121-44E9-B0C3-2F55E1E367CB}" dt="2025-05-13T04:12:07.260" v="494"/>
          <ac:inkMkLst>
            <pc:docMk/>
            <pc:sldMk cId="3677523288" sldId="633"/>
            <ac:inkMk id="221" creationId="{A5D0ED52-813A-CB61-0A8E-0AE4AFA5DEDD}"/>
          </ac:inkMkLst>
        </pc:inkChg>
        <pc:inkChg chg="add del">
          <ac:chgData name="Mario Martinez" userId="3a8698ea-445f-4751-a923-c95ba728fd8c" providerId="ADAL" clId="{8DD508BC-A121-44E9-B0C3-2F55E1E367CB}" dt="2025-05-13T04:12:07.785" v="495"/>
          <ac:inkMkLst>
            <pc:docMk/>
            <pc:sldMk cId="3677523288" sldId="633"/>
            <ac:inkMk id="222" creationId="{C750DA61-C16B-0139-FB9D-139FA4E05496}"/>
          </ac:inkMkLst>
        </pc:inkChg>
        <pc:inkChg chg="add del mod">
          <ac:chgData name="Mario Martinez" userId="3a8698ea-445f-4751-a923-c95ba728fd8c" providerId="ADAL" clId="{8DD508BC-A121-44E9-B0C3-2F55E1E367CB}" dt="2025-05-13T04:11:39.410" v="463"/>
          <ac:inkMkLst>
            <pc:docMk/>
            <pc:sldMk cId="3677523288" sldId="633"/>
            <ac:inkMk id="223" creationId="{787E8882-F37E-E695-AE08-35A7A3610551}"/>
          </ac:inkMkLst>
        </pc:inkChg>
        <pc:inkChg chg="add del mod">
          <ac:chgData name="Mario Martinez" userId="3a8698ea-445f-4751-a923-c95ba728fd8c" providerId="ADAL" clId="{8DD508BC-A121-44E9-B0C3-2F55E1E367CB}" dt="2025-05-13T04:11:38.630" v="460"/>
          <ac:inkMkLst>
            <pc:docMk/>
            <pc:sldMk cId="3677523288" sldId="633"/>
            <ac:inkMk id="224" creationId="{1F997879-5C28-94AD-799F-6D218467E78C}"/>
          </ac:inkMkLst>
        </pc:inkChg>
        <pc:inkChg chg="add del mod">
          <ac:chgData name="Mario Martinez" userId="3a8698ea-445f-4751-a923-c95ba728fd8c" providerId="ADAL" clId="{8DD508BC-A121-44E9-B0C3-2F55E1E367CB}" dt="2025-05-13T04:11:38.330" v="458"/>
          <ac:inkMkLst>
            <pc:docMk/>
            <pc:sldMk cId="3677523288" sldId="633"/>
            <ac:inkMk id="225" creationId="{51E59AA2-CFFE-2439-FCC5-74704785BF41}"/>
          </ac:inkMkLst>
        </pc:inkChg>
        <pc:inkChg chg="add del mod">
          <ac:chgData name="Mario Martinez" userId="3a8698ea-445f-4751-a923-c95ba728fd8c" providerId="ADAL" clId="{8DD508BC-A121-44E9-B0C3-2F55E1E367CB}" dt="2025-05-13T04:11:38.329" v="457"/>
          <ac:inkMkLst>
            <pc:docMk/>
            <pc:sldMk cId="3677523288" sldId="633"/>
            <ac:inkMk id="226" creationId="{9D05109B-C674-C8A3-34AA-4D062D970479}"/>
          </ac:inkMkLst>
        </pc:inkChg>
        <pc:inkChg chg="add del mod">
          <ac:chgData name="Mario Martinez" userId="3a8698ea-445f-4751-a923-c95ba728fd8c" providerId="ADAL" clId="{8DD508BC-A121-44E9-B0C3-2F55E1E367CB}" dt="2025-05-13T04:11:38.330" v="459"/>
          <ac:inkMkLst>
            <pc:docMk/>
            <pc:sldMk cId="3677523288" sldId="633"/>
            <ac:inkMk id="227" creationId="{D4FEAEB7-5F94-DCD7-21B0-8A6A17A03293}"/>
          </ac:inkMkLst>
        </pc:inkChg>
        <pc:inkChg chg="add del mod">
          <ac:chgData name="Mario Martinez" userId="3a8698ea-445f-4751-a923-c95ba728fd8c" providerId="ADAL" clId="{8DD508BC-A121-44E9-B0C3-2F55E1E367CB}" dt="2025-05-13T04:11:39.412" v="465"/>
          <ac:inkMkLst>
            <pc:docMk/>
            <pc:sldMk cId="3677523288" sldId="633"/>
            <ac:inkMk id="228" creationId="{F037EDA0-F326-AFBD-B0D0-E1C3B7493C71}"/>
          </ac:inkMkLst>
        </pc:inkChg>
        <pc:inkChg chg="add del mod">
          <ac:chgData name="Mario Martinez" userId="3a8698ea-445f-4751-a923-c95ba728fd8c" providerId="ADAL" clId="{8DD508BC-A121-44E9-B0C3-2F55E1E367CB}" dt="2025-05-13T04:11:39.410" v="464"/>
          <ac:inkMkLst>
            <pc:docMk/>
            <pc:sldMk cId="3677523288" sldId="633"/>
            <ac:inkMk id="229" creationId="{E6C3BCF2-20EA-6F87-D4B3-25DC0CBD6204}"/>
          </ac:inkMkLst>
        </pc:inkChg>
        <pc:inkChg chg="add del mod">
          <ac:chgData name="Mario Martinez" userId="3a8698ea-445f-4751-a923-c95ba728fd8c" providerId="ADAL" clId="{8DD508BC-A121-44E9-B0C3-2F55E1E367CB}" dt="2025-05-13T04:10:56.307" v="449"/>
          <ac:inkMkLst>
            <pc:docMk/>
            <pc:sldMk cId="3677523288" sldId="633"/>
            <ac:inkMk id="231" creationId="{C7E391E3-322F-BC67-7B9D-A49E639F89E8}"/>
          </ac:inkMkLst>
        </pc:inkChg>
        <pc:inkChg chg="add del mod">
          <ac:chgData name="Mario Martinez" userId="3a8698ea-445f-4751-a923-c95ba728fd8c" providerId="ADAL" clId="{8DD508BC-A121-44E9-B0C3-2F55E1E367CB}" dt="2025-05-13T04:11:38.631" v="462"/>
          <ac:inkMkLst>
            <pc:docMk/>
            <pc:sldMk cId="3677523288" sldId="633"/>
            <ac:inkMk id="233" creationId="{BEBED7E0-8AAD-F8DA-50DA-D0A998B11069}"/>
          </ac:inkMkLst>
        </pc:inkChg>
        <pc:inkChg chg="add del mod">
          <ac:chgData name="Mario Martinez" userId="3a8698ea-445f-4751-a923-c95ba728fd8c" providerId="ADAL" clId="{8DD508BC-A121-44E9-B0C3-2F55E1E367CB}" dt="2025-05-13T04:11:38.630" v="461"/>
          <ac:inkMkLst>
            <pc:docMk/>
            <pc:sldMk cId="3677523288" sldId="633"/>
            <ac:inkMk id="234" creationId="{A39C5A5C-1C68-8FF5-1FE1-A29B39C64A10}"/>
          </ac:inkMkLst>
        </pc:inkChg>
        <pc:inkChg chg="add del">
          <ac:chgData name="Mario Martinez" userId="3a8698ea-445f-4751-a923-c95ba728fd8c" providerId="ADAL" clId="{8DD508BC-A121-44E9-B0C3-2F55E1E367CB}" dt="2025-05-13T04:15:28.063" v="716"/>
          <ac:inkMkLst>
            <pc:docMk/>
            <pc:sldMk cId="3677523288" sldId="633"/>
            <ac:inkMk id="236" creationId="{A6215F69-45EA-2C24-463D-6D7D25783E94}"/>
          </ac:inkMkLst>
        </pc:inkChg>
        <pc:inkChg chg="add del">
          <ac:chgData name="Mario Martinez" userId="3a8698ea-445f-4751-a923-c95ba728fd8c" providerId="ADAL" clId="{8DD508BC-A121-44E9-B0C3-2F55E1E367CB}" dt="2025-05-13T04:21:39.583" v="1309"/>
          <ac:inkMkLst>
            <pc:docMk/>
            <pc:sldMk cId="3677523288" sldId="633"/>
            <ac:inkMk id="237" creationId="{F5E3D318-2BF0-C5B6-72B6-8ED2849F209B}"/>
          </ac:inkMkLst>
        </pc:inkChg>
        <pc:inkChg chg="add del">
          <ac:chgData name="Mario Martinez" userId="3a8698ea-445f-4751-a923-c95ba728fd8c" providerId="ADAL" clId="{8DD508BC-A121-44E9-B0C3-2F55E1E367CB}" dt="2025-05-13T04:21:39.583" v="1310"/>
          <ac:inkMkLst>
            <pc:docMk/>
            <pc:sldMk cId="3677523288" sldId="633"/>
            <ac:inkMk id="238" creationId="{EB9F3551-7B09-165B-4927-92A51843EE40}"/>
          </ac:inkMkLst>
        </pc:inkChg>
        <pc:inkChg chg="add del">
          <ac:chgData name="Mario Martinez" userId="3a8698ea-445f-4751-a923-c95ba728fd8c" providerId="ADAL" clId="{8DD508BC-A121-44E9-B0C3-2F55E1E367CB}" dt="2025-05-13T04:21:39.583" v="1308"/>
          <ac:inkMkLst>
            <pc:docMk/>
            <pc:sldMk cId="3677523288" sldId="633"/>
            <ac:inkMk id="239" creationId="{93CA98FB-1E9A-EDB4-FA47-B296250BEB06}"/>
          </ac:inkMkLst>
        </pc:inkChg>
        <pc:inkChg chg="add del mod">
          <ac:chgData name="Mario Martinez" userId="3a8698ea-445f-4751-a923-c95ba728fd8c" providerId="ADAL" clId="{8DD508BC-A121-44E9-B0C3-2F55E1E367CB}" dt="2025-05-13T04:11:57.548" v="482"/>
          <ac:inkMkLst>
            <pc:docMk/>
            <pc:sldMk cId="3677523288" sldId="633"/>
            <ac:inkMk id="240" creationId="{BEDD6CB7-6808-1C92-DD83-E57F640918E7}"/>
          </ac:inkMkLst>
        </pc:inkChg>
        <pc:inkChg chg="add del mod">
          <ac:chgData name="Mario Martinez" userId="3a8698ea-445f-4751-a923-c95ba728fd8c" providerId="ADAL" clId="{8DD508BC-A121-44E9-B0C3-2F55E1E367CB}" dt="2025-05-13T04:11:57.547" v="481"/>
          <ac:inkMkLst>
            <pc:docMk/>
            <pc:sldMk cId="3677523288" sldId="633"/>
            <ac:inkMk id="241" creationId="{4927B01C-CF7C-C242-AAFD-62965011D302}"/>
          </ac:inkMkLst>
        </pc:inkChg>
        <pc:inkChg chg="add del mod">
          <ac:chgData name="Mario Martinez" userId="3a8698ea-445f-4751-a923-c95ba728fd8c" providerId="ADAL" clId="{8DD508BC-A121-44E9-B0C3-2F55E1E367CB}" dt="2025-05-13T04:11:57.125" v="480"/>
          <ac:inkMkLst>
            <pc:docMk/>
            <pc:sldMk cId="3677523288" sldId="633"/>
            <ac:inkMk id="243" creationId="{AFEC118F-F09F-4275-7F2D-E379ED968645}"/>
          </ac:inkMkLst>
        </pc:inkChg>
        <pc:inkChg chg="add del mod">
          <ac:chgData name="Mario Martinez" userId="3a8698ea-445f-4751-a923-c95ba728fd8c" providerId="ADAL" clId="{8DD508BC-A121-44E9-B0C3-2F55E1E367CB}" dt="2025-05-13T04:11:56.904" v="478"/>
          <ac:inkMkLst>
            <pc:docMk/>
            <pc:sldMk cId="3677523288" sldId="633"/>
            <ac:inkMk id="244" creationId="{C0094E68-21A3-D557-EB96-87577BACE282}"/>
          </ac:inkMkLst>
        </pc:inkChg>
        <pc:inkChg chg="add del mod">
          <ac:chgData name="Mario Martinez" userId="3a8698ea-445f-4751-a923-c95ba728fd8c" providerId="ADAL" clId="{8DD508BC-A121-44E9-B0C3-2F55E1E367CB}" dt="2025-05-13T04:11:56.906" v="479"/>
          <ac:inkMkLst>
            <pc:docMk/>
            <pc:sldMk cId="3677523288" sldId="633"/>
            <ac:inkMk id="245" creationId="{3E63579A-53EC-87C5-F6DC-E6C147BBE743}"/>
          </ac:inkMkLst>
        </pc:inkChg>
        <pc:inkChg chg="add del mod">
          <ac:chgData name="Mario Martinez" userId="3a8698ea-445f-4751-a923-c95ba728fd8c" providerId="ADAL" clId="{8DD508BC-A121-44E9-B0C3-2F55E1E367CB}" dt="2025-05-13T04:11:50.445" v="476"/>
          <ac:inkMkLst>
            <pc:docMk/>
            <pc:sldMk cId="3677523288" sldId="633"/>
            <ac:inkMk id="247" creationId="{488FA3F7-A9FE-EDE2-C583-471DC8F44C08}"/>
          </ac:inkMkLst>
        </pc:inkChg>
        <pc:inkChg chg="add del mod">
          <ac:chgData name="Mario Martinez" userId="3a8698ea-445f-4751-a923-c95ba728fd8c" providerId="ADAL" clId="{8DD508BC-A121-44E9-B0C3-2F55E1E367CB}" dt="2025-05-13T04:11:52.606" v="477"/>
          <ac:inkMkLst>
            <pc:docMk/>
            <pc:sldMk cId="3677523288" sldId="633"/>
            <ac:inkMk id="248" creationId="{E7D54DE7-D95F-AF16-86CD-E8D745B2C36B}"/>
          </ac:inkMkLst>
        </pc:inkChg>
        <pc:inkChg chg="add del">
          <ac:chgData name="Mario Martinez" userId="3a8698ea-445f-4751-a923-c95ba728fd8c" providerId="ADAL" clId="{8DD508BC-A121-44E9-B0C3-2F55E1E367CB}" dt="2025-05-13T04:21:39.584" v="1314"/>
          <ac:inkMkLst>
            <pc:docMk/>
            <pc:sldMk cId="3677523288" sldId="633"/>
            <ac:inkMk id="250" creationId="{93377BCE-F7CA-2F00-1D5B-D0A0A0B540CC}"/>
          </ac:inkMkLst>
        </pc:inkChg>
        <pc:inkChg chg="add del mod">
          <ac:chgData name="Mario Martinez" userId="3a8698ea-445f-4751-a923-c95ba728fd8c" providerId="ADAL" clId="{8DD508BC-A121-44E9-B0C3-2F55E1E367CB}" dt="2025-05-13T04:14:39.336" v="658"/>
          <ac:inkMkLst>
            <pc:docMk/>
            <pc:sldMk cId="3677523288" sldId="633"/>
            <ac:inkMk id="251" creationId="{91E8CF29-CE10-C01B-DA2E-93F6929A798E}"/>
          </ac:inkMkLst>
        </pc:inkChg>
        <pc:inkChg chg="add mod">
          <ac:chgData name="Mario Martinez" userId="3a8698ea-445f-4751-a923-c95ba728fd8c" providerId="ADAL" clId="{8DD508BC-A121-44E9-B0C3-2F55E1E367CB}" dt="2025-05-13T04:12:34.312" v="528"/>
          <ac:inkMkLst>
            <pc:docMk/>
            <pc:sldMk cId="3677523288" sldId="633"/>
            <ac:inkMk id="252" creationId="{2F4117B1-C3B6-DBD2-0BDA-06152236C4D2}"/>
          </ac:inkMkLst>
        </pc:inkChg>
        <pc:inkChg chg="add mod">
          <ac:chgData name="Mario Martinez" userId="3a8698ea-445f-4751-a923-c95ba728fd8c" providerId="ADAL" clId="{8DD508BC-A121-44E9-B0C3-2F55E1E367CB}" dt="2025-05-13T04:14:37.272" v="611"/>
          <ac:inkMkLst>
            <pc:docMk/>
            <pc:sldMk cId="3677523288" sldId="633"/>
            <ac:inkMk id="253" creationId="{32CAA2CB-C13F-9368-5C00-5AADC883AA8A}"/>
          </ac:inkMkLst>
        </pc:inkChg>
        <pc:inkChg chg="add mod">
          <ac:chgData name="Mario Martinez" userId="3a8698ea-445f-4751-a923-c95ba728fd8c" providerId="ADAL" clId="{8DD508BC-A121-44E9-B0C3-2F55E1E367CB}" dt="2025-05-13T04:14:38.925" v="629"/>
          <ac:inkMkLst>
            <pc:docMk/>
            <pc:sldMk cId="3677523288" sldId="633"/>
            <ac:inkMk id="254" creationId="{93FF31AE-E168-84A5-84F2-79EC6D21213B}"/>
          </ac:inkMkLst>
        </pc:inkChg>
        <pc:inkChg chg="add mod">
          <ac:chgData name="Mario Martinez" userId="3a8698ea-445f-4751-a923-c95ba728fd8c" providerId="ADAL" clId="{8DD508BC-A121-44E9-B0C3-2F55E1E367CB}" dt="2025-05-13T04:12:05.948" v="493"/>
          <ac:inkMkLst>
            <pc:docMk/>
            <pc:sldMk cId="3677523288" sldId="633"/>
            <ac:inkMk id="255" creationId="{34BA2EBF-AC19-9002-7394-558D4F313181}"/>
          </ac:inkMkLst>
        </pc:inkChg>
        <pc:inkChg chg="add mod">
          <ac:chgData name="Mario Martinez" userId="3a8698ea-445f-4751-a923-c95ba728fd8c" providerId="ADAL" clId="{8DD508BC-A121-44E9-B0C3-2F55E1E367CB}" dt="2025-05-13T04:12:31.604" v="523"/>
          <ac:inkMkLst>
            <pc:docMk/>
            <pc:sldMk cId="3677523288" sldId="633"/>
            <ac:inkMk id="257" creationId="{215909BB-26B8-2775-C0B7-2CDE59C5F7E5}"/>
          </ac:inkMkLst>
        </pc:inkChg>
        <pc:inkChg chg="add del mod">
          <ac:chgData name="Mario Martinez" userId="3a8698ea-445f-4751-a923-c95ba728fd8c" providerId="ADAL" clId="{8DD508BC-A121-44E9-B0C3-2F55E1E367CB}" dt="2025-05-13T04:14:40.310" v="667"/>
          <ac:inkMkLst>
            <pc:docMk/>
            <pc:sldMk cId="3677523288" sldId="633"/>
            <ac:inkMk id="258" creationId="{BFC6DDDD-ED54-2811-2C10-DE5D2EBEF023}"/>
          </ac:inkMkLst>
        </pc:inkChg>
        <pc:inkChg chg="add del mod">
          <ac:chgData name="Mario Martinez" userId="3a8698ea-445f-4751-a923-c95ba728fd8c" providerId="ADAL" clId="{8DD508BC-A121-44E9-B0C3-2F55E1E367CB}" dt="2025-05-13T04:14:40.310" v="668"/>
          <ac:inkMkLst>
            <pc:docMk/>
            <pc:sldMk cId="3677523288" sldId="633"/>
            <ac:inkMk id="259" creationId="{D4066827-CF42-82FB-6E61-AD4F5F5AC145}"/>
          </ac:inkMkLst>
        </pc:inkChg>
        <pc:inkChg chg="add mod">
          <ac:chgData name="Mario Martinez" userId="3a8698ea-445f-4751-a923-c95ba728fd8c" providerId="ADAL" clId="{8DD508BC-A121-44E9-B0C3-2F55E1E367CB}" dt="2025-05-13T04:12:57.450" v="547"/>
          <ac:inkMkLst>
            <pc:docMk/>
            <pc:sldMk cId="3677523288" sldId="633"/>
            <ac:inkMk id="261" creationId="{E723DCC5-BA88-B0CB-9BDB-EB3F23FB62E5}"/>
          </ac:inkMkLst>
        </pc:inkChg>
        <pc:inkChg chg="add mod">
          <ac:chgData name="Mario Martinez" userId="3a8698ea-445f-4751-a923-c95ba728fd8c" providerId="ADAL" clId="{8DD508BC-A121-44E9-B0C3-2F55E1E367CB}" dt="2025-05-13T04:21:35.046" v="1289"/>
          <ac:inkMkLst>
            <pc:docMk/>
            <pc:sldMk cId="3677523288" sldId="633"/>
            <ac:inkMk id="262" creationId="{843F0171-A8F7-52A7-ED37-98E8D13CDBDB}"/>
          </ac:inkMkLst>
        </pc:inkChg>
        <pc:inkChg chg="add del mod">
          <ac:chgData name="Mario Martinez" userId="3a8698ea-445f-4751-a923-c95ba728fd8c" providerId="ADAL" clId="{8DD508BC-A121-44E9-B0C3-2F55E1E367CB}" dt="2025-05-13T04:21:39.584" v="1315"/>
          <ac:inkMkLst>
            <pc:docMk/>
            <pc:sldMk cId="3677523288" sldId="633"/>
            <ac:inkMk id="264" creationId="{B84F7412-DF91-FF03-D969-D230CC3DF46E}"/>
          </ac:inkMkLst>
        </pc:inkChg>
        <pc:inkChg chg="add mod">
          <ac:chgData name="Mario Martinez" userId="3a8698ea-445f-4751-a923-c95ba728fd8c" providerId="ADAL" clId="{8DD508BC-A121-44E9-B0C3-2F55E1E367CB}" dt="2025-05-13T04:12:20.044" v="519"/>
          <ac:inkMkLst>
            <pc:docMk/>
            <pc:sldMk cId="3677523288" sldId="633"/>
            <ac:inkMk id="265" creationId="{0D2AE8A7-F0F0-BCE9-7AED-CBED6BA900CB}"/>
          </ac:inkMkLst>
        </pc:inkChg>
        <pc:inkChg chg="add mod">
          <ac:chgData name="Mario Martinez" userId="3a8698ea-445f-4751-a923-c95ba728fd8c" providerId="ADAL" clId="{8DD508BC-A121-44E9-B0C3-2F55E1E367CB}" dt="2025-05-13T04:12:38.153" v="534"/>
          <ac:inkMkLst>
            <pc:docMk/>
            <pc:sldMk cId="3677523288" sldId="633"/>
            <ac:inkMk id="267" creationId="{DD9C946E-44C7-26EC-43F6-3F4E45BB5702}"/>
          </ac:inkMkLst>
        </pc:inkChg>
        <pc:inkChg chg="add mod">
          <ac:chgData name="Mario Martinez" userId="3a8698ea-445f-4751-a923-c95ba728fd8c" providerId="ADAL" clId="{8DD508BC-A121-44E9-B0C3-2F55E1E367CB}" dt="2025-05-13T04:12:38.153" v="534"/>
          <ac:inkMkLst>
            <pc:docMk/>
            <pc:sldMk cId="3677523288" sldId="633"/>
            <ac:inkMk id="268" creationId="{76E2EE0C-BC15-1539-9DD1-3816BD9AF5B1}"/>
          </ac:inkMkLst>
        </pc:inkChg>
        <pc:inkChg chg="add mod">
          <ac:chgData name="Mario Martinez" userId="3a8698ea-445f-4751-a923-c95ba728fd8c" providerId="ADAL" clId="{8DD508BC-A121-44E9-B0C3-2F55E1E367CB}" dt="2025-05-13T04:21:35.871" v="1300"/>
          <ac:inkMkLst>
            <pc:docMk/>
            <pc:sldMk cId="3677523288" sldId="633"/>
            <ac:inkMk id="270" creationId="{3681F8E5-0950-9158-513C-6D37BA8285C7}"/>
          </ac:inkMkLst>
        </pc:inkChg>
        <pc:inkChg chg="add mod">
          <ac:chgData name="Mario Martinez" userId="3a8698ea-445f-4751-a923-c95ba728fd8c" providerId="ADAL" clId="{8DD508BC-A121-44E9-B0C3-2F55E1E367CB}" dt="2025-05-13T04:12:37.628" v="532"/>
          <ac:inkMkLst>
            <pc:docMk/>
            <pc:sldMk cId="3677523288" sldId="633"/>
            <ac:inkMk id="271" creationId="{FF88972A-8327-7386-C23F-5B05D06F9D88}"/>
          </ac:inkMkLst>
        </pc:inkChg>
        <pc:inkChg chg="add del">
          <ac:chgData name="Mario Martinez" userId="3a8698ea-445f-4751-a923-c95ba728fd8c" providerId="ADAL" clId="{8DD508BC-A121-44E9-B0C3-2F55E1E367CB}" dt="2025-05-13T04:21:36.522" v="1302"/>
          <ac:inkMkLst>
            <pc:docMk/>
            <pc:sldMk cId="3677523288" sldId="633"/>
            <ac:inkMk id="274" creationId="{86C58EDB-A13A-CC8B-FB14-5D277FB52D82}"/>
          </ac:inkMkLst>
        </pc:inkChg>
        <pc:inkChg chg="add del mod">
          <ac:chgData name="Mario Martinez" userId="3a8698ea-445f-4751-a923-c95ba728fd8c" providerId="ADAL" clId="{8DD508BC-A121-44E9-B0C3-2F55E1E367CB}" dt="2025-05-13T04:14:40.309" v="666"/>
          <ac:inkMkLst>
            <pc:docMk/>
            <pc:sldMk cId="3677523288" sldId="633"/>
            <ac:inkMk id="275" creationId="{23D2A03A-BA3D-CC4A-0007-48F848C903C0}"/>
          </ac:inkMkLst>
        </pc:inkChg>
        <pc:inkChg chg="add mod">
          <ac:chgData name="Mario Martinez" userId="3a8698ea-445f-4751-a923-c95ba728fd8c" providerId="ADAL" clId="{8DD508BC-A121-44E9-B0C3-2F55E1E367CB}" dt="2025-05-13T04:12:34.312" v="528"/>
          <ac:inkMkLst>
            <pc:docMk/>
            <pc:sldMk cId="3677523288" sldId="633"/>
            <ac:inkMk id="276" creationId="{4F4071F7-B5E7-9D8C-261B-797E89613FA3}"/>
          </ac:inkMkLst>
        </pc:inkChg>
        <pc:inkChg chg="add del mod">
          <ac:chgData name="Mario Martinez" userId="3a8698ea-445f-4751-a923-c95ba728fd8c" providerId="ADAL" clId="{8DD508BC-A121-44E9-B0C3-2F55E1E367CB}" dt="2025-05-13T04:14:39.739" v="660"/>
          <ac:inkMkLst>
            <pc:docMk/>
            <pc:sldMk cId="3677523288" sldId="633"/>
            <ac:inkMk id="278" creationId="{8220A247-EED5-4053-AA25-444FD673D18D}"/>
          </ac:inkMkLst>
        </pc:inkChg>
        <pc:inkChg chg="add mod">
          <ac:chgData name="Mario Martinez" userId="3a8698ea-445f-4751-a923-c95ba728fd8c" providerId="ADAL" clId="{8DD508BC-A121-44E9-B0C3-2F55E1E367CB}" dt="2025-05-13T04:12:34.312" v="528"/>
          <ac:inkMkLst>
            <pc:docMk/>
            <pc:sldMk cId="3677523288" sldId="633"/>
            <ac:inkMk id="279" creationId="{11D23522-8154-787A-E8E2-5CF8EA0E2897}"/>
          </ac:inkMkLst>
        </pc:inkChg>
        <pc:inkChg chg="add mod">
          <ac:chgData name="Mario Martinez" userId="3a8698ea-445f-4751-a923-c95ba728fd8c" providerId="ADAL" clId="{8DD508BC-A121-44E9-B0C3-2F55E1E367CB}" dt="2025-05-13T04:14:10.230" v="589"/>
          <ac:inkMkLst>
            <pc:docMk/>
            <pc:sldMk cId="3677523288" sldId="633"/>
            <ac:inkMk id="280" creationId="{D9FDB191-B195-003B-ACE3-924D79EF3677}"/>
          </ac:inkMkLst>
        </pc:inkChg>
        <pc:inkChg chg="add del mod">
          <ac:chgData name="Mario Martinez" userId="3a8698ea-445f-4751-a923-c95ba728fd8c" providerId="ADAL" clId="{8DD508BC-A121-44E9-B0C3-2F55E1E367CB}" dt="2025-05-13T04:14:38.929" v="645"/>
          <ac:inkMkLst>
            <pc:docMk/>
            <pc:sldMk cId="3677523288" sldId="633"/>
            <ac:inkMk id="281" creationId="{DFEF75C1-57ED-06EE-22DE-09AB126EC1DD}"/>
          </ac:inkMkLst>
        </pc:inkChg>
        <pc:inkChg chg="add mod">
          <ac:chgData name="Mario Martinez" userId="3a8698ea-445f-4751-a923-c95ba728fd8c" providerId="ADAL" clId="{8DD508BC-A121-44E9-B0C3-2F55E1E367CB}" dt="2025-05-13T04:12:57.450" v="547"/>
          <ac:inkMkLst>
            <pc:docMk/>
            <pc:sldMk cId="3677523288" sldId="633"/>
            <ac:inkMk id="283" creationId="{02CD21EB-BC16-F2D4-A7E2-4DB716ACF3F4}"/>
          </ac:inkMkLst>
        </pc:inkChg>
        <pc:inkChg chg="add mod">
          <ac:chgData name="Mario Martinez" userId="3a8698ea-445f-4751-a923-c95ba728fd8c" providerId="ADAL" clId="{8DD508BC-A121-44E9-B0C3-2F55E1E367CB}" dt="2025-05-13T04:21:35.046" v="1289"/>
          <ac:inkMkLst>
            <pc:docMk/>
            <pc:sldMk cId="3677523288" sldId="633"/>
            <ac:inkMk id="284" creationId="{3E33FEBB-645F-4CAC-DD28-29FB58A5C575}"/>
          </ac:inkMkLst>
        </pc:inkChg>
        <pc:inkChg chg="add mod">
          <ac:chgData name="Mario Martinez" userId="3a8698ea-445f-4751-a923-c95ba728fd8c" providerId="ADAL" clId="{8DD508BC-A121-44E9-B0C3-2F55E1E367CB}" dt="2025-05-13T04:15:13.605" v="702"/>
          <ac:inkMkLst>
            <pc:docMk/>
            <pc:sldMk cId="3677523288" sldId="633"/>
            <ac:inkMk id="285" creationId="{9CA38310-A7B6-710B-EE22-2DE61B359CFF}"/>
          </ac:inkMkLst>
        </pc:inkChg>
        <pc:inkChg chg="add mod">
          <ac:chgData name="Mario Martinez" userId="3a8698ea-445f-4751-a923-c95ba728fd8c" providerId="ADAL" clId="{8DD508BC-A121-44E9-B0C3-2F55E1E367CB}" dt="2025-05-13T04:15:13.605" v="702"/>
          <ac:inkMkLst>
            <pc:docMk/>
            <pc:sldMk cId="3677523288" sldId="633"/>
            <ac:inkMk id="287" creationId="{787DB16F-A348-DB01-1128-9D210AB60376}"/>
          </ac:inkMkLst>
        </pc:inkChg>
        <pc:inkChg chg="add del">
          <ac:chgData name="Mario Martinez" userId="3a8698ea-445f-4751-a923-c95ba728fd8c" providerId="ADAL" clId="{8DD508BC-A121-44E9-B0C3-2F55E1E367CB}" dt="2025-05-13T04:21:36.520" v="1301"/>
          <ac:inkMkLst>
            <pc:docMk/>
            <pc:sldMk cId="3677523288" sldId="633"/>
            <ac:inkMk id="289" creationId="{E5AA342C-889E-3070-AB6D-4E638563DA0B}"/>
          </ac:inkMkLst>
        </pc:inkChg>
        <pc:inkChg chg="add">
          <ac:chgData name="Mario Martinez" userId="3a8698ea-445f-4751-a923-c95ba728fd8c" providerId="ADAL" clId="{8DD508BC-A121-44E9-B0C3-2F55E1E367CB}" dt="2025-05-13T04:12:50.485" v="536" actId="9405"/>
          <ac:inkMkLst>
            <pc:docMk/>
            <pc:sldMk cId="3677523288" sldId="633"/>
            <ac:inkMk id="290" creationId="{B008DDF2-A239-F6E8-002F-50FF2A151692}"/>
          </ac:inkMkLst>
        </pc:inkChg>
        <pc:inkChg chg="add del mod">
          <ac:chgData name="Mario Martinez" userId="3a8698ea-445f-4751-a923-c95ba728fd8c" providerId="ADAL" clId="{8DD508BC-A121-44E9-B0C3-2F55E1E367CB}" dt="2025-05-13T04:14:38.925" v="629"/>
          <ac:inkMkLst>
            <pc:docMk/>
            <pc:sldMk cId="3677523288" sldId="633"/>
            <ac:inkMk id="291" creationId="{A33AB4BE-FCE2-0B96-A61D-5A708C9DF35A}"/>
          </ac:inkMkLst>
        </pc:inkChg>
        <pc:inkChg chg="add mod">
          <ac:chgData name="Mario Martinez" userId="3a8698ea-445f-4751-a923-c95ba728fd8c" providerId="ADAL" clId="{8DD508BC-A121-44E9-B0C3-2F55E1E367CB}" dt="2025-05-13T04:14:38.925" v="629"/>
          <ac:inkMkLst>
            <pc:docMk/>
            <pc:sldMk cId="3677523288" sldId="633"/>
            <ac:inkMk id="292" creationId="{F4CC72A3-90BD-2DB9-D700-6D3999F5E8CA}"/>
          </ac:inkMkLst>
        </pc:inkChg>
        <pc:inkChg chg="add del mod">
          <ac:chgData name="Mario Martinez" userId="3a8698ea-445f-4751-a923-c95ba728fd8c" providerId="ADAL" clId="{8DD508BC-A121-44E9-B0C3-2F55E1E367CB}" dt="2025-05-13T04:14:39.740" v="663"/>
          <ac:inkMkLst>
            <pc:docMk/>
            <pc:sldMk cId="3677523288" sldId="633"/>
            <ac:inkMk id="293" creationId="{37F982C5-5341-4021-CA0D-4223F71679CC}"/>
          </ac:inkMkLst>
        </pc:inkChg>
        <pc:inkChg chg="add del mod">
          <ac:chgData name="Mario Martinez" userId="3a8698ea-445f-4751-a923-c95ba728fd8c" providerId="ADAL" clId="{8DD508BC-A121-44E9-B0C3-2F55E1E367CB}" dt="2025-05-13T04:14:39.741" v="665"/>
          <ac:inkMkLst>
            <pc:docMk/>
            <pc:sldMk cId="3677523288" sldId="633"/>
            <ac:inkMk id="294" creationId="{8D2116D9-ECA8-DE52-90AD-A06F8C65FA61}"/>
          </ac:inkMkLst>
        </pc:inkChg>
        <pc:inkChg chg="add del mod">
          <ac:chgData name="Mario Martinez" userId="3a8698ea-445f-4751-a923-c95ba728fd8c" providerId="ADAL" clId="{8DD508BC-A121-44E9-B0C3-2F55E1E367CB}" dt="2025-05-13T04:14:38.930" v="650"/>
          <ac:inkMkLst>
            <pc:docMk/>
            <pc:sldMk cId="3677523288" sldId="633"/>
            <ac:inkMk id="295" creationId="{DD8D2244-47C5-2516-7761-34CBDE4F4C6F}"/>
          </ac:inkMkLst>
        </pc:inkChg>
        <pc:inkChg chg="add del mod">
          <ac:chgData name="Mario Martinez" userId="3a8698ea-445f-4751-a923-c95ba728fd8c" providerId="ADAL" clId="{8DD508BC-A121-44E9-B0C3-2F55E1E367CB}" dt="2025-05-13T04:14:39.740" v="662"/>
          <ac:inkMkLst>
            <pc:docMk/>
            <pc:sldMk cId="3677523288" sldId="633"/>
            <ac:inkMk id="296" creationId="{8B165B3C-C66C-CD8B-E5B9-637F478D7225}"/>
          </ac:inkMkLst>
        </pc:inkChg>
        <pc:inkChg chg="add mod">
          <ac:chgData name="Mario Martinez" userId="3a8698ea-445f-4751-a923-c95ba728fd8c" providerId="ADAL" clId="{8DD508BC-A121-44E9-B0C3-2F55E1E367CB}" dt="2025-05-13T04:15:13.605" v="702"/>
          <ac:inkMkLst>
            <pc:docMk/>
            <pc:sldMk cId="3677523288" sldId="633"/>
            <ac:inkMk id="298" creationId="{683C9CC8-EC62-823B-63EA-E11F42DACD74}"/>
          </ac:inkMkLst>
        </pc:inkChg>
        <pc:inkChg chg="add del mod">
          <ac:chgData name="Mario Martinez" userId="3a8698ea-445f-4751-a923-c95ba728fd8c" providerId="ADAL" clId="{8DD508BC-A121-44E9-B0C3-2F55E1E367CB}" dt="2025-05-13T04:21:35.871" v="1300"/>
          <ac:inkMkLst>
            <pc:docMk/>
            <pc:sldMk cId="3677523288" sldId="633"/>
            <ac:inkMk id="299" creationId="{7B99DB3C-8852-EBCF-8653-123F5B7C59FF}"/>
          </ac:inkMkLst>
        </pc:inkChg>
        <pc:inkChg chg="add mod">
          <ac:chgData name="Mario Martinez" userId="3a8698ea-445f-4751-a923-c95ba728fd8c" providerId="ADAL" clId="{8DD508BC-A121-44E9-B0C3-2F55E1E367CB}" dt="2025-05-13T04:13:22.776" v="557"/>
          <ac:inkMkLst>
            <pc:docMk/>
            <pc:sldMk cId="3677523288" sldId="633"/>
            <ac:inkMk id="300" creationId="{9977BAF3-5BF7-4809-AE52-B97EA8D59BB7}"/>
          </ac:inkMkLst>
        </pc:inkChg>
        <pc:inkChg chg="add">
          <ac:chgData name="Mario Martinez" userId="3a8698ea-445f-4751-a923-c95ba728fd8c" providerId="ADAL" clId="{8DD508BC-A121-44E9-B0C3-2F55E1E367CB}" dt="2025-05-13T04:13:19.346" v="551" actId="9405"/>
          <ac:inkMkLst>
            <pc:docMk/>
            <pc:sldMk cId="3677523288" sldId="633"/>
            <ac:inkMk id="302" creationId="{D4141579-9E3B-B165-B507-2C651A00D1D6}"/>
          </ac:inkMkLst>
        </pc:inkChg>
        <pc:inkChg chg="add">
          <ac:chgData name="Mario Martinez" userId="3a8698ea-445f-4751-a923-c95ba728fd8c" providerId="ADAL" clId="{8DD508BC-A121-44E9-B0C3-2F55E1E367CB}" dt="2025-05-13T04:13:20.342" v="552" actId="9405"/>
          <ac:inkMkLst>
            <pc:docMk/>
            <pc:sldMk cId="3677523288" sldId="633"/>
            <ac:inkMk id="303" creationId="{40A0BDF2-8E5C-CCA4-13BF-A28A1C2F7E7D}"/>
          </ac:inkMkLst>
        </pc:inkChg>
        <pc:inkChg chg="add del mod">
          <ac:chgData name="Mario Martinez" userId="3a8698ea-445f-4751-a923-c95ba728fd8c" providerId="ADAL" clId="{8DD508BC-A121-44E9-B0C3-2F55E1E367CB}" dt="2025-05-13T04:21:34.489" v="1283"/>
          <ac:inkMkLst>
            <pc:docMk/>
            <pc:sldMk cId="3677523288" sldId="633"/>
            <ac:inkMk id="304" creationId="{9E13C22E-9E5C-9052-43B8-FD4A881D9B89}"/>
          </ac:inkMkLst>
        </pc:inkChg>
        <pc:inkChg chg="add mod">
          <ac:chgData name="Mario Martinez" userId="3a8698ea-445f-4751-a923-c95ba728fd8c" providerId="ADAL" clId="{8DD508BC-A121-44E9-B0C3-2F55E1E367CB}" dt="2025-05-13T04:17:06.303" v="828"/>
          <ac:inkMkLst>
            <pc:docMk/>
            <pc:sldMk cId="3677523288" sldId="633"/>
            <ac:inkMk id="305" creationId="{9D2B6192-39BD-666B-D31C-A542031B6E71}"/>
          </ac:inkMkLst>
        </pc:inkChg>
        <pc:inkChg chg="add">
          <ac:chgData name="Mario Martinez" userId="3a8698ea-445f-4751-a923-c95ba728fd8c" providerId="ADAL" clId="{8DD508BC-A121-44E9-B0C3-2F55E1E367CB}" dt="2025-05-13T04:13:21.950" v="555" actId="9405"/>
          <ac:inkMkLst>
            <pc:docMk/>
            <pc:sldMk cId="3677523288" sldId="633"/>
            <ac:inkMk id="306" creationId="{C2EEE0DE-E326-8969-0413-7F33F758E4F2}"/>
          </ac:inkMkLst>
        </pc:inkChg>
        <pc:inkChg chg="add mod">
          <ac:chgData name="Mario Martinez" userId="3a8698ea-445f-4751-a923-c95ba728fd8c" providerId="ADAL" clId="{8DD508BC-A121-44E9-B0C3-2F55E1E367CB}" dt="2025-05-13T04:13:22.776" v="557"/>
          <ac:inkMkLst>
            <pc:docMk/>
            <pc:sldMk cId="3677523288" sldId="633"/>
            <ac:inkMk id="307" creationId="{D010DFD9-3B99-B804-08DF-434C31A2290F}"/>
          </ac:inkMkLst>
        </pc:inkChg>
        <pc:inkChg chg="add del mod">
          <ac:chgData name="Mario Martinez" userId="3a8698ea-445f-4751-a923-c95ba728fd8c" providerId="ADAL" clId="{8DD508BC-A121-44E9-B0C3-2F55E1E367CB}" dt="2025-05-13T04:22:13.014" v="1388"/>
          <ac:inkMkLst>
            <pc:docMk/>
            <pc:sldMk cId="3677523288" sldId="633"/>
            <ac:inkMk id="310" creationId="{C3263EB1-2814-AA83-DE95-510E6FCF9885}"/>
          </ac:inkMkLst>
        </pc:inkChg>
        <pc:inkChg chg="add del mod">
          <ac:chgData name="Mario Martinez" userId="3a8698ea-445f-4751-a923-c95ba728fd8c" providerId="ADAL" clId="{8DD508BC-A121-44E9-B0C3-2F55E1E367CB}" dt="2025-05-13T04:22:13.018" v="1411"/>
          <ac:inkMkLst>
            <pc:docMk/>
            <pc:sldMk cId="3677523288" sldId="633"/>
            <ac:inkMk id="312" creationId="{957DBBE9-CAE1-801B-A713-EC67695D0A1B}"/>
          </ac:inkMkLst>
        </pc:inkChg>
        <pc:inkChg chg="add del">
          <ac:chgData name="Mario Martinez" userId="3a8698ea-445f-4751-a923-c95ba728fd8c" providerId="ADAL" clId="{8DD508BC-A121-44E9-B0C3-2F55E1E367CB}" dt="2025-05-13T04:22:13.018" v="1416"/>
          <ac:inkMkLst>
            <pc:docMk/>
            <pc:sldMk cId="3677523288" sldId="633"/>
            <ac:inkMk id="313" creationId="{5054659F-8B7B-99A2-694F-486498938504}"/>
          </ac:inkMkLst>
        </pc:inkChg>
        <pc:inkChg chg="add mod">
          <ac:chgData name="Mario Martinez" userId="3a8698ea-445f-4751-a923-c95ba728fd8c" providerId="ADAL" clId="{8DD508BC-A121-44E9-B0C3-2F55E1E367CB}" dt="2025-05-13T04:14:38.925" v="629"/>
          <ac:inkMkLst>
            <pc:docMk/>
            <pc:sldMk cId="3677523288" sldId="633"/>
            <ac:inkMk id="314" creationId="{E6AF46AF-CAC9-F9C3-A9A6-7091342C7595}"/>
          </ac:inkMkLst>
        </pc:inkChg>
        <pc:inkChg chg="add mod">
          <ac:chgData name="Mario Martinez" userId="3a8698ea-445f-4751-a923-c95ba728fd8c" providerId="ADAL" clId="{8DD508BC-A121-44E9-B0C3-2F55E1E367CB}" dt="2025-05-13T04:14:10.230" v="589"/>
          <ac:inkMkLst>
            <pc:docMk/>
            <pc:sldMk cId="3677523288" sldId="633"/>
            <ac:inkMk id="315" creationId="{75C460E4-E29F-C908-DF87-28EA1159024C}"/>
          </ac:inkMkLst>
        </pc:inkChg>
        <pc:inkChg chg="add">
          <ac:chgData name="Mario Martinez" userId="3a8698ea-445f-4751-a923-c95ba728fd8c" providerId="ADAL" clId="{8DD508BC-A121-44E9-B0C3-2F55E1E367CB}" dt="2025-05-13T04:13:47.321" v="568" actId="9405"/>
          <ac:inkMkLst>
            <pc:docMk/>
            <pc:sldMk cId="3677523288" sldId="633"/>
            <ac:inkMk id="316" creationId="{3C0F67E2-84CC-9AE0-1933-066F4DC34434}"/>
          </ac:inkMkLst>
        </pc:inkChg>
        <pc:inkChg chg="add mod">
          <ac:chgData name="Mario Martinez" userId="3a8698ea-445f-4751-a923-c95ba728fd8c" providerId="ADAL" clId="{8DD508BC-A121-44E9-B0C3-2F55E1E367CB}" dt="2025-05-13T04:14:30.497" v="602"/>
          <ac:inkMkLst>
            <pc:docMk/>
            <pc:sldMk cId="3677523288" sldId="633"/>
            <ac:inkMk id="317" creationId="{16863133-0B13-6F8B-BE3C-607187AA27D3}"/>
          </ac:inkMkLst>
        </pc:inkChg>
        <pc:inkChg chg="add del mod">
          <ac:chgData name="Mario Martinez" userId="3a8698ea-445f-4751-a923-c95ba728fd8c" providerId="ADAL" clId="{8DD508BC-A121-44E9-B0C3-2F55E1E367CB}" dt="2025-05-13T04:14:39.738" v="659"/>
          <ac:inkMkLst>
            <pc:docMk/>
            <pc:sldMk cId="3677523288" sldId="633"/>
            <ac:inkMk id="318" creationId="{2F028A33-3E33-8F98-F586-20D0ECC74039}"/>
          </ac:inkMkLst>
        </pc:inkChg>
        <pc:inkChg chg="add">
          <ac:chgData name="Mario Martinez" userId="3a8698ea-445f-4751-a923-c95ba728fd8c" providerId="ADAL" clId="{8DD508BC-A121-44E9-B0C3-2F55E1E367CB}" dt="2025-05-13T04:13:48.683" v="571" actId="9405"/>
          <ac:inkMkLst>
            <pc:docMk/>
            <pc:sldMk cId="3677523288" sldId="633"/>
            <ac:inkMk id="319" creationId="{E24DD2F6-F103-F8D2-3AC2-3C6A23B9154C}"/>
          </ac:inkMkLst>
        </pc:inkChg>
        <pc:inkChg chg="add del mod">
          <ac:chgData name="Mario Martinez" userId="3a8698ea-445f-4751-a923-c95ba728fd8c" providerId="ADAL" clId="{8DD508BC-A121-44E9-B0C3-2F55E1E367CB}" dt="2025-05-13T04:14:39.739" v="661"/>
          <ac:inkMkLst>
            <pc:docMk/>
            <pc:sldMk cId="3677523288" sldId="633"/>
            <ac:inkMk id="320" creationId="{7E40D150-9B3C-40F5-6435-9686A8C6833C}"/>
          </ac:inkMkLst>
        </pc:inkChg>
        <pc:inkChg chg="add">
          <ac:chgData name="Mario Martinez" userId="3a8698ea-445f-4751-a923-c95ba728fd8c" providerId="ADAL" clId="{8DD508BC-A121-44E9-B0C3-2F55E1E367CB}" dt="2025-05-13T04:13:49.575" v="573" actId="9405"/>
          <ac:inkMkLst>
            <pc:docMk/>
            <pc:sldMk cId="3677523288" sldId="633"/>
            <ac:inkMk id="321" creationId="{EDA07B20-941E-3C59-9BB8-39326A459180}"/>
          </ac:inkMkLst>
        </pc:inkChg>
        <pc:inkChg chg="add del mod">
          <ac:chgData name="Mario Martinez" userId="3a8698ea-445f-4751-a923-c95ba728fd8c" providerId="ADAL" clId="{8DD508BC-A121-44E9-B0C3-2F55E1E367CB}" dt="2025-05-13T04:14:39.334" v="657"/>
          <ac:inkMkLst>
            <pc:docMk/>
            <pc:sldMk cId="3677523288" sldId="633"/>
            <ac:inkMk id="322" creationId="{D67129C8-EF93-8BCB-5AB1-ADDDFDFADDF6}"/>
          </ac:inkMkLst>
        </pc:inkChg>
        <pc:inkChg chg="add del mod">
          <ac:chgData name="Mario Martinez" userId="3a8698ea-445f-4751-a923-c95ba728fd8c" providerId="ADAL" clId="{8DD508BC-A121-44E9-B0C3-2F55E1E367CB}" dt="2025-05-13T04:14:38.931" v="655"/>
          <ac:inkMkLst>
            <pc:docMk/>
            <pc:sldMk cId="3677523288" sldId="633"/>
            <ac:inkMk id="323" creationId="{7BF4F573-67A6-4309-7951-8A6437866962}"/>
          </ac:inkMkLst>
        </pc:inkChg>
        <pc:inkChg chg="add del mod">
          <ac:chgData name="Mario Martinez" userId="3a8698ea-445f-4751-a923-c95ba728fd8c" providerId="ADAL" clId="{8DD508BC-A121-44E9-B0C3-2F55E1E367CB}" dt="2025-05-13T04:14:39.740" v="664"/>
          <ac:inkMkLst>
            <pc:docMk/>
            <pc:sldMk cId="3677523288" sldId="633"/>
            <ac:inkMk id="324" creationId="{EC3F4920-CF71-2C24-1D57-AD6E7EF4240E}"/>
          </ac:inkMkLst>
        </pc:inkChg>
        <pc:inkChg chg="add mod">
          <ac:chgData name="Mario Martinez" userId="3a8698ea-445f-4751-a923-c95ba728fd8c" providerId="ADAL" clId="{8DD508BC-A121-44E9-B0C3-2F55E1E367CB}" dt="2025-05-13T04:14:38.925" v="629"/>
          <ac:inkMkLst>
            <pc:docMk/>
            <pc:sldMk cId="3677523288" sldId="633"/>
            <ac:inkMk id="325" creationId="{3E150BFB-7E1C-72B8-9659-4FB21BF5A220}"/>
          </ac:inkMkLst>
        </pc:inkChg>
        <pc:inkChg chg="add">
          <ac:chgData name="Mario Martinez" userId="3a8698ea-445f-4751-a923-c95ba728fd8c" providerId="ADAL" clId="{8DD508BC-A121-44E9-B0C3-2F55E1E367CB}" dt="2025-05-13T04:13:51.678" v="578" actId="9405"/>
          <ac:inkMkLst>
            <pc:docMk/>
            <pc:sldMk cId="3677523288" sldId="633"/>
            <ac:inkMk id="326" creationId="{0DB552BE-AE7E-1FA4-5A8B-E7F7AF21C8E7}"/>
          </ac:inkMkLst>
        </pc:inkChg>
        <pc:inkChg chg="add del">
          <ac:chgData name="Mario Martinez" userId="3a8698ea-445f-4751-a923-c95ba728fd8c" providerId="ADAL" clId="{8DD508BC-A121-44E9-B0C3-2F55E1E367CB}" dt="2025-05-13T04:14:38.923" v="622"/>
          <ac:inkMkLst>
            <pc:docMk/>
            <pc:sldMk cId="3677523288" sldId="633"/>
            <ac:inkMk id="328" creationId="{4B726CC4-75DE-1DD6-5894-2305506DFD0F}"/>
          </ac:inkMkLst>
        </pc:inkChg>
        <pc:inkChg chg="add del mod">
          <ac:chgData name="Mario Martinez" userId="3a8698ea-445f-4751-a923-c95ba728fd8c" providerId="ADAL" clId="{8DD508BC-A121-44E9-B0C3-2F55E1E367CB}" dt="2025-05-13T04:14:38.930" v="651"/>
          <ac:inkMkLst>
            <pc:docMk/>
            <pc:sldMk cId="3677523288" sldId="633"/>
            <ac:inkMk id="330" creationId="{F96998FA-A0B0-7B31-6D26-3E4D88B9F3DC}"/>
          </ac:inkMkLst>
        </pc:inkChg>
        <pc:inkChg chg="add del mod">
          <ac:chgData name="Mario Martinez" userId="3a8698ea-445f-4751-a923-c95ba728fd8c" providerId="ADAL" clId="{8DD508BC-A121-44E9-B0C3-2F55E1E367CB}" dt="2025-05-13T04:14:38.930" v="652"/>
          <ac:inkMkLst>
            <pc:docMk/>
            <pc:sldMk cId="3677523288" sldId="633"/>
            <ac:inkMk id="331" creationId="{04D49A36-03D6-736B-60F7-B250954B3F91}"/>
          </ac:inkMkLst>
        </pc:inkChg>
        <pc:inkChg chg="add">
          <ac:chgData name="Mario Martinez" userId="3a8698ea-445f-4751-a923-c95ba728fd8c" providerId="ADAL" clId="{8DD508BC-A121-44E9-B0C3-2F55E1E367CB}" dt="2025-05-13T04:14:08.742" v="584" actId="9405"/>
          <ac:inkMkLst>
            <pc:docMk/>
            <pc:sldMk cId="3677523288" sldId="633"/>
            <ac:inkMk id="332" creationId="{72CADDFB-3351-5F84-32F0-6D59D7642688}"/>
          </ac:inkMkLst>
        </pc:inkChg>
        <pc:inkChg chg="add">
          <ac:chgData name="Mario Martinez" userId="3a8698ea-445f-4751-a923-c95ba728fd8c" providerId="ADAL" clId="{8DD508BC-A121-44E9-B0C3-2F55E1E367CB}" dt="2025-05-13T04:14:08.962" v="585" actId="9405"/>
          <ac:inkMkLst>
            <pc:docMk/>
            <pc:sldMk cId="3677523288" sldId="633"/>
            <ac:inkMk id="333" creationId="{0519B235-533A-2654-ECAE-3B2B621DE5D2}"/>
          </ac:inkMkLst>
        </pc:inkChg>
        <pc:inkChg chg="add">
          <ac:chgData name="Mario Martinez" userId="3a8698ea-445f-4751-a923-c95ba728fd8c" providerId="ADAL" clId="{8DD508BC-A121-44E9-B0C3-2F55E1E367CB}" dt="2025-05-13T04:14:09.194" v="586" actId="9405"/>
          <ac:inkMkLst>
            <pc:docMk/>
            <pc:sldMk cId="3677523288" sldId="633"/>
            <ac:inkMk id="334" creationId="{69784C51-4309-9AAB-6D9F-9B0B0F633A24}"/>
          </ac:inkMkLst>
        </pc:inkChg>
        <pc:inkChg chg="add">
          <ac:chgData name="Mario Martinez" userId="3a8698ea-445f-4751-a923-c95ba728fd8c" providerId="ADAL" clId="{8DD508BC-A121-44E9-B0C3-2F55E1E367CB}" dt="2025-05-13T04:14:09.381" v="587" actId="9405"/>
          <ac:inkMkLst>
            <pc:docMk/>
            <pc:sldMk cId="3677523288" sldId="633"/>
            <ac:inkMk id="335" creationId="{4E8D0715-FA52-E64D-D83D-CFBF18FFB270}"/>
          </ac:inkMkLst>
        </pc:inkChg>
        <pc:inkChg chg="add">
          <ac:chgData name="Mario Martinez" userId="3a8698ea-445f-4751-a923-c95ba728fd8c" providerId="ADAL" clId="{8DD508BC-A121-44E9-B0C3-2F55E1E367CB}" dt="2025-05-13T04:14:09.563" v="588" actId="9405"/>
          <ac:inkMkLst>
            <pc:docMk/>
            <pc:sldMk cId="3677523288" sldId="633"/>
            <ac:inkMk id="336" creationId="{4DB2A0EA-ACFB-56DF-5C5E-BCD37AA33DC0}"/>
          </ac:inkMkLst>
        </pc:inkChg>
        <pc:inkChg chg="add del">
          <ac:chgData name="Mario Martinez" userId="3a8698ea-445f-4751-a923-c95ba728fd8c" providerId="ADAL" clId="{8DD508BC-A121-44E9-B0C3-2F55E1E367CB}" dt="2025-05-13T04:22:13.017" v="1407"/>
          <ac:inkMkLst>
            <pc:docMk/>
            <pc:sldMk cId="3677523288" sldId="633"/>
            <ac:inkMk id="338" creationId="{364EB858-D9F0-E16B-F8E7-8D27B198E4FB}"/>
          </ac:inkMkLst>
        </pc:inkChg>
        <pc:inkChg chg="add">
          <ac:chgData name="Mario Martinez" userId="3a8698ea-445f-4751-a923-c95ba728fd8c" providerId="ADAL" clId="{8DD508BC-A121-44E9-B0C3-2F55E1E367CB}" dt="2025-05-13T04:14:20.567" v="591" actId="9405"/>
          <ac:inkMkLst>
            <pc:docMk/>
            <pc:sldMk cId="3677523288" sldId="633"/>
            <ac:inkMk id="339" creationId="{E9038A1E-76AD-5FFE-00D3-F6A0924C9F3B}"/>
          </ac:inkMkLst>
        </pc:inkChg>
        <pc:inkChg chg="add">
          <ac:chgData name="Mario Martinez" userId="3a8698ea-445f-4751-a923-c95ba728fd8c" providerId="ADAL" clId="{8DD508BC-A121-44E9-B0C3-2F55E1E367CB}" dt="2025-05-13T04:14:20.771" v="592" actId="9405"/>
          <ac:inkMkLst>
            <pc:docMk/>
            <pc:sldMk cId="3677523288" sldId="633"/>
            <ac:inkMk id="340" creationId="{894FFC40-5BEA-C241-0973-674367AECB13}"/>
          </ac:inkMkLst>
        </pc:inkChg>
        <pc:inkChg chg="add">
          <ac:chgData name="Mario Martinez" userId="3a8698ea-445f-4751-a923-c95ba728fd8c" providerId="ADAL" clId="{8DD508BC-A121-44E9-B0C3-2F55E1E367CB}" dt="2025-05-13T04:14:20.952" v="593" actId="9405"/>
          <ac:inkMkLst>
            <pc:docMk/>
            <pc:sldMk cId="3677523288" sldId="633"/>
            <ac:inkMk id="341" creationId="{2697BCD9-3DBA-32B5-E043-355F1A43AAD9}"/>
          </ac:inkMkLst>
        </pc:inkChg>
        <pc:inkChg chg="add">
          <ac:chgData name="Mario Martinez" userId="3a8698ea-445f-4751-a923-c95ba728fd8c" providerId="ADAL" clId="{8DD508BC-A121-44E9-B0C3-2F55E1E367CB}" dt="2025-05-13T04:14:21.155" v="594" actId="9405"/>
          <ac:inkMkLst>
            <pc:docMk/>
            <pc:sldMk cId="3677523288" sldId="633"/>
            <ac:inkMk id="342" creationId="{0D7CE6F2-DC7C-98BB-2606-7D99E7955DB4}"/>
          </ac:inkMkLst>
        </pc:inkChg>
        <pc:inkChg chg="add del mod">
          <ac:chgData name="Mario Martinez" userId="3a8698ea-445f-4751-a923-c95ba728fd8c" providerId="ADAL" clId="{8DD508BC-A121-44E9-B0C3-2F55E1E367CB}" dt="2025-05-13T04:14:38.931" v="653"/>
          <ac:inkMkLst>
            <pc:docMk/>
            <pc:sldMk cId="3677523288" sldId="633"/>
            <ac:inkMk id="343" creationId="{BB3D842E-F3C3-4573-0C20-F70D887562A7}"/>
          </ac:inkMkLst>
        </pc:inkChg>
        <pc:inkChg chg="add del">
          <ac:chgData name="Mario Martinez" userId="3a8698ea-445f-4751-a923-c95ba728fd8c" providerId="ADAL" clId="{8DD508BC-A121-44E9-B0C3-2F55E1E367CB}" dt="2025-05-13T04:22:13.018" v="1417"/>
          <ac:inkMkLst>
            <pc:docMk/>
            <pc:sldMk cId="3677523288" sldId="633"/>
            <ac:inkMk id="346" creationId="{421DEAD9-0B51-A452-157C-B860A3A54A31}"/>
          </ac:inkMkLst>
        </pc:inkChg>
        <pc:inkChg chg="add del mod">
          <ac:chgData name="Mario Martinez" userId="3a8698ea-445f-4751-a923-c95ba728fd8c" providerId="ADAL" clId="{8DD508BC-A121-44E9-B0C3-2F55E1E367CB}" dt="2025-05-13T04:14:38.929" v="647"/>
          <ac:inkMkLst>
            <pc:docMk/>
            <pc:sldMk cId="3677523288" sldId="633"/>
            <ac:inkMk id="347" creationId="{E96271FE-9593-BB33-3578-B5429F8FA23C}"/>
          </ac:inkMkLst>
        </pc:inkChg>
        <pc:inkChg chg="add mod">
          <ac:chgData name="Mario Martinez" userId="3a8698ea-445f-4751-a923-c95ba728fd8c" providerId="ADAL" clId="{8DD508BC-A121-44E9-B0C3-2F55E1E367CB}" dt="2025-05-13T04:14:30.497" v="602"/>
          <ac:inkMkLst>
            <pc:docMk/>
            <pc:sldMk cId="3677523288" sldId="633"/>
            <ac:inkMk id="348" creationId="{EB3E8AC2-43A0-D060-6853-689CE2DFB1DF}"/>
          </ac:inkMkLst>
        </pc:inkChg>
        <pc:inkChg chg="add del mod">
          <ac:chgData name="Mario Martinez" userId="3a8698ea-445f-4751-a923-c95ba728fd8c" providerId="ADAL" clId="{8DD508BC-A121-44E9-B0C3-2F55E1E367CB}" dt="2025-05-13T04:14:38.927" v="636"/>
          <ac:inkMkLst>
            <pc:docMk/>
            <pc:sldMk cId="3677523288" sldId="633"/>
            <ac:inkMk id="349" creationId="{5F9B4FE8-475D-95A5-16C3-359A0E22619B}"/>
          </ac:inkMkLst>
        </pc:inkChg>
        <pc:inkChg chg="add del mod">
          <ac:chgData name="Mario Martinez" userId="3a8698ea-445f-4751-a923-c95ba728fd8c" providerId="ADAL" clId="{8DD508BC-A121-44E9-B0C3-2F55E1E367CB}" dt="2025-05-13T04:14:38.927" v="638"/>
          <ac:inkMkLst>
            <pc:docMk/>
            <pc:sldMk cId="3677523288" sldId="633"/>
            <ac:inkMk id="350" creationId="{F6B884F7-B15F-A57A-468C-848B8DE3D782}"/>
          </ac:inkMkLst>
        </pc:inkChg>
        <pc:inkChg chg="add">
          <ac:chgData name="Mario Martinez" userId="3a8698ea-445f-4751-a923-c95ba728fd8c" providerId="ADAL" clId="{8DD508BC-A121-44E9-B0C3-2F55E1E367CB}" dt="2025-05-13T04:14:30.628" v="603" actId="9405"/>
          <ac:inkMkLst>
            <pc:docMk/>
            <pc:sldMk cId="3677523288" sldId="633"/>
            <ac:inkMk id="353" creationId="{F29CE7CC-E4E2-3377-347B-55F6CBB22531}"/>
          </ac:inkMkLst>
        </pc:inkChg>
        <pc:inkChg chg="add del mod">
          <ac:chgData name="Mario Martinez" userId="3a8698ea-445f-4751-a923-c95ba728fd8c" providerId="ADAL" clId="{8DD508BC-A121-44E9-B0C3-2F55E1E367CB}" dt="2025-05-13T04:14:38.929" v="641"/>
          <ac:inkMkLst>
            <pc:docMk/>
            <pc:sldMk cId="3677523288" sldId="633"/>
            <ac:inkMk id="354" creationId="{DA76D3A7-17BE-C127-80C1-9E05ACBC0A14}"/>
          </ac:inkMkLst>
        </pc:inkChg>
        <pc:inkChg chg="add del mod">
          <ac:chgData name="Mario Martinez" userId="3a8698ea-445f-4751-a923-c95ba728fd8c" providerId="ADAL" clId="{8DD508BC-A121-44E9-B0C3-2F55E1E367CB}" dt="2025-05-13T04:14:38.931" v="656"/>
          <ac:inkMkLst>
            <pc:docMk/>
            <pc:sldMk cId="3677523288" sldId="633"/>
            <ac:inkMk id="355" creationId="{56922972-2413-00E3-058B-293A66F1EB4A}"/>
          </ac:inkMkLst>
        </pc:inkChg>
        <pc:inkChg chg="add del">
          <ac:chgData name="Mario Martinez" userId="3a8698ea-445f-4751-a923-c95ba728fd8c" providerId="ADAL" clId="{8DD508BC-A121-44E9-B0C3-2F55E1E367CB}" dt="2025-05-13T04:14:38.930" v="648"/>
          <ac:inkMkLst>
            <pc:docMk/>
            <pc:sldMk cId="3677523288" sldId="633"/>
            <ac:inkMk id="356" creationId="{83333410-8686-27D9-E238-AACFFCF44BF1}"/>
          </ac:inkMkLst>
        </pc:inkChg>
        <pc:inkChg chg="add">
          <ac:chgData name="Mario Martinez" userId="3a8698ea-445f-4751-a923-c95ba728fd8c" providerId="ADAL" clId="{8DD508BC-A121-44E9-B0C3-2F55E1E367CB}" dt="2025-05-13T04:14:31.323" v="607" actId="9405"/>
          <ac:inkMkLst>
            <pc:docMk/>
            <pc:sldMk cId="3677523288" sldId="633"/>
            <ac:inkMk id="357" creationId="{B08215B0-571F-98EA-1E28-1D598358CB79}"/>
          </ac:inkMkLst>
        </pc:inkChg>
        <pc:inkChg chg="add mod">
          <ac:chgData name="Mario Martinez" userId="3a8698ea-445f-4751-a923-c95ba728fd8c" providerId="ADAL" clId="{8DD508BC-A121-44E9-B0C3-2F55E1E367CB}" dt="2025-05-13T04:14:38.925" v="629"/>
          <ac:inkMkLst>
            <pc:docMk/>
            <pc:sldMk cId="3677523288" sldId="633"/>
            <ac:inkMk id="358" creationId="{DC9B6252-A7F0-8630-0B6A-02C6A75D7B9C}"/>
          </ac:inkMkLst>
        </pc:inkChg>
        <pc:inkChg chg="add del mod">
          <ac:chgData name="Mario Martinez" userId="3a8698ea-445f-4751-a923-c95ba728fd8c" providerId="ADAL" clId="{8DD508BC-A121-44E9-B0C3-2F55E1E367CB}" dt="2025-05-13T04:14:38.929" v="644"/>
          <ac:inkMkLst>
            <pc:docMk/>
            <pc:sldMk cId="3677523288" sldId="633"/>
            <ac:inkMk id="359" creationId="{F12C4437-E893-49AE-2D61-18ADCA04B5F6}"/>
          </ac:inkMkLst>
        </pc:inkChg>
        <pc:inkChg chg="add mod">
          <ac:chgData name="Mario Martinez" userId="3a8698ea-445f-4751-a923-c95ba728fd8c" providerId="ADAL" clId="{8DD508BC-A121-44E9-B0C3-2F55E1E367CB}" dt="2025-05-13T04:21:22.565" v="1280"/>
          <ac:inkMkLst>
            <pc:docMk/>
            <pc:sldMk cId="3677523288" sldId="633"/>
            <ac:inkMk id="361" creationId="{89F60A90-62BA-2A4A-7CA2-C44295EA8535}"/>
          </ac:inkMkLst>
        </pc:inkChg>
        <pc:inkChg chg="add mod">
          <ac:chgData name="Mario Martinez" userId="3a8698ea-445f-4751-a923-c95ba728fd8c" providerId="ADAL" clId="{8DD508BC-A121-44E9-B0C3-2F55E1E367CB}" dt="2025-05-13T04:14:50.055" v="683"/>
          <ac:inkMkLst>
            <pc:docMk/>
            <pc:sldMk cId="3677523288" sldId="633"/>
            <ac:inkMk id="362" creationId="{EDF1298C-0B35-7086-72E0-7E0B196097A5}"/>
          </ac:inkMkLst>
        </pc:inkChg>
        <pc:inkChg chg="add mod">
          <ac:chgData name="Mario Martinez" userId="3a8698ea-445f-4751-a923-c95ba728fd8c" providerId="ADAL" clId="{8DD508BC-A121-44E9-B0C3-2F55E1E367CB}" dt="2025-05-13T04:14:50.055" v="683"/>
          <ac:inkMkLst>
            <pc:docMk/>
            <pc:sldMk cId="3677523288" sldId="633"/>
            <ac:inkMk id="363" creationId="{39B87B41-402C-9098-04F9-3B96AF36BA70}"/>
          </ac:inkMkLst>
        </pc:inkChg>
        <pc:inkChg chg="add mod">
          <ac:chgData name="Mario Martinez" userId="3a8698ea-445f-4751-a923-c95ba728fd8c" providerId="ADAL" clId="{8DD508BC-A121-44E9-B0C3-2F55E1E367CB}" dt="2025-05-13T04:21:39.583" v="1307"/>
          <ac:inkMkLst>
            <pc:docMk/>
            <pc:sldMk cId="3677523288" sldId="633"/>
            <ac:inkMk id="365" creationId="{74E6DB37-D460-2982-37BD-088C917B57F4}"/>
          </ac:inkMkLst>
        </pc:inkChg>
        <pc:inkChg chg="add del mod">
          <ac:chgData name="Mario Martinez" userId="3a8698ea-445f-4751-a923-c95ba728fd8c" providerId="ADAL" clId="{8DD508BC-A121-44E9-B0C3-2F55E1E367CB}" dt="2025-05-13T04:21:44.758" v="1363"/>
          <ac:inkMkLst>
            <pc:docMk/>
            <pc:sldMk cId="3677523288" sldId="633"/>
            <ac:inkMk id="366" creationId="{74A98E44-1D44-8984-EAC0-476BC52D5174}"/>
          </ac:inkMkLst>
        </pc:inkChg>
        <pc:inkChg chg="add mod">
          <ac:chgData name="Mario Martinez" userId="3a8698ea-445f-4751-a923-c95ba728fd8c" providerId="ADAL" clId="{8DD508BC-A121-44E9-B0C3-2F55E1E367CB}" dt="2025-05-13T04:18:01.435" v="961"/>
          <ac:inkMkLst>
            <pc:docMk/>
            <pc:sldMk cId="3677523288" sldId="633"/>
            <ac:inkMk id="367" creationId="{C5181A87-9407-56B0-C94D-9C6DB605B1F8}"/>
          </ac:inkMkLst>
        </pc:inkChg>
        <pc:inkChg chg="add mod">
          <ac:chgData name="Mario Martinez" userId="3a8698ea-445f-4751-a923-c95ba728fd8c" providerId="ADAL" clId="{8DD508BC-A121-44E9-B0C3-2F55E1E367CB}" dt="2025-05-13T04:14:50.055" v="683"/>
          <ac:inkMkLst>
            <pc:docMk/>
            <pc:sldMk cId="3677523288" sldId="633"/>
            <ac:inkMk id="368" creationId="{A6F6BEEA-DACF-CEE4-141E-25325E3C2A14}"/>
          </ac:inkMkLst>
        </pc:inkChg>
        <pc:inkChg chg="add mod">
          <ac:chgData name="Mario Martinez" userId="3a8698ea-445f-4751-a923-c95ba728fd8c" providerId="ADAL" clId="{8DD508BC-A121-44E9-B0C3-2F55E1E367CB}" dt="2025-05-13T04:14:50.055" v="683"/>
          <ac:inkMkLst>
            <pc:docMk/>
            <pc:sldMk cId="3677523288" sldId="633"/>
            <ac:inkMk id="369" creationId="{5A3A6A1B-B096-DBC0-C5F7-B74C4506B924}"/>
          </ac:inkMkLst>
        </pc:inkChg>
        <pc:inkChg chg="add">
          <ac:chgData name="Mario Martinez" userId="3a8698ea-445f-4751-a923-c95ba728fd8c" providerId="ADAL" clId="{8DD508BC-A121-44E9-B0C3-2F55E1E367CB}" dt="2025-05-13T04:14:47.885" v="678" actId="9405"/>
          <ac:inkMkLst>
            <pc:docMk/>
            <pc:sldMk cId="3677523288" sldId="633"/>
            <ac:inkMk id="370" creationId="{BBE8408D-0938-8F4C-9AF7-3AAB76264266}"/>
          </ac:inkMkLst>
        </pc:inkChg>
        <pc:inkChg chg="add mod">
          <ac:chgData name="Mario Martinez" userId="3a8698ea-445f-4751-a923-c95ba728fd8c" providerId="ADAL" clId="{8DD508BC-A121-44E9-B0C3-2F55E1E367CB}" dt="2025-05-13T04:14:50.055" v="683"/>
          <ac:inkMkLst>
            <pc:docMk/>
            <pc:sldMk cId="3677523288" sldId="633"/>
            <ac:inkMk id="371" creationId="{8681A088-AE3D-A4BA-7A54-FABF0BCAAAD2}"/>
          </ac:inkMkLst>
        </pc:inkChg>
        <pc:inkChg chg="add mod">
          <ac:chgData name="Mario Martinez" userId="3a8698ea-445f-4751-a923-c95ba728fd8c" providerId="ADAL" clId="{8DD508BC-A121-44E9-B0C3-2F55E1E367CB}" dt="2025-05-13T04:18:01.435" v="961"/>
          <ac:inkMkLst>
            <pc:docMk/>
            <pc:sldMk cId="3677523288" sldId="633"/>
            <ac:inkMk id="372" creationId="{5F37312D-2EDA-DE9C-D7A0-362CC1CCE3A7}"/>
          </ac:inkMkLst>
        </pc:inkChg>
        <pc:inkChg chg="add mod">
          <ac:chgData name="Mario Martinez" userId="3a8698ea-445f-4751-a923-c95ba728fd8c" providerId="ADAL" clId="{8DD508BC-A121-44E9-B0C3-2F55E1E367CB}" dt="2025-05-13T04:19:47.840" v="1183"/>
          <ac:inkMkLst>
            <pc:docMk/>
            <pc:sldMk cId="3677523288" sldId="633"/>
            <ac:inkMk id="373" creationId="{7D6D5C14-7F97-23B3-F8EB-1ACDCBBCFDB2}"/>
          </ac:inkMkLst>
        </pc:inkChg>
        <pc:inkChg chg="add del mod">
          <ac:chgData name="Mario Martinez" userId="3a8698ea-445f-4751-a923-c95ba728fd8c" providerId="ADAL" clId="{8DD508BC-A121-44E9-B0C3-2F55E1E367CB}" dt="2025-05-13T04:21:44.750" v="1336"/>
          <ac:inkMkLst>
            <pc:docMk/>
            <pc:sldMk cId="3677523288" sldId="633"/>
            <ac:inkMk id="374" creationId="{72F590E3-E520-E547-F734-9C0A0FA565D0}"/>
          </ac:inkMkLst>
        </pc:inkChg>
        <pc:inkChg chg="add del mod">
          <ac:chgData name="Mario Martinez" userId="3a8698ea-445f-4751-a923-c95ba728fd8c" providerId="ADAL" clId="{8DD508BC-A121-44E9-B0C3-2F55E1E367CB}" dt="2025-05-13T04:21:45.334" v="1365"/>
          <ac:inkMkLst>
            <pc:docMk/>
            <pc:sldMk cId="3677523288" sldId="633"/>
            <ac:inkMk id="376" creationId="{486B7DF2-4206-F400-B959-070F77C6DA21}"/>
          </ac:inkMkLst>
        </pc:inkChg>
        <pc:inkChg chg="add mod">
          <ac:chgData name="Mario Martinez" userId="3a8698ea-445f-4751-a923-c95ba728fd8c" providerId="ADAL" clId="{8DD508BC-A121-44E9-B0C3-2F55E1E367CB}" dt="2025-05-13T04:19:47.840" v="1183"/>
          <ac:inkMkLst>
            <pc:docMk/>
            <pc:sldMk cId="3677523288" sldId="633"/>
            <ac:inkMk id="377" creationId="{B68DACDF-69E3-AA43-695B-921631AE0267}"/>
          </ac:inkMkLst>
        </pc:inkChg>
        <pc:inkChg chg="add mod">
          <ac:chgData name="Mario Martinez" userId="3a8698ea-445f-4751-a923-c95ba728fd8c" providerId="ADAL" clId="{8DD508BC-A121-44E9-B0C3-2F55E1E367CB}" dt="2025-05-13T04:19:47.840" v="1183"/>
          <ac:inkMkLst>
            <pc:docMk/>
            <pc:sldMk cId="3677523288" sldId="633"/>
            <ac:inkMk id="378" creationId="{A9615678-3CB0-0BCE-1D80-4DB7DA662FBB}"/>
          </ac:inkMkLst>
        </pc:inkChg>
        <pc:inkChg chg="add mod">
          <ac:chgData name="Mario Martinez" userId="3a8698ea-445f-4751-a923-c95ba728fd8c" providerId="ADAL" clId="{8DD508BC-A121-44E9-B0C3-2F55E1E367CB}" dt="2025-05-13T04:21:39.583" v="1307"/>
          <ac:inkMkLst>
            <pc:docMk/>
            <pc:sldMk cId="3677523288" sldId="633"/>
            <ac:inkMk id="379" creationId="{8E09806B-B84D-BF74-3803-968C2A0FB9E9}"/>
          </ac:inkMkLst>
        </pc:inkChg>
        <pc:inkChg chg="add del mod">
          <ac:chgData name="Mario Martinez" userId="3a8698ea-445f-4751-a923-c95ba728fd8c" providerId="ADAL" clId="{8DD508BC-A121-44E9-B0C3-2F55E1E367CB}" dt="2025-05-13T04:21:44.753" v="1346"/>
          <ac:inkMkLst>
            <pc:docMk/>
            <pc:sldMk cId="3677523288" sldId="633"/>
            <ac:inkMk id="380" creationId="{2DE35882-2755-2D2B-20FC-6C36A2CBFC0D}"/>
          </ac:inkMkLst>
        </pc:inkChg>
        <pc:inkChg chg="add mod">
          <ac:chgData name="Mario Martinez" userId="3a8698ea-445f-4751-a923-c95ba728fd8c" providerId="ADAL" clId="{8DD508BC-A121-44E9-B0C3-2F55E1E367CB}" dt="2025-05-13T04:14:53.948" v="693"/>
          <ac:inkMkLst>
            <pc:docMk/>
            <pc:sldMk cId="3677523288" sldId="633"/>
            <ac:inkMk id="381" creationId="{793D85E0-45C8-D82E-9B4D-689518F1C740}"/>
          </ac:inkMkLst>
        </pc:inkChg>
        <pc:inkChg chg="add mod">
          <ac:chgData name="Mario Martinez" userId="3a8698ea-445f-4751-a923-c95ba728fd8c" providerId="ADAL" clId="{8DD508BC-A121-44E9-B0C3-2F55E1E367CB}" dt="2025-05-13T04:14:53.948" v="693"/>
          <ac:inkMkLst>
            <pc:docMk/>
            <pc:sldMk cId="3677523288" sldId="633"/>
            <ac:inkMk id="382" creationId="{61A3353B-40F7-5C77-95CE-1777EA3036DF}"/>
          </ac:inkMkLst>
        </pc:inkChg>
        <pc:inkChg chg="add del mod">
          <ac:chgData name="Mario Martinez" userId="3a8698ea-445f-4751-a923-c95ba728fd8c" providerId="ADAL" clId="{8DD508BC-A121-44E9-B0C3-2F55E1E367CB}" dt="2025-05-13T04:21:45.333" v="1364"/>
          <ac:inkMkLst>
            <pc:docMk/>
            <pc:sldMk cId="3677523288" sldId="633"/>
            <ac:inkMk id="383" creationId="{31C3559E-F767-BD96-D0C5-3F129EDA43B4}"/>
          </ac:inkMkLst>
        </pc:inkChg>
        <pc:inkChg chg="add del mod">
          <ac:chgData name="Mario Martinez" userId="3a8698ea-445f-4751-a923-c95ba728fd8c" providerId="ADAL" clId="{8DD508BC-A121-44E9-B0C3-2F55E1E367CB}" dt="2025-05-13T04:21:44.755" v="1354"/>
          <ac:inkMkLst>
            <pc:docMk/>
            <pc:sldMk cId="3677523288" sldId="633"/>
            <ac:inkMk id="384" creationId="{3B27A965-AE92-A639-4221-69EEC204AD1C}"/>
          </ac:inkMkLst>
        </pc:inkChg>
        <pc:inkChg chg="add mod">
          <ac:chgData name="Mario Martinez" userId="3a8698ea-445f-4751-a923-c95ba728fd8c" providerId="ADAL" clId="{8DD508BC-A121-44E9-B0C3-2F55E1E367CB}" dt="2025-05-13T04:21:35.046" v="1289"/>
          <ac:inkMkLst>
            <pc:docMk/>
            <pc:sldMk cId="3677523288" sldId="633"/>
            <ac:inkMk id="386" creationId="{8538EAF5-9A41-EA36-D368-4045E7F844EF}"/>
          </ac:inkMkLst>
        </pc:inkChg>
        <pc:inkChg chg="add mod">
          <ac:chgData name="Mario Martinez" userId="3a8698ea-445f-4751-a923-c95ba728fd8c" providerId="ADAL" clId="{8DD508BC-A121-44E9-B0C3-2F55E1E367CB}" dt="2025-05-13T04:15:01.276" v="698"/>
          <ac:inkMkLst>
            <pc:docMk/>
            <pc:sldMk cId="3677523288" sldId="633"/>
            <ac:inkMk id="388" creationId="{188AEF6A-9E60-646B-D2DA-2BA68CDA067D}"/>
          </ac:inkMkLst>
        </pc:inkChg>
        <pc:inkChg chg="add mod">
          <ac:chgData name="Mario Martinez" userId="3a8698ea-445f-4751-a923-c95ba728fd8c" providerId="ADAL" clId="{8DD508BC-A121-44E9-B0C3-2F55E1E367CB}" dt="2025-05-13T04:21:44.750" v="1337"/>
          <ac:inkMkLst>
            <pc:docMk/>
            <pc:sldMk cId="3677523288" sldId="633"/>
            <ac:inkMk id="389" creationId="{117939FB-3911-2F0F-5145-DF208AA335D3}"/>
          </ac:inkMkLst>
        </pc:inkChg>
        <pc:inkChg chg="add del mod">
          <ac:chgData name="Mario Martinez" userId="3a8698ea-445f-4751-a923-c95ba728fd8c" providerId="ADAL" clId="{8DD508BC-A121-44E9-B0C3-2F55E1E367CB}" dt="2025-05-13T04:22:13.013" v="1385"/>
          <ac:inkMkLst>
            <pc:docMk/>
            <pc:sldMk cId="3677523288" sldId="633"/>
            <ac:inkMk id="391" creationId="{33612247-91B9-D62A-CB56-7A731C042F4F}"/>
          </ac:inkMkLst>
        </pc:inkChg>
        <pc:inkChg chg="add mod">
          <ac:chgData name="Mario Martinez" userId="3a8698ea-445f-4751-a923-c95ba728fd8c" providerId="ADAL" clId="{8DD508BC-A121-44E9-B0C3-2F55E1E367CB}" dt="2025-05-13T04:17:17.473" v="900"/>
          <ac:inkMkLst>
            <pc:docMk/>
            <pc:sldMk cId="3677523288" sldId="633"/>
            <ac:inkMk id="393" creationId="{C075D13A-8BD5-AE11-ECB0-1F84C2E8F5A3}"/>
          </ac:inkMkLst>
        </pc:inkChg>
        <pc:inkChg chg="add del">
          <ac:chgData name="Mario Martinez" userId="3a8698ea-445f-4751-a923-c95ba728fd8c" providerId="ADAL" clId="{8DD508BC-A121-44E9-B0C3-2F55E1E367CB}" dt="2025-05-13T04:22:13.014" v="1387"/>
          <ac:inkMkLst>
            <pc:docMk/>
            <pc:sldMk cId="3677523288" sldId="633"/>
            <ac:inkMk id="395" creationId="{2D124E05-5275-2A35-2AAF-9BD0ACAAC9EE}"/>
          </ac:inkMkLst>
        </pc:inkChg>
        <pc:inkChg chg="add del mod">
          <ac:chgData name="Mario Martinez" userId="3a8698ea-445f-4751-a923-c95ba728fd8c" providerId="ADAL" clId="{8DD508BC-A121-44E9-B0C3-2F55E1E367CB}" dt="2025-05-13T04:15:27.148" v="712"/>
          <ac:inkMkLst>
            <pc:docMk/>
            <pc:sldMk cId="3677523288" sldId="633"/>
            <ac:inkMk id="397" creationId="{AE35CC55-8B9A-2496-2485-43923B2908D0}"/>
          </ac:inkMkLst>
        </pc:inkChg>
        <pc:inkChg chg="add del mod">
          <ac:chgData name="Mario Martinez" userId="3a8698ea-445f-4751-a923-c95ba728fd8c" providerId="ADAL" clId="{8DD508BC-A121-44E9-B0C3-2F55E1E367CB}" dt="2025-05-13T04:15:27.148" v="713"/>
          <ac:inkMkLst>
            <pc:docMk/>
            <pc:sldMk cId="3677523288" sldId="633"/>
            <ac:inkMk id="398" creationId="{32EFE303-A281-8888-0CEB-CFB00A4A9EF5}"/>
          </ac:inkMkLst>
        </pc:inkChg>
        <pc:inkChg chg="add del mod">
          <ac:chgData name="Mario Martinez" userId="3a8698ea-445f-4751-a923-c95ba728fd8c" providerId="ADAL" clId="{8DD508BC-A121-44E9-B0C3-2F55E1E367CB}" dt="2025-05-13T04:15:27.868" v="715"/>
          <ac:inkMkLst>
            <pc:docMk/>
            <pc:sldMk cId="3677523288" sldId="633"/>
            <ac:inkMk id="399" creationId="{719C2B02-EEB4-7BBA-5BDA-847425900EB7}"/>
          </ac:inkMkLst>
        </pc:inkChg>
        <pc:inkChg chg="add del mod">
          <ac:chgData name="Mario Martinez" userId="3a8698ea-445f-4751-a923-c95ba728fd8c" providerId="ADAL" clId="{8DD508BC-A121-44E9-B0C3-2F55E1E367CB}" dt="2025-05-13T04:15:27.657" v="714"/>
          <ac:inkMkLst>
            <pc:docMk/>
            <pc:sldMk cId="3677523288" sldId="633"/>
            <ac:inkMk id="400" creationId="{6B95DCF6-3F87-E98D-6F62-B7D13F173EB1}"/>
          </ac:inkMkLst>
        </pc:inkChg>
        <pc:inkChg chg="add del mod">
          <ac:chgData name="Mario Martinez" userId="3a8698ea-445f-4751-a923-c95ba728fd8c" providerId="ADAL" clId="{8DD508BC-A121-44E9-B0C3-2F55E1E367CB}" dt="2025-05-13T04:15:27.147" v="711"/>
          <ac:inkMkLst>
            <pc:docMk/>
            <pc:sldMk cId="3677523288" sldId="633"/>
            <ac:inkMk id="401" creationId="{3F151050-9AA1-94CD-67F4-49674A1D3130}"/>
          </ac:inkMkLst>
        </pc:inkChg>
        <pc:inkChg chg="add mod">
          <ac:chgData name="Mario Martinez" userId="3a8698ea-445f-4751-a923-c95ba728fd8c" providerId="ADAL" clId="{8DD508BC-A121-44E9-B0C3-2F55E1E367CB}" dt="2025-05-13T04:16:01.843" v="772"/>
          <ac:inkMkLst>
            <pc:docMk/>
            <pc:sldMk cId="3677523288" sldId="633"/>
            <ac:inkMk id="403" creationId="{7A64FE01-79EF-B38B-C1B0-13983712909A}"/>
          </ac:inkMkLst>
        </pc:inkChg>
        <pc:inkChg chg="add mod">
          <ac:chgData name="Mario Martinez" userId="3a8698ea-445f-4751-a923-c95ba728fd8c" providerId="ADAL" clId="{8DD508BC-A121-44E9-B0C3-2F55E1E367CB}" dt="2025-05-13T04:17:06.303" v="828"/>
          <ac:inkMkLst>
            <pc:docMk/>
            <pc:sldMk cId="3677523288" sldId="633"/>
            <ac:inkMk id="404" creationId="{6583E9DC-F306-2E89-B2F2-DFFC21673B20}"/>
          </ac:inkMkLst>
        </pc:inkChg>
        <pc:inkChg chg="add mod">
          <ac:chgData name="Mario Martinez" userId="3a8698ea-445f-4751-a923-c95ba728fd8c" providerId="ADAL" clId="{8DD508BC-A121-44E9-B0C3-2F55E1E367CB}" dt="2025-05-13T04:15:38.382" v="731"/>
          <ac:inkMkLst>
            <pc:docMk/>
            <pc:sldMk cId="3677523288" sldId="633"/>
            <ac:inkMk id="405" creationId="{7FD30133-929A-334D-3B2A-95C3EAD8C394}"/>
          </ac:inkMkLst>
        </pc:inkChg>
        <pc:inkChg chg="add mod">
          <ac:chgData name="Mario Martinez" userId="3a8698ea-445f-4751-a923-c95ba728fd8c" providerId="ADAL" clId="{8DD508BC-A121-44E9-B0C3-2F55E1E367CB}" dt="2025-05-13T04:15:38.382" v="731"/>
          <ac:inkMkLst>
            <pc:docMk/>
            <pc:sldMk cId="3677523288" sldId="633"/>
            <ac:inkMk id="406" creationId="{C7260A24-A5B6-C196-0EC5-ADE6C1F67A0C}"/>
          </ac:inkMkLst>
        </pc:inkChg>
        <pc:inkChg chg="add mod">
          <ac:chgData name="Mario Martinez" userId="3a8698ea-445f-4751-a923-c95ba728fd8c" providerId="ADAL" clId="{8DD508BC-A121-44E9-B0C3-2F55E1E367CB}" dt="2025-05-13T04:15:38.382" v="731"/>
          <ac:inkMkLst>
            <pc:docMk/>
            <pc:sldMk cId="3677523288" sldId="633"/>
            <ac:inkMk id="408" creationId="{5427204C-47F1-3201-7A4B-207229AC54FC}"/>
          </ac:inkMkLst>
        </pc:inkChg>
        <pc:inkChg chg="add mod">
          <ac:chgData name="Mario Martinez" userId="3a8698ea-445f-4751-a923-c95ba728fd8c" providerId="ADAL" clId="{8DD508BC-A121-44E9-B0C3-2F55E1E367CB}" dt="2025-05-13T04:15:32.969" v="725"/>
          <ac:inkMkLst>
            <pc:docMk/>
            <pc:sldMk cId="3677523288" sldId="633"/>
            <ac:inkMk id="409" creationId="{07EE8A76-693B-3FEA-7314-A3971CBBC5E6}"/>
          </ac:inkMkLst>
        </pc:inkChg>
        <pc:inkChg chg="add mod">
          <ac:chgData name="Mario Martinez" userId="3a8698ea-445f-4751-a923-c95ba728fd8c" providerId="ADAL" clId="{8DD508BC-A121-44E9-B0C3-2F55E1E367CB}" dt="2025-05-13T04:15:32.969" v="725"/>
          <ac:inkMkLst>
            <pc:docMk/>
            <pc:sldMk cId="3677523288" sldId="633"/>
            <ac:inkMk id="410" creationId="{B913EBA3-662F-4AD4-D6F3-080A23C69417}"/>
          </ac:inkMkLst>
        </pc:inkChg>
        <pc:inkChg chg="add mod">
          <ac:chgData name="Mario Martinez" userId="3a8698ea-445f-4751-a923-c95ba728fd8c" providerId="ADAL" clId="{8DD508BC-A121-44E9-B0C3-2F55E1E367CB}" dt="2025-05-13T04:15:38.382" v="731"/>
          <ac:inkMkLst>
            <pc:docMk/>
            <pc:sldMk cId="3677523288" sldId="633"/>
            <ac:inkMk id="412" creationId="{3D1A36AA-68A1-6231-3F68-A70271DD047B}"/>
          </ac:inkMkLst>
        </pc:inkChg>
        <pc:inkChg chg="add mod">
          <ac:chgData name="Mario Martinez" userId="3a8698ea-445f-4751-a923-c95ba728fd8c" providerId="ADAL" clId="{8DD508BC-A121-44E9-B0C3-2F55E1E367CB}" dt="2025-05-13T04:17:06.303" v="828"/>
          <ac:inkMkLst>
            <pc:docMk/>
            <pc:sldMk cId="3677523288" sldId="633"/>
            <ac:inkMk id="413" creationId="{FEC3782E-4828-EE72-7256-07E892FC1489}"/>
          </ac:inkMkLst>
        </pc:inkChg>
        <pc:inkChg chg="add mod">
          <ac:chgData name="Mario Martinez" userId="3a8698ea-445f-4751-a923-c95ba728fd8c" providerId="ADAL" clId="{8DD508BC-A121-44E9-B0C3-2F55E1E367CB}" dt="2025-05-13T04:15:38.382" v="731"/>
          <ac:inkMkLst>
            <pc:docMk/>
            <pc:sldMk cId="3677523288" sldId="633"/>
            <ac:inkMk id="414" creationId="{6D76993F-E563-9A06-CD78-E022D434A732}"/>
          </ac:inkMkLst>
        </pc:inkChg>
        <pc:inkChg chg="add mod">
          <ac:chgData name="Mario Martinez" userId="3a8698ea-445f-4751-a923-c95ba728fd8c" providerId="ADAL" clId="{8DD508BC-A121-44E9-B0C3-2F55E1E367CB}" dt="2025-05-13T04:15:38.382" v="731"/>
          <ac:inkMkLst>
            <pc:docMk/>
            <pc:sldMk cId="3677523288" sldId="633"/>
            <ac:inkMk id="415" creationId="{FE93C046-4B19-0611-A81E-631EAD2BCB86}"/>
          </ac:inkMkLst>
        </pc:inkChg>
        <pc:inkChg chg="add mod">
          <ac:chgData name="Mario Martinez" userId="3a8698ea-445f-4751-a923-c95ba728fd8c" providerId="ADAL" clId="{8DD508BC-A121-44E9-B0C3-2F55E1E367CB}" dt="2025-05-13T04:15:38.382" v="731"/>
          <ac:inkMkLst>
            <pc:docMk/>
            <pc:sldMk cId="3677523288" sldId="633"/>
            <ac:inkMk id="416" creationId="{E07B1D0B-7333-A976-A506-EBA9B7B4D937}"/>
          </ac:inkMkLst>
        </pc:inkChg>
        <pc:inkChg chg="add del mod">
          <ac:chgData name="Mario Martinez" userId="3a8698ea-445f-4751-a923-c95ba728fd8c" providerId="ADAL" clId="{8DD508BC-A121-44E9-B0C3-2F55E1E367CB}" dt="2025-05-13T04:20:29.486" v="1246"/>
          <ac:inkMkLst>
            <pc:docMk/>
            <pc:sldMk cId="3677523288" sldId="633"/>
            <ac:inkMk id="418" creationId="{D851B9F6-3095-23E5-E631-5A55C86D5DDF}"/>
          </ac:inkMkLst>
        </pc:inkChg>
        <pc:inkChg chg="add mod">
          <ac:chgData name="Mario Martinez" userId="3a8698ea-445f-4751-a923-c95ba728fd8c" providerId="ADAL" clId="{8DD508BC-A121-44E9-B0C3-2F55E1E367CB}" dt="2025-05-13T04:17:29.279" v="907"/>
          <ac:inkMkLst>
            <pc:docMk/>
            <pc:sldMk cId="3677523288" sldId="633"/>
            <ac:inkMk id="419" creationId="{20592298-B3F7-B5C1-181A-E77DF8955F46}"/>
          </ac:inkMkLst>
        </pc:inkChg>
        <pc:inkChg chg="add mod">
          <ac:chgData name="Mario Martinez" userId="3a8698ea-445f-4751-a923-c95ba728fd8c" providerId="ADAL" clId="{8DD508BC-A121-44E9-B0C3-2F55E1E367CB}" dt="2025-05-13T04:15:55.406" v="762"/>
          <ac:inkMkLst>
            <pc:docMk/>
            <pc:sldMk cId="3677523288" sldId="633"/>
            <ac:inkMk id="420" creationId="{4268DE2B-CB79-0BF2-B002-F63CED9CA5FD}"/>
          </ac:inkMkLst>
        </pc:inkChg>
        <pc:inkChg chg="add mod">
          <ac:chgData name="Mario Martinez" userId="3a8698ea-445f-4751-a923-c95ba728fd8c" providerId="ADAL" clId="{8DD508BC-A121-44E9-B0C3-2F55E1E367CB}" dt="2025-05-13T04:17:01.479" v="817"/>
          <ac:inkMkLst>
            <pc:docMk/>
            <pc:sldMk cId="3677523288" sldId="633"/>
            <ac:inkMk id="421" creationId="{C9E4F5E3-B4A9-6F37-9FF6-D95C2BAC4205}"/>
          </ac:inkMkLst>
        </pc:inkChg>
        <pc:inkChg chg="add">
          <ac:chgData name="Mario Martinez" userId="3a8698ea-445f-4751-a923-c95ba728fd8c" providerId="ADAL" clId="{8DD508BC-A121-44E9-B0C3-2F55E1E367CB}" dt="2025-05-13T04:15:39.337" v="736" actId="9405"/>
          <ac:inkMkLst>
            <pc:docMk/>
            <pc:sldMk cId="3677523288" sldId="633"/>
            <ac:inkMk id="422" creationId="{18B690F6-B3EA-D0B3-5E67-71D6EBE4C22B}"/>
          </ac:inkMkLst>
        </pc:inkChg>
        <pc:inkChg chg="add del mod">
          <ac:chgData name="Mario Martinez" userId="3a8698ea-445f-4751-a923-c95ba728fd8c" providerId="ADAL" clId="{8DD508BC-A121-44E9-B0C3-2F55E1E367CB}" dt="2025-05-13T04:17:15.620" v="863"/>
          <ac:inkMkLst>
            <pc:docMk/>
            <pc:sldMk cId="3677523288" sldId="633"/>
            <ac:inkMk id="423" creationId="{F8D2003C-4A52-9B4F-384B-0CFABFA1F5A0}"/>
          </ac:inkMkLst>
        </pc:inkChg>
        <pc:inkChg chg="add del mod">
          <ac:chgData name="Mario Martinez" userId="3a8698ea-445f-4751-a923-c95ba728fd8c" providerId="ADAL" clId="{8DD508BC-A121-44E9-B0C3-2F55E1E367CB}" dt="2025-05-13T04:22:47.474" v="1466"/>
          <ac:inkMkLst>
            <pc:docMk/>
            <pc:sldMk cId="3677523288" sldId="633"/>
            <ac:inkMk id="424" creationId="{C601686B-15DF-2B40-691F-817DA1C2F1A8}"/>
          </ac:inkMkLst>
        </pc:inkChg>
        <pc:inkChg chg="add">
          <ac:chgData name="Mario Martinez" userId="3a8698ea-445f-4751-a923-c95ba728fd8c" providerId="ADAL" clId="{8DD508BC-A121-44E9-B0C3-2F55E1E367CB}" dt="2025-05-13T04:15:40.023" v="739" actId="9405"/>
          <ac:inkMkLst>
            <pc:docMk/>
            <pc:sldMk cId="3677523288" sldId="633"/>
            <ac:inkMk id="425" creationId="{D4BCEE83-02CE-F4B6-A3A7-9E8273D62591}"/>
          </ac:inkMkLst>
        </pc:inkChg>
        <pc:inkChg chg="add mod">
          <ac:chgData name="Mario Martinez" userId="3a8698ea-445f-4751-a923-c95ba728fd8c" providerId="ADAL" clId="{8DD508BC-A121-44E9-B0C3-2F55E1E367CB}" dt="2025-05-13T04:16:01.843" v="772"/>
          <ac:inkMkLst>
            <pc:docMk/>
            <pc:sldMk cId="3677523288" sldId="633"/>
            <ac:inkMk id="426" creationId="{7F62FAD9-F6BD-A699-158C-00243136D8E7}"/>
          </ac:inkMkLst>
        </pc:inkChg>
        <pc:inkChg chg="add">
          <ac:chgData name="Mario Martinez" userId="3a8698ea-445f-4751-a923-c95ba728fd8c" providerId="ADAL" clId="{8DD508BC-A121-44E9-B0C3-2F55E1E367CB}" dt="2025-05-13T04:15:40.657" v="741" actId="9405"/>
          <ac:inkMkLst>
            <pc:docMk/>
            <pc:sldMk cId="3677523288" sldId="633"/>
            <ac:inkMk id="427" creationId="{FB359180-2AF0-4C1D-856B-B0ECB2A38F9A}"/>
          </ac:inkMkLst>
        </pc:inkChg>
        <pc:inkChg chg="add mod">
          <ac:chgData name="Mario Martinez" userId="3a8698ea-445f-4751-a923-c95ba728fd8c" providerId="ADAL" clId="{8DD508BC-A121-44E9-B0C3-2F55E1E367CB}" dt="2025-05-13T04:17:06.303" v="828"/>
          <ac:inkMkLst>
            <pc:docMk/>
            <pc:sldMk cId="3677523288" sldId="633"/>
            <ac:inkMk id="428" creationId="{14C13E5A-A734-760C-13A3-38E3DECE787E}"/>
          </ac:inkMkLst>
        </pc:inkChg>
        <pc:inkChg chg="add mod">
          <ac:chgData name="Mario Martinez" userId="3a8698ea-445f-4751-a923-c95ba728fd8c" providerId="ADAL" clId="{8DD508BC-A121-44E9-B0C3-2F55E1E367CB}" dt="2025-05-13T04:16:32.473" v="795"/>
          <ac:inkMkLst>
            <pc:docMk/>
            <pc:sldMk cId="3677523288" sldId="633"/>
            <ac:inkMk id="429" creationId="{51943FBB-38E4-B9BA-578B-1AC3B2B50DA3}"/>
          </ac:inkMkLst>
        </pc:inkChg>
        <pc:inkChg chg="add mod">
          <ac:chgData name="Mario Martinez" userId="3a8698ea-445f-4751-a923-c95ba728fd8c" providerId="ADAL" clId="{8DD508BC-A121-44E9-B0C3-2F55E1E367CB}" dt="2025-05-13T04:16:32.473" v="795"/>
          <ac:inkMkLst>
            <pc:docMk/>
            <pc:sldMk cId="3677523288" sldId="633"/>
            <ac:inkMk id="430" creationId="{F34F04FF-20D0-701F-AFF4-CA0A05B071CA}"/>
          </ac:inkMkLst>
        </pc:inkChg>
        <pc:inkChg chg="add mod">
          <ac:chgData name="Mario Martinez" userId="3a8698ea-445f-4751-a923-c95ba728fd8c" providerId="ADAL" clId="{8DD508BC-A121-44E9-B0C3-2F55E1E367CB}" dt="2025-05-13T04:16:01.843" v="772"/>
          <ac:inkMkLst>
            <pc:docMk/>
            <pc:sldMk cId="3677523288" sldId="633"/>
            <ac:inkMk id="431" creationId="{647B6FAF-C19E-0807-25B2-D3E321BA1B0B}"/>
          </ac:inkMkLst>
        </pc:inkChg>
        <pc:inkChg chg="add">
          <ac:chgData name="Mario Martinez" userId="3a8698ea-445f-4751-a923-c95ba728fd8c" providerId="ADAL" clId="{8DD508BC-A121-44E9-B0C3-2F55E1E367CB}" dt="2025-05-13T04:15:42.429" v="746" actId="9405"/>
          <ac:inkMkLst>
            <pc:docMk/>
            <pc:sldMk cId="3677523288" sldId="633"/>
            <ac:inkMk id="432" creationId="{4A692125-C517-CA7C-A924-1BB155E22214}"/>
          </ac:inkMkLst>
        </pc:inkChg>
        <pc:inkChg chg="add">
          <ac:chgData name="Mario Martinez" userId="3a8698ea-445f-4751-a923-c95ba728fd8c" providerId="ADAL" clId="{8DD508BC-A121-44E9-B0C3-2F55E1E367CB}" dt="2025-05-13T04:15:42.739" v="747" actId="9405"/>
          <ac:inkMkLst>
            <pc:docMk/>
            <pc:sldMk cId="3677523288" sldId="633"/>
            <ac:inkMk id="433" creationId="{3FCBD5EB-B9D8-DB55-E6FA-F566A91A25DE}"/>
          </ac:inkMkLst>
        </pc:inkChg>
        <pc:inkChg chg="add mod">
          <ac:chgData name="Mario Martinez" userId="3a8698ea-445f-4751-a923-c95ba728fd8c" providerId="ADAL" clId="{8DD508BC-A121-44E9-B0C3-2F55E1E367CB}" dt="2025-05-13T04:16:30.375" v="791"/>
          <ac:inkMkLst>
            <pc:docMk/>
            <pc:sldMk cId="3677523288" sldId="633"/>
            <ac:inkMk id="434" creationId="{6762598B-1617-9DE9-096F-6CD7E8814A03}"/>
          </ac:inkMkLst>
        </pc:inkChg>
        <pc:inkChg chg="add">
          <ac:chgData name="Mario Martinez" userId="3a8698ea-445f-4751-a923-c95ba728fd8c" providerId="ADAL" clId="{8DD508BC-A121-44E9-B0C3-2F55E1E367CB}" dt="2025-05-13T04:15:43.295" v="749" actId="9405"/>
          <ac:inkMkLst>
            <pc:docMk/>
            <pc:sldMk cId="3677523288" sldId="633"/>
            <ac:inkMk id="435" creationId="{C4E08BD9-DABE-ADB8-8110-C02A106E315E}"/>
          </ac:inkMkLst>
        </pc:inkChg>
        <pc:inkChg chg="add del mod">
          <ac:chgData name="Mario Martinez" userId="3a8698ea-445f-4751-a923-c95ba728fd8c" providerId="ADAL" clId="{8DD508BC-A121-44E9-B0C3-2F55E1E367CB}" dt="2025-05-13T04:22:48.565" v="1471"/>
          <ac:inkMkLst>
            <pc:docMk/>
            <pc:sldMk cId="3677523288" sldId="633"/>
            <ac:inkMk id="436" creationId="{ABAE8185-BB09-CDC0-3FB0-AFE307FA2B0D}"/>
          </ac:inkMkLst>
        </pc:inkChg>
        <pc:inkChg chg="add">
          <ac:chgData name="Mario Martinez" userId="3a8698ea-445f-4751-a923-c95ba728fd8c" providerId="ADAL" clId="{8DD508BC-A121-44E9-B0C3-2F55E1E367CB}" dt="2025-05-13T04:15:43.730" v="751" actId="9405"/>
          <ac:inkMkLst>
            <pc:docMk/>
            <pc:sldMk cId="3677523288" sldId="633"/>
            <ac:inkMk id="437" creationId="{97DD3BA5-5D4B-AD04-ABB0-49E865E27FA7}"/>
          </ac:inkMkLst>
        </pc:inkChg>
        <pc:inkChg chg="add del mod">
          <ac:chgData name="Mario Martinez" userId="3a8698ea-445f-4751-a923-c95ba728fd8c" providerId="ADAL" clId="{8DD508BC-A121-44E9-B0C3-2F55E1E367CB}" dt="2025-05-13T04:20:31.314" v="1251"/>
          <ac:inkMkLst>
            <pc:docMk/>
            <pc:sldMk cId="3677523288" sldId="633"/>
            <ac:inkMk id="438" creationId="{FA81E333-98D2-DABC-BAA2-C18E4F08001C}"/>
          </ac:inkMkLst>
        </pc:inkChg>
        <pc:inkChg chg="add mod">
          <ac:chgData name="Mario Martinez" userId="3a8698ea-445f-4751-a923-c95ba728fd8c" providerId="ADAL" clId="{8DD508BC-A121-44E9-B0C3-2F55E1E367CB}" dt="2025-05-13T04:15:55.406" v="762"/>
          <ac:inkMkLst>
            <pc:docMk/>
            <pc:sldMk cId="3677523288" sldId="633"/>
            <ac:inkMk id="439" creationId="{E05D35AB-7CBA-8E55-C702-A06C0315454A}"/>
          </ac:inkMkLst>
        </pc:inkChg>
        <pc:inkChg chg="add del mod">
          <ac:chgData name="Mario Martinez" userId="3a8698ea-445f-4751-a923-c95ba728fd8c" providerId="ADAL" clId="{8DD508BC-A121-44E9-B0C3-2F55E1E367CB}" dt="2025-05-13T04:17:17.469" v="896"/>
          <ac:inkMkLst>
            <pc:docMk/>
            <pc:sldMk cId="3677523288" sldId="633"/>
            <ac:inkMk id="440" creationId="{3EB9FF92-9CB1-413B-31AF-16095A74C269}"/>
          </ac:inkMkLst>
        </pc:inkChg>
        <pc:inkChg chg="add mod">
          <ac:chgData name="Mario Martinez" userId="3a8698ea-445f-4751-a923-c95ba728fd8c" providerId="ADAL" clId="{8DD508BC-A121-44E9-B0C3-2F55E1E367CB}" dt="2025-05-13T04:16:01.843" v="772"/>
          <ac:inkMkLst>
            <pc:docMk/>
            <pc:sldMk cId="3677523288" sldId="633"/>
            <ac:inkMk id="441" creationId="{6BE4BFB4-828E-5660-92D0-4DC8ACD59C69}"/>
          </ac:inkMkLst>
        </pc:inkChg>
        <pc:inkChg chg="add mod">
          <ac:chgData name="Mario Martinez" userId="3a8698ea-445f-4751-a923-c95ba728fd8c" providerId="ADAL" clId="{8DD508BC-A121-44E9-B0C3-2F55E1E367CB}" dt="2025-05-13T04:15:55.406" v="762"/>
          <ac:inkMkLst>
            <pc:docMk/>
            <pc:sldMk cId="3677523288" sldId="633"/>
            <ac:inkMk id="442" creationId="{52439FF0-EAE4-BCF4-3825-3AF131136722}"/>
          </ac:inkMkLst>
        </pc:inkChg>
        <pc:inkChg chg="add mod">
          <ac:chgData name="Mario Martinez" userId="3a8698ea-445f-4751-a923-c95ba728fd8c" providerId="ADAL" clId="{8DD508BC-A121-44E9-B0C3-2F55E1E367CB}" dt="2025-05-13T04:17:15.229" v="862"/>
          <ac:inkMkLst>
            <pc:docMk/>
            <pc:sldMk cId="3677523288" sldId="633"/>
            <ac:inkMk id="447" creationId="{30BE44EB-7734-9E51-860D-C4203E303B37}"/>
          </ac:inkMkLst>
        </pc:inkChg>
        <pc:inkChg chg="add">
          <ac:chgData name="Mario Martinez" userId="3a8698ea-445f-4751-a923-c95ba728fd8c" providerId="ADAL" clId="{8DD508BC-A121-44E9-B0C3-2F55E1E367CB}" dt="2025-05-13T04:15:53.334" v="759" actId="9405"/>
          <ac:inkMkLst>
            <pc:docMk/>
            <pc:sldMk cId="3677523288" sldId="633"/>
            <ac:inkMk id="448" creationId="{4E8DB4DC-DE15-E97D-CD5D-22C0062EAD9F}"/>
          </ac:inkMkLst>
        </pc:inkChg>
        <pc:inkChg chg="add">
          <ac:chgData name="Mario Martinez" userId="3a8698ea-445f-4751-a923-c95ba728fd8c" providerId="ADAL" clId="{8DD508BC-A121-44E9-B0C3-2F55E1E367CB}" dt="2025-05-13T04:15:53.910" v="760" actId="9405"/>
          <ac:inkMkLst>
            <pc:docMk/>
            <pc:sldMk cId="3677523288" sldId="633"/>
            <ac:inkMk id="449" creationId="{5EB2D38B-8477-7830-F196-851F5A2E1A05}"/>
          </ac:inkMkLst>
        </pc:inkChg>
        <pc:inkChg chg="add del mod">
          <ac:chgData name="Mario Martinez" userId="3a8698ea-445f-4751-a923-c95ba728fd8c" providerId="ADAL" clId="{8DD508BC-A121-44E9-B0C3-2F55E1E367CB}" dt="2025-05-13T04:17:16.559" v="890"/>
          <ac:inkMkLst>
            <pc:docMk/>
            <pc:sldMk cId="3677523288" sldId="633"/>
            <ac:inkMk id="450" creationId="{7E2C2D31-C922-1FBD-DD23-132C4C2F070E}"/>
          </ac:inkMkLst>
        </pc:inkChg>
        <pc:inkChg chg="add del">
          <ac:chgData name="Mario Martinez" userId="3a8698ea-445f-4751-a923-c95ba728fd8c" providerId="ADAL" clId="{8DD508BC-A121-44E9-B0C3-2F55E1E367CB}" dt="2025-05-13T04:22:13.016" v="1398"/>
          <ac:inkMkLst>
            <pc:docMk/>
            <pc:sldMk cId="3677523288" sldId="633"/>
            <ac:inkMk id="452" creationId="{D07DFD60-7C25-A623-6710-C920DC36B1C2}"/>
          </ac:inkMkLst>
        </pc:inkChg>
        <pc:inkChg chg="add mod">
          <ac:chgData name="Mario Martinez" userId="3a8698ea-445f-4751-a923-c95ba728fd8c" providerId="ADAL" clId="{8DD508BC-A121-44E9-B0C3-2F55E1E367CB}" dt="2025-05-13T04:17:15.229" v="862"/>
          <ac:inkMkLst>
            <pc:docMk/>
            <pc:sldMk cId="3677523288" sldId="633"/>
            <ac:inkMk id="453" creationId="{6A578B5C-F7D6-33D3-B4B7-F06ED9E7663D}"/>
          </ac:inkMkLst>
        </pc:inkChg>
        <pc:inkChg chg="add mod">
          <ac:chgData name="Mario Martinez" userId="3a8698ea-445f-4751-a923-c95ba728fd8c" providerId="ADAL" clId="{8DD508BC-A121-44E9-B0C3-2F55E1E367CB}" dt="2025-05-13T04:16:01.843" v="772"/>
          <ac:inkMkLst>
            <pc:docMk/>
            <pc:sldMk cId="3677523288" sldId="633"/>
            <ac:inkMk id="454" creationId="{AF89F0F8-7F99-5B39-AAB2-3D950227148E}"/>
          </ac:inkMkLst>
        </pc:inkChg>
        <pc:inkChg chg="add">
          <ac:chgData name="Mario Martinez" userId="3a8698ea-445f-4751-a923-c95ba728fd8c" providerId="ADAL" clId="{8DD508BC-A121-44E9-B0C3-2F55E1E367CB}" dt="2025-05-13T04:16:00.423" v="766" actId="9405"/>
          <ac:inkMkLst>
            <pc:docMk/>
            <pc:sldMk cId="3677523288" sldId="633"/>
            <ac:inkMk id="455" creationId="{558A7215-B65B-115E-7F63-A2FFDBB97D19}"/>
          </ac:inkMkLst>
        </pc:inkChg>
        <pc:inkChg chg="add">
          <ac:chgData name="Mario Martinez" userId="3a8698ea-445f-4751-a923-c95ba728fd8c" providerId="ADAL" clId="{8DD508BC-A121-44E9-B0C3-2F55E1E367CB}" dt="2025-05-13T04:16:00.618" v="767" actId="9405"/>
          <ac:inkMkLst>
            <pc:docMk/>
            <pc:sldMk cId="3677523288" sldId="633"/>
            <ac:inkMk id="456" creationId="{EB272397-EEC0-036E-623C-50EBE2992C8E}"/>
          </ac:inkMkLst>
        </pc:inkChg>
        <pc:inkChg chg="add mod">
          <ac:chgData name="Mario Martinez" userId="3a8698ea-445f-4751-a923-c95ba728fd8c" providerId="ADAL" clId="{8DD508BC-A121-44E9-B0C3-2F55E1E367CB}" dt="2025-05-13T04:17:15.229" v="862"/>
          <ac:inkMkLst>
            <pc:docMk/>
            <pc:sldMk cId="3677523288" sldId="633"/>
            <ac:inkMk id="457" creationId="{BC08C779-387F-E5AD-0BE9-6400C1DC4C7A}"/>
          </ac:inkMkLst>
        </pc:inkChg>
        <pc:inkChg chg="add">
          <ac:chgData name="Mario Martinez" userId="3a8698ea-445f-4751-a923-c95ba728fd8c" providerId="ADAL" clId="{8DD508BC-A121-44E9-B0C3-2F55E1E367CB}" dt="2025-05-13T04:16:00.990" v="769" actId="9405"/>
          <ac:inkMkLst>
            <pc:docMk/>
            <pc:sldMk cId="3677523288" sldId="633"/>
            <ac:inkMk id="458" creationId="{66C972B4-557C-18CE-1462-5211C4B1D64A}"/>
          </ac:inkMkLst>
        </pc:inkChg>
        <pc:inkChg chg="add">
          <ac:chgData name="Mario Martinez" userId="3a8698ea-445f-4751-a923-c95ba728fd8c" providerId="ADAL" clId="{8DD508BC-A121-44E9-B0C3-2F55E1E367CB}" dt="2025-05-13T04:16:01.177" v="770" actId="9405"/>
          <ac:inkMkLst>
            <pc:docMk/>
            <pc:sldMk cId="3677523288" sldId="633"/>
            <ac:inkMk id="459" creationId="{B9D33C7A-57C8-0D36-78D8-FA1B03F2C3CF}"/>
          </ac:inkMkLst>
        </pc:inkChg>
        <pc:inkChg chg="add">
          <ac:chgData name="Mario Martinez" userId="3a8698ea-445f-4751-a923-c95ba728fd8c" providerId="ADAL" clId="{8DD508BC-A121-44E9-B0C3-2F55E1E367CB}" dt="2025-05-13T04:16:01.336" v="771" actId="9405"/>
          <ac:inkMkLst>
            <pc:docMk/>
            <pc:sldMk cId="3677523288" sldId="633"/>
            <ac:inkMk id="460" creationId="{30275462-374C-F852-E626-65E479485938}"/>
          </ac:inkMkLst>
        </pc:inkChg>
        <pc:inkChg chg="add">
          <ac:chgData name="Mario Martinez" userId="3a8698ea-445f-4751-a923-c95ba728fd8c" providerId="ADAL" clId="{8DD508BC-A121-44E9-B0C3-2F55E1E367CB}" dt="2025-05-13T04:16:07.165" v="773" actId="9405"/>
          <ac:inkMkLst>
            <pc:docMk/>
            <pc:sldMk cId="3677523288" sldId="633"/>
            <ac:inkMk id="462" creationId="{04231943-D489-1810-2F86-0C530DE1F5B8}"/>
          </ac:inkMkLst>
        </pc:inkChg>
        <pc:inkChg chg="add">
          <ac:chgData name="Mario Martinez" userId="3a8698ea-445f-4751-a923-c95ba728fd8c" providerId="ADAL" clId="{8DD508BC-A121-44E9-B0C3-2F55E1E367CB}" dt="2025-05-13T04:16:07.864" v="774" actId="9405"/>
          <ac:inkMkLst>
            <pc:docMk/>
            <pc:sldMk cId="3677523288" sldId="633"/>
            <ac:inkMk id="463" creationId="{ED64C947-E3FE-4967-C299-223D34866699}"/>
          </ac:inkMkLst>
        </pc:inkChg>
        <pc:inkChg chg="add mod">
          <ac:chgData name="Mario Martinez" userId="3a8698ea-445f-4751-a923-c95ba728fd8c" providerId="ADAL" clId="{8DD508BC-A121-44E9-B0C3-2F55E1E367CB}" dt="2025-05-13T04:16:32.473" v="795"/>
          <ac:inkMkLst>
            <pc:docMk/>
            <pc:sldMk cId="3677523288" sldId="633"/>
            <ac:inkMk id="464" creationId="{0D37D694-7FA8-BEDC-B601-9DEE04787314}"/>
          </ac:inkMkLst>
        </pc:inkChg>
        <pc:inkChg chg="add mod">
          <ac:chgData name="Mario Martinez" userId="3a8698ea-445f-4751-a923-c95ba728fd8c" providerId="ADAL" clId="{8DD508BC-A121-44E9-B0C3-2F55E1E367CB}" dt="2025-05-13T04:17:01.479" v="817"/>
          <ac:inkMkLst>
            <pc:docMk/>
            <pc:sldMk cId="3677523288" sldId="633"/>
            <ac:inkMk id="465" creationId="{856E0F9B-8BD4-7957-AC4C-C6710E170A17}"/>
          </ac:inkMkLst>
        </pc:inkChg>
        <pc:inkChg chg="add">
          <ac:chgData name="Mario Martinez" userId="3a8698ea-445f-4751-a923-c95ba728fd8c" providerId="ADAL" clId="{8DD508BC-A121-44E9-B0C3-2F55E1E367CB}" dt="2025-05-13T04:16:08.575" v="777" actId="9405"/>
          <ac:inkMkLst>
            <pc:docMk/>
            <pc:sldMk cId="3677523288" sldId="633"/>
            <ac:inkMk id="466" creationId="{96787329-AE3D-E45D-7432-C8747692C0BF}"/>
          </ac:inkMkLst>
        </pc:inkChg>
        <pc:inkChg chg="add">
          <ac:chgData name="Mario Martinez" userId="3a8698ea-445f-4751-a923-c95ba728fd8c" providerId="ADAL" clId="{8DD508BC-A121-44E9-B0C3-2F55E1E367CB}" dt="2025-05-13T04:16:08.762" v="778" actId="9405"/>
          <ac:inkMkLst>
            <pc:docMk/>
            <pc:sldMk cId="3677523288" sldId="633"/>
            <ac:inkMk id="467" creationId="{A73DDBBE-A21F-25E6-D5E2-D209EFCE5773}"/>
          </ac:inkMkLst>
        </pc:inkChg>
        <pc:inkChg chg="add">
          <ac:chgData name="Mario Martinez" userId="3a8698ea-445f-4751-a923-c95ba728fd8c" providerId="ADAL" clId="{8DD508BC-A121-44E9-B0C3-2F55E1E367CB}" dt="2025-05-13T04:16:08.998" v="779" actId="9405"/>
          <ac:inkMkLst>
            <pc:docMk/>
            <pc:sldMk cId="3677523288" sldId="633"/>
            <ac:inkMk id="468" creationId="{B9D791B3-9C5C-0BAA-741C-9C97CFB664C6}"/>
          </ac:inkMkLst>
        </pc:inkChg>
        <pc:inkChg chg="add">
          <ac:chgData name="Mario Martinez" userId="3a8698ea-445f-4751-a923-c95ba728fd8c" providerId="ADAL" clId="{8DD508BC-A121-44E9-B0C3-2F55E1E367CB}" dt="2025-05-13T04:16:09.186" v="780" actId="9405"/>
          <ac:inkMkLst>
            <pc:docMk/>
            <pc:sldMk cId="3677523288" sldId="633"/>
            <ac:inkMk id="469" creationId="{072CDFD1-5FD6-EB71-173E-8610667BCD82}"/>
          </ac:inkMkLst>
        </pc:inkChg>
        <pc:inkChg chg="add">
          <ac:chgData name="Mario Martinez" userId="3a8698ea-445f-4751-a923-c95ba728fd8c" providerId="ADAL" clId="{8DD508BC-A121-44E9-B0C3-2F55E1E367CB}" dt="2025-05-13T04:16:09.387" v="781" actId="9405"/>
          <ac:inkMkLst>
            <pc:docMk/>
            <pc:sldMk cId="3677523288" sldId="633"/>
            <ac:inkMk id="470" creationId="{168B41D0-11C3-A765-18CC-D1226D37DC45}"/>
          </ac:inkMkLst>
        </pc:inkChg>
        <pc:inkChg chg="add">
          <ac:chgData name="Mario Martinez" userId="3a8698ea-445f-4751-a923-c95ba728fd8c" providerId="ADAL" clId="{8DD508BC-A121-44E9-B0C3-2F55E1E367CB}" dt="2025-05-13T04:16:09.544" v="782" actId="9405"/>
          <ac:inkMkLst>
            <pc:docMk/>
            <pc:sldMk cId="3677523288" sldId="633"/>
            <ac:inkMk id="471" creationId="{7A62B2A3-C9FA-A791-8F88-5AA4F076B6B3}"/>
          </ac:inkMkLst>
        </pc:inkChg>
        <pc:inkChg chg="add">
          <ac:chgData name="Mario Martinez" userId="3a8698ea-445f-4751-a923-c95ba728fd8c" providerId="ADAL" clId="{8DD508BC-A121-44E9-B0C3-2F55E1E367CB}" dt="2025-05-13T04:16:09.668" v="783" actId="9405"/>
          <ac:inkMkLst>
            <pc:docMk/>
            <pc:sldMk cId="3677523288" sldId="633"/>
            <ac:inkMk id="472" creationId="{45710562-8B8E-F0B3-9C84-5804B91A7FBF}"/>
          </ac:inkMkLst>
        </pc:inkChg>
        <pc:inkChg chg="add del">
          <ac:chgData name="Mario Martinez" userId="3a8698ea-445f-4751-a923-c95ba728fd8c" providerId="ADAL" clId="{8DD508BC-A121-44E9-B0C3-2F55E1E367CB}" dt="2025-05-13T04:22:13.015" v="1396"/>
          <ac:inkMkLst>
            <pc:docMk/>
            <pc:sldMk cId="3677523288" sldId="633"/>
            <ac:inkMk id="473" creationId="{9603A867-A09B-7C60-C7AB-0233D568694A}"/>
          </ac:inkMkLst>
        </pc:inkChg>
        <pc:inkChg chg="add">
          <ac:chgData name="Mario Martinez" userId="3a8698ea-445f-4751-a923-c95ba728fd8c" providerId="ADAL" clId="{8DD508BC-A121-44E9-B0C3-2F55E1E367CB}" dt="2025-05-13T04:16:12.163" v="785" actId="9405"/>
          <ac:inkMkLst>
            <pc:docMk/>
            <pc:sldMk cId="3677523288" sldId="633"/>
            <ac:inkMk id="474" creationId="{66B4CDBB-76A7-ECA5-F41A-3E409F55535B}"/>
          </ac:inkMkLst>
        </pc:inkChg>
        <pc:inkChg chg="add mod">
          <ac:chgData name="Mario Martinez" userId="3a8698ea-445f-4751-a923-c95ba728fd8c" providerId="ADAL" clId="{8DD508BC-A121-44E9-B0C3-2F55E1E367CB}" dt="2025-05-13T04:16:32.473" v="795"/>
          <ac:inkMkLst>
            <pc:docMk/>
            <pc:sldMk cId="3677523288" sldId="633"/>
            <ac:inkMk id="475" creationId="{3501C29F-7C65-0FDF-470F-9B626C109414}"/>
          </ac:inkMkLst>
        </pc:inkChg>
        <pc:inkChg chg="add">
          <ac:chgData name="Mario Martinez" userId="3a8698ea-445f-4751-a923-c95ba728fd8c" providerId="ADAL" clId="{8DD508BC-A121-44E9-B0C3-2F55E1E367CB}" dt="2025-05-13T04:16:13.026" v="787" actId="9405"/>
          <ac:inkMkLst>
            <pc:docMk/>
            <pc:sldMk cId="3677523288" sldId="633"/>
            <ac:inkMk id="476" creationId="{81F742BC-E966-38FC-0F98-553884FCBBE3}"/>
          </ac:inkMkLst>
        </pc:inkChg>
        <pc:inkChg chg="add mod">
          <ac:chgData name="Mario Martinez" userId="3a8698ea-445f-4751-a923-c95ba728fd8c" providerId="ADAL" clId="{8DD508BC-A121-44E9-B0C3-2F55E1E367CB}" dt="2025-05-13T04:16:32.473" v="795"/>
          <ac:inkMkLst>
            <pc:docMk/>
            <pc:sldMk cId="3677523288" sldId="633"/>
            <ac:inkMk id="477" creationId="{26E4B243-1F4C-C7F3-01EA-F3745F01350E}"/>
          </ac:inkMkLst>
        </pc:inkChg>
        <pc:inkChg chg="add">
          <ac:chgData name="Mario Martinez" userId="3a8698ea-445f-4751-a923-c95ba728fd8c" providerId="ADAL" clId="{8DD508BC-A121-44E9-B0C3-2F55E1E367CB}" dt="2025-05-13T04:16:29.829" v="790" actId="9405"/>
          <ac:inkMkLst>
            <pc:docMk/>
            <pc:sldMk cId="3677523288" sldId="633"/>
            <ac:inkMk id="480" creationId="{9A170294-0627-7B7D-E85C-5FB0CF6BB03B}"/>
          </ac:inkMkLst>
        </pc:inkChg>
        <pc:inkChg chg="add mod">
          <ac:chgData name="Mario Martinez" userId="3a8698ea-445f-4751-a923-c95ba728fd8c" providerId="ADAL" clId="{8DD508BC-A121-44E9-B0C3-2F55E1E367CB}" dt="2025-05-13T04:17:01.479" v="817"/>
          <ac:inkMkLst>
            <pc:docMk/>
            <pc:sldMk cId="3677523288" sldId="633"/>
            <ac:inkMk id="482" creationId="{081D09F7-8F37-C75B-9D88-6C151FF09CA2}"/>
          </ac:inkMkLst>
        </pc:inkChg>
        <pc:inkChg chg="add">
          <ac:chgData name="Mario Martinez" userId="3a8698ea-445f-4751-a923-c95ba728fd8c" providerId="ADAL" clId="{8DD508BC-A121-44E9-B0C3-2F55E1E367CB}" dt="2025-05-13T04:16:31.320" v="793" actId="9405"/>
          <ac:inkMkLst>
            <pc:docMk/>
            <pc:sldMk cId="3677523288" sldId="633"/>
            <ac:inkMk id="483" creationId="{A7A84885-8F49-81AA-D044-197287EA9A97}"/>
          </ac:inkMkLst>
        </pc:inkChg>
        <pc:inkChg chg="add mod">
          <ac:chgData name="Mario Martinez" userId="3a8698ea-445f-4751-a923-c95ba728fd8c" providerId="ADAL" clId="{8DD508BC-A121-44E9-B0C3-2F55E1E367CB}" dt="2025-05-13T04:16:32.473" v="795"/>
          <ac:inkMkLst>
            <pc:docMk/>
            <pc:sldMk cId="3677523288" sldId="633"/>
            <ac:inkMk id="484" creationId="{1CBD0969-8B5D-6536-7CE0-E5F74A2DE1AF}"/>
          </ac:inkMkLst>
        </pc:inkChg>
        <pc:inkChg chg="add del">
          <ac:chgData name="Mario Martinez" userId="3a8698ea-445f-4751-a923-c95ba728fd8c" providerId="ADAL" clId="{8DD508BC-A121-44E9-B0C3-2F55E1E367CB}" dt="2025-05-13T04:22:13.014" v="1391"/>
          <ac:inkMkLst>
            <pc:docMk/>
            <pc:sldMk cId="3677523288" sldId="633"/>
            <ac:inkMk id="486" creationId="{2C395DE6-12C6-164E-6935-8335EF6BA474}"/>
          </ac:inkMkLst>
        </pc:inkChg>
        <pc:inkChg chg="add del">
          <ac:chgData name="Mario Martinez" userId="3a8698ea-445f-4751-a923-c95ba728fd8c" providerId="ADAL" clId="{8DD508BC-A121-44E9-B0C3-2F55E1E367CB}" dt="2025-05-13T04:21:48.424" v="1377"/>
          <ac:inkMkLst>
            <pc:docMk/>
            <pc:sldMk cId="3677523288" sldId="633"/>
            <ac:inkMk id="488" creationId="{FF5F1951-F2D2-2C3E-64F8-BFC3BD226659}"/>
          </ac:inkMkLst>
        </pc:inkChg>
        <pc:inkChg chg="add del mod">
          <ac:chgData name="Mario Martinez" userId="3a8698ea-445f-4751-a923-c95ba728fd8c" providerId="ADAL" clId="{8DD508BC-A121-44E9-B0C3-2F55E1E367CB}" dt="2025-05-13T04:19:24.972" v="1138"/>
          <ac:inkMkLst>
            <pc:docMk/>
            <pc:sldMk cId="3677523288" sldId="633"/>
            <ac:inkMk id="489" creationId="{8157D033-21A8-12AF-C8DE-F20BC2D37FDA}"/>
          </ac:inkMkLst>
        </pc:inkChg>
        <pc:inkChg chg="add del">
          <ac:chgData name="Mario Martinez" userId="3a8698ea-445f-4751-a923-c95ba728fd8c" providerId="ADAL" clId="{8DD508BC-A121-44E9-B0C3-2F55E1E367CB}" dt="2025-05-13T04:19:24.970" v="1135"/>
          <ac:inkMkLst>
            <pc:docMk/>
            <pc:sldMk cId="3677523288" sldId="633"/>
            <ac:inkMk id="490" creationId="{87D5189B-81C1-93BB-A111-41DF2FE444A4}"/>
          </ac:inkMkLst>
        </pc:inkChg>
        <pc:inkChg chg="add del">
          <ac:chgData name="Mario Martinez" userId="3a8698ea-445f-4751-a923-c95ba728fd8c" providerId="ADAL" clId="{8DD508BC-A121-44E9-B0C3-2F55E1E367CB}" dt="2025-05-13T04:19:27.315" v="1147"/>
          <ac:inkMkLst>
            <pc:docMk/>
            <pc:sldMk cId="3677523288" sldId="633"/>
            <ac:inkMk id="491" creationId="{E9AF9FA1-FFB6-667D-32D6-A4D75D52847F}"/>
          </ac:inkMkLst>
        </pc:inkChg>
        <pc:inkChg chg="add del mod">
          <ac:chgData name="Mario Martinez" userId="3a8698ea-445f-4751-a923-c95ba728fd8c" providerId="ADAL" clId="{8DD508BC-A121-44E9-B0C3-2F55E1E367CB}" dt="2025-05-13T04:19:25.525" v="1139"/>
          <ac:inkMkLst>
            <pc:docMk/>
            <pc:sldMk cId="3677523288" sldId="633"/>
            <ac:inkMk id="492" creationId="{24E43D11-679F-B5B9-2FA9-669ACF003FEF}"/>
          </ac:inkMkLst>
        </pc:inkChg>
        <pc:inkChg chg="add del">
          <ac:chgData name="Mario Martinez" userId="3a8698ea-445f-4751-a923-c95ba728fd8c" providerId="ADAL" clId="{8DD508BC-A121-44E9-B0C3-2F55E1E367CB}" dt="2025-05-13T04:19:27.317" v="1159"/>
          <ac:inkMkLst>
            <pc:docMk/>
            <pc:sldMk cId="3677523288" sldId="633"/>
            <ac:inkMk id="493" creationId="{693E2B79-6770-43C5-5C95-0F9938628CC7}"/>
          </ac:inkMkLst>
        </pc:inkChg>
        <pc:inkChg chg="add del mod">
          <ac:chgData name="Mario Martinez" userId="3a8698ea-445f-4751-a923-c95ba728fd8c" providerId="ADAL" clId="{8DD508BC-A121-44E9-B0C3-2F55E1E367CB}" dt="2025-05-13T04:19:27.316" v="1152"/>
          <ac:inkMkLst>
            <pc:docMk/>
            <pc:sldMk cId="3677523288" sldId="633"/>
            <ac:inkMk id="494" creationId="{01109824-7487-2B16-4762-6DA83415F988}"/>
          </ac:inkMkLst>
        </pc:inkChg>
        <pc:inkChg chg="add del mod">
          <ac:chgData name="Mario Martinez" userId="3a8698ea-445f-4751-a923-c95ba728fd8c" providerId="ADAL" clId="{8DD508BC-A121-44E9-B0C3-2F55E1E367CB}" dt="2025-05-13T04:19:27.316" v="1150"/>
          <ac:inkMkLst>
            <pc:docMk/>
            <pc:sldMk cId="3677523288" sldId="633"/>
            <ac:inkMk id="495" creationId="{2CEEF8CB-2955-60B0-472E-4B3992DFE524}"/>
          </ac:inkMkLst>
        </pc:inkChg>
        <pc:inkChg chg="add del mod">
          <ac:chgData name="Mario Martinez" userId="3a8698ea-445f-4751-a923-c95ba728fd8c" providerId="ADAL" clId="{8DD508BC-A121-44E9-B0C3-2F55E1E367CB}" dt="2025-05-13T04:19:27.314" v="1142"/>
          <ac:inkMkLst>
            <pc:docMk/>
            <pc:sldMk cId="3677523288" sldId="633"/>
            <ac:inkMk id="496" creationId="{747EF798-E24B-6ADB-A482-400C4F7B42E9}"/>
          </ac:inkMkLst>
        </pc:inkChg>
        <pc:inkChg chg="add del">
          <ac:chgData name="Mario Martinez" userId="3a8698ea-445f-4751-a923-c95ba728fd8c" providerId="ADAL" clId="{8DD508BC-A121-44E9-B0C3-2F55E1E367CB}" dt="2025-05-13T04:19:27.315" v="1145"/>
          <ac:inkMkLst>
            <pc:docMk/>
            <pc:sldMk cId="3677523288" sldId="633"/>
            <ac:inkMk id="497" creationId="{A3E9C792-8C70-0354-FEC1-5911D02D0329}"/>
          </ac:inkMkLst>
        </pc:inkChg>
        <pc:inkChg chg="add del mod">
          <ac:chgData name="Mario Martinez" userId="3a8698ea-445f-4751-a923-c95ba728fd8c" providerId="ADAL" clId="{8DD508BC-A121-44E9-B0C3-2F55E1E367CB}" dt="2025-05-13T04:19:27.317" v="1154"/>
          <ac:inkMkLst>
            <pc:docMk/>
            <pc:sldMk cId="3677523288" sldId="633"/>
            <ac:inkMk id="500" creationId="{9BE35051-BA34-40AB-6F8B-6847EC16269F}"/>
          </ac:inkMkLst>
        </pc:inkChg>
        <pc:inkChg chg="add del mod">
          <ac:chgData name="Mario Martinez" userId="3a8698ea-445f-4751-a923-c95ba728fd8c" providerId="ADAL" clId="{8DD508BC-A121-44E9-B0C3-2F55E1E367CB}" dt="2025-05-13T04:19:27.315" v="1144"/>
          <ac:inkMkLst>
            <pc:docMk/>
            <pc:sldMk cId="3677523288" sldId="633"/>
            <ac:inkMk id="501" creationId="{66116AFB-7E61-D79B-0FD3-1BEF5CE555DF}"/>
          </ac:inkMkLst>
        </pc:inkChg>
        <pc:inkChg chg="add del">
          <ac:chgData name="Mario Martinez" userId="3a8698ea-445f-4751-a923-c95ba728fd8c" providerId="ADAL" clId="{8DD508BC-A121-44E9-B0C3-2F55E1E367CB}" dt="2025-05-13T04:19:27.316" v="1153"/>
          <ac:inkMkLst>
            <pc:docMk/>
            <pc:sldMk cId="3677523288" sldId="633"/>
            <ac:inkMk id="502" creationId="{D62D5433-87C6-252C-8489-E3D3A1C7B419}"/>
          </ac:inkMkLst>
        </pc:inkChg>
        <pc:inkChg chg="add del">
          <ac:chgData name="Mario Martinez" userId="3a8698ea-445f-4751-a923-c95ba728fd8c" providerId="ADAL" clId="{8DD508BC-A121-44E9-B0C3-2F55E1E367CB}" dt="2025-05-13T04:19:27.317" v="1157"/>
          <ac:inkMkLst>
            <pc:docMk/>
            <pc:sldMk cId="3677523288" sldId="633"/>
            <ac:inkMk id="503" creationId="{703345FA-F521-1CC4-EF07-467E2FB1F0CD}"/>
          </ac:inkMkLst>
        </pc:inkChg>
        <pc:inkChg chg="add del">
          <ac:chgData name="Mario Martinez" userId="3a8698ea-445f-4751-a923-c95ba728fd8c" providerId="ADAL" clId="{8DD508BC-A121-44E9-B0C3-2F55E1E367CB}" dt="2025-05-13T04:19:27.317" v="1158"/>
          <ac:inkMkLst>
            <pc:docMk/>
            <pc:sldMk cId="3677523288" sldId="633"/>
            <ac:inkMk id="504" creationId="{3D3BB4B5-6E48-CD37-6AA1-CA1339CFE9ED}"/>
          </ac:inkMkLst>
        </pc:inkChg>
        <pc:inkChg chg="add">
          <ac:chgData name="Mario Martinez" userId="3a8698ea-445f-4751-a923-c95ba728fd8c" providerId="ADAL" clId="{8DD508BC-A121-44E9-B0C3-2F55E1E367CB}" dt="2025-05-13T04:17:00.014" v="815" actId="9405"/>
          <ac:inkMkLst>
            <pc:docMk/>
            <pc:sldMk cId="3677523288" sldId="633"/>
            <ac:inkMk id="506" creationId="{44C558D2-A5B2-B85E-C0E1-0EA5F002C73D}"/>
          </ac:inkMkLst>
        </pc:inkChg>
        <pc:inkChg chg="add del mod">
          <ac:chgData name="Mario Martinez" userId="3a8698ea-445f-4751-a923-c95ba728fd8c" providerId="ADAL" clId="{8DD508BC-A121-44E9-B0C3-2F55E1E367CB}" dt="2025-05-13T04:19:24.970" v="1136"/>
          <ac:inkMkLst>
            <pc:docMk/>
            <pc:sldMk cId="3677523288" sldId="633"/>
            <ac:inkMk id="507" creationId="{E4B174C7-08CD-B12A-9F49-B2369769ABD6}"/>
          </ac:inkMkLst>
        </pc:inkChg>
        <pc:inkChg chg="add">
          <ac:chgData name="Mario Martinez" userId="3a8698ea-445f-4751-a923-c95ba728fd8c" providerId="ADAL" clId="{8DD508BC-A121-44E9-B0C3-2F55E1E367CB}" dt="2025-05-13T04:17:02.134" v="818" actId="9405"/>
          <ac:inkMkLst>
            <pc:docMk/>
            <pc:sldMk cId="3677523288" sldId="633"/>
            <ac:inkMk id="509" creationId="{F27624ED-524A-D61E-0C1C-BF9C0A29CBB1}"/>
          </ac:inkMkLst>
        </pc:inkChg>
        <pc:inkChg chg="add">
          <ac:chgData name="Mario Martinez" userId="3a8698ea-445f-4751-a923-c95ba728fd8c" providerId="ADAL" clId="{8DD508BC-A121-44E9-B0C3-2F55E1E367CB}" dt="2025-05-13T04:17:02.461" v="819" actId="9405"/>
          <ac:inkMkLst>
            <pc:docMk/>
            <pc:sldMk cId="3677523288" sldId="633"/>
            <ac:inkMk id="510" creationId="{D1A12051-762E-3E5D-10E3-966D7829F5A1}"/>
          </ac:inkMkLst>
        </pc:inkChg>
        <pc:inkChg chg="add">
          <ac:chgData name="Mario Martinez" userId="3a8698ea-445f-4751-a923-c95ba728fd8c" providerId="ADAL" clId="{8DD508BC-A121-44E9-B0C3-2F55E1E367CB}" dt="2025-05-13T04:17:02.801" v="820" actId="9405"/>
          <ac:inkMkLst>
            <pc:docMk/>
            <pc:sldMk cId="3677523288" sldId="633"/>
            <ac:inkMk id="511" creationId="{90B247E4-4F61-94D9-62B6-44FFD92A2741}"/>
          </ac:inkMkLst>
        </pc:inkChg>
        <pc:inkChg chg="add">
          <ac:chgData name="Mario Martinez" userId="3a8698ea-445f-4751-a923-c95ba728fd8c" providerId="ADAL" clId="{8DD508BC-A121-44E9-B0C3-2F55E1E367CB}" dt="2025-05-13T04:17:03.018" v="821" actId="9405"/>
          <ac:inkMkLst>
            <pc:docMk/>
            <pc:sldMk cId="3677523288" sldId="633"/>
            <ac:inkMk id="512" creationId="{72170578-B49D-2E04-B97E-61621FC611DF}"/>
          </ac:inkMkLst>
        </pc:inkChg>
        <pc:inkChg chg="add">
          <ac:chgData name="Mario Martinez" userId="3a8698ea-445f-4751-a923-c95ba728fd8c" providerId="ADAL" clId="{8DD508BC-A121-44E9-B0C3-2F55E1E367CB}" dt="2025-05-13T04:17:03.278" v="822" actId="9405"/>
          <ac:inkMkLst>
            <pc:docMk/>
            <pc:sldMk cId="3677523288" sldId="633"/>
            <ac:inkMk id="513" creationId="{8AF83EB3-A018-EBF0-0F5C-E78BB08B61D9}"/>
          </ac:inkMkLst>
        </pc:inkChg>
        <pc:inkChg chg="add">
          <ac:chgData name="Mario Martinez" userId="3a8698ea-445f-4751-a923-c95ba728fd8c" providerId="ADAL" clId="{8DD508BC-A121-44E9-B0C3-2F55E1E367CB}" dt="2025-05-13T04:17:03.525" v="823" actId="9405"/>
          <ac:inkMkLst>
            <pc:docMk/>
            <pc:sldMk cId="3677523288" sldId="633"/>
            <ac:inkMk id="514" creationId="{2EB8F70A-3526-F255-30D9-0871BB45F789}"/>
          </ac:inkMkLst>
        </pc:inkChg>
        <pc:inkChg chg="add">
          <ac:chgData name="Mario Martinez" userId="3a8698ea-445f-4751-a923-c95ba728fd8c" providerId="ADAL" clId="{8DD508BC-A121-44E9-B0C3-2F55E1E367CB}" dt="2025-05-13T04:17:03.883" v="824" actId="9405"/>
          <ac:inkMkLst>
            <pc:docMk/>
            <pc:sldMk cId="3677523288" sldId="633"/>
            <ac:inkMk id="515" creationId="{07B2A4DC-B257-FA91-FFB3-033C40192703}"/>
          </ac:inkMkLst>
        </pc:inkChg>
        <pc:inkChg chg="add del mod">
          <ac:chgData name="Mario Martinez" userId="3a8698ea-445f-4751-a923-c95ba728fd8c" providerId="ADAL" clId="{8DD508BC-A121-44E9-B0C3-2F55E1E367CB}" dt="2025-05-13T04:17:14.277" v="846"/>
          <ac:inkMkLst>
            <pc:docMk/>
            <pc:sldMk cId="3677523288" sldId="633"/>
            <ac:inkMk id="516" creationId="{CD09DB01-5747-D32C-A50E-2171DC693AC5}"/>
          </ac:inkMkLst>
        </pc:inkChg>
        <pc:inkChg chg="add mod">
          <ac:chgData name="Mario Martinez" userId="3a8698ea-445f-4751-a923-c95ba728fd8c" providerId="ADAL" clId="{8DD508BC-A121-44E9-B0C3-2F55E1E367CB}" dt="2025-05-13T04:17:15.229" v="862"/>
          <ac:inkMkLst>
            <pc:docMk/>
            <pc:sldMk cId="3677523288" sldId="633"/>
            <ac:inkMk id="517" creationId="{8B23C394-E981-7091-DD34-C01EFBE2B791}"/>
          </ac:inkMkLst>
        </pc:inkChg>
        <pc:inkChg chg="add del">
          <ac:chgData name="Mario Martinez" userId="3a8698ea-445f-4751-a923-c95ba728fd8c" providerId="ADAL" clId="{8DD508BC-A121-44E9-B0C3-2F55E1E367CB}" dt="2025-05-13T04:19:25.526" v="1140"/>
          <ac:inkMkLst>
            <pc:docMk/>
            <pc:sldMk cId="3677523288" sldId="633"/>
            <ac:inkMk id="518" creationId="{C14E8C5E-416E-A9E2-FB07-4267AD87B70F}"/>
          </ac:inkMkLst>
        </pc:inkChg>
        <pc:inkChg chg="add del">
          <ac:chgData name="Mario Martinez" userId="3a8698ea-445f-4751-a923-c95ba728fd8c" providerId="ADAL" clId="{8DD508BC-A121-44E9-B0C3-2F55E1E367CB}" dt="2025-05-13T04:19:27.317" v="1156"/>
          <ac:inkMkLst>
            <pc:docMk/>
            <pc:sldMk cId="3677523288" sldId="633"/>
            <ac:inkMk id="520" creationId="{1238FEF5-9B60-402C-A587-1E25BACF8AB2}"/>
          </ac:inkMkLst>
        </pc:inkChg>
        <pc:inkChg chg="add del mod">
          <ac:chgData name="Mario Martinez" userId="3a8698ea-445f-4751-a923-c95ba728fd8c" providerId="ADAL" clId="{8DD508BC-A121-44E9-B0C3-2F55E1E367CB}" dt="2025-05-13T04:20:28.718" v="1245"/>
          <ac:inkMkLst>
            <pc:docMk/>
            <pc:sldMk cId="3677523288" sldId="633"/>
            <ac:inkMk id="522" creationId="{0B8C127B-CDC0-A865-43DD-76E3CCC70BB0}"/>
          </ac:inkMkLst>
        </pc:inkChg>
        <pc:inkChg chg="add del mod">
          <ac:chgData name="Mario Martinez" userId="3a8698ea-445f-4751-a923-c95ba728fd8c" providerId="ADAL" clId="{8DD508BC-A121-44E9-B0C3-2F55E1E367CB}" dt="2025-05-13T04:20:29.487" v="1247"/>
          <ac:inkMkLst>
            <pc:docMk/>
            <pc:sldMk cId="3677523288" sldId="633"/>
            <ac:inkMk id="523" creationId="{AECDBA67-4D7E-44A8-A2EB-FF8AD0903EC2}"/>
          </ac:inkMkLst>
        </pc:inkChg>
        <pc:inkChg chg="add del mod">
          <ac:chgData name="Mario Martinez" userId="3a8698ea-445f-4751-a923-c95ba728fd8c" providerId="ADAL" clId="{8DD508BC-A121-44E9-B0C3-2F55E1E367CB}" dt="2025-05-13T04:20:28.717" v="1244"/>
          <ac:inkMkLst>
            <pc:docMk/>
            <pc:sldMk cId="3677523288" sldId="633"/>
            <ac:inkMk id="524" creationId="{67D4EB70-EE9C-1667-D65C-6DBC4E1933A4}"/>
          </ac:inkMkLst>
        </pc:inkChg>
        <pc:inkChg chg="add del mod">
          <ac:chgData name="Mario Martinez" userId="3a8698ea-445f-4751-a923-c95ba728fd8c" providerId="ADAL" clId="{8DD508BC-A121-44E9-B0C3-2F55E1E367CB}" dt="2025-05-13T04:17:49.891" v="942"/>
          <ac:inkMkLst>
            <pc:docMk/>
            <pc:sldMk cId="3677523288" sldId="633"/>
            <ac:inkMk id="525" creationId="{8B94AADB-D627-04C1-5C17-E579DA886156}"/>
          </ac:inkMkLst>
        </pc:inkChg>
        <pc:inkChg chg="add del mod">
          <ac:chgData name="Mario Martinez" userId="3a8698ea-445f-4751-a923-c95ba728fd8c" providerId="ADAL" clId="{8DD508BC-A121-44E9-B0C3-2F55E1E367CB}" dt="2025-05-13T04:17:50.405" v="952"/>
          <ac:inkMkLst>
            <pc:docMk/>
            <pc:sldMk cId="3677523288" sldId="633"/>
            <ac:inkMk id="527" creationId="{4255BE55-56A0-B96E-3A5F-E9544A665FB6}"/>
          </ac:inkMkLst>
        </pc:inkChg>
        <pc:inkChg chg="add mod">
          <ac:chgData name="Mario Martinez" userId="3a8698ea-445f-4751-a923-c95ba728fd8c" providerId="ADAL" clId="{8DD508BC-A121-44E9-B0C3-2F55E1E367CB}" dt="2025-05-13T04:18:38.295" v="1054"/>
          <ac:inkMkLst>
            <pc:docMk/>
            <pc:sldMk cId="3677523288" sldId="633"/>
            <ac:inkMk id="528" creationId="{3D2AC42C-1AD8-83C2-B490-BED6F920816B}"/>
          </ac:inkMkLst>
        </pc:inkChg>
        <pc:inkChg chg="add">
          <ac:chgData name="Mario Martinez" userId="3a8698ea-445f-4751-a923-c95ba728fd8c" providerId="ADAL" clId="{8DD508BC-A121-44E9-B0C3-2F55E1E367CB}" dt="2025-05-13T04:17:30.870" v="910" actId="9405"/>
          <ac:inkMkLst>
            <pc:docMk/>
            <pc:sldMk cId="3677523288" sldId="633"/>
            <ac:inkMk id="529" creationId="{1E89C259-B6AA-0C4F-DDDC-E7044F2235AE}"/>
          </ac:inkMkLst>
        </pc:inkChg>
        <pc:inkChg chg="add">
          <ac:chgData name="Mario Martinez" userId="3a8698ea-445f-4751-a923-c95ba728fd8c" providerId="ADAL" clId="{8DD508BC-A121-44E9-B0C3-2F55E1E367CB}" dt="2025-05-13T04:17:31.133" v="911" actId="9405"/>
          <ac:inkMkLst>
            <pc:docMk/>
            <pc:sldMk cId="3677523288" sldId="633"/>
            <ac:inkMk id="530" creationId="{AB32687E-2EC2-F995-20CA-971F997A1D0B}"/>
          </ac:inkMkLst>
        </pc:inkChg>
        <pc:inkChg chg="add del mod">
          <ac:chgData name="Mario Martinez" userId="3a8698ea-445f-4751-a923-c95ba728fd8c" providerId="ADAL" clId="{8DD508BC-A121-44E9-B0C3-2F55E1E367CB}" dt="2025-05-13T04:18:44.451" v="1075"/>
          <ac:inkMkLst>
            <pc:docMk/>
            <pc:sldMk cId="3677523288" sldId="633"/>
            <ac:inkMk id="531" creationId="{1C8E7AAD-01B8-C19A-5CFA-BB31BC25A9F7}"/>
          </ac:inkMkLst>
        </pc:inkChg>
        <pc:inkChg chg="add">
          <ac:chgData name="Mario Martinez" userId="3a8698ea-445f-4751-a923-c95ba728fd8c" providerId="ADAL" clId="{8DD508BC-A121-44E9-B0C3-2F55E1E367CB}" dt="2025-05-13T04:17:31.861" v="913" actId="9405"/>
          <ac:inkMkLst>
            <pc:docMk/>
            <pc:sldMk cId="3677523288" sldId="633"/>
            <ac:inkMk id="532" creationId="{4D53DB56-AADC-BC3F-6094-CE5CB315B848}"/>
          </ac:inkMkLst>
        </pc:inkChg>
        <pc:inkChg chg="add del mod">
          <ac:chgData name="Mario Martinez" userId="3a8698ea-445f-4751-a923-c95ba728fd8c" providerId="ADAL" clId="{8DD508BC-A121-44E9-B0C3-2F55E1E367CB}" dt="2025-05-13T04:18:43.566" v="1069"/>
          <ac:inkMkLst>
            <pc:docMk/>
            <pc:sldMk cId="3677523288" sldId="633"/>
            <ac:inkMk id="533" creationId="{737E0471-1CA2-3626-6145-997B43DFCA9E}"/>
          </ac:inkMkLst>
        </pc:inkChg>
        <pc:inkChg chg="add del mod">
          <ac:chgData name="Mario Martinez" userId="3a8698ea-445f-4751-a923-c95ba728fd8c" providerId="ADAL" clId="{8DD508BC-A121-44E9-B0C3-2F55E1E367CB}" dt="2025-05-13T04:18:32.248" v="1010"/>
          <ac:inkMkLst>
            <pc:docMk/>
            <pc:sldMk cId="3677523288" sldId="633"/>
            <ac:inkMk id="534" creationId="{3A2CB8DF-F3DE-5923-2D09-99EB7A781EA2}"/>
          </ac:inkMkLst>
        </pc:inkChg>
        <pc:inkChg chg="add del mod">
          <ac:chgData name="Mario Martinez" userId="3a8698ea-445f-4751-a923-c95ba728fd8c" providerId="ADAL" clId="{8DD508BC-A121-44E9-B0C3-2F55E1E367CB}" dt="2025-05-13T04:18:44.962" v="1077"/>
          <ac:inkMkLst>
            <pc:docMk/>
            <pc:sldMk cId="3677523288" sldId="633"/>
            <ac:inkMk id="535" creationId="{0F84C76B-F764-555E-D7B0-8E83E1B30EF2}"/>
          </ac:inkMkLst>
        </pc:inkChg>
        <pc:inkChg chg="add">
          <ac:chgData name="Mario Martinez" userId="3a8698ea-445f-4751-a923-c95ba728fd8c" providerId="ADAL" clId="{8DD508BC-A121-44E9-B0C3-2F55E1E367CB}" dt="2025-05-13T04:17:33.021" v="917" actId="9405"/>
          <ac:inkMkLst>
            <pc:docMk/>
            <pc:sldMk cId="3677523288" sldId="633"/>
            <ac:inkMk id="536" creationId="{D8F3AE8E-2597-EC9E-71AF-9C2BF28F4FB1}"/>
          </ac:inkMkLst>
        </pc:inkChg>
        <pc:inkChg chg="add del mod">
          <ac:chgData name="Mario Martinez" userId="3a8698ea-445f-4751-a923-c95ba728fd8c" providerId="ADAL" clId="{8DD508BC-A121-44E9-B0C3-2F55E1E367CB}" dt="2025-05-13T04:18:34.961" v="1039"/>
          <ac:inkMkLst>
            <pc:docMk/>
            <pc:sldMk cId="3677523288" sldId="633"/>
            <ac:inkMk id="537" creationId="{45DE488C-48DA-C59A-588B-85DEC901F484}"/>
          </ac:inkMkLst>
        </pc:inkChg>
        <pc:inkChg chg="add">
          <ac:chgData name="Mario Martinez" userId="3a8698ea-445f-4751-a923-c95ba728fd8c" providerId="ADAL" clId="{8DD508BC-A121-44E9-B0C3-2F55E1E367CB}" dt="2025-05-13T04:17:33.653" v="919" actId="9405"/>
          <ac:inkMkLst>
            <pc:docMk/>
            <pc:sldMk cId="3677523288" sldId="633"/>
            <ac:inkMk id="538" creationId="{2C70E934-70F2-A377-BA22-E206E2648C34}"/>
          </ac:inkMkLst>
        </pc:inkChg>
        <pc:inkChg chg="add del mod">
          <ac:chgData name="Mario Martinez" userId="3a8698ea-445f-4751-a923-c95ba728fd8c" providerId="ADAL" clId="{8DD508BC-A121-44E9-B0C3-2F55E1E367CB}" dt="2025-05-13T04:19:37.821" v="1170"/>
          <ac:inkMkLst>
            <pc:docMk/>
            <pc:sldMk cId="3677523288" sldId="633"/>
            <ac:inkMk id="539" creationId="{F0C37BD5-CD01-172D-7FD2-A0DE106F7F32}"/>
          </ac:inkMkLst>
        </pc:inkChg>
        <pc:inkChg chg="add del mod">
          <ac:chgData name="Mario Martinez" userId="3a8698ea-445f-4751-a923-c95ba728fd8c" providerId="ADAL" clId="{8DD508BC-A121-44E9-B0C3-2F55E1E367CB}" dt="2025-05-13T04:18:44.454" v="1076"/>
          <ac:inkMkLst>
            <pc:docMk/>
            <pc:sldMk cId="3677523288" sldId="633"/>
            <ac:inkMk id="540" creationId="{A460612D-6451-0931-7124-FA7B61A18DA4}"/>
          </ac:inkMkLst>
        </pc:inkChg>
        <pc:inkChg chg="add">
          <ac:chgData name="Mario Martinez" userId="3a8698ea-445f-4751-a923-c95ba728fd8c" providerId="ADAL" clId="{8DD508BC-A121-44E9-B0C3-2F55E1E367CB}" dt="2025-05-13T04:17:34.430" v="922" actId="9405"/>
          <ac:inkMkLst>
            <pc:docMk/>
            <pc:sldMk cId="3677523288" sldId="633"/>
            <ac:inkMk id="541" creationId="{429EC5B7-2AD5-8A8F-FEE2-5EAAE5DC7B0C}"/>
          </ac:inkMkLst>
        </pc:inkChg>
        <pc:inkChg chg="add del mod">
          <ac:chgData name="Mario Martinez" userId="3a8698ea-445f-4751-a923-c95ba728fd8c" providerId="ADAL" clId="{8DD508BC-A121-44E9-B0C3-2F55E1E367CB}" dt="2025-05-13T04:22:47.474" v="1467"/>
          <ac:inkMkLst>
            <pc:docMk/>
            <pc:sldMk cId="3677523288" sldId="633"/>
            <ac:inkMk id="542" creationId="{6A767A72-D221-7FDC-05E6-D63B0344BBD6}"/>
          </ac:inkMkLst>
        </pc:inkChg>
        <pc:inkChg chg="add del mod">
          <ac:chgData name="Mario Martinez" userId="3a8698ea-445f-4751-a923-c95ba728fd8c" providerId="ADAL" clId="{8DD508BC-A121-44E9-B0C3-2F55E1E367CB}" dt="2025-05-13T04:18:43.282" v="1064"/>
          <ac:inkMkLst>
            <pc:docMk/>
            <pc:sldMk cId="3677523288" sldId="633"/>
            <ac:inkMk id="544" creationId="{C629D69F-5723-7341-B45B-A08713D36EDD}"/>
          </ac:inkMkLst>
        </pc:inkChg>
        <pc:inkChg chg="add del">
          <ac:chgData name="Mario Martinez" userId="3a8698ea-445f-4751-a923-c95ba728fd8c" providerId="ADAL" clId="{8DD508BC-A121-44E9-B0C3-2F55E1E367CB}" dt="2025-05-13T04:19:27.316" v="1151"/>
          <ac:inkMkLst>
            <pc:docMk/>
            <pc:sldMk cId="3677523288" sldId="633"/>
            <ac:inkMk id="546" creationId="{17E9CA41-CCCE-0935-BDBF-0087CBA936A0}"/>
          </ac:inkMkLst>
        </pc:inkChg>
        <pc:inkChg chg="add">
          <ac:chgData name="Mario Martinez" userId="3a8698ea-445f-4751-a923-c95ba728fd8c" providerId="ADAL" clId="{8DD508BC-A121-44E9-B0C3-2F55E1E367CB}" dt="2025-05-13T04:17:40.807" v="928" actId="9405"/>
          <ac:inkMkLst>
            <pc:docMk/>
            <pc:sldMk cId="3677523288" sldId="633"/>
            <ac:inkMk id="547" creationId="{3AF712C2-1978-CCA5-3AA3-BE96A3EAD0A5}"/>
          </ac:inkMkLst>
        </pc:inkChg>
        <pc:inkChg chg="add">
          <ac:chgData name="Mario Martinez" userId="3a8698ea-445f-4751-a923-c95ba728fd8c" providerId="ADAL" clId="{8DD508BC-A121-44E9-B0C3-2F55E1E367CB}" dt="2025-05-13T04:17:41.026" v="929" actId="9405"/>
          <ac:inkMkLst>
            <pc:docMk/>
            <pc:sldMk cId="3677523288" sldId="633"/>
            <ac:inkMk id="548" creationId="{E783459D-B301-7BA9-1E34-ED68B6239863}"/>
          </ac:inkMkLst>
        </pc:inkChg>
        <pc:inkChg chg="add">
          <ac:chgData name="Mario Martinez" userId="3a8698ea-445f-4751-a923-c95ba728fd8c" providerId="ADAL" clId="{8DD508BC-A121-44E9-B0C3-2F55E1E367CB}" dt="2025-05-13T04:17:41.212" v="930" actId="9405"/>
          <ac:inkMkLst>
            <pc:docMk/>
            <pc:sldMk cId="3677523288" sldId="633"/>
            <ac:inkMk id="549" creationId="{74496594-2BA4-ACBC-EBD5-BEA65F359C69}"/>
          </ac:inkMkLst>
        </pc:inkChg>
        <pc:inkChg chg="add">
          <ac:chgData name="Mario Martinez" userId="3a8698ea-445f-4751-a923-c95ba728fd8c" providerId="ADAL" clId="{8DD508BC-A121-44E9-B0C3-2F55E1E367CB}" dt="2025-05-13T04:17:41.407" v="931" actId="9405"/>
          <ac:inkMkLst>
            <pc:docMk/>
            <pc:sldMk cId="3677523288" sldId="633"/>
            <ac:inkMk id="550" creationId="{4F315C6C-FB11-A08F-409D-E71F7288F54F}"/>
          </ac:inkMkLst>
        </pc:inkChg>
        <pc:inkChg chg="add del mod">
          <ac:chgData name="Mario Martinez" userId="3a8698ea-445f-4751-a923-c95ba728fd8c" providerId="ADAL" clId="{8DD508BC-A121-44E9-B0C3-2F55E1E367CB}" dt="2025-05-13T04:18:35.246" v="1046"/>
          <ac:inkMkLst>
            <pc:docMk/>
            <pc:sldMk cId="3677523288" sldId="633"/>
            <ac:inkMk id="551" creationId="{BF920375-1944-6072-C189-1798A3013A69}"/>
          </ac:inkMkLst>
        </pc:inkChg>
        <pc:inkChg chg="add">
          <ac:chgData name="Mario Martinez" userId="3a8698ea-445f-4751-a923-c95ba728fd8c" providerId="ADAL" clId="{8DD508BC-A121-44E9-B0C3-2F55E1E367CB}" dt="2025-05-13T04:17:41.728" v="933" actId="9405"/>
          <ac:inkMkLst>
            <pc:docMk/>
            <pc:sldMk cId="3677523288" sldId="633"/>
            <ac:inkMk id="552" creationId="{C57A66D5-7979-5457-37EA-75BC3D3076A7}"/>
          </ac:inkMkLst>
        </pc:inkChg>
        <pc:inkChg chg="add">
          <ac:chgData name="Mario Martinez" userId="3a8698ea-445f-4751-a923-c95ba728fd8c" providerId="ADAL" clId="{8DD508BC-A121-44E9-B0C3-2F55E1E367CB}" dt="2025-05-13T04:17:41.915" v="934" actId="9405"/>
          <ac:inkMkLst>
            <pc:docMk/>
            <pc:sldMk cId="3677523288" sldId="633"/>
            <ac:inkMk id="553" creationId="{C1A746C3-4811-D23A-5E69-1D9C55F06AC3}"/>
          </ac:inkMkLst>
        </pc:inkChg>
        <pc:inkChg chg="add del mod">
          <ac:chgData name="Mario Martinez" userId="3a8698ea-445f-4751-a923-c95ba728fd8c" providerId="ADAL" clId="{8DD508BC-A121-44E9-B0C3-2F55E1E367CB}" dt="2025-05-13T04:17:50.403" v="949"/>
          <ac:inkMkLst>
            <pc:docMk/>
            <pc:sldMk cId="3677523288" sldId="633"/>
            <ac:inkMk id="554" creationId="{92A8467C-FA32-D128-0561-D9C5A23C1162}"/>
          </ac:inkMkLst>
        </pc:inkChg>
        <pc:inkChg chg="add">
          <ac:chgData name="Mario Martinez" userId="3a8698ea-445f-4751-a923-c95ba728fd8c" providerId="ADAL" clId="{8DD508BC-A121-44E9-B0C3-2F55E1E367CB}" dt="2025-05-13T04:17:42.243" v="936" actId="9405"/>
          <ac:inkMkLst>
            <pc:docMk/>
            <pc:sldMk cId="3677523288" sldId="633"/>
            <ac:inkMk id="555" creationId="{67A88665-8C4D-2323-7EAE-FFF8ED13B371}"/>
          </ac:inkMkLst>
        </pc:inkChg>
        <pc:inkChg chg="add">
          <ac:chgData name="Mario Martinez" userId="3a8698ea-445f-4751-a923-c95ba728fd8c" providerId="ADAL" clId="{8DD508BC-A121-44E9-B0C3-2F55E1E367CB}" dt="2025-05-13T04:17:42.399" v="937" actId="9405"/>
          <ac:inkMkLst>
            <pc:docMk/>
            <pc:sldMk cId="3677523288" sldId="633"/>
            <ac:inkMk id="556" creationId="{EEF0D48B-244F-56EF-3EC3-6079EB79C1BF}"/>
          </ac:inkMkLst>
        </pc:inkChg>
        <pc:inkChg chg="add">
          <ac:chgData name="Mario Martinez" userId="3a8698ea-445f-4751-a923-c95ba728fd8c" providerId="ADAL" clId="{8DD508BC-A121-44E9-B0C3-2F55E1E367CB}" dt="2025-05-13T04:17:42.539" v="938" actId="9405"/>
          <ac:inkMkLst>
            <pc:docMk/>
            <pc:sldMk cId="3677523288" sldId="633"/>
            <ac:inkMk id="557" creationId="{8F0A7285-EAC9-A1D1-CAA4-D9045CD084DC}"/>
          </ac:inkMkLst>
        </pc:inkChg>
        <pc:inkChg chg="add del">
          <ac:chgData name="Mario Martinez" userId="3a8698ea-445f-4751-a923-c95ba728fd8c" providerId="ADAL" clId="{8DD508BC-A121-44E9-B0C3-2F55E1E367CB}" dt="2025-05-13T04:19:27.316" v="1149"/>
          <ac:inkMkLst>
            <pc:docMk/>
            <pc:sldMk cId="3677523288" sldId="633"/>
            <ac:inkMk id="559" creationId="{A8A15EF5-FA1D-3499-D0D8-0D974D6014DF}"/>
          </ac:inkMkLst>
        </pc:inkChg>
        <pc:inkChg chg="add del mod">
          <ac:chgData name="Mario Martinez" userId="3a8698ea-445f-4751-a923-c95ba728fd8c" providerId="ADAL" clId="{8DD508BC-A121-44E9-B0C3-2F55E1E367CB}" dt="2025-05-13T04:18:43.280" v="1057"/>
          <ac:inkMkLst>
            <pc:docMk/>
            <pc:sldMk cId="3677523288" sldId="633"/>
            <ac:inkMk id="561" creationId="{8724E305-659F-1949-BD55-B6BD60B16575}"/>
          </ac:inkMkLst>
        </pc:inkChg>
        <pc:inkChg chg="add">
          <ac:chgData name="Mario Martinez" userId="3a8698ea-445f-4751-a923-c95ba728fd8c" providerId="ADAL" clId="{8DD508BC-A121-44E9-B0C3-2F55E1E367CB}" dt="2025-05-13T04:17:51.835" v="955" actId="9405"/>
          <ac:inkMkLst>
            <pc:docMk/>
            <pc:sldMk cId="3677523288" sldId="633"/>
            <ac:inkMk id="562" creationId="{2AFBC025-52CE-0862-8B8D-5CFDE8DF263E}"/>
          </ac:inkMkLst>
        </pc:inkChg>
        <pc:inkChg chg="add del mod">
          <ac:chgData name="Mario Martinez" userId="3a8698ea-445f-4751-a923-c95ba728fd8c" providerId="ADAL" clId="{8DD508BC-A121-44E9-B0C3-2F55E1E367CB}" dt="2025-05-13T04:18:43.567" v="1070"/>
          <ac:inkMkLst>
            <pc:docMk/>
            <pc:sldMk cId="3677523288" sldId="633"/>
            <ac:inkMk id="563" creationId="{EECB8388-C8A9-8008-1CFB-95AC49F24455}"/>
          </ac:inkMkLst>
        </pc:inkChg>
        <pc:inkChg chg="add del mod">
          <ac:chgData name="Mario Martinez" userId="3a8698ea-445f-4751-a923-c95ba728fd8c" providerId="ADAL" clId="{8DD508BC-A121-44E9-B0C3-2F55E1E367CB}" dt="2025-05-13T04:18:43.566" v="1067"/>
          <ac:inkMkLst>
            <pc:docMk/>
            <pc:sldMk cId="3677523288" sldId="633"/>
            <ac:inkMk id="564" creationId="{26E8DB47-A645-D454-EEA6-320FA3202589}"/>
          </ac:inkMkLst>
        </pc:inkChg>
        <pc:inkChg chg="add del mod">
          <ac:chgData name="Mario Martinez" userId="3a8698ea-445f-4751-a923-c95ba728fd8c" providerId="ADAL" clId="{8DD508BC-A121-44E9-B0C3-2F55E1E367CB}" dt="2025-05-13T04:18:43.567" v="1071"/>
          <ac:inkMkLst>
            <pc:docMk/>
            <pc:sldMk cId="3677523288" sldId="633"/>
            <ac:inkMk id="565" creationId="{C45270AA-2C6B-5FEB-47D1-9216F4949BE9}"/>
          </ac:inkMkLst>
        </pc:inkChg>
        <pc:inkChg chg="add del">
          <ac:chgData name="Mario Martinez" userId="3a8698ea-445f-4751-a923-c95ba728fd8c" providerId="ADAL" clId="{8DD508BC-A121-44E9-B0C3-2F55E1E367CB}" dt="2025-05-13T04:19:27.315" v="1143"/>
          <ac:inkMkLst>
            <pc:docMk/>
            <pc:sldMk cId="3677523288" sldId="633"/>
            <ac:inkMk id="567" creationId="{753ECDAA-C479-8CA5-9EBC-254DA86BC6FA}"/>
          </ac:inkMkLst>
        </pc:inkChg>
        <pc:inkChg chg="add del">
          <ac:chgData name="Mario Martinez" userId="3a8698ea-445f-4751-a923-c95ba728fd8c" providerId="ADAL" clId="{8DD508BC-A121-44E9-B0C3-2F55E1E367CB}" dt="2025-05-13T04:18:32.252" v="1019"/>
          <ac:inkMkLst>
            <pc:docMk/>
            <pc:sldMk cId="3677523288" sldId="633"/>
            <ac:inkMk id="569" creationId="{8497B77F-2B85-053E-6A67-0CE3278293C5}"/>
          </ac:inkMkLst>
        </pc:inkChg>
        <pc:inkChg chg="add">
          <ac:chgData name="Mario Martinez" userId="3a8698ea-445f-4751-a923-c95ba728fd8c" providerId="ADAL" clId="{8DD508BC-A121-44E9-B0C3-2F55E1E367CB}" dt="2025-05-13T04:18:07.968" v="964" actId="9405"/>
          <ac:inkMkLst>
            <pc:docMk/>
            <pc:sldMk cId="3677523288" sldId="633"/>
            <ac:inkMk id="571" creationId="{DFE6AFF3-1581-DA95-3546-2FC00D84565F}"/>
          </ac:inkMkLst>
        </pc:inkChg>
        <pc:inkChg chg="add del mod">
          <ac:chgData name="Mario Martinez" userId="3a8698ea-445f-4751-a923-c95ba728fd8c" providerId="ADAL" clId="{8DD508BC-A121-44E9-B0C3-2F55E1E367CB}" dt="2025-05-13T04:18:43.280" v="1060"/>
          <ac:inkMkLst>
            <pc:docMk/>
            <pc:sldMk cId="3677523288" sldId="633"/>
            <ac:inkMk id="572" creationId="{E7B00478-D97E-8486-17CA-1E4D38EB1D31}"/>
          </ac:inkMkLst>
        </pc:inkChg>
        <pc:inkChg chg="add del mod">
          <ac:chgData name="Mario Martinez" userId="3a8698ea-445f-4751-a923-c95ba728fd8c" providerId="ADAL" clId="{8DD508BC-A121-44E9-B0C3-2F55E1E367CB}" dt="2025-05-13T04:18:32.621" v="1035"/>
          <ac:inkMkLst>
            <pc:docMk/>
            <pc:sldMk cId="3677523288" sldId="633"/>
            <ac:inkMk id="573" creationId="{6F5FF300-2872-729C-8825-56F6B4ACE149}"/>
          </ac:inkMkLst>
        </pc:inkChg>
        <pc:inkChg chg="add del mod">
          <ac:chgData name="Mario Martinez" userId="3a8698ea-445f-4751-a923-c95ba728fd8c" providerId="ADAL" clId="{8DD508BC-A121-44E9-B0C3-2F55E1E367CB}" dt="2025-05-13T04:18:43.279" v="1056"/>
          <ac:inkMkLst>
            <pc:docMk/>
            <pc:sldMk cId="3677523288" sldId="633"/>
            <ac:inkMk id="574" creationId="{5A45180F-59D9-50C5-AD56-A39C48DA3D5E}"/>
          </ac:inkMkLst>
        </pc:inkChg>
        <pc:inkChg chg="add">
          <ac:chgData name="Mario Martinez" userId="3a8698ea-445f-4751-a923-c95ba728fd8c" providerId="ADAL" clId="{8DD508BC-A121-44E9-B0C3-2F55E1E367CB}" dt="2025-05-13T04:18:09.143" v="968" actId="9405"/>
          <ac:inkMkLst>
            <pc:docMk/>
            <pc:sldMk cId="3677523288" sldId="633"/>
            <ac:inkMk id="575" creationId="{A3D96E65-1449-83DB-2D60-023B1FE1FA5C}"/>
          </ac:inkMkLst>
        </pc:inkChg>
        <pc:inkChg chg="add mod">
          <ac:chgData name="Mario Martinez" userId="3a8698ea-445f-4751-a923-c95ba728fd8c" providerId="ADAL" clId="{8DD508BC-A121-44E9-B0C3-2F55E1E367CB}" dt="2025-05-13T04:18:43.278" v="1055"/>
          <ac:inkMkLst>
            <pc:docMk/>
            <pc:sldMk cId="3677523288" sldId="633"/>
            <ac:inkMk id="576" creationId="{7E099E57-D52C-C495-900D-F18CF5F274D6}"/>
          </ac:inkMkLst>
        </pc:inkChg>
        <pc:inkChg chg="add">
          <ac:chgData name="Mario Martinez" userId="3a8698ea-445f-4751-a923-c95ba728fd8c" providerId="ADAL" clId="{8DD508BC-A121-44E9-B0C3-2F55E1E367CB}" dt="2025-05-13T04:18:09.668" v="970" actId="9405"/>
          <ac:inkMkLst>
            <pc:docMk/>
            <pc:sldMk cId="3677523288" sldId="633"/>
            <ac:inkMk id="577" creationId="{FF6F6080-4547-47C7-2F1A-C3C23A25A991}"/>
          </ac:inkMkLst>
        </pc:inkChg>
        <pc:inkChg chg="add del mod">
          <ac:chgData name="Mario Martinez" userId="3a8698ea-445f-4751-a923-c95ba728fd8c" providerId="ADAL" clId="{8DD508BC-A121-44E9-B0C3-2F55E1E367CB}" dt="2025-05-13T04:18:43.280" v="1058"/>
          <ac:inkMkLst>
            <pc:docMk/>
            <pc:sldMk cId="3677523288" sldId="633"/>
            <ac:inkMk id="578" creationId="{82F088F5-C6D6-D3E5-AA47-92AD4030FD9C}"/>
          </ac:inkMkLst>
        </pc:inkChg>
        <pc:inkChg chg="add">
          <ac:chgData name="Mario Martinez" userId="3a8698ea-445f-4751-a923-c95ba728fd8c" providerId="ADAL" clId="{8DD508BC-A121-44E9-B0C3-2F55E1E367CB}" dt="2025-05-13T04:18:10.740" v="973" actId="9405"/>
          <ac:inkMkLst>
            <pc:docMk/>
            <pc:sldMk cId="3677523288" sldId="633"/>
            <ac:inkMk id="580" creationId="{3E9EDBA7-D7C5-F97B-8A4D-1684544D3DE9}"/>
          </ac:inkMkLst>
        </pc:inkChg>
        <pc:inkChg chg="add del mod">
          <ac:chgData name="Mario Martinez" userId="3a8698ea-445f-4751-a923-c95ba728fd8c" providerId="ADAL" clId="{8DD508BC-A121-44E9-B0C3-2F55E1E367CB}" dt="2025-05-13T04:18:34.963" v="1042"/>
          <ac:inkMkLst>
            <pc:docMk/>
            <pc:sldMk cId="3677523288" sldId="633"/>
            <ac:inkMk id="581" creationId="{F2D791C4-AA48-D5FF-8723-F53FD702C8F3}"/>
          </ac:inkMkLst>
        </pc:inkChg>
        <pc:inkChg chg="add mod">
          <ac:chgData name="Mario Martinez" userId="3a8698ea-445f-4751-a923-c95ba728fd8c" providerId="ADAL" clId="{8DD508BC-A121-44E9-B0C3-2F55E1E367CB}" dt="2025-05-13T04:18:28.082" v="1005"/>
          <ac:inkMkLst>
            <pc:docMk/>
            <pc:sldMk cId="3677523288" sldId="633"/>
            <ac:inkMk id="582" creationId="{983635DD-D67C-4DF9-766C-26F2F1D76BD3}"/>
          </ac:inkMkLst>
        </pc:inkChg>
        <pc:inkChg chg="add">
          <ac:chgData name="Mario Martinez" userId="3a8698ea-445f-4751-a923-c95ba728fd8c" providerId="ADAL" clId="{8DD508BC-A121-44E9-B0C3-2F55E1E367CB}" dt="2025-05-13T04:18:11.567" v="976" actId="9405"/>
          <ac:inkMkLst>
            <pc:docMk/>
            <pc:sldMk cId="3677523288" sldId="633"/>
            <ac:inkMk id="583" creationId="{107607C9-E0A4-9252-3B93-2A40841FD732}"/>
          </ac:inkMkLst>
        </pc:inkChg>
        <pc:inkChg chg="add del mod">
          <ac:chgData name="Mario Martinez" userId="3a8698ea-445f-4751-a923-c95ba728fd8c" providerId="ADAL" clId="{8DD508BC-A121-44E9-B0C3-2F55E1E367CB}" dt="2025-05-13T04:18:43.880" v="1074"/>
          <ac:inkMkLst>
            <pc:docMk/>
            <pc:sldMk cId="3677523288" sldId="633"/>
            <ac:inkMk id="584" creationId="{5A1E8764-CA7B-3CD6-4713-8F1821B27F99}"/>
          </ac:inkMkLst>
        </pc:inkChg>
        <pc:inkChg chg="add del">
          <ac:chgData name="Mario Martinez" userId="3a8698ea-445f-4751-a923-c95ba728fd8c" providerId="ADAL" clId="{8DD508BC-A121-44E9-B0C3-2F55E1E367CB}" dt="2025-05-13T04:19:24.970" v="1137"/>
          <ac:inkMkLst>
            <pc:docMk/>
            <pc:sldMk cId="3677523288" sldId="633"/>
            <ac:inkMk id="586" creationId="{968E174F-C413-907C-D934-2EE9260CB5DA}"/>
          </ac:inkMkLst>
        </pc:inkChg>
        <pc:inkChg chg="add">
          <ac:chgData name="Mario Martinez" userId="3a8698ea-445f-4751-a923-c95ba728fd8c" providerId="ADAL" clId="{8DD508BC-A121-44E9-B0C3-2F55E1E367CB}" dt="2025-05-13T04:18:16.008" v="980" actId="9405"/>
          <ac:inkMkLst>
            <pc:docMk/>
            <pc:sldMk cId="3677523288" sldId="633"/>
            <ac:inkMk id="587" creationId="{66DDB421-F819-EBEB-A96B-84ACAE479CC2}"/>
          </ac:inkMkLst>
        </pc:inkChg>
        <pc:inkChg chg="add mod">
          <ac:chgData name="Mario Martinez" userId="3a8698ea-445f-4751-a923-c95ba728fd8c" providerId="ADAL" clId="{8DD508BC-A121-44E9-B0C3-2F55E1E367CB}" dt="2025-05-13T04:18:28.082" v="1005"/>
          <ac:inkMkLst>
            <pc:docMk/>
            <pc:sldMk cId="3677523288" sldId="633"/>
            <ac:inkMk id="588" creationId="{0967EB90-07D3-E1CF-0A05-9CBD5B1C89CE}"/>
          </ac:inkMkLst>
        </pc:inkChg>
        <pc:inkChg chg="add del">
          <ac:chgData name="Mario Martinez" userId="3a8698ea-445f-4751-a923-c95ba728fd8c" providerId="ADAL" clId="{8DD508BC-A121-44E9-B0C3-2F55E1E367CB}" dt="2025-05-13T04:18:34.962" v="1040"/>
          <ac:inkMkLst>
            <pc:docMk/>
            <pc:sldMk cId="3677523288" sldId="633"/>
            <ac:inkMk id="589" creationId="{D3038BD1-9AAD-E1DC-86FE-DE726B3D60F1}"/>
          </ac:inkMkLst>
        </pc:inkChg>
        <pc:inkChg chg="add">
          <ac:chgData name="Mario Martinez" userId="3a8698ea-445f-4751-a923-c95ba728fd8c" providerId="ADAL" clId="{8DD508BC-A121-44E9-B0C3-2F55E1E367CB}" dt="2025-05-13T04:18:16.844" v="983" actId="9405"/>
          <ac:inkMkLst>
            <pc:docMk/>
            <pc:sldMk cId="3677523288" sldId="633"/>
            <ac:inkMk id="590" creationId="{62EFF651-7AC7-BA6D-7C32-755E940EC216}"/>
          </ac:inkMkLst>
        </pc:inkChg>
        <pc:inkChg chg="add">
          <ac:chgData name="Mario Martinez" userId="3a8698ea-445f-4751-a923-c95ba728fd8c" providerId="ADAL" clId="{8DD508BC-A121-44E9-B0C3-2F55E1E367CB}" dt="2025-05-13T04:18:17.121" v="984" actId="9405"/>
          <ac:inkMkLst>
            <pc:docMk/>
            <pc:sldMk cId="3677523288" sldId="633"/>
            <ac:inkMk id="591" creationId="{0D44E649-5795-F49B-427A-7B8660C039CB}"/>
          </ac:inkMkLst>
        </pc:inkChg>
        <pc:inkChg chg="add del mod">
          <ac:chgData name="Mario Martinez" userId="3a8698ea-445f-4751-a923-c95ba728fd8c" providerId="ADAL" clId="{8DD508BC-A121-44E9-B0C3-2F55E1E367CB}" dt="2025-05-13T04:18:31.209" v="1008"/>
          <ac:inkMkLst>
            <pc:docMk/>
            <pc:sldMk cId="3677523288" sldId="633"/>
            <ac:inkMk id="592" creationId="{5ACD6515-CB7D-F5FB-E825-C1B13B4B7651}"/>
          </ac:inkMkLst>
        </pc:inkChg>
        <pc:inkChg chg="add del">
          <ac:chgData name="Mario Martinez" userId="3a8698ea-445f-4751-a923-c95ba728fd8c" providerId="ADAL" clId="{8DD508BC-A121-44E9-B0C3-2F55E1E367CB}" dt="2025-05-13T04:19:38.924" v="1172"/>
          <ac:inkMkLst>
            <pc:docMk/>
            <pc:sldMk cId="3677523288" sldId="633"/>
            <ac:inkMk id="593" creationId="{0BF0E88A-393C-D92B-7874-79E965C738C8}"/>
          </ac:inkMkLst>
        </pc:inkChg>
        <pc:inkChg chg="add del mod">
          <ac:chgData name="Mario Martinez" userId="3a8698ea-445f-4751-a923-c95ba728fd8c" providerId="ADAL" clId="{8DD508BC-A121-44E9-B0C3-2F55E1E367CB}" dt="2025-05-13T04:18:34.963" v="1044"/>
          <ac:inkMkLst>
            <pc:docMk/>
            <pc:sldMk cId="3677523288" sldId="633"/>
            <ac:inkMk id="594" creationId="{A2EA6567-BE5C-95D0-BA86-624ED6622F80}"/>
          </ac:inkMkLst>
        </pc:inkChg>
        <pc:inkChg chg="add">
          <ac:chgData name="Mario Martinez" userId="3a8698ea-445f-4751-a923-c95ba728fd8c" providerId="ADAL" clId="{8DD508BC-A121-44E9-B0C3-2F55E1E367CB}" dt="2025-05-13T04:18:17.955" v="988" actId="9405"/>
          <ac:inkMkLst>
            <pc:docMk/>
            <pc:sldMk cId="3677523288" sldId="633"/>
            <ac:inkMk id="595" creationId="{A14EDB97-7DAC-EBC1-9B60-5EA2CF38BFC8}"/>
          </ac:inkMkLst>
        </pc:inkChg>
        <pc:inkChg chg="add del">
          <ac:chgData name="Mario Martinez" userId="3a8698ea-445f-4751-a923-c95ba728fd8c" providerId="ADAL" clId="{8DD508BC-A121-44E9-B0C3-2F55E1E367CB}" dt="2025-05-13T04:19:27.315" v="1146"/>
          <ac:inkMkLst>
            <pc:docMk/>
            <pc:sldMk cId="3677523288" sldId="633"/>
            <ac:inkMk id="598" creationId="{4CB30DDF-38A5-47DB-C2C4-4CE2662D3A40}"/>
          </ac:inkMkLst>
        </pc:inkChg>
        <pc:inkChg chg="add del">
          <ac:chgData name="Mario Martinez" userId="3a8698ea-445f-4751-a923-c95ba728fd8c" providerId="ADAL" clId="{8DD508BC-A121-44E9-B0C3-2F55E1E367CB}" dt="2025-05-13T04:19:27.315" v="1148"/>
          <ac:inkMkLst>
            <pc:docMk/>
            <pc:sldMk cId="3677523288" sldId="633"/>
            <ac:inkMk id="599" creationId="{F3F3286F-87D4-445B-4AF7-ABC6A9FE72C7}"/>
          </ac:inkMkLst>
        </pc:inkChg>
        <pc:inkChg chg="add">
          <ac:chgData name="Mario Martinez" userId="3a8698ea-445f-4751-a923-c95ba728fd8c" providerId="ADAL" clId="{8DD508BC-A121-44E9-B0C3-2F55E1E367CB}" dt="2025-05-13T04:18:23.655" v="992" actId="9405"/>
          <ac:inkMkLst>
            <pc:docMk/>
            <pc:sldMk cId="3677523288" sldId="633"/>
            <ac:inkMk id="600" creationId="{EEF703BF-A3DF-BAC6-9352-313042111AF9}"/>
          </ac:inkMkLst>
        </pc:inkChg>
        <pc:inkChg chg="add">
          <ac:chgData name="Mario Martinez" userId="3a8698ea-445f-4751-a923-c95ba728fd8c" providerId="ADAL" clId="{8DD508BC-A121-44E9-B0C3-2F55E1E367CB}" dt="2025-05-13T04:18:23.948" v="993" actId="9405"/>
          <ac:inkMkLst>
            <pc:docMk/>
            <pc:sldMk cId="3677523288" sldId="633"/>
            <ac:inkMk id="601" creationId="{041674E6-37B9-9248-97CE-66A35D19C43D}"/>
          </ac:inkMkLst>
        </pc:inkChg>
        <pc:inkChg chg="add">
          <ac:chgData name="Mario Martinez" userId="3a8698ea-445f-4751-a923-c95ba728fd8c" providerId="ADAL" clId="{8DD508BC-A121-44E9-B0C3-2F55E1E367CB}" dt="2025-05-13T04:18:24.168" v="994" actId="9405"/>
          <ac:inkMkLst>
            <pc:docMk/>
            <pc:sldMk cId="3677523288" sldId="633"/>
            <ac:inkMk id="602" creationId="{1844511D-B7CD-40F1-7177-00C1C130F6E1}"/>
          </ac:inkMkLst>
        </pc:inkChg>
        <pc:inkChg chg="add">
          <ac:chgData name="Mario Martinez" userId="3a8698ea-445f-4751-a923-c95ba728fd8c" providerId="ADAL" clId="{8DD508BC-A121-44E9-B0C3-2F55E1E367CB}" dt="2025-05-13T04:18:24.350" v="995" actId="9405"/>
          <ac:inkMkLst>
            <pc:docMk/>
            <pc:sldMk cId="3677523288" sldId="633"/>
            <ac:inkMk id="603" creationId="{C1C17D58-4477-D6DD-90A9-837A76883601}"/>
          </ac:inkMkLst>
        </pc:inkChg>
        <pc:inkChg chg="add mod">
          <ac:chgData name="Mario Martinez" userId="3a8698ea-445f-4751-a923-c95ba728fd8c" providerId="ADAL" clId="{8DD508BC-A121-44E9-B0C3-2F55E1E367CB}" dt="2025-05-13T04:18:32.257" v="1030"/>
          <ac:inkMkLst>
            <pc:docMk/>
            <pc:sldMk cId="3677523288" sldId="633"/>
            <ac:inkMk id="604" creationId="{AACCBDDB-EAE6-D8CA-42C4-C1FAE2D04834}"/>
          </ac:inkMkLst>
        </pc:inkChg>
        <pc:inkChg chg="add">
          <ac:chgData name="Mario Martinez" userId="3a8698ea-445f-4751-a923-c95ba728fd8c" providerId="ADAL" clId="{8DD508BC-A121-44E9-B0C3-2F55E1E367CB}" dt="2025-05-13T04:18:24.721" v="997" actId="9405"/>
          <ac:inkMkLst>
            <pc:docMk/>
            <pc:sldMk cId="3677523288" sldId="633"/>
            <ac:inkMk id="605" creationId="{414E7E82-DB1C-C169-C0FC-8904DDC466E2}"/>
          </ac:inkMkLst>
        </pc:inkChg>
        <pc:inkChg chg="add">
          <ac:chgData name="Mario Martinez" userId="3a8698ea-445f-4751-a923-c95ba728fd8c" providerId="ADAL" clId="{8DD508BC-A121-44E9-B0C3-2F55E1E367CB}" dt="2025-05-13T04:18:24.925" v="998" actId="9405"/>
          <ac:inkMkLst>
            <pc:docMk/>
            <pc:sldMk cId="3677523288" sldId="633"/>
            <ac:inkMk id="606" creationId="{B8DC3040-55DF-CF21-3F4E-2FE28F3B325F}"/>
          </ac:inkMkLst>
        </pc:inkChg>
        <pc:inkChg chg="add del mod">
          <ac:chgData name="Mario Martinez" userId="3a8698ea-445f-4751-a923-c95ba728fd8c" providerId="ADAL" clId="{8DD508BC-A121-44E9-B0C3-2F55E1E367CB}" dt="2025-05-13T04:18:32.248" v="1011"/>
          <ac:inkMkLst>
            <pc:docMk/>
            <pc:sldMk cId="3677523288" sldId="633"/>
            <ac:inkMk id="607" creationId="{259D5D53-1067-4829-9CAA-FDFB97298468}"/>
          </ac:inkMkLst>
        </pc:inkChg>
        <pc:inkChg chg="add">
          <ac:chgData name="Mario Martinez" userId="3a8698ea-445f-4751-a923-c95ba728fd8c" providerId="ADAL" clId="{8DD508BC-A121-44E9-B0C3-2F55E1E367CB}" dt="2025-05-13T04:18:25.214" v="1000" actId="9405"/>
          <ac:inkMkLst>
            <pc:docMk/>
            <pc:sldMk cId="3677523288" sldId="633"/>
            <ac:inkMk id="608" creationId="{5B32A55B-0049-3D55-74E9-6D4A0D668BF6}"/>
          </ac:inkMkLst>
        </pc:inkChg>
        <pc:inkChg chg="add mod">
          <ac:chgData name="Mario Martinez" userId="3a8698ea-445f-4751-a923-c95ba728fd8c" providerId="ADAL" clId="{8DD508BC-A121-44E9-B0C3-2F55E1E367CB}" dt="2025-05-13T04:18:32.257" v="1030"/>
          <ac:inkMkLst>
            <pc:docMk/>
            <pc:sldMk cId="3677523288" sldId="633"/>
            <ac:inkMk id="609" creationId="{FAF14E4D-9AD2-2130-8534-9E6E77CF3421}"/>
          </ac:inkMkLst>
        </pc:inkChg>
        <pc:inkChg chg="add">
          <ac:chgData name="Mario Martinez" userId="3a8698ea-445f-4751-a923-c95ba728fd8c" providerId="ADAL" clId="{8DD508BC-A121-44E9-B0C3-2F55E1E367CB}" dt="2025-05-13T04:18:25.600" v="1002" actId="9405"/>
          <ac:inkMkLst>
            <pc:docMk/>
            <pc:sldMk cId="3677523288" sldId="633"/>
            <ac:inkMk id="610" creationId="{E2E2CEEC-D38D-FE18-8BAD-08062E2664E6}"/>
          </ac:inkMkLst>
        </pc:inkChg>
        <pc:inkChg chg="add">
          <ac:chgData name="Mario Martinez" userId="3a8698ea-445f-4751-a923-c95ba728fd8c" providerId="ADAL" clId="{8DD508BC-A121-44E9-B0C3-2F55E1E367CB}" dt="2025-05-13T04:18:25.738" v="1003" actId="9405"/>
          <ac:inkMkLst>
            <pc:docMk/>
            <pc:sldMk cId="3677523288" sldId="633"/>
            <ac:inkMk id="611" creationId="{7ADF1020-4D8D-7984-1FCE-F4A258871DF7}"/>
          </ac:inkMkLst>
        </pc:inkChg>
        <pc:inkChg chg="add">
          <ac:chgData name="Mario Martinez" userId="3a8698ea-445f-4751-a923-c95ba728fd8c" providerId="ADAL" clId="{8DD508BC-A121-44E9-B0C3-2F55E1E367CB}" dt="2025-05-13T04:18:27.390" v="1004" actId="9405"/>
          <ac:inkMkLst>
            <pc:docMk/>
            <pc:sldMk cId="3677523288" sldId="633"/>
            <ac:inkMk id="612" creationId="{DADD5EB1-5264-822B-93D6-0AD7C177C27D}"/>
          </ac:inkMkLst>
        </pc:inkChg>
        <pc:inkChg chg="add del">
          <ac:chgData name="Mario Martinez" userId="3a8698ea-445f-4751-a923-c95ba728fd8c" providerId="ADAL" clId="{8DD508BC-A121-44E9-B0C3-2F55E1E367CB}" dt="2025-05-13T04:19:27.317" v="1155"/>
          <ac:inkMkLst>
            <pc:docMk/>
            <pc:sldMk cId="3677523288" sldId="633"/>
            <ac:inkMk id="615" creationId="{B1ED27ED-4BAE-ACD2-962A-526EFFCA92E1}"/>
          </ac:inkMkLst>
        </pc:inkChg>
        <pc:inkChg chg="add del mod">
          <ac:chgData name="Mario Martinez" userId="3a8698ea-445f-4751-a923-c95ba728fd8c" providerId="ADAL" clId="{8DD508BC-A121-44E9-B0C3-2F55E1E367CB}" dt="2025-05-13T04:18:43.280" v="1063"/>
          <ac:inkMkLst>
            <pc:docMk/>
            <pc:sldMk cId="3677523288" sldId="633"/>
            <ac:inkMk id="616" creationId="{7827F5B8-227C-B676-29B6-8BC192085DB6}"/>
          </ac:inkMkLst>
        </pc:inkChg>
        <pc:inkChg chg="add">
          <ac:chgData name="Mario Martinez" userId="3a8698ea-445f-4751-a923-c95ba728fd8c" providerId="ADAL" clId="{8DD508BC-A121-44E9-B0C3-2F55E1E367CB}" dt="2025-05-13T04:18:36.519" v="1048" actId="9405"/>
          <ac:inkMkLst>
            <pc:docMk/>
            <pc:sldMk cId="3677523288" sldId="633"/>
            <ac:inkMk id="617" creationId="{3E025CE9-1D56-70AB-C69E-B04A827DD3ED}"/>
          </ac:inkMkLst>
        </pc:inkChg>
        <pc:inkChg chg="add del mod">
          <ac:chgData name="Mario Martinez" userId="3a8698ea-445f-4751-a923-c95ba728fd8c" providerId="ADAL" clId="{8DD508BC-A121-44E9-B0C3-2F55E1E367CB}" dt="2025-05-13T04:18:43.282" v="1065"/>
          <ac:inkMkLst>
            <pc:docMk/>
            <pc:sldMk cId="3677523288" sldId="633"/>
            <ac:inkMk id="618" creationId="{E73AF3C4-2502-EDDF-DF67-5C1EFB135CBC}"/>
          </ac:inkMkLst>
        </pc:inkChg>
        <pc:inkChg chg="add del mod">
          <ac:chgData name="Mario Martinez" userId="3a8698ea-445f-4751-a923-c95ba728fd8c" providerId="ADAL" clId="{8DD508BC-A121-44E9-B0C3-2F55E1E367CB}" dt="2025-05-13T04:18:43.567" v="1073"/>
          <ac:inkMkLst>
            <pc:docMk/>
            <pc:sldMk cId="3677523288" sldId="633"/>
            <ac:inkMk id="619" creationId="{D00932B9-4FFC-8736-23D2-A95CDE6C11F7}"/>
          </ac:inkMkLst>
        </pc:inkChg>
        <pc:inkChg chg="add del mod">
          <ac:chgData name="Mario Martinez" userId="3a8698ea-445f-4751-a923-c95ba728fd8c" providerId="ADAL" clId="{8DD508BC-A121-44E9-B0C3-2F55E1E367CB}" dt="2025-05-13T04:18:43.566" v="1068"/>
          <ac:inkMkLst>
            <pc:docMk/>
            <pc:sldMk cId="3677523288" sldId="633"/>
            <ac:inkMk id="620" creationId="{B73ABD26-9EF4-6492-E992-CE6C0867E4F9}"/>
          </ac:inkMkLst>
        </pc:inkChg>
        <pc:inkChg chg="add del mod">
          <ac:chgData name="Mario Martinez" userId="3a8698ea-445f-4751-a923-c95ba728fd8c" providerId="ADAL" clId="{8DD508BC-A121-44E9-B0C3-2F55E1E367CB}" dt="2025-05-13T04:18:43.567" v="1072"/>
          <ac:inkMkLst>
            <pc:docMk/>
            <pc:sldMk cId="3677523288" sldId="633"/>
            <ac:inkMk id="621" creationId="{AA456EEF-68B3-858B-8384-C8DDD45B07BE}"/>
          </ac:inkMkLst>
        </pc:inkChg>
        <pc:inkChg chg="add del mod">
          <ac:chgData name="Mario Martinez" userId="3a8698ea-445f-4751-a923-c95ba728fd8c" providerId="ADAL" clId="{8DD508BC-A121-44E9-B0C3-2F55E1E367CB}" dt="2025-05-13T04:18:43.564" v="1066"/>
          <ac:inkMkLst>
            <pc:docMk/>
            <pc:sldMk cId="3677523288" sldId="633"/>
            <ac:inkMk id="622" creationId="{46D87DEB-544E-3DEB-16FA-2106D9AF3D9E}"/>
          </ac:inkMkLst>
        </pc:inkChg>
        <pc:inkChg chg="add">
          <ac:chgData name="Mario Martinez" userId="3a8698ea-445f-4751-a923-c95ba728fd8c" providerId="ADAL" clId="{8DD508BC-A121-44E9-B0C3-2F55E1E367CB}" dt="2025-05-13T04:18:48.038" v="1078" actId="9405"/>
          <ac:inkMkLst>
            <pc:docMk/>
            <pc:sldMk cId="3677523288" sldId="633"/>
            <ac:inkMk id="624" creationId="{2E17E799-6B7D-B5C2-9470-90BB57E80EA8}"/>
          </ac:inkMkLst>
        </pc:inkChg>
        <pc:inkChg chg="add del mod">
          <ac:chgData name="Mario Martinez" userId="3a8698ea-445f-4751-a923-c95ba728fd8c" providerId="ADAL" clId="{8DD508BC-A121-44E9-B0C3-2F55E1E367CB}" dt="2025-05-13T04:19:12.050" v="1131"/>
          <ac:inkMkLst>
            <pc:docMk/>
            <pc:sldMk cId="3677523288" sldId="633"/>
            <ac:inkMk id="625" creationId="{6E02CCE9-82A0-4D1A-B156-FE42B2FC29B7}"/>
          </ac:inkMkLst>
        </pc:inkChg>
        <pc:inkChg chg="add del mod">
          <ac:chgData name="Mario Martinez" userId="3a8698ea-445f-4751-a923-c95ba728fd8c" providerId="ADAL" clId="{8DD508BC-A121-44E9-B0C3-2F55E1E367CB}" dt="2025-05-13T04:19:11.055" v="1126"/>
          <ac:inkMkLst>
            <pc:docMk/>
            <pc:sldMk cId="3677523288" sldId="633"/>
            <ac:inkMk id="626" creationId="{DC0296E3-B52F-56E6-BE62-E49F2C71DC12}"/>
          </ac:inkMkLst>
        </pc:inkChg>
        <pc:inkChg chg="add">
          <ac:chgData name="Mario Martinez" userId="3a8698ea-445f-4751-a923-c95ba728fd8c" providerId="ADAL" clId="{8DD508BC-A121-44E9-B0C3-2F55E1E367CB}" dt="2025-05-13T04:18:48.751" v="1081" actId="9405"/>
          <ac:inkMkLst>
            <pc:docMk/>
            <pc:sldMk cId="3677523288" sldId="633"/>
            <ac:inkMk id="627" creationId="{B6CBB4C0-21EA-BC1C-0D25-8DA96FACBA58}"/>
          </ac:inkMkLst>
        </pc:inkChg>
        <pc:inkChg chg="add del mod">
          <ac:chgData name="Mario Martinez" userId="3a8698ea-445f-4751-a923-c95ba728fd8c" providerId="ADAL" clId="{8DD508BC-A121-44E9-B0C3-2F55E1E367CB}" dt="2025-05-13T04:19:09.808" v="1118"/>
          <ac:inkMkLst>
            <pc:docMk/>
            <pc:sldMk cId="3677523288" sldId="633"/>
            <ac:inkMk id="628" creationId="{F6340C11-F96D-A936-7678-CB2C3910C585}"/>
          </ac:inkMkLst>
        </pc:inkChg>
        <pc:inkChg chg="add del mod">
          <ac:chgData name="Mario Martinez" userId="3a8698ea-445f-4751-a923-c95ba728fd8c" providerId="ADAL" clId="{8DD508BC-A121-44E9-B0C3-2F55E1E367CB}" dt="2025-05-13T04:19:38.925" v="1174"/>
          <ac:inkMkLst>
            <pc:docMk/>
            <pc:sldMk cId="3677523288" sldId="633"/>
            <ac:inkMk id="629" creationId="{59DD0B23-190C-C6B7-EDCA-518A3D7A0103}"/>
          </ac:inkMkLst>
        </pc:inkChg>
        <pc:inkChg chg="add del mod">
          <ac:chgData name="Mario Martinez" userId="3a8698ea-445f-4751-a923-c95ba728fd8c" providerId="ADAL" clId="{8DD508BC-A121-44E9-B0C3-2F55E1E367CB}" dt="2025-05-13T04:19:12.050" v="1133"/>
          <ac:inkMkLst>
            <pc:docMk/>
            <pc:sldMk cId="3677523288" sldId="633"/>
            <ac:inkMk id="630" creationId="{3B739160-0684-7A90-A287-48597C1CA1EB}"/>
          </ac:inkMkLst>
        </pc:inkChg>
        <pc:inkChg chg="add del mod">
          <ac:chgData name="Mario Martinez" userId="3a8698ea-445f-4751-a923-c95ba728fd8c" providerId="ADAL" clId="{8DD508BC-A121-44E9-B0C3-2F55E1E367CB}" dt="2025-05-13T04:19:37.732" v="1169"/>
          <ac:inkMkLst>
            <pc:docMk/>
            <pc:sldMk cId="3677523288" sldId="633"/>
            <ac:inkMk id="631" creationId="{72637E5A-7ACF-8DF8-6AEC-C973CBB61687}"/>
          </ac:inkMkLst>
        </pc:inkChg>
        <pc:inkChg chg="add del mod">
          <ac:chgData name="Mario Martinez" userId="3a8698ea-445f-4751-a923-c95ba728fd8c" providerId="ADAL" clId="{8DD508BC-A121-44E9-B0C3-2F55E1E367CB}" dt="2025-05-13T04:19:38.926" v="1175"/>
          <ac:inkMkLst>
            <pc:docMk/>
            <pc:sldMk cId="3677523288" sldId="633"/>
            <ac:inkMk id="632" creationId="{87A87AC8-FD3E-CD64-1BFC-FD57367B55FA}"/>
          </ac:inkMkLst>
        </pc:inkChg>
        <pc:inkChg chg="add del mod">
          <ac:chgData name="Mario Martinez" userId="3a8698ea-445f-4751-a923-c95ba728fd8c" providerId="ADAL" clId="{8DD508BC-A121-44E9-B0C3-2F55E1E367CB}" dt="2025-05-13T04:19:38.927" v="1177"/>
          <ac:inkMkLst>
            <pc:docMk/>
            <pc:sldMk cId="3677523288" sldId="633"/>
            <ac:inkMk id="633" creationId="{7C11A666-9DDB-F432-A25E-666E09222EBA}"/>
          </ac:inkMkLst>
        </pc:inkChg>
        <pc:inkChg chg="add del mod">
          <ac:chgData name="Mario Martinez" userId="3a8698ea-445f-4751-a923-c95ba728fd8c" providerId="ADAL" clId="{8DD508BC-A121-44E9-B0C3-2F55E1E367CB}" dt="2025-05-13T04:19:12.050" v="1130"/>
          <ac:inkMkLst>
            <pc:docMk/>
            <pc:sldMk cId="3677523288" sldId="633"/>
            <ac:inkMk id="634" creationId="{94075A27-BD74-BA9B-F02C-DFB988B950BF}"/>
          </ac:inkMkLst>
        </pc:inkChg>
        <pc:inkChg chg="add del mod">
          <ac:chgData name="Mario Martinez" userId="3a8698ea-445f-4751-a923-c95ba728fd8c" providerId="ADAL" clId="{8DD508BC-A121-44E9-B0C3-2F55E1E367CB}" dt="2025-05-13T04:19:38.927" v="1179"/>
          <ac:inkMkLst>
            <pc:docMk/>
            <pc:sldMk cId="3677523288" sldId="633"/>
            <ac:inkMk id="635" creationId="{641372A3-8A2C-33B0-9211-2F13A4540B91}"/>
          </ac:inkMkLst>
        </pc:inkChg>
        <pc:inkChg chg="add del mod">
          <ac:chgData name="Mario Martinez" userId="3a8698ea-445f-4751-a923-c95ba728fd8c" providerId="ADAL" clId="{8DD508BC-A121-44E9-B0C3-2F55E1E367CB}" dt="2025-05-13T04:19:38.927" v="1176"/>
          <ac:inkMkLst>
            <pc:docMk/>
            <pc:sldMk cId="3677523288" sldId="633"/>
            <ac:inkMk id="636" creationId="{3D4BFC70-899D-FD8E-EDC9-05F31C9A135A}"/>
          </ac:inkMkLst>
        </pc:inkChg>
        <pc:inkChg chg="add">
          <ac:chgData name="Mario Martinez" userId="3a8698ea-445f-4751-a923-c95ba728fd8c" providerId="ADAL" clId="{8DD508BC-A121-44E9-B0C3-2F55E1E367CB}" dt="2025-05-13T04:18:52.389" v="1092" actId="9405"/>
          <ac:inkMkLst>
            <pc:docMk/>
            <pc:sldMk cId="3677523288" sldId="633"/>
            <ac:inkMk id="638" creationId="{A47C7BFF-0362-F862-890B-EDE240431DEA}"/>
          </ac:inkMkLst>
        </pc:inkChg>
        <pc:inkChg chg="add">
          <ac:chgData name="Mario Martinez" userId="3a8698ea-445f-4751-a923-c95ba728fd8c" providerId="ADAL" clId="{8DD508BC-A121-44E9-B0C3-2F55E1E367CB}" dt="2025-05-13T04:18:52.697" v="1093" actId="9405"/>
          <ac:inkMkLst>
            <pc:docMk/>
            <pc:sldMk cId="3677523288" sldId="633"/>
            <ac:inkMk id="639" creationId="{1A2550A0-F3E5-4E1D-55AB-9E5E292360D1}"/>
          </ac:inkMkLst>
        </pc:inkChg>
        <pc:inkChg chg="add del mod">
          <ac:chgData name="Mario Martinez" userId="3a8698ea-445f-4751-a923-c95ba728fd8c" providerId="ADAL" clId="{8DD508BC-A121-44E9-B0C3-2F55E1E367CB}" dt="2025-05-13T04:19:09.807" v="1116"/>
          <ac:inkMkLst>
            <pc:docMk/>
            <pc:sldMk cId="3677523288" sldId="633"/>
            <ac:inkMk id="640" creationId="{4BBF3FCC-CF14-EE49-1F4B-3BBBBB2C471F}"/>
          </ac:inkMkLst>
        </pc:inkChg>
        <pc:inkChg chg="add">
          <ac:chgData name="Mario Martinez" userId="3a8698ea-445f-4751-a923-c95ba728fd8c" providerId="ADAL" clId="{8DD508BC-A121-44E9-B0C3-2F55E1E367CB}" dt="2025-05-13T04:18:53.053" v="1095" actId="9405"/>
          <ac:inkMkLst>
            <pc:docMk/>
            <pc:sldMk cId="3677523288" sldId="633"/>
            <ac:inkMk id="641" creationId="{1A535326-A742-DD6E-ED5F-20D0448B3715}"/>
          </ac:inkMkLst>
        </pc:inkChg>
        <pc:inkChg chg="add">
          <ac:chgData name="Mario Martinez" userId="3a8698ea-445f-4751-a923-c95ba728fd8c" providerId="ADAL" clId="{8DD508BC-A121-44E9-B0C3-2F55E1E367CB}" dt="2025-05-13T04:18:53.254" v="1096" actId="9405"/>
          <ac:inkMkLst>
            <pc:docMk/>
            <pc:sldMk cId="3677523288" sldId="633"/>
            <ac:inkMk id="642" creationId="{0A82EE08-2BBE-F6C4-11F4-637A5B562C3A}"/>
          </ac:inkMkLst>
        </pc:inkChg>
        <pc:inkChg chg="add">
          <ac:chgData name="Mario Martinez" userId="3a8698ea-445f-4751-a923-c95ba728fd8c" providerId="ADAL" clId="{8DD508BC-A121-44E9-B0C3-2F55E1E367CB}" dt="2025-05-13T04:18:53.390" v="1097" actId="9405"/>
          <ac:inkMkLst>
            <pc:docMk/>
            <pc:sldMk cId="3677523288" sldId="633"/>
            <ac:inkMk id="643" creationId="{AA1154CB-9566-74B9-8B19-6D53D9AF1363}"/>
          </ac:inkMkLst>
        </pc:inkChg>
        <pc:inkChg chg="add">
          <ac:chgData name="Mario Martinez" userId="3a8698ea-445f-4751-a923-c95ba728fd8c" providerId="ADAL" clId="{8DD508BC-A121-44E9-B0C3-2F55E1E367CB}" dt="2025-05-13T04:18:53.544" v="1098" actId="9405"/>
          <ac:inkMkLst>
            <pc:docMk/>
            <pc:sldMk cId="3677523288" sldId="633"/>
            <ac:inkMk id="644" creationId="{086FF676-2A64-4E44-F32F-025F2A3731BA}"/>
          </ac:inkMkLst>
        </pc:inkChg>
        <pc:inkChg chg="add del mod">
          <ac:chgData name="Mario Martinez" userId="3a8698ea-445f-4751-a923-c95ba728fd8c" providerId="ADAL" clId="{8DD508BC-A121-44E9-B0C3-2F55E1E367CB}" dt="2025-05-13T04:19:30.060" v="1161"/>
          <ac:inkMkLst>
            <pc:docMk/>
            <pc:sldMk cId="3677523288" sldId="633"/>
            <ac:inkMk id="645" creationId="{AEDBD521-0989-BC83-B2E3-04EEF3D45187}"/>
          </ac:inkMkLst>
        </pc:inkChg>
        <pc:inkChg chg="add del">
          <ac:chgData name="Mario Martinez" userId="3a8698ea-445f-4751-a923-c95ba728fd8c" providerId="ADAL" clId="{8DD508BC-A121-44E9-B0C3-2F55E1E367CB}" dt="2025-05-13T04:19:27.313" v="1141"/>
          <ac:inkMkLst>
            <pc:docMk/>
            <pc:sldMk cId="3677523288" sldId="633"/>
            <ac:inkMk id="646" creationId="{0C5AFE5A-B282-B481-DCAB-3343689424D6}"/>
          </ac:inkMkLst>
        </pc:inkChg>
        <pc:inkChg chg="add mod">
          <ac:chgData name="Mario Martinez" userId="3a8698ea-445f-4751-a923-c95ba728fd8c" providerId="ADAL" clId="{8DD508BC-A121-44E9-B0C3-2F55E1E367CB}" dt="2025-05-13T04:19:30.060" v="1160"/>
          <ac:inkMkLst>
            <pc:docMk/>
            <pc:sldMk cId="3677523288" sldId="633"/>
            <ac:inkMk id="648" creationId="{6041DD2D-FC8F-102B-8413-3C658C3CEE70}"/>
          </ac:inkMkLst>
        </pc:inkChg>
        <pc:inkChg chg="add del mod">
          <ac:chgData name="Mario Martinez" userId="3a8698ea-445f-4751-a923-c95ba728fd8c" providerId="ADAL" clId="{8DD508BC-A121-44E9-B0C3-2F55E1E367CB}" dt="2025-05-13T04:19:10.585" v="1125"/>
          <ac:inkMkLst>
            <pc:docMk/>
            <pc:sldMk cId="3677523288" sldId="633"/>
            <ac:inkMk id="649" creationId="{65B9415D-30E1-4D1F-37C3-86ACF1D5D3EA}"/>
          </ac:inkMkLst>
        </pc:inkChg>
        <pc:inkChg chg="add">
          <ac:chgData name="Mario Martinez" userId="3a8698ea-445f-4751-a923-c95ba728fd8c" providerId="ADAL" clId="{8DD508BC-A121-44E9-B0C3-2F55E1E367CB}" dt="2025-05-13T04:18:59.597" v="1104" actId="9405"/>
          <ac:inkMkLst>
            <pc:docMk/>
            <pc:sldMk cId="3677523288" sldId="633"/>
            <ac:inkMk id="650" creationId="{CAD6F012-4936-14A4-87CB-C721A2A13E95}"/>
          </ac:inkMkLst>
        </pc:inkChg>
        <pc:inkChg chg="add mod">
          <ac:chgData name="Mario Martinez" userId="3a8698ea-445f-4751-a923-c95ba728fd8c" providerId="ADAL" clId="{8DD508BC-A121-44E9-B0C3-2F55E1E367CB}" dt="2025-05-13T04:19:00.953" v="1108"/>
          <ac:inkMkLst>
            <pc:docMk/>
            <pc:sldMk cId="3677523288" sldId="633"/>
            <ac:inkMk id="651" creationId="{E850E568-15DE-58BD-8355-BC4D496FF201}"/>
          </ac:inkMkLst>
        </pc:inkChg>
        <pc:inkChg chg="add">
          <ac:chgData name="Mario Martinez" userId="3a8698ea-445f-4751-a923-c95ba728fd8c" providerId="ADAL" clId="{8DD508BC-A121-44E9-B0C3-2F55E1E367CB}" dt="2025-05-13T04:18:59.909" v="1106" actId="9405"/>
          <ac:inkMkLst>
            <pc:docMk/>
            <pc:sldMk cId="3677523288" sldId="633"/>
            <ac:inkMk id="652" creationId="{DD825775-B27D-6F57-4A39-C053DC938B65}"/>
          </ac:inkMkLst>
        </pc:inkChg>
        <pc:inkChg chg="add del mod">
          <ac:chgData name="Mario Martinez" userId="3a8698ea-445f-4751-a923-c95ba728fd8c" providerId="ADAL" clId="{8DD508BC-A121-44E9-B0C3-2F55E1E367CB}" dt="2025-05-13T04:19:12.050" v="1132"/>
          <ac:inkMkLst>
            <pc:docMk/>
            <pc:sldMk cId="3677523288" sldId="633"/>
            <ac:inkMk id="653" creationId="{C174BDC3-F7CB-2501-6E50-D52BD374C0A1}"/>
          </ac:inkMkLst>
        </pc:inkChg>
        <pc:inkChg chg="add del mod">
          <ac:chgData name="Mario Martinez" userId="3a8698ea-445f-4751-a923-c95ba728fd8c" providerId="ADAL" clId="{8DD508BC-A121-44E9-B0C3-2F55E1E367CB}" dt="2025-05-13T04:19:38.923" v="1171"/>
          <ac:inkMkLst>
            <pc:docMk/>
            <pc:sldMk cId="3677523288" sldId="633"/>
            <ac:inkMk id="655" creationId="{06C173FF-C9F1-07EA-DBC7-774504949428}"/>
          </ac:inkMkLst>
        </pc:inkChg>
        <pc:inkChg chg="add del mod">
          <ac:chgData name="Mario Martinez" userId="3a8698ea-445f-4751-a923-c95ba728fd8c" providerId="ADAL" clId="{8DD508BC-A121-44E9-B0C3-2F55E1E367CB}" dt="2025-05-13T04:19:38.927" v="1178"/>
          <ac:inkMkLst>
            <pc:docMk/>
            <pc:sldMk cId="3677523288" sldId="633"/>
            <ac:inkMk id="656" creationId="{E6BD6DE7-37B2-3A11-051A-F4906E34C22A}"/>
          </ac:inkMkLst>
        </pc:inkChg>
        <pc:inkChg chg="add del mod">
          <ac:chgData name="Mario Martinez" userId="3a8698ea-445f-4751-a923-c95ba728fd8c" providerId="ADAL" clId="{8DD508BC-A121-44E9-B0C3-2F55E1E367CB}" dt="2025-05-13T04:19:37.732" v="1168"/>
          <ac:inkMkLst>
            <pc:docMk/>
            <pc:sldMk cId="3677523288" sldId="633"/>
            <ac:inkMk id="657" creationId="{63F5E647-C2B1-3AA3-090A-A01523DBA3CD}"/>
          </ac:inkMkLst>
        </pc:inkChg>
        <pc:inkChg chg="add mod">
          <ac:chgData name="Mario Martinez" userId="3a8698ea-445f-4751-a923-c95ba728fd8c" providerId="ADAL" clId="{8DD508BC-A121-44E9-B0C3-2F55E1E367CB}" dt="2025-05-13T04:19:30.285" v="1162"/>
          <ac:inkMkLst>
            <pc:docMk/>
            <pc:sldMk cId="3677523288" sldId="633"/>
            <ac:inkMk id="658" creationId="{4B3BBEBB-B1BB-172C-2FF9-4D87FF311699}"/>
          </ac:inkMkLst>
        </pc:inkChg>
        <pc:inkChg chg="add mod">
          <ac:chgData name="Mario Martinez" userId="3a8698ea-445f-4751-a923-c95ba728fd8c" providerId="ADAL" clId="{8DD508BC-A121-44E9-B0C3-2F55E1E367CB}" dt="2025-05-13T04:19:30.285" v="1162"/>
          <ac:inkMkLst>
            <pc:docMk/>
            <pc:sldMk cId="3677523288" sldId="633"/>
            <ac:inkMk id="659" creationId="{1811B4E5-C970-92B1-9DB9-AFFC41F743C6}"/>
          </ac:inkMkLst>
        </pc:inkChg>
        <pc:inkChg chg="add del mod">
          <ac:chgData name="Mario Martinez" userId="3a8698ea-445f-4751-a923-c95ba728fd8c" providerId="ADAL" clId="{8DD508BC-A121-44E9-B0C3-2F55E1E367CB}" dt="2025-05-13T04:20:30.894" v="1250"/>
          <ac:inkMkLst>
            <pc:docMk/>
            <pc:sldMk cId="3677523288" sldId="633"/>
            <ac:inkMk id="661" creationId="{4CA00928-8D0B-37A1-7050-FCC7528B4EDD}"/>
          </ac:inkMkLst>
        </pc:inkChg>
        <pc:inkChg chg="add mod">
          <ac:chgData name="Mario Martinez" userId="3a8698ea-445f-4751-a923-c95ba728fd8c" providerId="ADAL" clId="{8DD508BC-A121-44E9-B0C3-2F55E1E367CB}" dt="2025-05-13T04:19:37.821" v="1170"/>
          <ac:inkMkLst>
            <pc:docMk/>
            <pc:sldMk cId="3677523288" sldId="633"/>
            <ac:inkMk id="663" creationId="{69570505-799E-5EFB-4BE9-09A5B7C50F3C}"/>
          </ac:inkMkLst>
        </pc:inkChg>
        <pc:inkChg chg="add del">
          <ac:chgData name="Mario Martinez" userId="3a8698ea-445f-4751-a923-c95ba728fd8c" providerId="ADAL" clId="{8DD508BC-A121-44E9-B0C3-2F55E1E367CB}" dt="2025-05-13T04:21:45.540" v="1367"/>
          <ac:inkMkLst>
            <pc:docMk/>
            <pc:sldMk cId="3677523288" sldId="633"/>
            <ac:inkMk id="665" creationId="{A74A1B93-AC03-B8CE-CE85-D22C5DF1B534}"/>
          </ac:inkMkLst>
        </pc:inkChg>
        <pc:inkChg chg="add del">
          <ac:chgData name="Mario Martinez" userId="3a8698ea-445f-4751-a923-c95ba728fd8c" providerId="ADAL" clId="{8DD508BC-A121-44E9-B0C3-2F55E1E367CB}" dt="2025-05-13T04:20:26.570" v="1221"/>
          <ac:inkMkLst>
            <pc:docMk/>
            <pc:sldMk cId="3677523288" sldId="633"/>
            <ac:inkMk id="666" creationId="{F5C17F47-D412-A962-7179-6D828D70C8FC}"/>
          </ac:inkMkLst>
        </pc:inkChg>
        <pc:inkChg chg="add mod">
          <ac:chgData name="Mario Martinez" userId="3a8698ea-445f-4751-a923-c95ba728fd8c" providerId="ADAL" clId="{8DD508BC-A121-44E9-B0C3-2F55E1E367CB}" dt="2025-05-13T04:19:47.840" v="1183"/>
          <ac:inkMkLst>
            <pc:docMk/>
            <pc:sldMk cId="3677523288" sldId="633"/>
            <ac:inkMk id="667" creationId="{EA5FB89B-6996-C492-4BA7-CEB0BC91B6CA}"/>
          </ac:inkMkLst>
        </pc:inkChg>
        <pc:inkChg chg="add del mod">
          <ac:chgData name="Mario Martinez" userId="3a8698ea-445f-4751-a923-c95ba728fd8c" providerId="ADAL" clId="{8DD508BC-A121-44E9-B0C3-2F55E1E367CB}" dt="2025-05-13T04:21:44.748" v="1334"/>
          <ac:inkMkLst>
            <pc:docMk/>
            <pc:sldMk cId="3677523288" sldId="633"/>
            <ac:inkMk id="668" creationId="{6D00C6E0-46B3-F369-32AF-AF575B145FF8}"/>
          </ac:inkMkLst>
        </pc:inkChg>
        <pc:inkChg chg="add">
          <ac:chgData name="Mario Martinez" userId="3a8698ea-445f-4751-a923-c95ba728fd8c" providerId="ADAL" clId="{8DD508BC-A121-44E9-B0C3-2F55E1E367CB}" dt="2025-05-13T04:19:51.503" v="1184" actId="9405"/>
          <ac:inkMkLst>
            <pc:docMk/>
            <pc:sldMk cId="3677523288" sldId="633"/>
            <ac:inkMk id="670" creationId="{A815E468-4F9E-4FE7-DCD0-35DA2160337B}"/>
          </ac:inkMkLst>
        </pc:inkChg>
        <pc:inkChg chg="add">
          <ac:chgData name="Mario Martinez" userId="3a8698ea-445f-4751-a923-c95ba728fd8c" providerId="ADAL" clId="{8DD508BC-A121-44E9-B0C3-2F55E1E367CB}" dt="2025-05-13T04:19:53.248" v="1185" actId="9405"/>
          <ac:inkMkLst>
            <pc:docMk/>
            <pc:sldMk cId="3677523288" sldId="633"/>
            <ac:inkMk id="671" creationId="{13F9DD13-9444-D42C-5C7D-0FCBED204A10}"/>
          </ac:inkMkLst>
        </pc:inkChg>
        <pc:inkChg chg="add del mod">
          <ac:chgData name="Mario Martinez" userId="3a8698ea-445f-4751-a923-c95ba728fd8c" providerId="ADAL" clId="{8DD508BC-A121-44E9-B0C3-2F55E1E367CB}" dt="2025-05-13T04:20:27.055" v="1233"/>
          <ac:inkMkLst>
            <pc:docMk/>
            <pc:sldMk cId="3677523288" sldId="633"/>
            <ac:inkMk id="672" creationId="{AAE455C3-529E-8CF4-1B0C-63845DA36F4E}"/>
          </ac:inkMkLst>
        </pc:inkChg>
        <pc:inkChg chg="add">
          <ac:chgData name="Mario Martinez" userId="3a8698ea-445f-4751-a923-c95ba728fd8c" providerId="ADAL" clId="{8DD508BC-A121-44E9-B0C3-2F55E1E367CB}" dt="2025-05-13T04:19:53.699" v="1187" actId="9405"/>
          <ac:inkMkLst>
            <pc:docMk/>
            <pc:sldMk cId="3677523288" sldId="633"/>
            <ac:inkMk id="673" creationId="{AF150356-BC62-C907-2C04-82A43DFF56A7}"/>
          </ac:inkMkLst>
        </pc:inkChg>
        <pc:inkChg chg="add del mod">
          <ac:chgData name="Mario Martinez" userId="3a8698ea-445f-4751-a923-c95ba728fd8c" providerId="ADAL" clId="{8DD508BC-A121-44E9-B0C3-2F55E1E367CB}" dt="2025-05-13T04:20:27.246" v="1236"/>
          <ac:inkMkLst>
            <pc:docMk/>
            <pc:sldMk cId="3677523288" sldId="633"/>
            <ac:inkMk id="674" creationId="{5009E683-1522-7E12-C01C-4B084A131B6B}"/>
          </ac:inkMkLst>
        </pc:inkChg>
        <pc:inkChg chg="add del mod">
          <ac:chgData name="Mario Martinez" userId="3a8698ea-445f-4751-a923-c95ba728fd8c" providerId="ADAL" clId="{8DD508BC-A121-44E9-B0C3-2F55E1E367CB}" dt="2025-05-13T04:21:40.920" v="1325"/>
          <ac:inkMkLst>
            <pc:docMk/>
            <pc:sldMk cId="3677523288" sldId="633"/>
            <ac:inkMk id="675" creationId="{1C34A62F-3184-903F-185A-9A19170D05C9}"/>
          </ac:inkMkLst>
        </pc:inkChg>
        <pc:inkChg chg="add del mod">
          <ac:chgData name="Mario Martinez" userId="3a8698ea-445f-4751-a923-c95ba728fd8c" providerId="ADAL" clId="{8DD508BC-A121-44E9-B0C3-2F55E1E367CB}" dt="2025-05-13T04:20:30.385" v="1249"/>
          <ac:inkMkLst>
            <pc:docMk/>
            <pc:sldMk cId="3677523288" sldId="633"/>
            <ac:inkMk id="676" creationId="{3ACCE2FF-5298-408D-4BAB-A5B67642FCF5}"/>
          </ac:inkMkLst>
        </pc:inkChg>
        <pc:inkChg chg="add del mod">
          <ac:chgData name="Mario Martinez" userId="3a8698ea-445f-4751-a923-c95ba728fd8c" providerId="ADAL" clId="{8DD508BC-A121-44E9-B0C3-2F55E1E367CB}" dt="2025-05-13T04:20:27.741" v="1240"/>
          <ac:inkMkLst>
            <pc:docMk/>
            <pc:sldMk cId="3677523288" sldId="633"/>
            <ac:inkMk id="677" creationId="{95388174-9C58-811B-D4A0-E765B36E62D8}"/>
          </ac:inkMkLst>
        </pc:inkChg>
        <pc:inkChg chg="add del mod">
          <ac:chgData name="Mario Martinez" userId="3a8698ea-445f-4751-a923-c95ba728fd8c" providerId="ADAL" clId="{8DD508BC-A121-44E9-B0C3-2F55E1E367CB}" dt="2025-05-13T04:20:27.920" v="1241"/>
          <ac:inkMkLst>
            <pc:docMk/>
            <pc:sldMk cId="3677523288" sldId="633"/>
            <ac:inkMk id="678" creationId="{E835D7B0-F012-D05C-0B9D-83A40FFCE5A9}"/>
          </ac:inkMkLst>
        </pc:inkChg>
        <pc:inkChg chg="add del mod">
          <ac:chgData name="Mario Martinez" userId="3a8698ea-445f-4751-a923-c95ba728fd8c" providerId="ADAL" clId="{8DD508BC-A121-44E9-B0C3-2F55E1E367CB}" dt="2025-05-13T04:20:29.814" v="1248"/>
          <ac:inkMkLst>
            <pc:docMk/>
            <pc:sldMk cId="3677523288" sldId="633"/>
            <ac:inkMk id="679" creationId="{16373070-370E-C22D-D72B-E3B7A4ABC5EA}"/>
          </ac:inkMkLst>
        </pc:inkChg>
        <pc:inkChg chg="add">
          <ac:chgData name="Mario Martinez" userId="3a8698ea-445f-4751-a923-c95ba728fd8c" providerId="ADAL" clId="{8DD508BC-A121-44E9-B0C3-2F55E1E367CB}" dt="2025-05-13T04:19:54.673" v="1194" actId="9405"/>
          <ac:inkMkLst>
            <pc:docMk/>
            <pc:sldMk cId="3677523288" sldId="633"/>
            <ac:inkMk id="680" creationId="{78F6AAD2-A6BF-32FE-5C0F-35CB2D876EFC}"/>
          </ac:inkMkLst>
        </pc:inkChg>
        <pc:inkChg chg="add del">
          <ac:chgData name="Mario Martinez" userId="3a8698ea-445f-4751-a923-c95ba728fd8c" providerId="ADAL" clId="{8DD508BC-A121-44E9-B0C3-2F55E1E367CB}" dt="2025-05-13T04:20:27.247" v="1237"/>
          <ac:inkMkLst>
            <pc:docMk/>
            <pc:sldMk cId="3677523288" sldId="633"/>
            <ac:inkMk id="681" creationId="{3CE35474-5B7A-B5CA-829F-B952D2A8B383}"/>
          </ac:inkMkLst>
        </pc:inkChg>
        <pc:inkChg chg="add del mod">
          <ac:chgData name="Mario Martinez" userId="3a8698ea-445f-4751-a923-c95ba728fd8c" providerId="ADAL" clId="{8DD508BC-A121-44E9-B0C3-2F55E1E367CB}" dt="2025-05-13T04:20:27.500" v="1239"/>
          <ac:inkMkLst>
            <pc:docMk/>
            <pc:sldMk cId="3677523288" sldId="633"/>
            <ac:inkMk id="682" creationId="{FB698062-A8F6-A8FB-D3EA-9C3E297333CA}"/>
          </ac:inkMkLst>
        </pc:inkChg>
        <pc:inkChg chg="add del mod">
          <ac:chgData name="Mario Martinez" userId="3a8698ea-445f-4751-a923-c95ba728fd8c" providerId="ADAL" clId="{8DD508BC-A121-44E9-B0C3-2F55E1E367CB}" dt="2025-05-13T04:20:26.796" v="1229"/>
          <ac:inkMkLst>
            <pc:docMk/>
            <pc:sldMk cId="3677523288" sldId="633"/>
            <ac:inkMk id="683" creationId="{2CDAF788-8A74-C5AE-C175-7182E29F7BB9}"/>
          </ac:inkMkLst>
        </pc:inkChg>
        <pc:inkChg chg="add">
          <ac:chgData name="Mario Martinez" userId="3a8698ea-445f-4751-a923-c95ba728fd8c" providerId="ADAL" clId="{8DD508BC-A121-44E9-B0C3-2F55E1E367CB}" dt="2025-05-13T04:19:55.230" v="1198" actId="9405"/>
          <ac:inkMkLst>
            <pc:docMk/>
            <pc:sldMk cId="3677523288" sldId="633"/>
            <ac:inkMk id="684" creationId="{ABA07E8C-BE6F-92D7-86DE-A51987FF4651}"/>
          </ac:inkMkLst>
        </pc:inkChg>
        <pc:inkChg chg="add">
          <ac:chgData name="Mario Martinez" userId="3a8698ea-445f-4751-a923-c95ba728fd8c" providerId="ADAL" clId="{8DD508BC-A121-44E9-B0C3-2F55E1E367CB}" dt="2025-05-13T04:19:55.337" v="1199" actId="9405"/>
          <ac:inkMkLst>
            <pc:docMk/>
            <pc:sldMk cId="3677523288" sldId="633"/>
            <ac:inkMk id="685" creationId="{7714FEE3-215F-3936-28E9-73B5C8D16D1D}"/>
          </ac:inkMkLst>
        </pc:inkChg>
        <pc:inkChg chg="add del mod">
          <ac:chgData name="Mario Martinez" userId="3a8698ea-445f-4751-a923-c95ba728fd8c" providerId="ADAL" clId="{8DD508BC-A121-44E9-B0C3-2F55E1E367CB}" dt="2025-05-13T04:20:26.797" v="1230"/>
          <ac:inkMkLst>
            <pc:docMk/>
            <pc:sldMk cId="3677523288" sldId="633"/>
            <ac:inkMk id="686" creationId="{91E7D397-3B44-A58C-0DD6-A1368C90DFB9}"/>
          </ac:inkMkLst>
        </pc:inkChg>
        <pc:inkChg chg="add del mod">
          <ac:chgData name="Mario Martinez" userId="3a8698ea-445f-4751-a923-c95ba728fd8c" providerId="ADAL" clId="{8DD508BC-A121-44E9-B0C3-2F55E1E367CB}" dt="2025-05-13T04:20:27.921" v="1242"/>
          <ac:inkMkLst>
            <pc:docMk/>
            <pc:sldMk cId="3677523288" sldId="633"/>
            <ac:inkMk id="687" creationId="{2E327CED-10E5-E2D8-531D-7EE1295FF7AA}"/>
          </ac:inkMkLst>
        </pc:inkChg>
        <pc:inkChg chg="add del mod">
          <ac:chgData name="Mario Martinez" userId="3a8698ea-445f-4751-a923-c95ba728fd8c" providerId="ADAL" clId="{8DD508BC-A121-44E9-B0C3-2F55E1E367CB}" dt="2025-05-13T04:20:28.131" v="1243"/>
          <ac:inkMkLst>
            <pc:docMk/>
            <pc:sldMk cId="3677523288" sldId="633"/>
            <ac:inkMk id="688" creationId="{E5DAC0C0-C2DC-2CE0-4DE6-810F1D28F349}"/>
          </ac:inkMkLst>
        </pc:inkChg>
        <pc:inkChg chg="add">
          <ac:chgData name="Mario Martinez" userId="3a8698ea-445f-4751-a923-c95ba728fd8c" providerId="ADAL" clId="{8DD508BC-A121-44E9-B0C3-2F55E1E367CB}" dt="2025-05-13T04:19:55.896" v="1203" actId="9405"/>
          <ac:inkMkLst>
            <pc:docMk/>
            <pc:sldMk cId="3677523288" sldId="633"/>
            <ac:inkMk id="689" creationId="{A45D36FB-E54B-29FC-995E-F06140ADB64C}"/>
          </ac:inkMkLst>
        </pc:inkChg>
        <pc:inkChg chg="add del mod">
          <ac:chgData name="Mario Martinez" userId="3a8698ea-445f-4751-a923-c95ba728fd8c" providerId="ADAL" clId="{8DD508BC-A121-44E9-B0C3-2F55E1E367CB}" dt="2025-05-13T04:20:26.570" v="1220"/>
          <ac:inkMkLst>
            <pc:docMk/>
            <pc:sldMk cId="3677523288" sldId="633"/>
            <ac:inkMk id="690" creationId="{56ECA8F5-408D-10F8-342B-73929FA48473}"/>
          </ac:inkMkLst>
        </pc:inkChg>
        <pc:inkChg chg="add">
          <ac:chgData name="Mario Martinez" userId="3a8698ea-445f-4751-a923-c95ba728fd8c" providerId="ADAL" clId="{8DD508BC-A121-44E9-B0C3-2F55E1E367CB}" dt="2025-05-13T04:19:56.143" v="1205" actId="9405"/>
          <ac:inkMkLst>
            <pc:docMk/>
            <pc:sldMk cId="3677523288" sldId="633"/>
            <ac:inkMk id="691" creationId="{FE046374-C588-8BBA-152C-52D55D0551EF}"/>
          </ac:inkMkLst>
        </pc:inkChg>
        <pc:inkChg chg="add">
          <ac:chgData name="Mario Martinez" userId="3a8698ea-445f-4751-a923-c95ba728fd8c" providerId="ADAL" clId="{8DD508BC-A121-44E9-B0C3-2F55E1E367CB}" dt="2025-05-13T04:19:56.267" v="1206" actId="9405"/>
          <ac:inkMkLst>
            <pc:docMk/>
            <pc:sldMk cId="3677523288" sldId="633"/>
            <ac:inkMk id="692" creationId="{F5EC7C8B-F6B8-859E-F9B5-89A1B7829CC8}"/>
          </ac:inkMkLst>
        </pc:inkChg>
        <pc:inkChg chg="add del mod">
          <ac:chgData name="Mario Martinez" userId="3a8698ea-445f-4751-a923-c95ba728fd8c" providerId="ADAL" clId="{8DD508BC-A121-44E9-B0C3-2F55E1E367CB}" dt="2025-05-13T04:20:27.247" v="1238"/>
          <ac:inkMkLst>
            <pc:docMk/>
            <pc:sldMk cId="3677523288" sldId="633"/>
            <ac:inkMk id="693" creationId="{25DB90BE-53C8-DC39-20E6-29C5D0D9AC9A}"/>
          </ac:inkMkLst>
        </pc:inkChg>
        <pc:inkChg chg="add del mod">
          <ac:chgData name="Mario Martinez" userId="3a8698ea-445f-4751-a923-c95ba728fd8c" providerId="ADAL" clId="{8DD508BC-A121-44E9-B0C3-2F55E1E367CB}" dt="2025-05-13T04:20:27.246" v="1235"/>
          <ac:inkMkLst>
            <pc:docMk/>
            <pc:sldMk cId="3677523288" sldId="633"/>
            <ac:inkMk id="694" creationId="{2A8E9F72-A1DB-61AC-19E5-95AE57E16026}"/>
          </ac:inkMkLst>
        </pc:inkChg>
        <pc:inkChg chg="add">
          <ac:chgData name="Mario Martinez" userId="3a8698ea-445f-4751-a923-c95ba728fd8c" providerId="ADAL" clId="{8DD508BC-A121-44E9-B0C3-2F55E1E367CB}" dt="2025-05-13T04:19:56.667" v="1209" actId="9405"/>
          <ac:inkMkLst>
            <pc:docMk/>
            <pc:sldMk cId="3677523288" sldId="633"/>
            <ac:inkMk id="695" creationId="{1DB5EFDD-E104-B002-312F-98BF65F1C636}"/>
          </ac:inkMkLst>
        </pc:inkChg>
        <pc:inkChg chg="add del">
          <ac:chgData name="Mario Martinez" userId="3a8698ea-445f-4751-a923-c95ba728fd8c" providerId="ADAL" clId="{8DD508BC-A121-44E9-B0C3-2F55E1E367CB}" dt="2025-05-13T04:21:46.974" v="1373"/>
          <ac:inkMkLst>
            <pc:docMk/>
            <pc:sldMk cId="3677523288" sldId="633"/>
            <ac:inkMk id="697" creationId="{8CC7E606-6294-17A3-388E-87DBC631CDFC}"/>
          </ac:inkMkLst>
        </pc:inkChg>
        <pc:inkChg chg="add mod">
          <ac:chgData name="Mario Martinez" userId="3a8698ea-445f-4751-a923-c95ba728fd8c" providerId="ADAL" clId="{8DD508BC-A121-44E9-B0C3-2F55E1E367CB}" dt="2025-05-13T04:21:44.750" v="1337"/>
          <ac:inkMkLst>
            <pc:docMk/>
            <pc:sldMk cId="3677523288" sldId="633"/>
            <ac:inkMk id="698" creationId="{F8072A7A-716E-1F17-97C3-58CEBBB6B0A6}"/>
          </ac:inkMkLst>
        </pc:inkChg>
        <pc:inkChg chg="add mod">
          <ac:chgData name="Mario Martinez" userId="3a8698ea-445f-4751-a923-c95ba728fd8c" providerId="ADAL" clId="{8DD508BC-A121-44E9-B0C3-2F55E1E367CB}" dt="2025-05-13T04:21:44.757" v="1361"/>
          <ac:inkMkLst>
            <pc:docMk/>
            <pc:sldMk cId="3677523288" sldId="633"/>
            <ac:inkMk id="699" creationId="{4175B53A-B7E8-56F9-A671-60298CC27554}"/>
          </ac:inkMkLst>
        </pc:inkChg>
        <pc:inkChg chg="add mod">
          <ac:chgData name="Mario Martinez" userId="3a8698ea-445f-4751-a923-c95ba728fd8c" providerId="ADAL" clId="{8DD508BC-A121-44E9-B0C3-2F55E1E367CB}" dt="2025-05-13T04:20:17.370" v="1219"/>
          <ac:inkMkLst>
            <pc:docMk/>
            <pc:sldMk cId="3677523288" sldId="633"/>
            <ac:inkMk id="701" creationId="{1B8A492D-6D64-E1D0-37DE-1C779491A263}"/>
          </ac:inkMkLst>
        </pc:inkChg>
        <pc:inkChg chg="add mod">
          <ac:chgData name="Mario Martinez" userId="3a8698ea-445f-4751-a923-c95ba728fd8c" providerId="ADAL" clId="{8DD508BC-A121-44E9-B0C3-2F55E1E367CB}" dt="2025-05-13T04:20:17.370" v="1219"/>
          <ac:inkMkLst>
            <pc:docMk/>
            <pc:sldMk cId="3677523288" sldId="633"/>
            <ac:inkMk id="702" creationId="{32C2D40C-AAB7-14B7-904F-BC89B98F5C09}"/>
          </ac:inkMkLst>
        </pc:inkChg>
        <pc:inkChg chg="add del mod">
          <ac:chgData name="Mario Martinez" userId="3a8698ea-445f-4751-a923-c95ba728fd8c" providerId="ADAL" clId="{8DD508BC-A121-44E9-B0C3-2F55E1E367CB}" dt="2025-05-13T04:21:46.974" v="1371"/>
          <ac:inkMkLst>
            <pc:docMk/>
            <pc:sldMk cId="3677523288" sldId="633"/>
            <ac:inkMk id="704" creationId="{60770F4D-5E21-5901-E89E-7D74149E4CD9}"/>
          </ac:inkMkLst>
        </pc:inkChg>
        <pc:inkChg chg="add del mod">
          <ac:chgData name="Mario Martinez" userId="3a8698ea-445f-4751-a923-c95ba728fd8c" providerId="ADAL" clId="{8DD508BC-A121-44E9-B0C3-2F55E1E367CB}" dt="2025-05-13T04:21:42.161" v="1332"/>
          <ac:inkMkLst>
            <pc:docMk/>
            <pc:sldMk cId="3677523288" sldId="633"/>
            <ac:inkMk id="706" creationId="{C4928851-CF34-433E-10AA-3D2BDACFB95A}"/>
          </ac:inkMkLst>
        </pc:inkChg>
        <pc:inkChg chg="add del mod">
          <ac:chgData name="Mario Martinez" userId="3a8698ea-445f-4751-a923-c95ba728fd8c" providerId="ADAL" clId="{8DD508BC-A121-44E9-B0C3-2F55E1E367CB}" dt="2025-05-13T04:22:13.014" v="1386"/>
          <ac:inkMkLst>
            <pc:docMk/>
            <pc:sldMk cId="3677523288" sldId="633"/>
            <ac:inkMk id="707" creationId="{D786FD4A-537F-9271-94A6-97CB313583BC}"/>
          </ac:inkMkLst>
        </pc:inkChg>
        <pc:inkChg chg="add">
          <ac:chgData name="Mario Martinez" userId="3a8698ea-445f-4751-a923-c95ba728fd8c" providerId="ADAL" clId="{8DD508BC-A121-44E9-B0C3-2F55E1E367CB}" dt="2025-05-13T04:20:37.247" v="1254" actId="9405"/>
          <ac:inkMkLst>
            <pc:docMk/>
            <pc:sldMk cId="3677523288" sldId="633"/>
            <ac:inkMk id="708" creationId="{B858B655-726D-A47B-A86C-B98E01595A0C}"/>
          </ac:inkMkLst>
        </pc:inkChg>
        <pc:inkChg chg="add del mod">
          <ac:chgData name="Mario Martinez" userId="3a8698ea-445f-4751-a923-c95ba728fd8c" providerId="ADAL" clId="{8DD508BC-A121-44E9-B0C3-2F55E1E367CB}" dt="2025-05-13T04:22:13.017" v="1406"/>
          <ac:inkMkLst>
            <pc:docMk/>
            <pc:sldMk cId="3677523288" sldId="633"/>
            <ac:inkMk id="710" creationId="{CF09B053-E779-2D8C-53C4-025F21E0BE71}"/>
          </ac:inkMkLst>
        </pc:inkChg>
        <pc:inkChg chg="add">
          <ac:chgData name="Mario Martinez" userId="3a8698ea-445f-4751-a923-c95ba728fd8c" providerId="ADAL" clId="{8DD508BC-A121-44E9-B0C3-2F55E1E367CB}" dt="2025-05-13T04:20:52.217" v="1258" actId="9405"/>
          <ac:inkMkLst>
            <pc:docMk/>
            <pc:sldMk cId="3677523288" sldId="633"/>
            <ac:inkMk id="712" creationId="{177F0D09-58F2-D43B-DA62-D63BA413F86B}"/>
          </ac:inkMkLst>
        </pc:inkChg>
        <pc:inkChg chg="add">
          <ac:chgData name="Mario Martinez" userId="3a8698ea-445f-4751-a923-c95ba728fd8c" providerId="ADAL" clId="{8DD508BC-A121-44E9-B0C3-2F55E1E367CB}" dt="2025-05-13T04:20:52.757" v="1259" actId="9405"/>
          <ac:inkMkLst>
            <pc:docMk/>
            <pc:sldMk cId="3677523288" sldId="633"/>
            <ac:inkMk id="713" creationId="{4C5A389D-58F0-B4ED-CE94-BA3E9BEEB2C1}"/>
          </ac:inkMkLst>
        </pc:inkChg>
        <pc:inkChg chg="add del mod">
          <ac:chgData name="Mario Martinez" userId="3a8698ea-445f-4751-a923-c95ba728fd8c" providerId="ADAL" clId="{8DD508BC-A121-44E9-B0C3-2F55E1E367CB}" dt="2025-05-13T04:21:44.757" v="1361"/>
          <ac:inkMkLst>
            <pc:docMk/>
            <pc:sldMk cId="3677523288" sldId="633"/>
            <ac:inkMk id="715" creationId="{48B0A320-9A1F-3409-E8CF-A16BFAC390ED}"/>
          </ac:inkMkLst>
        </pc:inkChg>
        <pc:inkChg chg="add mod">
          <ac:chgData name="Mario Martinez" userId="3a8698ea-445f-4751-a923-c95ba728fd8c" providerId="ADAL" clId="{8DD508BC-A121-44E9-B0C3-2F55E1E367CB}" dt="2025-05-13T04:21:13.338" v="1268"/>
          <ac:inkMkLst>
            <pc:docMk/>
            <pc:sldMk cId="3677523288" sldId="633"/>
            <ac:inkMk id="716" creationId="{871A942A-4F51-842C-F40C-81B5E7FABFCF}"/>
          </ac:inkMkLst>
        </pc:inkChg>
        <pc:inkChg chg="add mod">
          <ac:chgData name="Mario Martinez" userId="3a8698ea-445f-4751-a923-c95ba728fd8c" providerId="ADAL" clId="{8DD508BC-A121-44E9-B0C3-2F55E1E367CB}" dt="2025-05-13T04:21:13.338" v="1268"/>
          <ac:inkMkLst>
            <pc:docMk/>
            <pc:sldMk cId="3677523288" sldId="633"/>
            <ac:inkMk id="717" creationId="{7E9F6746-6A51-A0F4-7B67-F6739C093E62}"/>
          </ac:inkMkLst>
        </pc:inkChg>
        <pc:inkChg chg="add del mod">
          <ac:chgData name="Mario Martinez" userId="3a8698ea-445f-4751-a923-c95ba728fd8c" providerId="ADAL" clId="{8DD508BC-A121-44E9-B0C3-2F55E1E367CB}" dt="2025-05-13T04:21:40.525" v="1319"/>
          <ac:inkMkLst>
            <pc:docMk/>
            <pc:sldMk cId="3677523288" sldId="633"/>
            <ac:inkMk id="718" creationId="{9A15EB9B-A3CF-E6E0-EA97-A6ADEBC1B778}"/>
          </ac:inkMkLst>
        </pc:inkChg>
        <pc:inkChg chg="add mod">
          <ac:chgData name="Mario Martinez" userId="3a8698ea-445f-4751-a923-c95ba728fd8c" providerId="ADAL" clId="{8DD508BC-A121-44E9-B0C3-2F55E1E367CB}" dt="2025-05-13T04:21:13.338" v="1268"/>
          <ac:inkMkLst>
            <pc:docMk/>
            <pc:sldMk cId="3677523288" sldId="633"/>
            <ac:inkMk id="719" creationId="{FFA4A61D-FC19-7353-203F-14486767F2CC}"/>
          </ac:inkMkLst>
        </pc:inkChg>
        <pc:inkChg chg="add mod">
          <ac:chgData name="Mario Martinez" userId="3a8698ea-445f-4751-a923-c95ba728fd8c" providerId="ADAL" clId="{8DD508BC-A121-44E9-B0C3-2F55E1E367CB}" dt="2025-05-13T04:21:13.338" v="1268"/>
          <ac:inkMkLst>
            <pc:docMk/>
            <pc:sldMk cId="3677523288" sldId="633"/>
            <ac:inkMk id="720" creationId="{81DDFF7C-0207-039E-CEEE-97D851293424}"/>
          </ac:inkMkLst>
        </pc:inkChg>
        <pc:inkChg chg="add mod">
          <ac:chgData name="Mario Martinez" userId="3a8698ea-445f-4751-a923-c95ba728fd8c" providerId="ADAL" clId="{8DD508BC-A121-44E9-B0C3-2F55E1E367CB}" dt="2025-05-13T04:21:13.338" v="1268"/>
          <ac:inkMkLst>
            <pc:docMk/>
            <pc:sldMk cId="3677523288" sldId="633"/>
            <ac:inkMk id="721" creationId="{B2760A0E-06C5-0520-759E-0DAD03550D44}"/>
          </ac:inkMkLst>
        </pc:inkChg>
        <pc:inkChg chg="add mod">
          <ac:chgData name="Mario Martinez" userId="3a8698ea-445f-4751-a923-c95ba728fd8c" providerId="ADAL" clId="{8DD508BC-A121-44E9-B0C3-2F55E1E367CB}" dt="2025-05-13T04:21:35.046" v="1289"/>
          <ac:inkMkLst>
            <pc:docMk/>
            <pc:sldMk cId="3677523288" sldId="633"/>
            <ac:inkMk id="723" creationId="{4F96C31D-DADC-87F0-4F8A-E16614604408}"/>
          </ac:inkMkLst>
        </pc:inkChg>
        <pc:inkChg chg="add">
          <ac:chgData name="Mario Martinez" userId="3a8698ea-445f-4751-a923-c95ba728fd8c" providerId="ADAL" clId="{8DD508BC-A121-44E9-B0C3-2F55E1E367CB}" dt="2025-05-13T04:21:16.048" v="1270" actId="9405"/>
          <ac:inkMkLst>
            <pc:docMk/>
            <pc:sldMk cId="3677523288" sldId="633"/>
            <ac:inkMk id="724" creationId="{36ADD02D-D1C2-075F-DDA6-E9F82CB6806E}"/>
          </ac:inkMkLst>
        </pc:inkChg>
        <pc:inkChg chg="add mod">
          <ac:chgData name="Mario Martinez" userId="3a8698ea-445f-4751-a923-c95ba728fd8c" providerId="ADAL" clId="{8DD508BC-A121-44E9-B0C3-2F55E1E367CB}" dt="2025-05-13T04:21:39.583" v="1307"/>
          <ac:inkMkLst>
            <pc:docMk/>
            <pc:sldMk cId="3677523288" sldId="633"/>
            <ac:inkMk id="726" creationId="{4459C424-A98B-DDCC-153E-6BCE9A3ABD55}"/>
          </ac:inkMkLst>
        </pc:inkChg>
        <pc:inkChg chg="add del mod">
          <ac:chgData name="Mario Martinez" userId="3a8698ea-445f-4751-a923-c95ba728fd8c" providerId="ADAL" clId="{8DD508BC-A121-44E9-B0C3-2F55E1E367CB}" dt="2025-05-13T04:21:41.985" v="1329"/>
          <ac:inkMkLst>
            <pc:docMk/>
            <pc:sldMk cId="3677523288" sldId="633"/>
            <ac:inkMk id="727" creationId="{3B23CBA1-03E7-39C6-B3C9-CCF957799F8B}"/>
          </ac:inkMkLst>
        </pc:inkChg>
        <pc:inkChg chg="add del mod">
          <ac:chgData name="Mario Martinez" userId="3a8698ea-445f-4751-a923-c95ba728fd8c" providerId="ADAL" clId="{8DD508BC-A121-44E9-B0C3-2F55E1E367CB}" dt="2025-05-13T04:21:41.292" v="1327"/>
          <ac:inkMkLst>
            <pc:docMk/>
            <pc:sldMk cId="3677523288" sldId="633"/>
            <ac:inkMk id="728" creationId="{618ED46B-1F73-AE30-C9BB-603A9F1FEACF}"/>
          </ac:inkMkLst>
        </pc:inkChg>
        <pc:inkChg chg="add mod">
          <ac:chgData name="Mario Martinez" userId="3a8698ea-445f-4751-a923-c95ba728fd8c" providerId="ADAL" clId="{8DD508BC-A121-44E9-B0C3-2F55E1E367CB}" dt="2025-05-13T04:21:39.583" v="1307"/>
          <ac:inkMkLst>
            <pc:docMk/>
            <pc:sldMk cId="3677523288" sldId="633"/>
            <ac:inkMk id="729" creationId="{D8A4B602-3F9E-6108-F6AD-3B613AC63495}"/>
          </ac:inkMkLst>
        </pc:inkChg>
        <pc:inkChg chg="add mod">
          <ac:chgData name="Mario Martinez" userId="3a8698ea-445f-4751-a923-c95ba728fd8c" providerId="ADAL" clId="{8DD508BC-A121-44E9-B0C3-2F55E1E367CB}" dt="2025-05-13T04:21:22.565" v="1280"/>
          <ac:inkMkLst>
            <pc:docMk/>
            <pc:sldMk cId="3677523288" sldId="633"/>
            <ac:inkMk id="730" creationId="{721A6104-D856-744E-6E84-A2DDBA701218}"/>
          </ac:inkMkLst>
        </pc:inkChg>
        <pc:inkChg chg="add">
          <ac:chgData name="Mario Martinez" userId="3a8698ea-445f-4751-a923-c95ba728fd8c" providerId="ADAL" clId="{8DD508BC-A121-44E9-B0C3-2F55E1E367CB}" dt="2025-05-13T04:21:20.782" v="1277" actId="9405"/>
          <ac:inkMkLst>
            <pc:docMk/>
            <pc:sldMk cId="3677523288" sldId="633"/>
            <ac:inkMk id="731" creationId="{5673A9A4-522D-B2EA-97F8-D5037C64D52C}"/>
          </ac:inkMkLst>
        </pc:inkChg>
        <pc:inkChg chg="add">
          <ac:chgData name="Mario Martinez" userId="3a8698ea-445f-4751-a923-c95ba728fd8c" providerId="ADAL" clId="{8DD508BC-A121-44E9-B0C3-2F55E1E367CB}" dt="2025-05-13T04:21:20.906" v="1278" actId="9405"/>
          <ac:inkMkLst>
            <pc:docMk/>
            <pc:sldMk cId="3677523288" sldId="633"/>
            <ac:inkMk id="732" creationId="{7FB98CF9-70FF-4696-7E44-12F004955D25}"/>
          </ac:inkMkLst>
        </pc:inkChg>
        <pc:inkChg chg="add">
          <ac:chgData name="Mario Martinez" userId="3a8698ea-445f-4751-a923-c95ba728fd8c" providerId="ADAL" clId="{8DD508BC-A121-44E9-B0C3-2F55E1E367CB}" dt="2025-05-13T04:21:22.021" v="1279" actId="9405"/>
          <ac:inkMkLst>
            <pc:docMk/>
            <pc:sldMk cId="3677523288" sldId="633"/>
            <ac:inkMk id="733" creationId="{7FE68F11-6C6C-615A-44FA-3B498793E8B1}"/>
          </ac:inkMkLst>
        </pc:inkChg>
        <pc:inkChg chg="add">
          <ac:chgData name="Mario Martinez" userId="3a8698ea-445f-4751-a923-c95ba728fd8c" providerId="ADAL" clId="{8DD508BC-A121-44E9-B0C3-2F55E1E367CB}" dt="2025-05-13T04:21:23.800" v="1281" actId="9405"/>
          <ac:inkMkLst>
            <pc:docMk/>
            <pc:sldMk cId="3677523288" sldId="633"/>
            <ac:inkMk id="735" creationId="{BFB8A551-5CA4-DD98-426C-E6F49BB891B0}"/>
          </ac:inkMkLst>
        </pc:inkChg>
        <pc:inkChg chg="add del">
          <ac:chgData name="Mario Martinez" userId="3a8698ea-445f-4751-a923-c95ba728fd8c" providerId="ADAL" clId="{8DD508BC-A121-44E9-B0C3-2F55E1E367CB}" dt="2025-05-13T04:22:13.017" v="1408"/>
          <ac:inkMkLst>
            <pc:docMk/>
            <pc:sldMk cId="3677523288" sldId="633"/>
            <ac:inkMk id="737" creationId="{9ED8DFBD-4DA0-9ECC-5B55-8F37ED447377}"/>
          </ac:inkMkLst>
        </pc:inkChg>
        <pc:inkChg chg="add del mod">
          <ac:chgData name="Mario Martinez" userId="3a8698ea-445f-4751-a923-c95ba728fd8c" providerId="ADAL" clId="{8DD508BC-A121-44E9-B0C3-2F55E1E367CB}" dt="2025-05-13T04:22:31.017" v="1448"/>
          <ac:inkMkLst>
            <pc:docMk/>
            <pc:sldMk cId="3677523288" sldId="633"/>
            <ac:inkMk id="738" creationId="{383EB4C8-2725-0970-B720-E86394B6D5E1}"/>
          </ac:inkMkLst>
        </pc:inkChg>
        <pc:inkChg chg="add del mod">
          <ac:chgData name="Mario Martinez" userId="3a8698ea-445f-4751-a923-c95ba728fd8c" providerId="ADAL" clId="{8DD508BC-A121-44E9-B0C3-2F55E1E367CB}" dt="2025-05-13T04:22:22.337" v="1428"/>
          <ac:inkMkLst>
            <pc:docMk/>
            <pc:sldMk cId="3677523288" sldId="633"/>
            <ac:inkMk id="739" creationId="{12964026-E628-7A5D-3F07-BBCF4B2828A1}"/>
          </ac:inkMkLst>
        </pc:inkChg>
        <pc:inkChg chg="add del mod">
          <ac:chgData name="Mario Martinez" userId="3a8698ea-445f-4751-a923-c95ba728fd8c" providerId="ADAL" clId="{8DD508BC-A121-44E9-B0C3-2F55E1E367CB}" dt="2025-05-13T04:22:20.654" v="1425"/>
          <ac:inkMkLst>
            <pc:docMk/>
            <pc:sldMk cId="3677523288" sldId="633"/>
            <ac:inkMk id="740" creationId="{11D61FDE-5038-31AD-1095-1066C253F0C3}"/>
          </ac:inkMkLst>
        </pc:inkChg>
        <pc:inkChg chg="add del mod">
          <ac:chgData name="Mario Martinez" userId="3a8698ea-445f-4751-a923-c95ba728fd8c" providerId="ADAL" clId="{8DD508BC-A121-44E9-B0C3-2F55E1E367CB}" dt="2025-05-13T04:22:20.655" v="1426"/>
          <ac:inkMkLst>
            <pc:docMk/>
            <pc:sldMk cId="3677523288" sldId="633"/>
            <ac:inkMk id="741" creationId="{8043AB08-C6D5-6265-E2EE-CAFBC9C217BF}"/>
          </ac:inkMkLst>
        </pc:inkChg>
        <pc:inkChg chg="add del mod">
          <ac:chgData name="Mario Martinez" userId="3a8698ea-445f-4751-a923-c95ba728fd8c" providerId="ADAL" clId="{8DD508BC-A121-44E9-B0C3-2F55E1E367CB}" dt="2025-05-13T04:22:21.585" v="1427"/>
          <ac:inkMkLst>
            <pc:docMk/>
            <pc:sldMk cId="3677523288" sldId="633"/>
            <ac:inkMk id="742" creationId="{B6A394E6-343A-BE0A-ADFE-C70E03F6C7F6}"/>
          </ac:inkMkLst>
        </pc:inkChg>
        <pc:inkChg chg="add del mod">
          <ac:chgData name="Mario Martinez" userId="3a8698ea-445f-4751-a923-c95ba728fd8c" providerId="ADAL" clId="{8DD508BC-A121-44E9-B0C3-2F55E1E367CB}" dt="2025-05-13T04:22:31.888" v="1451"/>
          <ac:inkMkLst>
            <pc:docMk/>
            <pc:sldMk cId="3677523288" sldId="633"/>
            <ac:inkMk id="744" creationId="{2A5BD0F4-338C-2A7E-F539-DFCE68628D83}"/>
          </ac:inkMkLst>
        </pc:inkChg>
        <pc:inkChg chg="add del mod">
          <ac:chgData name="Mario Martinez" userId="3a8698ea-445f-4751-a923-c95ba728fd8c" providerId="ADAL" clId="{8DD508BC-A121-44E9-B0C3-2F55E1E367CB}" dt="2025-05-13T04:22:32.202" v="1454"/>
          <ac:inkMkLst>
            <pc:docMk/>
            <pc:sldMk cId="3677523288" sldId="633"/>
            <ac:inkMk id="745" creationId="{1AD36A8E-BDAB-7455-C117-14D7E50AF4B6}"/>
          </ac:inkMkLst>
        </pc:inkChg>
        <pc:inkChg chg="add del mod">
          <ac:chgData name="Mario Martinez" userId="3a8698ea-445f-4751-a923-c95ba728fd8c" providerId="ADAL" clId="{8DD508BC-A121-44E9-B0C3-2F55E1E367CB}" dt="2025-05-13T04:22:31.015" v="1446"/>
          <ac:inkMkLst>
            <pc:docMk/>
            <pc:sldMk cId="3677523288" sldId="633"/>
            <ac:inkMk id="746" creationId="{46B2BA27-5A31-1CCF-A9C0-4C7B730D6E23}"/>
          </ac:inkMkLst>
        </pc:inkChg>
        <pc:inkChg chg="add mod">
          <ac:chgData name="Mario Martinez" userId="3a8698ea-445f-4751-a923-c95ba728fd8c" providerId="ADAL" clId="{8DD508BC-A121-44E9-B0C3-2F55E1E367CB}" dt="2025-05-13T04:22:26.384" v="1435"/>
          <ac:inkMkLst>
            <pc:docMk/>
            <pc:sldMk cId="3677523288" sldId="633"/>
            <ac:inkMk id="747" creationId="{F96264A3-2A38-ECDE-EF62-05A7D38697F5}"/>
          </ac:inkMkLst>
        </pc:inkChg>
        <pc:inkChg chg="add del mod">
          <ac:chgData name="Mario Martinez" userId="3a8698ea-445f-4751-a923-c95ba728fd8c" providerId="ADAL" clId="{8DD508BC-A121-44E9-B0C3-2F55E1E367CB}" dt="2025-05-13T04:22:31.889" v="1453"/>
          <ac:inkMkLst>
            <pc:docMk/>
            <pc:sldMk cId="3677523288" sldId="633"/>
            <ac:inkMk id="748" creationId="{C8470C5A-C4B9-332C-0F71-DCC7A1223035}"/>
          </ac:inkMkLst>
        </pc:inkChg>
        <pc:inkChg chg="add del mod">
          <ac:chgData name="Mario Martinez" userId="3a8698ea-445f-4751-a923-c95ba728fd8c" providerId="ADAL" clId="{8DD508BC-A121-44E9-B0C3-2F55E1E367CB}" dt="2025-05-13T04:22:47.472" v="1460"/>
          <ac:inkMkLst>
            <pc:docMk/>
            <pc:sldMk cId="3677523288" sldId="633"/>
            <ac:inkMk id="749" creationId="{9932AAEA-76C7-9A80-C434-8B391DAD195B}"/>
          </ac:inkMkLst>
        </pc:inkChg>
        <pc:inkChg chg="add del mod">
          <ac:chgData name="Mario Martinez" userId="3a8698ea-445f-4751-a923-c95ba728fd8c" providerId="ADAL" clId="{8DD508BC-A121-44E9-B0C3-2F55E1E367CB}" dt="2025-05-13T04:22:47.473" v="1461"/>
          <ac:inkMkLst>
            <pc:docMk/>
            <pc:sldMk cId="3677523288" sldId="633"/>
            <ac:inkMk id="751" creationId="{F33F635E-9757-0B9E-A7C1-2FF657970EE1}"/>
          </ac:inkMkLst>
        </pc:inkChg>
        <pc:inkChg chg="add del mod">
          <ac:chgData name="Mario Martinez" userId="3a8698ea-445f-4751-a923-c95ba728fd8c" providerId="ADAL" clId="{8DD508BC-A121-44E9-B0C3-2F55E1E367CB}" dt="2025-05-13T04:22:31.016" v="1447"/>
          <ac:inkMkLst>
            <pc:docMk/>
            <pc:sldMk cId="3677523288" sldId="633"/>
            <ac:inkMk id="752" creationId="{26C28D40-AB98-43FF-56F5-DEFB1EC97E2D}"/>
          </ac:inkMkLst>
        </pc:inkChg>
        <pc:inkChg chg="add del mod">
          <ac:chgData name="Mario Martinez" userId="3a8698ea-445f-4751-a923-c95ba728fd8c" providerId="ADAL" clId="{8DD508BC-A121-44E9-B0C3-2F55E1E367CB}" dt="2025-05-13T04:22:31.017" v="1449"/>
          <ac:inkMkLst>
            <pc:docMk/>
            <pc:sldMk cId="3677523288" sldId="633"/>
            <ac:inkMk id="753" creationId="{4E3F5EA8-08F8-8C82-E5B4-D30CBBB90BAA}"/>
          </ac:inkMkLst>
        </pc:inkChg>
        <pc:inkChg chg="add del mod">
          <ac:chgData name="Mario Martinez" userId="3a8698ea-445f-4751-a923-c95ba728fd8c" providerId="ADAL" clId="{8DD508BC-A121-44E9-B0C3-2F55E1E367CB}" dt="2025-05-13T04:22:31.888" v="1452"/>
          <ac:inkMkLst>
            <pc:docMk/>
            <pc:sldMk cId="3677523288" sldId="633"/>
            <ac:inkMk id="754" creationId="{0AA9AF71-E0A9-BAFB-3FD1-4BC4109D628D}"/>
          </ac:inkMkLst>
        </pc:inkChg>
        <pc:inkChg chg="add del mod">
          <ac:chgData name="Mario Martinez" userId="3a8698ea-445f-4751-a923-c95ba728fd8c" providerId="ADAL" clId="{8DD508BC-A121-44E9-B0C3-2F55E1E367CB}" dt="2025-05-13T04:22:47.860" v="1470"/>
          <ac:inkMkLst>
            <pc:docMk/>
            <pc:sldMk cId="3677523288" sldId="633"/>
            <ac:inkMk id="755" creationId="{C633962D-34D9-BE7B-BE1B-2547588202FE}"/>
          </ac:inkMkLst>
        </pc:inkChg>
        <pc:inkChg chg="add del mod">
          <ac:chgData name="Mario Martinez" userId="3a8698ea-445f-4751-a923-c95ba728fd8c" providerId="ADAL" clId="{8DD508BC-A121-44E9-B0C3-2F55E1E367CB}" dt="2025-05-13T04:22:47.859" v="1468"/>
          <ac:inkMkLst>
            <pc:docMk/>
            <pc:sldMk cId="3677523288" sldId="633"/>
            <ac:inkMk id="756" creationId="{D09E3008-989A-3150-B813-8DCBD32FB5F3}"/>
          </ac:inkMkLst>
        </pc:inkChg>
        <pc:inkChg chg="add del mod">
          <ac:chgData name="Mario Martinez" userId="3a8698ea-445f-4751-a923-c95ba728fd8c" providerId="ADAL" clId="{8DD508BC-A121-44E9-B0C3-2F55E1E367CB}" dt="2025-05-13T04:22:47.474" v="1463"/>
          <ac:inkMkLst>
            <pc:docMk/>
            <pc:sldMk cId="3677523288" sldId="633"/>
            <ac:inkMk id="757" creationId="{7B94FB70-B5AF-330B-8EE4-14F9B1FBF41C}"/>
          </ac:inkMkLst>
        </pc:inkChg>
        <pc:inkChg chg="add del mod">
          <ac:chgData name="Mario Martinez" userId="3a8698ea-445f-4751-a923-c95ba728fd8c" providerId="ADAL" clId="{8DD508BC-A121-44E9-B0C3-2F55E1E367CB}" dt="2025-05-13T04:22:47.474" v="1464"/>
          <ac:inkMkLst>
            <pc:docMk/>
            <pc:sldMk cId="3677523288" sldId="633"/>
            <ac:inkMk id="758" creationId="{068FB908-3865-DDD3-AE41-3F67DB036C0E}"/>
          </ac:inkMkLst>
        </pc:inkChg>
        <pc:inkChg chg="add del mod">
          <ac:chgData name="Mario Martinez" userId="3a8698ea-445f-4751-a923-c95ba728fd8c" providerId="ADAL" clId="{8DD508BC-A121-44E9-B0C3-2F55E1E367CB}" dt="2025-05-13T04:22:47.474" v="1465"/>
          <ac:inkMkLst>
            <pc:docMk/>
            <pc:sldMk cId="3677523288" sldId="633"/>
            <ac:inkMk id="759" creationId="{F8D9C20A-A8D5-0CD9-2F83-985F4169C815}"/>
          </ac:inkMkLst>
        </pc:inkChg>
        <pc:inkChg chg="add del mod">
          <ac:chgData name="Mario Martinez" userId="3a8698ea-445f-4751-a923-c95ba728fd8c" providerId="ADAL" clId="{8DD508BC-A121-44E9-B0C3-2F55E1E367CB}" dt="2025-05-13T04:22:47.860" v="1469"/>
          <ac:inkMkLst>
            <pc:docMk/>
            <pc:sldMk cId="3677523288" sldId="633"/>
            <ac:inkMk id="761" creationId="{5095DD3D-1E30-90F0-D276-86B81AC65AC3}"/>
          </ac:inkMkLst>
        </pc:inkChg>
        <pc:inkChg chg="add del mod">
          <ac:chgData name="Mario Martinez" userId="3a8698ea-445f-4751-a923-c95ba728fd8c" providerId="ADAL" clId="{8DD508BC-A121-44E9-B0C3-2F55E1E367CB}" dt="2025-05-13T04:22:47.473" v="1462"/>
          <ac:inkMkLst>
            <pc:docMk/>
            <pc:sldMk cId="3677523288" sldId="633"/>
            <ac:inkMk id="762" creationId="{B56A95E5-13AC-DABC-B92C-4391F114F53A}"/>
          </ac:inkMkLst>
        </pc:inkChg>
        <pc:inkChg chg="add del">
          <ac:chgData name="Mario Martinez" userId="3a8698ea-445f-4751-a923-c95ba728fd8c" providerId="ADAL" clId="{8DD508BC-A121-44E9-B0C3-2F55E1E367CB}" dt="2025-05-13T04:22:45.186" v="1459"/>
          <ac:inkMkLst>
            <pc:docMk/>
            <pc:sldMk cId="3677523288" sldId="633"/>
            <ac:inkMk id="763" creationId="{43DA2236-5307-565F-2D3D-E61C0C1ADC08}"/>
          </ac:inkMkLst>
        </pc:inkChg>
        <pc:inkChg chg="add del">
          <ac:chgData name="Mario Martinez" userId="3a8698ea-445f-4751-a923-c95ba728fd8c" providerId="ADAL" clId="{8DD508BC-A121-44E9-B0C3-2F55E1E367CB}" dt="2025-05-14T06:53:45.886" v="3226" actId="478"/>
          <ac:inkMkLst>
            <pc:docMk/>
            <pc:sldMk cId="3677523288" sldId="633"/>
            <ac:inkMk id="765" creationId="{9B522466-54C3-82DC-6CA6-A9E811EA0105}"/>
          </ac:inkMkLst>
        </pc:inkChg>
        <pc:inkChg chg="add mod">
          <ac:chgData name="Mario Martinez" userId="3a8698ea-445f-4751-a923-c95ba728fd8c" providerId="ADAL" clId="{8DD508BC-A121-44E9-B0C3-2F55E1E367CB}" dt="2025-05-13T04:59:32.659" v="2276"/>
          <ac:inkMkLst>
            <pc:docMk/>
            <pc:sldMk cId="3677523288" sldId="633"/>
            <ac:inkMk id="766" creationId="{0BF5BD2F-F196-9185-5398-884E1E14463F}"/>
          </ac:inkMkLst>
        </pc:inkChg>
        <pc:inkChg chg="add mod">
          <ac:chgData name="Mario Martinez" userId="3a8698ea-445f-4751-a923-c95ba728fd8c" providerId="ADAL" clId="{8DD508BC-A121-44E9-B0C3-2F55E1E367CB}" dt="2025-05-13T04:59:39.549" v="2292"/>
          <ac:inkMkLst>
            <pc:docMk/>
            <pc:sldMk cId="3677523288" sldId="633"/>
            <ac:inkMk id="767" creationId="{ABF3F5D5-5CE9-7F37-3E07-C943E7656898}"/>
          </ac:inkMkLst>
        </pc:inkChg>
        <pc:inkChg chg="add mod">
          <ac:chgData name="Mario Martinez" userId="3a8698ea-445f-4751-a923-c95ba728fd8c" providerId="ADAL" clId="{8DD508BC-A121-44E9-B0C3-2F55E1E367CB}" dt="2025-05-13T04:59:39.549" v="2292"/>
          <ac:inkMkLst>
            <pc:docMk/>
            <pc:sldMk cId="3677523288" sldId="633"/>
            <ac:inkMk id="768" creationId="{C66558C0-5B2B-D054-6F1D-D55B3D55F9C7}"/>
          </ac:inkMkLst>
        </pc:inkChg>
        <pc:inkChg chg="add">
          <ac:chgData name="Mario Martinez" userId="3a8698ea-445f-4751-a923-c95ba728fd8c" providerId="ADAL" clId="{8DD508BC-A121-44E9-B0C3-2F55E1E367CB}" dt="2025-05-13T04:59:28.245" v="2261" actId="9405"/>
          <ac:inkMkLst>
            <pc:docMk/>
            <pc:sldMk cId="3677523288" sldId="633"/>
            <ac:inkMk id="769" creationId="{6C743A27-1913-A7CE-C07F-464D8DC4E650}"/>
          </ac:inkMkLst>
        </pc:inkChg>
        <pc:inkChg chg="add">
          <ac:chgData name="Mario Martinez" userId="3a8698ea-445f-4751-a923-c95ba728fd8c" providerId="ADAL" clId="{8DD508BC-A121-44E9-B0C3-2F55E1E367CB}" dt="2025-05-13T04:59:28.637" v="2262" actId="9405"/>
          <ac:inkMkLst>
            <pc:docMk/>
            <pc:sldMk cId="3677523288" sldId="633"/>
            <ac:inkMk id="770" creationId="{B0C12CD3-529B-CD98-9EBF-6831C7292A60}"/>
          </ac:inkMkLst>
        </pc:inkChg>
        <pc:inkChg chg="add">
          <ac:chgData name="Mario Martinez" userId="3a8698ea-445f-4751-a923-c95ba728fd8c" providerId="ADAL" clId="{8DD508BC-A121-44E9-B0C3-2F55E1E367CB}" dt="2025-05-13T04:59:28.871" v="2263" actId="9405"/>
          <ac:inkMkLst>
            <pc:docMk/>
            <pc:sldMk cId="3677523288" sldId="633"/>
            <ac:inkMk id="771" creationId="{302E1005-DDB3-F3FB-804E-FB2273720200}"/>
          </ac:inkMkLst>
        </pc:inkChg>
        <pc:inkChg chg="add">
          <ac:chgData name="Mario Martinez" userId="3a8698ea-445f-4751-a923-c95ba728fd8c" providerId="ADAL" clId="{8DD508BC-A121-44E9-B0C3-2F55E1E367CB}" dt="2025-05-13T04:59:29.168" v="2264" actId="9405"/>
          <ac:inkMkLst>
            <pc:docMk/>
            <pc:sldMk cId="3677523288" sldId="633"/>
            <ac:inkMk id="772" creationId="{DFF6A99A-8E3E-AF1A-FE03-70C0C88A4B46}"/>
          </ac:inkMkLst>
        </pc:inkChg>
        <pc:inkChg chg="add">
          <ac:chgData name="Mario Martinez" userId="3a8698ea-445f-4751-a923-c95ba728fd8c" providerId="ADAL" clId="{8DD508BC-A121-44E9-B0C3-2F55E1E367CB}" dt="2025-05-13T04:59:29.340" v="2265" actId="9405"/>
          <ac:inkMkLst>
            <pc:docMk/>
            <pc:sldMk cId="3677523288" sldId="633"/>
            <ac:inkMk id="773" creationId="{ABC0EFEA-0257-6761-0E1A-811EB8486130}"/>
          </ac:inkMkLst>
        </pc:inkChg>
        <pc:inkChg chg="add">
          <ac:chgData name="Mario Martinez" userId="3a8698ea-445f-4751-a923-c95ba728fd8c" providerId="ADAL" clId="{8DD508BC-A121-44E9-B0C3-2F55E1E367CB}" dt="2025-05-13T04:59:29.651" v="2266" actId="9405"/>
          <ac:inkMkLst>
            <pc:docMk/>
            <pc:sldMk cId="3677523288" sldId="633"/>
            <ac:inkMk id="774" creationId="{1B28F641-E1CA-BF48-443B-67DE2C17EB43}"/>
          </ac:inkMkLst>
        </pc:inkChg>
        <pc:inkChg chg="add mod">
          <ac:chgData name="Mario Martinez" userId="3a8698ea-445f-4751-a923-c95ba728fd8c" providerId="ADAL" clId="{8DD508BC-A121-44E9-B0C3-2F55E1E367CB}" dt="2025-05-13T04:59:32.659" v="2276"/>
          <ac:inkMkLst>
            <pc:docMk/>
            <pc:sldMk cId="3677523288" sldId="633"/>
            <ac:inkMk id="775" creationId="{189E16F1-094A-0EEE-075F-F13BDAB13920}"/>
          </ac:inkMkLst>
        </pc:inkChg>
        <pc:inkChg chg="add mod">
          <ac:chgData name="Mario Martinez" userId="3a8698ea-445f-4751-a923-c95ba728fd8c" providerId="ADAL" clId="{8DD508BC-A121-44E9-B0C3-2F55E1E367CB}" dt="2025-05-13T04:59:32.659" v="2276"/>
          <ac:inkMkLst>
            <pc:docMk/>
            <pc:sldMk cId="3677523288" sldId="633"/>
            <ac:inkMk id="776" creationId="{095B9D71-606B-88F5-30C1-D3AC881E8F17}"/>
          </ac:inkMkLst>
        </pc:inkChg>
        <pc:inkChg chg="add mod">
          <ac:chgData name="Mario Martinez" userId="3a8698ea-445f-4751-a923-c95ba728fd8c" providerId="ADAL" clId="{8DD508BC-A121-44E9-B0C3-2F55E1E367CB}" dt="2025-05-13T04:59:39.549" v="2292"/>
          <ac:inkMkLst>
            <pc:docMk/>
            <pc:sldMk cId="3677523288" sldId="633"/>
            <ac:inkMk id="777" creationId="{DDFDF9B7-9705-EB99-EF88-AD31BC11E77E}"/>
          </ac:inkMkLst>
        </pc:inkChg>
        <pc:inkChg chg="add">
          <ac:chgData name="Mario Martinez" userId="3a8698ea-445f-4751-a923-c95ba728fd8c" providerId="ADAL" clId="{8DD508BC-A121-44E9-B0C3-2F55E1E367CB}" dt="2025-05-13T04:59:30.537" v="2270" actId="9405"/>
          <ac:inkMkLst>
            <pc:docMk/>
            <pc:sldMk cId="3677523288" sldId="633"/>
            <ac:inkMk id="778" creationId="{DA7C16C6-4D01-7E26-AF48-EE05A6619E81}"/>
          </ac:inkMkLst>
        </pc:inkChg>
        <pc:inkChg chg="add mod">
          <ac:chgData name="Mario Martinez" userId="3a8698ea-445f-4751-a923-c95ba728fd8c" providerId="ADAL" clId="{8DD508BC-A121-44E9-B0C3-2F55E1E367CB}" dt="2025-05-13T04:59:39.549" v="2292"/>
          <ac:inkMkLst>
            <pc:docMk/>
            <pc:sldMk cId="3677523288" sldId="633"/>
            <ac:inkMk id="779" creationId="{55F2B31D-C30E-AB1F-2F73-FEBC59F861BC}"/>
          </ac:inkMkLst>
        </pc:inkChg>
        <pc:inkChg chg="add">
          <ac:chgData name="Mario Martinez" userId="3a8698ea-445f-4751-a923-c95ba728fd8c" providerId="ADAL" clId="{8DD508BC-A121-44E9-B0C3-2F55E1E367CB}" dt="2025-05-13T04:59:30.907" v="2272" actId="9405"/>
          <ac:inkMkLst>
            <pc:docMk/>
            <pc:sldMk cId="3677523288" sldId="633"/>
            <ac:inkMk id="780" creationId="{6664D135-A4A8-55CB-97A7-23529A50C93E}"/>
          </ac:inkMkLst>
        </pc:inkChg>
        <pc:inkChg chg="add mod">
          <ac:chgData name="Mario Martinez" userId="3a8698ea-445f-4751-a923-c95ba728fd8c" providerId="ADAL" clId="{8DD508BC-A121-44E9-B0C3-2F55E1E367CB}" dt="2025-05-13T04:59:39.549" v="2292"/>
          <ac:inkMkLst>
            <pc:docMk/>
            <pc:sldMk cId="3677523288" sldId="633"/>
            <ac:inkMk id="781" creationId="{568ED9A1-FD85-F6F3-3BAF-7DB699179D13}"/>
          </ac:inkMkLst>
        </pc:inkChg>
        <pc:inkChg chg="add mod">
          <ac:chgData name="Mario Martinez" userId="3a8698ea-445f-4751-a923-c95ba728fd8c" providerId="ADAL" clId="{8DD508BC-A121-44E9-B0C3-2F55E1E367CB}" dt="2025-05-13T04:59:39.549" v="2292"/>
          <ac:inkMkLst>
            <pc:docMk/>
            <pc:sldMk cId="3677523288" sldId="633"/>
            <ac:inkMk id="782" creationId="{3D576AA3-3F1F-72D6-0F2F-3AA4AE9A2544}"/>
          </ac:inkMkLst>
        </pc:inkChg>
        <pc:inkChg chg="add">
          <ac:chgData name="Mario Martinez" userId="3a8698ea-445f-4751-a923-c95ba728fd8c" providerId="ADAL" clId="{8DD508BC-A121-44E9-B0C3-2F55E1E367CB}" dt="2025-05-13T04:59:31.745" v="2275" actId="9405"/>
          <ac:inkMkLst>
            <pc:docMk/>
            <pc:sldMk cId="3677523288" sldId="633"/>
            <ac:inkMk id="783" creationId="{66D02693-45D7-AA21-2273-246AA220EEB4}"/>
          </ac:inkMkLst>
        </pc:inkChg>
        <pc:inkChg chg="add">
          <ac:chgData name="Mario Martinez" userId="3a8698ea-445f-4751-a923-c95ba728fd8c" providerId="ADAL" clId="{8DD508BC-A121-44E9-B0C3-2F55E1E367CB}" dt="2025-05-13T04:59:33.137" v="2277" actId="9405"/>
          <ac:inkMkLst>
            <pc:docMk/>
            <pc:sldMk cId="3677523288" sldId="633"/>
            <ac:inkMk id="785" creationId="{25AF6317-AFAA-AA32-727B-78A51137B573}"/>
          </ac:inkMkLst>
        </pc:inkChg>
        <pc:inkChg chg="add mod">
          <ac:chgData name="Mario Martinez" userId="3a8698ea-445f-4751-a923-c95ba728fd8c" providerId="ADAL" clId="{8DD508BC-A121-44E9-B0C3-2F55E1E367CB}" dt="2025-05-13T04:59:37.355" v="2290"/>
          <ac:inkMkLst>
            <pc:docMk/>
            <pc:sldMk cId="3677523288" sldId="633"/>
            <ac:inkMk id="786" creationId="{3E0869C7-2172-EF7E-ADAB-70DF76BB368B}"/>
          </ac:inkMkLst>
        </pc:inkChg>
        <pc:inkChg chg="add del mod">
          <ac:chgData name="Mario Martinez" userId="3a8698ea-445f-4751-a923-c95ba728fd8c" providerId="ADAL" clId="{8DD508BC-A121-44E9-B0C3-2F55E1E367CB}" dt="2025-05-13T04:59:37.158" v="2288"/>
          <ac:inkMkLst>
            <pc:docMk/>
            <pc:sldMk cId="3677523288" sldId="633"/>
            <ac:inkMk id="787" creationId="{9AFCE3CC-7763-8B97-B3C8-5494A7C4CFF5}"/>
          </ac:inkMkLst>
        </pc:inkChg>
        <pc:inkChg chg="add del mod">
          <ac:chgData name="Mario Martinez" userId="3a8698ea-445f-4751-a923-c95ba728fd8c" providerId="ADAL" clId="{8DD508BC-A121-44E9-B0C3-2F55E1E367CB}" dt="2025-05-13T04:59:37.158" v="2286"/>
          <ac:inkMkLst>
            <pc:docMk/>
            <pc:sldMk cId="3677523288" sldId="633"/>
            <ac:inkMk id="788" creationId="{5244DB84-F6D9-07F4-55C7-D11AF031BE4C}"/>
          </ac:inkMkLst>
        </pc:inkChg>
        <pc:inkChg chg="add del mod">
          <ac:chgData name="Mario Martinez" userId="3a8698ea-445f-4751-a923-c95ba728fd8c" providerId="ADAL" clId="{8DD508BC-A121-44E9-B0C3-2F55E1E367CB}" dt="2025-05-13T04:59:37.158" v="2287"/>
          <ac:inkMkLst>
            <pc:docMk/>
            <pc:sldMk cId="3677523288" sldId="633"/>
            <ac:inkMk id="789" creationId="{BF88DE8D-061E-169E-894B-665783A2D1A1}"/>
          </ac:inkMkLst>
        </pc:inkChg>
        <pc:inkChg chg="add del mod">
          <ac:chgData name="Mario Martinez" userId="3a8698ea-445f-4751-a923-c95ba728fd8c" providerId="ADAL" clId="{8DD508BC-A121-44E9-B0C3-2F55E1E367CB}" dt="2025-05-13T04:59:37.355" v="2290"/>
          <ac:inkMkLst>
            <pc:docMk/>
            <pc:sldMk cId="3677523288" sldId="633"/>
            <ac:inkMk id="790" creationId="{494920CC-511F-F07F-407F-1CC340585544}"/>
          </ac:inkMkLst>
        </pc:inkChg>
        <pc:inkChg chg="add del mod">
          <ac:chgData name="Mario Martinez" userId="3a8698ea-445f-4751-a923-c95ba728fd8c" providerId="ADAL" clId="{8DD508BC-A121-44E9-B0C3-2F55E1E367CB}" dt="2025-05-13T04:59:37.355" v="2289"/>
          <ac:inkMkLst>
            <pc:docMk/>
            <pc:sldMk cId="3677523288" sldId="633"/>
            <ac:inkMk id="791" creationId="{C5A48DE4-709A-AAB0-A21B-18F3E4F803F1}"/>
          </ac:inkMkLst>
        </pc:inkChg>
        <pc:inkChg chg="add mod">
          <ac:chgData name="Mario Martinez" userId="3a8698ea-445f-4751-a923-c95ba728fd8c" providerId="ADAL" clId="{8DD508BC-A121-44E9-B0C3-2F55E1E367CB}" dt="2025-05-13T04:59:39.549" v="2292"/>
          <ac:inkMkLst>
            <pc:docMk/>
            <pc:sldMk cId="3677523288" sldId="633"/>
            <ac:inkMk id="792" creationId="{0290F579-EC8F-BE66-C128-ADC1A5284BBA}"/>
          </ac:inkMkLst>
        </pc:inkChg>
        <pc:inkChg chg="add">
          <ac:chgData name="Mario Martinez" userId="3a8698ea-445f-4751-a923-c95ba728fd8c" providerId="ADAL" clId="{8DD508BC-A121-44E9-B0C3-2F55E1E367CB}" dt="2025-05-13T04:59:38.517" v="2291" actId="9405"/>
          <ac:inkMkLst>
            <pc:docMk/>
            <pc:sldMk cId="3677523288" sldId="633"/>
            <ac:inkMk id="794" creationId="{2CAB9641-378A-DF73-E774-7942E73C0EAD}"/>
          </ac:inkMkLst>
        </pc:inkChg>
      </pc:sldChg>
      <pc:sldChg chg="addSp delSp modSp mod">
        <pc:chgData name="Mario Martinez" userId="3a8698ea-445f-4751-a923-c95ba728fd8c" providerId="ADAL" clId="{8DD508BC-A121-44E9-B0C3-2F55E1E367CB}" dt="2025-05-13T04:24:15.221" v="1506" actId="9405"/>
        <pc:sldMkLst>
          <pc:docMk/>
          <pc:sldMk cId="3872496598" sldId="634"/>
        </pc:sldMkLst>
        <pc:grpChg chg="del mod">
          <ac:chgData name="Mario Martinez" userId="3a8698ea-445f-4751-a923-c95ba728fd8c" providerId="ADAL" clId="{8DD508BC-A121-44E9-B0C3-2F55E1E367CB}" dt="2025-05-13T04:23:42.426" v="1494"/>
          <ac:grpSpMkLst>
            <pc:docMk/>
            <pc:sldMk cId="3872496598" sldId="634"/>
            <ac:grpSpMk id="15" creationId="{497BEAC5-B40F-62F2-BA85-CEFFBB669C71}"/>
          </ac:grpSpMkLst>
        </pc:grpChg>
        <pc:grpChg chg="del mod">
          <ac:chgData name="Mario Martinez" userId="3a8698ea-445f-4751-a923-c95ba728fd8c" providerId="ADAL" clId="{8DD508BC-A121-44E9-B0C3-2F55E1E367CB}" dt="2025-05-13T04:23:48.621" v="1496"/>
          <ac:grpSpMkLst>
            <pc:docMk/>
            <pc:sldMk cId="3872496598" sldId="634"/>
            <ac:grpSpMk id="17" creationId="{7B3642E5-FBD1-DEFA-7ED8-C3AC835F1D9C}"/>
          </ac:grpSpMkLst>
        </pc:grpChg>
        <pc:grpChg chg="del mod">
          <ac:chgData name="Mario Martinez" userId="3a8698ea-445f-4751-a923-c95ba728fd8c" providerId="ADAL" clId="{8DD508BC-A121-44E9-B0C3-2F55E1E367CB}" dt="2025-05-13T04:24:05.477" v="1503"/>
          <ac:grpSpMkLst>
            <pc:docMk/>
            <pc:sldMk cId="3872496598" sldId="634"/>
            <ac:grpSpMk id="20" creationId="{ABC63D03-11B3-8E0B-B7A2-79568D590A3B}"/>
          </ac:grpSpMkLst>
        </pc:grpChg>
        <pc:inkChg chg="add del">
          <ac:chgData name="Mario Martinez" userId="3a8698ea-445f-4751-a923-c95ba728fd8c" providerId="ADAL" clId="{8DD508BC-A121-44E9-B0C3-2F55E1E367CB}" dt="2025-05-13T04:23:54.698" v="1499"/>
          <ac:inkMkLst>
            <pc:docMk/>
            <pc:sldMk cId="3872496598" sldId="634"/>
            <ac:inkMk id="4" creationId="{F78EEAC1-68CE-E4B3-34C4-E2E6FCC12729}"/>
          </ac:inkMkLst>
        </pc:inkChg>
        <pc:inkChg chg="add del">
          <ac:chgData name="Mario Martinez" userId="3a8698ea-445f-4751-a923-c95ba728fd8c" providerId="ADAL" clId="{8DD508BC-A121-44E9-B0C3-2F55E1E367CB}" dt="2025-05-13T04:23:54.697" v="1497"/>
          <ac:inkMkLst>
            <pc:docMk/>
            <pc:sldMk cId="3872496598" sldId="634"/>
            <ac:inkMk id="9" creationId="{ADE2C676-167E-791A-3AE7-D50AC5272138}"/>
          </ac:inkMkLst>
        </pc:inkChg>
        <pc:inkChg chg="add del">
          <ac:chgData name="Mario Martinez" userId="3a8698ea-445f-4751-a923-c95ba728fd8c" providerId="ADAL" clId="{8DD508BC-A121-44E9-B0C3-2F55E1E367CB}" dt="2025-05-13T04:23:54.698" v="1498"/>
          <ac:inkMkLst>
            <pc:docMk/>
            <pc:sldMk cId="3872496598" sldId="634"/>
            <ac:inkMk id="11" creationId="{03E23F1C-9E61-0A68-A056-89A56E4225A4}"/>
          </ac:inkMkLst>
        </pc:inkChg>
        <pc:inkChg chg="add del">
          <ac:chgData name="Mario Martinez" userId="3a8698ea-445f-4751-a923-c95ba728fd8c" providerId="ADAL" clId="{8DD508BC-A121-44E9-B0C3-2F55E1E367CB}" dt="2025-05-13T04:24:04.231" v="1500"/>
          <ac:inkMkLst>
            <pc:docMk/>
            <pc:sldMk cId="3872496598" sldId="634"/>
            <ac:inkMk id="12" creationId="{94DF6788-C094-571A-262A-4DA67F269048}"/>
          </ac:inkMkLst>
        </pc:inkChg>
        <pc:inkChg chg="add del mod">
          <ac:chgData name="Mario Martinez" userId="3a8698ea-445f-4751-a923-c95ba728fd8c" providerId="ADAL" clId="{8DD508BC-A121-44E9-B0C3-2F55E1E367CB}" dt="2025-05-13T04:24:05.477" v="1504"/>
          <ac:inkMkLst>
            <pc:docMk/>
            <pc:sldMk cId="3872496598" sldId="634"/>
            <ac:inkMk id="13" creationId="{8A303F29-6A07-739B-0C3D-F4C303993AE4}"/>
          </ac:inkMkLst>
        </pc:inkChg>
        <pc:inkChg chg="add del mod">
          <ac:chgData name="Mario Martinez" userId="3a8698ea-445f-4751-a923-c95ba728fd8c" providerId="ADAL" clId="{8DD508BC-A121-44E9-B0C3-2F55E1E367CB}" dt="2025-05-13T04:24:04.636" v="1502"/>
          <ac:inkMkLst>
            <pc:docMk/>
            <pc:sldMk cId="3872496598" sldId="634"/>
            <ac:inkMk id="14" creationId="{A79EF864-C5C3-BB21-6060-119A53C34AF6}"/>
          </ac:inkMkLst>
        </pc:inkChg>
        <pc:inkChg chg="add del mod">
          <ac:chgData name="Mario Martinez" userId="3a8698ea-445f-4751-a923-c95ba728fd8c" providerId="ADAL" clId="{8DD508BC-A121-44E9-B0C3-2F55E1E367CB}" dt="2025-05-13T04:24:05.477" v="1503"/>
          <ac:inkMkLst>
            <pc:docMk/>
            <pc:sldMk cId="3872496598" sldId="634"/>
            <ac:inkMk id="16" creationId="{C0531301-C8AC-0D6C-A0E3-9F02BA25CC50}"/>
          </ac:inkMkLst>
        </pc:inkChg>
        <pc:inkChg chg="add del mod">
          <ac:chgData name="Mario Martinez" userId="3a8698ea-445f-4751-a923-c95ba728fd8c" providerId="ADAL" clId="{8DD508BC-A121-44E9-B0C3-2F55E1E367CB}" dt="2025-05-13T04:24:04.233" v="1501"/>
          <ac:inkMkLst>
            <pc:docMk/>
            <pc:sldMk cId="3872496598" sldId="634"/>
            <ac:inkMk id="19" creationId="{F741EDE3-731D-78A7-C14F-53A667F261F7}"/>
          </ac:inkMkLst>
        </pc:inkChg>
        <pc:inkChg chg="add">
          <ac:chgData name="Mario Martinez" userId="3a8698ea-445f-4751-a923-c95ba728fd8c" providerId="ADAL" clId="{8DD508BC-A121-44E9-B0C3-2F55E1E367CB}" dt="2025-05-13T04:24:14.599" v="1505" actId="9405"/>
          <ac:inkMkLst>
            <pc:docMk/>
            <pc:sldMk cId="3872496598" sldId="634"/>
            <ac:inkMk id="21" creationId="{6A53EB94-81B5-76AB-1EC4-98E9C1708E3A}"/>
          </ac:inkMkLst>
        </pc:inkChg>
        <pc:inkChg chg="add">
          <ac:chgData name="Mario Martinez" userId="3a8698ea-445f-4751-a923-c95ba728fd8c" providerId="ADAL" clId="{8DD508BC-A121-44E9-B0C3-2F55E1E367CB}" dt="2025-05-13T04:24:15.221" v="1506" actId="9405"/>
          <ac:inkMkLst>
            <pc:docMk/>
            <pc:sldMk cId="3872496598" sldId="634"/>
            <ac:inkMk id="22" creationId="{48F654DA-0C42-ABBA-9664-B9D29F0880B4}"/>
          </ac:inkMkLst>
        </pc:inkChg>
      </pc:sldChg>
      <pc:sldChg chg="addSp delSp modSp mod">
        <pc:chgData name="Mario Martinez" userId="3a8698ea-445f-4751-a923-c95ba728fd8c" providerId="ADAL" clId="{8DD508BC-A121-44E9-B0C3-2F55E1E367CB}" dt="2025-05-14T06:53:59.327" v="3230" actId="478"/>
        <pc:sldMkLst>
          <pc:docMk/>
          <pc:sldMk cId="1558847197" sldId="636"/>
        </pc:sldMkLst>
        <pc:grpChg chg="del mod">
          <ac:chgData name="Mario Martinez" userId="3a8698ea-445f-4751-a923-c95ba728fd8c" providerId="ADAL" clId="{8DD508BC-A121-44E9-B0C3-2F55E1E367CB}" dt="2025-05-13T04:25:14.287" v="1520"/>
          <ac:grpSpMkLst>
            <pc:docMk/>
            <pc:sldMk cId="1558847197" sldId="636"/>
            <ac:grpSpMk id="8" creationId="{1058FD9D-32AC-CBCD-FA93-1B01B2BA7658}"/>
          </ac:grpSpMkLst>
        </pc:grpChg>
        <pc:grpChg chg="del mod">
          <ac:chgData name="Mario Martinez" userId="3a8698ea-445f-4751-a923-c95ba728fd8c" providerId="ADAL" clId="{8DD508BC-A121-44E9-B0C3-2F55E1E367CB}" dt="2025-05-13T04:25:23.187" v="1527"/>
          <ac:grpSpMkLst>
            <pc:docMk/>
            <pc:sldMk cId="1558847197" sldId="636"/>
            <ac:grpSpMk id="23" creationId="{5322D2C6-02A8-985E-02D6-1C1A5E84851D}"/>
          </ac:grpSpMkLst>
        </pc:grpChg>
        <pc:grpChg chg="del mod">
          <ac:chgData name="Mario Martinez" userId="3a8698ea-445f-4751-a923-c95ba728fd8c" providerId="ADAL" clId="{8DD508BC-A121-44E9-B0C3-2F55E1E367CB}" dt="2025-05-13T04:25:29.834" v="1530"/>
          <ac:grpSpMkLst>
            <pc:docMk/>
            <pc:sldMk cId="1558847197" sldId="636"/>
            <ac:grpSpMk id="25" creationId="{E5E23C5B-DCA3-3CB7-4B7D-781067FE0870}"/>
          </ac:grpSpMkLst>
        </pc:grpChg>
        <pc:grpChg chg="del mod">
          <ac:chgData name="Mario Martinez" userId="3a8698ea-445f-4751-a923-c95ba728fd8c" providerId="ADAL" clId="{8DD508BC-A121-44E9-B0C3-2F55E1E367CB}" dt="2025-05-13T04:28:42.710" v="1603"/>
          <ac:grpSpMkLst>
            <pc:docMk/>
            <pc:sldMk cId="1558847197" sldId="636"/>
            <ac:grpSpMk id="29" creationId="{24555B3D-B819-7A81-1B26-E7BCD613C2CA}"/>
          </ac:grpSpMkLst>
        </pc:grpChg>
        <pc:grpChg chg="del mod">
          <ac:chgData name="Mario Martinez" userId="3a8698ea-445f-4751-a923-c95ba728fd8c" providerId="ADAL" clId="{8DD508BC-A121-44E9-B0C3-2F55E1E367CB}" dt="2025-05-13T04:25:33.751" v="1532"/>
          <ac:grpSpMkLst>
            <pc:docMk/>
            <pc:sldMk cId="1558847197" sldId="636"/>
            <ac:grpSpMk id="32" creationId="{7A010A50-79FD-2252-DD94-439D86743744}"/>
          </ac:grpSpMkLst>
        </pc:grpChg>
        <pc:grpChg chg="del mod">
          <ac:chgData name="Mario Martinez" userId="3a8698ea-445f-4751-a923-c95ba728fd8c" providerId="ADAL" clId="{8DD508BC-A121-44E9-B0C3-2F55E1E367CB}" dt="2025-05-13T04:32:24.861" v="1653"/>
          <ac:grpSpMkLst>
            <pc:docMk/>
            <pc:sldMk cId="1558847197" sldId="636"/>
            <ac:grpSpMk id="35" creationId="{F6D5A45B-FDA3-9940-F971-A12479B24C1B}"/>
          </ac:grpSpMkLst>
        </pc:grpChg>
        <pc:grpChg chg="del mod">
          <ac:chgData name="Mario Martinez" userId="3a8698ea-445f-4751-a923-c95ba728fd8c" providerId="ADAL" clId="{8DD508BC-A121-44E9-B0C3-2F55E1E367CB}" dt="2025-05-13T04:25:38.872" v="1535"/>
          <ac:grpSpMkLst>
            <pc:docMk/>
            <pc:sldMk cId="1558847197" sldId="636"/>
            <ac:grpSpMk id="37" creationId="{A5A50C21-00EE-B51D-0A09-7979EB4649CF}"/>
          </ac:grpSpMkLst>
        </pc:grpChg>
        <pc:grpChg chg="del mod">
          <ac:chgData name="Mario Martinez" userId="3a8698ea-445f-4751-a923-c95ba728fd8c" providerId="ADAL" clId="{8DD508BC-A121-44E9-B0C3-2F55E1E367CB}" dt="2025-05-13T04:25:44.860" v="1541"/>
          <ac:grpSpMkLst>
            <pc:docMk/>
            <pc:sldMk cId="1558847197" sldId="636"/>
            <ac:grpSpMk id="40" creationId="{59ACF5DC-DE0A-761D-888C-7D8989418560}"/>
          </ac:grpSpMkLst>
        </pc:grpChg>
        <pc:grpChg chg="del mod">
          <ac:chgData name="Mario Martinez" userId="3a8698ea-445f-4751-a923-c95ba728fd8c" providerId="ADAL" clId="{8DD508BC-A121-44E9-B0C3-2F55E1E367CB}" dt="2025-05-13T04:32:26.500" v="1656"/>
          <ac:grpSpMkLst>
            <pc:docMk/>
            <pc:sldMk cId="1558847197" sldId="636"/>
            <ac:grpSpMk id="46" creationId="{003D9F49-0554-D149-4377-3422564AB557}"/>
          </ac:grpSpMkLst>
        </pc:grpChg>
        <pc:grpChg chg="del mod">
          <ac:chgData name="Mario Martinez" userId="3a8698ea-445f-4751-a923-c95ba728fd8c" providerId="ADAL" clId="{8DD508BC-A121-44E9-B0C3-2F55E1E367CB}" dt="2025-05-13T04:26:36.979" v="1564"/>
          <ac:grpSpMkLst>
            <pc:docMk/>
            <pc:sldMk cId="1558847197" sldId="636"/>
            <ac:grpSpMk id="61" creationId="{33633343-A2D5-4C84-4B84-F7848B873E0D}"/>
          </ac:grpSpMkLst>
        </pc:grpChg>
        <pc:grpChg chg="del mod">
          <ac:chgData name="Mario Martinez" userId="3a8698ea-445f-4751-a923-c95ba728fd8c" providerId="ADAL" clId="{8DD508BC-A121-44E9-B0C3-2F55E1E367CB}" dt="2025-05-13T04:26:39.333" v="1568"/>
          <ac:grpSpMkLst>
            <pc:docMk/>
            <pc:sldMk cId="1558847197" sldId="636"/>
            <ac:grpSpMk id="69" creationId="{0E9C0A54-A96F-ADD1-D171-8C0B29965474}"/>
          </ac:grpSpMkLst>
        </pc:grpChg>
        <pc:grpChg chg="del mod">
          <ac:chgData name="Mario Martinez" userId="3a8698ea-445f-4751-a923-c95ba728fd8c" providerId="ADAL" clId="{8DD508BC-A121-44E9-B0C3-2F55E1E367CB}" dt="2025-05-13T04:26:45.026" v="1593"/>
          <ac:grpSpMkLst>
            <pc:docMk/>
            <pc:sldMk cId="1558847197" sldId="636"/>
            <ac:grpSpMk id="73" creationId="{A96C30D4-6573-5E16-F13D-55A1E123710E}"/>
          </ac:grpSpMkLst>
        </pc:grpChg>
        <pc:grpChg chg="del mod">
          <ac:chgData name="Mario Martinez" userId="3a8698ea-445f-4751-a923-c95ba728fd8c" providerId="ADAL" clId="{8DD508BC-A121-44E9-B0C3-2F55E1E367CB}" dt="2025-05-13T04:30:39.964" v="1634"/>
          <ac:grpSpMkLst>
            <pc:docMk/>
            <pc:sldMk cId="1558847197" sldId="636"/>
            <ac:grpSpMk id="81" creationId="{87831B3D-8090-5088-B8BB-4729F32CD0A2}"/>
          </ac:grpSpMkLst>
        </pc:grpChg>
        <pc:grpChg chg="del mod">
          <ac:chgData name="Mario Martinez" userId="3a8698ea-445f-4751-a923-c95ba728fd8c" providerId="ADAL" clId="{8DD508BC-A121-44E9-B0C3-2F55E1E367CB}" dt="2025-05-13T04:32:14.862" v="1652"/>
          <ac:grpSpMkLst>
            <pc:docMk/>
            <pc:sldMk cId="1558847197" sldId="636"/>
            <ac:grpSpMk id="86" creationId="{4EF02125-0F70-97AE-B2C6-229009BFFBE9}"/>
          </ac:grpSpMkLst>
        </pc:grpChg>
        <pc:grpChg chg="del mod">
          <ac:chgData name="Mario Martinez" userId="3a8698ea-445f-4751-a923-c95ba728fd8c" providerId="ADAL" clId="{8DD508BC-A121-44E9-B0C3-2F55E1E367CB}" dt="2025-05-13T04:32:33.717" v="1668"/>
          <ac:grpSpMkLst>
            <pc:docMk/>
            <pc:sldMk cId="1558847197" sldId="636"/>
            <ac:grpSpMk id="92" creationId="{CCFEEB1C-8396-B0E7-7719-5CF51711640A}"/>
          </ac:grpSpMkLst>
        </pc:grpChg>
        <pc:grpChg chg="del mod">
          <ac:chgData name="Mario Martinez" userId="3a8698ea-445f-4751-a923-c95ba728fd8c" providerId="ADAL" clId="{8DD508BC-A121-44E9-B0C3-2F55E1E367CB}" dt="2025-05-13T04:32:41.749" v="1676"/>
          <ac:grpSpMkLst>
            <pc:docMk/>
            <pc:sldMk cId="1558847197" sldId="636"/>
            <ac:grpSpMk id="96" creationId="{38FD3EBC-FA6D-586B-E192-0EB6C376A5C9}"/>
          </ac:grpSpMkLst>
        </pc:grpChg>
        <pc:grpChg chg="del mod">
          <ac:chgData name="Mario Martinez" userId="3a8698ea-445f-4751-a923-c95ba728fd8c" providerId="ADAL" clId="{8DD508BC-A121-44E9-B0C3-2F55E1E367CB}" dt="2025-05-13T04:32:43.577" v="1680"/>
          <ac:grpSpMkLst>
            <pc:docMk/>
            <pc:sldMk cId="1558847197" sldId="636"/>
            <ac:grpSpMk id="104" creationId="{2A94BD8A-2E40-945F-1B11-B558BB6169D3}"/>
          </ac:grpSpMkLst>
        </pc:grpChg>
        <pc:grpChg chg="del mod">
          <ac:chgData name="Mario Martinez" userId="3a8698ea-445f-4751-a923-c95ba728fd8c" providerId="ADAL" clId="{8DD508BC-A121-44E9-B0C3-2F55E1E367CB}" dt="2025-05-13T04:32:59.351" v="1683"/>
          <ac:grpSpMkLst>
            <pc:docMk/>
            <pc:sldMk cId="1558847197" sldId="636"/>
            <ac:grpSpMk id="108" creationId="{8F80A703-85D7-04A5-9BE1-38AC3CB2726C}"/>
          </ac:grpSpMkLst>
        </pc:grpChg>
        <pc:grpChg chg="del mod">
          <ac:chgData name="Mario Martinez" userId="3a8698ea-445f-4751-a923-c95ba728fd8c" providerId="ADAL" clId="{8DD508BC-A121-44E9-B0C3-2F55E1E367CB}" dt="2025-05-13T04:33:02.004" v="1685"/>
          <ac:grpSpMkLst>
            <pc:docMk/>
            <pc:sldMk cId="1558847197" sldId="636"/>
            <ac:grpSpMk id="111" creationId="{873A9ED9-8590-F5CB-D78C-EEBC2E5F0C31}"/>
          </ac:grpSpMkLst>
        </pc:grpChg>
        <pc:grpChg chg="del mod">
          <ac:chgData name="Mario Martinez" userId="3a8698ea-445f-4751-a923-c95ba728fd8c" providerId="ADAL" clId="{8DD508BC-A121-44E9-B0C3-2F55E1E367CB}" dt="2025-05-13T04:33:06.210" v="1689"/>
          <ac:grpSpMkLst>
            <pc:docMk/>
            <pc:sldMk cId="1558847197" sldId="636"/>
            <ac:grpSpMk id="113" creationId="{6159B05D-3B78-A5D4-9AE0-A6B4A1453702}"/>
          </ac:grpSpMkLst>
        </pc:grpChg>
        <pc:grpChg chg="del mod">
          <ac:chgData name="Mario Martinez" userId="3a8698ea-445f-4751-a923-c95ba728fd8c" providerId="ADAL" clId="{8DD508BC-A121-44E9-B0C3-2F55E1E367CB}" dt="2025-05-13T04:34:08.803" v="1698"/>
          <ac:grpSpMkLst>
            <pc:docMk/>
            <pc:sldMk cId="1558847197" sldId="636"/>
            <ac:grpSpMk id="117" creationId="{5F6520A6-0F52-DCAD-9A3E-502CC44F06F6}"/>
          </ac:grpSpMkLst>
        </pc:grpChg>
        <pc:grpChg chg="del mod">
          <ac:chgData name="Mario Martinez" userId="3a8698ea-445f-4751-a923-c95ba728fd8c" providerId="ADAL" clId="{8DD508BC-A121-44E9-B0C3-2F55E1E367CB}" dt="2025-05-13T04:34:22.903" v="1702"/>
          <ac:grpSpMkLst>
            <pc:docMk/>
            <pc:sldMk cId="1558847197" sldId="636"/>
            <ac:grpSpMk id="122" creationId="{9209AFD3-49C3-956D-3CAC-39A8044AA2EF}"/>
          </ac:grpSpMkLst>
        </pc:grpChg>
        <pc:grpChg chg="del mod">
          <ac:chgData name="Mario Martinez" userId="3a8698ea-445f-4751-a923-c95ba728fd8c" providerId="ADAL" clId="{8DD508BC-A121-44E9-B0C3-2F55E1E367CB}" dt="2025-05-13T04:36:51.686" v="1740"/>
          <ac:grpSpMkLst>
            <pc:docMk/>
            <pc:sldMk cId="1558847197" sldId="636"/>
            <ac:grpSpMk id="125" creationId="{A31CBACC-CBB6-9525-A464-449409DDB706}"/>
          </ac:grpSpMkLst>
        </pc:grpChg>
        <pc:grpChg chg="del mod">
          <ac:chgData name="Mario Martinez" userId="3a8698ea-445f-4751-a923-c95ba728fd8c" providerId="ADAL" clId="{8DD508BC-A121-44E9-B0C3-2F55E1E367CB}" dt="2025-05-13T04:35:57.703" v="1718"/>
          <ac:grpSpMkLst>
            <pc:docMk/>
            <pc:sldMk cId="1558847197" sldId="636"/>
            <ac:grpSpMk id="135" creationId="{EE2CF57C-195B-51F6-0310-4CFDC159864D}"/>
          </ac:grpSpMkLst>
        </pc:grpChg>
        <pc:grpChg chg="del mod">
          <ac:chgData name="Mario Martinez" userId="3a8698ea-445f-4751-a923-c95ba728fd8c" providerId="ADAL" clId="{8DD508BC-A121-44E9-B0C3-2F55E1E367CB}" dt="2025-05-13T04:36:51.686" v="1740"/>
          <ac:grpSpMkLst>
            <pc:docMk/>
            <pc:sldMk cId="1558847197" sldId="636"/>
            <ac:grpSpMk id="137" creationId="{6076EB5C-8293-46BE-F8D5-CAC521155B89}"/>
          </ac:grpSpMkLst>
        </pc:grpChg>
        <pc:grpChg chg="del mod">
          <ac:chgData name="Mario Martinez" userId="3a8698ea-445f-4751-a923-c95ba728fd8c" providerId="ADAL" clId="{8DD508BC-A121-44E9-B0C3-2F55E1E367CB}" dt="2025-05-13T04:36:39.803" v="1726"/>
          <ac:grpSpMkLst>
            <pc:docMk/>
            <pc:sldMk cId="1558847197" sldId="636"/>
            <ac:grpSpMk id="140" creationId="{B23ED369-AF58-A617-B75E-BAB3B66B574D}"/>
          </ac:grpSpMkLst>
        </pc:grpChg>
        <pc:grpChg chg="del mod">
          <ac:chgData name="Mario Martinez" userId="3a8698ea-445f-4751-a923-c95ba728fd8c" providerId="ADAL" clId="{8DD508BC-A121-44E9-B0C3-2F55E1E367CB}" dt="2025-05-13T04:36:45.730" v="1736"/>
          <ac:grpSpMkLst>
            <pc:docMk/>
            <pc:sldMk cId="1558847197" sldId="636"/>
            <ac:grpSpMk id="143" creationId="{071C2A57-E467-8512-D6F6-50C4E8A4A258}"/>
          </ac:grpSpMkLst>
        </pc:grpChg>
        <pc:grpChg chg="del mod">
          <ac:chgData name="Mario Martinez" userId="3a8698ea-445f-4751-a923-c95ba728fd8c" providerId="ADAL" clId="{8DD508BC-A121-44E9-B0C3-2F55E1E367CB}" dt="2025-05-13T04:36:58.563" v="1749"/>
          <ac:grpSpMkLst>
            <pc:docMk/>
            <pc:sldMk cId="1558847197" sldId="636"/>
            <ac:grpSpMk id="147" creationId="{317FA1B3-4EB9-03E8-E8CA-CB5C3D23B56D}"/>
          </ac:grpSpMkLst>
        </pc:grpChg>
        <pc:grpChg chg="del mod">
          <ac:chgData name="Mario Martinez" userId="3a8698ea-445f-4751-a923-c95ba728fd8c" providerId="ADAL" clId="{8DD508BC-A121-44E9-B0C3-2F55E1E367CB}" dt="2025-05-13T04:37:00.346" v="1751"/>
          <ac:grpSpMkLst>
            <pc:docMk/>
            <pc:sldMk cId="1558847197" sldId="636"/>
            <ac:grpSpMk id="156" creationId="{843A42FE-0C24-49C3-DCA8-F47DCE4E3203}"/>
          </ac:grpSpMkLst>
        </pc:grpChg>
        <pc:grpChg chg="del mod">
          <ac:chgData name="Mario Martinez" userId="3a8698ea-445f-4751-a923-c95ba728fd8c" providerId="ADAL" clId="{8DD508BC-A121-44E9-B0C3-2F55E1E367CB}" dt="2025-05-13T04:37:46.433" v="1758"/>
          <ac:grpSpMkLst>
            <pc:docMk/>
            <pc:sldMk cId="1558847197" sldId="636"/>
            <ac:grpSpMk id="158" creationId="{1F087D90-EE3F-F64E-FE16-CB6B5C288F11}"/>
          </ac:grpSpMkLst>
        </pc:grpChg>
        <pc:grpChg chg="del mod">
          <ac:chgData name="Mario Martinez" userId="3a8698ea-445f-4751-a923-c95ba728fd8c" providerId="ADAL" clId="{8DD508BC-A121-44E9-B0C3-2F55E1E367CB}" dt="2025-05-13T04:44:07.686" v="1790"/>
          <ac:grpSpMkLst>
            <pc:docMk/>
            <pc:sldMk cId="1558847197" sldId="636"/>
            <ac:grpSpMk id="162" creationId="{D64E5F32-04DA-D05A-5036-4C657CB25D25}"/>
          </ac:grpSpMkLst>
        </pc:grpChg>
        <pc:grpChg chg="del mod">
          <ac:chgData name="Mario Martinez" userId="3a8698ea-445f-4751-a923-c95ba728fd8c" providerId="ADAL" clId="{8DD508BC-A121-44E9-B0C3-2F55E1E367CB}" dt="2025-05-13T04:38:01.712" v="1765"/>
          <ac:grpSpMkLst>
            <pc:docMk/>
            <pc:sldMk cId="1558847197" sldId="636"/>
            <ac:grpSpMk id="168" creationId="{BBFAC585-BDF3-978D-FFF7-1D624FD480BF}"/>
          </ac:grpSpMkLst>
        </pc:grpChg>
        <pc:grpChg chg="del mod">
          <ac:chgData name="Mario Martinez" userId="3a8698ea-445f-4751-a923-c95ba728fd8c" providerId="ADAL" clId="{8DD508BC-A121-44E9-B0C3-2F55E1E367CB}" dt="2025-05-13T04:44:05.056" v="1783"/>
          <ac:grpSpMkLst>
            <pc:docMk/>
            <pc:sldMk cId="1558847197" sldId="636"/>
            <ac:grpSpMk id="172" creationId="{B40BD4F3-655F-EA5B-F7C9-03FE76B3C4B8}"/>
          </ac:grpSpMkLst>
        </pc:grpChg>
        <pc:grpChg chg="del mod">
          <ac:chgData name="Mario Martinez" userId="3a8698ea-445f-4751-a923-c95ba728fd8c" providerId="ADAL" clId="{8DD508BC-A121-44E9-B0C3-2F55E1E367CB}" dt="2025-05-13T04:44:07.686" v="1790"/>
          <ac:grpSpMkLst>
            <pc:docMk/>
            <pc:sldMk cId="1558847197" sldId="636"/>
            <ac:grpSpMk id="174" creationId="{8602F0D1-E797-D3F4-ADE3-8ED278181642}"/>
          </ac:grpSpMkLst>
        </pc:grpChg>
        <pc:grpChg chg="del mod">
          <ac:chgData name="Mario Martinez" userId="3a8698ea-445f-4751-a923-c95ba728fd8c" providerId="ADAL" clId="{8DD508BC-A121-44E9-B0C3-2F55E1E367CB}" dt="2025-05-13T04:44:10.443" v="1793"/>
          <ac:grpSpMkLst>
            <pc:docMk/>
            <pc:sldMk cId="1558847197" sldId="636"/>
            <ac:grpSpMk id="181" creationId="{1062DAE9-206D-EE93-71CD-5413576120B4}"/>
          </ac:grpSpMkLst>
        </pc:grpChg>
        <pc:grpChg chg="del mod">
          <ac:chgData name="Mario Martinez" userId="3a8698ea-445f-4751-a923-c95ba728fd8c" providerId="ADAL" clId="{8DD508BC-A121-44E9-B0C3-2F55E1E367CB}" dt="2025-05-13T04:44:13.713" v="1795"/>
          <ac:grpSpMkLst>
            <pc:docMk/>
            <pc:sldMk cId="1558847197" sldId="636"/>
            <ac:grpSpMk id="184" creationId="{E6033AD3-83A0-C5B2-7CB9-8ABD56145B02}"/>
          </ac:grpSpMkLst>
        </pc:grpChg>
        <pc:grpChg chg="del mod">
          <ac:chgData name="Mario Martinez" userId="3a8698ea-445f-4751-a923-c95ba728fd8c" providerId="ADAL" clId="{8DD508BC-A121-44E9-B0C3-2F55E1E367CB}" dt="2025-05-13T04:44:14.971" v="1798"/>
          <ac:grpSpMkLst>
            <pc:docMk/>
            <pc:sldMk cId="1558847197" sldId="636"/>
            <ac:grpSpMk id="186" creationId="{FDB1E13D-4EE6-A855-AD0F-1FF704E4D945}"/>
          </ac:grpSpMkLst>
        </pc:grpChg>
        <pc:grpChg chg="del mod">
          <ac:chgData name="Mario Martinez" userId="3a8698ea-445f-4751-a923-c95ba728fd8c" providerId="ADAL" clId="{8DD508BC-A121-44E9-B0C3-2F55E1E367CB}" dt="2025-05-13T04:51:55.605" v="1990"/>
          <ac:grpSpMkLst>
            <pc:docMk/>
            <pc:sldMk cId="1558847197" sldId="636"/>
            <ac:grpSpMk id="189" creationId="{5769F0BF-E83B-40B0-9B8A-F3C6E3BF8625}"/>
          </ac:grpSpMkLst>
        </pc:grpChg>
        <pc:grpChg chg="del mod">
          <ac:chgData name="Mario Martinez" userId="3a8698ea-445f-4751-a923-c95ba728fd8c" providerId="ADAL" clId="{8DD508BC-A121-44E9-B0C3-2F55E1E367CB}" dt="2025-05-13T04:45:56.933" v="1825"/>
          <ac:grpSpMkLst>
            <pc:docMk/>
            <pc:sldMk cId="1558847197" sldId="636"/>
            <ac:grpSpMk id="206" creationId="{FD442080-7E67-EB9E-D425-2E243A709D9B}"/>
          </ac:grpSpMkLst>
        </pc:grpChg>
        <pc:grpChg chg="del mod">
          <ac:chgData name="Mario Martinez" userId="3a8698ea-445f-4751-a923-c95ba728fd8c" providerId="ADAL" clId="{8DD508BC-A121-44E9-B0C3-2F55E1E367CB}" dt="2025-05-13T04:48:43.712" v="1855"/>
          <ac:grpSpMkLst>
            <pc:docMk/>
            <pc:sldMk cId="1558847197" sldId="636"/>
            <ac:grpSpMk id="208" creationId="{E541213E-67F5-63B7-B1F9-05C44E257FD8}"/>
          </ac:grpSpMkLst>
        </pc:grpChg>
        <pc:grpChg chg="del mod">
          <ac:chgData name="Mario Martinez" userId="3a8698ea-445f-4751-a923-c95ba728fd8c" providerId="ADAL" clId="{8DD508BC-A121-44E9-B0C3-2F55E1E367CB}" dt="2025-05-13T04:46:48.821" v="1837"/>
          <ac:grpSpMkLst>
            <pc:docMk/>
            <pc:sldMk cId="1558847197" sldId="636"/>
            <ac:grpSpMk id="212" creationId="{97C4D6E0-306E-7250-E6AA-1642D466FCC1}"/>
          </ac:grpSpMkLst>
        </pc:grpChg>
        <pc:grpChg chg="del mod">
          <ac:chgData name="Mario Martinez" userId="3a8698ea-445f-4751-a923-c95ba728fd8c" providerId="ADAL" clId="{8DD508BC-A121-44E9-B0C3-2F55E1E367CB}" dt="2025-05-13T04:50:18.087" v="1879"/>
          <ac:grpSpMkLst>
            <pc:docMk/>
            <pc:sldMk cId="1558847197" sldId="636"/>
            <ac:grpSpMk id="218" creationId="{2E0588C3-C9EE-38C1-1B14-7C48237E00D9}"/>
          </ac:grpSpMkLst>
        </pc:grpChg>
        <pc:grpChg chg="del mod">
          <ac:chgData name="Mario Martinez" userId="3a8698ea-445f-4751-a923-c95ba728fd8c" providerId="ADAL" clId="{8DD508BC-A121-44E9-B0C3-2F55E1E367CB}" dt="2025-05-13T04:47:14.800" v="1843"/>
          <ac:grpSpMkLst>
            <pc:docMk/>
            <pc:sldMk cId="1558847197" sldId="636"/>
            <ac:grpSpMk id="221" creationId="{1065D335-6CBB-8CD9-3CE4-622B9E26DAF4}"/>
          </ac:grpSpMkLst>
        </pc:grpChg>
        <pc:grpChg chg="del mod">
          <ac:chgData name="Mario Martinez" userId="3a8698ea-445f-4751-a923-c95ba728fd8c" providerId="ADAL" clId="{8DD508BC-A121-44E9-B0C3-2F55E1E367CB}" dt="2025-05-13T04:48:53.708" v="1859"/>
          <ac:grpSpMkLst>
            <pc:docMk/>
            <pc:sldMk cId="1558847197" sldId="636"/>
            <ac:grpSpMk id="224" creationId="{19D3F667-1CB6-5CDE-0DE0-CB71D09846E1}"/>
          </ac:grpSpMkLst>
        </pc:grpChg>
        <pc:grpChg chg="del mod">
          <ac:chgData name="Mario Martinez" userId="3a8698ea-445f-4751-a923-c95ba728fd8c" providerId="ADAL" clId="{8DD508BC-A121-44E9-B0C3-2F55E1E367CB}" dt="2025-05-13T04:49:02.642" v="1861"/>
          <ac:grpSpMkLst>
            <pc:docMk/>
            <pc:sldMk cId="1558847197" sldId="636"/>
            <ac:grpSpMk id="230" creationId="{FE514D5C-4B07-AAC7-F690-9819114903F7}"/>
          </ac:grpSpMkLst>
        </pc:grpChg>
        <pc:grpChg chg="del mod">
          <ac:chgData name="Mario Martinez" userId="3a8698ea-445f-4751-a923-c95ba728fd8c" providerId="ADAL" clId="{8DD508BC-A121-44E9-B0C3-2F55E1E367CB}" dt="2025-05-13T04:51:30.630" v="1924"/>
          <ac:grpSpMkLst>
            <pc:docMk/>
            <pc:sldMk cId="1558847197" sldId="636"/>
            <ac:grpSpMk id="233" creationId="{C3A9EE3C-C1E9-C17F-7356-0D6B5DE1A306}"/>
          </ac:grpSpMkLst>
        </pc:grpChg>
        <pc:grpChg chg="del mod">
          <ac:chgData name="Mario Martinez" userId="3a8698ea-445f-4751-a923-c95ba728fd8c" providerId="ADAL" clId="{8DD508BC-A121-44E9-B0C3-2F55E1E367CB}" dt="2025-05-13T04:51:30.632" v="1946"/>
          <ac:grpSpMkLst>
            <pc:docMk/>
            <pc:sldMk cId="1558847197" sldId="636"/>
            <ac:grpSpMk id="236" creationId="{C396EE4D-965A-B8C7-3515-A9B1241A3BC9}"/>
          </ac:grpSpMkLst>
        </pc:grpChg>
        <pc:grpChg chg="del mod">
          <ac:chgData name="Mario Martinez" userId="3a8698ea-445f-4751-a923-c95ba728fd8c" providerId="ADAL" clId="{8DD508BC-A121-44E9-B0C3-2F55E1E367CB}" dt="2025-05-13T04:49:11.769" v="1868"/>
          <ac:grpSpMkLst>
            <pc:docMk/>
            <pc:sldMk cId="1558847197" sldId="636"/>
            <ac:grpSpMk id="238" creationId="{A9B853ED-7C00-D666-7ED3-B3D6BEDE2EA9}"/>
          </ac:grpSpMkLst>
        </pc:grpChg>
        <pc:grpChg chg="del mod">
          <ac:chgData name="Mario Martinez" userId="3a8698ea-445f-4751-a923-c95ba728fd8c" providerId="ADAL" clId="{8DD508BC-A121-44E9-B0C3-2F55E1E367CB}" dt="2025-05-13T04:49:31.158" v="1870"/>
          <ac:grpSpMkLst>
            <pc:docMk/>
            <pc:sldMk cId="1558847197" sldId="636"/>
            <ac:grpSpMk id="245" creationId="{AEC6AEAF-4BC2-1CD3-1F22-F989F3EFB287}"/>
          </ac:grpSpMkLst>
        </pc:grpChg>
        <pc:grpChg chg="del mod">
          <ac:chgData name="Mario Martinez" userId="3a8698ea-445f-4751-a923-c95ba728fd8c" providerId="ADAL" clId="{8DD508BC-A121-44E9-B0C3-2F55E1E367CB}" dt="2025-05-13T04:51:32.042" v="1955"/>
          <ac:grpSpMkLst>
            <pc:docMk/>
            <pc:sldMk cId="1558847197" sldId="636"/>
            <ac:grpSpMk id="247" creationId="{C73721C7-67E0-3ABE-C8D1-594E8E79521A}"/>
          </ac:grpSpMkLst>
        </pc:grpChg>
        <pc:grpChg chg="del mod">
          <ac:chgData name="Mario Martinez" userId="3a8698ea-445f-4751-a923-c95ba728fd8c" providerId="ADAL" clId="{8DD508BC-A121-44E9-B0C3-2F55E1E367CB}" dt="2025-05-13T04:51:28.375" v="1917"/>
          <ac:grpSpMkLst>
            <pc:docMk/>
            <pc:sldMk cId="1558847197" sldId="636"/>
            <ac:grpSpMk id="251" creationId="{2DB2D8CE-2BFB-DE48-BECB-2BB4A05DD18A}"/>
          </ac:grpSpMkLst>
        </pc:grpChg>
        <pc:grpChg chg="del mod">
          <ac:chgData name="Mario Martinez" userId="3a8698ea-445f-4751-a923-c95ba728fd8c" providerId="ADAL" clId="{8DD508BC-A121-44E9-B0C3-2F55E1E367CB}" dt="2025-05-13T04:50:55.358" v="1894"/>
          <ac:grpSpMkLst>
            <pc:docMk/>
            <pc:sldMk cId="1558847197" sldId="636"/>
            <ac:grpSpMk id="260" creationId="{81FFF0F2-DEE5-59FD-4CBA-1F425D3FD09F}"/>
          </ac:grpSpMkLst>
        </pc:grpChg>
        <pc:grpChg chg="del mod">
          <ac:chgData name="Mario Martinez" userId="3a8698ea-445f-4751-a923-c95ba728fd8c" providerId="ADAL" clId="{8DD508BC-A121-44E9-B0C3-2F55E1E367CB}" dt="2025-05-13T04:50:58.663" v="1897"/>
          <ac:grpSpMkLst>
            <pc:docMk/>
            <pc:sldMk cId="1558847197" sldId="636"/>
            <ac:grpSpMk id="262" creationId="{F1D44E0E-D458-D89C-0793-F0A82297C5FF}"/>
          </ac:grpSpMkLst>
        </pc:grpChg>
        <pc:grpChg chg="del mod">
          <ac:chgData name="Mario Martinez" userId="3a8698ea-445f-4751-a923-c95ba728fd8c" providerId="ADAL" clId="{8DD508BC-A121-44E9-B0C3-2F55E1E367CB}" dt="2025-05-13T04:51:06.394" v="1903"/>
          <ac:grpSpMkLst>
            <pc:docMk/>
            <pc:sldMk cId="1558847197" sldId="636"/>
            <ac:grpSpMk id="266" creationId="{D44D531E-77B3-6E14-28AD-9F8E625F8E9C}"/>
          </ac:grpSpMkLst>
        </pc:grpChg>
        <pc:grpChg chg="del mod">
          <ac:chgData name="Mario Martinez" userId="3a8698ea-445f-4751-a923-c95ba728fd8c" providerId="ADAL" clId="{8DD508BC-A121-44E9-B0C3-2F55E1E367CB}" dt="2025-05-13T04:51:10.042" v="1908"/>
          <ac:grpSpMkLst>
            <pc:docMk/>
            <pc:sldMk cId="1558847197" sldId="636"/>
            <ac:grpSpMk id="269" creationId="{81A2101F-8439-A4DB-578E-7E9DE8D981B3}"/>
          </ac:grpSpMkLst>
        </pc:grpChg>
        <pc:grpChg chg="del mod">
          <ac:chgData name="Mario Martinez" userId="3a8698ea-445f-4751-a923-c95ba728fd8c" providerId="ADAL" clId="{8DD508BC-A121-44E9-B0C3-2F55E1E367CB}" dt="2025-05-13T04:51:23.753" v="1914"/>
          <ac:grpSpMkLst>
            <pc:docMk/>
            <pc:sldMk cId="1558847197" sldId="636"/>
            <ac:grpSpMk id="272" creationId="{831765A0-4E4E-A0F1-31AE-260E523CB0CF}"/>
          </ac:grpSpMkLst>
        </pc:grpChg>
        <pc:grpChg chg="del mod">
          <ac:chgData name="Mario Martinez" userId="3a8698ea-445f-4751-a923-c95ba728fd8c" providerId="ADAL" clId="{8DD508BC-A121-44E9-B0C3-2F55E1E367CB}" dt="2025-05-13T04:58:15.638" v="2197"/>
          <ac:grpSpMkLst>
            <pc:docMk/>
            <pc:sldMk cId="1558847197" sldId="636"/>
            <ac:grpSpMk id="274" creationId="{0119A90B-E718-7D97-AED0-67CF629477CE}"/>
          </ac:grpSpMkLst>
        </pc:grpChg>
        <pc:grpChg chg="del mod">
          <ac:chgData name="Mario Martinez" userId="3a8698ea-445f-4751-a923-c95ba728fd8c" providerId="ADAL" clId="{8DD508BC-A121-44E9-B0C3-2F55E1E367CB}" dt="2025-05-13T04:55:31.783" v="2043"/>
          <ac:grpSpMkLst>
            <pc:docMk/>
            <pc:sldMk cId="1558847197" sldId="636"/>
            <ac:grpSpMk id="278" creationId="{15A650B1-3BA4-A8AC-5B2E-D8F6D3F0398A}"/>
          </ac:grpSpMkLst>
        </pc:grpChg>
        <pc:grpChg chg="del mod">
          <ac:chgData name="Mario Martinez" userId="3a8698ea-445f-4751-a923-c95ba728fd8c" providerId="ADAL" clId="{8DD508BC-A121-44E9-B0C3-2F55E1E367CB}" dt="2025-05-13T04:51:50.083" v="1984"/>
          <ac:grpSpMkLst>
            <pc:docMk/>
            <pc:sldMk cId="1558847197" sldId="636"/>
            <ac:grpSpMk id="282" creationId="{7934CDC4-7A00-5782-4CE5-01E1664AB961}"/>
          </ac:grpSpMkLst>
        </pc:grpChg>
        <pc:grpChg chg="del mod">
          <ac:chgData name="Mario Martinez" userId="3a8698ea-445f-4751-a923-c95ba728fd8c" providerId="ADAL" clId="{8DD508BC-A121-44E9-B0C3-2F55E1E367CB}" dt="2025-05-13T05:01:18.338" v="2498"/>
          <ac:grpSpMkLst>
            <pc:docMk/>
            <pc:sldMk cId="1558847197" sldId="636"/>
            <ac:grpSpMk id="287" creationId="{B8B8833C-1343-9A64-8E31-0BF8A682978C}"/>
          </ac:grpSpMkLst>
        </pc:grpChg>
        <pc:grpChg chg="del mod">
          <ac:chgData name="Mario Martinez" userId="3a8698ea-445f-4751-a923-c95ba728fd8c" providerId="ADAL" clId="{8DD508BC-A121-44E9-B0C3-2F55E1E367CB}" dt="2025-05-13T04:54:52.652" v="2017"/>
          <ac:grpSpMkLst>
            <pc:docMk/>
            <pc:sldMk cId="1558847197" sldId="636"/>
            <ac:grpSpMk id="298" creationId="{B49F2B66-048F-ABC6-FB76-A6A69189F7D4}"/>
          </ac:grpSpMkLst>
        </pc:grpChg>
        <pc:grpChg chg="del mod">
          <ac:chgData name="Mario Martinez" userId="3a8698ea-445f-4751-a923-c95ba728fd8c" providerId="ADAL" clId="{8DD508BC-A121-44E9-B0C3-2F55E1E367CB}" dt="2025-05-13T04:54:18.988" v="2006"/>
          <ac:grpSpMkLst>
            <pc:docMk/>
            <pc:sldMk cId="1558847197" sldId="636"/>
            <ac:grpSpMk id="301" creationId="{5E0F7D08-303F-4A54-FB7E-041DA55EC14F}"/>
          </ac:grpSpMkLst>
        </pc:grpChg>
        <pc:grpChg chg="del mod">
          <ac:chgData name="Mario Martinez" userId="3a8698ea-445f-4751-a923-c95ba728fd8c" providerId="ADAL" clId="{8DD508BC-A121-44E9-B0C3-2F55E1E367CB}" dt="2025-05-13T04:54:23.552" v="2009"/>
          <ac:grpSpMkLst>
            <pc:docMk/>
            <pc:sldMk cId="1558847197" sldId="636"/>
            <ac:grpSpMk id="303" creationId="{4A288893-024E-8DBF-79AC-C6FF1BE8E6D9}"/>
          </ac:grpSpMkLst>
        </pc:grpChg>
        <pc:grpChg chg="del mod">
          <ac:chgData name="Mario Martinez" userId="3a8698ea-445f-4751-a923-c95ba728fd8c" providerId="ADAL" clId="{8DD508BC-A121-44E9-B0C3-2F55E1E367CB}" dt="2025-05-13T04:55:07.810" v="2039"/>
          <ac:grpSpMkLst>
            <pc:docMk/>
            <pc:sldMk cId="1558847197" sldId="636"/>
            <ac:grpSpMk id="309" creationId="{4687ED9F-BE96-C17A-7EF7-80D54AA6338E}"/>
          </ac:grpSpMkLst>
        </pc:grpChg>
        <pc:grpChg chg="del mod">
          <ac:chgData name="Mario Martinez" userId="3a8698ea-445f-4751-a923-c95ba728fd8c" providerId="ADAL" clId="{8DD508BC-A121-44E9-B0C3-2F55E1E367CB}" dt="2025-05-13T04:55:50.324" v="2076"/>
          <ac:grpSpMkLst>
            <pc:docMk/>
            <pc:sldMk cId="1558847197" sldId="636"/>
            <ac:grpSpMk id="331" creationId="{5A9BC62A-1751-AF28-D3FA-149C51A7FA0A}"/>
          </ac:grpSpMkLst>
        </pc:grpChg>
        <pc:grpChg chg="del mod">
          <ac:chgData name="Mario Martinez" userId="3a8698ea-445f-4751-a923-c95ba728fd8c" providerId="ADAL" clId="{8DD508BC-A121-44E9-B0C3-2F55E1E367CB}" dt="2025-05-13T04:55:43.341" v="2071"/>
          <ac:grpSpMkLst>
            <pc:docMk/>
            <pc:sldMk cId="1558847197" sldId="636"/>
            <ac:grpSpMk id="335" creationId="{730DE757-F063-C11C-E712-EABD3B030D19}"/>
          </ac:grpSpMkLst>
        </pc:grpChg>
        <pc:grpChg chg="del mod">
          <ac:chgData name="Mario Martinez" userId="3a8698ea-445f-4751-a923-c95ba728fd8c" providerId="ADAL" clId="{8DD508BC-A121-44E9-B0C3-2F55E1E367CB}" dt="2025-05-13T04:55:50.324" v="2076"/>
          <ac:grpSpMkLst>
            <pc:docMk/>
            <pc:sldMk cId="1558847197" sldId="636"/>
            <ac:grpSpMk id="337" creationId="{58982A88-6E45-3C78-A355-1580984CEFA5}"/>
          </ac:grpSpMkLst>
        </pc:grpChg>
        <pc:grpChg chg="del mod">
          <ac:chgData name="Mario Martinez" userId="3a8698ea-445f-4751-a923-c95ba728fd8c" providerId="ADAL" clId="{8DD508BC-A121-44E9-B0C3-2F55E1E367CB}" dt="2025-05-13T04:56:07.066" v="2094"/>
          <ac:grpSpMkLst>
            <pc:docMk/>
            <pc:sldMk cId="1558847197" sldId="636"/>
            <ac:grpSpMk id="342" creationId="{380272C9-2B28-19A8-1CA2-4D3CAA8B2E22}"/>
          </ac:grpSpMkLst>
        </pc:grpChg>
        <pc:grpChg chg="del mod">
          <ac:chgData name="Mario Martinez" userId="3a8698ea-445f-4751-a923-c95ba728fd8c" providerId="ADAL" clId="{8DD508BC-A121-44E9-B0C3-2F55E1E367CB}" dt="2025-05-13T04:56:17.738" v="2096"/>
          <ac:grpSpMkLst>
            <pc:docMk/>
            <pc:sldMk cId="1558847197" sldId="636"/>
            <ac:grpSpMk id="352" creationId="{B7AC5058-9042-43D5-DC84-B9506EC2D52B}"/>
          </ac:grpSpMkLst>
        </pc:grpChg>
        <pc:grpChg chg="del mod">
          <ac:chgData name="Mario Martinez" userId="3a8698ea-445f-4751-a923-c95ba728fd8c" providerId="ADAL" clId="{8DD508BC-A121-44E9-B0C3-2F55E1E367CB}" dt="2025-05-13T04:56:20.347" v="2098"/>
          <ac:grpSpMkLst>
            <pc:docMk/>
            <pc:sldMk cId="1558847197" sldId="636"/>
            <ac:grpSpMk id="354" creationId="{64CE14F5-091D-E1AE-F83C-9CBEF180FC44}"/>
          </ac:grpSpMkLst>
        </pc:grpChg>
        <pc:grpChg chg="del mod">
          <ac:chgData name="Mario Martinez" userId="3a8698ea-445f-4751-a923-c95ba728fd8c" providerId="ADAL" clId="{8DD508BC-A121-44E9-B0C3-2F55E1E367CB}" dt="2025-05-13T04:56:51.958" v="2126"/>
          <ac:grpSpMkLst>
            <pc:docMk/>
            <pc:sldMk cId="1558847197" sldId="636"/>
            <ac:grpSpMk id="356" creationId="{4CAC1EA8-C54E-DA0B-D685-7D73F0DCC1C7}"/>
          </ac:grpSpMkLst>
        </pc:grpChg>
        <pc:grpChg chg="del mod">
          <ac:chgData name="Mario Martinez" userId="3a8698ea-445f-4751-a923-c95ba728fd8c" providerId="ADAL" clId="{8DD508BC-A121-44E9-B0C3-2F55E1E367CB}" dt="2025-05-13T04:58:04.740" v="2189"/>
          <ac:grpSpMkLst>
            <pc:docMk/>
            <pc:sldMk cId="1558847197" sldId="636"/>
            <ac:grpSpMk id="366" creationId="{7DD026D7-02A1-E8D7-4D86-1E1405FFF8C5}"/>
          </ac:grpSpMkLst>
        </pc:grpChg>
        <pc:grpChg chg="del mod">
          <ac:chgData name="Mario Martinez" userId="3a8698ea-445f-4751-a923-c95ba728fd8c" providerId="ADAL" clId="{8DD508BC-A121-44E9-B0C3-2F55E1E367CB}" dt="2025-05-13T04:57:39.486" v="2159"/>
          <ac:grpSpMkLst>
            <pc:docMk/>
            <pc:sldMk cId="1558847197" sldId="636"/>
            <ac:grpSpMk id="373" creationId="{346B11BD-0378-6D5B-AABB-CEE80A62E650}"/>
          </ac:grpSpMkLst>
        </pc:grpChg>
        <pc:grpChg chg="del mod">
          <ac:chgData name="Mario Martinez" userId="3a8698ea-445f-4751-a923-c95ba728fd8c" providerId="ADAL" clId="{8DD508BC-A121-44E9-B0C3-2F55E1E367CB}" dt="2025-05-13T04:57:23.215" v="2146"/>
          <ac:grpSpMkLst>
            <pc:docMk/>
            <pc:sldMk cId="1558847197" sldId="636"/>
            <ac:grpSpMk id="377" creationId="{66E8B1F2-4670-F102-DD00-6E1DAD6C50EE}"/>
          </ac:grpSpMkLst>
        </pc:grpChg>
        <pc:grpChg chg="del mod">
          <ac:chgData name="Mario Martinez" userId="3a8698ea-445f-4751-a923-c95ba728fd8c" providerId="ADAL" clId="{8DD508BC-A121-44E9-B0C3-2F55E1E367CB}" dt="2025-05-13T04:57:23.215" v="2149"/>
          <ac:grpSpMkLst>
            <pc:docMk/>
            <pc:sldMk cId="1558847197" sldId="636"/>
            <ac:grpSpMk id="383" creationId="{227C51F0-632C-219F-F226-EB87C31DFBE4}"/>
          </ac:grpSpMkLst>
        </pc:grpChg>
        <pc:grpChg chg="del mod">
          <ac:chgData name="Mario Martinez" userId="3a8698ea-445f-4751-a923-c95ba728fd8c" providerId="ADAL" clId="{8DD508BC-A121-44E9-B0C3-2F55E1E367CB}" dt="2025-05-13T05:00:11.495" v="2348"/>
          <ac:grpSpMkLst>
            <pc:docMk/>
            <pc:sldMk cId="1558847197" sldId="636"/>
            <ac:grpSpMk id="386" creationId="{45236285-098E-7C89-0BB8-C3579FAC8FE9}"/>
          </ac:grpSpMkLst>
        </pc:grpChg>
        <pc:grpChg chg="del mod">
          <ac:chgData name="Mario Martinez" userId="3a8698ea-445f-4751-a923-c95ba728fd8c" providerId="ADAL" clId="{8DD508BC-A121-44E9-B0C3-2F55E1E367CB}" dt="2025-05-13T04:57:45.931" v="2167"/>
          <ac:grpSpMkLst>
            <pc:docMk/>
            <pc:sldMk cId="1558847197" sldId="636"/>
            <ac:grpSpMk id="391" creationId="{C047206D-D9EA-C7ED-A7FC-E3B0DEB6348D}"/>
          </ac:grpSpMkLst>
        </pc:grpChg>
        <pc:grpChg chg="del mod">
          <ac:chgData name="Mario Martinez" userId="3a8698ea-445f-4751-a923-c95ba728fd8c" providerId="ADAL" clId="{8DD508BC-A121-44E9-B0C3-2F55E1E367CB}" dt="2025-05-13T04:57:50.803" v="2172"/>
          <ac:grpSpMkLst>
            <pc:docMk/>
            <pc:sldMk cId="1558847197" sldId="636"/>
            <ac:grpSpMk id="395" creationId="{1059FC51-CF7A-3623-33F7-71A27AB75D77}"/>
          </ac:grpSpMkLst>
        </pc:grpChg>
        <pc:grpChg chg="del mod">
          <ac:chgData name="Mario Martinez" userId="3a8698ea-445f-4751-a923-c95ba728fd8c" providerId="ADAL" clId="{8DD508BC-A121-44E9-B0C3-2F55E1E367CB}" dt="2025-05-13T04:57:52.512" v="2177"/>
          <ac:grpSpMkLst>
            <pc:docMk/>
            <pc:sldMk cId="1558847197" sldId="636"/>
            <ac:grpSpMk id="397" creationId="{D12ABDF6-A1F5-BFB8-2323-9A4C8B4DC01E}"/>
          </ac:grpSpMkLst>
        </pc:grpChg>
        <pc:grpChg chg="del mod">
          <ac:chgData name="Mario Martinez" userId="3a8698ea-445f-4751-a923-c95ba728fd8c" providerId="ADAL" clId="{8DD508BC-A121-44E9-B0C3-2F55E1E367CB}" dt="2025-05-13T04:57:54.436" v="2181"/>
          <ac:grpSpMkLst>
            <pc:docMk/>
            <pc:sldMk cId="1558847197" sldId="636"/>
            <ac:grpSpMk id="402" creationId="{93D19626-5E45-3659-0C29-CA436619385B}"/>
          </ac:grpSpMkLst>
        </pc:grpChg>
        <pc:grpChg chg="del mod">
          <ac:chgData name="Mario Martinez" userId="3a8698ea-445f-4751-a923-c95ba728fd8c" providerId="ADAL" clId="{8DD508BC-A121-44E9-B0C3-2F55E1E367CB}" dt="2025-05-13T04:57:56.730" v="2185"/>
          <ac:grpSpMkLst>
            <pc:docMk/>
            <pc:sldMk cId="1558847197" sldId="636"/>
            <ac:grpSpMk id="406" creationId="{32E7DD34-A07B-3211-CA9D-C0934E15E474}"/>
          </ac:grpSpMkLst>
        </pc:grpChg>
        <pc:grpChg chg="del mod">
          <ac:chgData name="Mario Martinez" userId="3a8698ea-445f-4751-a923-c95ba728fd8c" providerId="ADAL" clId="{8DD508BC-A121-44E9-B0C3-2F55E1E367CB}" dt="2025-05-13T04:58:01.922" v="2187"/>
          <ac:grpSpMkLst>
            <pc:docMk/>
            <pc:sldMk cId="1558847197" sldId="636"/>
            <ac:grpSpMk id="410" creationId="{B1516A6A-F0A8-4E59-B7E9-E3990420369E}"/>
          </ac:grpSpMkLst>
        </pc:grpChg>
        <pc:grpChg chg="del mod">
          <ac:chgData name="Mario Martinez" userId="3a8698ea-445f-4751-a923-c95ba728fd8c" providerId="ADAL" clId="{8DD508BC-A121-44E9-B0C3-2F55E1E367CB}" dt="2025-05-13T05:01:12.148" v="2431"/>
          <ac:grpSpMkLst>
            <pc:docMk/>
            <pc:sldMk cId="1558847197" sldId="636"/>
            <ac:grpSpMk id="412" creationId="{851AC2F5-8715-1BBE-6D78-B8AF5E089D4B}"/>
          </ac:grpSpMkLst>
        </pc:grpChg>
        <pc:grpChg chg="del mod">
          <ac:chgData name="Mario Martinez" userId="3a8698ea-445f-4751-a923-c95ba728fd8c" providerId="ADAL" clId="{8DD508BC-A121-44E9-B0C3-2F55E1E367CB}" dt="2025-05-13T04:58:08.566" v="2191"/>
          <ac:grpSpMkLst>
            <pc:docMk/>
            <pc:sldMk cId="1558847197" sldId="636"/>
            <ac:grpSpMk id="414" creationId="{61136E22-3167-9C92-511C-CB0275F1AA2B}"/>
          </ac:grpSpMkLst>
        </pc:grpChg>
        <pc:grpChg chg="del mod">
          <ac:chgData name="Mario Martinez" userId="3a8698ea-445f-4751-a923-c95ba728fd8c" providerId="ADAL" clId="{8DD508BC-A121-44E9-B0C3-2F55E1E367CB}" dt="2025-05-13T05:01:19.234" v="2504"/>
          <ac:grpSpMkLst>
            <pc:docMk/>
            <pc:sldMk cId="1558847197" sldId="636"/>
            <ac:grpSpMk id="416" creationId="{8F09D3B4-111F-3620-844F-6DED3C64B6C3}"/>
          </ac:grpSpMkLst>
        </pc:grpChg>
        <pc:grpChg chg="del mod">
          <ac:chgData name="Mario Martinez" userId="3a8698ea-445f-4751-a923-c95ba728fd8c" providerId="ADAL" clId="{8DD508BC-A121-44E9-B0C3-2F55E1E367CB}" dt="2025-05-13T04:58:30.045" v="2229"/>
          <ac:grpSpMkLst>
            <pc:docMk/>
            <pc:sldMk cId="1558847197" sldId="636"/>
            <ac:grpSpMk id="443" creationId="{F2E8AA4A-1BF9-D93F-5CB3-35D12E94940B}"/>
          </ac:grpSpMkLst>
        </pc:grpChg>
        <pc:grpChg chg="del mod">
          <ac:chgData name="Mario Martinez" userId="3a8698ea-445f-4751-a923-c95ba728fd8c" providerId="ADAL" clId="{8DD508BC-A121-44E9-B0C3-2F55E1E367CB}" dt="2025-05-13T04:58:36.022" v="2249"/>
          <ac:grpSpMkLst>
            <pc:docMk/>
            <pc:sldMk cId="1558847197" sldId="636"/>
            <ac:grpSpMk id="445" creationId="{39A0F27D-EEBD-421E-9775-5E46BD15075A}"/>
          </ac:grpSpMkLst>
        </pc:grpChg>
        <pc:grpChg chg="del mod">
          <ac:chgData name="Mario Martinez" userId="3a8698ea-445f-4751-a923-c95ba728fd8c" providerId="ADAL" clId="{8DD508BC-A121-44E9-B0C3-2F55E1E367CB}" dt="2025-05-13T04:58:36.022" v="2249"/>
          <ac:grpSpMkLst>
            <pc:docMk/>
            <pc:sldMk cId="1558847197" sldId="636"/>
            <ac:grpSpMk id="461" creationId="{4DCBB999-2B9F-4862-74DA-185056E6ECB1}"/>
          </ac:grpSpMkLst>
        </pc:grpChg>
        <pc:grpChg chg="del mod">
          <ac:chgData name="Mario Martinez" userId="3a8698ea-445f-4751-a923-c95ba728fd8c" providerId="ADAL" clId="{8DD508BC-A121-44E9-B0C3-2F55E1E367CB}" dt="2025-05-13T04:58:36.022" v="2249"/>
          <ac:grpSpMkLst>
            <pc:docMk/>
            <pc:sldMk cId="1558847197" sldId="636"/>
            <ac:grpSpMk id="462" creationId="{29B8E010-0487-B3BC-1843-BCFF175D1F64}"/>
          </ac:grpSpMkLst>
        </pc:grpChg>
        <pc:grpChg chg="del mod">
          <ac:chgData name="Mario Martinez" userId="3a8698ea-445f-4751-a923-c95ba728fd8c" providerId="ADAL" clId="{8DD508BC-A121-44E9-B0C3-2F55E1E367CB}" dt="2025-05-13T04:58:50.825" v="2252"/>
          <ac:grpSpMkLst>
            <pc:docMk/>
            <pc:sldMk cId="1558847197" sldId="636"/>
            <ac:grpSpMk id="466" creationId="{36C193C1-69ED-8DA3-796F-482BCCF476A2}"/>
          </ac:grpSpMkLst>
        </pc:grpChg>
        <pc:grpChg chg="del mod">
          <ac:chgData name="Mario Martinez" userId="3a8698ea-445f-4751-a923-c95ba728fd8c" providerId="ADAL" clId="{8DD508BC-A121-44E9-B0C3-2F55E1E367CB}" dt="2025-05-13T04:59:47.311" v="2303"/>
          <ac:grpSpMkLst>
            <pc:docMk/>
            <pc:sldMk cId="1558847197" sldId="636"/>
            <ac:grpSpMk id="468" creationId="{9A77ADEE-0799-8AE7-CACB-4BD5B88840A8}"/>
          </ac:grpSpMkLst>
        </pc:grpChg>
        <pc:grpChg chg="del mod">
          <ac:chgData name="Mario Martinez" userId="3a8698ea-445f-4751-a923-c95ba728fd8c" providerId="ADAL" clId="{8DD508BC-A121-44E9-B0C3-2F55E1E367CB}" dt="2025-05-13T04:59:52.933" v="2318"/>
          <ac:grpSpMkLst>
            <pc:docMk/>
            <pc:sldMk cId="1558847197" sldId="636"/>
            <ac:grpSpMk id="472" creationId="{12731DE7-EEA2-FDE6-A013-6BFE534598F5}"/>
          </ac:grpSpMkLst>
        </pc:grpChg>
        <pc:grpChg chg="del mod">
          <ac:chgData name="Mario Martinez" userId="3a8698ea-445f-4751-a923-c95ba728fd8c" providerId="ADAL" clId="{8DD508BC-A121-44E9-B0C3-2F55E1E367CB}" dt="2025-05-13T04:59:47.311" v="2303"/>
          <ac:grpSpMkLst>
            <pc:docMk/>
            <pc:sldMk cId="1558847197" sldId="636"/>
            <ac:grpSpMk id="473" creationId="{CAADFFAD-5BD0-2184-CB53-7BEC94A29C62}"/>
          </ac:grpSpMkLst>
        </pc:grpChg>
        <pc:grpChg chg="del mod">
          <ac:chgData name="Mario Martinez" userId="3a8698ea-445f-4751-a923-c95ba728fd8c" providerId="ADAL" clId="{8DD508BC-A121-44E9-B0C3-2F55E1E367CB}" dt="2025-05-13T04:59:52.933" v="2318"/>
          <ac:grpSpMkLst>
            <pc:docMk/>
            <pc:sldMk cId="1558847197" sldId="636"/>
            <ac:grpSpMk id="484" creationId="{CA685981-1CDF-01E6-7D45-A1D379AEB65A}"/>
          </ac:grpSpMkLst>
        </pc:grpChg>
        <pc:grpChg chg="del mod">
          <ac:chgData name="Mario Martinez" userId="3a8698ea-445f-4751-a923-c95ba728fd8c" providerId="ADAL" clId="{8DD508BC-A121-44E9-B0C3-2F55E1E367CB}" dt="2025-05-13T04:59:56.314" v="2329"/>
          <ac:grpSpMkLst>
            <pc:docMk/>
            <pc:sldMk cId="1558847197" sldId="636"/>
            <ac:grpSpMk id="499" creationId="{9746129F-B07D-7A75-A0EE-40DAB9E85AAC}"/>
          </ac:grpSpMkLst>
        </pc:grpChg>
        <pc:grpChg chg="del mod">
          <ac:chgData name="Mario Martinez" userId="3a8698ea-445f-4751-a923-c95ba728fd8c" providerId="ADAL" clId="{8DD508BC-A121-44E9-B0C3-2F55E1E367CB}" dt="2025-05-13T05:00:16.656" v="2363"/>
          <ac:grpSpMkLst>
            <pc:docMk/>
            <pc:sldMk cId="1558847197" sldId="636"/>
            <ac:grpSpMk id="510" creationId="{79390EEA-43B5-F02A-3E0D-57E82B3078FF}"/>
          </ac:grpSpMkLst>
        </pc:grpChg>
        <pc:grpChg chg="del mod">
          <ac:chgData name="Mario Martinez" userId="3a8698ea-445f-4751-a923-c95ba728fd8c" providerId="ADAL" clId="{8DD508BC-A121-44E9-B0C3-2F55E1E367CB}" dt="2025-05-13T05:00:20.119" v="2365"/>
          <ac:grpSpMkLst>
            <pc:docMk/>
            <pc:sldMk cId="1558847197" sldId="636"/>
            <ac:grpSpMk id="513" creationId="{F5A057AF-20D6-6E53-1F68-41797D091B8A}"/>
          </ac:grpSpMkLst>
        </pc:grpChg>
        <pc:grpChg chg="del mod">
          <ac:chgData name="Mario Martinez" userId="3a8698ea-445f-4751-a923-c95ba728fd8c" providerId="ADAL" clId="{8DD508BC-A121-44E9-B0C3-2F55E1E367CB}" dt="2025-05-13T05:00:28.061" v="2367"/>
          <ac:grpSpMkLst>
            <pc:docMk/>
            <pc:sldMk cId="1558847197" sldId="636"/>
            <ac:grpSpMk id="515" creationId="{8D8CE2F3-11B5-3356-E657-4B2F04ED0975}"/>
          </ac:grpSpMkLst>
        </pc:grpChg>
        <pc:grpChg chg="del mod">
          <ac:chgData name="Mario Martinez" userId="3a8698ea-445f-4751-a923-c95ba728fd8c" providerId="ADAL" clId="{8DD508BC-A121-44E9-B0C3-2F55E1E367CB}" dt="2025-05-13T05:00:43.995" v="2373"/>
          <ac:grpSpMkLst>
            <pc:docMk/>
            <pc:sldMk cId="1558847197" sldId="636"/>
            <ac:grpSpMk id="517" creationId="{F88502CD-EDE1-D07A-0813-BF8BB8B4F7C4}"/>
          </ac:grpSpMkLst>
        </pc:grpChg>
        <pc:grpChg chg="del mod">
          <ac:chgData name="Mario Martinez" userId="3a8698ea-445f-4751-a923-c95ba728fd8c" providerId="ADAL" clId="{8DD508BC-A121-44E9-B0C3-2F55E1E367CB}" dt="2025-05-13T05:00:50.935" v="2378"/>
          <ac:grpSpMkLst>
            <pc:docMk/>
            <pc:sldMk cId="1558847197" sldId="636"/>
            <ac:grpSpMk id="523" creationId="{C18FE6DB-65E4-A80E-B4B9-DA4EDC5BF703}"/>
          </ac:grpSpMkLst>
        </pc:grpChg>
        <pc:grpChg chg="del mod">
          <ac:chgData name="Mario Martinez" userId="3a8698ea-445f-4751-a923-c95ba728fd8c" providerId="ADAL" clId="{8DD508BC-A121-44E9-B0C3-2F55E1E367CB}" dt="2025-05-13T05:00:43.995" v="2373"/>
          <ac:grpSpMkLst>
            <pc:docMk/>
            <pc:sldMk cId="1558847197" sldId="636"/>
            <ac:grpSpMk id="524" creationId="{4B8E8FA8-8DA0-C638-0484-5687F6A96697}"/>
          </ac:grpSpMkLst>
        </pc:grpChg>
        <pc:grpChg chg="del mod">
          <ac:chgData name="Mario Martinez" userId="3a8698ea-445f-4751-a923-c95ba728fd8c" providerId="ADAL" clId="{8DD508BC-A121-44E9-B0C3-2F55E1E367CB}" dt="2025-05-13T05:00:48.036" v="2375"/>
          <ac:grpSpMkLst>
            <pc:docMk/>
            <pc:sldMk cId="1558847197" sldId="636"/>
            <ac:grpSpMk id="525" creationId="{FE909153-365F-978C-A609-0AAEA876F06B}"/>
          </ac:grpSpMkLst>
        </pc:grpChg>
        <pc:grpChg chg="del mod">
          <ac:chgData name="Mario Martinez" userId="3a8698ea-445f-4751-a923-c95ba728fd8c" providerId="ADAL" clId="{8DD508BC-A121-44E9-B0C3-2F55E1E367CB}" dt="2025-05-13T05:01:00.646" v="2411"/>
          <ac:grpSpMkLst>
            <pc:docMk/>
            <pc:sldMk cId="1558847197" sldId="636"/>
            <ac:grpSpMk id="527" creationId="{CD7DE261-D13A-CE47-29A0-D19B44951228}"/>
          </ac:grpSpMkLst>
        </pc:grpChg>
        <pc:grpChg chg="del mod">
          <ac:chgData name="Mario Martinez" userId="3a8698ea-445f-4751-a923-c95ba728fd8c" providerId="ADAL" clId="{8DD508BC-A121-44E9-B0C3-2F55E1E367CB}" dt="2025-05-13T05:01:01.173" v="2413"/>
          <ac:grpSpMkLst>
            <pc:docMk/>
            <pc:sldMk cId="1558847197" sldId="636"/>
            <ac:grpSpMk id="542" creationId="{4883E7A3-B465-E7D6-9709-2F0678D02B8A}"/>
          </ac:grpSpMkLst>
        </pc:grpChg>
        <pc:grpChg chg="del mod">
          <ac:chgData name="Mario Martinez" userId="3a8698ea-445f-4751-a923-c95ba728fd8c" providerId="ADAL" clId="{8DD508BC-A121-44E9-B0C3-2F55E1E367CB}" dt="2025-05-13T05:01:21.340" v="2511"/>
          <ac:grpSpMkLst>
            <pc:docMk/>
            <pc:sldMk cId="1558847197" sldId="636"/>
            <ac:grpSpMk id="544" creationId="{C5EE4894-6A40-D46C-23B9-4DBA606752F9}"/>
          </ac:grpSpMkLst>
        </pc:grpChg>
        <pc:grpChg chg="del mod">
          <ac:chgData name="Mario Martinez" userId="3a8698ea-445f-4751-a923-c95ba728fd8c" providerId="ADAL" clId="{8DD508BC-A121-44E9-B0C3-2F55E1E367CB}" dt="2025-05-13T05:01:45.351" v="2523"/>
          <ac:grpSpMkLst>
            <pc:docMk/>
            <pc:sldMk cId="1558847197" sldId="636"/>
            <ac:grpSpMk id="551" creationId="{5FD89B44-0971-8AE4-856F-8932EAEAA336}"/>
          </ac:grpSpMkLst>
        </pc:grpChg>
        <pc:grpChg chg="del mod">
          <ac:chgData name="Mario Martinez" userId="3a8698ea-445f-4751-a923-c95ba728fd8c" providerId="ADAL" clId="{8DD508BC-A121-44E9-B0C3-2F55E1E367CB}" dt="2025-05-13T05:16:10.200" v="3081"/>
          <ac:grpSpMkLst>
            <pc:docMk/>
            <pc:sldMk cId="1558847197" sldId="636"/>
            <ac:grpSpMk id="556" creationId="{C71525BA-2893-5A6E-39AE-D1B813509C4E}"/>
          </ac:grpSpMkLst>
        </pc:grpChg>
        <pc:grpChg chg="del mod">
          <ac:chgData name="Mario Martinez" userId="3a8698ea-445f-4751-a923-c95ba728fd8c" providerId="ADAL" clId="{8DD508BC-A121-44E9-B0C3-2F55E1E367CB}" dt="2025-05-13T05:01:53.138" v="2533"/>
          <ac:grpSpMkLst>
            <pc:docMk/>
            <pc:sldMk cId="1558847197" sldId="636"/>
            <ac:grpSpMk id="561" creationId="{9A39CED8-C355-A2F0-C687-0BF0EA2451C5}"/>
          </ac:grpSpMkLst>
        </pc:grpChg>
        <pc:grpChg chg="del mod">
          <ac:chgData name="Mario Martinez" userId="3a8698ea-445f-4751-a923-c95ba728fd8c" providerId="ADAL" clId="{8DD508BC-A121-44E9-B0C3-2F55E1E367CB}" dt="2025-05-13T05:01:56.071" v="2537"/>
          <ac:grpSpMkLst>
            <pc:docMk/>
            <pc:sldMk cId="1558847197" sldId="636"/>
            <ac:grpSpMk id="566" creationId="{4B576C03-6B79-78F8-24FE-6AC0DF7C0DB7}"/>
          </ac:grpSpMkLst>
        </pc:grpChg>
        <pc:grpChg chg="del mod">
          <ac:chgData name="Mario Martinez" userId="3a8698ea-445f-4751-a923-c95ba728fd8c" providerId="ADAL" clId="{8DD508BC-A121-44E9-B0C3-2F55E1E367CB}" dt="2025-05-13T05:02:05.310" v="2540"/>
          <ac:grpSpMkLst>
            <pc:docMk/>
            <pc:sldMk cId="1558847197" sldId="636"/>
            <ac:grpSpMk id="570" creationId="{F80A10F1-3869-2166-8E57-D9CEB873C41D}"/>
          </ac:grpSpMkLst>
        </pc:grpChg>
        <pc:grpChg chg="del mod">
          <ac:chgData name="Mario Martinez" userId="3a8698ea-445f-4751-a923-c95ba728fd8c" providerId="ADAL" clId="{8DD508BC-A121-44E9-B0C3-2F55E1E367CB}" dt="2025-05-13T05:02:12.765" v="2545"/>
          <ac:grpSpMkLst>
            <pc:docMk/>
            <pc:sldMk cId="1558847197" sldId="636"/>
            <ac:grpSpMk id="573" creationId="{BC911FAD-FBB8-D8C4-4337-FDA6C6AD47BC}"/>
          </ac:grpSpMkLst>
        </pc:grpChg>
        <pc:grpChg chg="del mod">
          <ac:chgData name="Mario Martinez" userId="3a8698ea-445f-4751-a923-c95ba728fd8c" providerId="ADAL" clId="{8DD508BC-A121-44E9-B0C3-2F55E1E367CB}" dt="2025-05-13T05:03:15.518" v="2565"/>
          <ac:grpSpMkLst>
            <pc:docMk/>
            <pc:sldMk cId="1558847197" sldId="636"/>
            <ac:grpSpMk id="578" creationId="{81426BE5-D97F-314A-02A2-DFADDF5CADF4}"/>
          </ac:grpSpMkLst>
        </pc:grpChg>
        <pc:grpChg chg="del mod">
          <ac:chgData name="Mario Martinez" userId="3a8698ea-445f-4751-a923-c95ba728fd8c" providerId="ADAL" clId="{8DD508BC-A121-44E9-B0C3-2F55E1E367CB}" dt="2025-05-13T05:03:15.518" v="2565"/>
          <ac:grpSpMkLst>
            <pc:docMk/>
            <pc:sldMk cId="1558847197" sldId="636"/>
            <ac:grpSpMk id="582" creationId="{66FC4A34-32BF-27A7-E117-B1FA2D679E3C}"/>
          </ac:grpSpMkLst>
        </pc:grpChg>
        <pc:grpChg chg="del mod">
          <ac:chgData name="Mario Martinez" userId="3a8698ea-445f-4751-a923-c95ba728fd8c" providerId="ADAL" clId="{8DD508BC-A121-44E9-B0C3-2F55E1E367CB}" dt="2025-05-13T05:03:38" v="2600"/>
          <ac:grpSpMkLst>
            <pc:docMk/>
            <pc:sldMk cId="1558847197" sldId="636"/>
            <ac:grpSpMk id="587" creationId="{0474F89D-D5A8-7361-E8D5-0DF464873EF3}"/>
          </ac:grpSpMkLst>
        </pc:grpChg>
        <pc:grpChg chg="del mod">
          <ac:chgData name="Mario Martinez" userId="3a8698ea-445f-4751-a923-c95ba728fd8c" providerId="ADAL" clId="{8DD508BC-A121-44E9-B0C3-2F55E1E367CB}" dt="2025-05-13T05:03:22.299" v="2569"/>
          <ac:grpSpMkLst>
            <pc:docMk/>
            <pc:sldMk cId="1558847197" sldId="636"/>
            <ac:grpSpMk id="597" creationId="{356EF0CD-EBB5-BB96-2A93-76D51DEF9F01}"/>
          </ac:grpSpMkLst>
        </pc:grpChg>
        <pc:grpChg chg="del mod">
          <ac:chgData name="Mario Martinez" userId="3a8698ea-445f-4751-a923-c95ba728fd8c" providerId="ADAL" clId="{8DD508BC-A121-44E9-B0C3-2F55E1E367CB}" dt="2025-05-13T05:03:28.940" v="2593"/>
          <ac:grpSpMkLst>
            <pc:docMk/>
            <pc:sldMk cId="1558847197" sldId="636"/>
            <ac:grpSpMk id="601" creationId="{EB31C4F1-3AA9-CB0E-BED9-86412C553C64}"/>
          </ac:grpSpMkLst>
        </pc:grpChg>
        <pc:grpChg chg="del mod">
          <ac:chgData name="Mario Martinez" userId="3a8698ea-445f-4751-a923-c95ba728fd8c" providerId="ADAL" clId="{8DD508BC-A121-44E9-B0C3-2F55E1E367CB}" dt="2025-05-13T05:03:43.780" v="2612"/>
          <ac:grpSpMkLst>
            <pc:docMk/>
            <pc:sldMk cId="1558847197" sldId="636"/>
            <ac:grpSpMk id="604" creationId="{F4EBC216-CEDA-E8E6-DDB3-D7CD22B273F6}"/>
          </ac:grpSpMkLst>
        </pc:grpChg>
        <pc:grpChg chg="del mod">
          <ac:chgData name="Mario Martinez" userId="3a8698ea-445f-4751-a923-c95ba728fd8c" providerId="ADAL" clId="{8DD508BC-A121-44E9-B0C3-2F55E1E367CB}" dt="2025-05-13T05:04:30.810" v="2626"/>
          <ac:grpSpMkLst>
            <pc:docMk/>
            <pc:sldMk cId="1558847197" sldId="636"/>
            <ac:grpSpMk id="608" creationId="{314E49FC-0925-810B-8EEF-530BC4EA8883}"/>
          </ac:grpSpMkLst>
        </pc:grpChg>
        <pc:grpChg chg="del mod">
          <ac:chgData name="Mario Martinez" userId="3a8698ea-445f-4751-a923-c95ba728fd8c" providerId="ADAL" clId="{8DD508BC-A121-44E9-B0C3-2F55E1E367CB}" dt="2025-05-13T05:04:33.616" v="2628"/>
          <ac:grpSpMkLst>
            <pc:docMk/>
            <pc:sldMk cId="1558847197" sldId="636"/>
            <ac:grpSpMk id="616" creationId="{E0632838-BBDD-D208-BB16-A54CC4915DFC}"/>
          </ac:grpSpMkLst>
        </pc:grpChg>
        <pc:grpChg chg="del mod">
          <ac:chgData name="Mario Martinez" userId="3a8698ea-445f-4751-a923-c95ba728fd8c" providerId="ADAL" clId="{8DD508BC-A121-44E9-B0C3-2F55E1E367CB}" dt="2025-05-13T05:04:51.892" v="2654"/>
          <ac:grpSpMkLst>
            <pc:docMk/>
            <pc:sldMk cId="1558847197" sldId="636"/>
            <ac:grpSpMk id="618" creationId="{4961E635-34ED-3172-2169-7E025FB67749}"/>
          </ac:grpSpMkLst>
        </pc:grpChg>
        <pc:grpChg chg="del mod">
          <ac:chgData name="Mario Martinez" userId="3a8698ea-445f-4751-a923-c95ba728fd8c" providerId="ADAL" clId="{8DD508BC-A121-44E9-B0C3-2F55E1E367CB}" dt="2025-05-13T05:13:45.492" v="2953"/>
          <ac:grpSpMkLst>
            <pc:docMk/>
            <pc:sldMk cId="1558847197" sldId="636"/>
            <ac:grpSpMk id="621" creationId="{3ED7A5F2-179E-5259-4B31-2A9606AF344A}"/>
          </ac:grpSpMkLst>
        </pc:grpChg>
        <pc:grpChg chg="del mod">
          <ac:chgData name="Mario Martinez" userId="3a8698ea-445f-4751-a923-c95ba728fd8c" providerId="ADAL" clId="{8DD508BC-A121-44E9-B0C3-2F55E1E367CB}" dt="2025-05-13T05:05:47.962" v="2657"/>
          <ac:grpSpMkLst>
            <pc:docMk/>
            <pc:sldMk cId="1558847197" sldId="636"/>
            <ac:grpSpMk id="644" creationId="{10A4637D-5816-416E-8319-4788BD652042}"/>
          </ac:grpSpMkLst>
        </pc:grpChg>
        <pc:grpChg chg="del mod">
          <ac:chgData name="Mario Martinez" userId="3a8698ea-445f-4751-a923-c95ba728fd8c" providerId="ADAL" clId="{8DD508BC-A121-44E9-B0C3-2F55E1E367CB}" dt="2025-05-13T05:06:09.246" v="2661"/>
          <ac:grpSpMkLst>
            <pc:docMk/>
            <pc:sldMk cId="1558847197" sldId="636"/>
            <ac:grpSpMk id="647" creationId="{CB674787-1D85-363D-E87B-439FD2D864CC}"/>
          </ac:grpSpMkLst>
        </pc:grpChg>
        <pc:grpChg chg="del mod">
          <ac:chgData name="Mario Martinez" userId="3a8698ea-445f-4751-a923-c95ba728fd8c" providerId="ADAL" clId="{8DD508BC-A121-44E9-B0C3-2F55E1E367CB}" dt="2025-05-13T05:07:25.989" v="2677"/>
          <ac:grpSpMkLst>
            <pc:docMk/>
            <pc:sldMk cId="1558847197" sldId="636"/>
            <ac:grpSpMk id="649" creationId="{BEA3E539-4E3E-E1EF-DFF4-5957B2BF959D}"/>
          </ac:grpSpMkLst>
        </pc:grpChg>
        <pc:grpChg chg="del mod">
          <ac:chgData name="Mario Martinez" userId="3a8698ea-445f-4751-a923-c95ba728fd8c" providerId="ADAL" clId="{8DD508BC-A121-44E9-B0C3-2F55E1E367CB}" dt="2025-05-13T05:13:31.725" v="2938"/>
          <ac:grpSpMkLst>
            <pc:docMk/>
            <pc:sldMk cId="1558847197" sldId="636"/>
            <ac:grpSpMk id="651" creationId="{E3345FD1-62BA-6E5C-0DBF-B8D0DA9FC12D}"/>
          </ac:grpSpMkLst>
        </pc:grpChg>
        <pc:grpChg chg="del mod">
          <ac:chgData name="Mario Martinez" userId="3a8698ea-445f-4751-a923-c95ba728fd8c" providerId="ADAL" clId="{8DD508BC-A121-44E9-B0C3-2F55E1E367CB}" dt="2025-05-13T05:13:36.892" v="2940"/>
          <ac:grpSpMkLst>
            <pc:docMk/>
            <pc:sldMk cId="1558847197" sldId="636"/>
            <ac:grpSpMk id="655" creationId="{8474A11E-1AE5-1029-8AFF-05CF04117894}"/>
          </ac:grpSpMkLst>
        </pc:grpChg>
        <pc:grpChg chg="del mod">
          <ac:chgData name="Mario Martinez" userId="3a8698ea-445f-4751-a923-c95ba728fd8c" providerId="ADAL" clId="{8DD508BC-A121-44E9-B0C3-2F55E1E367CB}" dt="2025-05-13T05:13:45.492" v="2953"/>
          <ac:grpSpMkLst>
            <pc:docMk/>
            <pc:sldMk cId="1558847197" sldId="636"/>
            <ac:grpSpMk id="657" creationId="{0FFB03D4-2597-CA57-5D20-FBC03455BFFA}"/>
          </ac:grpSpMkLst>
        </pc:grpChg>
        <pc:grpChg chg="del mod">
          <ac:chgData name="Mario Martinez" userId="3a8698ea-445f-4751-a923-c95ba728fd8c" providerId="ADAL" clId="{8DD508BC-A121-44E9-B0C3-2F55E1E367CB}" dt="2025-05-14T06:53:54.235" v="3227" actId="478"/>
          <ac:grpSpMkLst>
            <pc:docMk/>
            <pc:sldMk cId="1558847197" sldId="636"/>
            <ac:grpSpMk id="660" creationId="{BA0B9054-2091-195E-566A-28D607979F4E}"/>
          </ac:grpSpMkLst>
        </pc:grpChg>
        <pc:grpChg chg="del mod">
          <ac:chgData name="Mario Martinez" userId="3a8698ea-445f-4751-a923-c95ba728fd8c" providerId="ADAL" clId="{8DD508BC-A121-44E9-B0C3-2F55E1E367CB}" dt="2025-05-13T05:14:18.393" v="2980"/>
          <ac:grpSpMkLst>
            <pc:docMk/>
            <pc:sldMk cId="1558847197" sldId="636"/>
            <ac:grpSpMk id="661" creationId="{2ADECF4F-5A74-5662-BAD1-5B963C4C8201}"/>
          </ac:grpSpMkLst>
        </pc:grpChg>
        <pc:grpChg chg="del mod">
          <ac:chgData name="Mario Martinez" userId="3a8698ea-445f-4751-a923-c95ba728fd8c" providerId="ADAL" clId="{8DD508BC-A121-44E9-B0C3-2F55E1E367CB}" dt="2025-05-13T05:14:01.403" v="2961"/>
          <ac:grpSpMkLst>
            <pc:docMk/>
            <pc:sldMk cId="1558847197" sldId="636"/>
            <ac:grpSpMk id="665" creationId="{E0531390-E476-2D66-C5B7-723B889FEABE}"/>
          </ac:grpSpMkLst>
        </pc:grpChg>
        <pc:grpChg chg="del mod">
          <ac:chgData name="Mario Martinez" userId="3a8698ea-445f-4751-a923-c95ba728fd8c" providerId="ADAL" clId="{8DD508BC-A121-44E9-B0C3-2F55E1E367CB}" dt="2025-05-13T05:14:05.325" v="2964"/>
          <ac:grpSpMkLst>
            <pc:docMk/>
            <pc:sldMk cId="1558847197" sldId="636"/>
            <ac:grpSpMk id="669" creationId="{614E6B86-2F12-AF0C-DBCE-6BF863355D0F}"/>
          </ac:grpSpMkLst>
        </pc:grpChg>
        <pc:grpChg chg="del mod">
          <ac:chgData name="Mario Martinez" userId="3a8698ea-445f-4751-a923-c95ba728fd8c" providerId="ADAL" clId="{8DD508BC-A121-44E9-B0C3-2F55E1E367CB}" dt="2025-05-13T05:14:08.771" v="2966"/>
          <ac:grpSpMkLst>
            <pc:docMk/>
            <pc:sldMk cId="1558847197" sldId="636"/>
            <ac:grpSpMk id="672" creationId="{FFDC88EF-372F-6FF5-972C-19CB40C14800}"/>
          </ac:grpSpMkLst>
        </pc:grpChg>
        <pc:grpChg chg="del mod">
          <ac:chgData name="Mario Martinez" userId="3a8698ea-445f-4751-a923-c95ba728fd8c" providerId="ADAL" clId="{8DD508BC-A121-44E9-B0C3-2F55E1E367CB}" dt="2025-05-13T05:14:14.980" v="2974"/>
          <ac:grpSpMkLst>
            <pc:docMk/>
            <pc:sldMk cId="1558847197" sldId="636"/>
            <ac:grpSpMk id="674" creationId="{90DB4EAE-7F1A-55F3-88D1-959A79C82F04}"/>
          </ac:grpSpMkLst>
        </pc:grpChg>
        <pc:grpChg chg="del mod">
          <ac:chgData name="Mario Martinez" userId="3a8698ea-445f-4751-a923-c95ba728fd8c" providerId="ADAL" clId="{8DD508BC-A121-44E9-B0C3-2F55E1E367CB}" dt="2025-05-13T05:14:18.393" v="2980"/>
          <ac:grpSpMkLst>
            <pc:docMk/>
            <pc:sldMk cId="1558847197" sldId="636"/>
            <ac:grpSpMk id="679" creationId="{1B00DEC2-0D51-1B6A-A8A2-7FD0E3D429D2}"/>
          </ac:grpSpMkLst>
        </pc:grpChg>
        <pc:grpChg chg="del mod">
          <ac:chgData name="Mario Martinez" userId="3a8698ea-445f-4751-a923-c95ba728fd8c" providerId="ADAL" clId="{8DD508BC-A121-44E9-B0C3-2F55E1E367CB}" dt="2025-05-13T05:14:23.997" v="2988"/>
          <ac:grpSpMkLst>
            <pc:docMk/>
            <pc:sldMk cId="1558847197" sldId="636"/>
            <ac:grpSpMk id="685" creationId="{C32FD981-2E1F-3744-86C2-44DF06418305}"/>
          </ac:grpSpMkLst>
        </pc:grpChg>
        <pc:grpChg chg="del mod">
          <ac:chgData name="Mario Martinez" userId="3a8698ea-445f-4751-a923-c95ba728fd8c" providerId="ADAL" clId="{8DD508BC-A121-44E9-B0C3-2F55E1E367CB}" dt="2025-05-13T05:14:31.934" v="2991"/>
          <ac:grpSpMkLst>
            <pc:docMk/>
            <pc:sldMk cId="1558847197" sldId="636"/>
            <ac:grpSpMk id="693" creationId="{921B4D17-33DA-95AD-391E-1083B8EFA0C7}"/>
          </ac:grpSpMkLst>
        </pc:grpChg>
        <pc:grpChg chg="del mod">
          <ac:chgData name="Mario Martinez" userId="3a8698ea-445f-4751-a923-c95ba728fd8c" providerId="ADAL" clId="{8DD508BC-A121-44E9-B0C3-2F55E1E367CB}" dt="2025-05-13T05:15:30.387" v="3026"/>
          <ac:grpSpMkLst>
            <pc:docMk/>
            <pc:sldMk cId="1558847197" sldId="636"/>
            <ac:grpSpMk id="696" creationId="{9C5CEB54-2B91-C1C4-4783-07439EA66D06}"/>
          </ac:grpSpMkLst>
        </pc:grpChg>
        <pc:grpChg chg="del mod">
          <ac:chgData name="Mario Martinez" userId="3a8698ea-445f-4751-a923-c95ba728fd8c" providerId="ADAL" clId="{8DD508BC-A121-44E9-B0C3-2F55E1E367CB}" dt="2025-05-13T05:16:08.170" v="3075"/>
          <ac:grpSpMkLst>
            <pc:docMk/>
            <pc:sldMk cId="1558847197" sldId="636"/>
            <ac:grpSpMk id="700" creationId="{E52DC624-5105-8179-9546-9726C7902C69}"/>
          </ac:grpSpMkLst>
        </pc:grpChg>
        <pc:grpChg chg="del mod">
          <ac:chgData name="Mario Martinez" userId="3a8698ea-445f-4751-a923-c95ba728fd8c" providerId="ADAL" clId="{8DD508BC-A121-44E9-B0C3-2F55E1E367CB}" dt="2025-05-13T05:15:30.387" v="3026"/>
          <ac:grpSpMkLst>
            <pc:docMk/>
            <pc:sldMk cId="1558847197" sldId="636"/>
            <ac:grpSpMk id="710" creationId="{4DBFEA2E-3849-695A-74CD-D034AA5C0E2E}"/>
          </ac:grpSpMkLst>
        </pc:grpChg>
        <pc:grpChg chg="del mod">
          <ac:chgData name="Mario Martinez" userId="3a8698ea-445f-4751-a923-c95ba728fd8c" providerId="ADAL" clId="{8DD508BC-A121-44E9-B0C3-2F55E1E367CB}" dt="2025-05-13T05:15:26.416" v="3021"/>
          <ac:grpSpMkLst>
            <pc:docMk/>
            <pc:sldMk cId="1558847197" sldId="636"/>
            <ac:grpSpMk id="720" creationId="{F22801C8-894B-8B91-DA59-8D24F2182DA6}"/>
          </ac:grpSpMkLst>
        </pc:grpChg>
        <pc:grpChg chg="del mod">
          <ac:chgData name="Mario Martinez" userId="3a8698ea-445f-4751-a923-c95ba728fd8c" providerId="ADAL" clId="{8DD508BC-A121-44E9-B0C3-2F55E1E367CB}" dt="2025-05-13T05:15:30.387" v="3026"/>
          <ac:grpSpMkLst>
            <pc:docMk/>
            <pc:sldMk cId="1558847197" sldId="636"/>
            <ac:grpSpMk id="722" creationId="{8B82586F-8E9E-748B-98EE-993CD9B668E0}"/>
          </ac:grpSpMkLst>
        </pc:grpChg>
        <pc:grpChg chg="del mod">
          <ac:chgData name="Mario Martinez" userId="3a8698ea-445f-4751-a923-c95ba728fd8c" providerId="ADAL" clId="{8DD508BC-A121-44E9-B0C3-2F55E1E367CB}" dt="2025-05-13T05:16:54.247" v="3143"/>
          <ac:grpSpMkLst>
            <pc:docMk/>
            <pc:sldMk cId="1558847197" sldId="636"/>
            <ac:grpSpMk id="727" creationId="{83A4311D-3995-34B7-2376-89035F470722}"/>
          </ac:grpSpMkLst>
        </pc:grpChg>
        <pc:grpChg chg="del mod">
          <ac:chgData name="Mario Martinez" userId="3a8698ea-445f-4751-a923-c95ba728fd8c" providerId="ADAL" clId="{8DD508BC-A121-44E9-B0C3-2F55E1E367CB}" dt="2025-05-13T05:15:41.786" v="3046"/>
          <ac:grpSpMkLst>
            <pc:docMk/>
            <pc:sldMk cId="1558847197" sldId="636"/>
            <ac:grpSpMk id="743" creationId="{3647F490-8825-0E9D-08D2-BB41431A855F}"/>
          </ac:grpSpMkLst>
        </pc:grpChg>
        <pc:grpChg chg="del mod">
          <ac:chgData name="Mario Martinez" userId="3a8698ea-445f-4751-a923-c95ba728fd8c" providerId="ADAL" clId="{8DD508BC-A121-44E9-B0C3-2F55E1E367CB}" dt="2025-05-13T05:16:54.247" v="3143"/>
          <ac:grpSpMkLst>
            <pc:docMk/>
            <pc:sldMk cId="1558847197" sldId="636"/>
            <ac:grpSpMk id="747" creationId="{BA9103A4-5F1C-0530-7364-FFD7BA14B769}"/>
          </ac:grpSpMkLst>
        </pc:grpChg>
        <pc:grpChg chg="del mod">
          <ac:chgData name="Mario Martinez" userId="3a8698ea-445f-4751-a923-c95ba728fd8c" providerId="ADAL" clId="{8DD508BC-A121-44E9-B0C3-2F55E1E367CB}" dt="2025-05-13T05:16:08.170" v="3075"/>
          <ac:grpSpMkLst>
            <pc:docMk/>
            <pc:sldMk cId="1558847197" sldId="636"/>
            <ac:grpSpMk id="752" creationId="{BB746CFA-5E64-8137-E2D3-A1054FBA92E0}"/>
          </ac:grpSpMkLst>
        </pc:grpChg>
        <pc:grpChg chg="del mod">
          <ac:chgData name="Mario Martinez" userId="3a8698ea-445f-4751-a923-c95ba728fd8c" providerId="ADAL" clId="{8DD508BC-A121-44E9-B0C3-2F55E1E367CB}" dt="2025-05-13T05:16:23.913" v="3102"/>
          <ac:grpSpMkLst>
            <pc:docMk/>
            <pc:sldMk cId="1558847197" sldId="636"/>
            <ac:grpSpMk id="754" creationId="{9C2BB556-7F20-BBEF-0060-BD35E51A650B}"/>
          </ac:grpSpMkLst>
        </pc:grpChg>
        <pc:grpChg chg="del mod">
          <ac:chgData name="Mario Martinez" userId="3a8698ea-445f-4751-a923-c95ba728fd8c" providerId="ADAL" clId="{8DD508BC-A121-44E9-B0C3-2F55E1E367CB}" dt="2025-05-13T05:16:22.029" v="3099"/>
          <ac:grpSpMkLst>
            <pc:docMk/>
            <pc:sldMk cId="1558847197" sldId="636"/>
            <ac:grpSpMk id="760" creationId="{949F1599-5BE0-A4BF-0D48-8400D6FB2D81}"/>
          </ac:grpSpMkLst>
        </pc:grpChg>
        <pc:grpChg chg="del mod">
          <ac:chgData name="Mario Martinez" userId="3a8698ea-445f-4751-a923-c95ba728fd8c" providerId="ADAL" clId="{8DD508BC-A121-44E9-B0C3-2F55E1E367CB}" dt="2025-05-13T05:16:54.247" v="3143"/>
          <ac:grpSpMkLst>
            <pc:docMk/>
            <pc:sldMk cId="1558847197" sldId="636"/>
            <ac:grpSpMk id="762" creationId="{54A212A6-66F4-A2C5-8076-1415848A3D21}"/>
          </ac:grpSpMkLst>
        </pc:grpChg>
        <pc:grpChg chg="del mod">
          <ac:chgData name="Mario Martinez" userId="3a8698ea-445f-4751-a923-c95ba728fd8c" providerId="ADAL" clId="{8DD508BC-A121-44E9-B0C3-2F55E1E367CB}" dt="2025-05-13T05:16:41.390" v="3119"/>
          <ac:grpSpMkLst>
            <pc:docMk/>
            <pc:sldMk cId="1558847197" sldId="636"/>
            <ac:grpSpMk id="765" creationId="{593A8A8A-38CB-DCB5-7835-3FC7BF7CDD49}"/>
          </ac:grpSpMkLst>
        </pc:grpChg>
        <pc:grpChg chg="del mod">
          <ac:chgData name="Mario Martinez" userId="3a8698ea-445f-4751-a923-c95ba728fd8c" providerId="ADAL" clId="{8DD508BC-A121-44E9-B0C3-2F55E1E367CB}" dt="2025-05-13T05:16:50.733" v="3130"/>
          <ac:grpSpMkLst>
            <pc:docMk/>
            <pc:sldMk cId="1558847197" sldId="636"/>
            <ac:grpSpMk id="771" creationId="{97D087EF-C809-DDFF-CECD-AF4B3EB60BC5}"/>
          </ac:grpSpMkLst>
        </pc:grpChg>
        <pc:grpChg chg="del mod">
          <ac:chgData name="Mario Martinez" userId="3a8698ea-445f-4751-a923-c95ba728fd8c" providerId="ADAL" clId="{8DD508BC-A121-44E9-B0C3-2F55E1E367CB}" dt="2025-05-13T05:16:42.562" v="3121"/>
          <ac:grpSpMkLst>
            <pc:docMk/>
            <pc:sldMk cId="1558847197" sldId="636"/>
            <ac:grpSpMk id="775" creationId="{AD547A31-E859-C120-6A96-70F84F2D2A99}"/>
          </ac:grpSpMkLst>
        </pc:grpChg>
        <pc:grpChg chg="del mod">
          <ac:chgData name="Mario Martinez" userId="3a8698ea-445f-4751-a923-c95ba728fd8c" providerId="ADAL" clId="{8DD508BC-A121-44E9-B0C3-2F55E1E367CB}" dt="2025-05-13T05:16:43.883" v="3123"/>
          <ac:grpSpMkLst>
            <pc:docMk/>
            <pc:sldMk cId="1558847197" sldId="636"/>
            <ac:grpSpMk id="776" creationId="{8F0EBACA-69DC-3199-8EA2-32EA0F79C53D}"/>
          </ac:grpSpMkLst>
        </pc:grpChg>
        <pc:grpChg chg="del mod">
          <ac:chgData name="Mario Martinez" userId="3a8698ea-445f-4751-a923-c95ba728fd8c" providerId="ADAL" clId="{8DD508BC-A121-44E9-B0C3-2F55E1E367CB}" dt="2025-05-13T05:17:24.198" v="3215"/>
          <ac:grpSpMkLst>
            <pc:docMk/>
            <pc:sldMk cId="1558847197" sldId="636"/>
            <ac:grpSpMk id="788" creationId="{249FCF8D-8EF3-2BBC-BA90-9A62E8609399}"/>
          </ac:grpSpMkLst>
        </pc:grpChg>
        <pc:grpChg chg="del mod">
          <ac:chgData name="Mario Martinez" userId="3a8698ea-445f-4751-a923-c95ba728fd8c" providerId="ADAL" clId="{8DD508BC-A121-44E9-B0C3-2F55E1E367CB}" dt="2025-05-14T06:53:56.197" v="3228" actId="478"/>
          <ac:grpSpMkLst>
            <pc:docMk/>
            <pc:sldMk cId="1558847197" sldId="636"/>
            <ac:grpSpMk id="793" creationId="{D4C1CDF3-40FA-A12E-FFCC-82799904D436}"/>
          </ac:grpSpMkLst>
        </pc:grpChg>
        <pc:inkChg chg="add del">
          <ac:chgData name="Mario Martinez" userId="3a8698ea-445f-4751-a923-c95ba728fd8c" providerId="ADAL" clId="{8DD508BC-A121-44E9-B0C3-2F55E1E367CB}" dt="2025-05-13T04:26:45.028" v="1595"/>
          <ac:inkMkLst>
            <pc:docMk/>
            <pc:sldMk cId="1558847197" sldId="636"/>
            <ac:inkMk id="2" creationId="{B91B7EEF-688B-54B2-C732-8FAED4CA0CB7}"/>
          </ac:inkMkLst>
        </pc:inkChg>
        <pc:inkChg chg="add del">
          <ac:chgData name="Mario Martinez" userId="3a8698ea-445f-4751-a923-c95ba728fd8c" providerId="ADAL" clId="{8DD508BC-A121-44E9-B0C3-2F55E1E367CB}" dt="2025-05-13T04:25:06.640" v="1509"/>
          <ac:inkMkLst>
            <pc:docMk/>
            <pc:sldMk cId="1558847197" sldId="636"/>
            <ac:inkMk id="3" creationId="{405683E7-99CE-6355-86C6-676A7BE00DB7}"/>
          </ac:inkMkLst>
        </pc:inkChg>
        <pc:inkChg chg="add del mod">
          <ac:chgData name="Mario Martinez" userId="3a8698ea-445f-4751-a923-c95ba728fd8c" providerId="ADAL" clId="{8DD508BC-A121-44E9-B0C3-2F55E1E367CB}" dt="2025-05-13T04:30:08.050" v="1620"/>
          <ac:inkMkLst>
            <pc:docMk/>
            <pc:sldMk cId="1558847197" sldId="636"/>
            <ac:inkMk id="5" creationId="{3E6ABFE4-FF5B-355C-181F-F156FD3CA31F}"/>
          </ac:inkMkLst>
        </pc:inkChg>
        <pc:inkChg chg="add del mod">
          <ac:chgData name="Mario Martinez" userId="3a8698ea-445f-4751-a923-c95ba728fd8c" providerId="ADAL" clId="{8DD508BC-A121-44E9-B0C3-2F55E1E367CB}" dt="2025-05-13T04:30:08.050" v="1624"/>
          <ac:inkMkLst>
            <pc:docMk/>
            <pc:sldMk cId="1558847197" sldId="636"/>
            <ac:inkMk id="7" creationId="{9712BFD9-E9C7-39C3-7020-7505F8381FEB}"/>
          </ac:inkMkLst>
        </pc:inkChg>
        <pc:inkChg chg="add del mod">
          <ac:chgData name="Mario Martinez" userId="3a8698ea-445f-4751-a923-c95ba728fd8c" providerId="ADAL" clId="{8DD508BC-A121-44E9-B0C3-2F55E1E367CB}" dt="2025-05-13T04:30:08.709" v="1626"/>
          <ac:inkMkLst>
            <pc:docMk/>
            <pc:sldMk cId="1558847197" sldId="636"/>
            <ac:inkMk id="16" creationId="{88AE75EC-D09C-9FB5-9856-E80898094C13}"/>
          </ac:inkMkLst>
        </pc:inkChg>
        <pc:inkChg chg="add del mod">
          <ac:chgData name="Mario Martinez" userId="3a8698ea-445f-4751-a923-c95ba728fd8c" providerId="ADAL" clId="{8DD508BC-A121-44E9-B0C3-2F55E1E367CB}" dt="2025-05-13T04:30:08.050" v="1619"/>
          <ac:inkMkLst>
            <pc:docMk/>
            <pc:sldMk cId="1558847197" sldId="636"/>
            <ac:inkMk id="17" creationId="{B14223A0-E813-FA62-9421-45151180C6B0}"/>
          </ac:inkMkLst>
        </pc:inkChg>
        <pc:inkChg chg="add del">
          <ac:chgData name="Mario Martinez" userId="3a8698ea-445f-4751-a923-c95ba728fd8c" providerId="ADAL" clId="{8DD508BC-A121-44E9-B0C3-2F55E1E367CB}" dt="2025-05-13T04:30:08.708" v="1625"/>
          <ac:inkMkLst>
            <pc:docMk/>
            <pc:sldMk cId="1558847197" sldId="636"/>
            <ac:inkMk id="18" creationId="{9438FFD8-7A66-DD4B-9A45-E03AEBCBBC5D}"/>
          </ac:inkMkLst>
        </pc:inkChg>
        <pc:inkChg chg="add del mod">
          <ac:chgData name="Mario Martinez" userId="3a8698ea-445f-4751-a923-c95ba728fd8c" providerId="ADAL" clId="{8DD508BC-A121-44E9-B0C3-2F55E1E367CB}" dt="2025-05-13T04:32:24.861" v="1653"/>
          <ac:inkMkLst>
            <pc:docMk/>
            <pc:sldMk cId="1558847197" sldId="636"/>
            <ac:inkMk id="19" creationId="{597EF7CA-9E5D-D757-BE5E-0211C2114861}"/>
          </ac:inkMkLst>
        </pc:inkChg>
        <pc:inkChg chg="add del mod">
          <ac:chgData name="Mario Martinez" userId="3a8698ea-445f-4751-a923-c95ba728fd8c" providerId="ADAL" clId="{8DD508BC-A121-44E9-B0C3-2F55E1E367CB}" dt="2025-05-13T04:32:26.500" v="1655"/>
          <ac:inkMkLst>
            <pc:docMk/>
            <pc:sldMk cId="1558847197" sldId="636"/>
            <ac:inkMk id="20" creationId="{729E17F3-3BF5-03BA-7865-F35C4D5F62CE}"/>
          </ac:inkMkLst>
        </pc:inkChg>
        <pc:inkChg chg="add del mod">
          <ac:chgData name="Mario Martinez" userId="3a8698ea-445f-4751-a923-c95ba728fd8c" providerId="ADAL" clId="{8DD508BC-A121-44E9-B0C3-2F55E1E367CB}" dt="2025-05-13T04:32:26.500" v="1656"/>
          <ac:inkMkLst>
            <pc:docMk/>
            <pc:sldMk cId="1558847197" sldId="636"/>
            <ac:inkMk id="21" creationId="{00E52D54-2CEC-0C0D-D4EC-66FF75D1DC8B}"/>
          </ac:inkMkLst>
        </pc:inkChg>
        <pc:inkChg chg="add del mod">
          <ac:chgData name="Mario Martinez" userId="3a8698ea-445f-4751-a923-c95ba728fd8c" providerId="ADAL" clId="{8DD508BC-A121-44E9-B0C3-2F55E1E367CB}" dt="2025-05-13T04:30:09.819" v="1627"/>
          <ac:inkMkLst>
            <pc:docMk/>
            <pc:sldMk cId="1558847197" sldId="636"/>
            <ac:inkMk id="22" creationId="{7EDD368C-3593-ADF7-23D8-1671B97BB6F2}"/>
          </ac:inkMkLst>
        </pc:inkChg>
        <pc:inkChg chg="add del mod">
          <ac:chgData name="Mario Martinez" userId="3a8698ea-445f-4751-a923-c95ba728fd8c" providerId="ADAL" clId="{8DD508BC-A121-44E9-B0C3-2F55E1E367CB}" dt="2025-05-13T04:26:45.027" v="1594"/>
          <ac:inkMkLst>
            <pc:docMk/>
            <pc:sldMk cId="1558847197" sldId="636"/>
            <ac:inkMk id="26" creationId="{E157C877-D6F7-B7E5-3ED0-4F84D7809389}"/>
          </ac:inkMkLst>
        </pc:inkChg>
        <pc:inkChg chg="add del mod">
          <ac:chgData name="Mario Martinez" userId="3a8698ea-445f-4751-a923-c95ba728fd8c" providerId="ADAL" clId="{8DD508BC-A121-44E9-B0C3-2F55E1E367CB}" dt="2025-05-13T04:28:42.710" v="1603"/>
          <ac:inkMkLst>
            <pc:docMk/>
            <pc:sldMk cId="1558847197" sldId="636"/>
            <ac:inkMk id="27" creationId="{788E87AC-7B6D-4007-C16F-99FE03E082E7}"/>
          </ac:inkMkLst>
        </pc:inkChg>
        <pc:inkChg chg="add del mod">
          <ac:chgData name="Mario Martinez" userId="3a8698ea-445f-4751-a923-c95ba728fd8c" providerId="ADAL" clId="{8DD508BC-A121-44E9-B0C3-2F55E1E367CB}" dt="2025-05-13T04:28:43.117" v="1604"/>
          <ac:inkMkLst>
            <pc:docMk/>
            <pc:sldMk cId="1558847197" sldId="636"/>
            <ac:inkMk id="28" creationId="{AE19D0FE-9CE0-A73C-4338-801B6A3C5DC8}"/>
          </ac:inkMkLst>
        </pc:inkChg>
        <pc:inkChg chg="add del">
          <ac:chgData name="Mario Martinez" userId="3a8698ea-445f-4751-a923-c95ba728fd8c" providerId="ADAL" clId="{8DD508BC-A121-44E9-B0C3-2F55E1E367CB}" dt="2025-05-13T04:30:09.820" v="1628"/>
          <ac:inkMkLst>
            <pc:docMk/>
            <pc:sldMk cId="1558847197" sldId="636"/>
            <ac:inkMk id="30" creationId="{60B73582-31E3-E399-6069-20D213B16839}"/>
          </ac:inkMkLst>
        </pc:inkChg>
        <pc:inkChg chg="add del mod">
          <ac:chgData name="Mario Martinez" userId="3a8698ea-445f-4751-a923-c95ba728fd8c" providerId="ADAL" clId="{8DD508BC-A121-44E9-B0C3-2F55E1E367CB}" dt="2025-05-13T04:30:08.050" v="1623"/>
          <ac:inkMkLst>
            <pc:docMk/>
            <pc:sldMk cId="1558847197" sldId="636"/>
            <ac:inkMk id="31" creationId="{CF1B798C-E63B-907A-9DCC-BAC2D8D4E2A6}"/>
          </ac:inkMkLst>
        </pc:inkChg>
        <pc:inkChg chg="add del">
          <ac:chgData name="Mario Martinez" userId="3a8698ea-445f-4751-a923-c95ba728fd8c" providerId="ADAL" clId="{8DD508BC-A121-44E9-B0C3-2F55E1E367CB}" dt="2025-05-13T04:26:42.998" v="1590"/>
          <ac:inkMkLst>
            <pc:docMk/>
            <pc:sldMk cId="1558847197" sldId="636"/>
            <ac:inkMk id="33" creationId="{F0F19ECB-E8DB-CF6B-1663-FC321FFF2FCB}"/>
          </ac:inkMkLst>
        </pc:inkChg>
        <pc:inkChg chg="add del mod">
          <ac:chgData name="Mario Martinez" userId="3a8698ea-445f-4751-a923-c95ba728fd8c" providerId="ADAL" clId="{8DD508BC-A121-44E9-B0C3-2F55E1E367CB}" dt="2025-05-13T04:32:24.862" v="1654"/>
          <ac:inkMkLst>
            <pc:docMk/>
            <pc:sldMk cId="1558847197" sldId="636"/>
            <ac:inkMk id="34" creationId="{FC09A57E-F430-F79C-3AF9-DBDA7BFA1422}"/>
          </ac:inkMkLst>
        </pc:inkChg>
        <pc:inkChg chg="add del mod">
          <ac:chgData name="Mario Martinez" userId="3a8698ea-445f-4751-a923-c95ba728fd8c" providerId="ADAL" clId="{8DD508BC-A121-44E9-B0C3-2F55E1E367CB}" dt="2025-05-13T04:30:08.049" v="1616"/>
          <ac:inkMkLst>
            <pc:docMk/>
            <pc:sldMk cId="1558847197" sldId="636"/>
            <ac:inkMk id="36" creationId="{4F3148E9-B3F0-983E-98C8-B6ADA19F500E}"/>
          </ac:inkMkLst>
        </pc:inkChg>
        <pc:inkChg chg="add del">
          <ac:chgData name="Mario Martinez" userId="3a8698ea-445f-4751-a923-c95ba728fd8c" providerId="ADAL" clId="{8DD508BC-A121-44E9-B0C3-2F55E1E367CB}" dt="2025-05-13T04:26:42.997" v="1588"/>
          <ac:inkMkLst>
            <pc:docMk/>
            <pc:sldMk cId="1558847197" sldId="636"/>
            <ac:inkMk id="38" creationId="{7462B0BA-743F-6F22-1C61-1D255C65CBAA}"/>
          </ac:inkMkLst>
        </pc:inkChg>
        <pc:inkChg chg="add del mod">
          <ac:chgData name="Mario Martinez" userId="3a8698ea-445f-4751-a923-c95ba728fd8c" providerId="ADAL" clId="{8DD508BC-A121-44E9-B0C3-2F55E1E367CB}" dt="2025-05-13T04:30:08.050" v="1621"/>
          <ac:inkMkLst>
            <pc:docMk/>
            <pc:sldMk cId="1558847197" sldId="636"/>
            <ac:inkMk id="39" creationId="{020E84A0-E8AD-A3FD-A533-00BA91AB6A07}"/>
          </ac:inkMkLst>
        </pc:inkChg>
        <pc:inkChg chg="add del mod">
          <ac:chgData name="Mario Martinez" userId="3a8698ea-445f-4751-a923-c95ba728fd8c" providerId="ADAL" clId="{8DD508BC-A121-44E9-B0C3-2F55E1E367CB}" dt="2025-05-13T04:30:08.050" v="1622"/>
          <ac:inkMkLst>
            <pc:docMk/>
            <pc:sldMk cId="1558847197" sldId="636"/>
            <ac:inkMk id="41" creationId="{5D5B4032-EAF0-5D42-0F99-1705C0D00925}"/>
          </ac:inkMkLst>
        </pc:inkChg>
        <pc:inkChg chg="add del mod">
          <ac:chgData name="Mario Martinez" userId="3a8698ea-445f-4751-a923-c95ba728fd8c" providerId="ADAL" clId="{8DD508BC-A121-44E9-B0C3-2F55E1E367CB}" dt="2025-05-13T04:30:08.050" v="1618"/>
          <ac:inkMkLst>
            <pc:docMk/>
            <pc:sldMk cId="1558847197" sldId="636"/>
            <ac:inkMk id="42" creationId="{220D9E41-E2A7-F4FE-6A26-A3478EFFED32}"/>
          </ac:inkMkLst>
        </pc:inkChg>
        <pc:inkChg chg="add del mod">
          <ac:chgData name="Mario Martinez" userId="3a8698ea-445f-4751-a923-c95ba728fd8c" providerId="ADAL" clId="{8DD508BC-A121-44E9-B0C3-2F55E1E367CB}" dt="2025-05-13T04:30:08.049" v="1617"/>
          <ac:inkMkLst>
            <pc:docMk/>
            <pc:sldMk cId="1558847197" sldId="636"/>
            <ac:inkMk id="43" creationId="{FD7C0D58-60B6-D727-BBBF-831EB94724D9}"/>
          </ac:inkMkLst>
        </pc:inkChg>
        <pc:inkChg chg="add del mod">
          <ac:chgData name="Mario Martinez" userId="3a8698ea-445f-4751-a923-c95ba728fd8c" providerId="ADAL" clId="{8DD508BC-A121-44E9-B0C3-2F55E1E367CB}" dt="2025-05-13T04:32:26.500" v="1658"/>
          <ac:inkMkLst>
            <pc:docMk/>
            <pc:sldMk cId="1558847197" sldId="636"/>
            <ac:inkMk id="44" creationId="{100E7FC9-F7BD-F11C-E6B7-A36339287AB5}"/>
          </ac:inkMkLst>
        </pc:inkChg>
        <pc:inkChg chg="add del mod">
          <ac:chgData name="Mario Martinez" userId="3a8698ea-445f-4751-a923-c95ba728fd8c" providerId="ADAL" clId="{8DD508BC-A121-44E9-B0C3-2F55E1E367CB}" dt="2025-05-13T04:30:08.047" v="1615"/>
          <ac:inkMkLst>
            <pc:docMk/>
            <pc:sldMk cId="1558847197" sldId="636"/>
            <ac:inkMk id="45" creationId="{D15E6263-19D4-B5D1-F8C2-B7CA06D051BE}"/>
          </ac:inkMkLst>
        </pc:inkChg>
        <pc:inkChg chg="add del mod">
          <ac:chgData name="Mario Martinez" userId="3a8698ea-445f-4751-a923-c95ba728fd8c" providerId="ADAL" clId="{8DD508BC-A121-44E9-B0C3-2F55E1E367CB}" dt="2025-05-13T04:26:45.026" v="1593"/>
          <ac:inkMkLst>
            <pc:docMk/>
            <pc:sldMk cId="1558847197" sldId="636"/>
            <ac:inkMk id="47" creationId="{5C2B5E44-42E6-9282-4F9E-A41C0754597E}"/>
          </ac:inkMkLst>
        </pc:inkChg>
        <pc:inkChg chg="add">
          <ac:chgData name="Mario Martinez" userId="3a8698ea-445f-4751-a923-c95ba728fd8c" providerId="ADAL" clId="{8DD508BC-A121-44E9-B0C3-2F55E1E367CB}" dt="2025-05-13T04:26:29.327" v="1543" actId="9405"/>
          <ac:inkMkLst>
            <pc:docMk/>
            <pc:sldMk cId="1558847197" sldId="636"/>
            <ac:inkMk id="48" creationId="{DFACBB74-4C19-A570-B92C-B2020822759D}"/>
          </ac:inkMkLst>
        </pc:inkChg>
        <pc:inkChg chg="add del mod">
          <ac:chgData name="Mario Martinez" userId="3a8698ea-445f-4751-a923-c95ba728fd8c" providerId="ADAL" clId="{8DD508BC-A121-44E9-B0C3-2F55E1E367CB}" dt="2025-05-13T04:26:40.956" v="1571"/>
          <ac:inkMkLst>
            <pc:docMk/>
            <pc:sldMk cId="1558847197" sldId="636"/>
            <ac:inkMk id="49" creationId="{44B58DA4-142A-B95E-3443-EBD9D68FADB7}"/>
          </ac:inkMkLst>
        </pc:inkChg>
        <pc:inkChg chg="add del mod">
          <ac:chgData name="Mario Martinez" userId="3a8698ea-445f-4751-a923-c95ba728fd8c" providerId="ADAL" clId="{8DD508BC-A121-44E9-B0C3-2F55E1E367CB}" dt="2025-05-13T04:26:40.956" v="1572"/>
          <ac:inkMkLst>
            <pc:docMk/>
            <pc:sldMk cId="1558847197" sldId="636"/>
            <ac:inkMk id="50" creationId="{383C184E-F236-EBDC-D8C3-95B619C4B439}"/>
          </ac:inkMkLst>
        </pc:inkChg>
        <pc:inkChg chg="add del mod">
          <ac:chgData name="Mario Martinez" userId="3a8698ea-445f-4751-a923-c95ba728fd8c" providerId="ADAL" clId="{8DD508BC-A121-44E9-B0C3-2F55E1E367CB}" dt="2025-05-13T04:26:40.957" v="1574"/>
          <ac:inkMkLst>
            <pc:docMk/>
            <pc:sldMk cId="1558847197" sldId="636"/>
            <ac:inkMk id="51" creationId="{64BC9ABA-13A0-E4B3-A5DB-1C9C7DE2E91E}"/>
          </ac:inkMkLst>
        </pc:inkChg>
        <pc:inkChg chg="add mod">
          <ac:chgData name="Mario Martinez" userId="3a8698ea-445f-4751-a923-c95ba728fd8c" providerId="ADAL" clId="{8DD508BC-A121-44E9-B0C3-2F55E1E367CB}" dt="2025-05-13T04:26:34.074" v="1556"/>
          <ac:inkMkLst>
            <pc:docMk/>
            <pc:sldMk cId="1558847197" sldId="636"/>
            <ac:inkMk id="52" creationId="{F71C5192-D2BB-52AF-D9FB-BD1BC85B5ECD}"/>
          </ac:inkMkLst>
        </pc:inkChg>
        <pc:inkChg chg="add">
          <ac:chgData name="Mario Martinez" userId="3a8698ea-445f-4751-a923-c95ba728fd8c" providerId="ADAL" clId="{8DD508BC-A121-44E9-B0C3-2F55E1E367CB}" dt="2025-05-13T04:26:31.093" v="1548" actId="9405"/>
          <ac:inkMkLst>
            <pc:docMk/>
            <pc:sldMk cId="1558847197" sldId="636"/>
            <ac:inkMk id="53" creationId="{D579C4AE-5958-72B6-6266-AFF1146806E2}"/>
          </ac:inkMkLst>
        </pc:inkChg>
        <pc:inkChg chg="add mod">
          <ac:chgData name="Mario Martinez" userId="3a8698ea-445f-4751-a923-c95ba728fd8c" providerId="ADAL" clId="{8DD508BC-A121-44E9-B0C3-2F55E1E367CB}" dt="2025-05-13T04:26:34.074" v="1556"/>
          <ac:inkMkLst>
            <pc:docMk/>
            <pc:sldMk cId="1558847197" sldId="636"/>
            <ac:inkMk id="54" creationId="{402D438C-FDB9-B35B-1D4A-9006308BF8F9}"/>
          </ac:inkMkLst>
        </pc:inkChg>
        <pc:inkChg chg="add mod">
          <ac:chgData name="Mario Martinez" userId="3a8698ea-445f-4751-a923-c95ba728fd8c" providerId="ADAL" clId="{8DD508BC-A121-44E9-B0C3-2F55E1E367CB}" dt="2025-05-13T04:26:34.074" v="1556"/>
          <ac:inkMkLst>
            <pc:docMk/>
            <pc:sldMk cId="1558847197" sldId="636"/>
            <ac:inkMk id="55" creationId="{6D403268-7010-B784-4744-ED5B36AEF4BB}"/>
          </ac:inkMkLst>
        </pc:inkChg>
        <pc:inkChg chg="add del mod">
          <ac:chgData name="Mario Martinez" userId="3a8698ea-445f-4751-a923-c95ba728fd8c" providerId="ADAL" clId="{8DD508BC-A121-44E9-B0C3-2F55E1E367CB}" dt="2025-05-13T04:26:41.979" v="1583"/>
          <ac:inkMkLst>
            <pc:docMk/>
            <pc:sldMk cId="1558847197" sldId="636"/>
            <ac:inkMk id="56" creationId="{B66BFE36-0348-8A06-008A-44B2DD733170}"/>
          </ac:inkMkLst>
        </pc:inkChg>
        <pc:inkChg chg="add del mod">
          <ac:chgData name="Mario Martinez" userId="3a8698ea-445f-4751-a923-c95ba728fd8c" providerId="ADAL" clId="{8DD508BC-A121-44E9-B0C3-2F55E1E367CB}" dt="2025-05-13T04:26:41.978" v="1581"/>
          <ac:inkMkLst>
            <pc:docMk/>
            <pc:sldMk cId="1558847197" sldId="636"/>
            <ac:inkMk id="57" creationId="{2CE939EC-DE16-4238-8A5B-189EBF7B1C05}"/>
          </ac:inkMkLst>
        </pc:inkChg>
        <pc:inkChg chg="add del mod">
          <ac:chgData name="Mario Martinez" userId="3a8698ea-445f-4751-a923-c95ba728fd8c" providerId="ADAL" clId="{8DD508BC-A121-44E9-B0C3-2F55E1E367CB}" dt="2025-05-13T04:26:41.979" v="1585"/>
          <ac:inkMkLst>
            <pc:docMk/>
            <pc:sldMk cId="1558847197" sldId="636"/>
            <ac:inkMk id="58" creationId="{69824B21-BCC3-4158-3D5B-AAC5FBB189A5}"/>
          </ac:inkMkLst>
        </pc:inkChg>
        <pc:inkChg chg="add del mod">
          <ac:chgData name="Mario Martinez" userId="3a8698ea-445f-4751-a923-c95ba728fd8c" providerId="ADAL" clId="{8DD508BC-A121-44E9-B0C3-2F55E1E367CB}" dt="2025-05-13T04:26:41.977" v="1579"/>
          <ac:inkMkLst>
            <pc:docMk/>
            <pc:sldMk cId="1558847197" sldId="636"/>
            <ac:inkMk id="59" creationId="{B8AFF2F9-389E-484C-3CDE-EB90A3BFB59F}"/>
          </ac:inkMkLst>
        </pc:inkChg>
        <pc:inkChg chg="add del mod">
          <ac:chgData name="Mario Martinez" userId="3a8698ea-445f-4751-a923-c95ba728fd8c" providerId="ADAL" clId="{8DD508BC-A121-44E9-B0C3-2F55E1E367CB}" dt="2025-05-13T04:26:43.706" v="1592"/>
          <ac:inkMkLst>
            <pc:docMk/>
            <pc:sldMk cId="1558847197" sldId="636"/>
            <ac:inkMk id="60" creationId="{50ECFF51-96DF-0117-4270-50E5C1887CC2}"/>
          </ac:inkMkLst>
        </pc:inkChg>
        <pc:inkChg chg="add del mod">
          <ac:chgData name="Mario Martinez" userId="3a8698ea-445f-4751-a923-c95ba728fd8c" providerId="ADAL" clId="{8DD508BC-A121-44E9-B0C3-2F55E1E367CB}" dt="2025-05-13T04:26:41.195" v="1577"/>
          <ac:inkMkLst>
            <pc:docMk/>
            <pc:sldMk cId="1558847197" sldId="636"/>
            <ac:inkMk id="62" creationId="{5B37F5F6-B63F-034C-B31E-0A686537A97A}"/>
          </ac:inkMkLst>
        </pc:inkChg>
        <pc:inkChg chg="add del mod">
          <ac:chgData name="Mario Martinez" userId="3a8698ea-445f-4751-a923-c95ba728fd8c" providerId="ADAL" clId="{8DD508BC-A121-44E9-B0C3-2F55E1E367CB}" dt="2025-05-13T04:26:42.997" v="1589"/>
          <ac:inkMkLst>
            <pc:docMk/>
            <pc:sldMk cId="1558847197" sldId="636"/>
            <ac:inkMk id="63" creationId="{9EFB488E-46A9-30A2-8470-BF77FB6C6238}"/>
          </ac:inkMkLst>
        </pc:inkChg>
        <pc:inkChg chg="add del">
          <ac:chgData name="Mario Martinez" userId="3a8698ea-445f-4751-a923-c95ba728fd8c" providerId="ADAL" clId="{8DD508BC-A121-44E9-B0C3-2F55E1E367CB}" dt="2025-05-13T04:26:41.979" v="1582"/>
          <ac:inkMkLst>
            <pc:docMk/>
            <pc:sldMk cId="1558847197" sldId="636"/>
            <ac:inkMk id="64" creationId="{E0E3D0C5-01B4-7AA0-1DE7-9EEDCF887C3A}"/>
          </ac:inkMkLst>
        </pc:inkChg>
        <pc:inkChg chg="add del mod">
          <ac:chgData name="Mario Martinez" userId="3a8698ea-445f-4751-a923-c95ba728fd8c" providerId="ADAL" clId="{8DD508BC-A121-44E9-B0C3-2F55E1E367CB}" dt="2025-05-13T04:26:41.978" v="1580"/>
          <ac:inkMkLst>
            <pc:docMk/>
            <pc:sldMk cId="1558847197" sldId="636"/>
            <ac:inkMk id="65" creationId="{994235A7-875B-D0E4-43B3-701F6FC29774}"/>
          </ac:inkMkLst>
        </pc:inkChg>
        <pc:inkChg chg="add del mod">
          <ac:chgData name="Mario Martinez" userId="3a8698ea-445f-4751-a923-c95ba728fd8c" providerId="ADAL" clId="{8DD508BC-A121-44E9-B0C3-2F55E1E367CB}" dt="2025-05-13T04:26:42.231" v="1586"/>
          <ac:inkMkLst>
            <pc:docMk/>
            <pc:sldMk cId="1558847197" sldId="636"/>
            <ac:inkMk id="66" creationId="{BCF7B882-65DA-36F8-B0A0-F65208E3B500}"/>
          </ac:inkMkLst>
        </pc:inkChg>
        <pc:inkChg chg="add del mod">
          <ac:chgData name="Mario Martinez" userId="3a8698ea-445f-4751-a923-c95ba728fd8c" providerId="ADAL" clId="{8DD508BC-A121-44E9-B0C3-2F55E1E367CB}" dt="2025-05-13T04:26:42.233" v="1587"/>
          <ac:inkMkLst>
            <pc:docMk/>
            <pc:sldMk cId="1558847197" sldId="636"/>
            <ac:inkMk id="67" creationId="{3F502A60-2BD3-88C8-65A3-E4E36F6EFF04}"/>
          </ac:inkMkLst>
        </pc:inkChg>
        <pc:inkChg chg="add del mod">
          <ac:chgData name="Mario Martinez" userId="3a8698ea-445f-4751-a923-c95ba728fd8c" providerId="ADAL" clId="{8DD508BC-A121-44E9-B0C3-2F55E1E367CB}" dt="2025-05-13T04:26:43.705" v="1591"/>
          <ac:inkMkLst>
            <pc:docMk/>
            <pc:sldMk cId="1558847197" sldId="636"/>
            <ac:inkMk id="68" creationId="{45F441DE-E153-DB8F-5E2E-D50331E112E1}"/>
          </ac:inkMkLst>
        </pc:inkChg>
        <pc:inkChg chg="add del mod">
          <ac:chgData name="Mario Martinez" userId="3a8698ea-445f-4751-a923-c95ba728fd8c" providerId="ADAL" clId="{8DD508BC-A121-44E9-B0C3-2F55E1E367CB}" dt="2025-05-13T04:26:41.979" v="1584"/>
          <ac:inkMkLst>
            <pc:docMk/>
            <pc:sldMk cId="1558847197" sldId="636"/>
            <ac:inkMk id="70" creationId="{E2720ACD-580E-691D-21D6-E84D9DD4FD4C}"/>
          </ac:inkMkLst>
        </pc:inkChg>
        <pc:inkChg chg="add del mod">
          <ac:chgData name="Mario Martinez" userId="3a8698ea-445f-4751-a923-c95ba728fd8c" providerId="ADAL" clId="{8DD508BC-A121-44E9-B0C3-2F55E1E367CB}" dt="2025-05-13T04:32:26.500" v="1657"/>
          <ac:inkMkLst>
            <pc:docMk/>
            <pc:sldMk cId="1558847197" sldId="636"/>
            <ac:inkMk id="71" creationId="{96AC46CB-4300-3C9F-AEC1-EB988CF30C1A}"/>
          </ac:inkMkLst>
        </pc:inkChg>
        <pc:inkChg chg="add">
          <ac:chgData name="Mario Martinez" userId="3a8698ea-445f-4751-a923-c95ba728fd8c" providerId="ADAL" clId="{8DD508BC-A121-44E9-B0C3-2F55E1E367CB}" dt="2025-05-13T04:26:38.731" v="1567" actId="9405"/>
          <ac:inkMkLst>
            <pc:docMk/>
            <pc:sldMk cId="1558847197" sldId="636"/>
            <ac:inkMk id="72" creationId="{184CB67D-1C35-A8F1-6C15-BEAEA131F2AD}"/>
          </ac:inkMkLst>
        </pc:inkChg>
        <pc:inkChg chg="add del">
          <ac:chgData name="Mario Martinez" userId="3a8698ea-445f-4751-a923-c95ba728fd8c" providerId="ADAL" clId="{8DD508BC-A121-44E9-B0C3-2F55E1E367CB}" dt="2025-05-13T04:28:27.834" v="1602"/>
          <ac:inkMkLst>
            <pc:docMk/>
            <pc:sldMk cId="1558847197" sldId="636"/>
            <ac:inkMk id="74" creationId="{136699E8-3287-F1E7-DC1B-72E305EE4301}"/>
          </ac:inkMkLst>
        </pc:inkChg>
        <pc:inkChg chg="add del">
          <ac:chgData name="Mario Martinez" userId="3a8698ea-445f-4751-a923-c95ba728fd8c" providerId="ADAL" clId="{8DD508BC-A121-44E9-B0C3-2F55E1E367CB}" dt="2025-05-13T04:28:26.301" v="1600"/>
          <ac:inkMkLst>
            <pc:docMk/>
            <pc:sldMk cId="1558847197" sldId="636"/>
            <ac:inkMk id="75" creationId="{16231347-CB6E-0345-BDFE-591897D7D601}"/>
          </ac:inkMkLst>
        </pc:inkChg>
        <pc:inkChg chg="add del">
          <ac:chgData name="Mario Martinez" userId="3a8698ea-445f-4751-a923-c95ba728fd8c" providerId="ADAL" clId="{8DD508BC-A121-44E9-B0C3-2F55E1E367CB}" dt="2025-05-13T04:28:27.186" v="1601"/>
          <ac:inkMkLst>
            <pc:docMk/>
            <pc:sldMk cId="1558847197" sldId="636"/>
            <ac:inkMk id="76" creationId="{77D01F11-92AE-0293-074F-4056EF280DA1}"/>
          </ac:inkMkLst>
        </pc:inkChg>
        <pc:inkChg chg="add del">
          <ac:chgData name="Mario Martinez" userId="3a8698ea-445f-4751-a923-c95ba728fd8c" providerId="ADAL" clId="{8DD508BC-A121-44E9-B0C3-2F55E1E367CB}" dt="2025-05-13T04:31:12.378" v="1644"/>
          <ac:inkMkLst>
            <pc:docMk/>
            <pc:sldMk cId="1558847197" sldId="636"/>
            <ac:inkMk id="77" creationId="{0042967F-E5D1-25F2-1388-1B3FA629C84D}"/>
          </ac:inkMkLst>
        </pc:inkChg>
        <pc:inkChg chg="add del">
          <ac:chgData name="Mario Martinez" userId="3a8698ea-445f-4751-a923-c95ba728fd8c" providerId="ADAL" clId="{8DD508BC-A121-44E9-B0C3-2F55E1E367CB}" dt="2025-05-13T04:31:12.377" v="1643"/>
          <ac:inkMkLst>
            <pc:docMk/>
            <pc:sldMk cId="1558847197" sldId="636"/>
            <ac:inkMk id="78" creationId="{1329CD98-358A-C9CC-34B8-F9BB56974CC9}"/>
          </ac:inkMkLst>
        </pc:inkChg>
        <pc:inkChg chg="add del mod">
          <ac:chgData name="Mario Martinez" userId="3a8698ea-445f-4751-a923-c95ba728fd8c" providerId="ADAL" clId="{8DD508BC-A121-44E9-B0C3-2F55E1E367CB}" dt="2025-05-13T04:30:41.134" v="1635"/>
          <ac:inkMkLst>
            <pc:docMk/>
            <pc:sldMk cId="1558847197" sldId="636"/>
            <ac:inkMk id="79" creationId="{448670DE-264B-F10B-F5FD-68416E76D1F0}"/>
          </ac:inkMkLst>
        </pc:inkChg>
        <pc:inkChg chg="add del mod">
          <ac:chgData name="Mario Martinez" userId="3a8698ea-445f-4751-a923-c95ba728fd8c" providerId="ADAL" clId="{8DD508BC-A121-44E9-B0C3-2F55E1E367CB}" dt="2025-05-13T04:30:39.964" v="1634"/>
          <ac:inkMkLst>
            <pc:docMk/>
            <pc:sldMk cId="1558847197" sldId="636"/>
            <ac:inkMk id="80" creationId="{D27AA045-CE90-5B0C-AC7F-792D793ECBDB}"/>
          </ac:inkMkLst>
        </pc:inkChg>
        <pc:inkChg chg="add del">
          <ac:chgData name="Mario Martinez" userId="3a8698ea-445f-4751-a923-c95ba728fd8c" providerId="ADAL" clId="{8DD508BC-A121-44E9-B0C3-2F55E1E367CB}" dt="2025-05-13T04:31:57.222" v="1648"/>
          <ac:inkMkLst>
            <pc:docMk/>
            <pc:sldMk cId="1558847197" sldId="636"/>
            <ac:inkMk id="82" creationId="{164293E6-CBC0-E6F7-83D3-56448C332C85}"/>
          </ac:inkMkLst>
        </pc:inkChg>
        <pc:inkChg chg="add del">
          <ac:chgData name="Mario Martinez" userId="3a8698ea-445f-4751-a923-c95ba728fd8c" providerId="ADAL" clId="{8DD508BC-A121-44E9-B0C3-2F55E1E367CB}" dt="2025-05-13T04:31:56.486" v="1647"/>
          <ac:inkMkLst>
            <pc:docMk/>
            <pc:sldMk cId="1558847197" sldId="636"/>
            <ac:inkMk id="83" creationId="{11263660-F946-4884-2D3A-83F6310BD065}"/>
          </ac:inkMkLst>
        </pc:inkChg>
        <pc:inkChg chg="add del mod">
          <ac:chgData name="Mario Martinez" userId="3a8698ea-445f-4751-a923-c95ba728fd8c" providerId="ADAL" clId="{8DD508BC-A121-44E9-B0C3-2F55E1E367CB}" dt="2025-05-13T05:16:37.758" v="3113"/>
          <ac:inkMkLst>
            <pc:docMk/>
            <pc:sldMk cId="1558847197" sldId="636"/>
            <ac:inkMk id="84" creationId="{DA4EF3DC-7EB8-1EFA-723E-4A973B0EF072}"/>
          </ac:inkMkLst>
        </pc:inkChg>
        <pc:inkChg chg="add del mod">
          <ac:chgData name="Mario Martinez" userId="3a8698ea-445f-4751-a923-c95ba728fd8c" providerId="ADAL" clId="{8DD508BC-A121-44E9-B0C3-2F55E1E367CB}" dt="2025-05-13T04:32:14.862" v="1652"/>
          <ac:inkMkLst>
            <pc:docMk/>
            <pc:sldMk cId="1558847197" sldId="636"/>
            <ac:inkMk id="85" creationId="{B388D4C6-96B1-5F17-F22B-280643E89DE3}"/>
          </ac:inkMkLst>
        </pc:inkChg>
        <pc:inkChg chg="add del mod">
          <ac:chgData name="Mario Martinez" userId="3a8698ea-445f-4751-a923-c95ba728fd8c" providerId="ADAL" clId="{8DD508BC-A121-44E9-B0C3-2F55E1E367CB}" dt="2025-05-13T05:01:17.707" v="2463"/>
          <ac:inkMkLst>
            <pc:docMk/>
            <pc:sldMk cId="1558847197" sldId="636"/>
            <ac:inkMk id="87" creationId="{0B31A1E1-51DC-3BD1-7853-68952F5530CD}"/>
          </ac:inkMkLst>
        </pc:inkChg>
        <pc:inkChg chg="add mod">
          <ac:chgData name="Mario Martinez" userId="3a8698ea-445f-4751-a923-c95ba728fd8c" providerId="ADAL" clId="{8DD508BC-A121-44E9-B0C3-2F55E1E367CB}" dt="2025-05-13T04:32:33.717" v="1668"/>
          <ac:inkMkLst>
            <pc:docMk/>
            <pc:sldMk cId="1558847197" sldId="636"/>
            <ac:inkMk id="88" creationId="{4BBF38FB-F581-CBB0-3D9C-A16C38B44E14}"/>
          </ac:inkMkLst>
        </pc:inkChg>
        <pc:inkChg chg="add mod">
          <ac:chgData name="Mario Martinez" userId="3a8698ea-445f-4751-a923-c95ba728fd8c" providerId="ADAL" clId="{8DD508BC-A121-44E9-B0C3-2F55E1E367CB}" dt="2025-05-13T04:32:33.717" v="1668"/>
          <ac:inkMkLst>
            <pc:docMk/>
            <pc:sldMk cId="1558847197" sldId="636"/>
            <ac:inkMk id="89" creationId="{22046822-0DCD-9009-4B69-B3DA8F47BE19}"/>
          </ac:inkMkLst>
        </pc:inkChg>
        <pc:inkChg chg="add mod">
          <ac:chgData name="Mario Martinez" userId="3a8698ea-445f-4751-a923-c95ba728fd8c" providerId="ADAL" clId="{8DD508BC-A121-44E9-B0C3-2F55E1E367CB}" dt="2025-05-13T04:43:58.609" v="1778"/>
          <ac:inkMkLst>
            <pc:docMk/>
            <pc:sldMk cId="1558847197" sldId="636"/>
            <ac:inkMk id="90" creationId="{9BA20585-10BD-F728-D430-D900FE77E9F1}"/>
          </ac:inkMkLst>
        </pc:inkChg>
        <pc:inkChg chg="add del mod">
          <ac:chgData name="Mario Martinez" userId="3a8698ea-445f-4751-a923-c95ba728fd8c" providerId="ADAL" clId="{8DD508BC-A121-44E9-B0C3-2F55E1E367CB}" dt="2025-05-13T05:01:18.338" v="2498"/>
          <ac:inkMkLst>
            <pc:docMk/>
            <pc:sldMk cId="1558847197" sldId="636"/>
            <ac:inkMk id="91" creationId="{9332E717-8469-A0D0-9904-21D73AB78A43}"/>
          </ac:inkMkLst>
        </pc:inkChg>
        <pc:inkChg chg="add del mod">
          <ac:chgData name="Mario Martinez" userId="3a8698ea-445f-4751-a923-c95ba728fd8c" providerId="ADAL" clId="{8DD508BC-A121-44E9-B0C3-2F55E1E367CB}" dt="2025-05-13T04:51:32.262" v="1958"/>
          <ac:inkMkLst>
            <pc:docMk/>
            <pc:sldMk cId="1558847197" sldId="636"/>
            <ac:inkMk id="93" creationId="{9D83C987-57FD-9EB4-0CB5-796B5074E477}"/>
          </ac:inkMkLst>
        </pc:inkChg>
        <pc:inkChg chg="add mod">
          <ac:chgData name="Mario Martinez" userId="3a8698ea-445f-4751-a923-c95ba728fd8c" providerId="ADAL" clId="{8DD508BC-A121-44E9-B0C3-2F55E1E367CB}" dt="2025-05-13T04:32:33.717" v="1668"/>
          <ac:inkMkLst>
            <pc:docMk/>
            <pc:sldMk cId="1558847197" sldId="636"/>
            <ac:inkMk id="94" creationId="{AF05F2CF-782E-4518-4E31-734E35454AF6}"/>
          </ac:inkMkLst>
        </pc:inkChg>
        <pc:inkChg chg="add del mod">
          <ac:chgData name="Mario Martinez" userId="3a8698ea-445f-4751-a923-c95ba728fd8c" providerId="ADAL" clId="{8DD508BC-A121-44E9-B0C3-2F55E1E367CB}" dt="2025-05-13T05:01:18.337" v="2497"/>
          <ac:inkMkLst>
            <pc:docMk/>
            <pc:sldMk cId="1558847197" sldId="636"/>
            <ac:inkMk id="95" creationId="{401AD8FE-FB4C-D7B2-47BC-15048639ADBC}"/>
          </ac:inkMkLst>
        </pc:inkChg>
        <pc:inkChg chg="add del mod">
          <ac:chgData name="Mario Martinez" userId="3a8698ea-445f-4751-a923-c95ba728fd8c" providerId="ADAL" clId="{8DD508BC-A121-44E9-B0C3-2F55E1E367CB}" dt="2025-05-13T04:51:35.159" v="1972"/>
          <ac:inkMkLst>
            <pc:docMk/>
            <pc:sldMk cId="1558847197" sldId="636"/>
            <ac:inkMk id="97" creationId="{C9E2A2EA-0B8B-0480-2333-908EA42B89FD}"/>
          </ac:inkMkLst>
        </pc:inkChg>
        <pc:inkChg chg="add del mod">
          <ac:chgData name="Mario Martinez" userId="3a8698ea-445f-4751-a923-c95ba728fd8c" providerId="ADAL" clId="{8DD508BC-A121-44E9-B0C3-2F55E1E367CB}" dt="2025-05-13T05:01:20.374" v="2509"/>
          <ac:inkMkLst>
            <pc:docMk/>
            <pc:sldMk cId="1558847197" sldId="636"/>
            <ac:inkMk id="98" creationId="{BF3EF8CC-A699-BF57-703B-8297CB43E233}"/>
          </ac:inkMkLst>
        </pc:inkChg>
        <pc:inkChg chg="add del mod">
          <ac:chgData name="Mario Martinez" userId="3a8698ea-445f-4751-a923-c95ba728fd8c" providerId="ADAL" clId="{8DD508BC-A121-44E9-B0C3-2F55E1E367CB}" dt="2025-05-13T04:51:34.384" v="1970"/>
          <ac:inkMkLst>
            <pc:docMk/>
            <pc:sldMk cId="1558847197" sldId="636"/>
            <ac:inkMk id="99" creationId="{E4545EAD-FCF1-34BD-1C9B-DFCB1EAC3CCA}"/>
          </ac:inkMkLst>
        </pc:inkChg>
        <pc:inkChg chg="add del mod">
          <ac:chgData name="Mario Martinez" userId="3a8698ea-445f-4751-a923-c95ba728fd8c" providerId="ADAL" clId="{8DD508BC-A121-44E9-B0C3-2F55E1E367CB}" dt="2025-05-13T04:51:35.640" v="1973"/>
          <ac:inkMkLst>
            <pc:docMk/>
            <pc:sldMk cId="1558847197" sldId="636"/>
            <ac:inkMk id="100" creationId="{7F50DE4D-CCAC-5E4D-CEBD-95540AF27697}"/>
          </ac:inkMkLst>
        </pc:inkChg>
        <pc:inkChg chg="add">
          <ac:chgData name="Mario Martinez" userId="3a8698ea-445f-4751-a923-c95ba728fd8c" providerId="ADAL" clId="{8DD508BC-A121-44E9-B0C3-2F55E1E367CB}" dt="2025-05-13T04:32:39.927" v="1673" actId="9405"/>
          <ac:inkMkLst>
            <pc:docMk/>
            <pc:sldMk cId="1558847197" sldId="636"/>
            <ac:inkMk id="101" creationId="{FEA23495-91E2-858B-C495-DDB717C676BA}"/>
          </ac:inkMkLst>
        </pc:inkChg>
        <pc:inkChg chg="add del mod">
          <ac:chgData name="Mario Martinez" userId="3a8698ea-445f-4751-a923-c95ba728fd8c" providerId="ADAL" clId="{8DD508BC-A121-44E9-B0C3-2F55E1E367CB}" dt="2025-05-13T04:51:34.384" v="1968"/>
          <ac:inkMkLst>
            <pc:docMk/>
            <pc:sldMk cId="1558847197" sldId="636"/>
            <ac:inkMk id="102" creationId="{F16BEE66-7264-79DE-0B3C-A20DA9A43BDF}"/>
          </ac:inkMkLst>
        </pc:inkChg>
        <pc:inkChg chg="add del mod">
          <ac:chgData name="Mario Martinez" userId="3a8698ea-445f-4751-a923-c95ba728fd8c" providerId="ADAL" clId="{8DD508BC-A121-44E9-B0C3-2F55E1E367CB}" dt="2025-05-13T04:51:34.384" v="1966"/>
          <ac:inkMkLst>
            <pc:docMk/>
            <pc:sldMk cId="1558847197" sldId="636"/>
            <ac:inkMk id="103" creationId="{3AD4088B-EED9-0338-39AD-71D91A673479}"/>
          </ac:inkMkLst>
        </pc:inkChg>
        <pc:inkChg chg="add">
          <ac:chgData name="Mario Martinez" userId="3a8698ea-445f-4751-a923-c95ba728fd8c" providerId="ADAL" clId="{8DD508BC-A121-44E9-B0C3-2F55E1E367CB}" dt="2025-05-13T04:32:42.010" v="1677" actId="9405"/>
          <ac:inkMkLst>
            <pc:docMk/>
            <pc:sldMk cId="1558847197" sldId="636"/>
            <ac:inkMk id="105" creationId="{FF255DD4-F4A8-1302-4EC3-793A9C9F057B}"/>
          </ac:inkMkLst>
        </pc:inkChg>
        <pc:inkChg chg="add">
          <ac:chgData name="Mario Martinez" userId="3a8698ea-445f-4751-a923-c95ba728fd8c" providerId="ADAL" clId="{8DD508BC-A121-44E9-B0C3-2F55E1E367CB}" dt="2025-05-13T04:32:42.259" v="1678" actId="9405"/>
          <ac:inkMkLst>
            <pc:docMk/>
            <pc:sldMk cId="1558847197" sldId="636"/>
            <ac:inkMk id="106" creationId="{DA2664B8-11AA-97B7-BAD8-23D573FBA3EB}"/>
          </ac:inkMkLst>
        </pc:inkChg>
        <pc:inkChg chg="add mod">
          <ac:chgData name="Mario Martinez" userId="3a8698ea-445f-4751-a923-c95ba728fd8c" providerId="ADAL" clId="{8DD508BC-A121-44E9-B0C3-2F55E1E367CB}" dt="2025-05-13T04:34:02.808" v="1694"/>
          <ac:inkMkLst>
            <pc:docMk/>
            <pc:sldMk cId="1558847197" sldId="636"/>
            <ac:inkMk id="107" creationId="{150C7959-ED82-70D0-3E39-33D10D73AFD7}"/>
          </ac:inkMkLst>
        </pc:inkChg>
        <pc:inkChg chg="add del">
          <ac:chgData name="Mario Martinez" userId="3a8698ea-445f-4751-a923-c95ba728fd8c" providerId="ADAL" clId="{8DD508BC-A121-44E9-B0C3-2F55E1E367CB}" dt="2025-05-13T04:33:57.778" v="1691"/>
          <ac:inkMkLst>
            <pc:docMk/>
            <pc:sldMk cId="1558847197" sldId="636"/>
            <ac:inkMk id="109" creationId="{AB0210D8-9B2E-20EE-3DAF-FD57926C483F}"/>
          </ac:inkMkLst>
        </pc:inkChg>
        <pc:inkChg chg="add">
          <ac:chgData name="Mario Martinez" userId="3a8698ea-445f-4751-a923-c95ba728fd8c" providerId="ADAL" clId="{8DD508BC-A121-44E9-B0C3-2F55E1E367CB}" dt="2025-05-13T04:32:58.407" v="1682" actId="9405"/>
          <ac:inkMkLst>
            <pc:docMk/>
            <pc:sldMk cId="1558847197" sldId="636"/>
            <ac:inkMk id="110" creationId="{C394AA48-8674-6AF0-9797-382D81DEC80C}"/>
          </ac:inkMkLst>
        </pc:inkChg>
        <pc:inkChg chg="add del">
          <ac:chgData name="Mario Martinez" userId="3a8698ea-445f-4751-a923-c95ba728fd8c" providerId="ADAL" clId="{8DD508BC-A121-44E9-B0C3-2F55E1E367CB}" dt="2025-05-13T04:35:47.209" v="1707"/>
          <ac:inkMkLst>
            <pc:docMk/>
            <pc:sldMk cId="1558847197" sldId="636"/>
            <ac:inkMk id="112" creationId="{D172C470-B29C-D63A-CE02-2D336C9D400D}"/>
          </ac:inkMkLst>
        </pc:inkChg>
        <pc:inkChg chg="add del mod">
          <ac:chgData name="Mario Martinez" userId="3a8698ea-445f-4751-a923-c95ba728fd8c" providerId="ADAL" clId="{8DD508BC-A121-44E9-B0C3-2F55E1E367CB}" dt="2025-05-13T04:34:02.462" v="1693"/>
          <ac:inkMkLst>
            <pc:docMk/>
            <pc:sldMk cId="1558847197" sldId="636"/>
            <ac:inkMk id="114" creationId="{A167FE72-B9CB-CFAA-8A84-76A111C4386A}"/>
          </ac:inkMkLst>
        </pc:inkChg>
        <pc:inkChg chg="add del mod">
          <ac:chgData name="Mario Martinez" userId="3a8698ea-445f-4751-a923-c95ba728fd8c" providerId="ADAL" clId="{8DD508BC-A121-44E9-B0C3-2F55E1E367CB}" dt="2025-05-13T04:34:02.462" v="1692"/>
          <ac:inkMkLst>
            <pc:docMk/>
            <pc:sldMk cId="1558847197" sldId="636"/>
            <ac:inkMk id="115" creationId="{327F529F-15ED-2061-6278-2935B8A17C43}"/>
          </ac:inkMkLst>
        </pc:inkChg>
        <pc:inkChg chg="add">
          <ac:chgData name="Mario Martinez" userId="3a8698ea-445f-4751-a923-c95ba728fd8c" providerId="ADAL" clId="{8DD508BC-A121-44E9-B0C3-2F55E1E367CB}" dt="2025-05-13T04:33:05.325" v="1688" actId="9405"/>
          <ac:inkMkLst>
            <pc:docMk/>
            <pc:sldMk cId="1558847197" sldId="636"/>
            <ac:inkMk id="116" creationId="{61AD367E-B34D-0DEB-5EE9-A771F91039DE}"/>
          </ac:inkMkLst>
        </pc:inkChg>
        <pc:inkChg chg="add del">
          <ac:chgData name="Mario Martinez" userId="3a8698ea-445f-4751-a923-c95ba728fd8c" providerId="ADAL" clId="{8DD508BC-A121-44E9-B0C3-2F55E1E367CB}" dt="2025-05-13T04:43:49.450" v="1769"/>
          <ac:inkMkLst>
            <pc:docMk/>
            <pc:sldMk cId="1558847197" sldId="636"/>
            <ac:inkMk id="118" creationId="{3E52533A-A0D7-05DD-0772-A4E637BC1229}"/>
          </ac:inkMkLst>
        </pc:inkChg>
        <pc:inkChg chg="add del mod">
          <ac:chgData name="Mario Martinez" userId="3a8698ea-445f-4751-a923-c95ba728fd8c" providerId="ADAL" clId="{8DD508BC-A121-44E9-B0C3-2F55E1E367CB}" dt="2025-05-13T04:35:46.655" v="1706"/>
          <ac:inkMkLst>
            <pc:docMk/>
            <pc:sldMk cId="1558847197" sldId="636"/>
            <ac:inkMk id="119" creationId="{A3DAE9E8-555C-2813-DBF4-A549BF1CAB08}"/>
          </ac:inkMkLst>
        </pc:inkChg>
        <pc:inkChg chg="add del mod">
          <ac:chgData name="Mario Martinez" userId="3a8698ea-445f-4751-a923-c95ba728fd8c" providerId="ADAL" clId="{8DD508BC-A121-44E9-B0C3-2F55E1E367CB}" dt="2025-05-13T04:36:41.109" v="1730"/>
          <ac:inkMkLst>
            <pc:docMk/>
            <pc:sldMk cId="1558847197" sldId="636"/>
            <ac:inkMk id="120" creationId="{43E8E1FB-B4EB-B7D8-A2CC-E20BEF70EC20}"/>
          </ac:inkMkLst>
        </pc:inkChg>
        <pc:inkChg chg="add del mod">
          <ac:chgData name="Mario Martinez" userId="3a8698ea-445f-4751-a923-c95ba728fd8c" providerId="ADAL" clId="{8DD508BC-A121-44E9-B0C3-2F55E1E367CB}" dt="2025-05-13T04:36:41.109" v="1733"/>
          <ac:inkMkLst>
            <pc:docMk/>
            <pc:sldMk cId="1558847197" sldId="636"/>
            <ac:inkMk id="121" creationId="{900B010D-504C-B626-E092-EF1F722C3483}"/>
          </ac:inkMkLst>
        </pc:inkChg>
        <pc:inkChg chg="add del">
          <ac:chgData name="Mario Martinez" userId="3a8698ea-445f-4751-a923-c95ba728fd8c" providerId="ADAL" clId="{8DD508BC-A121-44E9-B0C3-2F55E1E367CB}" dt="2025-05-13T04:35:46.654" v="1705"/>
          <ac:inkMkLst>
            <pc:docMk/>
            <pc:sldMk cId="1558847197" sldId="636"/>
            <ac:inkMk id="123" creationId="{FAD14107-103A-E5FB-E03D-40D6E290B0A1}"/>
          </ac:inkMkLst>
        </pc:inkChg>
        <pc:inkChg chg="add del">
          <ac:chgData name="Mario Martinez" userId="3a8698ea-445f-4751-a923-c95ba728fd8c" providerId="ADAL" clId="{8DD508BC-A121-44E9-B0C3-2F55E1E367CB}" dt="2025-05-13T04:51:30.630" v="1929"/>
          <ac:inkMkLst>
            <pc:docMk/>
            <pc:sldMk cId="1558847197" sldId="636"/>
            <ac:inkMk id="124" creationId="{BC9F3CF9-F51E-97D8-16AD-6BCE499EB3AD}"/>
          </ac:inkMkLst>
        </pc:inkChg>
        <pc:inkChg chg="add del">
          <ac:chgData name="Mario Martinez" userId="3a8698ea-445f-4751-a923-c95ba728fd8c" providerId="ADAL" clId="{8DD508BC-A121-44E9-B0C3-2F55E1E367CB}" dt="2025-05-13T04:51:36.315" v="1974"/>
          <ac:inkMkLst>
            <pc:docMk/>
            <pc:sldMk cId="1558847197" sldId="636"/>
            <ac:inkMk id="126" creationId="{C0D267E3-144F-EFFD-285C-80F98CA59C33}"/>
          </ac:inkMkLst>
        </pc:inkChg>
        <pc:inkChg chg="add del">
          <ac:chgData name="Mario Martinez" userId="3a8698ea-445f-4751-a923-c95ba728fd8c" providerId="ADAL" clId="{8DD508BC-A121-44E9-B0C3-2F55E1E367CB}" dt="2025-05-13T04:35:47.300" v="1708"/>
          <ac:inkMkLst>
            <pc:docMk/>
            <pc:sldMk cId="1558847197" sldId="636"/>
            <ac:inkMk id="127" creationId="{95145C78-7F13-8B3C-7EB4-BF94B6E16700}"/>
          </ac:inkMkLst>
        </pc:inkChg>
        <pc:inkChg chg="add del mod">
          <ac:chgData name="Mario Martinez" userId="3a8698ea-445f-4751-a923-c95ba728fd8c" providerId="ADAL" clId="{8DD508BC-A121-44E9-B0C3-2F55E1E367CB}" dt="2025-05-13T04:36:39.803" v="1725"/>
          <ac:inkMkLst>
            <pc:docMk/>
            <pc:sldMk cId="1558847197" sldId="636"/>
            <ac:inkMk id="128" creationId="{BF1CD99C-CB58-E54C-941F-8523137720CA}"/>
          </ac:inkMkLst>
        </pc:inkChg>
        <pc:inkChg chg="add del mod">
          <ac:chgData name="Mario Martinez" userId="3a8698ea-445f-4751-a923-c95ba728fd8c" providerId="ADAL" clId="{8DD508BC-A121-44E9-B0C3-2F55E1E367CB}" dt="2025-05-13T05:00:10.174" v="2340"/>
          <ac:inkMkLst>
            <pc:docMk/>
            <pc:sldMk cId="1558847197" sldId="636"/>
            <ac:inkMk id="129" creationId="{3ADF7813-A2F1-9766-0DF3-68F8C65EFAE0}"/>
          </ac:inkMkLst>
        </pc:inkChg>
        <pc:inkChg chg="add del mod">
          <ac:chgData name="Mario Martinez" userId="3a8698ea-445f-4751-a923-c95ba728fd8c" providerId="ADAL" clId="{8DD508BC-A121-44E9-B0C3-2F55E1E367CB}" dt="2025-05-13T05:16:12.565" v="3089"/>
          <ac:inkMkLst>
            <pc:docMk/>
            <pc:sldMk cId="1558847197" sldId="636"/>
            <ac:inkMk id="130" creationId="{25B292AB-6736-28B1-93DA-F7B380ED02A6}"/>
          </ac:inkMkLst>
        </pc:inkChg>
        <pc:inkChg chg="add del mod">
          <ac:chgData name="Mario Martinez" userId="3a8698ea-445f-4751-a923-c95ba728fd8c" providerId="ADAL" clId="{8DD508BC-A121-44E9-B0C3-2F55E1E367CB}" dt="2025-05-13T04:36:41.109" v="1729"/>
          <ac:inkMkLst>
            <pc:docMk/>
            <pc:sldMk cId="1558847197" sldId="636"/>
            <ac:inkMk id="131" creationId="{3E68CC5E-D0B4-E114-0AA6-D3E32AC9CD60}"/>
          </ac:inkMkLst>
        </pc:inkChg>
        <pc:inkChg chg="add del mod">
          <ac:chgData name="Mario Martinez" userId="3a8698ea-445f-4751-a923-c95ba728fd8c" providerId="ADAL" clId="{8DD508BC-A121-44E9-B0C3-2F55E1E367CB}" dt="2025-05-13T04:36:41.109" v="1731"/>
          <ac:inkMkLst>
            <pc:docMk/>
            <pc:sldMk cId="1558847197" sldId="636"/>
            <ac:inkMk id="132" creationId="{5AED0B2E-4BDE-3FE2-9B74-7C36927244F7}"/>
          </ac:inkMkLst>
        </pc:inkChg>
        <pc:inkChg chg="add del mod">
          <ac:chgData name="Mario Martinez" userId="3a8698ea-445f-4751-a923-c95ba728fd8c" providerId="ADAL" clId="{8DD508BC-A121-44E9-B0C3-2F55E1E367CB}" dt="2025-05-13T04:36:41.109" v="1728"/>
          <ac:inkMkLst>
            <pc:docMk/>
            <pc:sldMk cId="1558847197" sldId="636"/>
            <ac:inkMk id="133" creationId="{48D86273-6881-38E0-8524-7ACE020060A1}"/>
          </ac:inkMkLst>
        </pc:inkChg>
        <pc:inkChg chg="add del mod">
          <ac:chgData name="Mario Martinez" userId="3a8698ea-445f-4751-a923-c95ba728fd8c" providerId="ADAL" clId="{8DD508BC-A121-44E9-B0C3-2F55E1E367CB}" dt="2025-05-13T04:36:41.109" v="1732"/>
          <ac:inkMkLst>
            <pc:docMk/>
            <pc:sldMk cId="1558847197" sldId="636"/>
            <ac:inkMk id="134" creationId="{8D2C33D3-1ABA-88A7-1FB6-E95C91C35ED3}"/>
          </ac:inkMkLst>
        </pc:inkChg>
        <pc:inkChg chg="add del mod">
          <ac:chgData name="Mario Martinez" userId="3a8698ea-445f-4751-a923-c95ba728fd8c" providerId="ADAL" clId="{8DD508BC-A121-44E9-B0C3-2F55E1E367CB}" dt="2025-05-13T04:36:41.751" v="1734"/>
          <ac:inkMkLst>
            <pc:docMk/>
            <pc:sldMk cId="1558847197" sldId="636"/>
            <ac:inkMk id="136" creationId="{D1856B9C-3C5F-F24B-A2A1-BA8F3A965047}"/>
          </ac:inkMkLst>
        </pc:inkChg>
        <pc:inkChg chg="add del mod">
          <ac:chgData name="Mario Martinez" userId="3a8698ea-445f-4751-a923-c95ba728fd8c" providerId="ADAL" clId="{8DD508BC-A121-44E9-B0C3-2F55E1E367CB}" dt="2025-05-13T04:36:39.803" v="1726"/>
          <ac:inkMkLst>
            <pc:docMk/>
            <pc:sldMk cId="1558847197" sldId="636"/>
            <ac:inkMk id="138" creationId="{3ACB281D-66B2-8D21-A9A8-08C12F68DB49}"/>
          </ac:inkMkLst>
        </pc:inkChg>
        <pc:inkChg chg="add del mod">
          <ac:chgData name="Mario Martinez" userId="3a8698ea-445f-4751-a923-c95ba728fd8c" providerId="ADAL" clId="{8DD508BC-A121-44E9-B0C3-2F55E1E367CB}" dt="2025-05-13T04:36:39.996" v="1727"/>
          <ac:inkMkLst>
            <pc:docMk/>
            <pc:sldMk cId="1558847197" sldId="636"/>
            <ac:inkMk id="139" creationId="{3CC9B4C7-5628-FFAC-207C-277F2F3E2433}"/>
          </ac:inkMkLst>
        </pc:inkChg>
        <pc:inkChg chg="add del mod">
          <ac:chgData name="Mario Martinez" userId="3a8698ea-445f-4751-a923-c95ba728fd8c" providerId="ADAL" clId="{8DD508BC-A121-44E9-B0C3-2F55E1E367CB}" dt="2025-05-13T04:36:45.730" v="1736"/>
          <ac:inkMkLst>
            <pc:docMk/>
            <pc:sldMk cId="1558847197" sldId="636"/>
            <ac:inkMk id="141" creationId="{D0074088-7BB5-9F14-8E31-35E11838D995}"/>
          </ac:inkMkLst>
        </pc:inkChg>
        <pc:inkChg chg="add del mod">
          <ac:chgData name="Mario Martinez" userId="3a8698ea-445f-4751-a923-c95ba728fd8c" providerId="ADAL" clId="{8DD508BC-A121-44E9-B0C3-2F55E1E367CB}" dt="2025-05-13T04:36:45.970" v="1737"/>
          <ac:inkMkLst>
            <pc:docMk/>
            <pc:sldMk cId="1558847197" sldId="636"/>
            <ac:inkMk id="142" creationId="{5C020079-AF5F-EBD5-DC4E-85FC55897EEB}"/>
          </ac:inkMkLst>
        </pc:inkChg>
        <pc:inkChg chg="add del">
          <ac:chgData name="Mario Martinez" userId="3a8698ea-445f-4751-a923-c95ba728fd8c" providerId="ADAL" clId="{8DD508BC-A121-44E9-B0C3-2F55E1E367CB}" dt="2025-05-13T04:48:53.362" v="1858"/>
          <ac:inkMkLst>
            <pc:docMk/>
            <pc:sldMk cId="1558847197" sldId="636"/>
            <ac:inkMk id="144" creationId="{2F511D14-5421-5CE6-0776-62F31A714359}"/>
          </ac:inkMkLst>
        </pc:inkChg>
        <pc:inkChg chg="add del">
          <ac:chgData name="Mario Martinez" userId="3a8698ea-445f-4751-a923-c95ba728fd8c" providerId="ADAL" clId="{8DD508BC-A121-44E9-B0C3-2F55E1E367CB}" dt="2025-05-13T04:37:39.613" v="1753"/>
          <ac:inkMkLst>
            <pc:docMk/>
            <pc:sldMk cId="1558847197" sldId="636"/>
            <ac:inkMk id="145" creationId="{169423E3-5C36-31BC-3A82-FA78CD70C969}"/>
          </ac:inkMkLst>
        </pc:inkChg>
        <pc:inkChg chg="add del">
          <ac:chgData name="Mario Martinez" userId="3a8698ea-445f-4751-a923-c95ba728fd8c" providerId="ADAL" clId="{8DD508BC-A121-44E9-B0C3-2F55E1E367CB}" dt="2025-05-13T04:51:30.632" v="1945"/>
          <ac:inkMkLst>
            <pc:docMk/>
            <pc:sldMk cId="1558847197" sldId="636"/>
            <ac:inkMk id="146" creationId="{EE2ED369-A2AE-5000-94C1-C43F73B83913}"/>
          </ac:inkMkLst>
        </pc:inkChg>
        <pc:inkChg chg="add del">
          <ac:chgData name="Mario Martinez" userId="3a8698ea-445f-4751-a923-c95ba728fd8c" providerId="ADAL" clId="{8DD508BC-A121-44E9-B0C3-2F55E1E367CB}" dt="2025-05-13T04:37:40.124" v="1755"/>
          <ac:inkMkLst>
            <pc:docMk/>
            <pc:sldMk cId="1558847197" sldId="636"/>
            <ac:inkMk id="148" creationId="{D964FF1B-AF2A-488B-787C-6F88E59DA8C7}"/>
          </ac:inkMkLst>
        </pc:inkChg>
        <pc:inkChg chg="add">
          <ac:chgData name="Mario Martinez" userId="3a8698ea-445f-4751-a923-c95ba728fd8c" providerId="ADAL" clId="{8DD508BC-A121-44E9-B0C3-2F55E1E367CB}" dt="2025-05-13T04:36:55.021" v="1742" actId="9405"/>
          <ac:inkMkLst>
            <pc:docMk/>
            <pc:sldMk cId="1558847197" sldId="636"/>
            <ac:inkMk id="149" creationId="{BA4B730A-1FBA-95E7-268A-BE962533BD49}"/>
          </ac:inkMkLst>
        </pc:inkChg>
        <pc:inkChg chg="add del">
          <ac:chgData name="Mario Martinez" userId="3a8698ea-445f-4751-a923-c95ba728fd8c" providerId="ADAL" clId="{8DD508BC-A121-44E9-B0C3-2F55E1E367CB}" dt="2025-05-13T04:45:33.521" v="1808"/>
          <ac:inkMkLst>
            <pc:docMk/>
            <pc:sldMk cId="1558847197" sldId="636"/>
            <ac:inkMk id="150" creationId="{51792ECB-6B58-DD13-1300-F795DD0E2C0B}"/>
          </ac:inkMkLst>
        </pc:inkChg>
        <pc:inkChg chg="add">
          <ac:chgData name="Mario Martinez" userId="3a8698ea-445f-4751-a923-c95ba728fd8c" providerId="ADAL" clId="{8DD508BC-A121-44E9-B0C3-2F55E1E367CB}" dt="2025-05-13T04:36:55.414" v="1744" actId="9405"/>
          <ac:inkMkLst>
            <pc:docMk/>
            <pc:sldMk cId="1558847197" sldId="636"/>
            <ac:inkMk id="151" creationId="{0ADD5F42-21D0-A53E-AC5A-4140BF0C325C}"/>
          </ac:inkMkLst>
        </pc:inkChg>
        <pc:inkChg chg="add">
          <ac:chgData name="Mario Martinez" userId="3a8698ea-445f-4751-a923-c95ba728fd8c" providerId="ADAL" clId="{8DD508BC-A121-44E9-B0C3-2F55E1E367CB}" dt="2025-05-13T04:36:56.769" v="1745" actId="9405"/>
          <ac:inkMkLst>
            <pc:docMk/>
            <pc:sldMk cId="1558847197" sldId="636"/>
            <ac:inkMk id="152" creationId="{F02624E2-5610-E654-4ED6-4C6920B829DF}"/>
          </ac:inkMkLst>
        </pc:inkChg>
        <pc:inkChg chg="add">
          <ac:chgData name="Mario Martinez" userId="3a8698ea-445f-4751-a923-c95ba728fd8c" providerId="ADAL" clId="{8DD508BC-A121-44E9-B0C3-2F55E1E367CB}" dt="2025-05-13T04:36:57.309" v="1746" actId="9405"/>
          <ac:inkMkLst>
            <pc:docMk/>
            <pc:sldMk cId="1558847197" sldId="636"/>
            <ac:inkMk id="153" creationId="{4CFDA322-FDE4-7257-1B5D-68C56002A3C7}"/>
          </ac:inkMkLst>
        </pc:inkChg>
        <pc:inkChg chg="add">
          <ac:chgData name="Mario Martinez" userId="3a8698ea-445f-4751-a923-c95ba728fd8c" providerId="ADAL" clId="{8DD508BC-A121-44E9-B0C3-2F55E1E367CB}" dt="2025-05-13T04:36:57.462" v="1747" actId="9405"/>
          <ac:inkMkLst>
            <pc:docMk/>
            <pc:sldMk cId="1558847197" sldId="636"/>
            <ac:inkMk id="154" creationId="{437756F2-A754-B169-F7F0-0577EEE9E241}"/>
          </ac:inkMkLst>
        </pc:inkChg>
        <pc:inkChg chg="add del mod">
          <ac:chgData name="Mario Martinez" userId="3a8698ea-445f-4751-a923-c95ba728fd8c" providerId="ADAL" clId="{8DD508BC-A121-44E9-B0C3-2F55E1E367CB}" dt="2025-05-13T04:43:58.292" v="1774"/>
          <ac:inkMkLst>
            <pc:docMk/>
            <pc:sldMk cId="1558847197" sldId="636"/>
            <ac:inkMk id="155" creationId="{48DC8396-1727-8D99-9E8D-91F8521D04B6}"/>
          </ac:inkMkLst>
        </pc:inkChg>
        <pc:inkChg chg="add">
          <ac:chgData name="Mario Martinez" userId="3a8698ea-445f-4751-a923-c95ba728fd8c" providerId="ADAL" clId="{8DD508BC-A121-44E9-B0C3-2F55E1E367CB}" dt="2025-05-13T04:36:59.382" v="1750" actId="9405"/>
          <ac:inkMkLst>
            <pc:docMk/>
            <pc:sldMk cId="1558847197" sldId="636"/>
            <ac:inkMk id="157" creationId="{4B6BF7F8-7F1D-C0AE-D268-CEBD8C75C20E}"/>
          </ac:inkMkLst>
        </pc:inkChg>
        <pc:inkChg chg="add del">
          <ac:chgData name="Mario Martinez" userId="3a8698ea-445f-4751-a923-c95ba728fd8c" providerId="ADAL" clId="{8DD508BC-A121-44E9-B0C3-2F55E1E367CB}" dt="2025-05-13T04:37:39.613" v="1754"/>
          <ac:inkMkLst>
            <pc:docMk/>
            <pc:sldMk cId="1558847197" sldId="636"/>
            <ac:inkMk id="159" creationId="{37931DB7-B0B7-45CA-4A66-7AEAB6661E89}"/>
          </ac:inkMkLst>
        </pc:inkChg>
        <pc:inkChg chg="add">
          <ac:chgData name="Mario Martinez" userId="3a8698ea-445f-4751-a923-c95ba728fd8c" providerId="ADAL" clId="{8DD508BC-A121-44E9-B0C3-2F55E1E367CB}" dt="2025-05-13T04:37:44.475" v="1756" actId="9405"/>
          <ac:inkMkLst>
            <pc:docMk/>
            <pc:sldMk cId="1558847197" sldId="636"/>
            <ac:inkMk id="160" creationId="{6630BBC8-CC82-5DD5-4713-C00043619601}"/>
          </ac:inkMkLst>
        </pc:inkChg>
        <pc:inkChg chg="add del">
          <ac:chgData name="Mario Martinez" userId="3a8698ea-445f-4751-a923-c95ba728fd8c" providerId="ADAL" clId="{8DD508BC-A121-44E9-B0C3-2F55E1E367CB}" dt="2025-05-13T04:43:57.271" v="1770"/>
          <ac:inkMkLst>
            <pc:docMk/>
            <pc:sldMk cId="1558847197" sldId="636"/>
            <ac:inkMk id="161" creationId="{50C83024-A933-4740-D9C3-C47D3916A312}"/>
          </ac:inkMkLst>
        </pc:inkChg>
        <pc:inkChg chg="add del">
          <ac:chgData name="Mario Martinez" userId="3a8698ea-445f-4751-a923-c95ba728fd8c" providerId="ADAL" clId="{8DD508BC-A121-44E9-B0C3-2F55E1E367CB}" dt="2025-05-13T04:44:19.972" v="1799"/>
          <ac:inkMkLst>
            <pc:docMk/>
            <pc:sldMk cId="1558847197" sldId="636"/>
            <ac:inkMk id="163" creationId="{990A3D21-D920-D5BF-8A51-30C9FEAF497C}"/>
          </ac:inkMkLst>
        </pc:inkChg>
        <pc:inkChg chg="add del">
          <ac:chgData name="Mario Martinez" userId="3a8698ea-445f-4751-a923-c95ba728fd8c" providerId="ADAL" clId="{8DD508BC-A121-44E9-B0C3-2F55E1E367CB}" dt="2025-05-13T04:44:19.974" v="1801"/>
          <ac:inkMkLst>
            <pc:docMk/>
            <pc:sldMk cId="1558847197" sldId="636"/>
            <ac:inkMk id="164" creationId="{DA82BAFD-26C3-C103-A836-D00375765B06}"/>
          </ac:inkMkLst>
        </pc:inkChg>
        <pc:inkChg chg="add del">
          <ac:chgData name="Mario Martinez" userId="3a8698ea-445f-4751-a923-c95ba728fd8c" providerId="ADAL" clId="{8DD508BC-A121-44E9-B0C3-2F55E1E367CB}" dt="2025-05-13T04:44:19.974" v="1800"/>
          <ac:inkMkLst>
            <pc:docMk/>
            <pc:sldMk cId="1558847197" sldId="636"/>
            <ac:inkMk id="165" creationId="{61124D3C-7B8D-7DD3-C6E6-2E0DE3C8D74E}"/>
          </ac:inkMkLst>
        </pc:inkChg>
        <pc:inkChg chg="add del mod">
          <ac:chgData name="Mario Martinez" userId="3a8698ea-445f-4751-a923-c95ba728fd8c" providerId="ADAL" clId="{8DD508BC-A121-44E9-B0C3-2F55E1E367CB}" dt="2025-05-13T04:38:01.712" v="1765"/>
          <ac:inkMkLst>
            <pc:docMk/>
            <pc:sldMk cId="1558847197" sldId="636"/>
            <ac:inkMk id="166" creationId="{069F23FE-A3F5-D619-B338-C1984ED9B863}"/>
          </ac:inkMkLst>
        </pc:inkChg>
        <pc:inkChg chg="add del mod">
          <ac:chgData name="Mario Martinez" userId="3a8698ea-445f-4751-a923-c95ba728fd8c" providerId="ADAL" clId="{8DD508BC-A121-44E9-B0C3-2F55E1E367CB}" dt="2025-05-13T04:38:02.059" v="1766"/>
          <ac:inkMkLst>
            <pc:docMk/>
            <pc:sldMk cId="1558847197" sldId="636"/>
            <ac:inkMk id="167" creationId="{E574C3AF-0DF5-E8D7-E7E8-7B7C9D29058F}"/>
          </ac:inkMkLst>
        </pc:inkChg>
        <pc:inkChg chg="add del">
          <ac:chgData name="Mario Martinez" userId="3a8698ea-445f-4751-a923-c95ba728fd8c" providerId="ADAL" clId="{8DD508BC-A121-44E9-B0C3-2F55E1E367CB}" dt="2025-05-13T04:43:49.449" v="1768"/>
          <ac:inkMkLst>
            <pc:docMk/>
            <pc:sldMk cId="1558847197" sldId="636"/>
            <ac:inkMk id="169" creationId="{A25153E0-6E07-39F3-01C8-F2AD91A46BF5}"/>
          </ac:inkMkLst>
        </pc:inkChg>
        <pc:inkChg chg="add mod">
          <ac:chgData name="Mario Martinez" userId="3a8698ea-445f-4751-a923-c95ba728fd8c" providerId="ADAL" clId="{8DD508BC-A121-44E9-B0C3-2F55E1E367CB}" dt="2025-05-13T04:44:13.713" v="1795"/>
          <ac:inkMkLst>
            <pc:docMk/>
            <pc:sldMk cId="1558847197" sldId="636"/>
            <ac:inkMk id="170" creationId="{D4851685-1B26-0DB2-2EFA-CA783354F601}"/>
          </ac:inkMkLst>
        </pc:inkChg>
        <pc:inkChg chg="add mod">
          <ac:chgData name="Mario Martinez" userId="3a8698ea-445f-4751-a923-c95ba728fd8c" providerId="ADAL" clId="{8DD508BC-A121-44E9-B0C3-2F55E1E367CB}" dt="2025-05-13T04:44:13.713" v="1795"/>
          <ac:inkMkLst>
            <pc:docMk/>
            <pc:sldMk cId="1558847197" sldId="636"/>
            <ac:inkMk id="171" creationId="{ECD98407-3F19-FF6D-68EE-08E929AF9076}"/>
          </ac:inkMkLst>
        </pc:inkChg>
        <pc:inkChg chg="add del mod">
          <ac:chgData name="Mario Martinez" userId="3a8698ea-445f-4751-a923-c95ba728fd8c" providerId="ADAL" clId="{8DD508BC-A121-44E9-B0C3-2F55E1E367CB}" dt="2025-05-13T04:56:27.542" v="2111"/>
          <ac:inkMkLst>
            <pc:docMk/>
            <pc:sldMk cId="1558847197" sldId="636"/>
            <ac:inkMk id="173" creationId="{4398750B-5C33-FF17-E0C1-6BD7E49A0FAD}"/>
          </ac:inkMkLst>
        </pc:inkChg>
        <pc:inkChg chg="add mod">
          <ac:chgData name="Mario Martinez" userId="3a8698ea-445f-4751-a923-c95ba728fd8c" providerId="ADAL" clId="{8DD508BC-A121-44E9-B0C3-2F55E1E367CB}" dt="2025-05-13T04:51:34.384" v="1966"/>
          <ac:inkMkLst>
            <pc:docMk/>
            <pc:sldMk cId="1558847197" sldId="636"/>
            <ac:inkMk id="175" creationId="{C54AEE03-C5FD-3765-5869-F0D467780917}"/>
          </ac:inkMkLst>
        </pc:inkChg>
        <pc:inkChg chg="add del mod">
          <ac:chgData name="Mario Martinez" userId="3a8698ea-445f-4751-a923-c95ba728fd8c" providerId="ADAL" clId="{8DD508BC-A121-44E9-B0C3-2F55E1E367CB}" dt="2025-05-13T04:51:36.781" v="1975"/>
          <ac:inkMkLst>
            <pc:docMk/>
            <pc:sldMk cId="1558847197" sldId="636"/>
            <ac:inkMk id="176" creationId="{6EF7C9AC-D455-B60C-1B8F-35E3E1A27E90}"/>
          </ac:inkMkLst>
        </pc:inkChg>
        <pc:inkChg chg="add">
          <ac:chgData name="Mario Martinez" userId="3a8698ea-445f-4751-a923-c95ba728fd8c" providerId="ADAL" clId="{8DD508BC-A121-44E9-B0C3-2F55E1E367CB}" dt="2025-05-13T04:44:05.486" v="1786" actId="9405"/>
          <ac:inkMkLst>
            <pc:docMk/>
            <pc:sldMk cId="1558847197" sldId="636"/>
            <ac:inkMk id="177" creationId="{87261B49-CC54-F1C1-4332-E91B098FC360}"/>
          </ac:inkMkLst>
        </pc:inkChg>
        <pc:inkChg chg="add mod">
          <ac:chgData name="Mario Martinez" userId="3a8698ea-445f-4751-a923-c95ba728fd8c" providerId="ADAL" clId="{8DD508BC-A121-44E9-B0C3-2F55E1E367CB}" dt="2025-05-13T04:44:13.713" v="1795"/>
          <ac:inkMkLst>
            <pc:docMk/>
            <pc:sldMk cId="1558847197" sldId="636"/>
            <ac:inkMk id="178" creationId="{B80AE8B2-B272-FB7E-44CB-87EAD4E37C5C}"/>
          </ac:inkMkLst>
        </pc:inkChg>
        <pc:inkChg chg="add mod">
          <ac:chgData name="Mario Martinez" userId="3a8698ea-445f-4751-a923-c95ba728fd8c" providerId="ADAL" clId="{8DD508BC-A121-44E9-B0C3-2F55E1E367CB}" dt="2025-05-13T04:44:10.443" v="1793"/>
          <ac:inkMkLst>
            <pc:docMk/>
            <pc:sldMk cId="1558847197" sldId="636"/>
            <ac:inkMk id="179" creationId="{322CB85B-9E68-DDD8-E7C0-2C96CE2FBA1F}"/>
          </ac:inkMkLst>
        </pc:inkChg>
        <pc:inkChg chg="add">
          <ac:chgData name="Mario Martinez" userId="3a8698ea-445f-4751-a923-c95ba728fd8c" providerId="ADAL" clId="{8DD508BC-A121-44E9-B0C3-2F55E1E367CB}" dt="2025-05-13T04:44:07.081" v="1789" actId="9405"/>
          <ac:inkMkLst>
            <pc:docMk/>
            <pc:sldMk cId="1558847197" sldId="636"/>
            <ac:inkMk id="180" creationId="{B8666CB7-F98E-9164-6CA4-74D1ED9F3A8D}"/>
          </ac:inkMkLst>
        </pc:inkChg>
        <pc:inkChg chg="add del mod">
          <ac:chgData name="Mario Martinez" userId="3a8698ea-445f-4751-a923-c95ba728fd8c" providerId="ADAL" clId="{8DD508BC-A121-44E9-B0C3-2F55E1E367CB}" dt="2025-05-13T04:51:30.628" v="1920"/>
          <ac:inkMkLst>
            <pc:docMk/>
            <pc:sldMk cId="1558847197" sldId="636"/>
            <ac:inkMk id="182" creationId="{7E5D20E0-AD24-C807-88DB-D879010F583E}"/>
          </ac:inkMkLst>
        </pc:inkChg>
        <pc:inkChg chg="add mod">
          <ac:chgData name="Mario Martinez" userId="3a8698ea-445f-4751-a923-c95ba728fd8c" providerId="ADAL" clId="{8DD508BC-A121-44E9-B0C3-2F55E1E367CB}" dt="2025-05-13T04:44:13.713" v="1795"/>
          <ac:inkMkLst>
            <pc:docMk/>
            <pc:sldMk cId="1558847197" sldId="636"/>
            <ac:inkMk id="183" creationId="{7242489A-6D9D-DF44-7A8D-98E8C76F62A6}"/>
          </ac:inkMkLst>
        </pc:inkChg>
        <pc:inkChg chg="add del mod">
          <ac:chgData name="Mario Martinez" userId="3a8698ea-445f-4751-a923-c95ba728fd8c" providerId="ADAL" clId="{8DD508BC-A121-44E9-B0C3-2F55E1E367CB}" dt="2025-05-13T04:51:34.383" v="1960"/>
          <ac:inkMkLst>
            <pc:docMk/>
            <pc:sldMk cId="1558847197" sldId="636"/>
            <ac:inkMk id="185" creationId="{1858F512-717C-39C7-0C07-C42FE9049BB7}"/>
          </ac:inkMkLst>
        </pc:inkChg>
        <pc:inkChg chg="add">
          <ac:chgData name="Mario Martinez" userId="3a8698ea-445f-4751-a923-c95ba728fd8c" providerId="ADAL" clId="{8DD508BC-A121-44E9-B0C3-2F55E1E367CB}" dt="2025-05-13T04:44:14.011" v="1796" actId="9405"/>
          <ac:inkMkLst>
            <pc:docMk/>
            <pc:sldMk cId="1558847197" sldId="636"/>
            <ac:inkMk id="187" creationId="{C85B1CB4-27F7-C7FC-DA94-750E481D4B05}"/>
          </ac:inkMkLst>
        </pc:inkChg>
        <pc:inkChg chg="add del">
          <ac:chgData name="Mario Martinez" userId="3a8698ea-445f-4751-a923-c95ba728fd8c" providerId="ADAL" clId="{8DD508BC-A121-44E9-B0C3-2F55E1E367CB}" dt="2025-05-13T04:51:34.384" v="1967"/>
          <ac:inkMkLst>
            <pc:docMk/>
            <pc:sldMk cId="1558847197" sldId="636"/>
            <ac:inkMk id="188" creationId="{AAB601BA-2821-0020-1823-C39659868411}"/>
          </ac:inkMkLst>
        </pc:inkChg>
        <pc:inkChg chg="add del">
          <ac:chgData name="Mario Martinez" userId="3a8698ea-445f-4751-a923-c95ba728fd8c" providerId="ADAL" clId="{8DD508BC-A121-44E9-B0C3-2F55E1E367CB}" dt="2025-05-13T04:46:14.553" v="1828"/>
          <ac:inkMkLst>
            <pc:docMk/>
            <pc:sldMk cId="1558847197" sldId="636"/>
            <ac:inkMk id="190" creationId="{01986C33-5E79-8186-BF55-A7407C835C9F}"/>
          </ac:inkMkLst>
        </pc:inkChg>
        <pc:inkChg chg="add del">
          <ac:chgData name="Mario Martinez" userId="3a8698ea-445f-4751-a923-c95ba728fd8c" providerId="ADAL" clId="{8DD508BC-A121-44E9-B0C3-2F55E1E367CB}" dt="2025-05-13T04:51:30.630" v="1926"/>
          <ac:inkMkLst>
            <pc:docMk/>
            <pc:sldMk cId="1558847197" sldId="636"/>
            <ac:inkMk id="191" creationId="{A806BE62-5ED3-834A-5CF6-DE075F912087}"/>
          </ac:inkMkLst>
        </pc:inkChg>
        <pc:inkChg chg="add del">
          <ac:chgData name="Mario Martinez" userId="3a8698ea-445f-4751-a923-c95ba728fd8c" providerId="ADAL" clId="{8DD508BC-A121-44E9-B0C3-2F55E1E367CB}" dt="2025-05-13T04:45:03.931" v="1805"/>
          <ac:inkMkLst>
            <pc:docMk/>
            <pc:sldMk cId="1558847197" sldId="636"/>
            <ac:inkMk id="192" creationId="{6B9CBB0D-ED40-19EE-6348-527DB8C8872B}"/>
          </ac:inkMkLst>
        </pc:inkChg>
        <pc:inkChg chg="add del mod">
          <ac:chgData name="Mario Martinez" userId="3a8698ea-445f-4751-a923-c95ba728fd8c" providerId="ADAL" clId="{8DD508BC-A121-44E9-B0C3-2F55E1E367CB}" dt="2025-05-13T04:51:30.630" v="1925"/>
          <ac:inkMkLst>
            <pc:docMk/>
            <pc:sldMk cId="1558847197" sldId="636"/>
            <ac:inkMk id="193" creationId="{9B69A2AC-7C78-00BB-1538-24896125C388}"/>
          </ac:inkMkLst>
        </pc:inkChg>
        <pc:inkChg chg="add del mod">
          <ac:chgData name="Mario Martinez" userId="3a8698ea-445f-4751-a923-c95ba728fd8c" providerId="ADAL" clId="{8DD508BC-A121-44E9-B0C3-2F55E1E367CB}" dt="2025-05-13T04:51:30.632" v="1940"/>
          <ac:inkMkLst>
            <pc:docMk/>
            <pc:sldMk cId="1558847197" sldId="636"/>
            <ac:inkMk id="194" creationId="{F7BA7D19-EE39-BC40-801B-1E6A6FD48051}"/>
          </ac:inkMkLst>
        </pc:inkChg>
        <pc:inkChg chg="add del mod">
          <ac:chgData name="Mario Martinez" userId="3a8698ea-445f-4751-a923-c95ba728fd8c" providerId="ADAL" clId="{8DD508BC-A121-44E9-B0C3-2F55E1E367CB}" dt="2025-05-13T05:01:19.971" v="2507"/>
          <ac:inkMkLst>
            <pc:docMk/>
            <pc:sldMk cId="1558847197" sldId="636"/>
            <ac:inkMk id="195" creationId="{9353091E-471D-E0B7-6EB4-D1D8865D7964}"/>
          </ac:inkMkLst>
        </pc:inkChg>
        <pc:inkChg chg="add del mod">
          <ac:chgData name="Mario Martinez" userId="3a8698ea-445f-4751-a923-c95ba728fd8c" providerId="ADAL" clId="{8DD508BC-A121-44E9-B0C3-2F55E1E367CB}" dt="2025-05-13T04:51:30.632" v="1941"/>
          <ac:inkMkLst>
            <pc:docMk/>
            <pc:sldMk cId="1558847197" sldId="636"/>
            <ac:inkMk id="196" creationId="{F415EA9B-71A7-F580-C9F6-AD62ECAFB815}"/>
          </ac:inkMkLst>
        </pc:inkChg>
        <pc:inkChg chg="add del mod">
          <ac:chgData name="Mario Martinez" userId="3a8698ea-445f-4751-a923-c95ba728fd8c" providerId="ADAL" clId="{8DD508BC-A121-44E9-B0C3-2F55E1E367CB}" dt="2025-05-13T04:51:30.631" v="1934"/>
          <ac:inkMkLst>
            <pc:docMk/>
            <pc:sldMk cId="1558847197" sldId="636"/>
            <ac:inkMk id="197" creationId="{848629AF-0A06-EF33-495F-9988A78A486F}"/>
          </ac:inkMkLst>
        </pc:inkChg>
        <pc:inkChg chg="add del mod">
          <ac:chgData name="Mario Martinez" userId="3a8698ea-445f-4751-a923-c95ba728fd8c" providerId="ADAL" clId="{8DD508BC-A121-44E9-B0C3-2F55E1E367CB}" dt="2025-05-13T04:51:30.631" v="1935"/>
          <ac:inkMkLst>
            <pc:docMk/>
            <pc:sldMk cId="1558847197" sldId="636"/>
            <ac:inkMk id="198" creationId="{629A3382-6E5B-52D6-8F26-3306950B5516}"/>
          </ac:inkMkLst>
        </pc:inkChg>
        <pc:inkChg chg="add">
          <ac:chgData name="Mario Martinez" userId="3a8698ea-445f-4751-a923-c95ba728fd8c" providerId="ADAL" clId="{8DD508BC-A121-44E9-B0C3-2F55E1E367CB}" dt="2025-05-13T04:45:50.502" v="1816" actId="9405"/>
          <ac:inkMkLst>
            <pc:docMk/>
            <pc:sldMk cId="1558847197" sldId="636"/>
            <ac:inkMk id="199" creationId="{D3A8D042-87FE-AA33-AC1F-889201512623}"/>
          </ac:inkMkLst>
        </pc:inkChg>
        <pc:inkChg chg="add del mod">
          <ac:chgData name="Mario Martinez" userId="3a8698ea-445f-4751-a923-c95ba728fd8c" providerId="ADAL" clId="{8DD508BC-A121-44E9-B0C3-2F55E1E367CB}" dt="2025-05-13T04:51:30.632" v="1939"/>
          <ac:inkMkLst>
            <pc:docMk/>
            <pc:sldMk cId="1558847197" sldId="636"/>
            <ac:inkMk id="200" creationId="{6976B0BD-AB43-6375-78A8-606800B93841}"/>
          </ac:inkMkLst>
        </pc:inkChg>
        <pc:inkChg chg="add del mod">
          <ac:chgData name="Mario Martinez" userId="3a8698ea-445f-4751-a923-c95ba728fd8c" providerId="ADAL" clId="{8DD508BC-A121-44E9-B0C3-2F55E1E367CB}" dt="2025-05-13T04:51:30.631" v="1932"/>
          <ac:inkMkLst>
            <pc:docMk/>
            <pc:sldMk cId="1558847197" sldId="636"/>
            <ac:inkMk id="201" creationId="{A0F5EBF7-4BA1-58A5-01FD-09A1DF371F7B}"/>
          </ac:inkMkLst>
        </pc:inkChg>
        <pc:inkChg chg="add mod">
          <ac:chgData name="Mario Martinez" userId="3a8698ea-445f-4751-a923-c95ba728fd8c" providerId="ADAL" clId="{8DD508BC-A121-44E9-B0C3-2F55E1E367CB}" dt="2025-05-13T04:45:52.315" v="1823"/>
          <ac:inkMkLst>
            <pc:docMk/>
            <pc:sldMk cId="1558847197" sldId="636"/>
            <ac:inkMk id="202" creationId="{DCADE586-2D81-D998-6D9B-CC5AD8640A1B}"/>
          </ac:inkMkLst>
        </pc:inkChg>
        <pc:inkChg chg="add del mod">
          <ac:chgData name="Mario Martinez" userId="3a8698ea-445f-4751-a923-c95ba728fd8c" providerId="ADAL" clId="{8DD508BC-A121-44E9-B0C3-2F55E1E367CB}" dt="2025-05-13T04:51:30.632" v="1944"/>
          <ac:inkMkLst>
            <pc:docMk/>
            <pc:sldMk cId="1558847197" sldId="636"/>
            <ac:inkMk id="203" creationId="{42819933-82DD-DC39-4918-777EC1B866B6}"/>
          </ac:inkMkLst>
        </pc:inkChg>
        <pc:inkChg chg="add del mod">
          <ac:chgData name="Mario Martinez" userId="3a8698ea-445f-4751-a923-c95ba728fd8c" providerId="ADAL" clId="{8DD508BC-A121-44E9-B0C3-2F55E1E367CB}" dt="2025-05-13T04:51:30.632" v="1946"/>
          <ac:inkMkLst>
            <pc:docMk/>
            <pc:sldMk cId="1558847197" sldId="636"/>
            <ac:inkMk id="204" creationId="{D5DDAB8D-14BC-DD8C-0B44-DEC42A90C976}"/>
          </ac:inkMkLst>
        </pc:inkChg>
        <pc:inkChg chg="add">
          <ac:chgData name="Mario Martinez" userId="3a8698ea-445f-4751-a923-c95ba728fd8c" providerId="ADAL" clId="{8DD508BC-A121-44E9-B0C3-2F55E1E367CB}" dt="2025-05-13T04:45:51.600" v="1822" actId="9405"/>
          <ac:inkMkLst>
            <pc:docMk/>
            <pc:sldMk cId="1558847197" sldId="636"/>
            <ac:inkMk id="205" creationId="{26D2E5A0-50DF-8C9F-879C-33B806604C38}"/>
          </ac:inkMkLst>
        </pc:inkChg>
        <pc:inkChg chg="add del mod">
          <ac:chgData name="Mario Martinez" userId="3a8698ea-445f-4751-a923-c95ba728fd8c" providerId="ADAL" clId="{8DD508BC-A121-44E9-B0C3-2F55E1E367CB}" dt="2025-05-13T04:46:01.431" v="1826"/>
          <ac:inkMkLst>
            <pc:docMk/>
            <pc:sldMk cId="1558847197" sldId="636"/>
            <ac:inkMk id="207" creationId="{506CA3B0-7145-92FB-EE0E-198257374AB5}"/>
          </ac:inkMkLst>
        </pc:inkChg>
        <pc:inkChg chg="add del">
          <ac:chgData name="Mario Martinez" userId="3a8698ea-445f-4751-a923-c95ba728fd8c" providerId="ADAL" clId="{8DD508BC-A121-44E9-B0C3-2F55E1E367CB}" dt="2025-05-13T04:51:30.631" v="1937"/>
          <ac:inkMkLst>
            <pc:docMk/>
            <pc:sldMk cId="1558847197" sldId="636"/>
            <ac:inkMk id="209" creationId="{64892370-123D-8A36-DCD1-70A3EF250E07}"/>
          </ac:inkMkLst>
        </pc:inkChg>
        <pc:inkChg chg="add del mod">
          <ac:chgData name="Mario Martinez" userId="3a8698ea-445f-4751-a923-c95ba728fd8c" providerId="ADAL" clId="{8DD508BC-A121-44E9-B0C3-2F55E1E367CB}" dt="2025-05-13T04:50:18.087" v="1880"/>
          <ac:inkMkLst>
            <pc:docMk/>
            <pc:sldMk cId="1558847197" sldId="636"/>
            <ac:inkMk id="210" creationId="{9B676D90-B747-54BC-AFC0-33354721E9FC}"/>
          </ac:inkMkLst>
        </pc:inkChg>
        <pc:inkChg chg="add del mod">
          <ac:chgData name="Mario Martinez" userId="3a8698ea-445f-4751-a923-c95ba728fd8c" providerId="ADAL" clId="{8DD508BC-A121-44E9-B0C3-2F55E1E367CB}" dt="2025-05-13T04:50:18.086" v="1878"/>
          <ac:inkMkLst>
            <pc:docMk/>
            <pc:sldMk cId="1558847197" sldId="636"/>
            <ac:inkMk id="211" creationId="{48C6F862-1496-635F-85E6-480C090E5E2B}"/>
          </ac:inkMkLst>
        </pc:inkChg>
        <pc:inkChg chg="add del">
          <ac:chgData name="Mario Martinez" userId="3a8698ea-445f-4751-a923-c95ba728fd8c" providerId="ADAL" clId="{8DD508BC-A121-44E9-B0C3-2F55E1E367CB}" dt="2025-05-13T04:50:18.087" v="1881"/>
          <ac:inkMkLst>
            <pc:docMk/>
            <pc:sldMk cId="1558847197" sldId="636"/>
            <ac:inkMk id="213" creationId="{D57F9F43-69F7-9541-9487-8D082F62BCF4}"/>
          </ac:inkMkLst>
        </pc:inkChg>
        <pc:inkChg chg="add del">
          <ac:chgData name="Mario Martinez" userId="3a8698ea-445f-4751-a923-c95ba728fd8c" providerId="ADAL" clId="{8DD508BC-A121-44E9-B0C3-2F55E1E367CB}" dt="2025-05-13T04:50:15.860" v="1875"/>
          <ac:inkMkLst>
            <pc:docMk/>
            <pc:sldMk cId="1558847197" sldId="636"/>
            <ac:inkMk id="214" creationId="{C3D0BCE6-6C10-6309-5436-6B0D65BB00CB}"/>
          </ac:inkMkLst>
        </pc:inkChg>
        <pc:inkChg chg="add del">
          <ac:chgData name="Mario Martinez" userId="3a8698ea-445f-4751-a923-c95ba728fd8c" providerId="ADAL" clId="{8DD508BC-A121-44E9-B0C3-2F55E1E367CB}" dt="2025-05-13T04:50:16.432" v="1877"/>
          <ac:inkMkLst>
            <pc:docMk/>
            <pc:sldMk cId="1558847197" sldId="636"/>
            <ac:inkMk id="215" creationId="{680BF62A-439A-900C-93A0-532331C3A442}"/>
          </ac:inkMkLst>
        </pc:inkChg>
        <pc:inkChg chg="add del">
          <ac:chgData name="Mario Martinez" userId="3a8698ea-445f-4751-a923-c95ba728fd8c" providerId="ADAL" clId="{8DD508BC-A121-44E9-B0C3-2F55E1E367CB}" dt="2025-05-13T04:50:15.860" v="1876"/>
          <ac:inkMkLst>
            <pc:docMk/>
            <pc:sldMk cId="1558847197" sldId="636"/>
            <ac:inkMk id="216" creationId="{DB870072-291C-91A3-C0BA-3C29580E9AB2}"/>
          </ac:inkMkLst>
        </pc:inkChg>
        <pc:inkChg chg="add del mod">
          <ac:chgData name="Mario Martinez" userId="3a8698ea-445f-4751-a923-c95ba728fd8c" providerId="ADAL" clId="{8DD508BC-A121-44E9-B0C3-2F55E1E367CB}" dt="2025-05-13T04:50:18.087" v="1879"/>
          <ac:inkMkLst>
            <pc:docMk/>
            <pc:sldMk cId="1558847197" sldId="636"/>
            <ac:inkMk id="217" creationId="{AB97299A-EE62-DAFD-1BB0-CFEFD32EA531}"/>
          </ac:inkMkLst>
        </pc:inkChg>
        <pc:inkChg chg="add del mod">
          <ac:chgData name="Mario Martinez" userId="3a8698ea-445f-4751-a923-c95ba728fd8c" providerId="ADAL" clId="{8DD508BC-A121-44E9-B0C3-2F55E1E367CB}" dt="2025-05-13T04:48:53.708" v="1859"/>
          <ac:inkMkLst>
            <pc:docMk/>
            <pc:sldMk cId="1558847197" sldId="636"/>
            <ac:inkMk id="219" creationId="{7F69E703-C16D-F29B-85C6-DE4DE982C99C}"/>
          </ac:inkMkLst>
        </pc:inkChg>
        <pc:inkChg chg="add del mod">
          <ac:chgData name="Mario Martinez" userId="3a8698ea-445f-4751-a923-c95ba728fd8c" providerId="ADAL" clId="{8DD508BC-A121-44E9-B0C3-2F55E1E367CB}" dt="2025-05-13T04:48:53.362" v="1856"/>
          <ac:inkMkLst>
            <pc:docMk/>
            <pc:sldMk cId="1558847197" sldId="636"/>
            <ac:inkMk id="220" creationId="{F849AA8F-AE74-12D2-F49A-EF2632D0EFF3}"/>
          </ac:inkMkLst>
        </pc:inkChg>
        <pc:inkChg chg="add del mod">
          <ac:chgData name="Mario Martinez" userId="3a8698ea-445f-4751-a923-c95ba728fd8c" providerId="ADAL" clId="{8DD508BC-A121-44E9-B0C3-2F55E1E367CB}" dt="2025-05-13T04:54:24.418" v="2011"/>
          <ac:inkMkLst>
            <pc:docMk/>
            <pc:sldMk cId="1558847197" sldId="636"/>
            <ac:inkMk id="222" creationId="{9A5D6801-FC5D-AE72-9E64-0DF80E0F74C0}"/>
          </ac:inkMkLst>
        </pc:inkChg>
        <pc:inkChg chg="add del mod">
          <ac:chgData name="Mario Martinez" userId="3a8698ea-445f-4751-a923-c95ba728fd8c" providerId="ADAL" clId="{8DD508BC-A121-44E9-B0C3-2F55E1E367CB}" dt="2025-05-13T04:48:53.362" v="1857"/>
          <ac:inkMkLst>
            <pc:docMk/>
            <pc:sldMk cId="1558847197" sldId="636"/>
            <ac:inkMk id="223" creationId="{F14CED8B-E690-47DA-4E34-B861A664FE1C}"/>
          </ac:inkMkLst>
        </pc:inkChg>
        <pc:inkChg chg="add del mod">
          <ac:chgData name="Mario Martinez" userId="3a8698ea-445f-4751-a923-c95ba728fd8c" providerId="ADAL" clId="{8DD508BC-A121-44E9-B0C3-2F55E1E367CB}" dt="2025-05-13T04:51:30.631" v="1936"/>
          <ac:inkMkLst>
            <pc:docMk/>
            <pc:sldMk cId="1558847197" sldId="636"/>
            <ac:inkMk id="225" creationId="{5CF72679-ACE7-E340-716B-9D681F5A11F4}"/>
          </ac:inkMkLst>
        </pc:inkChg>
        <pc:inkChg chg="add del mod">
          <ac:chgData name="Mario Martinez" userId="3a8698ea-445f-4751-a923-c95ba728fd8c" providerId="ADAL" clId="{8DD508BC-A121-44E9-B0C3-2F55E1E367CB}" dt="2025-05-13T04:51:30.632" v="1938"/>
          <ac:inkMkLst>
            <pc:docMk/>
            <pc:sldMk cId="1558847197" sldId="636"/>
            <ac:inkMk id="226" creationId="{D6472CB4-ABFB-7C36-29A9-ED98AED9D97D}"/>
          </ac:inkMkLst>
        </pc:inkChg>
        <pc:inkChg chg="add del mod">
          <ac:chgData name="Mario Martinez" userId="3a8698ea-445f-4751-a923-c95ba728fd8c" providerId="ADAL" clId="{8DD508BC-A121-44E9-B0C3-2F55E1E367CB}" dt="2025-05-13T04:51:30.851" v="1947"/>
          <ac:inkMkLst>
            <pc:docMk/>
            <pc:sldMk cId="1558847197" sldId="636"/>
            <ac:inkMk id="227" creationId="{4CCFEB69-25D6-0220-6926-96540867801B}"/>
          </ac:inkMkLst>
        </pc:inkChg>
        <pc:inkChg chg="add del mod">
          <ac:chgData name="Mario Martinez" userId="3a8698ea-445f-4751-a923-c95ba728fd8c" providerId="ADAL" clId="{8DD508BC-A121-44E9-B0C3-2F55E1E367CB}" dt="2025-05-13T04:51:30.631" v="1933"/>
          <ac:inkMkLst>
            <pc:docMk/>
            <pc:sldMk cId="1558847197" sldId="636"/>
            <ac:inkMk id="228" creationId="{019F8734-B3EC-437E-6010-2DCD7DB0AD1B}"/>
          </ac:inkMkLst>
        </pc:inkChg>
        <pc:inkChg chg="add del mod">
          <ac:chgData name="Mario Martinez" userId="3a8698ea-445f-4751-a923-c95ba728fd8c" providerId="ADAL" clId="{8DD508BC-A121-44E9-B0C3-2F55E1E367CB}" dt="2025-05-13T04:51:30.852" v="1949"/>
          <ac:inkMkLst>
            <pc:docMk/>
            <pc:sldMk cId="1558847197" sldId="636"/>
            <ac:inkMk id="229" creationId="{927DBFF5-65D6-9A24-F18E-76D24CD1EF49}"/>
          </ac:inkMkLst>
        </pc:inkChg>
        <pc:inkChg chg="add del mod">
          <ac:chgData name="Mario Martinez" userId="3a8698ea-445f-4751-a923-c95ba728fd8c" providerId="ADAL" clId="{8DD508BC-A121-44E9-B0C3-2F55E1E367CB}" dt="2025-05-13T04:51:30.632" v="1943"/>
          <ac:inkMkLst>
            <pc:docMk/>
            <pc:sldMk cId="1558847197" sldId="636"/>
            <ac:inkMk id="231" creationId="{9ED39872-6974-75A2-2213-947F38DB3E01}"/>
          </ac:inkMkLst>
        </pc:inkChg>
        <pc:inkChg chg="add del mod">
          <ac:chgData name="Mario Martinez" userId="3a8698ea-445f-4751-a923-c95ba728fd8c" providerId="ADAL" clId="{8DD508BC-A121-44E9-B0C3-2F55E1E367CB}" dt="2025-05-13T04:51:30.630" v="1924"/>
          <ac:inkMkLst>
            <pc:docMk/>
            <pc:sldMk cId="1558847197" sldId="636"/>
            <ac:inkMk id="232" creationId="{64DCC8E2-428E-B003-BC54-A325418DCC80}"/>
          </ac:inkMkLst>
        </pc:inkChg>
        <pc:inkChg chg="add del">
          <ac:chgData name="Mario Martinez" userId="3a8698ea-445f-4751-a923-c95ba728fd8c" providerId="ADAL" clId="{8DD508BC-A121-44E9-B0C3-2F55E1E367CB}" dt="2025-05-13T04:51:30.630" v="1921"/>
          <ac:inkMkLst>
            <pc:docMk/>
            <pc:sldMk cId="1558847197" sldId="636"/>
            <ac:inkMk id="234" creationId="{3CAD7BE7-385E-E3E8-CF26-959B8AC89A2A}"/>
          </ac:inkMkLst>
        </pc:inkChg>
        <pc:inkChg chg="add del mod">
          <ac:chgData name="Mario Martinez" userId="3a8698ea-445f-4751-a923-c95ba728fd8c" providerId="ADAL" clId="{8DD508BC-A121-44E9-B0C3-2F55E1E367CB}" dt="2025-05-13T04:51:30.631" v="1930"/>
          <ac:inkMkLst>
            <pc:docMk/>
            <pc:sldMk cId="1558847197" sldId="636"/>
            <ac:inkMk id="235" creationId="{392C5382-434D-C103-331B-C80CFD551E15}"/>
          </ac:inkMkLst>
        </pc:inkChg>
        <pc:inkChg chg="add del mod">
          <ac:chgData name="Mario Martinez" userId="3a8698ea-445f-4751-a923-c95ba728fd8c" providerId="ADAL" clId="{8DD508BC-A121-44E9-B0C3-2F55E1E367CB}" dt="2025-05-13T04:51:30.630" v="1922"/>
          <ac:inkMkLst>
            <pc:docMk/>
            <pc:sldMk cId="1558847197" sldId="636"/>
            <ac:inkMk id="237" creationId="{9C6E2CF0-49FC-6C5E-F2BE-6446A66CBC4F}"/>
          </ac:inkMkLst>
        </pc:inkChg>
        <pc:inkChg chg="add del mod">
          <ac:chgData name="Mario Martinez" userId="3a8698ea-445f-4751-a923-c95ba728fd8c" providerId="ADAL" clId="{8DD508BC-A121-44E9-B0C3-2F55E1E367CB}" dt="2025-05-13T04:51:32.042" v="1952"/>
          <ac:inkMkLst>
            <pc:docMk/>
            <pc:sldMk cId="1558847197" sldId="636"/>
            <ac:inkMk id="239" creationId="{6F015CEB-6103-1261-E22F-3E5EE3EB4DDB}"/>
          </ac:inkMkLst>
        </pc:inkChg>
        <pc:inkChg chg="add del mod">
          <ac:chgData name="Mario Martinez" userId="3a8698ea-445f-4751-a923-c95ba728fd8c" providerId="ADAL" clId="{8DD508BC-A121-44E9-B0C3-2F55E1E367CB}" dt="2025-05-13T04:51:32.042" v="1953"/>
          <ac:inkMkLst>
            <pc:docMk/>
            <pc:sldMk cId="1558847197" sldId="636"/>
            <ac:inkMk id="240" creationId="{4ED07CF1-92FE-4983-1212-90FDA0444318}"/>
          </ac:inkMkLst>
        </pc:inkChg>
        <pc:inkChg chg="add del mod">
          <ac:chgData name="Mario Martinez" userId="3a8698ea-445f-4751-a923-c95ba728fd8c" providerId="ADAL" clId="{8DD508BC-A121-44E9-B0C3-2F55E1E367CB}" dt="2025-05-13T04:51:32.042" v="1955"/>
          <ac:inkMkLst>
            <pc:docMk/>
            <pc:sldMk cId="1558847197" sldId="636"/>
            <ac:inkMk id="241" creationId="{F39929C2-8670-064E-1304-4034A9A081AE}"/>
          </ac:inkMkLst>
        </pc:inkChg>
        <pc:inkChg chg="add del mod">
          <ac:chgData name="Mario Martinez" userId="3a8698ea-445f-4751-a923-c95ba728fd8c" providerId="ADAL" clId="{8DD508BC-A121-44E9-B0C3-2F55E1E367CB}" dt="2025-05-13T05:01:21.339" v="2510"/>
          <ac:inkMkLst>
            <pc:docMk/>
            <pc:sldMk cId="1558847197" sldId="636"/>
            <ac:inkMk id="242" creationId="{EEA3A731-93D9-43E4-2F42-C9C1C7A61416}"/>
          </ac:inkMkLst>
        </pc:inkChg>
        <pc:inkChg chg="add del mod">
          <ac:chgData name="Mario Martinez" userId="3a8698ea-445f-4751-a923-c95ba728fd8c" providerId="ADAL" clId="{8DD508BC-A121-44E9-B0C3-2F55E1E367CB}" dt="2025-05-13T04:51:32.042" v="1954"/>
          <ac:inkMkLst>
            <pc:docMk/>
            <pc:sldMk cId="1558847197" sldId="636"/>
            <ac:inkMk id="243" creationId="{42CD1E80-5657-E7D2-F149-79262F874EC3}"/>
          </ac:inkMkLst>
        </pc:inkChg>
        <pc:inkChg chg="add del mod">
          <ac:chgData name="Mario Martinez" userId="3a8698ea-445f-4751-a923-c95ba728fd8c" providerId="ADAL" clId="{8DD508BC-A121-44E9-B0C3-2F55E1E367CB}" dt="2025-05-13T04:51:30.632" v="1942"/>
          <ac:inkMkLst>
            <pc:docMk/>
            <pc:sldMk cId="1558847197" sldId="636"/>
            <ac:inkMk id="244" creationId="{6F1731E8-FCD6-835C-7624-5E0E669AF942}"/>
          </ac:inkMkLst>
        </pc:inkChg>
        <pc:inkChg chg="add del mod">
          <ac:chgData name="Mario Martinez" userId="3a8698ea-445f-4751-a923-c95ba728fd8c" providerId="ADAL" clId="{8DD508BC-A121-44E9-B0C3-2F55E1E367CB}" dt="2025-05-13T04:51:32.041" v="1950"/>
          <ac:inkMkLst>
            <pc:docMk/>
            <pc:sldMk cId="1558847197" sldId="636"/>
            <ac:inkMk id="246" creationId="{DED5D693-27D4-5A18-74E8-A363F610C453}"/>
          </ac:inkMkLst>
        </pc:inkChg>
        <pc:inkChg chg="add del mod">
          <ac:chgData name="Mario Martinez" userId="3a8698ea-445f-4751-a923-c95ba728fd8c" providerId="ADAL" clId="{8DD508BC-A121-44E9-B0C3-2F55E1E367CB}" dt="2025-05-13T04:51:28.375" v="1918"/>
          <ac:inkMkLst>
            <pc:docMk/>
            <pc:sldMk cId="1558847197" sldId="636"/>
            <ac:inkMk id="248" creationId="{ADE422D0-759F-124C-5CC1-8B7C327FE7BB}"/>
          </ac:inkMkLst>
        </pc:inkChg>
        <pc:inkChg chg="add del mod">
          <ac:chgData name="Mario Martinez" userId="3a8698ea-445f-4751-a923-c95ba728fd8c" providerId="ADAL" clId="{8DD508BC-A121-44E9-B0C3-2F55E1E367CB}" dt="2025-05-13T04:51:28.375" v="1917"/>
          <ac:inkMkLst>
            <pc:docMk/>
            <pc:sldMk cId="1558847197" sldId="636"/>
            <ac:inkMk id="249" creationId="{1CE79883-7523-D641-1D4D-3941C9EBC088}"/>
          </ac:inkMkLst>
        </pc:inkChg>
        <pc:inkChg chg="add del mod">
          <ac:chgData name="Mario Martinez" userId="3a8698ea-445f-4751-a923-c95ba728fd8c" providerId="ADAL" clId="{8DD508BC-A121-44E9-B0C3-2F55E1E367CB}" dt="2025-05-13T04:51:28.375" v="1916"/>
          <ac:inkMkLst>
            <pc:docMk/>
            <pc:sldMk cId="1558847197" sldId="636"/>
            <ac:inkMk id="250" creationId="{8CCF0045-5C2A-3613-E8B7-A6159AE1DAD0}"/>
          </ac:inkMkLst>
        </pc:inkChg>
        <pc:inkChg chg="add del">
          <ac:chgData name="Mario Martinez" userId="3a8698ea-445f-4751-a923-c95ba728fd8c" providerId="ADAL" clId="{8DD508BC-A121-44E9-B0C3-2F55E1E367CB}" dt="2025-05-13T04:50:33.215" v="1885"/>
          <ac:inkMkLst>
            <pc:docMk/>
            <pc:sldMk cId="1558847197" sldId="636"/>
            <ac:inkMk id="252" creationId="{01269E96-6A6D-AB8D-0F19-6B91D13F26CE}"/>
          </ac:inkMkLst>
        </pc:inkChg>
        <pc:inkChg chg="add del">
          <ac:chgData name="Mario Martinez" userId="3a8698ea-445f-4751-a923-c95ba728fd8c" providerId="ADAL" clId="{8DD508BC-A121-44E9-B0C3-2F55E1E367CB}" dt="2025-05-13T04:50:32.494" v="1884"/>
          <ac:inkMkLst>
            <pc:docMk/>
            <pc:sldMk cId="1558847197" sldId="636"/>
            <ac:inkMk id="253" creationId="{40102E8D-4BD1-A6AC-7972-C08A206DDB51}"/>
          </ac:inkMkLst>
        </pc:inkChg>
        <pc:inkChg chg="add del">
          <ac:chgData name="Mario Martinez" userId="3a8698ea-445f-4751-a923-c95ba728fd8c" providerId="ADAL" clId="{8DD508BC-A121-44E9-B0C3-2F55E1E367CB}" dt="2025-05-13T04:58:13.985" v="2192"/>
          <ac:inkMkLst>
            <pc:docMk/>
            <pc:sldMk cId="1558847197" sldId="636"/>
            <ac:inkMk id="254" creationId="{0D0224A7-697A-08CC-5959-AD00D521564C}"/>
          </ac:inkMkLst>
        </pc:inkChg>
        <pc:inkChg chg="add del">
          <ac:chgData name="Mario Martinez" userId="3a8698ea-445f-4751-a923-c95ba728fd8c" providerId="ADAL" clId="{8DD508BC-A121-44E9-B0C3-2F55E1E367CB}" dt="2025-05-13T04:58:14.962" v="2195"/>
          <ac:inkMkLst>
            <pc:docMk/>
            <pc:sldMk cId="1558847197" sldId="636"/>
            <ac:inkMk id="255" creationId="{00CCDC39-9F7C-FDAA-72D8-BA35CA45992F}"/>
          </ac:inkMkLst>
        </pc:inkChg>
        <pc:inkChg chg="add del">
          <ac:chgData name="Mario Martinez" userId="3a8698ea-445f-4751-a923-c95ba728fd8c" providerId="ADAL" clId="{8DD508BC-A121-44E9-B0C3-2F55E1E367CB}" dt="2025-05-13T04:58:15.639" v="2198"/>
          <ac:inkMkLst>
            <pc:docMk/>
            <pc:sldMk cId="1558847197" sldId="636"/>
            <ac:inkMk id="256" creationId="{7A7DE918-C0AF-6C65-867B-B0ABB1E5BFD6}"/>
          </ac:inkMkLst>
        </pc:inkChg>
        <pc:inkChg chg="add del mod">
          <ac:chgData name="Mario Martinez" userId="3a8698ea-445f-4751-a923-c95ba728fd8c" providerId="ADAL" clId="{8DD508BC-A121-44E9-B0C3-2F55E1E367CB}" dt="2025-05-13T04:58:15.639" v="2200"/>
          <ac:inkMkLst>
            <pc:docMk/>
            <pc:sldMk cId="1558847197" sldId="636"/>
            <ac:inkMk id="257" creationId="{A1B83466-574E-F3AF-427A-89F70D4D9551}"/>
          </ac:inkMkLst>
        </pc:inkChg>
        <pc:inkChg chg="add del mod">
          <ac:chgData name="Mario Martinez" userId="3a8698ea-445f-4751-a923-c95ba728fd8c" providerId="ADAL" clId="{8DD508BC-A121-44E9-B0C3-2F55E1E367CB}" dt="2025-05-13T04:50:58.663" v="1895"/>
          <ac:inkMkLst>
            <pc:docMk/>
            <pc:sldMk cId="1558847197" sldId="636"/>
            <ac:inkMk id="258" creationId="{59A7CE5D-531B-B7BC-FEE2-B49BA55257C4}"/>
          </ac:inkMkLst>
        </pc:inkChg>
        <pc:inkChg chg="add del mod">
          <ac:chgData name="Mario Martinez" userId="3a8698ea-445f-4751-a923-c95ba728fd8c" providerId="ADAL" clId="{8DD508BC-A121-44E9-B0C3-2F55E1E367CB}" dt="2025-05-13T04:50:58.663" v="1896"/>
          <ac:inkMkLst>
            <pc:docMk/>
            <pc:sldMk cId="1558847197" sldId="636"/>
            <ac:inkMk id="259" creationId="{B699973B-148F-A0E5-96FC-9FE1D068A807}"/>
          </ac:inkMkLst>
        </pc:inkChg>
        <pc:inkChg chg="add del mod">
          <ac:chgData name="Mario Martinez" userId="3a8698ea-445f-4751-a923-c95ba728fd8c" providerId="ADAL" clId="{8DD508BC-A121-44E9-B0C3-2F55E1E367CB}" dt="2025-05-13T04:50:58.663" v="1897"/>
          <ac:inkMkLst>
            <pc:docMk/>
            <pc:sldMk cId="1558847197" sldId="636"/>
            <ac:inkMk id="261" creationId="{758C4817-6BE7-37D4-D597-6A684AF671AF}"/>
          </ac:inkMkLst>
        </pc:inkChg>
        <pc:inkChg chg="add del mod">
          <ac:chgData name="Mario Martinez" userId="3a8698ea-445f-4751-a923-c95ba728fd8c" providerId="ADAL" clId="{8DD508BC-A121-44E9-B0C3-2F55E1E367CB}" dt="2025-05-13T04:51:06.394" v="1902"/>
          <ac:inkMkLst>
            <pc:docMk/>
            <pc:sldMk cId="1558847197" sldId="636"/>
            <ac:inkMk id="263" creationId="{05AEBA8F-38B6-F753-2E37-2A2FBA388665}"/>
          </ac:inkMkLst>
        </pc:inkChg>
        <pc:inkChg chg="add del mod">
          <ac:chgData name="Mario Martinez" userId="3a8698ea-445f-4751-a923-c95ba728fd8c" providerId="ADAL" clId="{8DD508BC-A121-44E9-B0C3-2F55E1E367CB}" dt="2025-05-13T04:51:06.394" v="1903"/>
          <ac:inkMkLst>
            <pc:docMk/>
            <pc:sldMk cId="1558847197" sldId="636"/>
            <ac:inkMk id="264" creationId="{235F6C93-927A-BBAE-4E9D-58CDEB193F9E}"/>
          </ac:inkMkLst>
        </pc:inkChg>
        <pc:inkChg chg="add del mod">
          <ac:chgData name="Mario Martinez" userId="3a8698ea-445f-4751-a923-c95ba728fd8c" providerId="ADAL" clId="{8DD508BC-A121-44E9-B0C3-2F55E1E367CB}" dt="2025-05-13T04:51:06.395" v="1904"/>
          <ac:inkMkLst>
            <pc:docMk/>
            <pc:sldMk cId="1558847197" sldId="636"/>
            <ac:inkMk id="265" creationId="{DBCF1E69-5CC2-2D86-FC95-15FEA3D85B08}"/>
          </ac:inkMkLst>
        </pc:inkChg>
        <pc:inkChg chg="add del mod">
          <ac:chgData name="Mario Martinez" userId="3a8698ea-445f-4751-a923-c95ba728fd8c" providerId="ADAL" clId="{8DD508BC-A121-44E9-B0C3-2F55E1E367CB}" dt="2025-05-13T04:51:10.042" v="1908"/>
          <ac:inkMkLst>
            <pc:docMk/>
            <pc:sldMk cId="1558847197" sldId="636"/>
            <ac:inkMk id="267" creationId="{2DFA4E77-28D8-EDB7-476B-AA2A1A9866C6}"/>
          </ac:inkMkLst>
        </pc:inkChg>
        <pc:inkChg chg="add del mod">
          <ac:chgData name="Mario Martinez" userId="3a8698ea-445f-4751-a923-c95ba728fd8c" providerId="ADAL" clId="{8DD508BC-A121-44E9-B0C3-2F55E1E367CB}" dt="2025-05-13T04:51:10.312" v="1909"/>
          <ac:inkMkLst>
            <pc:docMk/>
            <pc:sldMk cId="1558847197" sldId="636"/>
            <ac:inkMk id="268" creationId="{96E31627-3D0A-D51D-5512-3B66410BA026}"/>
          </ac:inkMkLst>
        </pc:inkChg>
        <pc:inkChg chg="add del mod">
          <ac:chgData name="Mario Martinez" userId="3a8698ea-445f-4751-a923-c95ba728fd8c" providerId="ADAL" clId="{8DD508BC-A121-44E9-B0C3-2F55E1E367CB}" dt="2025-05-13T04:58:15.638" v="2197"/>
          <ac:inkMkLst>
            <pc:docMk/>
            <pc:sldMk cId="1558847197" sldId="636"/>
            <ac:inkMk id="270" creationId="{9DFAE76F-60A8-B29F-C116-CEC3AB7CBD1C}"/>
          </ac:inkMkLst>
        </pc:inkChg>
        <pc:inkChg chg="add del mod">
          <ac:chgData name="Mario Martinez" userId="3a8698ea-445f-4751-a923-c95ba728fd8c" providerId="ADAL" clId="{8DD508BC-A121-44E9-B0C3-2F55E1E367CB}" dt="2025-05-13T04:58:15.639" v="2199"/>
          <ac:inkMkLst>
            <pc:docMk/>
            <pc:sldMk cId="1558847197" sldId="636"/>
            <ac:inkMk id="271" creationId="{D2DB047A-0C98-0834-97AF-AAC0F071EE4E}"/>
          </ac:inkMkLst>
        </pc:inkChg>
        <pc:inkChg chg="add del mod">
          <ac:chgData name="Mario Martinez" userId="3a8698ea-445f-4751-a923-c95ba728fd8c" providerId="ADAL" clId="{8DD508BC-A121-44E9-B0C3-2F55E1E367CB}" dt="2025-05-13T04:58:15.638" v="2196"/>
          <ac:inkMkLst>
            <pc:docMk/>
            <pc:sldMk cId="1558847197" sldId="636"/>
            <ac:inkMk id="273" creationId="{0F94D910-A46B-5CD6-6457-20F25EA2C4F3}"/>
          </ac:inkMkLst>
        </pc:inkChg>
        <pc:inkChg chg="add del">
          <ac:chgData name="Mario Martinez" userId="3a8698ea-445f-4751-a923-c95ba728fd8c" providerId="ADAL" clId="{8DD508BC-A121-44E9-B0C3-2F55E1E367CB}" dt="2025-05-13T04:54:23.550" v="2007"/>
          <ac:inkMkLst>
            <pc:docMk/>
            <pc:sldMk cId="1558847197" sldId="636"/>
            <ac:inkMk id="275" creationId="{19B0F79E-8080-570D-DF62-CC7628B9E15D}"/>
          </ac:inkMkLst>
        </pc:inkChg>
        <pc:inkChg chg="add del mod">
          <ac:chgData name="Mario Martinez" userId="3a8698ea-445f-4751-a923-c95ba728fd8c" providerId="ADAL" clId="{8DD508BC-A121-44E9-B0C3-2F55E1E367CB}" dt="2025-05-13T04:55:31.783" v="2043"/>
          <ac:inkMkLst>
            <pc:docMk/>
            <pc:sldMk cId="1558847197" sldId="636"/>
            <ac:inkMk id="276" creationId="{0472A17B-3B08-C8EB-5E28-2191297056D5}"/>
          </ac:inkMkLst>
        </pc:inkChg>
        <pc:inkChg chg="add del mod">
          <ac:chgData name="Mario Martinez" userId="3a8698ea-445f-4751-a923-c95ba728fd8c" providerId="ADAL" clId="{8DD508BC-A121-44E9-B0C3-2F55E1E367CB}" dt="2025-05-13T04:55:38.374" v="2064"/>
          <ac:inkMkLst>
            <pc:docMk/>
            <pc:sldMk cId="1558847197" sldId="636"/>
            <ac:inkMk id="277" creationId="{CD65872F-2F3E-755F-6FF9-05C75D90764C}"/>
          </ac:inkMkLst>
        </pc:inkChg>
        <pc:inkChg chg="add del mod">
          <ac:chgData name="Mario Martinez" userId="3a8698ea-445f-4751-a923-c95ba728fd8c" providerId="ADAL" clId="{8DD508BC-A121-44E9-B0C3-2F55E1E367CB}" dt="2025-05-13T04:51:50.083" v="1983"/>
          <ac:inkMkLst>
            <pc:docMk/>
            <pc:sldMk cId="1558847197" sldId="636"/>
            <ac:inkMk id="279" creationId="{1A9B9D15-2408-055E-AA80-2DFF05316DC9}"/>
          </ac:inkMkLst>
        </pc:inkChg>
        <pc:inkChg chg="add del mod">
          <ac:chgData name="Mario Martinez" userId="3a8698ea-445f-4751-a923-c95ba728fd8c" providerId="ADAL" clId="{8DD508BC-A121-44E9-B0C3-2F55E1E367CB}" dt="2025-05-13T04:51:50.083" v="1985"/>
          <ac:inkMkLst>
            <pc:docMk/>
            <pc:sldMk cId="1558847197" sldId="636"/>
            <ac:inkMk id="280" creationId="{B827F511-7253-60D2-B99B-F11E7C10A593}"/>
          </ac:inkMkLst>
        </pc:inkChg>
        <pc:inkChg chg="add del mod">
          <ac:chgData name="Mario Martinez" userId="3a8698ea-445f-4751-a923-c95ba728fd8c" providerId="ADAL" clId="{8DD508BC-A121-44E9-B0C3-2F55E1E367CB}" dt="2025-05-13T04:51:50.083" v="1984"/>
          <ac:inkMkLst>
            <pc:docMk/>
            <pc:sldMk cId="1558847197" sldId="636"/>
            <ac:inkMk id="281" creationId="{4E862F4E-5D27-8146-90F1-8023E1B5BA9F}"/>
          </ac:inkMkLst>
        </pc:inkChg>
        <pc:inkChg chg="add del mod">
          <ac:chgData name="Mario Martinez" userId="3a8698ea-445f-4751-a923-c95ba728fd8c" providerId="ADAL" clId="{8DD508BC-A121-44E9-B0C3-2F55E1E367CB}" dt="2025-05-13T05:01:18.337" v="2496"/>
          <ac:inkMkLst>
            <pc:docMk/>
            <pc:sldMk cId="1558847197" sldId="636"/>
            <ac:inkMk id="283" creationId="{37E7A36B-207A-2806-B951-28D2FF8B2C7A}"/>
          </ac:inkMkLst>
        </pc:inkChg>
        <pc:inkChg chg="add del mod">
          <ac:chgData name="Mario Martinez" userId="3a8698ea-445f-4751-a923-c95ba728fd8c" providerId="ADAL" clId="{8DD508BC-A121-44E9-B0C3-2F55E1E367CB}" dt="2025-05-13T05:01:17.710" v="2481"/>
          <ac:inkMkLst>
            <pc:docMk/>
            <pc:sldMk cId="1558847197" sldId="636"/>
            <ac:inkMk id="284" creationId="{A6E53032-E6BD-E9B9-6A41-9EC465992078}"/>
          </ac:inkMkLst>
        </pc:inkChg>
        <pc:inkChg chg="add del mod">
          <ac:chgData name="Mario Martinez" userId="3a8698ea-445f-4751-a923-c95ba728fd8c" providerId="ADAL" clId="{8DD508BC-A121-44E9-B0C3-2F55E1E367CB}" dt="2025-05-13T05:01:18.337" v="2495"/>
          <ac:inkMkLst>
            <pc:docMk/>
            <pc:sldMk cId="1558847197" sldId="636"/>
            <ac:inkMk id="285" creationId="{CB9F6C3A-B6FC-7728-531C-80B33A35AAAD}"/>
          </ac:inkMkLst>
        </pc:inkChg>
        <pc:inkChg chg="add del mod">
          <ac:chgData name="Mario Martinez" userId="3a8698ea-445f-4751-a923-c95ba728fd8c" providerId="ADAL" clId="{8DD508BC-A121-44E9-B0C3-2F55E1E367CB}" dt="2025-05-13T05:00:11.555" v="2350"/>
          <ac:inkMkLst>
            <pc:docMk/>
            <pc:sldMk cId="1558847197" sldId="636"/>
            <ac:inkMk id="286" creationId="{D49B730A-D8F3-944E-A116-47778E6B4F35}"/>
          </ac:inkMkLst>
        </pc:inkChg>
        <pc:inkChg chg="add del">
          <ac:chgData name="Mario Martinez" userId="3a8698ea-445f-4751-a923-c95ba728fd8c" providerId="ADAL" clId="{8DD508BC-A121-44E9-B0C3-2F55E1E367CB}" dt="2025-05-13T04:55:52.531" v="2078"/>
          <ac:inkMkLst>
            <pc:docMk/>
            <pc:sldMk cId="1558847197" sldId="636"/>
            <ac:inkMk id="288" creationId="{C6B346FE-B9DF-7AAE-6EF8-C761B9F42022}"/>
          </ac:inkMkLst>
        </pc:inkChg>
        <pc:inkChg chg="add del">
          <ac:chgData name="Mario Martinez" userId="3a8698ea-445f-4751-a923-c95ba728fd8c" providerId="ADAL" clId="{8DD508BC-A121-44E9-B0C3-2F55E1E367CB}" dt="2025-05-13T04:58:14.962" v="2194"/>
          <ac:inkMkLst>
            <pc:docMk/>
            <pc:sldMk cId="1558847197" sldId="636"/>
            <ac:inkMk id="289" creationId="{116857AD-0FFE-6348-22FF-62972E31E8D1}"/>
          </ac:inkMkLst>
        </pc:inkChg>
        <pc:inkChg chg="add del">
          <ac:chgData name="Mario Martinez" userId="3a8698ea-445f-4751-a923-c95ba728fd8c" providerId="ADAL" clId="{8DD508BC-A121-44E9-B0C3-2F55E1E367CB}" dt="2025-05-13T04:58:13.986" v="2193"/>
          <ac:inkMkLst>
            <pc:docMk/>
            <pc:sldMk cId="1558847197" sldId="636"/>
            <ac:inkMk id="290" creationId="{A1070B53-BE53-FA77-E70F-54FD23758E34}"/>
          </ac:inkMkLst>
        </pc:inkChg>
        <pc:inkChg chg="add mod">
          <ac:chgData name="Mario Martinez" userId="3a8698ea-445f-4751-a923-c95ba728fd8c" providerId="ADAL" clId="{8DD508BC-A121-44E9-B0C3-2F55E1E367CB}" dt="2025-05-13T04:55:52.757" v="2081"/>
          <ac:inkMkLst>
            <pc:docMk/>
            <pc:sldMk cId="1558847197" sldId="636"/>
            <ac:inkMk id="291" creationId="{D10B9523-084B-678C-378A-5B61325F28FD}"/>
          </ac:inkMkLst>
        </pc:inkChg>
        <pc:inkChg chg="add mod">
          <ac:chgData name="Mario Martinez" userId="3a8698ea-445f-4751-a923-c95ba728fd8c" providerId="ADAL" clId="{8DD508BC-A121-44E9-B0C3-2F55E1E367CB}" dt="2025-05-13T04:55:52.757" v="2081"/>
          <ac:inkMkLst>
            <pc:docMk/>
            <pc:sldMk cId="1558847197" sldId="636"/>
            <ac:inkMk id="292" creationId="{58F6057B-4EA1-8987-3B86-FB817A853FE0}"/>
          </ac:inkMkLst>
        </pc:inkChg>
        <pc:inkChg chg="add mod">
          <ac:chgData name="Mario Martinez" userId="3a8698ea-445f-4751-a923-c95ba728fd8c" providerId="ADAL" clId="{8DD508BC-A121-44E9-B0C3-2F55E1E367CB}" dt="2025-05-13T04:55:38.374" v="2065"/>
          <ac:inkMkLst>
            <pc:docMk/>
            <pc:sldMk cId="1558847197" sldId="636"/>
            <ac:inkMk id="293" creationId="{6A26624B-BF45-DFC3-313F-56CE11A5908E}"/>
          </ac:inkMkLst>
        </pc:inkChg>
        <pc:inkChg chg="add del mod">
          <ac:chgData name="Mario Martinez" userId="3a8698ea-445f-4751-a923-c95ba728fd8c" providerId="ADAL" clId="{8DD508BC-A121-44E9-B0C3-2F55E1E367CB}" dt="2025-05-13T04:56:28.233" v="2117"/>
          <ac:inkMkLst>
            <pc:docMk/>
            <pc:sldMk cId="1558847197" sldId="636"/>
            <ac:inkMk id="294" creationId="{18495A9E-5FE5-FEFD-529B-37735B9F5E5F}"/>
          </ac:inkMkLst>
        </pc:inkChg>
        <pc:inkChg chg="add del mod">
          <ac:chgData name="Mario Martinez" userId="3a8698ea-445f-4751-a923-c95ba728fd8c" providerId="ADAL" clId="{8DD508BC-A121-44E9-B0C3-2F55E1E367CB}" dt="2025-05-13T05:00:10.175" v="2342"/>
          <ac:inkMkLst>
            <pc:docMk/>
            <pc:sldMk cId="1558847197" sldId="636"/>
            <ac:inkMk id="295" creationId="{7DD85F7F-A0AE-224E-1905-D5FE7938DC41}"/>
          </ac:inkMkLst>
        </pc:inkChg>
        <pc:inkChg chg="add del mod">
          <ac:chgData name="Mario Martinez" userId="3a8698ea-445f-4751-a923-c95ba728fd8c" providerId="ADAL" clId="{8DD508BC-A121-44E9-B0C3-2F55E1E367CB}" dt="2025-05-13T04:55:38.154" v="2062"/>
          <ac:inkMkLst>
            <pc:docMk/>
            <pc:sldMk cId="1558847197" sldId="636"/>
            <ac:inkMk id="296" creationId="{035E59BC-C473-12E8-806E-EA72D28C13CF}"/>
          </ac:inkMkLst>
        </pc:inkChg>
        <pc:inkChg chg="add del mod">
          <ac:chgData name="Mario Martinez" userId="3a8698ea-445f-4751-a923-c95ba728fd8c" providerId="ADAL" clId="{8DD508BC-A121-44E9-B0C3-2F55E1E367CB}" dt="2025-05-13T04:55:32.354" v="2052"/>
          <ac:inkMkLst>
            <pc:docMk/>
            <pc:sldMk cId="1558847197" sldId="636"/>
            <ac:inkMk id="297" creationId="{0FE673B4-5D26-9BB8-2656-27A2E63A1564}"/>
          </ac:inkMkLst>
        </pc:inkChg>
        <pc:inkChg chg="add del mod">
          <ac:chgData name="Mario Martinez" userId="3a8698ea-445f-4751-a923-c95ba728fd8c" providerId="ADAL" clId="{8DD508BC-A121-44E9-B0C3-2F55E1E367CB}" dt="2025-05-13T04:54:23.834" v="2010"/>
          <ac:inkMkLst>
            <pc:docMk/>
            <pc:sldMk cId="1558847197" sldId="636"/>
            <ac:inkMk id="299" creationId="{C163A561-26A4-2C67-34D3-E956FCCA6E0B}"/>
          </ac:inkMkLst>
        </pc:inkChg>
        <pc:inkChg chg="add del mod">
          <ac:chgData name="Mario Martinez" userId="3a8698ea-445f-4751-a923-c95ba728fd8c" providerId="ADAL" clId="{8DD508BC-A121-44E9-B0C3-2F55E1E367CB}" dt="2025-05-13T04:54:23.551" v="2008"/>
          <ac:inkMkLst>
            <pc:docMk/>
            <pc:sldMk cId="1558847197" sldId="636"/>
            <ac:inkMk id="300" creationId="{8F6C7184-603B-2635-85DF-6911097E06C1}"/>
          </ac:inkMkLst>
        </pc:inkChg>
        <pc:inkChg chg="add del mod">
          <ac:chgData name="Mario Martinez" userId="3a8698ea-445f-4751-a923-c95ba728fd8c" providerId="ADAL" clId="{8DD508BC-A121-44E9-B0C3-2F55E1E367CB}" dt="2025-05-13T04:54:23.552" v="2009"/>
          <ac:inkMkLst>
            <pc:docMk/>
            <pc:sldMk cId="1558847197" sldId="636"/>
            <ac:inkMk id="302" creationId="{00BD9FE7-9AB5-5270-6F52-42CB15C4F242}"/>
          </ac:inkMkLst>
        </pc:inkChg>
        <pc:inkChg chg="add del">
          <ac:chgData name="Mario Martinez" userId="3a8698ea-445f-4751-a923-c95ba728fd8c" providerId="ADAL" clId="{8DD508BC-A121-44E9-B0C3-2F55E1E367CB}" dt="2025-05-13T04:55:11.712" v="2040"/>
          <ac:inkMkLst>
            <pc:docMk/>
            <pc:sldMk cId="1558847197" sldId="636"/>
            <ac:inkMk id="304" creationId="{986CE869-5871-3ACB-D63F-B502A58A07F1}"/>
          </ac:inkMkLst>
        </pc:inkChg>
        <pc:inkChg chg="add del mod">
          <ac:chgData name="Mario Martinez" userId="3a8698ea-445f-4751-a923-c95ba728fd8c" providerId="ADAL" clId="{8DD508BC-A121-44E9-B0C3-2F55E1E367CB}" dt="2025-05-13T04:56:27.842" v="2116"/>
          <ac:inkMkLst>
            <pc:docMk/>
            <pc:sldMk cId="1558847197" sldId="636"/>
            <ac:inkMk id="305" creationId="{22ABB5C5-8DBC-3CCA-F16F-3DBE5124D637}"/>
          </ac:inkMkLst>
        </pc:inkChg>
        <pc:inkChg chg="add del mod">
          <ac:chgData name="Mario Martinez" userId="3a8698ea-445f-4751-a923-c95ba728fd8c" providerId="ADAL" clId="{8DD508BC-A121-44E9-B0C3-2F55E1E367CB}" dt="2025-05-13T04:56:27.842" v="2115"/>
          <ac:inkMkLst>
            <pc:docMk/>
            <pc:sldMk cId="1558847197" sldId="636"/>
            <ac:inkMk id="306" creationId="{2311B586-EA53-78E7-824B-370C2FDFC0E8}"/>
          </ac:inkMkLst>
        </pc:inkChg>
        <pc:inkChg chg="add mod">
          <ac:chgData name="Mario Martinez" userId="3a8698ea-445f-4751-a923-c95ba728fd8c" providerId="ADAL" clId="{8DD508BC-A121-44E9-B0C3-2F55E1E367CB}" dt="2025-05-13T04:55:53.207" v="2084"/>
          <ac:inkMkLst>
            <pc:docMk/>
            <pc:sldMk cId="1558847197" sldId="636"/>
            <ac:inkMk id="307" creationId="{70ABB023-6FBF-7C52-6ED2-DE475C583FE7}"/>
          </ac:inkMkLst>
        </pc:inkChg>
        <pc:inkChg chg="add mod">
          <ac:chgData name="Mario Martinez" userId="3a8698ea-445f-4751-a923-c95ba728fd8c" providerId="ADAL" clId="{8DD508BC-A121-44E9-B0C3-2F55E1E367CB}" dt="2025-05-13T04:55:52.758" v="2083"/>
          <ac:inkMkLst>
            <pc:docMk/>
            <pc:sldMk cId="1558847197" sldId="636"/>
            <ac:inkMk id="308" creationId="{535EDA86-B087-5E75-B8E9-0F3E066D7953}"/>
          </ac:inkMkLst>
        </pc:inkChg>
        <pc:inkChg chg="add del">
          <ac:chgData name="Mario Martinez" userId="3a8698ea-445f-4751-a923-c95ba728fd8c" providerId="ADAL" clId="{8DD508BC-A121-44E9-B0C3-2F55E1E367CB}" dt="2025-05-13T04:55:12.881" v="2042"/>
          <ac:inkMkLst>
            <pc:docMk/>
            <pc:sldMk cId="1558847197" sldId="636"/>
            <ac:inkMk id="310" creationId="{0B09EF15-E80E-3702-71E7-FC87E588ACA3}"/>
          </ac:inkMkLst>
        </pc:inkChg>
        <pc:inkChg chg="add del">
          <ac:chgData name="Mario Martinez" userId="3a8698ea-445f-4751-a923-c95ba728fd8c" providerId="ADAL" clId="{8DD508BC-A121-44E9-B0C3-2F55E1E367CB}" dt="2025-05-13T04:55:11.713" v="2041"/>
          <ac:inkMkLst>
            <pc:docMk/>
            <pc:sldMk cId="1558847197" sldId="636"/>
            <ac:inkMk id="311" creationId="{F5EA1143-AF85-87C4-5007-F76F8B4C1E4B}"/>
          </ac:inkMkLst>
        </pc:inkChg>
        <pc:inkChg chg="add del mod">
          <ac:chgData name="Mario Martinez" userId="3a8698ea-445f-4751-a923-c95ba728fd8c" providerId="ADAL" clId="{8DD508BC-A121-44E9-B0C3-2F55E1E367CB}" dt="2025-05-13T04:55:34.832" v="2061"/>
          <ac:inkMkLst>
            <pc:docMk/>
            <pc:sldMk cId="1558847197" sldId="636"/>
            <ac:inkMk id="312" creationId="{50932656-6A93-28DF-8728-24CA4FDD9379}"/>
          </ac:inkMkLst>
        </pc:inkChg>
        <pc:inkChg chg="add mod">
          <ac:chgData name="Mario Martinez" userId="3a8698ea-445f-4751-a923-c95ba728fd8c" providerId="ADAL" clId="{8DD508BC-A121-44E9-B0C3-2F55E1E367CB}" dt="2025-05-13T04:55:32.355" v="2054"/>
          <ac:inkMkLst>
            <pc:docMk/>
            <pc:sldMk cId="1558847197" sldId="636"/>
            <ac:inkMk id="313" creationId="{A697F2BE-F5FD-19AE-06C3-FB289EB77AFB}"/>
          </ac:inkMkLst>
        </pc:inkChg>
        <pc:inkChg chg="add del mod">
          <ac:chgData name="Mario Martinez" userId="3a8698ea-445f-4751-a923-c95ba728fd8c" providerId="ADAL" clId="{8DD508BC-A121-44E9-B0C3-2F55E1E367CB}" dt="2025-05-13T04:55:33.107" v="2058"/>
          <ac:inkMkLst>
            <pc:docMk/>
            <pc:sldMk cId="1558847197" sldId="636"/>
            <ac:inkMk id="314" creationId="{19EB8179-C73C-EFCE-472C-2FD137AA67D7}"/>
          </ac:inkMkLst>
        </pc:inkChg>
        <pc:inkChg chg="add">
          <ac:chgData name="Mario Martinez" userId="3a8698ea-445f-4751-a923-c95ba728fd8c" providerId="ADAL" clId="{8DD508BC-A121-44E9-B0C3-2F55E1E367CB}" dt="2025-05-13T04:55:03.771" v="2023" actId="9405"/>
          <ac:inkMkLst>
            <pc:docMk/>
            <pc:sldMk cId="1558847197" sldId="636"/>
            <ac:inkMk id="315" creationId="{E2E25ECE-21FE-734A-0050-9DDA26063464}"/>
          </ac:inkMkLst>
        </pc:inkChg>
        <pc:inkChg chg="add">
          <ac:chgData name="Mario Martinez" userId="3a8698ea-445f-4751-a923-c95ba728fd8c" providerId="ADAL" clId="{8DD508BC-A121-44E9-B0C3-2F55E1E367CB}" dt="2025-05-13T04:55:04.034" v="2024" actId="9405"/>
          <ac:inkMkLst>
            <pc:docMk/>
            <pc:sldMk cId="1558847197" sldId="636"/>
            <ac:inkMk id="316" creationId="{B8B1C623-2746-6808-14A7-823EAAB404E6}"/>
          </ac:inkMkLst>
        </pc:inkChg>
        <pc:inkChg chg="add">
          <ac:chgData name="Mario Martinez" userId="3a8698ea-445f-4751-a923-c95ba728fd8c" providerId="ADAL" clId="{8DD508BC-A121-44E9-B0C3-2F55E1E367CB}" dt="2025-05-13T04:55:04.280" v="2025" actId="9405"/>
          <ac:inkMkLst>
            <pc:docMk/>
            <pc:sldMk cId="1558847197" sldId="636"/>
            <ac:inkMk id="317" creationId="{0000BF36-C26B-3536-1BA3-324C4537984C}"/>
          </ac:inkMkLst>
        </pc:inkChg>
        <pc:inkChg chg="add mod">
          <ac:chgData name="Mario Martinez" userId="3a8698ea-445f-4751-a923-c95ba728fd8c" providerId="ADAL" clId="{8DD508BC-A121-44E9-B0C3-2F55E1E367CB}" dt="2025-05-13T04:55:31.785" v="2048"/>
          <ac:inkMkLst>
            <pc:docMk/>
            <pc:sldMk cId="1558847197" sldId="636"/>
            <ac:inkMk id="318" creationId="{F1D09E06-7874-96AF-73EC-2E9E947781E9}"/>
          </ac:inkMkLst>
        </pc:inkChg>
        <pc:inkChg chg="add">
          <ac:chgData name="Mario Martinez" userId="3a8698ea-445f-4751-a923-c95ba728fd8c" providerId="ADAL" clId="{8DD508BC-A121-44E9-B0C3-2F55E1E367CB}" dt="2025-05-13T04:55:04.759" v="2027" actId="9405"/>
          <ac:inkMkLst>
            <pc:docMk/>
            <pc:sldMk cId="1558847197" sldId="636"/>
            <ac:inkMk id="319" creationId="{5856115E-997B-C104-34E5-7FC78DE52F17}"/>
          </ac:inkMkLst>
        </pc:inkChg>
        <pc:inkChg chg="add">
          <ac:chgData name="Mario Martinez" userId="3a8698ea-445f-4751-a923-c95ba728fd8c" providerId="ADAL" clId="{8DD508BC-A121-44E9-B0C3-2F55E1E367CB}" dt="2025-05-13T04:55:04.976" v="2028" actId="9405"/>
          <ac:inkMkLst>
            <pc:docMk/>
            <pc:sldMk cId="1558847197" sldId="636"/>
            <ac:inkMk id="320" creationId="{FBF01E67-4B75-658F-B4E7-F2E3794E7AC7}"/>
          </ac:inkMkLst>
        </pc:inkChg>
        <pc:inkChg chg="add mod">
          <ac:chgData name="Mario Martinez" userId="3a8698ea-445f-4751-a923-c95ba728fd8c" providerId="ADAL" clId="{8DD508BC-A121-44E9-B0C3-2F55E1E367CB}" dt="2025-05-13T04:55:31.785" v="2048"/>
          <ac:inkMkLst>
            <pc:docMk/>
            <pc:sldMk cId="1558847197" sldId="636"/>
            <ac:inkMk id="321" creationId="{B22F9AC2-8D1F-A597-F6DA-D5AE52C75679}"/>
          </ac:inkMkLst>
        </pc:inkChg>
        <pc:inkChg chg="add del mod">
          <ac:chgData name="Mario Martinez" userId="3a8698ea-445f-4751-a923-c95ba728fd8c" providerId="ADAL" clId="{8DD508BC-A121-44E9-B0C3-2F55E1E367CB}" dt="2025-05-13T04:55:38.374" v="2065"/>
          <ac:inkMkLst>
            <pc:docMk/>
            <pc:sldMk cId="1558847197" sldId="636"/>
            <ac:inkMk id="322" creationId="{E028D548-ED34-29DB-EB71-10F614350A9E}"/>
          </ac:inkMkLst>
        </pc:inkChg>
        <pc:inkChg chg="add">
          <ac:chgData name="Mario Martinez" userId="3a8698ea-445f-4751-a923-c95ba728fd8c" providerId="ADAL" clId="{8DD508BC-A121-44E9-B0C3-2F55E1E367CB}" dt="2025-05-13T04:55:05.607" v="2031" actId="9405"/>
          <ac:inkMkLst>
            <pc:docMk/>
            <pc:sldMk cId="1558847197" sldId="636"/>
            <ac:inkMk id="323" creationId="{A452F398-1BE4-89A9-52A0-3A0B6F6F5CDD}"/>
          </ac:inkMkLst>
        </pc:inkChg>
        <pc:inkChg chg="add del mod">
          <ac:chgData name="Mario Martinez" userId="3a8698ea-445f-4751-a923-c95ba728fd8c" providerId="ADAL" clId="{8DD508BC-A121-44E9-B0C3-2F55E1E367CB}" dt="2025-05-13T04:55:32.355" v="2055"/>
          <ac:inkMkLst>
            <pc:docMk/>
            <pc:sldMk cId="1558847197" sldId="636"/>
            <ac:inkMk id="324" creationId="{0E81237C-949A-EF78-A6EB-9FE75CC4455F}"/>
          </ac:inkMkLst>
        </pc:inkChg>
        <pc:inkChg chg="add del mod">
          <ac:chgData name="Mario Martinez" userId="3a8698ea-445f-4751-a923-c95ba728fd8c" providerId="ADAL" clId="{8DD508BC-A121-44E9-B0C3-2F55E1E367CB}" dt="2025-05-13T04:55:32.355" v="2054"/>
          <ac:inkMkLst>
            <pc:docMk/>
            <pc:sldMk cId="1558847197" sldId="636"/>
            <ac:inkMk id="325" creationId="{2BC0B834-E2BD-C7A7-E959-997EB635E2E8}"/>
          </ac:inkMkLst>
        </pc:inkChg>
        <pc:inkChg chg="add del">
          <ac:chgData name="Mario Martinez" userId="3a8698ea-445f-4751-a923-c95ba728fd8c" providerId="ADAL" clId="{8DD508BC-A121-44E9-B0C3-2F55E1E367CB}" dt="2025-05-13T04:55:31.785" v="2048"/>
          <ac:inkMkLst>
            <pc:docMk/>
            <pc:sldMk cId="1558847197" sldId="636"/>
            <ac:inkMk id="326" creationId="{4DFF7EEB-160A-9E69-60E0-AB24F5FAB543}"/>
          </ac:inkMkLst>
        </pc:inkChg>
        <pc:inkChg chg="add">
          <ac:chgData name="Mario Martinez" userId="3a8698ea-445f-4751-a923-c95ba728fd8c" providerId="ADAL" clId="{8DD508BC-A121-44E9-B0C3-2F55E1E367CB}" dt="2025-05-13T04:55:06.523" v="2035" actId="9405"/>
          <ac:inkMkLst>
            <pc:docMk/>
            <pc:sldMk cId="1558847197" sldId="636"/>
            <ac:inkMk id="327" creationId="{067E8504-67D6-45E7-F14F-2F131EB9A426}"/>
          </ac:inkMkLst>
        </pc:inkChg>
        <pc:inkChg chg="add mod">
          <ac:chgData name="Mario Martinez" userId="3a8698ea-445f-4751-a923-c95ba728fd8c" providerId="ADAL" clId="{8DD508BC-A121-44E9-B0C3-2F55E1E367CB}" dt="2025-05-13T04:55:32.355" v="2054"/>
          <ac:inkMkLst>
            <pc:docMk/>
            <pc:sldMk cId="1558847197" sldId="636"/>
            <ac:inkMk id="328" creationId="{949F5E6D-0811-C881-0361-09F52E965FB6}"/>
          </ac:inkMkLst>
        </pc:inkChg>
        <pc:inkChg chg="add del mod">
          <ac:chgData name="Mario Martinez" userId="3a8698ea-445f-4751-a923-c95ba728fd8c" providerId="ADAL" clId="{8DD508BC-A121-44E9-B0C3-2F55E1E367CB}" dt="2025-05-13T04:55:33.106" v="2057"/>
          <ac:inkMkLst>
            <pc:docMk/>
            <pc:sldMk cId="1558847197" sldId="636"/>
            <ac:inkMk id="329" creationId="{BD9E002D-6F01-2F1D-722B-3BAFC7FFA3A9}"/>
          </ac:inkMkLst>
        </pc:inkChg>
        <pc:inkChg chg="add del mod">
          <ac:chgData name="Mario Martinez" userId="3a8698ea-445f-4751-a923-c95ba728fd8c" providerId="ADAL" clId="{8DD508BC-A121-44E9-B0C3-2F55E1E367CB}" dt="2025-05-13T04:55:34.832" v="2060"/>
          <ac:inkMkLst>
            <pc:docMk/>
            <pc:sldMk cId="1558847197" sldId="636"/>
            <ac:inkMk id="330" creationId="{A65514EA-BD62-8188-D2CA-2348856483DE}"/>
          </ac:inkMkLst>
        </pc:inkChg>
        <pc:inkChg chg="add del mod">
          <ac:chgData name="Mario Martinez" userId="3a8698ea-445f-4751-a923-c95ba728fd8c" providerId="ADAL" clId="{8DD508BC-A121-44E9-B0C3-2F55E1E367CB}" dt="2025-05-13T04:56:27.318" v="2109"/>
          <ac:inkMkLst>
            <pc:docMk/>
            <pc:sldMk cId="1558847197" sldId="636"/>
            <ac:inkMk id="332" creationId="{25B29A9F-B33A-872A-1F31-C9430C689F18}"/>
          </ac:inkMkLst>
        </pc:inkChg>
        <pc:inkChg chg="add del mod">
          <ac:chgData name="Mario Martinez" userId="3a8698ea-445f-4751-a923-c95ba728fd8c" providerId="ADAL" clId="{8DD508BC-A121-44E9-B0C3-2F55E1E367CB}" dt="2025-05-13T05:01:18.832" v="2502"/>
          <ac:inkMkLst>
            <pc:docMk/>
            <pc:sldMk cId="1558847197" sldId="636"/>
            <ac:inkMk id="333" creationId="{2675CCDB-D197-A500-817F-2A9B366D3614}"/>
          </ac:inkMkLst>
        </pc:inkChg>
        <pc:inkChg chg="add del mod">
          <ac:chgData name="Mario Martinez" userId="3a8698ea-445f-4751-a923-c95ba728fd8c" providerId="ADAL" clId="{8DD508BC-A121-44E9-B0C3-2F55E1E367CB}" dt="2025-05-13T04:56:27.317" v="2108"/>
          <ac:inkMkLst>
            <pc:docMk/>
            <pc:sldMk cId="1558847197" sldId="636"/>
            <ac:inkMk id="334" creationId="{19508CBC-AB02-00BC-AC75-66289B0BAD49}"/>
          </ac:inkMkLst>
        </pc:inkChg>
        <pc:inkChg chg="add del mod">
          <ac:chgData name="Mario Martinez" userId="3a8698ea-445f-4751-a923-c95ba728fd8c" providerId="ADAL" clId="{8DD508BC-A121-44E9-B0C3-2F55E1E367CB}" dt="2025-05-13T05:01:20.151" v="2508"/>
          <ac:inkMkLst>
            <pc:docMk/>
            <pc:sldMk cId="1558847197" sldId="636"/>
            <ac:inkMk id="336" creationId="{D9B3D8F1-0B86-4468-BD32-5B15750470CD}"/>
          </ac:inkMkLst>
        </pc:inkChg>
        <pc:inkChg chg="add del mod">
          <ac:chgData name="Mario Martinez" userId="3a8698ea-445f-4751-a923-c95ba728fd8c" providerId="ADAL" clId="{8DD508BC-A121-44E9-B0C3-2F55E1E367CB}" dt="2025-05-13T04:55:52.530" v="2077"/>
          <ac:inkMkLst>
            <pc:docMk/>
            <pc:sldMk cId="1558847197" sldId="636"/>
            <ac:inkMk id="338" creationId="{C1104ECB-B938-CE46-F6F3-49BF2302FED2}"/>
          </ac:inkMkLst>
        </pc:inkChg>
        <pc:inkChg chg="add del mod">
          <ac:chgData name="Mario Martinez" userId="3a8698ea-445f-4751-a923-c95ba728fd8c" providerId="ADAL" clId="{8DD508BC-A121-44E9-B0C3-2F55E1E367CB}" dt="2025-05-13T04:55:52.757" v="2081"/>
          <ac:inkMkLst>
            <pc:docMk/>
            <pc:sldMk cId="1558847197" sldId="636"/>
            <ac:inkMk id="339" creationId="{F2D5D721-5CAD-471F-04F0-D0D1DB2C1350}"/>
          </ac:inkMkLst>
        </pc:inkChg>
        <pc:inkChg chg="add del mod">
          <ac:chgData name="Mario Martinez" userId="3a8698ea-445f-4751-a923-c95ba728fd8c" providerId="ADAL" clId="{8DD508BC-A121-44E9-B0C3-2F55E1E367CB}" dt="2025-05-13T04:55:53.207" v="2084"/>
          <ac:inkMkLst>
            <pc:docMk/>
            <pc:sldMk cId="1558847197" sldId="636"/>
            <ac:inkMk id="340" creationId="{2D945C1D-36AD-C250-7C2E-DC54985151A1}"/>
          </ac:inkMkLst>
        </pc:inkChg>
        <pc:inkChg chg="add del">
          <ac:chgData name="Mario Martinez" userId="3a8698ea-445f-4751-a923-c95ba728fd8c" providerId="ADAL" clId="{8DD508BC-A121-44E9-B0C3-2F55E1E367CB}" dt="2025-05-13T04:55:52.532" v="2079"/>
          <ac:inkMkLst>
            <pc:docMk/>
            <pc:sldMk cId="1558847197" sldId="636"/>
            <ac:inkMk id="341" creationId="{285C2E85-B6B6-F94E-7312-DC9A5CDB617E}"/>
          </ac:inkMkLst>
        </pc:inkChg>
        <pc:inkChg chg="add del">
          <ac:chgData name="Mario Martinez" userId="3a8698ea-445f-4751-a923-c95ba728fd8c" providerId="ADAL" clId="{8DD508BC-A121-44E9-B0C3-2F55E1E367CB}" dt="2025-05-13T04:56:24.750" v="2100"/>
          <ac:inkMkLst>
            <pc:docMk/>
            <pc:sldMk cId="1558847197" sldId="636"/>
            <ac:inkMk id="343" creationId="{0D6C67C6-D2B9-F2D6-59A4-93BFF14E2F54}"/>
          </ac:inkMkLst>
        </pc:inkChg>
        <pc:inkChg chg="add del">
          <ac:chgData name="Mario Martinez" userId="3a8698ea-445f-4751-a923-c95ba728fd8c" providerId="ADAL" clId="{8DD508BC-A121-44E9-B0C3-2F55E1E367CB}" dt="2025-05-13T04:56:27.318" v="2110"/>
          <ac:inkMkLst>
            <pc:docMk/>
            <pc:sldMk cId="1558847197" sldId="636"/>
            <ac:inkMk id="344" creationId="{0AB12C18-DC87-4D75-1788-7209E5DAC4D8}"/>
          </ac:inkMkLst>
        </pc:inkChg>
        <pc:inkChg chg="add">
          <ac:chgData name="Mario Martinez" userId="3a8698ea-445f-4751-a923-c95ba728fd8c" providerId="ADAL" clId="{8DD508BC-A121-44E9-B0C3-2F55E1E367CB}" dt="2025-05-13T04:56:00.738" v="2087" actId="9405"/>
          <ac:inkMkLst>
            <pc:docMk/>
            <pc:sldMk cId="1558847197" sldId="636"/>
            <ac:inkMk id="345" creationId="{ED1BE451-29CA-9AFD-F67C-6EAC7622D90C}"/>
          </ac:inkMkLst>
        </pc:inkChg>
        <pc:inkChg chg="add del mod">
          <ac:chgData name="Mario Martinez" userId="3a8698ea-445f-4751-a923-c95ba728fd8c" providerId="ADAL" clId="{8DD508BC-A121-44E9-B0C3-2F55E1E367CB}" dt="2025-05-13T05:01:17.708" v="2467"/>
          <ac:inkMkLst>
            <pc:docMk/>
            <pc:sldMk cId="1558847197" sldId="636"/>
            <ac:inkMk id="346" creationId="{130376FA-5681-AC39-A32A-E0072F359F40}"/>
          </ac:inkMkLst>
        </pc:inkChg>
        <pc:inkChg chg="add del mod">
          <ac:chgData name="Mario Martinez" userId="3a8698ea-445f-4751-a923-c95ba728fd8c" providerId="ADAL" clId="{8DD508BC-A121-44E9-B0C3-2F55E1E367CB}" dt="2025-05-13T05:01:19.234" v="2504"/>
          <ac:inkMkLst>
            <pc:docMk/>
            <pc:sldMk cId="1558847197" sldId="636"/>
            <ac:inkMk id="347" creationId="{E61BD717-01AA-7445-E7A6-F6F966A56ADA}"/>
          </ac:inkMkLst>
        </pc:inkChg>
        <pc:inkChg chg="add">
          <ac:chgData name="Mario Martinez" userId="3a8698ea-445f-4751-a923-c95ba728fd8c" providerId="ADAL" clId="{8DD508BC-A121-44E9-B0C3-2F55E1E367CB}" dt="2025-05-13T04:56:01.144" v="2090" actId="9405"/>
          <ac:inkMkLst>
            <pc:docMk/>
            <pc:sldMk cId="1558847197" sldId="636"/>
            <ac:inkMk id="348" creationId="{BC1BB5B1-CA35-9672-987D-15BDAC7D4E32}"/>
          </ac:inkMkLst>
        </pc:inkChg>
        <pc:inkChg chg="add del mod">
          <ac:chgData name="Mario Martinez" userId="3a8698ea-445f-4751-a923-c95ba728fd8c" providerId="ADAL" clId="{8DD508BC-A121-44E9-B0C3-2F55E1E367CB}" dt="2025-05-13T04:56:26.450" v="2103"/>
          <ac:inkMkLst>
            <pc:docMk/>
            <pc:sldMk cId="1558847197" sldId="636"/>
            <ac:inkMk id="349" creationId="{0A00F8D0-B080-6E89-E068-EAC33A3AD5E6}"/>
          </ac:inkMkLst>
        </pc:inkChg>
        <pc:inkChg chg="add del mod">
          <ac:chgData name="Mario Martinez" userId="3a8698ea-445f-4751-a923-c95ba728fd8c" providerId="ADAL" clId="{8DD508BC-A121-44E9-B0C3-2F55E1E367CB}" dt="2025-05-13T04:56:25.231" v="2102"/>
          <ac:inkMkLst>
            <pc:docMk/>
            <pc:sldMk cId="1558847197" sldId="636"/>
            <ac:inkMk id="350" creationId="{340B76F6-5E34-0FF1-8252-266F18D3E118}"/>
          </ac:inkMkLst>
        </pc:inkChg>
        <pc:inkChg chg="add del">
          <ac:chgData name="Mario Martinez" userId="3a8698ea-445f-4751-a923-c95ba728fd8c" providerId="ADAL" clId="{8DD508BC-A121-44E9-B0C3-2F55E1E367CB}" dt="2025-05-13T04:56:25.231" v="2101"/>
          <ac:inkMkLst>
            <pc:docMk/>
            <pc:sldMk cId="1558847197" sldId="636"/>
            <ac:inkMk id="351" creationId="{06176213-AE4D-4823-F7F1-1481C6A076E0}"/>
          </ac:inkMkLst>
        </pc:inkChg>
        <pc:inkChg chg="add">
          <ac:chgData name="Mario Martinez" userId="3a8698ea-445f-4751-a923-c95ba728fd8c" providerId="ADAL" clId="{8DD508BC-A121-44E9-B0C3-2F55E1E367CB}" dt="2025-05-13T04:56:16.798" v="2095" actId="9405"/>
          <ac:inkMkLst>
            <pc:docMk/>
            <pc:sldMk cId="1558847197" sldId="636"/>
            <ac:inkMk id="353" creationId="{22DB54FF-5219-7F3E-582C-8F8E2DC6D039}"/>
          </ac:inkMkLst>
        </pc:inkChg>
        <pc:inkChg chg="add del mod">
          <ac:chgData name="Mario Martinez" userId="3a8698ea-445f-4751-a923-c95ba728fd8c" providerId="ADAL" clId="{8DD508BC-A121-44E9-B0C3-2F55E1E367CB}" dt="2025-05-13T04:56:27.542" v="2113"/>
          <ac:inkMkLst>
            <pc:docMk/>
            <pc:sldMk cId="1558847197" sldId="636"/>
            <ac:inkMk id="355" creationId="{17EF6F18-B232-2452-885B-553EE48522FF}"/>
          </ac:inkMkLst>
        </pc:inkChg>
        <pc:inkChg chg="add del">
          <ac:chgData name="Mario Martinez" userId="3a8698ea-445f-4751-a923-c95ba728fd8c" providerId="ADAL" clId="{8DD508BC-A121-44E9-B0C3-2F55E1E367CB}" dt="2025-05-13T04:56:27.542" v="2114"/>
          <ac:inkMkLst>
            <pc:docMk/>
            <pc:sldMk cId="1558847197" sldId="636"/>
            <ac:inkMk id="357" creationId="{7369EC81-A25E-9329-2A49-2B808B55FFD6}"/>
          </ac:inkMkLst>
        </pc:inkChg>
        <pc:inkChg chg="add del">
          <ac:chgData name="Mario Martinez" userId="3a8698ea-445f-4751-a923-c95ba728fd8c" providerId="ADAL" clId="{8DD508BC-A121-44E9-B0C3-2F55E1E367CB}" dt="2025-05-13T05:00:55.155" v="2391"/>
          <ac:inkMkLst>
            <pc:docMk/>
            <pc:sldMk cId="1558847197" sldId="636"/>
            <ac:inkMk id="358" creationId="{3EDAB8D2-1330-A7BE-48D7-8314DA906B16}"/>
          </ac:inkMkLst>
        </pc:inkChg>
        <pc:inkChg chg="add del mod">
          <ac:chgData name="Mario Martinez" userId="3a8698ea-445f-4751-a923-c95ba728fd8c" providerId="ADAL" clId="{8DD508BC-A121-44E9-B0C3-2F55E1E367CB}" dt="2025-05-13T05:00:09.559" v="2337"/>
          <ac:inkMkLst>
            <pc:docMk/>
            <pc:sldMk cId="1558847197" sldId="636"/>
            <ac:inkMk id="359" creationId="{84BEB728-DEF6-C989-1E74-5232E71BFD6C}"/>
          </ac:inkMkLst>
        </pc:inkChg>
        <pc:inkChg chg="add del mod">
          <ac:chgData name="Mario Martinez" userId="3a8698ea-445f-4751-a923-c95ba728fd8c" providerId="ADAL" clId="{8DD508BC-A121-44E9-B0C3-2F55E1E367CB}" dt="2025-05-13T05:01:17.711" v="2489"/>
          <ac:inkMkLst>
            <pc:docMk/>
            <pc:sldMk cId="1558847197" sldId="636"/>
            <ac:inkMk id="360" creationId="{8027F341-CF51-07DD-3A10-3CC8909D6E64}"/>
          </ac:inkMkLst>
        </pc:inkChg>
        <pc:inkChg chg="add del mod">
          <ac:chgData name="Mario Martinez" userId="3a8698ea-445f-4751-a923-c95ba728fd8c" providerId="ADAL" clId="{8DD508BC-A121-44E9-B0C3-2F55E1E367CB}" dt="2025-05-13T05:01:17.708" v="2474"/>
          <ac:inkMkLst>
            <pc:docMk/>
            <pc:sldMk cId="1558847197" sldId="636"/>
            <ac:inkMk id="361" creationId="{CB97379B-D483-BD94-FAEA-DC098105CC87}"/>
          </ac:inkMkLst>
        </pc:inkChg>
        <pc:inkChg chg="add del mod">
          <ac:chgData name="Mario Martinez" userId="3a8698ea-445f-4751-a923-c95ba728fd8c" providerId="ADAL" clId="{8DD508BC-A121-44E9-B0C3-2F55E1E367CB}" dt="2025-05-13T05:01:17.710" v="2483"/>
          <ac:inkMkLst>
            <pc:docMk/>
            <pc:sldMk cId="1558847197" sldId="636"/>
            <ac:inkMk id="362" creationId="{E2E4D5C1-7DF7-956E-8864-9235C4EC3035}"/>
          </ac:inkMkLst>
        </pc:inkChg>
        <pc:inkChg chg="add del mod">
          <ac:chgData name="Mario Martinez" userId="3a8698ea-445f-4751-a923-c95ba728fd8c" providerId="ADAL" clId="{8DD508BC-A121-44E9-B0C3-2F55E1E367CB}" dt="2025-05-13T05:01:17.706" v="2459"/>
          <ac:inkMkLst>
            <pc:docMk/>
            <pc:sldMk cId="1558847197" sldId="636"/>
            <ac:inkMk id="363" creationId="{E4D0D63B-AD23-8B28-E5BF-7E7A7A8052F1}"/>
          </ac:inkMkLst>
        </pc:inkChg>
        <pc:inkChg chg="add del mod">
          <ac:chgData name="Mario Martinez" userId="3a8698ea-445f-4751-a923-c95ba728fd8c" providerId="ADAL" clId="{8DD508BC-A121-44E9-B0C3-2F55E1E367CB}" dt="2025-05-13T05:01:15.392" v="2447"/>
          <ac:inkMkLst>
            <pc:docMk/>
            <pc:sldMk cId="1558847197" sldId="636"/>
            <ac:inkMk id="364" creationId="{7A39EA67-05DA-957B-44FE-565DC42003F3}"/>
          </ac:inkMkLst>
        </pc:inkChg>
        <pc:inkChg chg="add del mod">
          <ac:chgData name="Mario Martinez" userId="3a8698ea-445f-4751-a923-c95ba728fd8c" providerId="ADAL" clId="{8DD508BC-A121-44E9-B0C3-2F55E1E367CB}" dt="2025-05-13T05:01:15.393" v="2449"/>
          <ac:inkMkLst>
            <pc:docMk/>
            <pc:sldMk cId="1558847197" sldId="636"/>
            <ac:inkMk id="365" creationId="{5DDE623E-DEF7-553D-0CDA-46C9BC2CCAD2}"/>
          </ac:inkMkLst>
        </pc:inkChg>
        <pc:inkChg chg="add del">
          <ac:chgData name="Mario Martinez" userId="3a8698ea-445f-4751-a923-c95ba728fd8c" providerId="ADAL" clId="{8DD508BC-A121-44E9-B0C3-2F55E1E367CB}" dt="2025-05-13T04:59:04.611" v="2253"/>
          <ac:inkMkLst>
            <pc:docMk/>
            <pc:sldMk cId="1558847197" sldId="636"/>
            <ac:inkMk id="367" creationId="{450220DF-B5FE-EA61-D5C0-21E39DDFDF13}"/>
          </ac:inkMkLst>
        </pc:inkChg>
        <pc:inkChg chg="add del mod">
          <ac:chgData name="Mario Martinez" userId="3a8698ea-445f-4751-a923-c95ba728fd8c" providerId="ADAL" clId="{8DD508BC-A121-44E9-B0C3-2F55E1E367CB}" dt="2025-05-13T04:57:39.081" v="2158"/>
          <ac:inkMkLst>
            <pc:docMk/>
            <pc:sldMk cId="1558847197" sldId="636"/>
            <ac:inkMk id="368" creationId="{D66A5715-E4EC-320D-FBAA-F709FFF2C9FD}"/>
          </ac:inkMkLst>
        </pc:inkChg>
        <pc:inkChg chg="add del mod">
          <ac:chgData name="Mario Martinez" userId="3a8698ea-445f-4751-a923-c95ba728fd8c" providerId="ADAL" clId="{8DD508BC-A121-44E9-B0C3-2F55E1E367CB}" dt="2025-05-13T04:57:39.080" v="2157"/>
          <ac:inkMkLst>
            <pc:docMk/>
            <pc:sldMk cId="1558847197" sldId="636"/>
            <ac:inkMk id="369" creationId="{1B684944-7DB9-6B33-9726-F16151D31773}"/>
          </ac:inkMkLst>
        </pc:inkChg>
        <pc:inkChg chg="add del mod">
          <ac:chgData name="Mario Martinez" userId="3a8698ea-445f-4751-a923-c95ba728fd8c" providerId="ADAL" clId="{8DD508BC-A121-44E9-B0C3-2F55E1E367CB}" dt="2025-05-13T04:57:38.794" v="2156"/>
          <ac:inkMkLst>
            <pc:docMk/>
            <pc:sldMk cId="1558847197" sldId="636"/>
            <ac:inkMk id="370" creationId="{FFBECD18-D9DF-1BB6-20D3-3341DF25A695}"/>
          </ac:inkMkLst>
        </pc:inkChg>
        <pc:inkChg chg="add del mod">
          <ac:chgData name="Mario Martinez" userId="3a8698ea-445f-4751-a923-c95ba728fd8c" providerId="ADAL" clId="{8DD508BC-A121-44E9-B0C3-2F55E1E367CB}" dt="2025-05-13T04:57:39.486" v="2159"/>
          <ac:inkMkLst>
            <pc:docMk/>
            <pc:sldMk cId="1558847197" sldId="636"/>
            <ac:inkMk id="371" creationId="{041F7437-288C-461A-D24B-8D23BD3F1982}"/>
          </ac:inkMkLst>
        </pc:inkChg>
        <pc:inkChg chg="add del mod">
          <ac:chgData name="Mario Martinez" userId="3a8698ea-445f-4751-a923-c95ba728fd8c" providerId="ADAL" clId="{8DD508BC-A121-44E9-B0C3-2F55E1E367CB}" dt="2025-05-13T05:01:10.589" v="2416"/>
          <ac:inkMkLst>
            <pc:docMk/>
            <pc:sldMk cId="1558847197" sldId="636"/>
            <ac:inkMk id="372" creationId="{E9A9F947-982D-9A38-DF34-CAD668C32A6F}"/>
          </ac:inkMkLst>
        </pc:inkChg>
        <pc:inkChg chg="add del mod">
          <ac:chgData name="Mario Martinez" userId="3a8698ea-445f-4751-a923-c95ba728fd8c" providerId="ADAL" clId="{8DD508BC-A121-44E9-B0C3-2F55E1E367CB}" dt="2025-05-13T04:57:23.216" v="2151"/>
          <ac:inkMkLst>
            <pc:docMk/>
            <pc:sldMk cId="1558847197" sldId="636"/>
            <ac:inkMk id="374" creationId="{BCD28FDB-5787-1508-DE3E-8857DE8FF015}"/>
          </ac:inkMkLst>
        </pc:inkChg>
        <pc:inkChg chg="add del mod">
          <ac:chgData name="Mario Martinez" userId="3a8698ea-445f-4751-a923-c95ba728fd8c" providerId="ADAL" clId="{8DD508BC-A121-44E9-B0C3-2F55E1E367CB}" dt="2025-05-13T04:57:23.214" v="2145"/>
          <ac:inkMkLst>
            <pc:docMk/>
            <pc:sldMk cId="1558847197" sldId="636"/>
            <ac:inkMk id="375" creationId="{9288B267-E611-EDCD-9BB5-E7F8230BF43F}"/>
          </ac:inkMkLst>
        </pc:inkChg>
        <pc:inkChg chg="add del mod">
          <ac:chgData name="Mario Martinez" userId="3a8698ea-445f-4751-a923-c95ba728fd8c" providerId="ADAL" clId="{8DD508BC-A121-44E9-B0C3-2F55E1E367CB}" dt="2025-05-13T04:57:23.215" v="2146"/>
          <ac:inkMkLst>
            <pc:docMk/>
            <pc:sldMk cId="1558847197" sldId="636"/>
            <ac:inkMk id="376" creationId="{59359DD1-A53C-1F9B-6576-4116ECB6AF24}"/>
          </ac:inkMkLst>
        </pc:inkChg>
        <pc:inkChg chg="add del mod">
          <ac:chgData name="Mario Martinez" userId="3a8698ea-445f-4751-a923-c95ba728fd8c" providerId="ADAL" clId="{8DD508BC-A121-44E9-B0C3-2F55E1E367CB}" dt="2025-05-13T04:57:23.213" v="2144"/>
          <ac:inkMkLst>
            <pc:docMk/>
            <pc:sldMk cId="1558847197" sldId="636"/>
            <ac:inkMk id="378" creationId="{7F892E02-85DA-3F89-707D-0BE0F4372906}"/>
          </ac:inkMkLst>
        </pc:inkChg>
        <pc:inkChg chg="add del mod">
          <ac:chgData name="Mario Martinez" userId="3a8698ea-445f-4751-a923-c95ba728fd8c" providerId="ADAL" clId="{8DD508BC-A121-44E9-B0C3-2F55E1E367CB}" dt="2025-05-13T04:57:23.215" v="2148"/>
          <ac:inkMkLst>
            <pc:docMk/>
            <pc:sldMk cId="1558847197" sldId="636"/>
            <ac:inkMk id="379" creationId="{A2F8E2D3-CF44-C92B-1030-4D1ED716836E}"/>
          </ac:inkMkLst>
        </pc:inkChg>
        <pc:inkChg chg="add del mod">
          <ac:chgData name="Mario Martinez" userId="3a8698ea-445f-4751-a923-c95ba728fd8c" providerId="ADAL" clId="{8DD508BC-A121-44E9-B0C3-2F55E1E367CB}" dt="2025-05-13T04:57:23.215" v="2150"/>
          <ac:inkMkLst>
            <pc:docMk/>
            <pc:sldMk cId="1558847197" sldId="636"/>
            <ac:inkMk id="380" creationId="{63779244-12B8-6470-4F2E-F0D3B73FF619}"/>
          </ac:inkMkLst>
        </pc:inkChg>
        <pc:inkChg chg="add del mod">
          <ac:chgData name="Mario Martinez" userId="3a8698ea-445f-4751-a923-c95ba728fd8c" providerId="ADAL" clId="{8DD508BC-A121-44E9-B0C3-2F55E1E367CB}" dt="2025-05-13T04:57:23.215" v="2147"/>
          <ac:inkMkLst>
            <pc:docMk/>
            <pc:sldMk cId="1558847197" sldId="636"/>
            <ac:inkMk id="381" creationId="{F233A2F5-A04C-65FB-03D4-DB284347DB46}"/>
          </ac:inkMkLst>
        </pc:inkChg>
        <pc:inkChg chg="add del mod">
          <ac:chgData name="Mario Martinez" userId="3a8698ea-445f-4751-a923-c95ba728fd8c" providerId="ADAL" clId="{8DD508BC-A121-44E9-B0C3-2F55E1E367CB}" dt="2025-05-13T04:57:23.215" v="2149"/>
          <ac:inkMkLst>
            <pc:docMk/>
            <pc:sldMk cId="1558847197" sldId="636"/>
            <ac:inkMk id="382" creationId="{0D8069FB-D969-C9D6-D5A0-E97EC5497B27}"/>
          </ac:inkMkLst>
        </pc:inkChg>
        <pc:inkChg chg="add del mod">
          <ac:chgData name="Mario Martinez" userId="3a8698ea-445f-4751-a923-c95ba728fd8c" providerId="ADAL" clId="{8DD508BC-A121-44E9-B0C3-2F55E1E367CB}" dt="2025-05-13T05:00:11.495" v="2348"/>
          <ac:inkMkLst>
            <pc:docMk/>
            <pc:sldMk cId="1558847197" sldId="636"/>
            <ac:inkMk id="384" creationId="{EE44BE6D-EBD2-C492-97D9-F82F5BF41A7B}"/>
          </ac:inkMkLst>
        </pc:inkChg>
        <pc:inkChg chg="add del mod">
          <ac:chgData name="Mario Martinez" userId="3a8698ea-445f-4751-a923-c95ba728fd8c" providerId="ADAL" clId="{8DD508BC-A121-44E9-B0C3-2F55E1E367CB}" dt="2025-05-13T05:01:18.832" v="2499"/>
          <ac:inkMkLst>
            <pc:docMk/>
            <pc:sldMk cId="1558847197" sldId="636"/>
            <ac:inkMk id="385" creationId="{9530E9CE-53C8-A655-1550-6B1026422255}"/>
          </ac:inkMkLst>
        </pc:inkChg>
        <pc:inkChg chg="add del">
          <ac:chgData name="Mario Martinez" userId="3a8698ea-445f-4751-a923-c95ba728fd8c" providerId="ADAL" clId="{8DD508BC-A121-44E9-B0C3-2F55E1E367CB}" dt="2025-05-13T05:01:17.706" v="2458"/>
          <ac:inkMkLst>
            <pc:docMk/>
            <pc:sldMk cId="1558847197" sldId="636"/>
            <ac:inkMk id="387" creationId="{6A3047D8-9FD8-3770-053C-3B9A1F61D84F}"/>
          </ac:inkMkLst>
        </pc:inkChg>
        <pc:inkChg chg="add del mod">
          <ac:chgData name="Mario Martinez" userId="3a8698ea-445f-4751-a923-c95ba728fd8c" providerId="ADAL" clId="{8DD508BC-A121-44E9-B0C3-2F55E1E367CB}" dt="2025-05-13T05:01:10.589" v="2418"/>
          <ac:inkMkLst>
            <pc:docMk/>
            <pc:sldMk cId="1558847197" sldId="636"/>
            <ac:inkMk id="388" creationId="{9302A6F1-8B93-D6BD-5CE4-589E3B59D8B6}"/>
          </ac:inkMkLst>
        </pc:inkChg>
        <pc:inkChg chg="add del mod">
          <ac:chgData name="Mario Martinez" userId="3a8698ea-445f-4751-a923-c95ba728fd8c" providerId="ADAL" clId="{8DD508BC-A121-44E9-B0C3-2F55E1E367CB}" dt="2025-05-13T05:01:11.218" v="2427"/>
          <ac:inkMkLst>
            <pc:docMk/>
            <pc:sldMk cId="1558847197" sldId="636"/>
            <ac:inkMk id="389" creationId="{A5250B76-6FD5-D654-5053-C005B007BF56}"/>
          </ac:inkMkLst>
        </pc:inkChg>
        <pc:inkChg chg="add del mod">
          <ac:chgData name="Mario Martinez" userId="3a8698ea-445f-4751-a923-c95ba728fd8c" providerId="ADAL" clId="{8DD508BC-A121-44E9-B0C3-2F55E1E367CB}" dt="2025-05-13T05:01:10.980" v="2426"/>
          <ac:inkMkLst>
            <pc:docMk/>
            <pc:sldMk cId="1558847197" sldId="636"/>
            <ac:inkMk id="390" creationId="{DA6929A4-85FB-4FD2-5635-ABC44501F04C}"/>
          </ac:inkMkLst>
        </pc:inkChg>
        <pc:inkChg chg="add del mod">
          <ac:chgData name="Mario Martinez" userId="3a8698ea-445f-4751-a923-c95ba728fd8c" providerId="ADAL" clId="{8DD508BC-A121-44E9-B0C3-2F55E1E367CB}" dt="2025-05-13T04:57:48.466" v="2170"/>
          <ac:inkMkLst>
            <pc:docMk/>
            <pc:sldMk cId="1558847197" sldId="636"/>
            <ac:inkMk id="392" creationId="{206A07A3-179D-D7B1-942D-F8535660BD17}"/>
          </ac:inkMkLst>
        </pc:inkChg>
        <pc:inkChg chg="add del mod">
          <ac:chgData name="Mario Martinez" userId="3a8698ea-445f-4751-a923-c95ba728fd8c" providerId="ADAL" clId="{8DD508BC-A121-44E9-B0C3-2F55E1E367CB}" dt="2025-05-13T04:57:48.464" v="2168"/>
          <ac:inkMkLst>
            <pc:docMk/>
            <pc:sldMk cId="1558847197" sldId="636"/>
            <ac:inkMk id="393" creationId="{24D582DC-D30F-97CD-1A69-F7A41C45FD9B}"/>
          </ac:inkMkLst>
        </pc:inkChg>
        <pc:inkChg chg="add del mod">
          <ac:chgData name="Mario Martinez" userId="3a8698ea-445f-4751-a923-c95ba728fd8c" providerId="ADAL" clId="{8DD508BC-A121-44E9-B0C3-2F55E1E367CB}" dt="2025-05-13T04:57:48.466" v="2169"/>
          <ac:inkMkLst>
            <pc:docMk/>
            <pc:sldMk cId="1558847197" sldId="636"/>
            <ac:inkMk id="394" creationId="{5B72B692-E6B3-AEF4-772A-21C3965A2EC6}"/>
          </ac:inkMkLst>
        </pc:inkChg>
        <pc:inkChg chg="add del mod">
          <ac:chgData name="Mario Martinez" userId="3a8698ea-445f-4751-a923-c95ba728fd8c" providerId="ADAL" clId="{8DD508BC-A121-44E9-B0C3-2F55E1E367CB}" dt="2025-05-13T05:01:10.980" v="2425"/>
          <ac:inkMkLst>
            <pc:docMk/>
            <pc:sldMk cId="1558847197" sldId="636"/>
            <ac:inkMk id="396" creationId="{53887404-9D2A-1202-60B7-3CC07CAFECF7}"/>
          </ac:inkMkLst>
        </pc:inkChg>
        <pc:inkChg chg="add del mod">
          <ac:chgData name="Mario Martinez" userId="3a8698ea-445f-4751-a923-c95ba728fd8c" providerId="ADAL" clId="{8DD508BC-A121-44E9-B0C3-2F55E1E367CB}" dt="2025-05-13T05:01:10.589" v="2421"/>
          <ac:inkMkLst>
            <pc:docMk/>
            <pc:sldMk cId="1558847197" sldId="636"/>
            <ac:inkMk id="398" creationId="{F6249D52-3DE1-35CB-3942-FECEFA8034C6}"/>
          </ac:inkMkLst>
        </pc:inkChg>
        <pc:inkChg chg="add del mod">
          <ac:chgData name="Mario Martinez" userId="3a8698ea-445f-4751-a923-c95ba728fd8c" providerId="ADAL" clId="{8DD508BC-A121-44E9-B0C3-2F55E1E367CB}" dt="2025-05-13T05:01:10.590" v="2423"/>
          <ac:inkMkLst>
            <pc:docMk/>
            <pc:sldMk cId="1558847197" sldId="636"/>
            <ac:inkMk id="399" creationId="{58B3DE77-CDB1-BDB1-CA50-8BC661E823CF}"/>
          </ac:inkMkLst>
        </pc:inkChg>
        <pc:inkChg chg="add mod">
          <ac:chgData name="Mario Martinez" userId="3a8698ea-445f-4751-a923-c95ba728fd8c" providerId="ADAL" clId="{8DD508BC-A121-44E9-B0C3-2F55E1E367CB}" dt="2025-05-13T05:01:10.588" v="2414"/>
          <ac:inkMkLst>
            <pc:docMk/>
            <pc:sldMk cId="1558847197" sldId="636"/>
            <ac:inkMk id="400" creationId="{43112F6E-D65D-85EB-EB5E-4923AF777E82}"/>
          </ac:inkMkLst>
        </pc:inkChg>
        <pc:inkChg chg="add del mod">
          <ac:chgData name="Mario Martinez" userId="3a8698ea-445f-4751-a923-c95ba728fd8c" providerId="ADAL" clId="{8DD508BC-A121-44E9-B0C3-2F55E1E367CB}" dt="2025-05-13T05:01:10.589" v="2417"/>
          <ac:inkMkLst>
            <pc:docMk/>
            <pc:sldMk cId="1558847197" sldId="636"/>
            <ac:inkMk id="401" creationId="{04132107-E9C0-310F-9DA3-4056D840DE2D}"/>
          </ac:inkMkLst>
        </pc:inkChg>
        <pc:inkChg chg="add del mod">
          <ac:chgData name="Mario Martinez" userId="3a8698ea-445f-4751-a923-c95ba728fd8c" providerId="ADAL" clId="{8DD508BC-A121-44E9-B0C3-2F55E1E367CB}" dt="2025-05-13T05:01:10.590" v="2422"/>
          <ac:inkMkLst>
            <pc:docMk/>
            <pc:sldMk cId="1558847197" sldId="636"/>
            <ac:inkMk id="403" creationId="{6D598822-0399-1F69-DF34-601C39FA642F}"/>
          </ac:inkMkLst>
        </pc:inkChg>
        <pc:inkChg chg="add del mod">
          <ac:chgData name="Mario Martinez" userId="3a8698ea-445f-4751-a923-c95ba728fd8c" providerId="ADAL" clId="{8DD508BC-A121-44E9-B0C3-2F55E1E367CB}" dt="2025-05-13T05:01:10.980" v="2424"/>
          <ac:inkMkLst>
            <pc:docMk/>
            <pc:sldMk cId="1558847197" sldId="636"/>
            <ac:inkMk id="404" creationId="{9BF12720-78D5-F9E7-B16F-5897DFC408D7}"/>
          </ac:inkMkLst>
        </pc:inkChg>
        <pc:inkChg chg="add del mod">
          <ac:chgData name="Mario Martinez" userId="3a8698ea-445f-4751-a923-c95ba728fd8c" providerId="ADAL" clId="{8DD508BC-A121-44E9-B0C3-2F55E1E367CB}" dt="2025-05-13T05:01:15.037" v="2443"/>
          <ac:inkMkLst>
            <pc:docMk/>
            <pc:sldMk cId="1558847197" sldId="636"/>
            <ac:inkMk id="405" creationId="{E11B9111-A373-FA5A-28DA-845AAC5EEC9E}"/>
          </ac:inkMkLst>
        </pc:inkChg>
        <pc:inkChg chg="add del mod">
          <ac:chgData name="Mario Martinez" userId="3a8698ea-445f-4751-a923-c95ba728fd8c" providerId="ADAL" clId="{8DD508BC-A121-44E9-B0C3-2F55E1E367CB}" dt="2025-05-13T05:01:10.589" v="2419"/>
          <ac:inkMkLst>
            <pc:docMk/>
            <pc:sldMk cId="1558847197" sldId="636"/>
            <ac:inkMk id="407" creationId="{79D52ADC-AAEE-E0A1-0E69-863D82EBB2A2}"/>
          </ac:inkMkLst>
        </pc:inkChg>
        <pc:inkChg chg="add del mod">
          <ac:chgData name="Mario Martinez" userId="3a8698ea-445f-4751-a923-c95ba728fd8c" providerId="ADAL" clId="{8DD508BC-A121-44E9-B0C3-2F55E1E367CB}" dt="2025-05-13T05:01:12.148" v="2431"/>
          <ac:inkMkLst>
            <pc:docMk/>
            <pc:sldMk cId="1558847197" sldId="636"/>
            <ac:inkMk id="408" creationId="{ABE5F1BF-6B75-5C65-7DF8-BE408F97E787}"/>
          </ac:inkMkLst>
        </pc:inkChg>
        <pc:inkChg chg="add del mod">
          <ac:chgData name="Mario Martinez" userId="3a8698ea-445f-4751-a923-c95ba728fd8c" providerId="ADAL" clId="{8DD508BC-A121-44E9-B0C3-2F55E1E367CB}" dt="2025-05-13T05:01:11.863" v="2429"/>
          <ac:inkMkLst>
            <pc:docMk/>
            <pc:sldMk cId="1558847197" sldId="636"/>
            <ac:inkMk id="409" creationId="{F71A335A-B4FE-2428-0025-C1EB652E2708}"/>
          </ac:inkMkLst>
        </pc:inkChg>
        <pc:inkChg chg="add del mod">
          <ac:chgData name="Mario Martinez" userId="3a8698ea-445f-4751-a923-c95ba728fd8c" providerId="ADAL" clId="{8DD508BC-A121-44E9-B0C3-2F55E1E367CB}" dt="2025-05-13T05:01:10.588" v="2414"/>
          <ac:inkMkLst>
            <pc:docMk/>
            <pc:sldMk cId="1558847197" sldId="636"/>
            <ac:inkMk id="411" creationId="{828D0872-3402-A30E-52D9-7F2325BAB093}"/>
          </ac:inkMkLst>
        </pc:inkChg>
        <pc:inkChg chg="add del mod">
          <ac:chgData name="Mario Martinez" userId="3a8698ea-445f-4751-a923-c95ba728fd8c" providerId="ADAL" clId="{8DD508BC-A121-44E9-B0C3-2F55E1E367CB}" dt="2025-05-13T05:00:55.154" v="2383"/>
          <ac:inkMkLst>
            <pc:docMk/>
            <pc:sldMk cId="1558847197" sldId="636"/>
            <ac:inkMk id="413" creationId="{4F322C01-1BFC-6251-5170-05ECB0A334B3}"/>
          </ac:inkMkLst>
        </pc:inkChg>
        <pc:inkChg chg="add del mod">
          <ac:chgData name="Mario Martinez" userId="3a8698ea-445f-4751-a923-c95ba728fd8c" providerId="ADAL" clId="{8DD508BC-A121-44E9-B0C3-2F55E1E367CB}" dt="2025-05-13T05:00:13.028" v="2357"/>
          <ac:inkMkLst>
            <pc:docMk/>
            <pc:sldMk cId="1558847197" sldId="636"/>
            <ac:inkMk id="415" creationId="{709F1AB1-EACD-329C-DC48-55CC5F8E0D7A}"/>
          </ac:inkMkLst>
        </pc:inkChg>
        <pc:inkChg chg="add del mod">
          <ac:chgData name="Mario Martinez" userId="3a8698ea-445f-4751-a923-c95ba728fd8c" providerId="ADAL" clId="{8DD508BC-A121-44E9-B0C3-2F55E1E367CB}" dt="2025-05-13T05:00:55.333" v="2392"/>
          <ac:inkMkLst>
            <pc:docMk/>
            <pc:sldMk cId="1558847197" sldId="636"/>
            <ac:inkMk id="417" creationId="{AA237FD7-5073-F1DF-DBD9-94E62D7EC576}"/>
          </ac:inkMkLst>
        </pc:inkChg>
        <pc:inkChg chg="add">
          <ac:chgData name="Mario Martinez" userId="3a8698ea-445f-4751-a923-c95ba728fd8c" providerId="ADAL" clId="{8DD508BC-A121-44E9-B0C3-2F55E1E367CB}" dt="2025-05-13T04:58:24.126" v="2202" actId="9405"/>
          <ac:inkMkLst>
            <pc:docMk/>
            <pc:sldMk cId="1558847197" sldId="636"/>
            <ac:inkMk id="418" creationId="{6E508C06-EA61-2DC3-90AE-D5BF6990874C}"/>
          </ac:inkMkLst>
        </pc:inkChg>
        <pc:inkChg chg="add del mod">
          <ac:chgData name="Mario Martinez" userId="3a8698ea-445f-4751-a923-c95ba728fd8c" providerId="ADAL" clId="{8DD508BC-A121-44E9-B0C3-2F55E1E367CB}" dt="2025-05-13T05:01:17.711" v="2485"/>
          <ac:inkMkLst>
            <pc:docMk/>
            <pc:sldMk cId="1558847197" sldId="636"/>
            <ac:inkMk id="419" creationId="{C8429DD5-9C8E-1570-57C9-348481FA3E11}"/>
          </ac:inkMkLst>
        </pc:inkChg>
        <pc:inkChg chg="add mod">
          <ac:chgData name="Mario Martinez" userId="3a8698ea-445f-4751-a923-c95ba728fd8c" providerId="ADAL" clId="{8DD508BC-A121-44E9-B0C3-2F55E1E367CB}" dt="2025-05-13T05:01:17.706" v="2455"/>
          <ac:inkMkLst>
            <pc:docMk/>
            <pc:sldMk cId="1558847197" sldId="636"/>
            <ac:inkMk id="420" creationId="{E5FDEFE7-8A02-9C1A-31C9-5450B78632E2}"/>
          </ac:inkMkLst>
        </pc:inkChg>
        <pc:inkChg chg="add">
          <ac:chgData name="Mario Martinez" userId="3a8698ea-445f-4751-a923-c95ba728fd8c" providerId="ADAL" clId="{8DD508BC-A121-44E9-B0C3-2F55E1E367CB}" dt="2025-05-13T04:58:24.697" v="2205" actId="9405"/>
          <ac:inkMkLst>
            <pc:docMk/>
            <pc:sldMk cId="1558847197" sldId="636"/>
            <ac:inkMk id="421" creationId="{729E53C6-B7CA-DFE0-422D-19BA1F89D76D}"/>
          </ac:inkMkLst>
        </pc:inkChg>
        <pc:inkChg chg="add">
          <ac:chgData name="Mario Martinez" userId="3a8698ea-445f-4751-a923-c95ba728fd8c" providerId="ADAL" clId="{8DD508BC-A121-44E9-B0C3-2F55E1E367CB}" dt="2025-05-13T04:58:24.851" v="2206" actId="9405"/>
          <ac:inkMkLst>
            <pc:docMk/>
            <pc:sldMk cId="1558847197" sldId="636"/>
            <ac:inkMk id="422" creationId="{920F5DF5-FE83-9E32-1188-5CAAE828FF12}"/>
          </ac:inkMkLst>
        </pc:inkChg>
        <pc:inkChg chg="add mod">
          <ac:chgData name="Mario Martinez" userId="3a8698ea-445f-4751-a923-c95ba728fd8c" providerId="ADAL" clId="{8DD508BC-A121-44E9-B0C3-2F55E1E367CB}" dt="2025-05-13T05:00:10.969" v="2347"/>
          <ac:inkMkLst>
            <pc:docMk/>
            <pc:sldMk cId="1558847197" sldId="636"/>
            <ac:inkMk id="423" creationId="{8F2638C6-16AA-F7FD-F47E-99DF04A1BD9D}"/>
          </ac:inkMkLst>
        </pc:inkChg>
        <pc:inkChg chg="add del mod">
          <ac:chgData name="Mario Martinez" userId="3a8698ea-445f-4751-a923-c95ba728fd8c" providerId="ADAL" clId="{8DD508BC-A121-44E9-B0C3-2F55E1E367CB}" dt="2025-05-13T05:01:17.708" v="2472"/>
          <ac:inkMkLst>
            <pc:docMk/>
            <pc:sldMk cId="1558847197" sldId="636"/>
            <ac:inkMk id="424" creationId="{8BC98A92-DEDC-14D1-526A-F2020681B53D}"/>
          </ac:inkMkLst>
        </pc:inkChg>
        <pc:inkChg chg="add del mod">
          <ac:chgData name="Mario Martinez" userId="3a8698ea-445f-4751-a923-c95ba728fd8c" providerId="ADAL" clId="{8DD508BC-A121-44E9-B0C3-2F55E1E367CB}" dt="2025-05-13T05:01:17.710" v="2478"/>
          <ac:inkMkLst>
            <pc:docMk/>
            <pc:sldMk cId="1558847197" sldId="636"/>
            <ac:inkMk id="425" creationId="{BE92A873-752A-E6CD-0EA7-12BDFEFFA595}"/>
          </ac:inkMkLst>
        </pc:inkChg>
        <pc:inkChg chg="add mod">
          <ac:chgData name="Mario Martinez" userId="3a8698ea-445f-4751-a923-c95ba728fd8c" providerId="ADAL" clId="{8DD508BC-A121-44E9-B0C3-2F55E1E367CB}" dt="2025-05-13T04:58:28.431" v="2227"/>
          <ac:inkMkLst>
            <pc:docMk/>
            <pc:sldMk cId="1558847197" sldId="636"/>
            <ac:inkMk id="426" creationId="{E47B3AB3-9FCC-B1DB-11F8-82656D1DEB36}"/>
          </ac:inkMkLst>
        </pc:inkChg>
        <pc:inkChg chg="add mod">
          <ac:chgData name="Mario Martinez" userId="3a8698ea-445f-4751-a923-c95ba728fd8c" providerId="ADAL" clId="{8DD508BC-A121-44E9-B0C3-2F55E1E367CB}" dt="2025-05-13T05:00:10.969" v="2347"/>
          <ac:inkMkLst>
            <pc:docMk/>
            <pc:sldMk cId="1558847197" sldId="636"/>
            <ac:inkMk id="427" creationId="{444B42FF-AA3A-0A9D-4CC4-9B9F7F5EAC2B}"/>
          </ac:inkMkLst>
        </pc:inkChg>
        <pc:inkChg chg="add mod">
          <ac:chgData name="Mario Martinez" userId="3a8698ea-445f-4751-a923-c95ba728fd8c" providerId="ADAL" clId="{8DD508BC-A121-44E9-B0C3-2F55E1E367CB}" dt="2025-05-13T05:01:15.393" v="2448"/>
          <ac:inkMkLst>
            <pc:docMk/>
            <pc:sldMk cId="1558847197" sldId="636"/>
            <ac:inkMk id="428" creationId="{EE2C6758-6B38-49A8-B392-74A6AB6E7CC6}"/>
          </ac:inkMkLst>
        </pc:inkChg>
        <pc:inkChg chg="add mod">
          <ac:chgData name="Mario Martinez" userId="3a8698ea-445f-4751-a923-c95ba728fd8c" providerId="ADAL" clId="{8DD508BC-A121-44E9-B0C3-2F55E1E367CB}" dt="2025-05-13T05:01:13.669" v="2440"/>
          <ac:inkMkLst>
            <pc:docMk/>
            <pc:sldMk cId="1558847197" sldId="636"/>
            <ac:inkMk id="429" creationId="{01ED8142-2380-F267-A001-539CBF60930C}"/>
          </ac:inkMkLst>
        </pc:inkChg>
        <pc:inkChg chg="add del mod">
          <ac:chgData name="Mario Martinez" userId="3a8698ea-445f-4751-a923-c95ba728fd8c" providerId="ADAL" clId="{8DD508BC-A121-44E9-B0C3-2F55E1E367CB}" dt="2025-05-13T05:01:17.711" v="2488"/>
          <ac:inkMkLst>
            <pc:docMk/>
            <pc:sldMk cId="1558847197" sldId="636"/>
            <ac:inkMk id="430" creationId="{BDBB3A9E-5569-16A6-3620-A88F8FE3B7B9}"/>
          </ac:inkMkLst>
        </pc:inkChg>
        <pc:inkChg chg="add mod">
          <ac:chgData name="Mario Martinez" userId="3a8698ea-445f-4751-a923-c95ba728fd8c" providerId="ADAL" clId="{8DD508BC-A121-44E9-B0C3-2F55E1E367CB}" dt="2025-05-13T05:00:10.969" v="2347"/>
          <ac:inkMkLst>
            <pc:docMk/>
            <pc:sldMk cId="1558847197" sldId="636"/>
            <ac:inkMk id="431" creationId="{EF6629E5-C150-9295-DA47-C72DCF84853D}"/>
          </ac:inkMkLst>
        </pc:inkChg>
        <pc:inkChg chg="add del mod">
          <ac:chgData name="Mario Martinez" userId="3a8698ea-445f-4751-a923-c95ba728fd8c" providerId="ADAL" clId="{8DD508BC-A121-44E9-B0C3-2F55E1E367CB}" dt="2025-05-13T05:01:17.712" v="2492"/>
          <ac:inkMkLst>
            <pc:docMk/>
            <pc:sldMk cId="1558847197" sldId="636"/>
            <ac:inkMk id="432" creationId="{6390C53E-924C-6212-23C4-30684E2FC10C}"/>
          </ac:inkMkLst>
        </pc:inkChg>
        <pc:inkChg chg="add mod">
          <ac:chgData name="Mario Martinez" userId="3a8698ea-445f-4751-a923-c95ba728fd8c" providerId="ADAL" clId="{8DD508BC-A121-44E9-B0C3-2F55E1E367CB}" dt="2025-05-13T05:00:10.969" v="2347"/>
          <ac:inkMkLst>
            <pc:docMk/>
            <pc:sldMk cId="1558847197" sldId="636"/>
            <ac:inkMk id="433" creationId="{84BFFF39-4FDB-4BD3-5D3E-BBF957D1E0DA}"/>
          </ac:inkMkLst>
        </pc:inkChg>
        <pc:inkChg chg="add del mod">
          <ac:chgData name="Mario Martinez" userId="3a8698ea-445f-4751-a923-c95ba728fd8c" providerId="ADAL" clId="{8DD508BC-A121-44E9-B0C3-2F55E1E367CB}" dt="2025-05-13T05:01:17.711" v="2487"/>
          <ac:inkMkLst>
            <pc:docMk/>
            <pc:sldMk cId="1558847197" sldId="636"/>
            <ac:inkMk id="434" creationId="{3278AE06-6961-FC0B-D5E5-548473DCE34C}"/>
          </ac:inkMkLst>
        </pc:inkChg>
        <pc:inkChg chg="add del mod">
          <ac:chgData name="Mario Martinez" userId="3a8698ea-445f-4751-a923-c95ba728fd8c" providerId="ADAL" clId="{8DD508BC-A121-44E9-B0C3-2F55E1E367CB}" dt="2025-05-13T05:01:17.708" v="2477"/>
          <ac:inkMkLst>
            <pc:docMk/>
            <pc:sldMk cId="1558847197" sldId="636"/>
            <ac:inkMk id="435" creationId="{EFC96D56-CC6E-CDE1-12EF-1D8E2B2AF70F}"/>
          </ac:inkMkLst>
        </pc:inkChg>
        <pc:inkChg chg="add">
          <ac:chgData name="Mario Martinez" userId="3a8698ea-445f-4751-a923-c95ba728fd8c" providerId="ADAL" clId="{8DD508BC-A121-44E9-B0C3-2F55E1E367CB}" dt="2025-05-13T04:58:26.806" v="2220" actId="9405"/>
          <ac:inkMkLst>
            <pc:docMk/>
            <pc:sldMk cId="1558847197" sldId="636"/>
            <ac:inkMk id="436" creationId="{3D50A386-4030-FBB3-C403-52A782C89CAD}"/>
          </ac:inkMkLst>
        </pc:inkChg>
        <pc:inkChg chg="add mod">
          <ac:chgData name="Mario Martinez" userId="3a8698ea-445f-4751-a923-c95ba728fd8c" providerId="ADAL" clId="{8DD508BC-A121-44E9-B0C3-2F55E1E367CB}" dt="2025-05-13T05:01:15.393" v="2448"/>
          <ac:inkMkLst>
            <pc:docMk/>
            <pc:sldMk cId="1558847197" sldId="636"/>
            <ac:inkMk id="437" creationId="{E247F8B7-6016-3C41-CF9B-E2B9AF09F49C}"/>
          </ac:inkMkLst>
        </pc:inkChg>
        <pc:inkChg chg="add">
          <ac:chgData name="Mario Martinez" userId="3a8698ea-445f-4751-a923-c95ba728fd8c" providerId="ADAL" clId="{8DD508BC-A121-44E9-B0C3-2F55E1E367CB}" dt="2025-05-13T04:58:27.145" v="2222" actId="9405"/>
          <ac:inkMkLst>
            <pc:docMk/>
            <pc:sldMk cId="1558847197" sldId="636"/>
            <ac:inkMk id="438" creationId="{6B7DCC00-1E1B-0541-6C53-5463E037BDFF}"/>
          </ac:inkMkLst>
        </pc:inkChg>
        <pc:inkChg chg="add">
          <ac:chgData name="Mario Martinez" userId="3a8698ea-445f-4751-a923-c95ba728fd8c" providerId="ADAL" clId="{8DD508BC-A121-44E9-B0C3-2F55E1E367CB}" dt="2025-05-13T04:58:27.270" v="2223" actId="9405"/>
          <ac:inkMkLst>
            <pc:docMk/>
            <pc:sldMk cId="1558847197" sldId="636"/>
            <ac:inkMk id="439" creationId="{23048F2C-E98D-AC68-3E00-2B098674DD2B}"/>
          </ac:inkMkLst>
        </pc:inkChg>
        <pc:inkChg chg="add mod">
          <ac:chgData name="Mario Martinez" userId="3a8698ea-445f-4751-a923-c95ba728fd8c" providerId="ADAL" clId="{8DD508BC-A121-44E9-B0C3-2F55E1E367CB}" dt="2025-05-13T04:58:30.045" v="2229"/>
          <ac:inkMkLst>
            <pc:docMk/>
            <pc:sldMk cId="1558847197" sldId="636"/>
            <ac:inkMk id="440" creationId="{DA951397-D330-D606-81D6-85BD3C623EBA}"/>
          </ac:inkMkLst>
        </pc:inkChg>
        <pc:inkChg chg="add mod">
          <ac:chgData name="Mario Martinez" userId="3a8698ea-445f-4751-a923-c95ba728fd8c" providerId="ADAL" clId="{8DD508BC-A121-44E9-B0C3-2F55E1E367CB}" dt="2025-05-13T04:58:30.045" v="2229"/>
          <ac:inkMkLst>
            <pc:docMk/>
            <pc:sldMk cId="1558847197" sldId="636"/>
            <ac:inkMk id="441" creationId="{F6B0BB95-E1AA-00A2-C1BC-20766525C866}"/>
          </ac:inkMkLst>
        </pc:inkChg>
        <pc:inkChg chg="add">
          <ac:chgData name="Mario Martinez" userId="3a8698ea-445f-4751-a923-c95ba728fd8c" providerId="ADAL" clId="{8DD508BC-A121-44E9-B0C3-2F55E1E367CB}" dt="2025-05-13T04:58:27.672" v="2226" actId="9405"/>
          <ac:inkMkLst>
            <pc:docMk/>
            <pc:sldMk cId="1558847197" sldId="636"/>
            <ac:inkMk id="442" creationId="{F519C7BC-BBBB-D59A-D263-9A17AA6DCEBD}"/>
          </ac:inkMkLst>
        </pc:inkChg>
        <pc:inkChg chg="add mod">
          <ac:chgData name="Mario Martinez" userId="3a8698ea-445f-4751-a923-c95ba728fd8c" providerId="ADAL" clId="{8DD508BC-A121-44E9-B0C3-2F55E1E367CB}" dt="2025-05-13T04:58:30.045" v="2229"/>
          <ac:inkMkLst>
            <pc:docMk/>
            <pc:sldMk cId="1558847197" sldId="636"/>
            <ac:inkMk id="444" creationId="{1A6CDB07-4A88-7938-7CB9-A7DAEEC2DD9D}"/>
          </ac:inkMkLst>
        </pc:inkChg>
        <pc:inkChg chg="add del mod">
          <ac:chgData name="Mario Martinez" userId="3a8698ea-445f-4751-a923-c95ba728fd8c" providerId="ADAL" clId="{8DD508BC-A121-44E9-B0C3-2F55E1E367CB}" dt="2025-05-13T05:16:10.200" v="3082"/>
          <ac:inkMkLst>
            <pc:docMk/>
            <pc:sldMk cId="1558847197" sldId="636"/>
            <ac:inkMk id="446" creationId="{F07F7DD2-27C0-ACC0-B879-5CF481263B2E}"/>
          </ac:inkMkLst>
        </pc:inkChg>
        <pc:inkChg chg="add del mod">
          <ac:chgData name="Mario Martinez" userId="3a8698ea-445f-4751-a923-c95ba728fd8c" providerId="ADAL" clId="{8DD508BC-A121-44E9-B0C3-2F55E1E367CB}" dt="2025-05-13T05:01:18.832" v="2501"/>
          <ac:inkMkLst>
            <pc:docMk/>
            <pc:sldMk cId="1558847197" sldId="636"/>
            <ac:inkMk id="447" creationId="{2BF0A548-FBA1-6AAC-1EEE-93B570DD411A}"/>
          </ac:inkMkLst>
        </pc:inkChg>
        <pc:inkChg chg="add mod">
          <ac:chgData name="Mario Martinez" userId="3a8698ea-445f-4751-a923-c95ba728fd8c" providerId="ADAL" clId="{8DD508BC-A121-44E9-B0C3-2F55E1E367CB}" dt="2025-05-13T05:01:13.669" v="2440"/>
          <ac:inkMkLst>
            <pc:docMk/>
            <pc:sldMk cId="1558847197" sldId="636"/>
            <ac:inkMk id="448" creationId="{AE5FFD89-136E-E51F-D144-D75AF48D8544}"/>
          </ac:inkMkLst>
        </pc:inkChg>
        <pc:inkChg chg="add mod">
          <ac:chgData name="Mario Martinez" userId="3a8698ea-445f-4751-a923-c95ba728fd8c" providerId="ADAL" clId="{8DD508BC-A121-44E9-B0C3-2F55E1E367CB}" dt="2025-05-13T05:00:10.969" v="2347"/>
          <ac:inkMkLst>
            <pc:docMk/>
            <pc:sldMk cId="1558847197" sldId="636"/>
            <ac:inkMk id="449" creationId="{B91C9D1A-5A3B-0F01-F282-30D5F4ACD4E6}"/>
          </ac:inkMkLst>
        </pc:inkChg>
        <pc:inkChg chg="add mod">
          <ac:chgData name="Mario Martinez" userId="3a8698ea-445f-4751-a923-c95ba728fd8c" providerId="ADAL" clId="{8DD508BC-A121-44E9-B0C3-2F55E1E367CB}" dt="2025-05-13T05:01:15.393" v="2448"/>
          <ac:inkMkLst>
            <pc:docMk/>
            <pc:sldMk cId="1558847197" sldId="636"/>
            <ac:inkMk id="450" creationId="{11C15063-932F-0945-41DD-F1B9ACB09995}"/>
          </ac:inkMkLst>
        </pc:inkChg>
        <pc:inkChg chg="add mod">
          <ac:chgData name="Mario Martinez" userId="3a8698ea-445f-4751-a923-c95ba728fd8c" providerId="ADAL" clId="{8DD508BC-A121-44E9-B0C3-2F55E1E367CB}" dt="2025-05-13T05:01:15.393" v="2448"/>
          <ac:inkMkLst>
            <pc:docMk/>
            <pc:sldMk cId="1558847197" sldId="636"/>
            <ac:inkMk id="451" creationId="{10719649-D02F-3657-6E20-6D6F9CB29293}"/>
          </ac:inkMkLst>
        </pc:inkChg>
        <pc:inkChg chg="add del mod">
          <ac:chgData name="Mario Martinez" userId="3a8698ea-445f-4751-a923-c95ba728fd8c" providerId="ADAL" clId="{8DD508BC-A121-44E9-B0C3-2F55E1E367CB}" dt="2025-05-13T05:01:19.971" v="2506"/>
          <ac:inkMkLst>
            <pc:docMk/>
            <pc:sldMk cId="1558847197" sldId="636"/>
            <ac:inkMk id="452" creationId="{D00C3B43-2454-CB59-B9A8-8E812A40D7C5}"/>
          </ac:inkMkLst>
        </pc:inkChg>
        <pc:inkChg chg="add mod">
          <ac:chgData name="Mario Martinez" userId="3a8698ea-445f-4751-a923-c95ba728fd8c" providerId="ADAL" clId="{8DD508BC-A121-44E9-B0C3-2F55E1E367CB}" dt="2025-05-13T04:58:33.870" v="2245"/>
          <ac:inkMkLst>
            <pc:docMk/>
            <pc:sldMk cId="1558847197" sldId="636"/>
            <ac:inkMk id="453" creationId="{E4AC106D-0E56-CEAE-DFFC-D62DBE774C95}"/>
          </ac:inkMkLst>
        </pc:inkChg>
        <pc:inkChg chg="add mod">
          <ac:chgData name="Mario Martinez" userId="3a8698ea-445f-4751-a923-c95ba728fd8c" providerId="ADAL" clId="{8DD508BC-A121-44E9-B0C3-2F55E1E367CB}" dt="2025-05-13T05:01:17.710" v="2478"/>
          <ac:inkMkLst>
            <pc:docMk/>
            <pc:sldMk cId="1558847197" sldId="636"/>
            <ac:inkMk id="454" creationId="{D9FE399D-283E-9F1C-E8F7-DCC5643D4C87}"/>
          </ac:inkMkLst>
        </pc:inkChg>
        <pc:inkChg chg="add del mod">
          <ac:chgData name="Mario Martinez" userId="3a8698ea-445f-4751-a923-c95ba728fd8c" providerId="ADAL" clId="{8DD508BC-A121-44E9-B0C3-2F55E1E367CB}" dt="2025-05-13T05:01:19.399" v="2505"/>
          <ac:inkMkLst>
            <pc:docMk/>
            <pc:sldMk cId="1558847197" sldId="636"/>
            <ac:inkMk id="455" creationId="{536D1126-FB1D-A352-F1BD-045E7A2EB18F}"/>
          </ac:inkMkLst>
        </pc:inkChg>
        <pc:inkChg chg="add del mod">
          <ac:chgData name="Mario Martinez" userId="3a8698ea-445f-4751-a923-c95ba728fd8c" providerId="ADAL" clId="{8DD508BC-A121-44E9-B0C3-2F55E1E367CB}" dt="2025-05-13T05:01:21.340" v="2511"/>
          <ac:inkMkLst>
            <pc:docMk/>
            <pc:sldMk cId="1558847197" sldId="636"/>
            <ac:inkMk id="456" creationId="{07A0BD78-195A-D095-2854-C46C6F8C1D44}"/>
          </ac:inkMkLst>
        </pc:inkChg>
        <pc:inkChg chg="add mod">
          <ac:chgData name="Mario Martinez" userId="3a8698ea-445f-4751-a923-c95ba728fd8c" providerId="ADAL" clId="{8DD508BC-A121-44E9-B0C3-2F55E1E367CB}" dt="2025-05-13T05:01:17.706" v="2455"/>
          <ac:inkMkLst>
            <pc:docMk/>
            <pc:sldMk cId="1558847197" sldId="636"/>
            <ac:inkMk id="457" creationId="{F53E820B-35A6-6E4D-775A-EF50EFB85925}"/>
          </ac:inkMkLst>
        </pc:inkChg>
        <pc:inkChg chg="add del mod">
          <ac:chgData name="Mario Martinez" userId="3a8698ea-445f-4751-a923-c95ba728fd8c" providerId="ADAL" clId="{8DD508BC-A121-44E9-B0C3-2F55E1E367CB}" dt="2025-05-13T05:01:18.832" v="2500"/>
          <ac:inkMkLst>
            <pc:docMk/>
            <pc:sldMk cId="1558847197" sldId="636"/>
            <ac:inkMk id="458" creationId="{D1E253BE-6407-62F1-09ED-B38E8B232070}"/>
          </ac:inkMkLst>
        </pc:inkChg>
        <pc:inkChg chg="add del mod">
          <ac:chgData name="Mario Martinez" userId="3a8698ea-445f-4751-a923-c95ba728fd8c" providerId="ADAL" clId="{8DD508BC-A121-44E9-B0C3-2F55E1E367CB}" dt="2025-05-13T05:01:17.711" v="2490"/>
          <ac:inkMkLst>
            <pc:docMk/>
            <pc:sldMk cId="1558847197" sldId="636"/>
            <ac:inkMk id="459" creationId="{B7FD4392-5EAE-AF5B-D665-6B00A3EC20A1}"/>
          </ac:inkMkLst>
        </pc:inkChg>
        <pc:inkChg chg="add del mod">
          <ac:chgData name="Mario Martinez" userId="3a8698ea-445f-4751-a923-c95ba728fd8c" providerId="ADAL" clId="{8DD508BC-A121-44E9-B0C3-2F55E1E367CB}" dt="2025-05-13T05:01:17.708" v="2475"/>
          <ac:inkMkLst>
            <pc:docMk/>
            <pc:sldMk cId="1558847197" sldId="636"/>
            <ac:inkMk id="460" creationId="{A2B3348B-8386-3CD1-3371-F4F4D44F47A9}"/>
          </ac:inkMkLst>
        </pc:inkChg>
        <pc:inkChg chg="add">
          <ac:chgData name="Mario Martinez" userId="3a8698ea-445f-4751-a923-c95ba728fd8c" providerId="ADAL" clId="{8DD508BC-A121-44E9-B0C3-2F55E1E367CB}" dt="2025-05-13T04:58:34.067" v="2246" actId="9405"/>
          <ac:inkMkLst>
            <pc:docMk/>
            <pc:sldMk cId="1558847197" sldId="636"/>
            <ac:inkMk id="463" creationId="{CCD0775F-862E-7975-5A9D-844D7801396F}"/>
          </ac:inkMkLst>
        </pc:inkChg>
        <pc:inkChg chg="add">
          <ac:chgData name="Mario Martinez" userId="3a8698ea-445f-4751-a923-c95ba728fd8c" providerId="ADAL" clId="{8DD508BC-A121-44E9-B0C3-2F55E1E367CB}" dt="2025-05-13T04:58:34.999" v="2247" actId="9405"/>
          <ac:inkMkLst>
            <pc:docMk/>
            <pc:sldMk cId="1558847197" sldId="636"/>
            <ac:inkMk id="464" creationId="{BF2394B8-18CD-3028-4B23-32DEC12A76DC}"/>
          </ac:inkMkLst>
        </pc:inkChg>
        <pc:inkChg chg="add mod">
          <ac:chgData name="Mario Martinez" userId="3a8698ea-445f-4751-a923-c95ba728fd8c" providerId="ADAL" clId="{8DD508BC-A121-44E9-B0C3-2F55E1E367CB}" dt="2025-05-13T05:01:15.393" v="2448"/>
          <ac:inkMkLst>
            <pc:docMk/>
            <pc:sldMk cId="1558847197" sldId="636"/>
            <ac:inkMk id="465" creationId="{6BF46B9D-3156-1736-8346-B5D4C0BE31DD}"/>
          </ac:inkMkLst>
        </pc:inkChg>
        <pc:inkChg chg="add del">
          <ac:chgData name="Mario Martinez" userId="3a8698ea-445f-4751-a923-c95ba728fd8c" providerId="ADAL" clId="{8DD508BC-A121-44E9-B0C3-2F55E1E367CB}" dt="2025-05-13T05:00:55.155" v="2390"/>
          <ac:inkMkLst>
            <pc:docMk/>
            <pc:sldMk cId="1558847197" sldId="636"/>
            <ac:inkMk id="467" creationId="{078F7199-DD42-D20D-92B0-F614A7CE6E00}"/>
          </ac:inkMkLst>
        </pc:inkChg>
        <pc:inkChg chg="add del">
          <ac:chgData name="Mario Martinez" userId="3a8698ea-445f-4751-a923-c95ba728fd8c" providerId="ADAL" clId="{8DD508BC-A121-44E9-B0C3-2F55E1E367CB}" dt="2025-05-13T05:00:50.694" v="2376"/>
          <ac:inkMkLst>
            <pc:docMk/>
            <pc:sldMk cId="1558847197" sldId="636"/>
            <ac:inkMk id="469" creationId="{E4AC5430-F786-6597-6F5F-6F174EC02B59}"/>
          </ac:inkMkLst>
        </pc:inkChg>
        <pc:inkChg chg="add mod">
          <ac:chgData name="Mario Martinez" userId="3a8698ea-445f-4751-a923-c95ba728fd8c" providerId="ADAL" clId="{8DD508BC-A121-44E9-B0C3-2F55E1E367CB}" dt="2025-05-13T04:59:09.283" v="2257"/>
          <ac:inkMkLst>
            <pc:docMk/>
            <pc:sldMk cId="1558847197" sldId="636"/>
            <ac:inkMk id="470" creationId="{D7595581-A282-9080-7702-64CF40EF6CF6}"/>
          </ac:inkMkLst>
        </pc:inkChg>
        <pc:inkChg chg="add del mod">
          <ac:chgData name="Mario Martinez" userId="3a8698ea-445f-4751-a923-c95ba728fd8c" providerId="ADAL" clId="{8DD508BC-A121-44E9-B0C3-2F55E1E367CB}" dt="2025-05-13T05:00:50.935" v="2378"/>
          <ac:inkMkLst>
            <pc:docMk/>
            <pc:sldMk cId="1558847197" sldId="636"/>
            <ac:inkMk id="471" creationId="{888C8100-8EDB-053E-EA4C-0E67E740C63A}"/>
          </ac:inkMkLst>
        </pc:inkChg>
        <pc:inkChg chg="add mod">
          <ac:chgData name="Mario Martinez" userId="3a8698ea-445f-4751-a923-c95ba728fd8c" providerId="ADAL" clId="{8DD508BC-A121-44E9-B0C3-2F55E1E367CB}" dt="2025-05-13T05:00:10.969" v="2347"/>
          <ac:inkMkLst>
            <pc:docMk/>
            <pc:sldMk cId="1558847197" sldId="636"/>
            <ac:inkMk id="474" creationId="{81A24FA4-2557-1953-C753-826D675BBE17}"/>
          </ac:inkMkLst>
        </pc:inkChg>
        <pc:inkChg chg="add mod">
          <ac:chgData name="Mario Martinez" userId="3a8698ea-445f-4751-a923-c95ba728fd8c" providerId="ADAL" clId="{8DD508BC-A121-44E9-B0C3-2F55E1E367CB}" dt="2025-05-13T05:00:55.155" v="2389"/>
          <ac:inkMkLst>
            <pc:docMk/>
            <pc:sldMk cId="1558847197" sldId="636"/>
            <ac:inkMk id="475" creationId="{EF4A33EB-EDDA-5EDE-345A-7C9A9E149C86}"/>
          </ac:inkMkLst>
        </pc:inkChg>
        <pc:inkChg chg="add del mod">
          <ac:chgData name="Mario Martinez" userId="3a8698ea-445f-4751-a923-c95ba728fd8c" providerId="ADAL" clId="{8DD508BC-A121-44E9-B0C3-2F55E1E367CB}" dt="2025-05-13T05:00:12.473" v="2356"/>
          <ac:inkMkLst>
            <pc:docMk/>
            <pc:sldMk cId="1558847197" sldId="636"/>
            <ac:inkMk id="476" creationId="{2B1D09DA-3319-9EDC-3FE2-253A433B18D3}"/>
          </ac:inkMkLst>
        </pc:inkChg>
        <pc:inkChg chg="add">
          <ac:chgData name="Mario Martinez" userId="3a8698ea-445f-4751-a923-c95ba728fd8c" providerId="ADAL" clId="{8DD508BC-A121-44E9-B0C3-2F55E1E367CB}" dt="2025-05-13T04:59:45.019" v="2296" actId="9405"/>
          <ac:inkMkLst>
            <pc:docMk/>
            <pc:sldMk cId="1558847197" sldId="636"/>
            <ac:inkMk id="477" creationId="{AB8D39B4-1340-6168-A066-050299EFFB3D}"/>
          </ac:inkMkLst>
        </pc:inkChg>
        <pc:inkChg chg="add">
          <ac:chgData name="Mario Martinez" userId="3a8698ea-445f-4751-a923-c95ba728fd8c" providerId="ADAL" clId="{8DD508BC-A121-44E9-B0C3-2F55E1E367CB}" dt="2025-05-13T04:59:45.268" v="2297" actId="9405"/>
          <ac:inkMkLst>
            <pc:docMk/>
            <pc:sldMk cId="1558847197" sldId="636"/>
            <ac:inkMk id="478" creationId="{CB3165CE-5A05-0385-FDDB-D471A9EAB21F}"/>
          </ac:inkMkLst>
        </pc:inkChg>
        <pc:inkChg chg="add">
          <ac:chgData name="Mario Martinez" userId="3a8698ea-445f-4751-a923-c95ba728fd8c" providerId="ADAL" clId="{8DD508BC-A121-44E9-B0C3-2F55E1E367CB}" dt="2025-05-13T04:59:45.501" v="2298" actId="9405"/>
          <ac:inkMkLst>
            <pc:docMk/>
            <pc:sldMk cId="1558847197" sldId="636"/>
            <ac:inkMk id="479" creationId="{835B85F3-57A5-E1B2-99A7-EF039FFBEA0D}"/>
          </ac:inkMkLst>
        </pc:inkChg>
        <pc:inkChg chg="add del">
          <ac:chgData name="Mario Martinez" userId="3a8698ea-445f-4751-a923-c95ba728fd8c" providerId="ADAL" clId="{8DD508BC-A121-44E9-B0C3-2F55E1E367CB}" dt="2025-05-13T05:01:17.712" v="2491"/>
          <ac:inkMkLst>
            <pc:docMk/>
            <pc:sldMk cId="1558847197" sldId="636"/>
            <ac:inkMk id="480" creationId="{14FEC356-D67C-C8FE-CBD5-2E2865E910E3}"/>
          </ac:inkMkLst>
        </pc:inkChg>
        <pc:inkChg chg="add">
          <ac:chgData name="Mario Martinez" userId="3a8698ea-445f-4751-a923-c95ba728fd8c" providerId="ADAL" clId="{8DD508BC-A121-44E9-B0C3-2F55E1E367CB}" dt="2025-05-13T04:59:46.138" v="2300" actId="9405"/>
          <ac:inkMkLst>
            <pc:docMk/>
            <pc:sldMk cId="1558847197" sldId="636"/>
            <ac:inkMk id="481" creationId="{8B0D5BA5-4BC8-4241-F32E-629805D7681A}"/>
          </ac:inkMkLst>
        </pc:inkChg>
        <pc:inkChg chg="add mod">
          <ac:chgData name="Mario Martinez" userId="3a8698ea-445f-4751-a923-c95ba728fd8c" providerId="ADAL" clId="{8DD508BC-A121-44E9-B0C3-2F55E1E367CB}" dt="2025-05-13T05:00:09.168" v="2336"/>
          <ac:inkMkLst>
            <pc:docMk/>
            <pc:sldMk cId="1558847197" sldId="636"/>
            <ac:inkMk id="482" creationId="{F8CD3550-E689-49D6-8445-B01449CF1913}"/>
          </ac:inkMkLst>
        </pc:inkChg>
        <pc:inkChg chg="add">
          <ac:chgData name="Mario Martinez" userId="3a8698ea-445f-4751-a923-c95ba728fd8c" providerId="ADAL" clId="{8DD508BC-A121-44E9-B0C3-2F55E1E367CB}" dt="2025-05-13T04:59:46.652" v="2302" actId="9405"/>
          <ac:inkMkLst>
            <pc:docMk/>
            <pc:sldMk cId="1558847197" sldId="636"/>
            <ac:inkMk id="483" creationId="{03506E28-C122-E0FF-2D59-6947FA64CAA3}"/>
          </ac:inkMkLst>
        </pc:inkChg>
        <pc:inkChg chg="add del">
          <ac:chgData name="Mario Martinez" userId="3a8698ea-445f-4751-a923-c95ba728fd8c" providerId="ADAL" clId="{8DD508BC-A121-44E9-B0C3-2F55E1E367CB}" dt="2025-05-13T05:00:50.694" v="2377"/>
          <ac:inkMkLst>
            <pc:docMk/>
            <pc:sldMk cId="1558847197" sldId="636"/>
            <ac:inkMk id="485" creationId="{54F55916-D023-ACA7-5EDA-22E97EE32CD8}"/>
          </ac:inkMkLst>
        </pc:inkChg>
        <pc:inkChg chg="add">
          <ac:chgData name="Mario Martinez" userId="3a8698ea-445f-4751-a923-c95ba728fd8c" providerId="ADAL" clId="{8DD508BC-A121-44E9-B0C3-2F55E1E367CB}" dt="2025-05-13T04:59:48.891" v="2305" actId="9405"/>
          <ac:inkMkLst>
            <pc:docMk/>
            <pc:sldMk cId="1558847197" sldId="636"/>
            <ac:inkMk id="486" creationId="{02E4CB3C-CC40-A2B2-B89E-CF6C593C610C}"/>
          </ac:inkMkLst>
        </pc:inkChg>
        <pc:inkChg chg="add">
          <ac:chgData name="Mario Martinez" userId="3a8698ea-445f-4751-a923-c95ba728fd8c" providerId="ADAL" clId="{8DD508BC-A121-44E9-B0C3-2F55E1E367CB}" dt="2025-05-13T04:59:49.154" v="2306" actId="9405"/>
          <ac:inkMkLst>
            <pc:docMk/>
            <pc:sldMk cId="1558847197" sldId="636"/>
            <ac:inkMk id="487" creationId="{79010D29-5674-632F-6E68-5FDF5C2B4737}"/>
          </ac:inkMkLst>
        </pc:inkChg>
        <pc:inkChg chg="add">
          <ac:chgData name="Mario Martinez" userId="3a8698ea-445f-4751-a923-c95ba728fd8c" providerId="ADAL" clId="{8DD508BC-A121-44E9-B0C3-2F55E1E367CB}" dt="2025-05-13T04:59:49.511" v="2307" actId="9405"/>
          <ac:inkMkLst>
            <pc:docMk/>
            <pc:sldMk cId="1558847197" sldId="636"/>
            <ac:inkMk id="488" creationId="{FBFF92A9-251E-484A-BCC8-AF8697C87AA8}"/>
          </ac:inkMkLst>
        </pc:inkChg>
        <pc:inkChg chg="add">
          <ac:chgData name="Mario Martinez" userId="3a8698ea-445f-4751-a923-c95ba728fd8c" providerId="ADAL" clId="{8DD508BC-A121-44E9-B0C3-2F55E1E367CB}" dt="2025-05-13T04:59:49.776" v="2308" actId="9405"/>
          <ac:inkMkLst>
            <pc:docMk/>
            <pc:sldMk cId="1558847197" sldId="636"/>
            <ac:inkMk id="489" creationId="{38D54E60-0EE4-24A5-CA45-A21834893665}"/>
          </ac:inkMkLst>
        </pc:inkChg>
        <pc:inkChg chg="add del mod">
          <ac:chgData name="Mario Martinez" userId="3a8698ea-445f-4751-a923-c95ba728fd8c" providerId="ADAL" clId="{8DD508BC-A121-44E9-B0C3-2F55E1E367CB}" dt="2025-05-13T05:00:10.684" v="2345"/>
          <ac:inkMkLst>
            <pc:docMk/>
            <pc:sldMk cId="1558847197" sldId="636"/>
            <ac:inkMk id="490" creationId="{EC796B7C-0362-65F1-B231-B86D9AFAC43B}"/>
          </ac:inkMkLst>
        </pc:inkChg>
        <pc:inkChg chg="add">
          <ac:chgData name="Mario Martinez" userId="3a8698ea-445f-4751-a923-c95ba728fd8c" providerId="ADAL" clId="{8DD508BC-A121-44E9-B0C3-2F55E1E367CB}" dt="2025-05-13T04:59:50.322" v="2310" actId="9405"/>
          <ac:inkMkLst>
            <pc:docMk/>
            <pc:sldMk cId="1558847197" sldId="636"/>
            <ac:inkMk id="491" creationId="{8401181B-EB58-86A0-73AC-9587C31FDBC7}"/>
          </ac:inkMkLst>
        </pc:inkChg>
        <pc:inkChg chg="add mod">
          <ac:chgData name="Mario Martinez" userId="3a8698ea-445f-4751-a923-c95ba728fd8c" providerId="ADAL" clId="{8DD508BC-A121-44E9-B0C3-2F55E1E367CB}" dt="2025-05-13T05:00:10.969" v="2347"/>
          <ac:inkMkLst>
            <pc:docMk/>
            <pc:sldMk cId="1558847197" sldId="636"/>
            <ac:inkMk id="492" creationId="{8BEBEBDF-8662-D218-5230-A51DD098CFC8}"/>
          </ac:inkMkLst>
        </pc:inkChg>
        <pc:inkChg chg="add">
          <ac:chgData name="Mario Martinez" userId="3a8698ea-445f-4751-a923-c95ba728fd8c" providerId="ADAL" clId="{8DD508BC-A121-44E9-B0C3-2F55E1E367CB}" dt="2025-05-13T04:59:51.006" v="2312" actId="9405"/>
          <ac:inkMkLst>
            <pc:docMk/>
            <pc:sldMk cId="1558847197" sldId="636"/>
            <ac:inkMk id="493" creationId="{6984E80D-2308-84A1-3E48-16939DF5928E}"/>
          </ac:inkMkLst>
        </pc:inkChg>
        <pc:inkChg chg="add del mod">
          <ac:chgData name="Mario Martinez" userId="3a8698ea-445f-4751-a923-c95ba728fd8c" providerId="ADAL" clId="{8DD508BC-A121-44E9-B0C3-2F55E1E367CB}" dt="2025-05-13T05:01:19.234" v="2503"/>
          <ac:inkMkLst>
            <pc:docMk/>
            <pc:sldMk cId="1558847197" sldId="636"/>
            <ac:inkMk id="494" creationId="{0C1F8F57-5B3D-DC18-0B9F-2329EA729BAB}"/>
          </ac:inkMkLst>
        </pc:inkChg>
        <pc:inkChg chg="add mod">
          <ac:chgData name="Mario Martinez" userId="3a8698ea-445f-4751-a923-c95ba728fd8c" providerId="ADAL" clId="{8DD508BC-A121-44E9-B0C3-2F55E1E367CB}" dt="2025-05-13T05:00:09.168" v="2336"/>
          <ac:inkMkLst>
            <pc:docMk/>
            <pc:sldMk cId="1558847197" sldId="636"/>
            <ac:inkMk id="495" creationId="{AAF5D712-2CD0-3765-E07E-977C9304C5D7}"/>
          </ac:inkMkLst>
        </pc:inkChg>
        <pc:inkChg chg="add">
          <ac:chgData name="Mario Martinez" userId="3a8698ea-445f-4751-a923-c95ba728fd8c" providerId="ADAL" clId="{8DD508BC-A121-44E9-B0C3-2F55E1E367CB}" dt="2025-05-13T04:59:51.594" v="2315" actId="9405"/>
          <ac:inkMkLst>
            <pc:docMk/>
            <pc:sldMk cId="1558847197" sldId="636"/>
            <ac:inkMk id="496" creationId="{9B44808A-92DA-0824-7321-FCD33E237F1E}"/>
          </ac:inkMkLst>
        </pc:inkChg>
        <pc:inkChg chg="add mod">
          <ac:chgData name="Mario Martinez" userId="3a8698ea-445f-4751-a923-c95ba728fd8c" providerId="ADAL" clId="{8DD508BC-A121-44E9-B0C3-2F55E1E367CB}" dt="2025-05-13T05:00:09.168" v="2336"/>
          <ac:inkMkLst>
            <pc:docMk/>
            <pc:sldMk cId="1558847197" sldId="636"/>
            <ac:inkMk id="497" creationId="{4F9F6AA8-E86B-AFA0-8E2B-99A847BADA4F}"/>
          </ac:inkMkLst>
        </pc:inkChg>
        <pc:inkChg chg="add">
          <ac:chgData name="Mario Martinez" userId="3a8698ea-445f-4751-a923-c95ba728fd8c" providerId="ADAL" clId="{8DD508BC-A121-44E9-B0C3-2F55E1E367CB}" dt="2025-05-13T04:59:52.001" v="2317" actId="9405"/>
          <ac:inkMkLst>
            <pc:docMk/>
            <pc:sldMk cId="1558847197" sldId="636"/>
            <ac:inkMk id="498" creationId="{0C5D802F-4EAC-C16B-6DA7-47E61AC25E7E}"/>
          </ac:inkMkLst>
        </pc:inkChg>
        <pc:inkChg chg="add del mod">
          <ac:chgData name="Mario Martinez" userId="3a8698ea-445f-4751-a923-c95ba728fd8c" providerId="ADAL" clId="{8DD508BC-A121-44E9-B0C3-2F55E1E367CB}" dt="2025-05-13T05:00:51.941" v="2380"/>
          <ac:inkMkLst>
            <pc:docMk/>
            <pc:sldMk cId="1558847197" sldId="636"/>
            <ac:inkMk id="500" creationId="{370EB209-5341-B9F8-DAF9-9070A672367C}"/>
          </ac:inkMkLst>
        </pc:inkChg>
        <pc:inkChg chg="add del mod">
          <ac:chgData name="Mario Martinez" userId="3a8698ea-445f-4751-a923-c95ba728fd8c" providerId="ADAL" clId="{8DD508BC-A121-44E9-B0C3-2F55E1E367CB}" dt="2025-05-13T05:01:18.337" v="2493"/>
          <ac:inkMkLst>
            <pc:docMk/>
            <pc:sldMk cId="1558847197" sldId="636"/>
            <ac:inkMk id="501" creationId="{907C47FA-1B36-6DCB-FA97-D280C34CB5C2}"/>
          </ac:inkMkLst>
        </pc:inkChg>
        <pc:inkChg chg="add del mod">
          <ac:chgData name="Mario Martinez" userId="3a8698ea-445f-4751-a923-c95ba728fd8c" providerId="ADAL" clId="{8DD508BC-A121-44E9-B0C3-2F55E1E367CB}" dt="2025-05-13T05:01:18.337" v="2494"/>
          <ac:inkMkLst>
            <pc:docMk/>
            <pc:sldMk cId="1558847197" sldId="636"/>
            <ac:inkMk id="502" creationId="{4DCB2BB4-4359-7E60-0AEA-11792812F0F7}"/>
          </ac:inkMkLst>
        </pc:inkChg>
        <pc:inkChg chg="add">
          <ac:chgData name="Mario Martinez" userId="3a8698ea-445f-4751-a923-c95ba728fd8c" providerId="ADAL" clId="{8DD508BC-A121-44E9-B0C3-2F55E1E367CB}" dt="2025-05-13T04:59:54.259" v="2322" actId="9405"/>
          <ac:inkMkLst>
            <pc:docMk/>
            <pc:sldMk cId="1558847197" sldId="636"/>
            <ac:inkMk id="503" creationId="{50D54573-F2D4-83B5-5BC2-67281C0BCEDA}"/>
          </ac:inkMkLst>
        </pc:inkChg>
        <pc:inkChg chg="add">
          <ac:chgData name="Mario Martinez" userId="3a8698ea-445f-4751-a923-c95ba728fd8c" providerId="ADAL" clId="{8DD508BC-A121-44E9-B0C3-2F55E1E367CB}" dt="2025-05-13T04:59:54.458" v="2323" actId="9405"/>
          <ac:inkMkLst>
            <pc:docMk/>
            <pc:sldMk cId="1558847197" sldId="636"/>
            <ac:inkMk id="504" creationId="{6B13B2F4-C3FC-5698-F803-19F5BADF66DD}"/>
          </ac:inkMkLst>
        </pc:inkChg>
        <pc:inkChg chg="add">
          <ac:chgData name="Mario Martinez" userId="3a8698ea-445f-4751-a923-c95ba728fd8c" providerId="ADAL" clId="{8DD508BC-A121-44E9-B0C3-2F55E1E367CB}" dt="2025-05-13T04:59:54.672" v="2324" actId="9405"/>
          <ac:inkMkLst>
            <pc:docMk/>
            <pc:sldMk cId="1558847197" sldId="636"/>
            <ac:inkMk id="505" creationId="{E9EDABB7-8952-A0E2-C476-59AD04752EE8}"/>
          </ac:inkMkLst>
        </pc:inkChg>
        <pc:inkChg chg="add">
          <ac:chgData name="Mario Martinez" userId="3a8698ea-445f-4751-a923-c95ba728fd8c" providerId="ADAL" clId="{8DD508BC-A121-44E9-B0C3-2F55E1E367CB}" dt="2025-05-13T04:59:54.858" v="2325" actId="9405"/>
          <ac:inkMkLst>
            <pc:docMk/>
            <pc:sldMk cId="1558847197" sldId="636"/>
            <ac:inkMk id="506" creationId="{35CE95FD-7C38-B478-5381-510C6389237E}"/>
          </ac:inkMkLst>
        </pc:inkChg>
        <pc:inkChg chg="add">
          <ac:chgData name="Mario Martinez" userId="3a8698ea-445f-4751-a923-c95ba728fd8c" providerId="ADAL" clId="{8DD508BC-A121-44E9-B0C3-2F55E1E367CB}" dt="2025-05-13T04:59:55.060" v="2326" actId="9405"/>
          <ac:inkMkLst>
            <pc:docMk/>
            <pc:sldMk cId="1558847197" sldId="636"/>
            <ac:inkMk id="507" creationId="{17923920-CA83-990B-2C1D-DEC36706C8CD}"/>
          </ac:inkMkLst>
        </pc:inkChg>
        <pc:inkChg chg="add del mod">
          <ac:chgData name="Mario Martinez" userId="3a8698ea-445f-4751-a923-c95ba728fd8c" providerId="ADAL" clId="{8DD508BC-A121-44E9-B0C3-2F55E1E367CB}" dt="2025-05-13T05:01:17.710" v="2479"/>
          <ac:inkMkLst>
            <pc:docMk/>
            <pc:sldMk cId="1558847197" sldId="636"/>
            <ac:inkMk id="508" creationId="{57E7EF37-3BA3-5725-A79D-22DDDB99B61B}"/>
          </ac:inkMkLst>
        </pc:inkChg>
        <pc:inkChg chg="add del mod">
          <ac:chgData name="Mario Martinez" userId="3a8698ea-445f-4751-a923-c95ba728fd8c" providerId="ADAL" clId="{8DD508BC-A121-44E9-B0C3-2F55E1E367CB}" dt="2025-05-13T05:01:17.707" v="2465"/>
          <ac:inkMkLst>
            <pc:docMk/>
            <pc:sldMk cId="1558847197" sldId="636"/>
            <ac:inkMk id="509" creationId="{8BD270AA-0A28-A1D7-F133-E4EDDC6582A2}"/>
          </ac:inkMkLst>
        </pc:inkChg>
        <pc:inkChg chg="add">
          <ac:chgData name="Mario Martinez" userId="3a8698ea-445f-4751-a923-c95ba728fd8c" providerId="ADAL" clId="{8DD508BC-A121-44E9-B0C3-2F55E1E367CB}" dt="2025-05-13T05:00:15.523" v="2361" actId="9405"/>
          <ac:inkMkLst>
            <pc:docMk/>
            <pc:sldMk cId="1558847197" sldId="636"/>
            <ac:inkMk id="511" creationId="{27679B8B-CD77-FD0B-9379-87ECCADF0243}"/>
          </ac:inkMkLst>
        </pc:inkChg>
        <pc:inkChg chg="add">
          <ac:chgData name="Mario Martinez" userId="3a8698ea-445f-4751-a923-c95ba728fd8c" providerId="ADAL" clId="{8DD508BC-A121-44E9-B0C3-2F55E1E367CB}" dt="2025-05-13T05:00:15.873" v="2362" actId="9405"/>
          <ac:inkMkLst>
            <pc:docMk/>
            <pc:sldMk cId="1558847197" sldId="636"/>
            <ac:inkMk id="512" creationId="{782CBAEA-D529-D0EE-8059-15D811D29046}"/>
          </ac:inkMkLst>
        </pc:inkChg>
        <pc:inkChg chg="add del">
          <ac:chgData name="Mario Martinez" userId="3a8698ea-445f-4751-a923-c95ba728fd8c" providerId="ADAL" clId="{8DD508BC-A121-44E9-B0C3-2F55E1E367CB}" dt="2025-05-13T05:01:12.148" v="2432"/>
          <ac:inkMkLst>
            <pc:docMk/>
            <pc:sldMk cId="1558847197" sldId="636"/>
            <ac:inkMk id="514" creationId="{09FB790B-EC62-C2B7-776A-01DB14F2D6BC}"/>
          </ac:inkMkLst>
        </pc:inkChg>
        <pc:inkChg chg="add del">
          <ac:chgData name="Mario Martinez" userId="3a8698ea-445f-4751-a923-c95ba728fd8c" providerId="ADAL" clId="{8DD508BC-A121-44E9-B0C3-2F55E1E367CB}" dt="2025-05-13T05:01:15.393" v="2450"/>
          <ac:inkMkLst>
            <pc:docMk/>
            <pc:sldMk cId="1558847197" sldId="636"/>
            <ac:inkMk id="516" creationId="{FC82A6CE-024F-BF22-31C7-6FD79201ED1A}"/>
          </ac:inkMkLst>
        </pc:inkChg>
        <pc:inkChg chg="add del mod">
          <ac:chgData name="Mario Martinez" userId="3a8698ea-445f-4751-a923-c95ba728fd8c" providerId="ADAL" clId="{8DD508BC-A121-44E9-B0C3-2F55E1E367CB}" dt="2025-05-13T05:00:55.154" v="2388"/>
          <ac:inkMkLst>
            <pc:docMk/>
            <pc:sldMk cId="1558847197" sldId="636"/>
            <ac:inkMk id="518" creationId="{A0759ED4-C88C-94E3-DC56-5DEABEC9BDBC}"/>
          </ac:inkMkLst>
        </pc:inkChg>
        <pc:inkChg chg="add">
          <ac:chgData name="Mario Martinez" userId="3a8698ea-445f-4751-a923-c95ba728fd8c" providerId="ADAL" clId="{8DD508BC-A121-44E9-B0C3-2F55E1E367CB}" dt="2025-05-13T05:00:39.131" v="2369" actId="9405"/>
          <ac:inkMkLst>
            <pc:docMk/>
            <pc:sldMk cId="1558847197" sldId="636"/>
            <ac:inkMk id="519" creationId="{5B2195BD-0363-75D0-A26E-F40F9D928D9A}"/>
          </ac:inkMkLst>
        </pc:inkChg>
        <pc:inkChg chg="add del mod">
          <ac:chgData name="Mario Martinez" userId="3a8698ea-445f-4751-a923-c95ba728fd8c" providerId="ADAL" clId="{8DD508BC-A121-44E9-B0C3-2F55E1E367CB}" dt="2025-05-13T05:01:11.863" v="2428"/>
          <ac:inkMkLst>
            <pc:docMk/>
            <pc:sldMk cId="1558847197" sldId="636"/>
            <ac:inkMk id="520" creationId="{03FDDF6F-040B-3152-83E2-A75648533A8B}"/>
          </ac:inkMkLst>
        </pc:inkChg>
        <pc:inkChg chg="add">
          <ac:chgData name="Mario Martinez" userId="3a8698ea-445f-4751-a923-c95ba728fd8c" providerId="ADAL" clId="{8DD508BC-A121-44E9-B0C3-2F55E1E367CB}" dt="2025-05-13T05:00:42.428" v="2371" actId="9405"/>
          <ac:inkMkLst>
            <pc:docMk/>
            <pc:sldMk cId="1558847197" sldId="636"/>
            <ac:inkMk id="521" creationId="{2F88A546-1491-4ECD-D42F-7663F802539E}"/>
          </ac:inkMkLst>
        </pc:inkChg>
        <pc:inkChg chg="add del mod">
          <ac:chgData name="Mario Martinez" userId="3a8698ea-445f-4751-a923-c95ba728fd8c" providerId="ADAL" clId="{8DD508BC-A121-44E9-B0C3-2F55E1E367CB}" dt="2025-05-13T05:00:51.444" v="2379"/>
          <ac:inkMkLst>
            <pc:docMk/>
            <pc:sldMk cId="1558847197" sldId="636"/>
            <ac:inkMk id="522" creationId="{A29262C6-F610-EEF6-3DD4-F41283C2925A}"/>
          </ac:inkMkLst>
        </pc:inkChg>
        <pc:inkChg chg="add del mod">
          <ac:chgData name="Mario Martinez" userId="3a8698ea-445f-4751-a923-c95ba728fd8c" providerId="ADAL" clId="{8DD508BC-A121-44E9-B0C3-2F55E1E367CB}" dt="2025-05-13T05:01:17.708" v="2468"/>
          <ac:inkMkLst>
            <pc:docMk/>
            <pc:sldMk cId="1558847197" sldId="636"/>
            <ac:inkMk id="526" creationId="{ECA950B4-D312-49B2-7AEA-EAADC0DA8D5A}"/>
          </ac:inkMkLst>
        </pc:inkChg>
        <pc:inkChg chg="add del">
          <ac:chgData name="Mario Martinez" userId="3a8698ea-445f-4751-a923-c95ba728fd8c" providerId="ADAL" clId="{8DD508BC-A121-44E9-B0C3-2F55E1E367CB}" dt="2025-05-13T05:03:03.744" v="2556"/>
          <ac:inkMkLst>
            <pc:docMk/>
            <pc:sldMk cId="1558847197" sldId="636"/>
            <ac:inkMk id="528" creationId="{3FD21E4D-55EB-376F-DA98-196B47D195F0}"/>
          </ac:inkMkLst>
        </pc:inkChg>
        <pc:inkChg chg="add">
          <ac:chgData name="Mario Martinez" userId="3a8698ea-445f-4751-a923-c95ba728fd8c" providerId="ADAL" clId="{8DD508BC-A121-44E9-B0C3-2F55E1E367CB}" dt="2025-05-13T05:00:57.696" v="2398" actId="9405"/>
          <ac:inkMkLst>
            <pc:docMk/>
            <pc:sldMk cId="1558847197" sldId="636"/>
            <ac:inkMk id="529" creationId="{4C1DA83A-AD81-0FE6-18D2-6EDE70E418B2}"/>
          </ac:inkMkLst>
        </pc:inkChg>
        <pc:inkChg chg="add">
          <ac:chgData name="Mario Martinez" userId="3a8698ea-445f-4751-a923-c95ba728fd8c" providerId="ADAL" clId="{8DD508BC-A121-44E9-B0C3-2F55E1E367CB}" dt="2025-05-13T05:00:57.896" v="2399" actId="9405"/>
          <ac:inkMkLst>
            <pc:docMk/>
            <pc:sldMk cId="1558847197" sldId="636"/>
            <ac:inkMk id="530" creationId="{CFA93857-E479-73A8-E5BC-00BCFD81B01F}"/>
          </ac:inkMkLst>
        </pc:inkChg>
        <pc:inkChg chg="add del mod">
          <ac:chgData name="Mario Martinez" userId="3a8698ea-445f-4751-a923-c95ba728fd8c" providerId="ADAL" clId="{8DD508BC-A121-44E9-B0C3-2F55E1E367CB}" dt="2025-05-13T05:01:15.037" v="2444"/>
          <ac:inkMkLst>
            <pc:docMk/>
            <pc:sldMk cId="1558847197" sldId="636"/>
            <ac:inkMk id="531" creationId="{EF416362-AB8B-3284-BAE0-E5665CE225D3}"/>
          </ac:inkMkLst>
        </pc:inkChg>
        <pc:inkChg chg="add">
          <ac:chgData name="Mario Martinez" userId="3a8698ea-445f-4751-a923-c95ba728fd8c" providerId="ADAL" clId="{8DD508BC-A121-44E9-B0C3-2F55E1E367CB}" dt="2025-05-13T05:00:58.220" v="2401" actId="9405"/>
          <ac:inkMkLst>
            <pc:docMk/>
            <pc:sldMk cId="1558847197" sldId="636"/>
            <ac:inkMk id="532" creationId="{9846D3D0-2863-B040-9F96-54B90103BE63}"/>
          </ac:inkMkLst>
        </pc:inkChg>
        <pc:inkChg chg="add mod">
          <ac:chgData name="Mario Martinez" userId="3a8698ea-445f-4751-a923-c95ba728fd8c" providerId="ADAL" clId="{8DD508BC-A121-44E9-B0C3-2F55E1E367CB}" dt="2025-05-13T05:01:13.669" v="2440"/>
          <ac:inkMkLst>
            <pc:docMk/>
            <pc:sldMk cId="1558847197" sldId="636"/>
            <ac:inkMk id="533" creationId="{A8AC046E-77E1-412F-34E3-3CD150436C9D}"/>
          </ac:inkMkLst>
        </pc:inkChg>
        <pc:inkChg chg="add del">
          <ac:chgData name="Mario Martinez" userId="3a8698ea-445f-4751-a923-c95ba728fd8c" providerId="ADAL" clId="{8DD508BC-A121-44E9-B0C3-2F55E1E367CB}" dt="2025-05-13T05:01:12.614" v="2433"/>
          <ac:inkMkLst>
            <pc:docMk/>
            <pc:sldMk cId="1558847197" sldId="636"/>
            <ac:inkMk id="534" creationId="{87F1E110-2DDF-27D5-EFA3-A5A997349230}"/>
          </ac:inkMkLst>
        </pc:inkChg>
        <pc:inkChg chg="add">
          <ac:chgData name="Mario Martinez" userId="3a8698ea-445f-4751-a923-c95ba728fd8c" providerId="ADAL" clId="{8DD508BC-A121-44E9-B0C3-2F55E1E367CB}" dt="2025-05-13T05:00:58.896" v="2404" actId="9405"/>
          <ac:inkMkLst>
            <pc:docMk/>
            <pc:sldMk cId="1558847197" sldId="636"/>
            <ac:inkMk id="535" creationId="{80F8383D-1357-C263-6A97-56A68D57A292}"/>
          </ac:inkMkLst>
        </pc:inkChg>
        <pc:inkChg chg="add">
          <ac:chgData name="Mario Martinez" userId="3a8698ea-445f-4751-a923-c95ba728fd8c" providerId="ADAL" clId="{8DD508BC-A121-44E9-B0C3-2F55E1E367CB}" dt="2025-05-13T05:00:59.049" v="2405" actId="9405"/>
          <ac:inkMkLst>
            <pc:docMk/>
            <pc:sldMk cId="1558847197" sldId="636"/>
            <ac:inkMk id="536" creationId="{51E00A67-3209-CD9B-3CCD-F760D6511A46}"/>
          </ac:inkMkLst>
        </pc:inkChg>
        <pc:inkChg chg="add mod">
          <ac:chgData name="Mario Martinez" userId="3a8698ea-445f-4751-a923-c95ba728fd8c" providerId="ADAL" clId="{8DD508BC-A121-44E9-B0C3-2F55E1E367CB}" dt="2025-05-13T05:01:13.397" v="2436"/>
          <ac:inkMkLst>
            <pc:docMk/>
            <pc:sldMk cId="1558847197" sldId="636"/>
            <ac:inkMk id="537" creationId="{B18A2052-FE7A-ED7F-0307-42E6A6C700A7}"/>
          </ac:inkMkLst>
        </pc:inkChg>
        <pc:inkChg chg="add">
          <ac:chgData name="Mario Martinez" userId="3a8698ea-445f-4751-a923-c95ba728fd8c" providerId="ADAL" clId="{8DD508BC-A121-44E9-B0C3-2F55E1E367CB}" dt="2025-05-13T05:00:59.435" v="2407" actId="9405"/>
          <ac:inkMkLst>
            <pc:docMk/>
            <pc:sldMk cId="1558847197" sldId="636"/>
            <ac:inkMk id="538" creationId="{9C768FF6-E0D0-A66A-8AAC-9C343777ACC9}"/>
          </ac:inkMkLst>
        </pc:inkChg>
        <pc:inkChg chg="add">
          <ac:chgData name="Mario Martinez" userId="3a8698ea-445f-4751-a923-c95ba728fd8c" providerId="ADAL" clId="{8DD508BC-A121-44E9-B0C3-2F55E1E367CB}" dt="2025-05-13T05:00:59.603" v="2408" actId="9405"/>
          <ac:inkMkLst>
            <pc:docMk/>
            <pc:sldMk cId="1558847197" sldId="636"/>
            <ac:inkMk id="539" creationId="{795D09FE-448D-1677-F7ED-955D736586BF}"/>
          </ac:inkMkLst>
        </pc:inkChg>
        <pc:inkChg chg="add">
          <ac:chgData name="Mario Martinez" userId="3a8698ea-445f-4751-a923-c95ba728fd8c" providerId="ADAL" clId="{8DD508BC-A121-44E9-B0C3-2F55E1E367CB}" dt="2025-05-13T05:00:59.746" v="2409" actId="9405"/>
          <ac:inkMkLst>
            <pc:docMk/>
            <pc:sldMk cId="1558847197" sldId="636"/>
            <ac:inkMk id="540" creationId="{75CE4437-ABCD-6445-FE99-8F363F9657FF}"/>
          </ac:inkMkLst>
        </pc:inkChg>
        <pc:inkChg chg="add">
          <ac:chgData name="Mario Martinez" userId="3a8698ea-445f-4751-a923-c95ba728fd8c" providerId="ADAL" clId="{8DD508BC-A121-44E9-B0C3-2F55E1E367CB}" dt="2025-05-13T05:00:59.929" v="2410" actId="9405"/>
          <ac:inkMkLst>
            <pc:docMk/>
            <pc:sldMk cId="1558847197" sldId="636"/>
            <ac:inkMk id="541" creationId="{B111EF9F-862C-4765-94AF-F9DF336185B7}"/>
          </ac:inkMkLst>
        </pc:inkChg>
        <pc:inkChg chg="add del mod">
          <ac:chgData name="Mario Martinez" userId="3a8698ea-445f-4751-a923-c95ba728fd8c" providerId="ADAL" clId="{8DD508BC-A121-44E9-B0C3-2F55E1E367CB}" dt="2025-05-13T05:01:17.710" v="2484"/>
          <ac:inkMkLst>
            <pc:docMk/>
            <pc:sldMk cId="1558847197" sldId="636"/>
            <ac:inkMk id="543" creationId="{804AF4DE-4C34-C944-2B87-15A5B18B55F4}"/>
          </ac:inkMkLst>
        </pc:inkChg>
        <pc:inkChg chg="add del mod">
          <ac:chgData name="Mario Martinez" userId="3a8698ea-445f-4751-a923-c95ba728fd8c" providerId="ADAL" clId="{8DD508BC-A121-44E9-B0C3-2F55E1E367CB}" dt="2025-05-13T05:16:03.393" v="3067"/>
          <ac:inkMkLst>
            <pc:docMk/>
            <pc:sldMk cId="1558847197" sldId="636"/>
            <ac:inkMk id="545" creationId="{9B543E96-9350-FD7B-8AD3-D1AFCA6A462E}"/>
          </ac:inkMkLst>
        </pc:inkChg>
        <pc:inkChg chg="add del mod">
          <ac:chgData name="Mario Martinez" userId="3a8698ea-445f-4751-a923-c95ba728fd8c" providerId="ADAL" clId="{8DD508BC-A121-44E9-B0C3-2F55E1E367CB}" dt="2025-05-13T05:16:03.212" v="3064"/>
          <ac:inkMkLst>
            <pc:docMk/>
            <pc:sldMk cId="1558847197" sldId="636"/>
            <ac:inkMk id="546" creationId="{D995AE40-B9F0-2E86-5653-D33FC47B1879}"/>
          </ac:inkMkLst>
        </pc:inkChg>
        <pc:inkChg chg="add del mod">
          <ac:chgData name="Mario Martinez" userId="3a8698ea-445f-4751-a923-c95ba728fd8c" providerId="ADAL" clId="{8DD508BC-A121-44E9-B0C3-2F55E1E367CB}" dt="2025-05-13T05:16:03.393" v="3068"/>
          <ac:inkMkLst>
            <pc:docMk/>
            <pc:sldMk cId="1558847197" sldId="636"/>
            <ac:inkMk id="547" creationId="{6C836307-B23A-D9FA-92CE-D35A6539E4E5}"/>
          </ac:inkMkLst>
        </pc:inkChg>
        <pc:inkChg chg="add del mod">
          <ac:chgData name="Mario Martinez" userId="3a8698ea-445f-4751-a923-c95ba728fd8c" providerId="ADAL" clId="{8DD508BC-A121-44E9-B0C3-2F55E1E367CB}" dt="2025-05-13T05:16:03.887" v="3069"/>
          <ac:inkMkLst>
            <pc:docMk/>
            <pc:sldMk cId="1558847197" sldId="636"/>
            <ac:inkMk id="548" creationId="{7D279D77-CEAB-2DA0-7839-925F9245BAFB}"/>
          </ac:inkMkLst>
        </pc:inkChg>
        <pc:inkChg chg="add del mod">
          <ac:chgData name="Mario Martinez" userId="3a8698ea-445f-4751-a923-c95ba728fd8c" providerId="ADAL" clId="{8DD508BC-A121-44E9-B0C3-2F55E1E367CB}" dt="2025-05-13T05:16:03.392" v="3066"/>
          <ac:inkMkLst>
            <pc:docMk/>
            <pc:sldMk cId="1558847197" sldId="636"/>
            <ac:inkMk id="549" creationId="{77D58952-32E8-2625-DC7F-700332A6D655}"/>
          </ac:inkMkLst>
        </pc:inkChg>
        <pc:inkChg chg="add del mod">
          <ac:chgData name="Mario Martinez" userId="3a8698ea-445f-4751-a923-c95ba728fd8c" providerId="ADAL" clId="{8DD508BC-A121-44E9-B0C3-2F55E1E367CB}" dt="2025-05-13T05:16:10.200" v="3081"/>
          <ac:inkMkLst>
            <pc:docMk/>
            <pc:sldMk cId="1558847197" sldId="636"/>
            <ac:inkMk id="550" creationId="{11B85449-4B26-F9FC-DF02-A8F07271B102}"/>
          </ac:inkMkLst>
        </pc:inkChg>
        <pc:inkChg chg="add del">
          <ac:chgData name="Mario Martinez" userId="3a8698ea-445f-4751-a923-c95ba728fd8c" providerId="ADAL" clId="{8DD508BC-A121-44E9-B0C3-2F55E1E367CB}" dt="2025-05-13T05:03:24.263" v="2575"/>
          <ac:inkMkLst>
            <pc:docMk/>
            <pc:sldMk cId="1558847197" sldId="636"/>
            <ac:inkMk id="552" creationId="{0F276A18-6851-BC08-324E-4F6F0446087E}"/>
          </ac:inkMkLst>
        </pc:inkChg>
        <pc:inkChg chg="add mod">
          <ac:chgData name="Mario Martinez" userId="3a8698ea-445f-4751-a923-c95ba728fd8c" providerId="ADAL" clId="{8DD508BC-A121-44E9-B0C3-2F55E1E367CB}" dt="2025-05-13T05:16:10.200" v="3081"/>
          <ac:inkMkLst>
            <pc:docMk/>
            <pc:sldMk cId="1558847197" sldId="636"/>
            <ac:inkMk id="553" creationId="{9A74595F-7F89-9C95-F5AF-7803018E89DB}"/>
          </ac:inkMkLst>
        </pc:inkChg>
        <pc:inkChg chg="add del mod">
          <ac:chgData name="Mario Martinez" userId="3a8698ea-445f-4751-a923-c95ba728fd8c" providerId="ADAL" clId="{8DD508BC-A121-44E9-B0C3-2F55E1E367CB}" dt="2025-05-13T05:03:24.144" v="2573"/>
          <ac:inkMkLst>
            <pc:docMk/>
            <pc:sldMk cId="1558847197" sldId="636"/>
            <ac:inkMk id="554" creationId="{4B14A13A-44D3-EAAA-0FCF-34FD31BBB32B}"/>
          </ac:inkMkLst>
        </pc:inkChg>
        <pc:inkChg chg="add del mod">
          <ac:chgData name="Mario Martinez" userId="3a8698ea-445f-4751-a923-c95ba728fd8c" providerId="ADAL" clId="{8DD508BC-A121-44E9-B0C3-2F55E1E367CB}" dt="2025-05-13T05:03:23.918" v="2571"/>
          <ac:inkMkLst>
            <pc:docMk/>
            <pc:sldMk cId="1558847197" sldId="636"/>
            <ac:inkMk id="555" creationId="{D19B8119-B23F-4635-5AAD-101D8117D61A}"/>
          </ac:inkMkLst>
        </pc:inkChg>
        <pc:inkChg chg="add mod">
          <ac:chgData name="Mario Martinez" userId="3a8698ea-445f-4751-a923-c95ba728fd8c" providerId="ADAL" clId="{8DD508BC-A121-44E9-B0C3-2F55E1E367CB}" dt="2025-05-13T05:03:25.317" v="2584"/>
          <ac:inkMkLst>
            <pc:docMk/>
            <pc:sldMk cId="1558847197" sldId="636"/>
            <ac:inkMk id="557" creationId="{B5A4DD44-3163-73AD-0B4E-585CAD8D82B3}"/>
          </ac:inkMkLst>
        </pc:inkChg>
        <pc:inkChg chg="add del mod">
          <ac:chgData name="Mario Martinez" userId="3a8698ea-445f-4751-a923-c95ba728fd8c" providerId="ADAL" clId="{8DD508BC-A121-44E9-B0C3-2F55E1E367CB}" dt="2025-05-13T05:03:25.317" v="2583"/>
          <ac:inkMkLst>
            <pc:docMk/>
            <pc:sldMk cId="1558847197" sldId="636"/>
            <ac:inkMk id="558" creationId="{5FAE3264-F8C6-E807-C2DC-18FA3DA269A3}"/>
          </ac:inkMkLst>
        </pc:inkChg>
        <pc:inkChg chg="add mod">
          <ac:chgData name="Mario Martinez" userId="3a8698ea-445f-4751-a923-c95ba728fd8c" providerId="ADAL" clId="{8DD508BC-A121-44E9-B0C3-2F55E1E367CB}" dt="2025-05-13T05:02:05.310" v="2540"/>
          <ac:inkMkLst>
            <pc:docMk/>
            <pc:sldMk cId="1558847197" sldId="636"/>
            <ac:inkMk id="559" creationId="{31ADA47D-E345-67EE-9194-32F816B0A92A}"/>
          </ac:inkMkLst>
        </pc:inkChg>
        <pc:inkChg chg="add mod">
          <ac:chgData name="Mario Martinez" userId="3a8698ea-445f-4751-a923-c95ba728fd8c" providerId="ADAL" clId="{8DD508BC-A121-44E9-B0C3-2F55E1E367CB}" dt="2025-05-13T05:01:56.071" v="2537"/>
          <ac:inkMkLst>
            <pc:docMk/>
            <pc:sldMk cId="1558847197" sldId="636"/>
            <ac:inkMk id="560" creationId="{673F5185-A3E1-A95E-F1A1-F7C55EDC0C0F}"/>
          </ac:inkMkLst>
        </pc:inkChg>
        <pc:inkChg chg="add del mod">
          <ac:chgData name="Mario Martinez" userId="3a8698ea-445f-4751-a923-c95ba728fd8c" providerId="ADAL" clId="{8DD508BC-A121-44E9-B0C3-2F55E1E367CB}" dt="2025-05-13T05:03:25.317" v="2584"/>
          <ac:inkMkLst>
            <pc:docMk/>
            <pc:sldMk cId="1558847197" sldId="636"/>
            <ac:inkMk id="562" creationId="{28A7350C-344F-E61D-48E8-91B0B46FB6DE}"/>
          </ac:inkMkLst>
        </pc:inkChg>
        <pc:inkChg chg="add del mod">
          <ac:chgData name="Mario Martinez" userId="3a8698ea-445f-4751-a923-c95ba728fd8c" providerId="ADAL" clId="{8DD508BC-A121-44E9-B0C3-2F55E1E367CB}" dt="2025-05-13T05:03:42.175" v="2609"/>
          <ac:inkMkLst>
            <pc:docMk/>
            <pc:sldMk cId="1558847197" sldId="636"/>
            <ac:inkMk id="563" creationId="{F7EDD40C-E026-13E9-22C0-B1AD1BE672FE}"/>
          </ac:inkMkLst>
        </pc:inkChg>
        <pc:inkChg chg="add del mod">
          <ac:chgData name="Mario Martinez" userId="3a8698ea-445f-4751-a923-c95ba728fd8c" providerId="ADAL" clId="{8DD508BC-A121-44E9-B0C3-2F55E1E367CB}" dt="2025-05-13T05:03:42.029" v="2606"/>
          <ac:inkMkLst>
            <pc:docMk/>
            <pc:sldMk cId="1558847197" sldId="636"/>
            <ac:inkMk id="564" creationId="{5CB3D485-4226-6826-2F5D-56636A66EAE7}"/>
          </ac:inkMkLst>
        </pc:inkChg>
        <pc:inkChg chg="add del mod">
          <ac:chgData name="Mario Martinez" userId="3a8698ea-445f-4751-a923-c95ba728fd8c" providerId="ADAL" clId="{8DD508BC-A121-44E9-B0C3-2F55E1E367CB}" dt="2025-05-13T05:03:42.029" v="2605"/>
          <ac:inkMkLst>
            <pc:docMk/>
            <pc:sldMk cId="1558847197" sldId="636"/>
            <ac:inkMk id="565" creationId="{CC914ADF-5105-DAAE-A9B2-D6DE310EE36E}"/>
          </ac:inkMkLst>
        </pc:inkChg>
        <pc:inkChg chg="add del">
          <ac:chgData name="Mario Martinez" userId="3a8698ea-445f-4751-a923-c95ba728fd8c" providerId="ADAL" clId="{8DD508BC-A121-44E9-B0C3-2F55E1E367CB}" dt="2025-05-13T05:03:42.029" v="2604"/>
          <ac:inkMkLst>
            <pc:docMk/>
            <pc:sldMk cId="1558847197" sldId="636"/>
            <ac:inkMk id="567" creationId="{C9081B88-38E1-32D0-9BD9-5489B6B43B71}"/>
          </ac:inkMkLst>
        </pc:inkChg>
        <pc:inkChg chg="add del mod">
          <ac:chgData name="Mario Martinez" userId="3a8698ea-445f-4751-a923-c95ba728fd8c" providerId="ADAL" clId="{8DD508BC-A121-44E9-B0C3-2F55E1E367CB}" dt="2025-05-13T05:03:25.449" v="2590"/>
          <ac:inkMkLst>
            <pc:docMk/>
            <pc:sldMk cId="1558847197" sldId="636"/>
            <ac:inkMk id="568" creationId="{40509021-1B77-3111-6057-D99F9A95716C}"/>
          </ac:inkMkLst>
        </pc:inkChg>
        <pc:inkChg chg="add del mod">
          <ac:chgData name="Mario Martinez" userId="3a8698ea-445f-4751-a923-c95ba728fd8c" providerId="ADAL" clId="{8DD508BC-A121-44E9-B0C3-2F55E1E367CB}" dt="2025-05-13T05:03:25.449" v="2591"/>
          <ac:inkMkLst>
            <pc:docMk/>
            <pc:sldMk cId="1558847197" sldId="636"/>
            <ac:inkMk id="569" creationId="{1C8CCEF7-B303-3370-9700-86A5E7B11FD1}"/>
          </ac:inkMkLst>
        </pc:inkChg>
        <pc:inkChg chg="add">
          <ac:chgData name="Mario Martinez" userId="3a8698ea-445f-4751-a923-c95ba728fd8c" providerId="ADAL" clId="{8DD508BC-A121-44E9-B0C3-2F55E1E367CB}" dt="2025-05-13T05:02:01.580" v="2538" actId="9405"/>
          <ac:inkMkLst>
            <pc:docMk/>
            <pc:sldMk cId="1558847197" sldId="636"/>
            <ac:inkMk id="571" creationId="{B314F84D-F280-9D0C-C2D3-D5EC86B4AEE8}"/>
          </ac:inkMkLst>
        </pc:inkChg>
        <pc:inkChg chg="add del mod">
          <ac:chgData name="Mario Martinez" userId="3a8698ea-445f-4751-a923-c95ba728fd8c" providerId="ADAL" clId="{8DD508BC-A121-44E9-B0C3-2F55E1E367CB}" dt="2025-05-13T05:03:42.029" v="2608"/>
          <ac:inkMkLst>
            <pc:docMk/>
            <pc:sldMk cId="1558847197" sldId="636"/>
            <ac:inkMk id="572" creationId="{30FF236E-DC3C-07AD-2EE4-AEC23F361B58}"/>
          </ac:inkMkLst>
        </pc:inkChg>
        <pc:inkChg chg="add mod">
          <ac:chgData name="Mario Martinez" userId="3a8698ea-445f-4751-a923-c95ba728fd8c" providerId="ADAL" clId="{8DD508BC-A121-44E9-B0C3-2F55E1E367CB}" dt="2025-05-13T05:03:25.317" v="2584"/>
          <ac:inkMkLst>
            <pc:docMk/>
            <pc:sldMk cId="1558847197" sldId="636"/>
            <ac:inkMk id="574" creationId="{E3075BAE-6A9D-A71E-07DD-F7DE4F9340F0}"/>
          </ac:inkMkLst>
        </pc:inkChg>
        <pc:inkChg chg="add mod">
          <ac:chgData name="Mario Martinez" userId="3a8698ea-445f-4751-a923-c95ba728fd8c" providerId="ADAL" clId="{8DD508BC-A121-44E9-B0C3-2F55E1E367CB}" dt="2025-05-13T05:03:25.317" v="2584"/>
          <ac:inkMkLst>
            <pc:docMk/>
            <pc:sldMk cId="1558847197" sldId="636"/>
            <ac:inkMk id="575" creationId="{F1DD64C9-1B25-C910-D620-BD988057617D}"/>
          </ac:inkMkLst>
        </pc:inkChg>
        <pc:inkChg chg="add del mod">
          <ac:chgData name="Mario Martinez" userId="3a8698ea-445f-4751-a923-c95ba728fd8c" providerId="ADAL" clId="{8DD508BC-A121-44E9-B0C3-2F55E1E367CB}" dt="2025-05-13T05:03:42.431" v="2610"/>
          <ac:inkMkLst>
            <pc:docMk/>
            <pc:sldMk cId="1558847197" sldId="636"/>
            <ac:inkMk id="576" creationId="{69EF0476-3BA7-1C6C-B11D-862FA690DEA3}"/>
          </ac:inkMkLst>
        </pc:inkChg>
        <pc:inkChg chg="add">
          <ac:chgData name="Mario Martinez" userId="3a8698ea-445f-4751-a923-c95ba728fd8c" providerId="ADAL" clId="{8DD508BC-A121-44E9-B0C3-2F55E1E367CB}" dt="2025-05-13T05:02:12.066" v="2544" actId="9405"/>
          <ac:inkMkLst>
            <pc:docMk/>
            <pc:sldMk cId="1558847197" sldId="636"/>
            <ac:inkMk id="577" creationId="{A24AA389-85E2-0B74-14C5-509590A69479}"/>
          </ac:inkMkLst>
        </pc:inkChg>
        <pc:inkChg chg="add del mod">
          <ac:chgData name="Mario Martinez" userId="3a8698ea-445f-4751-a923-c95ba728fd8c" providerId="ADAL" clId="{8DD508BC-A121-44E9-B0C3-2F55E1E367CB}" dt="2025-05-13T05:03:42.028" v="2603"/>
          <ac:inkMkLst>
            <pc:docMk/>
            <pc:sldMk cId="1558847197" sldId="636"/>
            <ac:inkMk id="579" creationId="{88DE1D9D-E856-B7E0-536D-24D49F454940}"/>
          </ac:inkMkLst>
        </pc:inkChg>
        <pc:inkChg chg="add del mod">
          <ac:chgData name="Mario Martinez" userId="3a8698ea-445f-4751-a923-c95ba728fd8c" providerId="ADAL" clId="{8DD508BC-A121-44E9-B0C3-2F55E1E367CB}" dt="2025-05-13T05:03:42.029" v="2607"/>
          <ac:inkMkLst>
            <pc:docMk/>
            <pc:sldMk cId="1558847197" sldId="636"/>
            <ac:inkMk id="580" creationId="{E293AFF5-DD92-41D5-30A4-8058B5682B12}"/>
          </ac:inkMkLst>
        </pc:inkChg>
        <pc:inkChg chg="add del mod">
          <ac:chgData name="Mario Martinez" userId="3a8698ea-445f-4751-a923-c95ba728fd8c" providerId="ADAL" clId="{8DD508BC-A121-44E9-B0C3-2F55E1E367CB}" dt="2025-05-13T05:03:40.433" v="2602"/>
          <ac:inkMkLst>
            <pc:docMk/>
            <pc:sldMk cId="1558847197" sldId="636"/>
            <ac:inkMk id="581" creationId="{BE6761E6-C99D-6C41-21F3-511DB3508B94}"/>
          </ac:inkMkLst>
        </pc:inkChg>
        <pc:inkChg chg="add del">
          <ac:chgData name="Mario Martinez" userId="3a8698ea-445f-4751-a923-c95ba728fd8c" providerId="ADAL" clId="{8DD508BC-A121-44E9-B0C3-2F55E1E367CB}" dt="2025-05-13T05:03:36.034" v="2598"/>
          <ac:inkMkLst>
            <pc:docMk/>
            <pc:sldMk cId="1558847197" sldId="636"/>
            <ac:inkMk id="583" creationId="{67C45A56-9B25-2D79-83FF-426E1D0D127D}"/>
          </ac:inkMkLst>
        </pc:inkChg>
        <pc:inkChg chg="add del">
          <ac:chgData name="Mario Martinez" userId="3a8698ea-445f-4751-a923-c95ba728fd8c" providerId="ADAL" clId="{8DD508BC-A121-44E9-B0C3-2F55E1E367CB}" dt="2025-05-13T05:03:35.434" v="2597"/>
          <ac:inkMkLst>
            <pc:docMk/>
            <pc:sldMk cId="1558847197" sldId="636"/>
            <ac:inkMk id="584" creationId="{CA23EF79-355D-D711-C6DB-FEEEDE5A03F2}"/>
          </ac:inkMkLst>
        </pc:inkChg>
        <pc:inkChg chg="add del mod">
          <ac:chgData name="Mario Martinez" userId="3a8698ea-445f-4751-a923-c95ba728fd8c" providerId="ADAL" clId="{8DD508BC-A121-44E9-B0C3-2F55E1E367CB}" dt="2025-05-13T05:03:38" v="2600"/>
          <ac:inkMkLst>
            <pc:docMk/>
            <pc:sldMk cId="1558847197" sldId="636"/>
            <ac:inkMk id="585" creationId="{95C02C10-D071-A1FD-2F95-83DC50610156}"/>
          </ac:inkMkLst>
        </pc:inkChg>
        <pc:inkChg chg="add del mod">
          <ac:chgData name="Mario Martinez" userId="3a8698ea-445f-4751-a923-c95ba728fd8c" providerId="ADAL" clId="{8DD508BC-A121-44E9-B0C3-2F55E1E367CB}" dt="2025-05-13T05:03:38" v="2601"/>
          <ac:inkMkLst>
            <pc:docMk/>
            <pc:sldMk cId="1558847197" sldId="636"/>
            <ac:inkMk id="586" creationId="{F2E153FF-D8F1-74A3-8673-69EC07DBA7AA}"/>
          </ac:inkMkLst>
        </pc:inkChg>
        <pc:inkChg chg="add del">
          <ac:chgData name="Mario Martinez" userId="3a8698ea-445f-4751-a923-c95ba728fd8c" providerId="ADAL" clId="{8DD508BC-A121-44E9-B0C3-2F55E1E367CB}" dt="2025-05-13T05:03:36.995" v="2599"/>
          <ac:inkMkLst>
            <pc:docMk/>
            <pc:sldMk cId="1558847197" sldId="636"/>
            <ac:inkMk id="588" creationId="{7B7BBD07-DA51-097F-5C79-414562AC3A8A}"/>
          </ac:inkMkLst>
        </pc:inkChg>
        <pc:inkChg chg="add del">
          <ac:chgData name="Mario Martinez" userId="3a8698ea-445f-4751-a923-c95ba728fd8c" providerId="ADAL" clId="{8DD508BC-A121-44E9-B0C3-2F55E1E367CB}" dt="2025-05-13T05:03:34.231" v="2594"/>
          <ac:inkMkLst>
            <pc:docMk/>
            <pc:sldMk cId="1558847197" sldId="636"/>
            <ac:inkMk id="589" creationId="{1312F359-9D26-F3B4-7606-DB868C5C9598}"/>
          </ac:inkMkLst>
        </pc:inkChg>
        <pc:inkChg chg="add">
          <ac:chgData name="Mario Martinez" userId="3a8698ea-445f-4751-a923-c95ba728fd8c" providerId="ADAL" clId="{8DD508BC-A121-44E9-B0C3-2F55E1E367CB}" dt="2025-05-13T05:03:11.457" v="2558" actId="9405"/>
          <ac:inkMkLst>
            <pc:docMk/>
            <pc:sldMk cId="1558847197" sldId="636"/>
            <ac:inkMk id="590" creationId="{2828C316-B3DB-B0A3-3A6F-8ACAC67920CD}"/>
          </ac:inkMkLst>
        </pc:inkChg>
        <pc:inkChg chg="add del mod">
          <ac:chgData name="Mario Martinez" userId="3a8698ea-445f-4751-a923-c95ba728fd8c" providerId="ADAL" clId="{8DD508BC-A121-44E9-B0C3-2F55E1E367CB}" dt="2025-05-13T05:03:24.744" v="2578"/>
          <ac:inkMkLst>
            <pc:docMk/>
            <pc:sldMk cId="1558847197" sldId="636"/>
            <ac:inkMk id="591" creationId="{03D005DA-C72F-20D5-8722-47504BB5334F}"/>
          </ac:inkMkLst>
        </pc:inkChg>
        <pc:inkChg chg="add">
          <ac:chgData name="Mario Martinez" userId="3a8698ea-445f-4751-a923-c95ba728fd8c" providerId="ADAL" clId="{8DD508BC-A121-44E9-B0C3-2F55E1E367CB}" dt="2025-05-13T05:03:12.462" v="2560" actId="9405"/>
          <ac:inkMkLst>
            <pc:docMk/>
            <pc:sldMk cId="1558847197" sldId="636"/>
            <ac:inkMk id="592" creationId="{B79AEA74-72AC-CB04-2957-B23CEDAFE393}"/>
          </ac:inkMkLst>
        </pc:inkChg>
        <pc:inkChg chg="add del mod">
          <ac:chgData name="Mario Martinez" userId="3a8698ea-445f-4751-a923-c95ba728fd8c" providerId="ADAL" clId="{8DD508BC-A121-44E9-B0C3-2F55E1E367CB}" dt="2025-05-13T05:03:24.744" v="2579"/>
          <ac:inkMkLst>
            <pc:docMk/>
            <pc:sldMk cId="1558847197" sldId="636"/>
            <ac:inkMk id="593" creationId="{E6EFF5AC-614F-930E-A6A4-D5A73BA81469}"/>
          </ac:inkMkLst>
        </pc:inkChg>
        <pc:inkChg chg="add del mod">
          <ac:chgData name="Mario Martinez" userId="3a8698ea-445f-4751-a923-c95ba728fd8c" providerId="ADAL" clId="{8DD508BC-A121-44E9-B0C3-2F55E1E367CB}" dt="2025-05-13T05:03:25.317" v="2587"/>
          <ac:inkMkLst>
            <pc:docMk/>
            <pc:sldMk cId="1558847197" sldId="636"/>
            <ac:inkMk id="594" creationId="{1F8D6546-FED6-34D6-0090-CD748BD0EA37}"/>
          </ac:inkMkLst>
        </pc:inkChg>
        <pc:inkChg chg="add">
          <ac:chgData name="Mario Martinez" userId="3a8698ea-445f-4751-a923-c95ba728fd8c" providerId="ADAL" clId="{8DD508BC-A121-44E9-B0C3-2F55E1E367CB}" dt="2025-05-13T05:03:14.100" v="2563" actId="9405"/>
          <ac:inkMkLst>
            <pc:docMk/>
            <pc:sldMk cId="1558847197" sldId="636"/>
            <ac:inkMk id="595" creationId="{283B7C63-5FFC-5DAC-9A76-32929A255CA3}"/>
          </ac:inkMkLst>
        </pc:inkChg>
        <pc:inkChg chg="add">
          <ac:chgData name="Mario Martinez" userId="3a8698ea-445f-4751-a923-c95ba728fd8c" providerId="ADAL" clId="{8DD508BC-A121-44E9-B0C3-2F55E1E367CB}" dt="2025-05-13T05:03:14.566" v="2564" actId="9405"/>
          <ac:inkMkLst>
            <pc:docMk/>
            <pc:sldMk cId="1558847197" sldId="636"/>
            <ac:inkMk id="596" creationId="{8C12E181-1838-8AF8-3555-D742B1CC05E4}"/>
          </ac:inkMkLst>
        </pc:inkChg>
        <pc:inkChg chg="add del">
          <ac:chgData name="Mario Martinez" userId="3a8698ea-445f-4751-a923-c95ba728fd8c" providerId="ADAL" clId="{8DD508BC-A121-44E9-B0C3-2F55E1E367CB}" dt="2025-05-13T05:03:34.893" v="2595"/>
          <ac:inkMkLst>
            <pc:docMk/>
            <pc:sldMk cId="1558847197" sldId="636"/>
            <ac:inkMk id="598" creationId="{224ED167-D0B2-D0E1-A674-E02BF0E75CA1}"/>
          </ac:inkMkLst>
        </pc:inkChg>
        <pc:inkChg chg="add del mod">
          <ac:chgData name="Mario Martinez" userId="3a8698ea-445f-4751-a923-c95ba728fd8c" providerId="ADAL" clId="{8DD508BC-A121-44E9-B0C3-2F55E1E367CB}" dt="2025-05-13T05:03:44.665" v="2613"/>
          <ac:inkMkLst>
            <pc:docMk/>
            <pc:sldMk cId="1558847197" sldId="636"/>
            <ac:inkMk id="599" creationId="{96A51250-5E22-2171-B411-C66A1C1766B8}"/>
          </ac:inkMkLst>
        </pc:inkChg>
        <pc:inkChg chg="add del mod">
          <ac:chgData name="Mario Martinez" userId="3a8698ea-445f-4751-a923-c95ba728fd8c" providerId="ADAL" clId="{8DD508BC-A121-44E9-B0C3-2F55E1E367CB}" dt="2025-05-13T05:03:43.780" v="2612"/>
          <ac:inkMkLst>
            <pc:docMk/>
            <pc:sldMk cId="1558847197" sldId="636"/>
            <ac:inkMk id="600" creationId="{DE70AFBC-CAA1-D5F6-04B8-521AE701957E}"/>
          </ac:inkMkLst>
        </pc:inkChg>
        <pc:inkChg chg="add del">
          <ac:chgData name="Mario Martinez" userId="3a8698ea-445f-4751-a923-c95ba728fd8c" providerId="ADAL" clId="{8DD508BC-A121-44E9-B0C3-2F55E1E367CB}" dt="2025-05-13T05:03:34.893" v="2596"/>
          <ac:inkMkLst>
            <pc:docMk/>
            <pc:sldMk cId="1558847197" sldId="636"/>
            <ac:inkMk id="602" creationId="{D02B2A33-371E-785D-A4DE-31DF11A2C019}"/>
          </ac:inkMkLst>
        </pc:inkChg>
        <pc:inkChg chg="add del mod">
          <ac:chgData name="Mario Martinez" userId="3a8698ea-445f-4751-a923-c95ba728fd8c" providerId="ADAL" clId="{8DD508BC-A121-44E9-B0C3-2F55E1E367CB}" dt="2025-05-13T05:03:43.780" v="2611"/>
          <ac:inkMkLst>
            <pc:docMk/>
            <pc:sldMk cId="1558847197" sldId="636"/>
            <ac:inkMk id="603" creationId="{2845109C-2477-906B-ABD0-2A9CD9B2346A}"/>
          </ac:inkMkLst>
        </pc:inkChg>
        <pc:inkChg chg="add del">
          <ac:chgData name="Mario Martinez" userId="3a8698ea-445f-4751-a923-c95ba728fd8c" providerId="ADAL" clId="{8DD508BC-A121-44E9-B0C3-2F55E1E367CB}" dt="2025-05-13T05:03:52.623" v="2615"/>
          <ac:inkMkLst>
            <pc:docMk/>
            <pc:sldMk cId="1558847197" sldId="636"/>
            <ac:inkMk id="605" creationId="{E321393F-20F0-DB7C-429C-3F16B43C5649}"/>
          </ac:inkMkLst>
        </pc:inkChg>
        <pc:inkChg chg="add del mod">
          <ac:chgData name="Mario Martinez" userId="3a8698ea-445f-4751-a923-c95ba728fd8c" providerId="ADAL" clId="{8DD508BC-A121-44E9-B0C3-2F55E1E367CB}" dt="2025-05-13T05:13:39.553" v="2946"/>
          <ac:inkMkLst>
            <pc:docMk/>
            <pc:sldMk cId="1558847197" sldId="636"/>
            <ac:inkMk id="606" creationId="{A0C37E01-31C6-8068-E5C3-F13CD79E249C}"/>
          </ac:inkMkLst>
        </pc:inkChg>
        <pc:inkChg chg="add del mod">
          <ac:chgData name="Mario Martinez" userId="3a8698ea-445f-4751-a923-c95ba728fd8c" providerId="ADAL" clId="{8DD508BC-A121-44E9-B0C3-2F55E1E367CB}" dt="2025-05-13T05:13:38.920" v="2944"/>
          <ac:inkMkLst>
            <pc:docMk/>
            <pc:sldMk cId="1558847197" sldId="636"/>
            <ac:inkMk id="607" creationId="{8E174D3B-8EDA-AF22-9230-F59A530218EB}"/>
          </ac:inkMkLst>
        </pc:inkChg>
        <pc:inkChg chg="add">
          <ac:chgData name="Mario Martinez" userId="3a8698ea-445f-4751-a923-c95ba728fd8c" providerId="ADAL" clId="{8DD508BC-A121-44E9-B0C3-2F55E1E367CB}" dt="2025-05-13T05:04:28.182" v="2619" actId="9405"/>
          <ac:inkMkLst>
            <pc:docMk/>
            <pc:sldMk cId="1558847197" sldId="636"/>
            <ac:inkMk id="609" creationId="{EE17D570-C8D4-3C24-DB6A-D122297BA951}"/>
          </ac:inkMkLst>
        </pc:inkChg>
        <pc:inkChg chg="add mod">
          <ac:chgData name="Mario Martinez" userId="3a8698ea-445f-4751-a923-c95ba728fd8c" providerId="ADAL" clId="{8DD508BC-A121-44E9-B0C3-2F55E1E367CB}" dt="2025-05-13T05:13:38.920" v="2944"/>
          <ac:inkMkLst>
            <pc:docMk/>
            <pc:sldMk cId="1558847197" sldId="636"/>
            <ac:inkMk id="610" creationId="{181B2594-9952-CDBE-2665-9282773C96C7}"/>
          </ac:inkMkLst>
        </pc:inkChg>
        <pc:inkChg chg="add mod">
          <ac:chgData name="Mario Martinez" userId="3a8698ea-445f-4751-a923-c95ba728fd8c" providerId="ADAL" clId="{8DD508BC-A121-44E9-B0C3-2F55E1E367CB}" dt="2025-05-13T05:04:33.616" v="2628"/>
          <ac:inkMkLst>
            <pc:docMk/>
            <pc:sldMk cId="1558847197" sldId="636"/>
            <ac:inkMk id="611" creationId="{0DF96FF5-D9B1-8EB9-8D7C-1A3A33BAA9B8}"/>
          </ac:inkMkLst>
        </pc:inkChg>
        <pc:inkChg chg="add mod">
          <ac:chgData name="Mario Martinez" userId="3a8698ea-445f-4751-a923-c95ba728fd8c" providerId="ADAL" clId="{8DD508BC-A121-44E9-B0C3-2F55E1E367CB}" dt="2025-05-13T05:14:18.393" v="2980"/>
          <ac:inkMkLst>
            <pc:docMk/>
            <pc:sldMk cId="1558847197" sldId="636"/>
            <ac:inkMk id="612" creationId="{2185F27C-5608-68BC-35C4-27EB90D7AD22}"/>
          </ac:inkMkLst>
        </pc:inkChg>
        <pc:inkChg chg="add mod">
          <ac:chgData name="Mario Martinez" userId="3a8698ea-445f-4751-a923-c95ba728fd8c" providerId="ADAL" clId="{8DD508BC-A121-44E9-B0C3-2F55E1E367CB}" dt="2025-05-13T05:13:45.492" v="2953"/>
          <ac:inkMkLst>
            <pc:docMk/>
            <pc:sldMk cId="1558847197" sldId="636"/>
            <ac:inkMk id="613" creationId="{07D3E8AE-26AF-0F6F-57DA-CDC44448946F}"/>
          </ac:inkMkLst>
        </pc:inkChg>
        <pc:inkChg chg="add del mod">
          <ac:chgData name="Mario Martinez" userId="3a8698ea-445f-4751-a923-c95ba728fd8c" providerId="ADAL" clId="{8DD508BC-A121-44E9-B0C3-2F55E1E367CB}" dt="2025-05-13T05:13:41.281" v="2950"/>
          <ac:inkMkLst>
            <pc:docMk/>
            <pc:sldMk cId="1558847197" sldId="636"/>
            <ac:inkMk id="614" creationId="{56134ED6-D380-A178-AA58-82D77F9B0E39}"/>
          </ac:inkMkLst>
        </pc:inkChg>
        <pc:inkChg chg="add del mod">
          <ac:chgData name="Mario Martinez" userId="3a8698ea-445f-4751-a923-c95ba728fd8c" providerId="ADAL" clId="{8DD508BC-A121-44E9-B0C3-2F55E1E367CB}" dt="2025-05-13T05:16:09.521" v="3077"/>
          <ac:inkMkLst>
            <pc:docMk/>
            <pc:sldMk cId="1558847197" sldId="636"/>
            <ac:inkMk id="615" creationId="{9F6C6C6B-6ABE-D2A1-9302-1C6CA14FC49E}"/>
          </ac:inkMkLst>
        </pc:inkChg>
        <pc:inkChg chg="add del mod">
          <ac:chgData name="Mario Martinez" userId="3a8698ea-445f-4751-a923-c95ba728fd8c" providerId="ADAL" clId="{8DD508BC-A121-44E9-B0C3-2F55E1E367CB}" dt="2025-05-13T05:13:39.553" v="2945"/>
          <ac:inkMkLst>
            <pc:docMk/>
            <pc:sldMk cId="1558847197" sldId="636"/>
            <ac:inkMk id="617" creationId="{C173C82B-C109-CD63-C358-E3C952FC37C6}"/>
          </ac:inkMkLst>
        </pc:inkChg>
        <pc:inkChg chg="add mod">
          <ac:chgData name="Mario Martinez" userId="3a8698ea-445f-4751-a923-c95ba728fd8c" providerId="ADAL" clId="{8DD508BC-A121-44E9-B0C3-2F55E1E367CB}" dt="2025-05-13T05:13:45.492" v="2953"/>
          <ac:inkMkLst>
            <pc:docMk/>
            <pc:sldMk cId="1558847197" sldId="636"/>
            <ac:inkMk id="619" creationId="{1C4C8248-0B06-339F-2ACA-752FAF9118F1}"/>
          </ac:inkMkLst>
        </pc:inkChg>
        <pc:inkChg chg="add mod">
          <ac:chgData name="Mario Martinez" userId="3a8698ea-445f-4751-a923-c95ba728fd8c" providerId="ADAL" clId="{8DD508BC-A121-44E9-B0C3-2F55E1E367CB}" dt="2025-05-13T05:04:42.720" v="2631"/>
          <ac:inkMkLst>
            <pc:docMk/>
            <pc:sldMk cId="1558847197" sldId="636"/>
            <ac:inkMk id="620" creationId="{6AA278AF-88C4-8863-BB96-F2F71C561194}"/>
          </ac:inkMkLst>
        </pc:inkChg>
        <pc:inkChg chg="add mod">
          <ac:chgData name="Mario Martinez" userId="3a8698ea-445f-4751-a923-c95ba728fd8c" providerId="ADAL" clId="{8DD508BC-A121-44E9-B0C3-2F55E1E367CB}" dt="2025-05-13T05:13:37.839" v="2941"/>
          <ac:inkMkLst>
            <pc:docMk/>
            <pc:sldMk cId="1558847197" sldId="636"/>
            <ac:inkMk id="622" creationId="{41D17F5F-872C-7026-32E4-4539CE387778}"/>
          </ac:inkMkLst>
        </pc:inkChg>
        <pc:inkChg chg="add">
          <ac:chgData name="Mario Martinez" userId="3a8698ea-445f-4751-a923-c95ba728fd8c" providerId="ADAL" clId="{8DD508BC-A121-44E9-B0C3-2F55E1E367CB}" dt="2025-05-13T05:04:43.491" v="2633" actId="9405"/>
          <ac:inkMkLst>
            <pc:docMk/>
            <pc:sldMk cId="1558847197" sldId="636"/>
            <ac:inkMk id="623" creationId="{0FDC2E4E-A957-5A7C-C928-769339637ED4}"/>
          </ac:inkMkLst>
        </pc:inkChg>
        <pc:inkChg chg="add del mod">
          <ac:chgData name="Mario Martinez" userId="3a8698ea-445f-4751-a923-c95ba728fd8c" providerId="ADAL" clId="{8DD508BC-A121-44E9-B0C3-2F55E1E367CB}" dt="2025-05-13T05:16:10.994" v="3085"/>
          <ac:inkMkLst>
            <pc:docMk/>
            <pc:sldMk cId="1558847197" sldId="636"/>
            <ac:inkMk id="624" creationId="{65F3A7BA-DD64-D47E-FE3A-498FC13DC274}"/>
          </ac:inkMkLst>
        </pc:inkChg>
        <pc:inkChg chg="add mod">
          <ac:chgData name="Mario Martinez" userId="3a8698ea-445f-4751-a923-c95ba728fd8c" providerId="ADAL" clId="{8DD508BC-A121-44E9-B0C3-2F55E1E367CB}" dt="2025-05-13T05:13:41.281" v="2950"/>
          <ac:inkMkLst>
            <pc:docMk/>
            <pc:sldMk cId="1558847197" sldId="636"/>
            <ac:inkMk id="625" creationId="{E713ADE3-A4C5-62B3-0909-3F49AD271671}"/>
          </ac:inkMkLst>
        </pc:inkChg>
        <pc:inkChg chg="add mod">
          <ac:chgData name="Mario Martinez" userId="3a8698ea-445f-4751-a923-c95ba728fd8c" providerId="ADAL" clId="{8DD508BC-A121-44E9-B0C3-2F55E1E367CB}" dt="2025-05-13T05:13:41.281" v="2950"/>
          <ac:inkMkLst>
            <pc:docMk/>
            <pc:sldMk cId="1558847197" sldId="636"/>
            <ac:inkMk id="626" creationId="{2B3FE5A0-7EA0-7CD8-0EE8-3DE134E877A2}"/>
          </ac:inkMkLst>
        </pc:inkChg>
        <pc:inkChg chg="add">
          <ac:chgData name="Mario Martinez" userId="3a8698ea-445f-4751-a923-c95ba728fd8c" providerId="ADAL" clId="{8DD508BC-A121-44E9-B0C3-2F55E1E367CB}" dt="2025-05-13T05:04:43.952" v="2637" actId="9405"/>
          <ac:inkMkLst>
            <pc:docMk/>
            <pc:sldMk cId="1558847197" sldId="636"/>
            <ac:inkMk id="627" creationId="{69505605-D20F-BE7A-F795-D1E0D2791ED0}"/>
          </ac:inkMkLst>
        </pc:inkChg>
        <pc:inkChg chg="add mod">
          <ac:chgData name="Mario Martinez" userId="3a8698ea-445f-4751-a923-c95ba728fd8c" providerId="ADAL" clId="{8DD508BC-A121-44E9-B0C3-2F55E1E367CB}" dt="2025-05-13T05:13:41.281" v="2950"/>
          <ac:inkMkLst>
            <pc:docMk/>
            <pc:sldMk cId="1558847197" sldId="636"/>
            <ac:inkMk id="628" creationId="{B7386885-7F86-09D6-2ECC-4719D92F3D9A}"/>
          </ac:inkMkLst>
        </pc:inkChg>
        <pc:inkChg chg="add mod">
          <ac:chgData name="Mario Martinez" userId="3a8698ea-445f-4751-a923-c95ba728fd8c" providerId="ADAL" clId="{8DD508BC-A121-44E9-B0C3-2F55E1E367CB}" dt="2025-05-13T05:13:38.920" v="2944"/>
          <ac:inkMkLst>
            <pc:docMk/>
            <pc:sldMk cId="1558847197" sldId="636"/>
            <ac:inkMk id="629" creationId="{C2A09548-AE7F-EE4A-DB60-E67121DB4111}"/>
          </ac:inkMkLst>
        </pc:inkChg>
        <pc:inkChg chg="add">
          <ac:chgData name="Mario Martinez" userId="3a8698ea-445f-4751-a923-c95ba728fd8c" providerId="ADAL" clId="{8DD508BC-A121-44E9-B0C3-2F55E1E367CB}" dt="2025-05-13T05:04:44.323" v="2640" actId="9405"/>
          <ac:inkMkLst>
            <pc:docMk/>
            <pc:sldMk cId="1558847197" sldId="636"/>
            <ac:inkMk id="630" creationId="{0C0144DE-170C-FAB7-7786-4387505A8CF4}"/>
          </ac:inkMkLst>
        </pc:inkChg>
        <pc:inkChg chg="add del mod">
          <ac:chgData name="Mario Martinez" userId="3a8698ea-445f-4751-a923-c95ba728fd8c" providerId="ADAL" clId="{8DD508BC-A121-44E9-B0C3-2F55E1E367CB}" dt="2025-05-13T05:13:40.438" v="2949"/>
          <ac:inkMkLst>
            <pc:docMk/>
            <pc:sldMk cId="1558847197" sldId="636"/>
            <ac:inkMk id="631" creationId="{4945D22D-B802-C417-64E8-19B72FE0B96B}"/>
          </ac:inkMkLst>
        </pc:inkChg>
        <pc:inkChg chg="add del mod">
          <ac:chgData name="Mario Martinez" userId="3a8698ea-445f-4751-a923-c95ba728fd8c" providerId="ADAL" clId="{8DD508BC-A121-44E9-B0C3-2F55E1E367CB}" dt="2025-05-13T05:13:40.438" v="2947"/>
          <ac:inkMkLst>
            <pc:docMk/>
            <pc:sldMk cId="1558847197" sldId="636"/>
            <ac:inkMk id="632" creationId="{775019D3-51D5-1C86-D37D-B93DABF58C37}"/>
          </ac:inkMkLst>
        </pc:inkChg>
        <pc:inkChg chg="add del mod">
          <ac:chgData name="Mario Martinez" userId="3a8698ea-445f-4751-a923-c95ba728fd8c" providerId="ADAL" clId="{8DD508BC-A121-44E9-B0C3-2F55E1E367CB}" dt="2025-05-13T05:17:21.957" v="3199"/>
          <ac:inkMkLst>
            <pc:docMk/>
            <pc:sldMk cId="1558847197" sldId="636"/>
            <ac:inkMk id="633" creationId="{9B68EBCF-9B54-6556-6F74-3E7DBD200729}"/>
          </ac:inkMkLst>
        </pc:inkChg>
        <pc:inkChg chg="add del mod">
          <ac:chgData name="Mario Martinez" userId="3a8698ea-445f-4751-a923-c95ba728fd8c" providerId="ADAL" clId="{8DD508BC-A121-44E9-B0C3-2F55E1E367CB}" dt="2025-05-13T05:17:14.964" v="3165"/>
          <ac:inkMkLst>
            <pc:docMk/>
            <pc:sldMk cId="1558847197" sldId="636"/>
            <ac:inkMk id="634" creationId="{5D20AA39-C89F-B6DB-CB30-1FC041C23CC5}"/>
          </ac:inkMkLst>
        </pc:inkChg>
        <pc:inkChg chg="add del mod">
          <ac:chgData name="Mario Martinez" userId="3a8698ea-445f-4751-a923-c95ba728fd8c" providerId="ADAL" clId="{8DD508BC-A121-44E9-B0C3-2F55E1E367CB}" dt="2025-05-13T05:13:40.438" v="2948"/>
          <ac:inkMkLst>
            <pc:docMk/>
            <pc:sldMk cId="1558847197" sldId="636"/>
            <ac:inkMk id="635" creationId="{D6FA9253-C779-2BA8-B03E-DB1F85ACFE9C}"/>
          </ac:inkMkLst>
        </pc:inkChg>
        <pc:inkChg chg="add del mod">
          <ac:chgData name="Mario Martinez" userId="3a8698ea-445f-4751-a923-c95ba728fd8c" providerId="ADAL" clId="{8DD508BC-A121-44E9-B0C3-2F55E1E367CB}" dt="2025-05-13T05:13:38.544" v="2943"/>
          <ac:inkMkLst>
            <pc:docMk/>
            <pc:sldMk cId="1558847197" sldId="636"/>
            <ac:inkMk id="636" creationId="{4A8C8DA6-A4A9-B2A7-1F0D-A8514104E32D}"/>
          </ac:inkMkLst>
        </pc:inkChg>
        <pc:inkChg chg="add mod">
          <ac:chgData name="Mario Martinez" userId="3a8698ea-445f-4751-a923-c95ba728fd8c" providerId="ADAL" clId="{8DD508BC-A121-44E9-B0C3-2F55E1E367CB}" dt="2025-05-13T05:14:18.393" v="2980"/>
          <ac:inkMkLst>
            <pc:docMk/>
            <pc:sldMk cId="1558847197" sldId="636"/>
            <ac:inkMk id="637" creationId="{C431290B-D3E3-BB7B-69EF-F3953619D9CF}"/>
          </ac:inkMkLst>
        </pc:inkChg>
        <pc:inkChg chg="add mod">
          <ac:chgData name="Mario Martinez" userId="3a8698ea-445f-4751-a923-c95ba728fd8c" providerId="ADAL" clId="{8DD508BC-A121-44E9-B0C3-2F55E1E367CB}" dt="2025-05-13T05:14:14.980" v="2974"/>
          <ac:inkMkLst>
            <pc:docMk/>
            <pc:sldMk cId="1558847197" sldId="636"/>
            <ac:inkMk id="638" creationId="{8F0F6302-BFBB-C644-A422-7447CAE5392E}"/>
          </ac:inkMkLst>
        </pc:inkChg>
        <pc:inkChg chg="add">
          <ac:chgData name="Mario Martinez" userId="3a8698ea-445f-4751-a923-c95ba728fd8c" providerId="ADAL" clId="{8DD508BC-A121-44E9-B0C3-2F55E1E367CB}" dt="2025-05-13T05:04:45.533" v="2649" actId="9405"/>
          <ac:inkMkLst>
            <pc:docMk/>
            <pc:sldMk cId="1558847197" sldId="636"/>
            <ac:inkMk id="639" creationId="{9BAB7E41-E9C0-ACC6-6496-2E85FADF46F9}"/>
          </ac:inkMkLst>
        </pc:inkChg>
        <pc:inkChg chg="add del mod">
          <ac:chgData name="Mario Martinez" userId="3a8698ea-445f-4751-a923-c95ba728fd8c" providerId="ADAL" clId="{8DD508BC-A121-44E9-B0C3-2F55E1E367CB}" dt="2025-05-13T05:16:10.994" v="3084"/>
          <ac:inkMkLst>
            <pc:docMk/>
            <pc:sldMk cId="1558847197" sldId="636"/>
            <ac:inkMk id="640" creationId="{3BD2F02E-5466-370C-3C90-218BA12593B6}"/>
          </ac:inkMkLst>
        </pc:inkChg>
        <pc:inkChg chg="add mod">
          <ac:chgData name="Mario Martinez" userId="3a8698ea-445f-4751-a923-c95ba728fd8c" providerId="ADAL" clId="{8DD508BC-A121-44E9-B0C3-2F55E1E367CB}" dt="2025-05-13T05:17:24.198" v="3215"/>
          <ac:inkMkLst>
            <pc:docMk/>
            <pc:sldMk cId="1558847197" sldId="636"/>
            <ac:inkMk id="641" creationId="{4A1C3576-3548-113E-A969-BAF82EE2EE54}"/>
          </ac:inkMkLst>
        </pc:inkChg>
        <pc:inkChg chg="add">
          <ac:chgData name="Mario Martinez" userId="3a8698ea-445f-4751-a923-c95ba728fd8c" providerId="ADAL" clId="{8DD508BC-A121-44E9-B0C3-2F55E1E367CB}" dt="2025-05-13T05:04:47.527" v="2652" actId="9405"/>
          <ac:inkMkLst>
            <pc:docMk/>
            <pc:sldMk cId="1558847197" sldId="636"/>
            <ac:inkMk id="642" creationId="{452917EB-3AD1-36BD-9442-BD14D06BC575}"/>
          </ac:inkMkLst>
        </pc:inkChg>
        <pc:inkChg chg="add del">
          <ac:chgData name="Mario Martinez" userId="3a8698ea-445f-4751-a923-c95ba728fd8c" providerId="ADAL" clId="{8DD508BC-A121-44E9-B0C3-2F55E1E367CB}" dt="2025-05-13T05:06:01.827" v="2659"/>
          <ac:inkMkLst>
            <pc:docMk/>
            <pc:sldMk cId="1558847197" sldId="636"/>
            <ac:inkMk id="643" creationId="{63419A3B-677F-FE17-43C0-FAEE2DA422B2}"/>
          </ac:inkMkLst>
        </pc:inkChg>
        <pc:inkChg chg="add del">
          <ac:chgData name="Mario Martinez" userId="3a8698ea-445f-4751-a923-c95ba728fd8c" providerId="ADAL" clId="{8DD508BC-A121-44E9-B0C3-2F55E1E367CB}" dt="2025-05-13T05:11:53.676" v="2850"/>
          <ac:inkMkLst>
            <pc:docMk/>
            <pc:sldMk cId="1558847197" sldId="636"/>
            <ac:inkMk id="645" creationId="{1D0AC5D3-ABDC-A0FA-1970-FFCB7061D737}"/>
          </ac:inkMkLst>
        </pc:inkChg>
        <pc:inkChg chg="add">
          <ac:chgData name="Mario Martinez" userId="3a8698ea-445f-4751-a923-c95ba728fd8c" providerId="ADAL" clId="{8DD508BC-A121-44E9-B0C3-2F55E1E367CB}" dt="2025-05-13T05:05:47.012" v="2656" actId="9405"/>
          <ac:inkMkLst>
            <pc:docMk/>
            <pc:sldMk cId="1558847197" sldId="636"/>
            <ac:inkMk id="646" creationId="{0351D0BA-63AC-AEAD-FEE6-FA0074B0D939}"/>
          </ac:inkMkLst>
        </pc:inkChg>
        <pc:inkChg chg="add del mod">
          <ac:chgData name="Mario Martinez" userId="3a8698ea-445f-4751-a923-c95ba728fd8c" providerId="ADAL" clId="{8DD508BC-A121-44E9-B0C3-2F55E1E367CB}" dt="2025-05-13T05:06:22.741" v="2662"/>
          <ac:inkMkLst>
            <pc:docMk/>
            <pc:sldMk cId="1558847197" sldId="636"/>
            <ac:inkMk id="648" creationId="{EC99F717-8502-7C53-9837-EFD9753C475E}"/>
          </ac:inkMkLst>
        </pc:inkChg>
        <pc:inkChg chg="add del mod">
          <ac:chgData name="Mario Martinez" userId="3a8698ea-445f-4751-a923-c95ba728fd8c" providerId="ADAL" clId="{8DD508BC-A121-44E9-B0C3-2F55E1E367CB}" dt="2025-05-13T05:16:03.005" v="3063"/>
          <ac:inkMkLst>
            <pc:docMk/>
            <pc:sldMk cId="1558847197" sldId="636"/>
            <ac:inkMk id="650" creationId="{9A4FF9B4-6E6F-9C13-7F28-4BE1AB885B45}"/>
          </ac:inkMkLst>
        </pc:inkChg>
        <pc:inkChg chg="add del">
          <ac:chgData name="Mario Martinez" userId="3a8698ea-445f-4751-a923-c95ba728fd8c" providerId="ADAL" clId="{8DD508BC-A121-44E9-B0C3-2F55E1E367CB}" dt="2025-05-13T05:14:36.029" v="2993"/>
          <ac:inkMkLst>
            <pc:docMk/>
            <pc:sldMk cId="1558847197" sldId="636"/>
            <ac:inkMk id="652" creationId="{8D3405B4-8A39-9EF3-C3AE-346249F53632}"/>
          </ac:inkMkLst>
        </pc:inkChg>
        <pc:inkChg chg="add">
          <ac:chgData name="Mario Martinez" userId="3a8698ea-445f-4751-a923-c95ba728fd8c" providerId="ADAL" clId="{8DD508BC-A121-44E9-B0C3-2F55E1E367CB}" dt="2025-05-13T05:13:29.279" v="2936" actId="9405"/>
          <ac:inkMkLst>
            <pc:docMk/>
            <pc:sldMk cId="1558847197" sldId="636"/>
            <ac:inkMk id="653" creationId="{2D697F38-E310-7D0D-C377-E97D9F361183}"/>
          </ac:inkMkLst>
        </pc:inkChg>
        <pc:inkChg chg="add">
          <ac:chgData name="Mario Martinez" userId="3a8698ea-445f-4751-a923-c95ba728fd8c" providerId="ADAL" clId="{8DD508BC-A121-44E9-B0C3-2F55E1E367CB}" dt="2025-05-13T05:13:31.230" v="2937" actId="9405"/>
          <ac:inkMkLst>
            <pc:docMk/>
            <pc:sldMk cId="1558847197" sldId="636"/>
            <ac:inkMk id="654" creationId="{E93A1355-75A7-47D3-2BEB-E1118F32018F}"/>
          </ac:inkMkLst>
        </pc:inkChg>
        <pc:inkChg chg="add del">
          <ac:chgData name="Mario Martinez" userId="3a8698ea-445f-4751-a923-c95ba728fd8c" providerId="ADAL" clId="{8DD508BC-A121-44E9-B0C3-2F55E1E367CB}" dt="2025-05-13T05:16:02.717" v="3059"/>
          <ac:inkMkLst>
            <pc:docMk/>
            <pc:sldMk cId="1558847197" sldId="636"/>
            <ac:inkMk id="656" creationId="{5FA1D3D0-AAEB-AD2F-9856-E33CA1711939}"/>
          </ac:inkMkLst>
        </pc:inkChg>
        <pc:inkChg chg="add del mod">
          <ac:chgData name="Mario Martinez" userId="3a8698ea-445f-4751-a923-c95ba728fd8c" providerId="ADAL" clId="{8DD508BC-A121-44E9-B0C3-2F55E1E367CB}" dt="2025-05-13T05:16:02.717" v="3061"/>
          <ac:inkMkLst>
            <pc:docMk/>
            <pc:sldMk cId="1558847197" sldId="636"/>
            <ac:inkMk id="658" creationId="{32E659BA-8688-1544-BA10-FFA2279ED56A}"/>
          </ac:inkMkLst>
        </pc:inkChg>
        <pc:inkChg chg="add mod">
          <ac:chgData name="Mario Martinez" userId="3a8698ea-445f-4751-a923-c95ba728fd8c" providerId="ADAL" clId="{8DD508BC-A121-44E9-B0C3-2F55E1E367CB}" dt="2025-05-13T05:13:45.492" v="2953"/>
          <ac:inkMkLst>
            <pc:docMk/>
            <pc:sldMk cId="1558847197" sldId="636"/>
            <ac:inkMk id="659" creationId="{9DDC9F0E-99F2-3D3C-763B-C3EF2F8104CC}"/>
          </ac:inkMkLst>
        </pc:inkChg>
        <pc:inkChg chg="add del">
          <ac:chgData name="Mario Martinez" userId="3a8698ea-445f-4751-a923-c95ba728fd8c" providerId="ADAL" clId="{8DD508BC-A121-44E9-B0C3-2F55E1E367CB}" dt="2025-05-13T05:14:35.610" v="2992"/>
          <ac:inkMkLst>
            <pc:docMk/>
            <pc:sldMk cId="1558847197" sldId="636"/>
            <ac:inkMk id="662" creationId="{5AB33449-7E73-9E0B-73BA-D56A705DB45D}"/>
          </ac:inkMkLst>
        </pc:inkChg>
        <pc:inkChg chg="add mod">
          <ac:chgData name="Mario Martinez" userId="3a8698ea-445f-4751-a923-c95ba728fd8c" providerId="ADAL" clId="{8DD508BC-A121-44E9-B0C3-2F55E1E367CB}" dt="2025-05-13T05:14:11.515" v="2969"/>
          <ac:inkMkLst>
            <pc:docMk/>
            <pc:sldMk cId="1558847197" sldId="636"/>
            <ac:inkMk id="663" creationId="{C59CED00-9B11-2DCC-1DE0-8F07EAD5C35A}"/>
          </ac:inkMkLst>
        </pc:inkChg>
        <pc:inkChg chg="add mod">
          <ac:chgData name="Mario Martinez" userId="3a8698ea-445f-4751-a923-c95ba728fd8c" providerId="ADAL" clId="{8DD508BC-A121-44E9-B0C3-2F55E1E367CB}" dt="2025-05-13T05:14:11.515" v="2969"/>
          <ac:inkMkLst>
            <pc:docMk/>
            <pc:sldMk cId="1558847197" sldId="636"/>
            <ac:inkMk id="664" creationId="{6A1B9E29-FEF0-175F-90FB-0436D314C5ED}"/>
          </ac:inkMkLst>
        </pc:inkChg>
        <pc:inkChg chg="add mod">
          <ac:chgData name="Mario Martinez" userId="3a8698ea-445f-4751-a923-c95ba728fd8c" providerId="ADAL" clId="{8DD508BC-A121-44E9-B0C3-2F55E1E367CB}" dt="2025-05-13T05:14:14.980" v="2974"/>
          <ac:inkMkLst>
            <pc:docMk/>
            <pc:sldMk cId="1558847197" sldId="636"/>
            <ac:inkMk id="666" creationId="{966D98B5-FC48-E4C6-F128-A0ADF07F6065}"/>
          </ac:inkMkLst>
        </pc:inkChg>
        <pc:inkChg chg="add mod">
          <ac:chgData name="Mario Martinez" userId="3a8698ea-445f-4751-a923-c95ba728fd8c" providerId="ADAL" clId="{8DD508BC-A121-44E9-B0C3-2F55E1E367CB}" dt="2025-05-13T05:14:14.980" v="2974"/>
          <ac:inkMkLst>
            <pc:docMk/>
            <pc:sldMk cId="1558847197" sldId="636"/>
            <ac:inkMk id="667" creationId="{DD906DAB-C7D0-1BA0-FE58-3BD9B1374652}"/>
          </ac:inkMkLst>
        </pc:inkChg>
        <pc:inkChg chg="add mod">
          <ac:chgData name="Mario Martinez" userId="3a8698ea-445f-4751-a923-c95ba728fd8c" providerId="ADAL" clId="{8DD508BC-A121-44E9-B0C3-2F55E1E367CB}" dt="2025-05-13T05:16:10.994" v="3085"/>
          <ac:inkMkLst>
            <pc:docMk/>
            <pc:sldMk cId="1558847197" sldId="636"/>
            <ac:inkMk id="668" creationId="{A223E1C8-114F-38F7-5C13-E0D17A71DC50}"/>
          </ac:inkMkLst>
        </pc:inkChg>
        <pc:inkChg chg="add del mod">
          <ac:chgData name="Mario Martinez" userId="3a8698ea-445f-4751-a923-c95ba728fd8c" providerId="ADAL" clId="{8DD508BC-A121-44E9-B0C3-2F55E1E367CB}" dt="2025-05-13T05:14:10.403" v="2967"/>
          <ac:inkMkLst>
            <pc:docMk/>
            <pc:sldMk cId="1558847197" sldId="636"/>
            <ac:inkMk id="670" creationId="{912334BC-FAC3-FAD5-6E24-549925FC7EE3}"/>
          </ac:inkMkLst>
        </pc:inkChg>
        <pc:inkChg chg="add del mod">
          <ac:chgData name="Mario Martinez" userId="3a8698ea-445f-4751-a923-c95ba728fd8c" providerId="ADAL" clId="{8DD508BC-A121-44E9-B0C3-2F55E1E367CB}" dt="2025-05-13T05:14:10.853" v="2968"/>
          <ac:inkMkLst>
            <pc:docMk/>
            <pc:sldMk cId="1558847197" sldId="636"/>
            <ac:inkMk id="671" creationId="{A994F347-3E26-8482-EEFD-A7E714D9AFA8}"/>
          </ac:inkMkLst>
        </pc:inkChg>
        <pc:inkChg chg="add del mod">
          <ac:chgData name="Mario Martinez" userId="3a8698ea-445f-4751-a923-c95ba728fd8c" providerId="ADAL" clId="{8DD508BC-A121-44E9-B0C3-2F55E1E367CB}" dt="2025-05-13T05:14:11.515" v="2969"/>
          <ac:inkMkLst>
            <pc:docMk/>
            <pc:sldMk cId="1558847197" sldId="636"/>
            <ac:inkMk id="673" creationId="{BFF1E541-2BAC-21BE-EC47-A883A4BE7977}"/>
          </ac:inkMkLst>
        </pc:inkChg>
        <pc:inkChg chg="add mod">
          <ac:chgData name="Mario Martinez" userId="3a8698ea-445f-4751-a923-c95ba728fd8c" providerId="ADAL" clId="{8DD508BC-A121-44E9-B0C3-2F55E1E367CB}" dt="2025-05-13T05:14:14.980" v="2974"/>
          <ac:inkMkLst>
            <pc:docMk/>
            <pc:sldMk cId="1558847197" sldId="636"/>
            <ac:inkMk id="675" creationId="{0A5179B0-4E19-EB37-FD56-ED0B9B55B85C}"/>
          </ac:inkMkLst>
        </pc:inkChg>
        <pc:inkChg chg="add mod">
          <ac:chgData name="Mario Martinez" userId="3a8698ea-445f-4751-a923-c95ba728fd8c" providerId="ADAL" clId="{8DD508BC-A121-44E9-B0C3-2F55E1E367CB}" dt="2025-05-13T05:17:11.478" v="3153"/>
          <ac:inkMkLst>
            <pc:docMk/>
            <pc:sldMk cId="1558847197" sldId="636"/>
            <ac:inkMk id="676" creationId="{6A9989FF-701E-BCFC-36E7-C18B0566FB2B}"/>
          </ac:inkMkLst>
        </pc:inkChg>
        <pc:inkChg chg="add del mod">
          <ac:chgData name="Mario Martinez" userId="3a8698ea-445f-4751-a923-c95ba728fd8c" providerId="ADAL" clId="{8DD508BC-A121-44E9-B0C3-2F55E1E367CB}" dt="2025-05-13T05:17:14.735" v="3159"/>
          <ac:inkMkLst>
            <pc:docMk/>
            <pc:sldMk cId="1558847197" sldId="636"/>
            <ac:inkMk id="677" creationId="{62F813B6-485F-6C14-2E55-A1E9A7C70258}"/>
          </ac:inkMkLst>
        </pc:inkChg>
        <pc:inkChg chg="add mod">
          <ac:chgData name="Mario Martinez" userId="3a8698ea-445f-4751-a923-c95ba728fd8c" providerId="ADAL" clId="{8DD508BC-A121-44E9-B0C3-2F55E1E367CB}" dt="2025-05-13T05:14:18.393" v="2980"/>
          <ac:inkMkLst>
            <pc:docMk/>
            <pc:sldMk cId="1558847197" sldId="636"/>
            <ac:inkMk id="678" creationId="{7CA193FA-449F-24AE-82C7-05C3B67ECA48}"/>
          </ac:inkMkLst>
        </pc:inkChg>
        <pc:inkChg chg="add mod">
          <ac:chgData name="Mario Martinez" userId="3a8698ea-445f-4751-a923-c95ba728fd8c" providerId="ADAL" clId="{8DD508BC-A121-44E9-B0C3-2F55E1E367CB}" dt="2025-05-13T05:16:13.049" v="3091"/>
          <ac:inkMkLst>
            <pc:docMk/>
            <pc:sldMk cId="1558847197" sldId="636"/>
            <ac:inkMk id="680" creationId="{0449C32A-A221-CE45-8661-4CB5BA9C4AF1}"/>
          </ac:inkMkLst>
        </pc:inkChg>
        <pc:inkChg chg="add mod">
          <ac:chgData name="Mario Martinez" userId="3a8698ea-445f-4751-a923-c95ba728fd8c" providerId="ADAL" clId="{8DD508BC-A121-44E9-B0C3-2F55E1E367CB}" dt="2025-05-13T05:16:10.994" v="3084"/>
          <ac:inkMkLst>
            <pc:docMk/>
            <pc:sldMk cId="1558847197" sldId="636"/>
            <ac:inkMk id="681" creationId="{EA21F6B6-CE05-01D8-22CA-B5ECE754ECE7}"/>
          </ac:inkMkLst>
        </pc:inkChg>
        <pc:inkChg chg="add mod">
          <ac:chgData name="Mario Martinez" userId="3a8698ea-445f-4751-a923-c95ba728fd8c" providerId="ADAL" clId="{8DD508BC-A121-44E9-B0C3-2F55E1E367CB}" dt="2025-05-13T05:17:11.478" v="3153"/>
          <ac:inkMkLst>
            <pc:docMk/>
            <pc:sldMk cId="1558847197" sldId="636"/>
            <ac:inkMk id="682" creationId="{AC05B41D-A317-3130-3585-4E09276F5CD3}"/>
          </ac:inkMkLst>
        </pc:inkChg>
        <pc:inkChg chg="add del mod">
          <ac:chgData name="Mario Martinez" userId="3a8698ea-445f-4751-a923-c95ba728fd8c" providerId="ADAL" clId="{8DD508BC-A121-44E9-B0C3-2F55E1E367CB}" dt="2025-05-13T05:17:14.964" v="3166"/>
          <ac:inkMkLst>
            <pc:docMk/>
            <pc:sldMk cId="1558847197" sldId="636"/>
            <ac:inkMk id="683" creationId="{7B5425B2-11B1-8109-6811-8BD4576CDF2F}"/>
          </ac:inkMkLst>
        </pc:inkChg>
        <pc:inkChg chg="add mod">
          <ac:chgData name="Mario Martinez" userId="3a8698ea-445f-4751-a923-c95ba728fd8c" providerId="ADAL" clId="{8DD508BC-A121-44E9-B0C3-2F55E1E367CB}" dt="2025-05-13T05:16:10.994" v="3084"/>
          <ac:inkMkLst>
            <pc:docMk/>
            <pc:sldMk cId="1558847197" sldId="636"/>
            <ac:inkMk id="684" creationId="{F820A5F4-EDD2-7A90-B83F-82D633AD567C}"/>
          </ac:inkMkLst>
        </pc:inkChg>
        <pc:inkChg chg="add del">
          <ac:chgData name="Mario Martinez" userId="3a8698ea-445f-4751-a923-c95ba728fd8c" providerId="ADAL" clId="{8DD508BC-A121-44E9-B0C3-2F55E1E367CB}" dt="2025-05-13T05:17:20.832" v="3196"/>
          <ac:inkMkLst>
            <pc:docMk/>
            <pc:sldMk cId="1558847197" sldId="636"/>
            <ac:inkMk id="686" creationId="{54A00C8A-1B1D-BEF6-2995-384B4A2B14FF}"/>
          </ac:inkMkLst>
        </pc:inkChg>
        <pc:inkChg chg="add del mod">
          <ac:chgData name="Mario Martinez" userId="3a8698ea-445f-4751-a923-c95ba728fd8c" providerId="ADAL" clId="{8DD508BC-A121-44E9-B0C3-2F55E1E367CB}" dt="2025-05-13T05:17:20.831" v="3195"/>
          <ac:inkMkLst>
            <pc:docMk/>
            <pc:sldMk cId="1558847197" sldId="636"/>
            <ac:inkMk id="687" creationId="{4FF82F40-0956-8663-17BD-7900E9B76B0C}"/>
          </ac:inkMkLst>
        </pc:inkChg>
        <pc:inkChg chg="add del mod">
          <ac:chgData name="Mario Martinez" userId="3a8698ea-445f-4751-a923-c95ba728fd8c" providerId="ADAL" clId="{8DD508BC-A121-44E9-B0C3-2F55E1E367CB}" dt="2025-05-13T05:17:21.581" v="3198"/>
          <ac:inkMkLst>
            <pc:docMk/>
            <pc:sldMk cId="1558847197" sldId="636"/>
            <ac:inkMk id="688" creationId="{9E0475D2-7BEC-E94B-39FC-4E16F4E513EC}"/>
          </ac:inkMkLst>
        </pc:inkChg>
        <pc:inkChg chg="add mod">
          <ac:chgData name="Mario Martinez" userId="3a8698ea-445f-4751-a923-c95ba728fd8c" providerId="ADAL" clId="{8DD508BC-A121-44E9-B0C3-2F55E1E367CB}" dt="2025-05-13T05:17:20.831" v="3195"/>
          <ac:inkMkLst>
            <pc:docMk/>
            <pc:sldMk cId="1558847197" sldId="636"/>
            <ac:inkMk id="689" creationId="{CA4E2354-1430-D826-F2C6-8B7E991F38FF}"/>
          </ac:inkMkLst>
        </pc:inkChg>
        <pc:inkChg chg="add mod">
          <ac:chgData name="Mario Martinez" userId="3a8698ea-445f-4751-a923-c95ba728fd8c" providerId="ADAL" clId="{8DD508BC-A121-44E9-B0C3-2F55E1E367CB}" dt="2025-05-13T05:14:31.934" v="2991"/>
          <ac:inkMkLst>
            <pc:docMk/>
            <pc:sldMk cId="1558847197" sldId="636"/>
            <ac:inkMk id="690" creationId="{FE7A92B7-93E7-9418-A5D4-C6B34BB80CD9}"/>
          </ac:inkMkLst>
        </pc:inkChg>
        <pc:inkChg chg="add del mod">
          <ac:chgData name="Mario Martinez" userId="3a8698ea-445f-4751-a923-c95ba728fd8c" providerId="ADAL" clId="{8DD508BC-A121-44E9-B0C3-2F55E1E367CB}" dt="2025-05-13T05:17:20.414" v="3193"/>
          <ac:inkMkLst>
            <pc:docMk/>
            <pc:sldMk cId="1558847197" sldId="636"/>
            <ac:inkMk id="691" creationId="{EB198A6F-531A-A088-3C42-9EE3D1C05CF6}"/>
          </ac:inkMkLst>
        </pc:inkChg>
        <pc:inkChg chg="add">
          <ac:chgData name="Mario Martinez" userId="3a8698ea-445f-4751-a923-c95ba728fd8c" providerId="ADAL" clId="{8DD508BC-A121-44E9-B0C3-2F55E1E367CB}" dt="2025-05-13T05:14:23.064" v="2987" actId="9405"/>
          <ac:inkMkLst>
            <pc:docMk/>
            <pc:sldMk cId="1558847197" sldId="636"/>
            <ac:inkMk id="692" creationId="{A148F111-B5C3-1926-E97A-06335AC847FF}"/>
          </ac:inkMkLst>
        </pc:inkChg>
        <pc:inkChg chg="add mod">
          <ac:chgData name="Mario Martinez" userId="3a8698ea-445f-4751-a923-c95ba728fd8c" providerId="ADAL" clId="{8DD508BC-A121-44E9-B0C3-2F55E1E367CB}" dt="2025-05-13T05:16:10.994" v="3084"/>
          <ac:inkMkLst>
            <pc:docMk/>
            <pc:sldMk cId="1558847197" sldId="636"/>
            <ac:inkMk id="694" creationId="{B739E458-6FB2-B188-1FAC-1EE2B9C13789}"/>
          </ac:inkMkLst>
        </pc:inkChg>
        <pc:inkChg chg="add mod">
          <ac:chgData name="Mario Martinez" userId="3a8698ea-445f-4751-a923-c95ba728fd8c" providerId="ADAL" clId="{8DD508BC-A121-44E9-B0C3-2F55E1E367CB}" dt="2025-05-13T05:16:13.049" v="3091"/>
          <ac:inkMkLst>
            <pc:docMk/>
            <pc:sldMk cId="1558847197" sldId="636"/>
            <ac:inkMk id="695" creationId="{8081EF5B-AA46-9D58-F7DD-E6317000D6BC}"/>
          </ac:inkMkLst>
        </pc:inkChg>
        <pc:inkChg chg="add del mod">
          <ac:chgData name="Mario Martinez" userId="3a8698ea-445f-4751-a923-c95ba728fd8c" providerId="ADAL" clId="{8DD508BC-A121-44E9-B0C3-2F55E1E367CB}" dt="2025-05-13T05:16:43.885" v="3125"/>
          <ac:inkMkLst>
            <pc:docMk/>
            <pc:sldMk cId="1558847197" sldId="636"/>
            <ac:inkMk id="697" creationId="{B2146A33-4A22-823C-7E96-C94E05759367}"/>
          </ac:inkMkLst>
        </pc:inkChg>
        <pc:inkChg chg="add del mod">
          <ac:chgData name="Mario Martinez" userId="3a8698ea-445f-4751-a923-c95ba728fd8c" providerId="ADAL" clId="{8DD508BC-A121-44E9-B0C3-2F55E1E367CB}" dt="2025-05-13T05:14:56.959" v="2999"/>
          <ac:inkMkLst>
            <pc:docMk/>
            <pc:sldMk cId="1558847197" sldId="636"/>
            <ac:inkMk id="698" creationId="{42AD486E-2706-10ED-D609-3011FB7713B0}"/>
          </ac:inkMkLst>
        </pc:inkChg>
        <pc:inkChg chg="add del mod">
          <ac:chgData name="Mario Martinez" userId="3a8698ea-445f-4751-a923-c95ba728fd8c" providerId="ADAL" clId="{8DD508BC-A121-44E9-B0C3-2F55E1E367CB}" dt="2025-05-13T05:16:43.074" v="3122"/>
          <ac:inkMkLst>
            <pc:docMk/>
            <pc:sldMk cId="1558847197" sldId="636"/>
            <ac:inkMk id="699" creationId="{8C1525D7-148D-8381-07E7-A3D459F79C86}"/>
          </ac:inkMkLst>
        </pc:inkChg>
        <pc:inkChg chg="add del">
          <ac:chgData name="Mario Martinez" userId="3a8698ea-445f-4751-a923-c95ba728fd8c" providerId="ADAL" clId="{8DD508BC-A121-44E9-B0C3-2F55E1E367CB}" dt="2025-05-13T05:14:56.960" v="3000"/>
          <ac:inkMkLst>
            <pc:docMk/>
            <pc:sldMk cId="1558847197" sldId="636"/>
            <ac:inkMk id="701" creationId="{A53D1C25-F20D-CC06-27EA-92EB41BF0C58}"/>
          </ac:inkMkLst>
        </pc:inkChg>
        <pc:inkChg chg="add del">
          <ac:chgData name="Mario Martinez" userId="3a8698ea-445f-4751-a923-c95ba728fd8c" providerId="ADAL" clId="{8DD508BC-A121-44E9-B0C3-2F55E1E367CB}" dt="2025-05-13T05:16:36.842" v="3112"/>
          <ac:inkMkLst>
            <pc:docMk/>
            <pc:sldMk cId="1558847197" sldId="636"/>
            <ac:inkMk id="702" creationId="{FFA89E0C-48B6-0980-417E-BFD92304992B}"/>
          </ac:inkMkLst>
        </pc:inkChg>
        <pc:inkChg chg="add del">
          <ac:chgData name="Mario Martinez" userId="3a8698ea-445f-4751-a923-c95ba728fd8c" providerId="ADAL" clId="{8DD508BC-A121-44E9-B0C3-2F55E1E367CB}" dt="2025-05-13T05:15:45.078" v="3048"/>
          <ac:inkMkLst>
            <pc:docMk/>
            <pc:sldMk cId="1558847197" sldId="636"/>
            <ac:inkMk id="703" creationId="{261142C7-9F1A-1424-51BF-3C235BB5B7A3}"/>
          </ac:inkMkLst>
        </pc:inkChg>
        <pc:inkChg chg="add del mod">
          <ac:chgData name="Mario Martinez" userId="3a8698ea-445f-4751-a923-c95ba728fd8c" providerId="ADAL" clId="{8DD508BC-A121-44E9-B0C3-2F55E1E367CB}" dt="2025-05-13T05:16:02.085" v="3058"/>
          <ac:inkMkLst>
            <pc:docMk/>
            <pc:sldMk cId="1558847197" sldId="636"/>
            <ac:inkMk id="704" creationId="{B3A536C4-B790-A7D4-EE6D-E5ED4F26152A}"/>
          </ac:inkMkLst>
        </pc:inkChg>
        <pc:inkChg chg="add del mod">
          <ac:chgData name="Mario Martinez" userId="3a8698ea-445f-4751-a923-c95ba728fd8c" providerId="ADAL" clId="{8DD508BC-A121-44E9-B0C3-2F55E1E367CB}" dt="2025-05-13T05:16:01.681" v="3056"/>
          <ac:inkMkLst>
            <pc:docMk/>
            <pc:sldMk cId="1558847197" sldId="636"/>
            <ac:inkMk id="705" creationId="{95E0D168-B1F1-B723-56E9-11D6C1415B16}"/>
          </ac:inkMkLst>
        </pc:inkChg>
        <pc:inkChg chg="add mod">
          <ac:chgData name="Mario Martinez" userId="3a8698ea-445f-4751-a923-c95ba728fd8c" providerId="ADAL" clId="{8DD508BC-A121-44E9-B0C3-2F55E1E367CB}" dt="2025-05-13T05:15:09.401" v="3009"/>
          <ac:inkMkLst>
            <pc:docMk/>
            <pc:sldMk cId="1558847197" sldId="636"/>
            <ac:inkMk id="706" creationId="{2D72B948-2EEC-52A5-6F33-E0752C3F3C49}"/>
          </ac:inkMkLst>
        </pc:inkChg>
        <pc:inkChg chg="add mod">
          <ac:chgData name="Mario Martinez" userId="3a8698ea-445f-4751-a923-c95ba728fd8c" providerId="ADAL" clId="{8DD508BC-A121-44E9-B0C3-2F55E1E367CB}" dt="2025-05-13T05:15:09.401" v="3009"/>
          <ac:inkMkLst>
            <pc:docMk/>
            <pc:sldMk cId="1558847197" sldId="636"/>
            <ac:inkMk id="707" creationId="{03EA77A3-623B-0289-E884-AF4054894A5A}"/>
          </ac:inkMkLst>
        </pc:inkChg>
        <pc:inkChg chg="add del mod">
          <ac:chgData name="Mario Martinez" userId="3a8698ea-445f-4751-a923-c95ba728fd8c" providerId="ADAL" clId="{8DD508BC-A121-44E9-B0C3-2F55E1E367CB}" dt="2025-05-13T05:16:13.049" v="3091"/>
          <ac:inkMkLst>
            <pc:docMk/>
            <pc:sldMk cId="1558847197" sldId="636"/>
            <ac:inkMk id="708" creationId="{E602BC4E-5C25-885E-8A6A-225E03F055AD}"/>
          </ac:inkMkLst>
        </pc:inkChg>
        <pc:inkChg chg="add mod">
          <ac:chgData name="Mario Martinez" userId="3a8698ea-445f-4751-a923-c95ba728fd8c" providerId="ADAL" clId="{8DD508BC-A121-44E9-B0C3-2F55E1E367CB}" dt="2025-05-13T05:15:09.401" v="3009"/>
          <ac:inkMkLst>
            <pc:docMk/>
            <pc:sldMk cId="1558847197" sldId="636"/>
            <ac:inkMk id="709" creationId="{CEEBD1EE-3528-AF92-5A8F-868C8FB5A2A9}"/>
          </ac:inkMkLst>
        </pc:inkChg>
        <pc:inkChg chg="add del">
          <ac:chgData name="Mario Martinez" userId="3a8698ea-445f-4751-a923-c95ba728fd8c" providerId="ADAL" clId="{8DD508BC-A121-44E9-B0C3-2F55E1E367CB}" dt="2025-05-13T05:17:47.179" v="3225"/>
          <ac:inkMkLst>
            <pc:docMk/>
            <pc:sldMk cId="1558847197" sldId="636"/>
            <ac:inkMk id="711" creationId="{1CA567F3-1936-B086-FB6A-F756569997AD}"/>
          </ac:inkMkLst>
        </pc:inkChg>
        <pc:inkChg chg="add del">
          <ac:chgData name="Mario Martinez" userId="3a8698ea-445f-4751-a923-c95ba728fd8c" providerId="ADAL" clId="{8DD508BC-A121-44E9-B0C3-2F55E1E367CB}" dt="2025-05-13T05:15:45.079" v="3049"/>
          <ac:inkMkLst>
            <pc:docMk/>
            <pc:sldMk cId="1558847197" sldId="636"/>
            <ac:inkMk id="712" creationId="{2A4655EA-A92B-B7CC-662F-2CA6F80743BB}"/>
          </ac:inkMkLst>
        </pc:inkChg>
        <pc:inkChg chg="add del">
          <ac:chgData name="Mario Martinez" userId="3a8698ea-445f-4751-a923-c95ba728fd8c" providerId="ADAL" clId="{8DD508BC-A121-44E9-B0C3-2F55E1E367CB}" dt="2025-05-13T05:15:45.078" v="3047"/>
          <ac:inkMkLst>
            <pc:docMk/>
            <pc:sldMk cId="1558847197" sldId="636"/>
            <ac:inkMk id="713" creationId="{3FF936C5-20BA-7279-E081-F85EB5634244}"/>
          </ac:inkMkLst>
        </pc:inkChg>
        <pc:inkChg chg="add mod">
          <ac:chgData name="Mario Martinez" userId="3a8698ea-445f-4751-a923-c95ba728fd8c" providerId="ADAL" clId="{8DD508BC-A121-44E9-B0C3-2F55E1E367CB}" dt="2025-05-13T05:16:10.994" v="3084"/>
          <ac:inkMkLst>
            <pc:docMk/>
            <pc:sldMk cId="1558847197" sldId="636"/>
            <ac:inkMk id="714" creationId="{D9F9AFB0-8539-3183-DE32-DF1C6F1C83B5}"/>
          </ac:inkMkLst>
        </pc:inkChg>
        <pc:inkChg chg="add mod">
          <ac:chgData name="Mario Martinez" userId="3a8698ea-445f-4751-a923-c95ba728fd8c" providerId="ADAL" clId="{8DD508BC-A121-44E9-B0C3-2F55E1E367CB}" dt="2025-05-13T05:15:26.416" v="3021"/>
          <ac:inkMkLst>
            <pc:docMk/>
            <pc:sldMk cId="1558847197" sldId="636"/>
            <ac:inkMk id="715" creationId="{8D44A4EF-7235-0079-1FA7-9A1FE92A9E9D}"/>
          </ac:inkMkLst>
        </pc:inkChg>
        <pc:inkChg chg="add mod">
          <ac:chgData name="Mario Martinez" userId="3a8698ea-445f-4751-a923-c95ba728fd8c" providerId="ADAL" clId="{8DD508BC-A121-44E9-B0C3-2F55E1E367CB}" dt="2025-05-13T05:16:10.994" v="3085"/>
          <ac:inkMkLst>
            <pc:docMk/>
            <pc:sldMk cId="1558847197" sldId="636"/>
            <ac:inkMk id="716" creationId="{684D6F9D-F610-89A9-B0B7-0FC767FCF778}"/>
          </ac:inkMkLst>
        </pc:inkChg>
        <pc:inkChg chg="add mod">
          <ac:chgData name="Mario Martinez" userId="3a8698ea-445f-4751-a923-c95ba728fd8c" providerId="ADAL" clId="{8DD508BC-A121-44E9-B0C3-2F55E1E367CB}" dt="2025-05-13T05:16:13.049" v="3091"/>
          <ac:inkMkLst>
            <pc:docMk/>
            <pc:sldMk cId="1558847197" sldId="636"/>
            <ac:inkMk id="717" creationId="{5C5A0E6A-4991-B1B3-3CB0-270B31E61528}"/>
          </ac:inkMkLst>
        </pc:inkChg>
        <pc:inkChg chg="add mod">
          <ac:chgData name="Mario Martinez" userId="3a8698ea-445f-4751-a923-c95ba728fd8c" providerId="ADAL" clId="{8DD508BC-A121-44E9-B0C3-2F55E1E367CB}" dt="2025-05-13T05:15:26.416" v="3021"/>
          <ac:inkMkLst>
            <pc:docMk/>
            <pc:sldMk cId="1558847197" sldId="636"/>
            <ac:inkMk id="718" creationId="{EE8C0C2E-7AF3-9519-D5CC-DF8278A17979}"/>
          </ac:inkMkLst>
        </pc:inkChg>
        <pc:inkChg chg="add mod">
          <ac:chgData name="Mario Martinez" userId="3a8698ea-445f-4751-a923-c95ba728fd8c" providerId="ADAL" clId="{8DD508BC-A121-44E9-B0C3-2F55E1E367CB}" dt="2025-05-13T05:15:26.416" v="3021"/>
          <ac:inkMkLst>
            <pc:docMk/>
            <pc:sldMk cId="1558847197" sldId="636"/>
            <ac:inkMk id="719" creationId="{2194903E-F456-1C8F-1AE0-A0902EF919BF}"/>
          </ac:inkMkLst>
        </pc:inkChg>
        <pc:inkChg chg="add mod">
          <ac:chgData name="Mario Martinez" userId="3a8698ea-445f-4751-a923-c95ba728fd8c" providerId="ADAL" clId="{8DD508BC-A121-44E9-B0C3-2F55E1E367CB}" dt="2025-05-13T05:17:11.478" v="3153"/>
          <ac:inkMkLst>
            <pc:docMk/>
            <pc:sldMk cId="1558847197" sldId="636"/>
            <ac:inkMk id="721" creationId="{C405BA2B-1911-A1A2-B8F2-118A78D15BFC}"/>
          </ac:inkMkLst>
        </pc:inkChg>
        <pc:inkChg chg="add">
          <ac:chgData name="Mario Martinez" userId="3a8698ea-445f-4751-a923-c95ba728fd8c" providerId="ADAL" clId="{8DD508BC-A121-44E9-B0C3-2F55E1E367CB}" dt="2025-05-13T05:15:27.866" v="3022" actId="9405"/>
          <ac:inkMkLst>
            <pc:docMk/>
            <pc:sldMk cId="1558847197" sldId="636"/>
            <ac:inkMk id="723" creationId="{26CEE47B-594B-286A-8735-A4733AC0C352}"/>
          </ac:inkMkLst>
        </pc:inkChg>
        <pc:inkChg chg="add mod">
          <ac:chgData name="Mario Martinez" userId="3a8698ea-445f-4751-a923-c95ba728fd8c" providerId="ADAL" clId="{8DD508BC-A121-44E9-B0C3-2F55E1E367CB}" dt="2025-05-13T05:16:13.049" v="3091"/>
          <ac:inkMkLst>
            <pc:docMk/>
            <pc:sldMk cId="1558847197" sldId="636"/>
            <ac:inkMk id="724" creationId="{0414E852-FB67-AE8A-B1E8-24224E11631E}"/>
          </ac:inkMkLst>
        </pc:inkChg>
        <pc:inkChg chg="add">
          <ac:chgData name="Mario Martinez" userId="3a8698ea-445f-4751-a923-c95ba728fd8c" providerId="ADAL" clId="{8DD508BC-A121-44E9-B0C3-2F55E1E367CB}" dt="2025-05-13T05:15:29.278" v="3024" actId="9405"/>
          <ac:inkMkLst>
            <pc:docMk/>
            <pc:sldMk cId="1558847197" sldId="636"/>
            <ac:inkMk id="725" creationId="{C934B6C5-CF9E-CBC7-9E98-9CB540F8DDDF}"/>
          </ac:inkMkLst>
        </pc:inkChg>
        <pc:inkChg chg="add del mod">
          <ac:chgData name="Mario Martinez" userId="3a8698ea-445f-4751-a923-c95ba728fd8c" providerId="ADAL" clId="{8DD508BC-A121-44E9-B0C3-2F55E1E367CB}" dt="2025-05-13T05:17:17.034" v="3175"/>
          <ac:inkMkLst>
            <pc:docMk/>
            <pc:sldMk cId="1558847197" sldId="636"/>
            <ac:inkMk id="726" creationId="{0998A81B-37AA-788C-B507-79A03DDFA844}"/>
          </ac:inkMkLst>
        </pc:inkChg>
        <pc:inkChg chg="add mod">
          <ac:chgData name="Mario Martinez" userId="3a8698ea-445f-4751-a923-c95ba728fd8c" providerId="ADAL" clId="{8DD508BC-A121-44E9-B0C3-2F55E1E367CB}" dt="2025-05-13T05:15:41.786" v="3046"/>
          <ac:inkMkLst>
            <pc:docMk/>
            <pc:sldMk cId="1558847197" sldId="636"/>
            <ac:inkMk id="728" creationId="{17D72DE7-82F8-9004-EF61-B494E0D9F85E}"/>
          </ac:inkMkLst>
        </pc:inkChg>
        <pc:inkChg chg="add mod">
          <ac:chgData name="Mario Martinez" userId="3a8698ea-445f-4751-a923-c95ba728fd8c" providerId="ADAL" clId="{8DD508BC-A121-44E9-B0C3-2F55E1E367CB}" dt="2025-05-13T05:17:11.478" v="3153"/>
          <ac:inkMkLst>
            <pc:docMk/>
            <pc:sldMk cId="1558847197" sldId="636"/>
            <ac:inkMk id="729" creationId="{A112264D-ED97-C570-7FCA-FBD7567B6E89}"/>
          </ac:inkMkLst>
        </pc:inkChg>
        <pc:inkChg chg="add mod">
          <ac:chgData name="Mario Martinez" userId="3a8698ea-445f-4751-a923-c95ba728fd8c" providerId="ADAL" clId="{8DD508BC-A121-44E9-B0C3-2F55E1E367CB}" dt="2025-05-13T05:17:17.032" v="3173"/>
          <ac:inkMkLst>
            <pc:docMk/>
            <pc:sldMk cId="1558847197" sldId="636"/>
            <ac:inkMk id="730" creationId="{89CE1AC1-3852-D5AD-0019-44D886B3BDE7}"/>
          </ac:inkMkLst>
        </pc:inkChg>
        <pc:inkChg chg="add mod">
          <ac:chgData name="Mario Martinez" userId="3a8698ea-445f-4751-a923-c95ba728fd8c" providerId="ADAL" clId="{8DD508BC-A121-44E9-B0C3-2F55E1E367CB}" dt="2025-05-13T05:17:11.478" v="3153"/>
          <ac:inkMkLst>
            <pc:docMk/>
            <pc:sldMk cId="1558847197" sldId="636"/>
            <ac:inkMk id="731" creationId="{51DEA74D-B526-CC93-9699-23811DBD900D}"/>
          </ac:inkMkLst>
        </pc:inkChg>
        <pc:inkChg chg="add mod">
          <ac:chgData name="Mario Martinez" userId="3a8698ea-445f-4751-a923-c95ba728fd8c" providerId="ADAL" clId="{8DD508BC-A121-44E9-B0C3-2F55E1E367CB}" dt="2025-05-13T05:17:17.032" v="3173"/>
          <ac:inkMkLst>
            <pc:docMk/>
            <pc:sldMk cId="1558847197" sldId="636"/>
            <ac:inkMk id="732" creationId="{E2509B72-89DF-FA39-F5A3-647B9BA22520}"/>
          </ac:inkMkLst>
        </pc:inkChg>
        <pc:inkChg chg="add">
          <ac:chgData name="Mario Martinez" userId="3a8698ea-445f-4751-a923-c95ba728fd8c" providerId="ADAL" clId="{8DD508BC-A121-44E9-B0C3-2F55E1E367CB}" dt="2025-05-13T05:15:35.645" v="3032" actId="9405"/>
          <ac:inkMkLst>
            <pc:docMk/>
            <pc:sldMk cId="1558847197" sldId="636"/>
            <ac:inkMk id="733" creationId="{7D188083-7FD3-AD79-537C-2DB186C33D8E}"/>
          </ac:inkMkLst>
        </pc:inkChg>
        <pc:inkChg chg="add mod">
          <ac:chgData name="Mario Martinez" userId="3a8698ea-445f-4751-a923-c95ba728fd8c" providerId="ADAL" clId="{8DD508BC-A121-44E9-B0C3-2F55E1E367CB}" dt="2025-05-13T05:15:41.786" v="3046"/>
          <ac:inkMkLst>
            <pc:docMk/>
            <pc:sldMk cId="1558847197" sldId="636"/>
            <ac:inkMk id="734" creationId="{415E7AB0-C904-15DB-0E62-75657C7090B7}"/>
          </ac:inkMkLst>
        </pc:inkChg>
        <pc:inkChg chg="add mod">
          <ac:chgData name="Mario Martinez" userId="3a8698ea-445f-4751-a923-c95ba728fd8c" providerId="ADAL" clId="{8DD508BC-A121-44E9-B0C3-2F55E1E367CB}" dt="2025-05-13T05:15:39.560" v="3042"/>
          <ac:inkMkLst>
            <pc:docMk/>
            <pc:sldMk cId="1558847197" sldId="636"/>
            <ac:inkMk id="735" creationId="{000D7521-596A-9DE3-8A31-AFE6911AEB74}"/>
          </ac:inkMkLst>
        </pc:inkChg>
        <pc:inkChg chg="add">
          <ac:chgData name="Mario Martinez" userId="3a8698ea-445f-4751-a923-c95ba728fd8c" providerId="ADAL" clId="{8DD508BC-A121-44E9-B0C3-2F55E1E367CB}" dt="2025-05-13T05:15:36.511" v="3035" actId="9405"/>
          <ac:inkMkLst>
            <pc:docMk/>
            <pc:sldMk cId="1558847197" sldId="636"/>
            <ac:inkMk id="736" creationId="{9F9C6C58-7BD2-7931-E0FA-14AD786EC698}"/>
          </ac:inkMkLst>
        </pc:inkChg>
        <pc:inkChg chg="add del mod">
          <ac:chgData name="Mario Martinez" userId="3a8698ea-445f-4751-a923-c95ba728fd8c" providerId="ADAL" clId="{8DD508BC-A121-44E9-B0C3-2F55E1E367CB}" dt="2025-05-13T05:17:17.245" v="3179"/>
          <ac:inkMkLst>
            <pc:docMk/>
            <pc:sldMk cId="1558847197" sldId="636"/>
            <ac:inkMk id="737" creationId="{6BFF3D07-6B20-9528-7831-B4EAF59B4295}"/>
          </ac:inkMkLst>
        </pc:inkChg>
        <pc:inkChg chg="add mod">
          <ac:chgData name="Mario Martinez" userId="3a8698ea-445f-4751-a923-c95ba728fd8c" providerId="ADAL" clId="{8DD508BC-A121-44E9-B0C3-2F55E1E367CB}" dt="2025-05-13T05:15:41.786" v="3046"/>
          <ac:inkMkLst>
            <pc:docMk/>
            <pc:sldMk cId="1558847197" sldId="636"/>
            <ac:inkMk id="738" creationId="{CE5F1B1E-2477-31C3-7A6A-436168E9AF86}"/>
          </ac:inkMkLst>
        </pc:inkChg>
        <pc:inkChg chg="add del mod">
          <ac:chgData name="Mario Martinez" userId="3a8698ea-445f-4751-a923-c95ba728fd8c" providerId="ADAL" clId="{8DD508BC-A121-44E9-B0C3-2F55E1E367CB}" dt="2025-05-13T05:17:18.103" v="3188"/>
          <ac:inkMkLst>
            <pc:docMk/>
            <pc:sldMk cId="1558847197" sldId="636"/>
            <ac:inkMk id="739" creationId="{D57F28F9-2208-0EA5-CAB6-5BE8E096156C}"/>
          </ac:inkMkLst>
        </pc:inkChg>
        <pc:inkChg chg="add">
          <ac:chgData name="Mario Martinez" userId="3a8698ea-445f-4751-a923-c95ba728fd8c" providerId="ADAL" clId="{8DD508BC-A121-44E9-B0C3-2F55E1E367CB}" dt="2025-05-13T05:15:38.205" v="3039" actId="9405"/>
          <ac:inkMkLst>
            <pc:docMk/>
            <pc:sldMk cId="1558847197" sldId="636"/>
            <ac:inkMk id="740" creationId="{65AF358E-8662-F6E1-CA71-5D8B98386903}"/>
          </ac:inkMkLst>
        </pc:inkChg>
        <pc:inkChg chg="add del mod">
          <ac:chgData name="Mario Martinez" userId="3a8698ea-445f-4751-a923-c95ba728fd8c" providerId="ADAL" clId="{8DD508BC-A121-44E9-B0C3-2F55E1E367CB}" dt="2025-05-13T05:17:18.101" v="3183"/>
          <ac:inkMkLst>
            <pc:docMk/>
            <pc:sldMk cId="1558847197" sldId="636"/>
            <ac:inkMk id="741" creationId="{EDFC55FC-D899-66EF-997B-68F703ECBC4C}"/>
          </ac:inkMkLst>
        </pc:inkChg>
        <pc:inkChg chg="add mod">
          <ac:chgData name="Mario Martinez" userId="3a8698ea-445f-4751-a923-c95ba728fd8c" providerId="ADAL" clId="{8DD508BC-A121-44E9-B0C3-2F55E1E367CB}" dt="2025-05-13T05:15:41.786" v="3046"/>
          <ac:inkMkLst>
            <pc:docMk/>
            <pc:sldMk cId="1558847197" sldId="636"/>
            <ac:inkMk id="742" creationId="{827A16E7-2380-32F0-BE67-B84596879118}"/>
          </ac:inkMkLst>
        </pc:inkChg>
        <pc:inkChg chg="add">
          <ac:chgData name="Mario Martinez" userId="3a8698ea-445f-4751-a923-c95ba728fd8c" providerId="ADAL" clId="{8DD508BC-A121-44E9-B0C3-2F55E1E367CB}" dt="2025-05-13T05:15:40.341" v="3043" actId="9405"/>
          <ac:inkMkLst>
            <pc:docMk/>
            <pc:sldMk cId="1558847197" sldId="636"/>
            <ac:inkMk id="744" creationId="{4D174FAC-4CB8-4187-4F15-CBC04D4DF88E}"/>
          </ac:inkMkLst>
        </pc:inkChg>
        <pc:inkChg chg="add mod">
          <ac:chgData name="Mario Martinez" userId="3a8698ea-445f-4751-a923-c95ba728fd8c" providerId="ADAL" clId="{8DD508BC-A121-44E9-B0C3-2F55E1E367CB}" dt="2025-05-13T05:15:41.786" v="3046"/>
          <ac:inkMkLst>
            <pc:docMk/>
            <pc:sldMk cId="1558847197" sldId="636"/>
            <ac:inkMk id="745" creationId="{2BC5AD44-2853-3A94-7548-D8375DECF641}"/>
          </ac:inkMkLst>
        </pc:inkChg>
        <pc:inkChg chg="add">
          <ac:chgData name="Mario Martinez" userId="3a8698ea-445f-4751-a923-c95ba728fd8c" providerId="ADAL" clId="{8DD508BC-A121-44E9-B0C3-2F55E1E367CB}" dt="2025-05-13T05:15:41.226" v="3045" actId="9405"/>
          <ac:inkMkLst>
            <pc:docMk/>
            <pc:sldMk cId="1558847197" sldId="636"/>
            <ac:inkMk id="746" creationId="{16853749-325F-89AF-E019-69E624CAA848}"/>
          </ac:inkMkLst>
        </pc:inkChg>
        <pc:inkChg chg="add del mod">
          <ac:chgData name="Mario Martinez" userId="3a8698ea-445f-4751-a923-c95ba728fd8c" providerId="ADAL" clId="{8DD508BC-A121-44E9-B0C3-2F55E1E367CB}" dt="2025-05-13T05:16:38.719" v="3115"/>
          <ac:inkMkLst>
            <pc:docMk/>
            <pc:sldMk cId="1558847197" sldId="636"/>
            <ac:inkMk id="748" creationId="{7C0ADF76-EFA3-8ADD-79E7-949213E70C99}"/>
          </ac:inkMkLst>
        </pc:inkChg>
        <pc:inkChg chg="add del mod">
          <ac:chgData name="Mario Martinez" userId="3a8698ea-445f-4751-a923-c95ba728fd8c" providerId="ADAL" clId="{8DD508BC-A121-44E9-B0C3-2F55E1E367CB}" dt="2025-05-13T05:16:38.719" v="3114"/>
          <ac:inkMkLst>
            <pc:docMk/>
            <pc:sldMk cId="1558847197" sldId="636"/>
            <ac:inkMk id="749" creationId="{87ABA326-95D9-9CFF-33BB-05FE594D424C}"/>
          </ac:inkMkLst>
        </pc:inkChg>
        <pc:inkChg chg="add del mod">
          <ac:chgData name="Mario Martinez" userId="3a8698ea-445f-4751-a923-c95ba728fd8c" providerId="ADAL" clId="{8DD508BC-A121-44E9-B0C3-2F55E1E367CB}" dt="2025-05-13T05:16:36.842" v="3111"/>
          <ac:inkMkLst>
            <pc:docMk/>
            <pc:sldMk cId="1558847197" sldId="636"/>
            <ac:inkMk id="750" creationId="{7CD3E399-9D6B-D995-4DCE-B454E9FCEB6B}"/>
          </ac:inkMkLst>
        </pc:inkChg>
        <pc:inkChg chg="add del mod">
          <ac:chgData name="Mario Martinez" userId="3a8698ea-445f-4751-a923-c95ba728fd8c" providerId="ADAL" clId="{8DD508BC-A121-44E9-B0C3-2F55E1E367CB}" dt="2025-05-13T05:16:36.593" v="3110"/>
          <ac:inkMkLst>
            <pc:docMk/>
            <pc:sldMk cId="1558847197" sldId="636"/>
            <ac:inkMk id="751" creationId="{362E60CF-95B0-9042-198C-FA38782D6DE6}"/>
          </ac:inkMkLst>
        </pc:inkChg>
        <pc:inkChg chg="add del mod">
          <ac:chgData name="Mario Martinez" userId="3a8698ea-445f-4751-a923-c95ba728fd8c" providerId="ADAL" clId="{8DD508BC-A121-44E9-B0C3-2F55E1E367CB}" dt="2025-05-13T05:16:35.955" v="3109"/>
          <ac:inkMkLst>
            <pc:docMk/>
            <pc:sldMk cId="1558847197" sldId="636"/>
            <ac:inkMk id="753" creationId="{BE5A2EEC-6909-E047-6ECC-FF67B7603C68}"/>
          </ac:inkMkLst>
        </pc:inkChg>
        <pc:inkChg chg="add del mod">
          <ac:chgData name="Mario Martinez" userId="3a8698ea-445f-4751-a923-c95ba728fd8c" providerId="ADAL" clId="{8DD508BC-A121-44E9-B0C3-2F55E1E367CB}" dt="2025-05-13T05:17:23.594" v="3212"/>
          <ac:inkMkLst>
            <pc:docMk/>
            <pc:sldMk cId="1558847197" sldId="636"/>
            <ac:inkMk id="755" creationId="{DC88BBC4-3CC3-EBAB-926D-DED91A3F0137}"/>
          </ac:inkMkLst>
        </pc:inkChg>
        <pc:inkChg chg="add del mod">
          <ac:chgData name="Mario Martinez" userId="3a8698ea-445f-4751-a923-c95ba728fd8c" providerId="ADAL" clId="{8DD508BC-A121-44E9-B0C3-2F55E1E367CB}" dt="2025-05-13T05:17:23.909" v="3213"/>
          <ac:inkMkLst>
            <pc:docMk/>
            <pc:sldMk cId="1558847197" sldId="636"/>
            <ac:inkMk id="756" creationId="{A303BB57-803E-B57C-1E10-1DBB3FC08BFD}"/>
          </ac:inkMkLst>
        </pc:inkChg>
        <pc:inkChg chg="add del mod">
          <ac:chgData name="Mario Martinez" userId="3a8698ea-445f-4751-a923-c95ba728fd8c" providerId="ADAL" clId="{8DD508BC-A121-44E9-B0C3-2F55E1E367CB}" dt="2025-05-13T05:17:23.910" v="3214"/>
          <ac:inkMkLst>
            <pc:docMk/>
            <pc:sldMk cId="1558847197" sldId="636"/>
            <ac:inkMk id="757" creationId="{9516F07B-1D67-3E1F-9227-57D490EEEAC5}"/>
          </ac:inkMkLst>
        </pc:inkChg>
        <pc:inkChg chg="add del mod">
          <ac:chgData name="Mario Martinez" userId="3a8698ea-445f-4751-a923-c95ba728fd8c" providerId="ADAL" clId="{8DD508BC-A121-44E9-B0C3-2F55E1E367CB}" dt="2025-05-13T05:17:24.198" v="3215"/>
          <ac:inkMkLst>
            <pc:docMk/>
            <pc:sldMk cId="1558847197" sldId="636"/>
            <ac:inkMk id="758" creationId="{912CA15A-438D-1511-447F-95C721071F47}"/>
          </ac:inkMkLst>
        </pc:inkChg>
        <pc:inkChg chg="add del">
          <ac:chgData name="Mario Martinez" userId="3a8698ea-445f-4751-a923-c95ba728fd8c" providerId="ADAL" clId="{8DD508BC-A121-44E9-B0C3-2F55E1E367CB}" dt="2025-05-13T05:16:46.240" v="3126"/>
          <ac:inkMkLst>
            <pc:docMk/>
            <pc:sldMk cId="1558847197" sldId="636"/>
            <ac:inkMk id="759" creationId="{40A0761B-36BB-AD1C-F1C0-CB7993FF8BE6}"/>
          </ac:inkMkLst>
        </pc:inkChg>
        <pc:inkChg chg="add mod">
          <ac:chgData name="Mario Martinez" userId="3a8698ea-445f-4751-a923-c95ba728fd8c" providerId="ADAL" clId="{8DD508BC-A121-44E9-B0C3-2F55E1E367CB}" dt="2025-05-13T05:17:17.032" v="3173"/>
          <ac:inkMkLst>
            <pc:docMk/>
            <pc:sldMk cId="1558847197" sldId="636"/>
            <ac:inkMk id="761" creationId="{5E0A5E87-062E-43B3-CA3E-8A3CD7BF3871}"/>
          </ac:inkMkLst>
        </pc:inkChg>
        <pc:inkChg chg="add del mod">
          <ac:chgData name="Mario Martinez" userId="3a8698ea-445f-4751-a923-c95ba728fd8c" providerId="ADAL" clId="{8DD508BC-A121-44E9-B0C3-2F55E1E367CB}" dt="2025-05-13T05:16:43.885" v="3124"/>
          <ac:inkMkLst>
            <pc:docMk/>
            <pc:sldMk cId="1558847197" sldId="636"/>
            <ac:inkMk id="763" creationId="{FDA2BDF9-38FD-1E04-4B44-A0DD31E9853A}"/>
          </ac:inkMkLst>
        </pc:inkChg>
        <pc:inkChg chg="add del mod">
          <ac:chgData name="Mario Martinez" userId="3a8698ea-445f-4751-a923-c95ba728fd8c" providerId="ADAL" clId="{8DD508BC-A121-44E9-B0C3-2F55E1E367CB}" dt="2025-05-13T05:16:43.883" v="3123"/>
          <ac:inkMkLst>
            <pc:docMk/>
            <pc:sldMk cId="1558847197" sldId="636"/>
            <ac:inkMk id="764" creationId="{2D5CBC5A-530E-CF33-3D36-FDCA67463EA5}"/>
          </ac:inkMkLst>
        </pc:inkChg>
        <pc:inkChg chg="add del mod">
          <ac:chgData name="Mario Martinez" userId="3a8698ea-445f-4751-a923-c95ba728fd8c" providerId="ADAL" clId="{8DD508BC-A121-44E9-B0C3-2F55E1E367CB}" dt="2025-05-13T05:16:50.732" v="3129"/>
          <ac:inkMkLst>
            <pc:docMk/>
            <pc:sldMk cId="1558847197" sldId="636"/>
            <ac:inkMk id="766" creationId="{C91E8ECF-7906-5A2B-1226-E9B8DE50D1D1}"/>
          </ac:inkMkLst>
        </pc:inkChg>
        <pc:inkChg chg="add del mod">
          <ac:chgData name="Mario Martinez" userId="3a8698ea-445f-4751-a923-c95ba728fd8c" providerId="ADAL" clId="{8DD508BC-A121-44E9-B0C3-2F55E1E367CB}" dt="2025-05-13T05:16:49.769" v="3128"/>
          <ac:inkMkLst>
            <pc:docMk/>
            <pc:sldMk cId="1558847197" sldId="636"/>
            <ac:inkMk id="767" creationId="{9E431D6E-30B9-9ABB-F7E9-F995FC63BFA3}"/>
          </ac:inkMkLst>
        </pc:inkChg>
        <pc:inkChg chg="add del mod">
          <ac:chgData name="Mario Martinez" userId="3a8698ea-445f-4751-a923-c95ba728fd8c" providerId="ADAL" clId="{8DD508BC-A121-44E9-B0C3-2F55E1E367CB}" dt="2025-05-13T05:16:49.767" v="3127"/>
          <ac:inkMkLst>
            <pc:docMk/>
            <pc:sldMk cId="1558847197" sldId="636"/>
            <ac:inkMk id="768" creationId="{B06AF2D1-BE5D-2B9C-0E47-EC33F0C462DA}"/>
          </ac:inkMkLst>
        </pc:inkChg>
        <pc:inkChg chg="add del mod">
          <ac:chgData name="Mario Martinez" userId="3a8698ea-445f-4751-a923-c95ba728fd8c" providerId="ADAL" clId="{8DD508BC-A121-44E9-B0C3-2F55E1E367CB}" dt="2025-05-13T05:16:50.733" v="3131"/>
          <ac:inkMkLst>
            <pc:docMk/>
            <pc:sldMk cId="1558847197" sldId="636"/>
            <ac:inkMk id="769" creationId="{067349EE-E0F9-77E5-DA4C-E3ACD8EDCC9E}"/>
          </ac:inkMkLst>
        </pc:inkChg>
        <pc:inkChg chg="add del mod">
          <ac:chgData name="Mario Martinez" userId="3a8698ea-445f-4751-a923-c95ba728fd8c" providerId="ADAL" clId="{8DD508BC-A121-44E9-B0C3-2F55E1E367CB}" dt="2025-05-13T05:16:50.733" v="3130"/>
          <ac:inkMkLst>
            <pc:docMk/>
            <pc:sldMk cId="1558847197" sldId="636"/>
            <ac:inkMk id="770" creationId="{0D7C9140-3793-F54E-9132-4C75A53687F2}"/>
          </ac:inkMkLst>
        </pc:inkChg>
        <pc:inkChg chg="add del mod">
          <ac:chgData name="Mario Martinez" userId="3a8698ea-445f-4751-a923-c95ba728fd8c" providerId="ADAL" clId="{8DD508BC-A121-44E9-B0C3-2F55E1E367CB}" dt="2025-05-13T05:16:42.217" v="3120"/>
          <ac:inkMkLst>
            <pc:docMk/>
            <pc:sldMk cId="1558847197" sldId="636"/>
            <ac:inkMk id="772" creationId="{BC0CAD5E-3C00-41E9-6E31-20930180FDFA}"/>
          </ac:inkMkLst>
        </pc:inkChg>
        <pc:inkChg chg="add del mod">
          <ac:chgData name="Mario Martinez" userId="3a8698ea-445f-4751-a923-c95ba728fd8c" providerId="ADAL" clId="{8DD508BC-A121-44E9-B0C3-2F55E1E367CB}" dt="2025-05-14T06:53:59.327" v="3230" actId="478"/>
          <ac:inkMkLst>
            <pc:docMk/>
            <pc:sldMk cId="1558847197" sldId="636"/>
            <ac:inkMk id="773" creationId="{9C7BDF0D-C228-EBF6-1E19-E77C23EAA35C}"/>
          </ac:inkMkLst>
        </pc:inkChg>
        <pc:inkChg chg="add del mod">
          <ac:chgData name="Mario Martinez" userId="3a8698ea-445f-4751-a923-c95ba728fd8c" providerId="ADAL" clId="{8DD508BC-A121-44E9-B0C3-2F55E1E367CB}" dt="2025-05-13T05:16:42.562" v="3121"/>
          <ac:inkMkLst>
            <pc:docMk/>
            <pc:sldMk cId="1558847197" sldId="636"/>
            <ac:inkMk id="774" creationId="{302D9A85-6339-978D-105A-4A2FDF62A35B}"/>
          </ac:inkMkLst>
        </pc:inkChg>
        <pc:inkChg chg="add del mod">
          <ac:chgData name="Mario Martinez" userId="3a8698ea-445f-4751-a923-c95ba728fd8c" providerId="ADAL" clId="{8DD508BC-A121-44E9-B0C3-2F55E1E367CB}" dt="2025-05-13T05:17:23.157" v="3208"/>
          <ac:inkMkLst>
            <pc:docMk/>
            <pc:sldMk cId="1558847197" sldId="636"/>
            <ac:inkMk id="777" creationId="{F0098271-7607-406B-DB50-99CE2590A9E9}"/>
          </ac:inkMkLst>
        </pc:inkChg>
        <pc:inkChg chg="add del mod">
          <ac:chgData name="Mario Martinez" userId="3a8698ea-445f-4751-a923-c95ba728fd8c" providerId="ADAL" clId="{8DD508BC-A121-44E9-B0C3-2F55E1E367CB}" dt="2025-05-13T05:17:22.815" v="3206"/>
          <ac:inkMkLst>
            <pc:docMk/>
            <pc:sldMk cId="1558847197" sldId="636"/>
            <ac:inkMk id="778" creationId="{11C709BB-CA03-F4DE-DC44-7932C1E25494}"/>
          </ac:inkMkLst>
        </pc:inkChg>
        <pc:inkChg chg="add del mod">
          <ac:chgData name="Mario Martinez" userId="3a8698ea-445f-4751-a923-c95ba728fd8c" providerId="ADAL" clId="{8DD508BC-A121-44E9-B0C3-2F55E1E367CB}" dt="2025-05-13T05:17:22.814" v="3204"/>
          <ac:inkMkLst>
            <pc:docMk/>
            <pc:sldMk cId="1558847197" sldId="636"/>
            <ac:inkMk id="779" creationId="{2C257932-32E9-02EC-CC22-90AE2BC6E362}"/>
          </ac:inkMkLst>
        </pc:inkChg>
        <pc:inkChg chg="add del">
          <ac:chgData name="Mario Martinez" userId="3a8698ea-445f-4751-a923-c95ba728fd8c" providerId="ADAL" clId="{8DD508BC-A121-44E9-B0C3-2F55E1E367CB}" dt="2025-05-13T05:17:22.814" v="3202"/>
          <ac:inkMkLst>
            <pc:docMk/>
            <pc:sldMk cId="1558847197" sldId="636"/>
            <ac:inkMk id="780" creationId="{2252FA36-1E68-B4F7-144A-A6735B435093}"/>
          </ac:inkMkLst>
        </pc:inkChg>
        <pc:inkChg chg="add del mod">
          <ac:chgData name="Mario Martinez" userId="3a8698ea-445f-4751-a923-c95ba728fd8c" providerId="ADAL" clId="{8DD508BC-A121-44E9-B0C3-2F55E1E367CB}" dt="2025-05-13T05:17:22.814" v="3205"/>
          <ac:inkMkLst>
            <pc:docMk/>
            <pc:sldMk cId="1558847197" sldId="636"/>
            <ac:inkMk id="781" creationId="{7BA3E122-57F0-53C1-1F76-924104F36C2F}"/>
          </ac:inkMkLst>
        </pc:inkChg>
        <pc:inkChg chg="add del mod">
          <ac:chgData name="Mario Martinez" userId="3a8698ea-445f-4751-a923-c95ba728fd8c" providerId="ADAL" clId="{8DD508BC-A121-44E9-B0C3-2F55E1E367CB}" dt="2025-05-13T05:17:22.813" v="3201"/>
          <ac:inkMkLst>
            <pc:docMk/>
            <pc:sldMk cId="1558847197" sldId="636"/>
            <ac:inkMk id="782" creationId="{A35DC46D-9CDF-00C5-9392-CC45BDA141BE}"/>
          </ac:inkMkLst>
        </pc:inkChg>
        <pc:inkChg chg="add mod">
          <ac:chgData name="Mario Martinez" userId="3a8698ea-445f-4751-a923-c95ba728fd8c" providerId="ADAL" clId="{8DD508BC-A121-44E9-B0C3-2F55E1E367CB}" dt="2025-05-13T05:17:20.831" v="3195"/>
          <ac:inkMkLst>
            <pc:docMk/>
            <pc:sldMk cId="1558847197" sldId="636"/>
            <ac:inkMk id="783" creationId="{33A7B2C9-5F66-C1F7-CAA9-6AC9E4ED3FF7}"/>
          </ac:inkMkLst>
        </pc:inkChg>
        <pc:inkChg chg="add del mod">
          <ac:chgData name="Mario Martinez" userId="3a8698ea-445f-4751-a923-c95ba728fd8c" providerId="ADAL" clId="{8DD508BC-A121-44E9-B0C3-2F55E1E367CB}" dt="2025-05-13T05:17:22.815" v="3207"/>
          <ac:inkMkLst>
            <pc:docMk/>
            <pc:sldMk cId="1558847197" sldId="636"/>
            <ac:inkMk id="784" creationId="{59469AA4-6355-CCC8-0036-29ED220DF60F}"/>
          </ac:inkMkLst>
        </pc:inkChg>
        <pc:inkChg chg="add del mod">
          <ac:chgData name="Mario Martinez" userId="3a8698ea-445f-4751-a923-c95ba728fd8c" providerId="ADAL" clId="{8DD508BC-A121-44E9-B0C3-2F55E1E367CB}" dt="2025-05-13T05:17:23.594" v="3211"/>
          <ac:inkMkLst>
            <pc:docMk/>
            <pc:sldMk cId="1558847197" sldId="636"/>
            <ac:inkMk id="785" creationId="{67BE983F-D231-5B96-51E5-DFD86F964063}"/>
          </ac:inkMkLst>
        </pc:inkChg>
        <pc:inkChg chg="add del mod">
          <ac:chgData name="Mario Martinez" userId="3a8698ea-445f-4751-a923-c95ba728fd8c" providerId="ADAL" clId="{8DD508BC-A121-44E9-B0C3-2F55E1E367CB}" dt="2025-05-13T05:17:23.594" v="3209"/>
          <ac:inkMkLst>
            <pc:docMk/>
            <pc:sldMk cId="1558847197" sldId="636"/>
            <ac:inkMk id="786" creationId="{9DC63E93-8FDD-9CE9-7D95-A21289F379E9}"/>
          </ac:inkMkLst>
        </pc:inkChg>
        <pc:inkChg chg="add del mod">
          <ac:chgData name="Mario Martinez" userId="3a8698ea-445f-4751-a923-c95ba728fd8c" providerId="ADAL" clId="{8DD508BC-A121-44E9-B0C3-2F55E1E367CB}" dt="2025-05-13T05:17:23.594" v="3210"/>
          <ac:inkMkLst>
            <pc:docMk/>
            <pc:sldMk cId="1558847197" sldId="636"/>
            <ac:inkMk id="787" creationId="{6BE86D92-83DE-571E-A6D6-B4F0961F909F}"/>
          </ac:inkMkLst>
        </pc:inkChg>
        <pc:inkChg chg="add del">
          <ac:chgData name="Mario Martinez" userId="3a8698ea-445f-4751-a923-c95ba728fd8c" providerId="ADAL" clId="{8DD508BC-A121-44E9-B0C3-2F55E1E367CB}" dt="2025-05-13T05:17:30.814" v="3217"/>
          <ac:inkMkLst>
            <pc:docMk/>
            <pc:sldMk cId="1558847197" sldId="636"/>
            <ac:inkMk id="789" creationId="{1F38FF65-D63E-F204-22BF-E4FEE13295C6}"/>
          </ac:inkMkLst>
        </pc:inkChg>
        <pc:inkChg chg="add mod">
          <ac:chgData name="Mario Martinez" userId="3a8698ea-445f-4751-a923-c95ba728fd8c" providerId="ADAL" clId="{8DD508BC-A121-44E9-B0C3-2F55E1E367CB}" dt="2025-05-13T05:17:42.397" v="3221"/>
          <ac:inkMkLst>
            <pc:docMk/>
            <pc:sldMk cId="1558847197" sldId="636"/>
            <ac:inkMk id="790" creationId="{87838C53-DFF0-970D-43FD-93AB1524327B}"/>
          </ac:inkMkLst>
        </pc:inkChg>
        <pc:inkChg chg="add mod">
          <ac:chgData name="Mario Martinez" userId="3a8698ea-445f-4751-a923-c95ba728fd8c" providerId="ADAL" clId="{8DD508BC-A121-44E9-B0C3-2F55E1E367CB}" dt="2025-05-13T05:17:42.397" v="3221"/>
          <ac:inkMkLst>
            <pc:docMk/>
            <pc:sldMk cId="1558847197" sldId="636"/>
            <ac:inkMk id="791" creationId="{2CA67E86-AD8C-8F75-4E40-C7B0DD8BD246}"/>
          </ac:inkMkLst>
        </pc:inkChg>
        <pc:inkChg chg="add mod">
          <ac:chgData name="Mario Martinez" userId="3a8698ea-445f-4751-a923-c95ba728fd8c" providerId="ADAL" clId="{8DD508BC-A121-44E9-B0C3-2F55E1E367CB}" dt="2025-05-13T05:17:42.397" v="3221"/>
          <ac:inkMkLst>
            <pc:docMk/>
            <pc:sldMk cId="1558847197" sldId="636"/>
            <ac:inkMk id="792" creationId="{974B2C90-3DE6-FC47-265E-DCA0D9736DEA}"/>
          </ac:inkMkLst>
        </pc:inkChg>
        <pc:inkChg chg="add del">
          <ac:chgData name="Mario Martinez" userId="3a8698ea-445f-4751-a923-c95ba728fd8c" providerId="ADAL" clId="{8DD508BC-A121-44E9-B0C3-2F55E1E367CB}" dt="2025-05-14T06:53:57.719" v="3229" actId="478"/>
          <ac:inkMkLst>
            <pc:docMk/>
            <pc:sldMk cId="1558847197" sldId="636"/>
            <ac:inkMk id="794" creationId="{9946DBD4-8CBB-57E1-CDAC-AEF7D2AA5CA9}"/>
          </ac:inkMkLst>
        </pc:inkChg>
        <pc:inkChg chg="add del">
          <ac:chgData name="Mario Martinez" userId="3a8698ea-445f-4751-a923-c95ba728fd8c" providerId="ADAL" clId="{8DD508BC-A121-44E9-B0C3-2F55E1E367CB}" dt="2025-05-13T05:17:46.638" v="3224"/>
          <ac:inkMkLst>
            <pc:docMk/>
            <pc:sldMk cId="1558847197" sldId="636"/>
            <ac:inkMk id="795" creationId="{2C765637-C1E3-5124-0D78-652995C0FFC5}"/>
          </ac:inkMkLst>
        </pc:inkChg>
      </pc:sldChg>
      <pc:sldChg chg="addSp delSp modSp mod">
        <pc:chgData name="Mario Martinez" userId="3a8698ea-445f-4751-a923-c95ba728fd8c" providerId="ADAL" clId="{8DD508BC-A121-44E9-B0C3-2F55E1E367CB}" dt="2025-05-14T06:55:31.123" v="3234" actId="478"/>
        <pc:sldMkLst>
          <pc:docMk/>
          <pc:sldMk cId="1983523355" sldId="637"/>
        </pc:sldMkLst>
        <pc:grpChg chg="del mod">
          <ac:chgData name="Mario Martinez" userId="3a8698ea-445f-4751-a923-c95ba728fd8c" providerId="ADAL" clId="{8DD508BC-A121-44E9-B0C3-2F55E1E367CB}" dt="2025-05-13T04:31:00.042" v="1638"/>
          <ac:grpSpMkLst>
            <pc:docMk/>
            <pc:sldMk cId="1983523355" sldId="637"/>
            <ac:grpSpMk id="19" creationId="{36F9E5B1-B8EA-167F-57DD-967B2CD1174C}"/>
          </ac:grpSpMkLst>
        </pc:grpChg>
        <pc:grpChg chg="del mod">
          <ac:chgData name="Mario Martinez" userId="3a8698ea-445f-4751-a923-c95ba728fd8c" providerId="ADAL" clId="{8DD508BC-A121-44E9-B0C3-2F55E1E367CB}" dt="2025-05-13T05:06:45.591" v="2668"/>
          <ac:grpSpMkLst>
            <pc:docMk/>
            <pc:sldMk cId="1983523355" sldId="637"/>
            <ac:grpSpMk id="26" creationId="{589F47B6-DB2C-C0A9-E5BE-E4F311B57DF6}"/>
          </ac:grpSpMkLst>
        </pc:grpChg>
        <pc:grpChg chg="del mod">
          <ac:chgData name="Mario Martinez" userId="3a8698ea-445f-4751-a923-c95ba728fd8c" providerId="ADAL" clId="{8DD508BC-A121-44E9-B0C3-2F55E1E367CB}" dt="2025-05-13T05:07:01.380" v="2671"/>
          <ac:grpSpMkLst>
            <pc:docMk/>
            <pc:sldMk cId="1983523355" sldId="637"/>
            <ac:grpSpMk id="29" creationId="{5F6A8C94-EAA6-219F-1214-D74C1ADAF51A}"/>
          </ac:grpSpMkLst>
        </pc:grpChg>
        <pc:grpChg chg="del mod">
          <ac:chgData name="Mario Martinez" userId="3a8698ea-445f-4751-a923-c95ba728fd8c" providerId="ADAL" clId="{8DD508BC-A121-44E9-B0C3-2F55E1E367CB}" dt="2025-05-13T05:07:22.576" v="2675"/>
          <ac:grpSpMkLst>
            <pc:docMk/>
            <pc:sldMk cId="1983523355" sldId="637"/>
            <ac:grpSpMk id="32" creationId="{DCC0FA29-8623-189E-B6A3-722CCAE9C309}"/>
          </ac:grpSpMkLst>
        </pc:grpChg>
        <pc:grpChg chg="del mod">
          <ac:chgData name="Mario Martinez" userId="3a8698ea-445f-4751-a923-c95ba728fd8c" providerId="ADAL" clId="{8DD508BC-A121-44E9-B0C3-2F55E1E367CB}" dt="2025-05-13T05:08:18.419" v="2686"/>
          <ac:grpSpMkLst>
            <pc:docMk/>
            <pc:sldMk cId="1983523355" sldId="637"/>
            <ac:grpSpMk id="36" creationId="{C5837D52-B47C-1D30-DD04-B4451D00BBE0}"/>
          </ac:grpSpMkLst>
        </pc:grpChg>
        <pc:grpChg chg="del mod">
          <ac:chgData name="Mario Martinez" userId="3a8698ea-445f-4751-a923-c95ba728fd8c" providerId="ADAL" clId="{8DD508BC-A121-44E9-B0C3-2F55E1E367CB}" dt="2025-05-13T05:08:37.846" v="2693"/>
          <ac:grpSpMkLst>
            <pc:docMk/>
            <pc:sldMk cId="1983523355" sldId="637"/>
            <ac:grpSpMk id="39" creationId="{521313D2-18AA-BA86-0D15-6116697621A3}"/>
          </ac:grpSpMkLst>
        </pc:grpChg>
        <pc:grpChg chg="del mod">
          <ac:chgData name="Mario Martinez" userId="3a8698ea-445f-4751-a923-c95ba728fd8c" providerId="ADAL" clId="{8DD508BC-A121-44E9-B0C3-2F55E1E367CB}" dt="2025-05-13T05:08:46.833" v="2696"/>
          <ac:grpSpMkLst>
            <pc:docMk/>
            <pc:sldMk cId="1983523355" sldId="637"/>
            <ac:grpSpMk id="42" creationId="{64B7BD6C-0043-E454-9326-E1C41578898A}"/>
          </ac:grpSpMkLst>
        </pc:grpChg>
        <pc:grpChg chg="del mod">
          <ac:chgData name="Mario Martinez" userId="3a8698ea-445f-4751-a923-c95ba728fd8c" providerId="ADAL" clId="{8DD508BC-A121-44E9-B0C3-2F55E1E367CB}" dt="2025-05-13T05:08:59.200" v="2707"/>
          <ac:grpSpMkLst>
            <pc:docMk/>
            <pc:sldMk cId="1983523355" sldId="637"/>
            <ac:grpSpMk id="45" creationId="{6BBAEAAF-F383-BAFD-C48D-5728CFD72DE0}"/>
          </ac:grpSpMkLst>
        </pc:grpChg>
        <pc:grpChg chg="del mod">
          <ac:chgData name="Mario Martinez" userId="3a8698ea-445f-4751-a923-c95ba728fd8c" providerId="ADAL" clId="{8DD508BC-A121-44E9-B0C3-2F55E1E367CB}" dt="2025-05-13T05:08:53.509" v="2703"/>
          <ac:grpSpMkLst>
            <pc:docMk/>
            <pc:sldMk cId="1983523355" sldId="637"/>
            <ac:grpSpMk id="48" creationId="{EC818687-6193-271C-BB83-6B9AA25FA608}"/>
          </ac:grpSpMkLst>
        </pc:grpChg>
        <pc:grpChg chg="del mod">
          <ac:chgData name="Mario Martinez" userId="3a8698ea-445f-4751-a923-c95ba728fd8c" providerId="ADAL" clId="{8DD508BC-A121-44E9-B0C3-2F55E1E367CB}" dt="2025-05-13T05:08:59.200" v="2707"/>
          <ac:grpSpMkLst>
            <pc:docMk/>
            <pc:sldMk cId="1983523355" sldId="637"/>
            <ac:grpSpMk id="52" creationId="{7131A652-256E-29C1-3552-A3741526FC8F}"/>
          </ac:grpSpMkLst>
        </pc:grpChg>
        <pc:grpChg chg="del mod">
          <ac:chgData name="Mario Martinez" userId="3a8698ea-445f-4751-a923-c95ba728fd8c" providerId="ADAL" clId="{8DD508BC-A121-44E9-B0C3-2F55E1E367CB}" dt="2025-05-13T05:09:20.032" v="2713"/>
          <ac:grpSpMkLst>
            <pc:docMk/>
            <pc:sldMk cId="1983523355" sldId="637"/>
            <ac:grpSpMk id="56" creationId="{233F1DCD-6C1B-41B3-FD4E-7A55C333E901}"/>
          </ac:grpSpMkLst>
        </pc:grpChg>
        <pc:grpChg chg="del mod">
          <ac:chgData name="Mario Martinez" userId="3a8698ea-445f-4751-a923-c95ba728fd8c" providerId="ADAL" clId="{8DD508BC-A121-44E9-B0C3-2F55E1E367CB}" dt="2025-05-13T05:09:21.384" v="2715"/>
          <ac:grpSpMkLst>
            <pc:docMk/>
            <pc:sldMk cId="1983523355" sldId="637"/>
            <ac:grpSpMk id="57" creationId="{729613F6-37B4-2E5C-E91A-FF99A2A555E6}"/>
          </ac:grpSpMkLst>
        </pc:grpChg>
        <pc:grpChg chg="del mod">
          <ac:chgData name="Mario Martinez" userId="3a8698ea-445f-4751-a923-c95ba728fd8c" providerId="ADAL" clId="{8DD508BC-A121-44E9-B0C3-2F55E1E367CB}" dt="2025-05-13T05:10:07.235" v="2741"/>
          <ac:grpSpMkLst>
            <pc:docMk/>
            <pc:sldMk cId="1983523355" sldId="637"/>
            <ac:grpSpMk id="61" creationId="{6D61383D-F542-F956-54A9-B092D6610D53}"/>
          </ac:grpSpMkLst>
        </pc:grpChg>
        <pc:grpChg chg="del mod">
          <ac:chgData name="Mario Martinez" userId="3a8698ea-445f-4751-a923-c95ba728fd8c" providerId="ADAL" clId="{8DD508BC-A121-44E9-B0C3-2F55E1E367CB}" dt="2025-05-13T05:09:37.860" v="2732"/>
          <ac:grpSpMkLst>
            <pc:docMk/>
            <pc:sldMk cId="1983523355" sldId="637"/>
            <ac:grpSpMk id="71" creationId="{4CB00FC9-B47D-EB80-99BB-2DF19EC6FDE2}"/>
          </ac:grpSpMkLst>
        </pc:grpChg>
        <pc:grpChg chg="del mod">
          <ac:chgData name="Mario Martinez" userId="3a8698ea-445f-4751-a923-c95ba728fd8c" providerId="ADAL" clId="{8DD508BC-A121-44E9-B0C3-2F55E1E367CB}" dt="2025-05-13T05:09:42.623" v="2734"/>
          <ac:grpSpMkLst>
            <pc:docMk/>
            <pc:sldMk cId="1983523355" sldId="637"/>
            <ac:grpSpMk id="73" creationId="{A72855D7-5894-97DB-5AD9-87C5569ACA8D}"/>
          </ac:grpSpMkLst>
        </pc:grpChg>
        <pc:grpChg chg="del mod">
          <ac:chgData name="Mario Martinez" userId="3a8698ea-445f-4751-a923-c95ba728fd8c" providerId="ADAL" clId="{8DD508BC-A121-44E9-B0C3-2F55E1E367CB}" dt="2025-05-13T05:10:44.645" v="2788"/>
          <ac:grpSpMkLst>
            <pc:docMk/>
            <pc:sldMk cId="1983523355" sldId="637"/>
            <ac:grpSpMk id="75" creationId="{CB18C6C8-7CAE-E6EE-7484-ED9B6BC4CBE0}"/>
          </ac:grpSpMkLst>
        </pc:grpChg>
        <pc:grpChg chg="del mod">
          <ac:chgData name="Mario Martinez" userId="3a8698ea-445f-4751-a923-c95ba728fd8c" providerId="ADAL" clId="{8DD508BC-A121-44E9-B0C3-2F55E1E367CB}" dt="2025-05-13T05:10:18.237" v="2771"/>
          <ac:grpSpMkLst>
            <pc:docMk/>
            <pc:sldMk cId="1983523355" sldId="637"/>
            <ac:grpSpMk id="88" creationId="{233FF2BB-D38A-F1D4-A63C-7C90DADEDC21}"/>
          </ac:grpSpMkLst>
        </pc:grpChg>
        <pc:grpChg chg="del mod">
          <ac:chgData name="Mario Martinez" userId="3a8698ea-445f-4751-a923-c95ba728fd8c" providerId="ADAL" clId="{8DD508BC-A121-44E9-B0C3-2F55E1E367CB}" dt="2025-05-13T05:10:44.645" v="2788"/>
          <ac:grpSpMkLst>
            <pc:docMk/>
            <pc:sldMk cId="1983523355" sldId="637"/>
            <ac:grpSpMk id="105" creationId="{E545774D-ED56-BE12-5BD8-BCC96DDD2095}"/>
          </ac:grpSpMkLst>
        </pc:grpChg>
        <pc:grpChg chg="del mod">
          <ac:chgData name="Mario Martinez" userId="3a8698ea-445f-4751-a923-c95ba728fd8c" providerId="ADAL" clId="{8DD508BC-A121-44E9-B0C3-2F55E1E367CB}" dt="2025-05-13T05:10:42.449" v="2784"/>
          <ac:grpSpMkLst>
            <pc:docMk/>
            <pc:sldMk cId="1983523355" sldId="637"/>
            <ac:grpSpMk id="113" creationId="{75482B45-3753-3CFE-1E03-994D46319E51}"/>
          </ac:grpSpMkLst>
        </pc:grpChg>
        <pc:grpChg chg="del mod">
          <ac:chgData name="Mario Martinez" userId="3a8698ea-445f-4751-a923-c95ba728fd8c" providerId="ADAL" clId="{8DD508BC-A121-44E9-B0C3-2F55E1E367CB}" dt="2025-05-13T05:10:44.645" v="2788"/>
          <ac:grpSpMkLst>
            <pc:docMk/>
            <pc:sldMk cId="1983523355" sldId="637"/>
            <ac:grpSpMk id="117" creationId="{AC4FB0A0-9CB9-8433-460F-990BF0DCFE68}"/>
          </ac:grpSpMkLst>
        </pc:grpChg>
        <pc:grpChg chg="del mod">
          <ac:chgData name="Mario Martinez" userId="3a8698ea-445f-4751-a923-c95ba728fd8c" providerId="ADAL" clId="{8DD508BC-A121-44E9-B0C3-2F55E1E367CB}" dt="2025-05-13T05:10:45.995" v="2790"/>
          <ac:grpSpMkLst>
            <pc:docMk/>
            <pc:sldMk cId="1983523355" sldId="637"/>
            <ac:grpSpMk id="121" creationId="{06C3A92A-0350-1E2B-B4E4-E77FC8FE9588}"/>
          </ac:grpSpMkLst>
        </pc:grpChg>
        <pc:grpChg chg="del mod">
          <ac:chgData name="Mario Martinez" userId="3a8698ea-445f-4751-a923-c95ba728fd8c" providerId="ADAL" clId="{8DD508BC-A121-44E9-B0C3-2F55E1E367CB}" dt="2025-05-13T05:11:03.464" v="2812"/>
          <ac:grpSpMkLst>
            <pc:docMk/>
            <pc:sldMk cId="1983523355" sldId="637"/>
            <ac:grpSpMk id="123" creationId="{8A7CFDE7-9BC4-CEC9-30C5-1C02553DE41F}"/>
          </ac:grpSpMkLst>
        </pc:grpChg>
        <pc:grpChg chg="del mod">
          <ac:chgData name="Mario Martinez" userId="3a8698ea-445f-4751-a923-c95ba728fd8c" providerId="ADAL" clId="{8DD508BC-A121-44E9-B0C3-2F55E1E367CB}" dt="2025-05-13T05:11:09.282" v="2820"/>
          <ac:grpSpMkLst>
            <pc:docMk/>
            <pc:sldMk cId="1983523355" sldId="637"/>
            <ac:grpSpMk id="127" creationId="{367ADA5C-3E57-C3FC-8990-E09F2AB103ED}"/>
          </ac:grpSpMkLst>
        </pc:grpChg>
        <pc:grpChg chg="del mod">
          <ac:chgData name="Mario Martinez" userId="3a8698ea-445f-4751-a923-c95ba728fd8c" providerId="ADAL" clId="{8DD508BC-A121-44E9-B0C3-2F55E1E367CB}" dt="2025-05-13T05:11:03.464" v="2812"/>
          <ac:grpSpMkLst>
            <pc:docMk/>
            <pc:sldMk cId="1983523355" sldId="637"/>
            <ac:grpSpMk id="132" creationId="{61916E1E-F875-29D0-67A8-14814B84F9A0}"/>
          </ac:grpSpMkLst>
        </pc:grpChg>
        <pc:grpChg chg="del mod">
          <ac:chgData name="Mario Martinez" userId="3a8698ea-445f-4751-a923-c95ba728fd8c" providerId="ADAL" clId="{8DD508BC-A121-44E9-B0C3-2F55E1E367CB}" dt="2025-05-13T05:11:04.624" v="2815"/>
          <ac:grpSpMkLst>
            <pc:docMk/>
            <pc:sldMk cId="1983523355" sldId="637"/>
            <ac:grpSpMk id="135" creationId="{06F50E84-BE2A-BD96-DD3D-84EE36140B9B}"/>
          </ac:grpSpMkLst>
        </pc:grpChg>
        <pc:grpChg chg="del mod">
          <ac:chgData name="Mario Martinez" userId="3a8698ea-445f-4751-a923-c95ba728fd8c" providerId="ADAL" clId="{8DD508BC-A121-44E9-B0C3-2F55E1E367CB}" dt="2025-05-13T05:11:09.282" v="2820"/>
          <ac:grpSpMkLst>
            <pc:docMk/>
            <pc:sldMk cId="1983523355" sldId="637"/>
            <ac:grpSpMk id="138" creationId="{31A03550-44A0-ECB1-FA69-1DB83767E6EA}"/>
          </ac:grpSpMkLst>
        </pc:grpChg>
        <pc:grpChg chg="mod">
          <ac:chgData name="Mario Martinez" userId="3a8698ea-445f-4751-a923-c95ba728fd8c" providerId="ADAL" clId="{8DD508BC-A121-44E9-B0C3-2F55E1E367CB}" dt="2025-05-13T05:13:15.499" v="2933"/>
          <ac:grpSpMkLst>
            <pc:docMk/>
            <pc:sldMk cId="1983523355" sldId="637"/>
            <ac:grpSpMk id="140" creationId="{9A1D4B57-5D4F-B7CE-DEB1-F6FF8DB68BBC}"/>
          </ac:grpSpMkLst>
        </pc:grpChg>
        <pc:grpChg chg="del mod">
          <ac:chgData name="Mario Martinez" userId="3a8698ea-445f-4751-a923-c95ba728fd8c" providerId="ADAL" clId="{8DD508BC-A121-44E9-B0C3-2F55E1E367CB}" dt="2025-05-13T05:11:19.748" v="2825"/>
          <ac:grpSpMkLst>
            <pc:docMk/>
            <pc:sldMk cId="1983523355" sldId="637"/>
            <ac:grpSpMk id="143" creationId="{82C3981E-69EF-DFD7-5CCE-03AD447660F2}"/>
          </ac:grpSpMkLst>
        </pc:grpChg>
        <pc:grpChg chg="del mod">
          <ac:chgData name="Mario Martinez" userId="3a8698ea-445f-4751-a923-c95ba728fd8c" providerId="ADAL" clId="{8DD508BC-A121-44E9-B0C3-2F55E1E367CB}" dt="2025-05-13T05:11:22.164" v="2827"/>
          <ac:grpSpMkLst>
            <pc:docMk/>
            <pc:sldMk cId="1983523355" sldId="637"/>
            <ac:grpSpMk id="148" creationId="{46CD22A6-2A9A-BB1A-5D4E-217BC7B51EC0}"/>
          </ac:grpSpMkLst>
        </pc:grpChg>
        <pc:grpChg chg="del mod">
          <ac:chgData name="Mario Martinez" userId="3a8698ea-445f-4751-a923-c95ba728fd8c" providerId="ADAL" clId="{8DD508BC-A121-44E9-B0C3-2F55E1E367CB}" dt="2025-05-13T05:11:25.904" v="2830"/>
          <ac:grpSpMkLst>
            <pc:docMk/>
            <pc:sldMk cId="1983523355" sldId="637"/>
            <ac:grpSpMk id="150" creationId="{5783DB39-7B3F-369F-5A77-3CA448EA6896}"/>
          </ac:grpSpMkLst>
        </pc:grpChg>
        <pc:grpChg chg="mod">
          <ac:chgData name="Mario Martinez" userId="3a8698ea-445f-4751-a923-c95ba728fd8c" providerId="ADAL" clId="{8DD508BC-A121-44E9-B0C3-2F55E1E367CB}" dt="2025-05-13T05:11:37.328" v="2849"/>
          <ac:grpSpMkLst>
            <pc:docMk/>
            <pc:sldMk cId="1983523355" sldId="637"/>
            <ac:grpSpMk id="153" creationId="{0C8195E8-C129-3AA9-3336-C3DAC3F58ECD}"/>
          </ac:grpSpMkLst>
        </pc:grpChg>
        <pc:grpChg chg="del mod">
          <ac:chgData name="Mario Martinez" userId="3a8698ea-445f-4751-a923-c95ba728fd8c" providerId="ADAL" clId="{8DD508BC-A121-44E9-B0C3-2F55E1E367CB}" dt="2025-05-13T05:13:14.058" v="2930"/>
          <ac:grpSpMkLst>
            <pc:docMk/>
            <pc:sldMk cId="1983523355" sldId="637"/>
            <ac:grpSpMk id="157" creationId="{CD90AC74-AD00-B026-A89A-8E9CF48B9479}"/>
          </ac:grpSpMkLst>
        </pc:grpChg>
        <pc:grpChg chg="del mod">
          <ac:chgData name="Mario Martinez" userId="3a8698ea-445f-4751-a923-c95ba728fd8c" providerId="ADAL" clId="{8DD508BC-A121-44E9-B0C3-2F55E1E367CB}" dt="2025-05-13T05:12:44.053" v="2886"/>
          <ac:grpSpMkLst>
            <pc:docMk/>
            <pc:sldMk cId="1983523355" sldId="637"/>
            <ac:grpSpMk id="168" creationId="{023E320F-0E09-1298-5121-74BEFA44E1D5}"/>
          </ac:grpSpMkLst>
        </pc:grpChg>
        <pc:grpChg chg="del mod">
          <ac:chgData name="Mario Martinez" userId="3a8698ea-445f-4751-a923-c95ba728fd8c" providerId="ADAL" clId="{8DD508BC-A121-44E9-B0C3-2F55E1E367CB}" dt="2025-05-13T05:13:12.527" v="2928"/>
          <ac:grpSpMkLst>
            <pc:docMk/>
            <pc:sldMk cId="1983523355" sldId="637"/>
            <ac:grpSpMk id="173" creationId="{1BCEA79A-5DB6-784B-F338-2817C3F99542}"/>
          </ac:grpSpMkLst>
        </pc:grpChg>
        <pc:grpChg chg="del mod">
          <ac:chgData name="Mario Martinez" userId="3a8698ea-445f-4751-a923-c95ba728fd8c" providerId="ADAL" clId="{8DD508BC-A121-44E9-B0C3-2F55E1E367CB}" dt="2025-05-13T05:12:53.040" v="2892"/>
          <ac:grpSpMkLst>
            <pc:docMk/>
            <pc:sldMk cId="1983523355" sldId="637"/>
            <ac:grpSpMk id="175" creationId="{172F92E8-672F-07DF-D719-8F16738DCB49}"/>
          </ac:grpSpMkLst>
        </pc:grpChg>
        <pc:inkChg chg="add del">
          <ac:chgData name="Mario Martinez" userId="3a8698ea-445f-4751-a923-c95ba728fd8c" providerId="ADAL" clId="{8DD508BC-A121-44E9-B0C3-2F55E1E367CB}" dt="2025-05-13T04:29:06.507" v="1605"/>
          <ac:inkMkLst>
            <pc:docMk/>
            <pc:sldMk cId="1983523355" sldId="637"/>
            <ac:inkMk id="9" creationId="{970F4C68-1B80-D16D-D5C8-60A8424ED658}"/>
          </ac:inkMkLst>
        </pc:inkChg>
        <pc:inkChg chg="add del">
          <ac:chgData name="Mario Martinez" userId="3a8698ea-445f-4751-a923-c95ba728fd8c" providerId="ADAL" clId="{8DD508BC-A121-44E9-B0C3-2F55E1E367CB}" dt="2025-05-13T04:30:58.851" v="1637"/>
          <ac:inkMkLst>
            <pc:docMk/>
            <pc:sldMk cId="1983523355" sldId="637"/>
            <ac:inkMk id="11" creationId="{467F464A-37A0-5DA6-3C52-25E3DBAA4677}"/>
          </ac:inkMkLst>
        </pc:inkChg>
        <pc:inkChg chg="add del">
          <ac:chgData name="Mario Martinez" userId="3a8698ea-445f-4751-a923-c95ba728fd8c" providerId="ADAL" clId="{8DD508BC-A121-44E9-B0C3-2F55E1E367CB}" dt="2025-05-13T04:31:00.042" v="1639"/>
          <ac:inkMkLst>
            <pc:docMk/>
            <pc:sldMk cId="1983523355" sldId="637"/>
            <ac:inkMk id="12" creationId="{6EB0C11F-A86A-AC6D-5E31-A83A4BD9C129}"/>
          </ac:inkMkLst>
        </pc:inkChg>
        <pc:inkChg chg="add del mod">
          <ac:chgData name="Mario Martinez" userId="3a8698ea-445f-4751-a923-c95ba728fd8c" providerId="ADAL" clId="{8DD508BC-A121-44E9-B0C3-2F55E1E367CB}" dt="2025-05-13T04:31:00.042" v="1638"/>
          <ac:inkMkLst>
            <pc:docMk/>
            <pc:sldMk cId="1983523355" sldId="637"/>
            <ac:inkMk id="14" creationId="{CD213712-AAF2-8823-78EF-97E6C2A1BEBE}"/>
          </ac:inkMkLst>
        </pc:inkChg>
        <pc:inkChg chg="add del mod">
          <ac:chgData name="Mario Martinez" userId="3a8698ea-445f-4751-a923-c95ba728fd8c" providerId="ADAL" clId="{8DD508BC-A121-44E9-B0C3-2F55E1E367CB}" dt="2025-05-13T04:31:00.043" v="1641"/>
          <ac:inkMkLst>
            <pc:docMk/>
            <pc:sldMk cId="1983523355" sldId="637"/>
            <ac:inkMk id="15" creationId="{0B3358A1-6961-36A0-309E-475C33CD0B69}"/>
          </ac:inkMkLst>
        </pc:inkChg>
        <pc:inkChg chg="add del">
          <ac:chgData name="Mario Martinez" userId="3a8698ea-445f-4751-a923-c95ba728fd8c" providerId="ADAL" clId="{8DD508BC-A121-44E9-B0C3-2F55E1E367CB}" dt="2025-05-13T04:29:47.223" v="1612"/>
          <ac:inkMkLst>
            <pc:docMk/>
            <pc:sldMk cId="1983523355" sldId="637"/>
            <ac:inkMk id="20" creationId="{AE39B60D-DF70-281C-B241-21B344AF1B02}"/>
          </ac:inkMkLst>
        </pc:inkChg>
        <pc:inkChg chg="add del">
          <ac:chgData name="Mario Martinez" userId="3a8698ea-445f-4751-a923-c95ba728fd8c" providerId="ADAL" clId="{8DD508BC-A121-44E9-B0C3-2F55E1E367CB}" dt="2025-05-13T04:31:00.043" v="1640"/>
          <ac:inkMkLst>
            <pc:docMk/>
            <pc:sldMk cId="1983523355" sldId="637"/>
            <ac:inkMk id="21" creationId="{5167965D-D8AD-E196-DAA3-E561E3C8BB30}"/>
          </ac:inkMkLst>
        </pc:inkChg>
        <pc:inkChg chg="add del">
          <ac:chgData name="Mario Martinez" userId="3a8698ea-445f-4751-a923-c95ba728fd8c" providerId="ADAL" clId="{8DD508BC-A121-44E9-B0C3-2F55E1E367CB}" dt="2025-05-13T04:30:58.595" v="1636"/>
          <ac:inkMkLst>
            <pc:docMk/>
            <pc:sldMk cId="1983523355" sldId="637"/>
            <ac:inkMk id="22" creationId="{201236D5-6649-E4F7-3EBF-2C16337042E6}"/>
          </ac:inkMkLst>
        </pc:inkChg>
        <pc:inkChg chg="add del">
          <ac:chgData name="Mario Martinez" userId="3a8698ea-445f-4751-a923-c95ba728fd8c" providerId="ADAL" clId="{8DD508BC-A121-44E9-B0C3-2F55E1E367CB}" dt="2025-05-14T06:55:16.068" v="3231" actId="478"/>
          <ac:inkMkLst>
            <pc:docMk/>
            <pc:sldMk cId="1983523355" sldId="637"/>
            <ac:inkMk id="23" creationId="{E55EF9B3-F0E8-6857-828E-3AACFB339FAF}"/>
          </ac:inkMkLst>
        </pc:inkChg>
        <pc:inkChg chg="add del mod">
          <ac:chgData name="Mario Martinez" userId="3a8698ea-445f-4751-a923-c95ba728fd8c" providerId="ADAL" clId="{8DD508BC-A121-44E9-B0C3-2F55E1E367CB}" dt="2025-05-13T05:08:17.773" v="2681"/>
          <ac:inkMkLst>
            <pc:docMk/>
            <pc:sldMk cId="1983523355" sldId="637"/>
            <ac:inkMk id="24" creationId="{CD812FA4-9DA3-A3A8-EFDB-8B89C3B3385D}"/>
          </ac:inkMkLst>
        </pc:inkChg>
        <pc:inkChg chg="add del mod">
          <ac:chgData name="Mario Martinez" userId="3a8698ea-445f-4751-a923-c95ba728fd8c" providerId="ADAL" clId="{8DD508BC-A121-44E9-B0C3-2F55E1E367CB}" dt="2025-05-13T05:08:18.419" v="2684"/>
          <ac:inkMkLst>
            <pc:docMk/>
            <pc:sldMk cId="1983523355" sldId="637"/>
            <ac:inkMk id="25" creationId="{0D5506BD-59A7-2CD8-E746-8A47FF77293C}"/>
          </ac:inkMkLst>
        </pc:inkChg>
        <pc:inkChg chg="add del mod">
          <ac:chgData name="Mario Martinez" userId="3a8698ea-445f-4751-a923-c95ba728fd8c" providerId="ADAL" clId="{8DD508BC-A121-44E9-B0C3-2F55E1E367CB}" dt="2025-05-13T05:08:17.562" v="2680"/>
          <ac:inkMkLst>
            <pc:docMk/>
            <pc:sldMk cId="1983523355" sldId="637"/>
            <ac:inkMk id="27" creationId="{F89CCA95-7B57-D88F-9240-FA8B95956581}"/>
          </ac:inkMkLst>
        </pc:inkChg>
        <pc:inkChg chg="add del mod">
          <ac:chgData name="Mario Martinez" userId="3a8698ea-445f-4751-a923-c95ba728fd8c" providerId="ADAL" clId="{8DD508BC-A121-44E9-B0C3-2F55E1E367CB}" dt="2025-05-13T05:08:18.419" v="2682"/>
          <ac:inkMkLst>
            <pc:docMk/>
            <pc:sldMk cId="1983523355" sldId="637"/>
            <ac:inkMk id="28" creationId="{F48AA24E-CF0F-BCF7-1A1B-35D3E7C529B8}"/>
          </ac:inkMkLst>
        </pc:inkChg>
        <pc:inkChg chg="add del mod">
          <ac:chgData name="Mario Martinez" userId="3a8698ea-445f-4751-a923-c95ba728fd8c" providerId="ADAL" clId="{8DD508BC-A121-44E9-B0C3-2F55E1E367CB}" dt="2025-05-13T05:08:18.419" v="2683"/>
          <ac:inkMkLst>
            <pc:docMk/>
            <pc:sldMk cId="1983523355" sldId="637"/>
            <ac:inkMk id="30" creationId="{2068746A-4936-30C3-E3C4-C5273B5F28F3}"/>
          </ac:inkMkLst>
        </pc:inkChg>
        <pc:inkChg chg="add del mod">
          <ac:chgData name="Mario Martinez" userId="3a8698ea-445f-4751-a923-c95ba728fd8c" providerId="ADAL" clId="{8DD508BC-A121-44E9-B0C3-2F55E1E367CB}" dt="2025-05-13T05:08:18.778" v="2687"/>
          <ac:inkMkLst>
            <pc:docMk/>
            <pc:sldMk cId="1983523355" sldId="637"/>
            <ac:inkMk id="31" creationId="{6F0FA151-1454-2588-7BF2-5F5FF1B9C744}"/>
          </ac:inkMkLst>
        </pc:inkChg>
        <pc:inkChg chg="add del mod">
          <ac:chgData name="Mario Martinez" userId="3a8698ea-445f-4751-a923-c95ba728fd8c" providerId="ADAL" clId="{8DD508BC-A121-44E9-B0C3-2F55E1E367CB}" dt="2025-05-13T05:08:17.561" v="2679"/>
          <ac:inkMkLst>
            <pc:docMk/>
            <pc:sldMk cId="1983523355" sldId="637"/>
            <ac:inkMk id="33" creationId="{1FB3D536-AE84-21FC-862E-6E515BD8D14B}"/>
          </ac:inkMkLst>
        </pc:inkChg>
        <pc:inkChg chg="add del mod">
          <ac:chgData name="Mario Martinez" userId="3a8698ea-445f-4751-a923-c95ba728fd8c" providerId="ADAL" clId="{8DD508BC-A121-44E9-B0C3-2F55E1E367CB}" dt="2025-05-13T05:08:18.419" v="2685"/>
          <ac:inkMkLst>
            <pc:docMk/>
            <pc:sldMk cId="1983523355" sldId="637"/>
            <ac:inkMk id="34" creationId="{28399082-DC6D-DBB9-1F2E-536E1FF0D0DC}"/>
          </ac:inkMkLst>
        </pc:inkChg>
        <pc:inkChg chg="add del mod">
          <ac:chgData name="Mario Martinez" userId="3a8698ea-445f-4751-a923-c95ba728fd8c" providerId="ADAL" clId="{8DD508BC-A121-44E9-B0C3-2F55E1E367CB}" dt="2025-05-13T05:08:18.419" v="2686"/>
          <ac:inkMkLst>
            <pc:docMk/>
            <pc:sldMk cId="1983523355" sldId="637"/>
            <ac:inkMk id="35" creationId="{981B1DF1-932F-11D2-CDF7-9D11D1D178D0}"/>
          </ac:inkMkLst>
        </pc:inkChg>
        <pc:inkChg chg="add del mod">
          <ac:chgData name="Mario Martinez" userId="3a8698ea-445f-4751-a923-c95ba728fd8c" providerId="ADAL" clId="{8DD508BC-A121-44E9-B0C3-2F55E1E367CB}" dt="2025-05-13T05:09:21.384" v="2714"/>
          <ac:inkMkLst>
            <pc:docMk/>
            <pc:sldMk cId="1983523355" sldId="637"/>
            <ac:inkMk id="37" creationId="{141431E9-1868-33D5-CFE7-C624750DF8F3}"/>
          </ac:inkMkLst>
        </pc:inkChg>
        <pc:inkChg chg="add del mod">
          <ac:chgData name="Mario Martinez" userId="3a8698ea-445f-4751-a923-c95ba728fd8c" providerId="ADAL" clId="{8DD508BC-A121-44E9-B0C3-2F55E1E367CB}" dt="2025-05-13T05:09:21.384" v="2715"/>
          <ac:inkMkLst>
            <pc:docMk/>
            <pc:sldMk cId="1983523355" sldId="637"/>
            <ac:inkMk id="38" creationId="{F5EFAA36-B1EB-02FE-739B-7AB162710584}"/>
          </ac:inkMkLst>
        </pc:inkChg>
        <pc:inkChg chg="add del mod">
          <ac:chgData name="Mario Martinez" userId="3a8698ea-445f-4751-a923-c95ba728fd8c" providerId="ADAL" clId="{8DD508BC-A121-44E9-B0C3-2F55E1E367CB}" dt="2025-05-13T05:10:06.018" v="2736"/>
          <ac:inkMkLst>
            <pc:docMk/>
            <pc:sldMk cId="1983523355" sldId="637"/>
            <ac:inkMk id="40" creationId="{037115A1-7196-1F4C-33DB-407E11F8C00A}"/>
          </ac:inkMkLst>
        </pc:inkChg>
        <pc:inkChg chg="add del mod">
          <ac:chgData name="Mario Martinez" userId="3a8698ea-445f-4751-a923-c95ba728fd8c" providerId="ADAL" clId="{8DD508BC-A121-44E9-B0C3-2F55E1E367CB}" dt="2025-05-13T05:10:07.235" v="2742"/>
          <ac:inkMkLst>
            <pc:docMk/>
            <pc:sldMk cId="1983523355" sldId="637"/>
            <ac:inkMk id="41" creationId="{5712C36A-202D-A594-1765-7D4C2AD233A1}"/>
          </ac:inkMkLst>
        </pc:inkChg>
        <pc:inkChg chg="add del mod">
          <ac:chgData name="Mario Martinez" userId="3a8698ea-445f-4751-a923-c95ba728fd8c" providerId="ADAL" clId="{8DD508BC-A121-44E9-B0C3-2F55E1E367CB}" dt="2025-05-13T05:10:06.786" v="2739"/>
          <ac:inkMkLst>
            <pc:docMk/>
            <pc:sldMk cId="1983523355" sldId="637"/>
            <ac:inkMk id="43" creationId="{4B14927C-32D0-9118-9EFD-5D72900F64D4}"/>
          </ac:inkMkLst>
        </pc:inkChg>
        <pc:inkChg chg="add del mod">
          <ac:chgData name="Mario Martinez" userId="3a8698ea-445f-4751-a923-c95ba728fd8c" providerId="ADAL" clId="{8DD508BC-A121-44E9-B0C3-2F55E1E367CB}" dt="2025-05-13T05:10:07.235" v="2741"/>
          <ac:inkMkLst>
            <pc:docMk/>
            <pc:sldMk cId="1983523355" sldId="637"/>
            <ac:inkMk id="44" creationId="{EFCD32A7-1CBC-F322-89A9-E14BA709B206}"/>
          </ac:inkMkLst>
        </pc:inkChg>
        <pc:inkChg chg="add del mod">
          <ac:chgData name="Mario Martinez" userId="3a8698ea-445f-4751-a923-c95ba728fd8c" providerId="ADAL" clId="{8DD508BC-A121-44E9-B0C3-2F55E1E367CB}" dt="2025-05-13T05:09:19.581" v="2711"/>
          <ac:inkMkLst>
            <pc:docMk/>
            <pc:sldMk cId="1983523355" sldId="637"/>
            <ac:inkMk id="46" creationId="{616234B8-98AF-2DE0-49AC-A96B2B808442}"/>
          </ac:inkMkLst>
        </pc:inkChg>
        <pc:inkChg chg="add del mod">
          <ac:chgData name="Mario Martinez" userId="3a8698ea-445f-4751-a923-c95ba728fd8c" providerId="ADAL" clId="{8DD508BC-A121-44E9-B0C3-2F55E1E367CB}" dt="2025-05-13T05:09:08.802" v="2708"/>
          <ac:inkMkLst>
            <pc:docMk/>
            <pc:sldMk cId="1983523355" sldId="637"/>
            <ac:inkMk id="47" creationId="{35C5F97C-D0A7-78B7-11A2-473336E64401}"/>
          </ac:inkMkLst>
        </pc:inkChg>
        <pc:inkChg chg="add del mod">
          <ac:chgData name="Mario Martinez" userId="3a8698ea-445f-4751-a923-c95ba728fd8c" providerId="ADAL" clId="{8DD508BC-A121-44E9-B0C3-2F55E1E367CB}" dt="2025-05-13T05:10:07.235" v="2740"/>
          <ac:inkMkLst>
            <pc:docMk/>
            <pc:sldMk cId="1983523355" sldId="637"/>
            <ac:inkMk id="49" creationId="{D2734C47-5CC6-048D-9441-F956FAEC4177}"/>
          </ac:inkMkLst>
        </pc:inkChg>
        <pc:inkChg chg="add del mod">
          <ac:chgData name="Mario Martinez" userId="3a8698ea-445f-4751-a923-c95ba728fd8c" providerId="ADAL" clId="{8DD508BC-A121-44E9-B0C3-2F55E1E367CB}" dt="2025-05-13T05:09:20.032" v="2713"/>
          <ac:inkMkLst>
            <pc:docMk/>
            <pc:sldMk cId="1983523355" sldId="637"/>
            <ac:inkMk id="50" creationId="{F898B3D5-93F5-9B4D-12BB-D754F34EC74E}"/>
          </ac:inkMkLst>
        </pc:inkChg>
        <pc:inkChg chg="add del mod">
          <ac:chgData name="Mario Martinez" userId="3a8698ea-445f-4751-a923-c95ba728fd8c" providerId="ADAL" clId="{8DD508BC-A121-44E9-B0C3-2F55E1E367CB}" dt="2025-05-13T05:09:19.326" v="2710"/>
          <ac:inkMkLst>
            <pc:docMk/>
            <pc:sldMk cId="1983523355" sldId="637"/>
            <ac:inkMk id="51" creationId="{82880AC7-0A7C-8EC3-40D2-52C1BE8C601B}"/>
          </ac:inkMkLst>
        </pc:inkChg>
        <pc:inkChg chg="add del mod">
          <ac:chgData name="Mario Martinez" userId="3a8698ea-445f-4751-a923-c95ba728fd8c" providerId="ADAL" clId="{8DD508BC-A121-44E9-B0C3-2F55E1E367CB}" dt="2025-05-13T05:09:21.878" v="2716"/>
          <ac:inkMkLst>
            <pc:docMk/>
            <pc:sldMk cId="1983523355" sldId="637"/>
            <ac:inkMk id="53" creationId="{5E09B667-B2C4-3919-2B09-2E4A5EA361C0}"/>
          </ac:inkMkLst>
        </pc:inkChg>
        <pc:inkChg chg="add del mod">
          <ac:chgData name="Mario Martinez" userId="3a8698ea-445f-4751-a923-c95ba728fd8c" providerId="ADAL" clId="{8DD508BC-A121-44E9-B0C3-2F55E1E367CB}" dt="2025-05-13T05:09:19.582" v="2712"/>
          <ac:inkMkLst>
            <pc:docMk/>
            <pc:sldMk cId="1983523355" sldId="637"/>
            <ac:inkMk id="54" creationId="{8827F924-3631-90DA-D37D-46A527654EF4}"/>
          </ac:inkMkLst>
        </pc:inkChg>
        <pc:inkChg chg="add del mod">
          <ac:chgData name="Mario Martinez" userId="3a8698ea-445f-4751-a923-c95ba728fd8c" providerId="ADAL" clId="{8DD508BC-A121-44E9-B0C3-2F55E1E367CB}" dt="2025-05-13T05:09:19.326" v="2709"/>
          <ac:inkMkLst>
            <pc:docMk/>
            <pc:sldMk cId="1983523355" sldId="637"/>
            <ac:inkMk id="55" creationId="{525DB4B2-4BA5-8709-A4AC-CC60DEF83279}"/>
          </ac:inkMkLst>
        </pc:inkChg>
        <pc:inkChg chg="add del">
          <ac:chgData name="Mario Martinez" userId="3a8698ea-445f-4751-a923-c95ba728fd8c" providerId="ADAL" clId="{8DD508BC-A121-44E9-B0C3-2F55E1E367CB}" dt="2025-05-13T05:13:15.499" v="2932"/>
          <ac:inkMkLst>
            <pc:docMk/>
            <pc:sldMk cId="1983523355" sldId="637"/>
            <ac:inkMk id="58" creationId="{A7590AA6-4CFE-CCBE-51F8-945A4112668B}"/>
          </ac:inkMkLst>
        </pc:inkChg>
        <pc:inkChg chg="add del mod">
          <ac:chgData name="Mario Martinez" userId="3a8698ea-445f-4751-a923-c95ba728fd8c" providerId="ADAL" clId="{8DD508BC-A121-44E9-B0C3-2F55E1E367CB}" dt="2025-05-13T05:10:06.785" v="2738"/>
          <ac:inkMkLst>
            <pc:docMk/>
            <pc:sldMk cId="1983523355" sldId="637"/>
            <ac:inkMk id="59" creationId="{D99A5EBC-4DAD-E934-5DE5-2CC275E2B597}"/>
          </ac:inkMkLst>
        </pc:inkChg>
        <pc:inkChg chg="add del mod">
          <ac:chgData name="Mario Martinez" userId="3a8698ea-445f-4751-a923-c95ba728fd8c" providerId="ADAL" clId="{8DD508BC-A121-44E9-B0C3-2F55E1E367CB}" dt="2025-05-13T05:10:06.317" v="2737"/>
          <ac:inkMkLst>
            <pc:docMk/>
            <pc:sldMk cId="1983523355" sldId="637"/>
            <ac:inkMk id="60" creationId="{E5039A94-CAF3-0B4A-97B1-39144C630536}"/>
          </ac:inkMkLst>
        </pc:inkChg>
        <pc:inkChg chg="add mod">
          <ac:chgData name="Mario Martinez" userId="3a8698ea-445f-4751-a923-c95ba728fd8c" providerId="ADAL" clId="{8DD508BC-A121-44E9-B0C3-2F55E1E367CB}" dt="2025-05-13T05:09:42.623" v="2734"/>
          <ac:inkMkLst>
            <pc:docMk/>
            <pc:sldMk cId="1983523355" sldId="637"/>
            <ac:inkMk id="62" creationId="{AA662C69-9167-6143-26B0-7EDD28B38AD3}"/>
          </ac:inkMkLst>
        </pc:inkChg>
        <pc:inkChg chg="add del mod">
          <ac:chgData name="Mario Martinez" userId="3a8698ea-445f-4751-a923-c95ba728fd8c" providerId="ADAL" clId="{8DD508BC-A121-44E9-B0C3-2F55E1E367CB}" dt="2025-05-13T05:11:35.632" v="2837"/>
          <ac:inkMkLst>
            <pc:docMk/>
            <pc:sldMk cId="1983523355" sldId="637"/>
            <ac:inkMk id="63" creationId="{9CC9A34F-4CA4-17D7-72B5-0E411E36F473}"/>
          </ac:inkMkLst>
        </pc:inkChg>
        <pc:inkChg chg="add del mod">
          <ac:chgData name="Mario Martinez" userId="3a8698ea-445f-4751-a923-c95ba728fd8c" providerId="ADAL" clId="{8DD508BC-A121-44E9-B0C3-2F55E1E367CB}" dt="2025-05-13T05:11:36.083" v="2841"/>
          <ac:inkMkLst>
            <pc:docMk/>
            <pc:sldMk cId="1983523355" sldId="637"/>
            <ac:inkMk id="64" creationId="{2642605F-6AF9-32C6-DEB8-F26F0F5A910D}"/>
          </ac:inkMkLst>
        </pc:inkChg>
        <pc:inkChg chg="add del mod">
          <ac:chgData name="Mario Martinez" userId="3a8698ea-445f-4751-a923-c95ba728fd8c" providerId="ADAL" clId="{8DD508BC-A121-44E9-B0C3-2F55E1E367CB}" dt="2025-05-13T05:11:37.328" v="2849"/>
          <ac:inkMkLst>
            <pc:docMk/>
            <pc:sldMk cId="1983523355" sldId="637"/>
            <ac:inkMk id="65" creationId="{81268592-D466-506B-377A-F75F84CCC380}"/>
          </ac:inkMkLst>
        </pc:inkChg>
        <pc:inkChg chg="add del mod">
          <ac:chgData name="Mario Martinez" userId="3a8698ea-445f-4751-a923-c95ba728fd8c" providerId="ADAL" clId="{8DD508BC-A121-44E9-B0C3-2F55E1E367CB}" dt="2025-05-13T05:11:37.103" v="2847"/>
          <ac:inkMkLst>
            <pc:docMk/>
            <pc:sldMk cId="1983523355" sldId="637"/>
            <ac:inkMk id="66" creationId="{806101AC-B3DD-C24D-50D2-14A8BAA2677D}"/>
          </ac:inkMkLst>
        </pc:inkChg>
        <pc:inkChg chg="add del mod">
          <ac:chgData name="Mario Martinez" userId="3a8698ea-445f-4751-a923-c95ba728fd8c" providerId="ADAL" clId="{8DD508BC-A121-44E9-B0C3-2F55E1E367CB}" dt="2025-05-13T05:11:37.103" v="2846"/>
          <ac:inkMkLst>
            <pc:docMk/>
            <pc:sldMk cId="1983523355" sldId="637"/>
            <ac:inkMk id="67" creationId="{41E1BE8A-E5BD-75BC-66CE-B644E98DF3ED}"/>
          </ac:inkMkLst>
        </pc:inkChg>
        <pc:inkChg chg="add del mod">
          <ac:chgData name="Mario Martinez" userId="3a8698ea-445f-4751-a923-c95ba728fd8c" providerId="ADAL" clId="{8DD508BC-A121-44E9-B0C3-2F55E1E367CB}" dt="2025-05-13T05:11:36.712" v="2844"/>
          <ac:inkMkLst>
            <pc:docMk/>
            <pc:sldMk cId="1983523355" sldId="637"/>
            <ac:inkMk id="68" creationId="{10BCF27A-0DC8-CCD1-7661-AE753FD64D88}"/>
          </ac:inkMkLst>
        </pc:inkChg>
        <pc:inkChg chg="add mod">
          <ac:chgData name="Mario Martinez" userId="3a8698ea-445f-4751-a923-c95ba728fd8c" providerId="ADAL" clId="{8DD508BC-A121-44E9-B0C3-2F55E1E367CB}" dt="2025-05-13T05:11:37.328" v="2849"/>
          <ac:inkMkLst>
            <pc:docMk/>
            <pc:sldMk cId="1983523355" sldId="637"/>
            <ac:inkMk id="69" creationId="{5EF864E3-A810-9A3C-58AE-BBAB71C451EE}"/>
          </ac:inkMkLst>
        </pc:inkChg>
        <pc:inkChg chg="add mod">
          <ac:chgData name="Mario Martinez" userId="3a8698ea-445f-4751-a923-c95ba728fd8c" providerId="ADAL" clId="{8DD508BC-A121-44E9-B0C3-2F55E1E367CB}" dt="2025-05-13T05:09:42.623" v="2734"/>
          <ac:inkMkLst>
            <pc:docMk/>
            <pc:sldMk cId="1983523355" sldId="637"/>
            <ac:inkMk id="70" creationId="{F849B726-F000-E843-6D8F-68CA3C3FC912}"/>
          </ac:inkMkLst>
        </pc:inkChg>
        <pc:inkChg chg="add del mod">
          <ac:chgData name="Mario Martinez" userId="3a8698ea-445f-4751-a923-c95ba728fd8c" providerId="ADAL" clId="{8DD508BC-A121-44E9-B0C3-2F55E1E367CB}" dt="2025-05-13T05:11:36.083" v="2842"/>
          <ac:inkMkLst>
            <pc:docMk/>
            <pc:sldMk cId="1983523355" sldId="637"/>
            <ac:inkMk id="72" creationId="{6CC925AA-01D7-5114-8142-73FF850FF122}"/>
          </ac:inkMkLst>
        </pc:inkChg>
        <pc:inkChg chg="add del">
          <ac:chgData name="Mario Martinez" userId="3a8698ea-445f-4751-a923-c95ba728fd8c" providerId="ADAL" clId="{8DD508BC-A121-44E9-B0C3-2F55E1E367CB}" dt="2025-05-13T05:11:35.122" v="2834"/>
          <ac:inkMkLst>
            <pc:docMk/>
            <pc:sldMk cId="1983523355" sldId="637"/>
            <ac:inkMk id="74" creationId="{282D17E2-FD0D-24F1-45F7-9CF35F41095D}"/>
          </ac:inkMkLst>
        </pc:inkChg>
        <pc:inkChg chg="add del">
          <ac:chgData name="Mario Martinez" userId="3a8698ea-445f-4751-a923-c95ba728fd8c" providerId="ADAL" clId="{8DD508BC-A121-44E9-B0C3-2F55E1E367CB}" dt="2025-05-14T06:55:17.685" v="3232" actId="478"/>
          <ac:inkMkLst>
            <pc:docMk/>
            <pc:sldMk cId="1983523355" sldId="637"/>
            <ac:inkMk id="76" creationId="{04296D2F-C854-1AB4-1C28-166A1191BDCF}"/>
          </ac:inkMkLst>
        </pc:inkChg>
        <pc:inkChg chg="add del mod">
          <ac:chgData name="Mario Martinez" userId="3a8698ea-445f-4751-a923-c95ba728fd8c" providerId="ADAL" clId="{8DD508BC-A121-44E9-B0C3-2F55E1E367CB}" dt="2025-05-13T05:12:58.345" v="2917"/>
          <ac:inkMkLst>
            <pc:docMk/>
            <pc:sldMk cId="1983523355" sldId="637"/>
            <ac:inkMk id="77" creationId="{C7731138-1E5A-0F15-D4ED-8310AB1B2726}"/>
          </ac:inkMkLst>
        </pc:inkChg>
        <pc:inkChg chg="add del mod">
          <ac:chgData name="Mario Martinez" userId="3a8698ea-445f-4751-a923-c95ba728fd8c" providerId="ADAL" clId="{8DD508BC-A121-44E9-B0C3-2F55E1E367CB}" dt="2025-05-13T05:12:58.345" v="2914"/>
          <ac:inkMkLst>
            <pc:docMk/>
            <pc:sldMk cId="1983523355" sldId="637"/>
            <ac:inkMk id="78" creationId="{F67AF614-CC0C-04D4-CE03-739DB53C623F}"/>
          </ac:inkMkLst>
        </pc:inkChg>
        <pc:inkChg chg="add del mod">
          <ac:chgData name="Mario Martinez" userId="3a8698ea-445f-4751-a923-c95ba728fd8c" providerId="ADAL" clId="{8DD508BC-A121-44E9-B0C3-2F55E1E367CB}" dt="2025-05-13T05:12:58.345" v="2915"/>
          <ac:inkMkLst>
            <pc:docMk/>
            <pc:sldMk cId="1983523355" sldId="637"/>
            <ac:inkMk id="79" creationId="{022875DA-76B8-EC73-0460-1801986DCC52}"/>
          </ac:inkMkLst>
        </pc:inkChg>
        <pc:inkChg chg="add del mod">
          <ac:chgData name="Mario Martinez" userId="3a8698ea-445f-4751-a923-c95ba728fd8c" providerId="ADAL" clId="{8DD508BC-A121-44E9-B0C3-2F55E1E367CB}" dt="2025-05-13T05:12:58.344" v="2909"/>
          <ac:inkMkLst>
            <pc:docMk/>
            <pc:sldMk cId="1983523355" sldId="637"/>
            <ac:inkMk id="80" creationId="{9556B242-3A10-1E90-7D4A-0DFBC15B5449}"/>
          </ac:inkMkLst>
        </pc:inkChg>
        <pc:inkChg chg="add mod">
          <ac:chgData name="Mario Martinez" userId="3a8698ea-445f-4751-a923-c95ba728fd8c" providerId="ADAL" clId="{8DD508BC-A121-44E9-B0C3-2F55E1E367CB}" dt="2025-05-13T05:10:12.670" v="2754"/>
          <ac:inkMkLst>
            <pc:docMk/>
            <pc:sldMk cId="1983523355" sldId="637"/>
            <ac:inkMk id="81" creationId="{0A9D0BFA-444E-AE6A-571F-E563895BBE5E}"/>
          </ac:inkMkLst>
        </pc:inkChg>
        <pc:inkChg chg="add del mod">
          <ac:chgData name="Mario Martinez" userId="3a8698ea-445f-4751-a923-c95ba728fd8c" providerId="ADAL" clId="{8DD508BC-A121-44E9-B0C3-2F55E1E367CB}" dt="2025-05-13T05:12:58.971" v="2918"/>
          <ac:inkMkLst>
            <pc:docMk/>
            <pc:sldMk cId="1983523355" sldId="637"/>
            <ac:inkMk id="82" creationId="{C865BCA5-31D7-2141-4E55-B52CE15EE49E}"/>
          </ac:inkMkLst>
        </pc:inkChg>
        <pc:inkChg chg="add del mod">
          <ac:chgData name="Mario Martinez" userId="3a8698ea-445f-4751-a923-c95ba728fd8c" providerId="ADAL" clId="{8DD508BC-A121-44E9-B0C3-2F55E1E367CB}" dt="2025-05-13T05:12:58.344" v="2911"/>
          <ac:inkMkLst>
            <pc:docMk/>
            <pc:sldMk cId="1983523355" sldId="637"/>
            <ac:inkMk id="83" creationId="{2217AAD2-FB70-505A-A891-33EBA4AEF87E}"/>
          </ac:inkMkLst>
        </pc:inkChg>
        <pc:inkChg chg="add mod">
          <ac:chgData name="Mario Martinez" userId="3a8698ea-445f-4751-a923-c95ba728fd8c" providerId="ADAL" clId="{8DD508BC-A121-44E9-B0C3-2F55E1E367CB}" dt="2025-05-13T05:12:58.343" v="2908"/>
          <ac:inkMkLst>
            <pc:docMk/>
            <pc:sldMk cId="1983523355" sldId="637"/>
            <ac:inkMk id="84" creationId="{CAA175EF-9752-60FC-C634-6D67B20DA0E7}"/>
          </ac:inkMkLst>
        </pc:inkChg>
        <pc:inkChg chg="add del mod">
          <ac:chgData name="Mario Martinez" userId="3a8698ea-445f-4751-a923-c95ba728fd8c" providerId="ADAL" clId="{8DD508BC-A121-44E9-B0C3-2F55E1E367CB}" dt="2025-05-13T05:12:58.344" v="2912"/>
          <ac:inkMkLst>
            <pc:docMk/>
            <pc:sldMk cId="1983523355" sldId="637"/>
            <ac:inkMk id="85" creationId="{2E866F0B-1E4D-C4FE-956F-7DA913AE8DDA}"/>
          </ac:inkMkLst>
        </pc:inkChg>
        <pc:inkChg chg="add del mod">
          <ac:chgData name="Mario Martinez" userId="3a8698ea-445f-4751-a923-c95ba728fd8c" providerId="ADAL" clId="{8DD508BC-A121-44E9-B0C3-2F55E1E367CB}" dt="2025-05-13T05:12:58.345" v="2913"/>
          <ac:inkMkLst>
            <pc:docMk/>
            <pc:sldMk cId="1983523355" sldId="637"/>
            <ac:inkMk id="86" creationId="{78312F6E-71DD-4859-7833-F1EEC4032F0C}"/>
          </ac:inkMkLst>
        </pc:inkChg>
        <pc:inkChg chg="add del mod">
          <ac:chgData name="Mario Martinez" userId="3a8698ea-445f-4751-a923-c95ba728fd8c" providerId="ADAL" clId="{8DD508BC-A121-44E9-B0C3-2F55E1E367CB}" dt="2025-05-13T05:12:58.343" v="2908"/>
          <ac:inkMkLst>
            <pc:docMk/>
            <pc:sldMk cId="1983523355" sldId="637"/>
            <ac:inkMk id="87" creationId="{02489495-710E-1D2B-3FC4-FEA46D8E6E37}"/>
          </ac:inkMkLst>
        </pc:inkChg>
        <pc:inkChg chg="add del mod">
          <ac:chgData name="Mario Martinez" userId="3a8698ea-445f-4751-a923-c95ba728fd8c" providerId="ADAL" clId="{8DD508BC-A121-44E9-B0C3-2F55E1E367CB}" dt="2025-05-13T05:12:58.345" v="2916"/>
          <ac:inkMkLst>
            <pc:docMk/>
            <pc:sldMk cId="1983523355" sldId="637"/>
            <ac:inkMk id="89" creationId="{67A4456E-14A6-80A8-5E04-CCB8518D1934}"/>
          </ac:inkMkLst>
        </pc:inkChg>
        <pc:inkChg chg="add del mod">
          <ac:chgData name="Mario Martinez" userId="3a8698ea-445f-4751-a923-c95ba728fd8c" providerId="ADAL" clId="{8DD508BC-A121-44E9-B0C3-2F55E1E367CB}" dt="2025-05-13T05:12:57.125" v="2897"/>
          <ac:inkMkLst>
            <pc:docMk/>
            <pc:sldMk cId="1983523355" sldId="637"/>
            <ac:inkMk id="90" creationId="{74EA31A5-3EA7-A816-6B89-B88C82B5F09E}"/>
          </ac:inkMkLst>
        </pc:inkChg>
        <pc:inkChg chg="add del mod">
          <ac:chgData name="Mario Martinez" userId="3a8698ea-445f-4751-a923-c95ba728fd8c" providerId="ADAL" clId="{8DD508BC-A121-44E9-B0C3-2F55E1E367CB}" dt="2025-05-13T05:12:57.125" v="2899"/>
          <ac:inkMkLst>
            <pc:docMk/>
            <pc:sldMk cId="1983523355" sldId="637"/>
            <ac:inkMk id="91" creationId="{938D5A0D-E3B5-2F36-3C5C-302A070113C9}"/>
          </ac:inkMkLst>
        </pc:inkChg>
        <pc:inkChg chg="add mod">
          <ac:chgData name="Mario Martinez" userId="3a8698ea-445f-4751-a923-c95ba728fd8c" providerId="ADAL" clId="{8DD508BC-A121-44E9-B0C3-2F55E1E367CB}" dt="2025-05-13T05:13:15.499" v="2933"/>
          <ac:inkMkLst>
            <pc:docMk/>
            <pc:sldMk cId="1983523355" sldId="637"/>
            <ac:inkMk id="92" creationId="{37D5D055-E154-6274-A1FA-504DD1E30B78}"/>
          </ac:inkMkLst>
        </pc:inkChg>
        <pc:inkChg chg="add del mod">
          <ac:chgData name="Mario Martinez" userId="3a8698ea-445f-4751-a923-c95ba728fd8c" providerId="ADAL" clId="{8DD508BC-A121-44E9-B0C3-2F55E1E367CB}" dt="2025-05-13T05:12:58.971" v="2919"/>
          <ac:inkMkLst>
            <pc:docMk/>
            <pc:sldMk cId="1983523355" sldId="637"/>
            <ac:inkMk id="93" creationId="{1720F305-969F-A2F4-0653-C78C7CDD0744}"/>
          </ac:inkMkLst>
        </pc:inkChg>
        <pc:inkChg chg="add">
          <ac:chgData name="Mario Martinez" userId="3a8698ea-445f-4751-a923-c95ba728fd8c" providerId="ADAL" clId="{8DD508BC-A121-44E9-B0C3-2F55E1E367CB}" dt="2025-05-13T05:10:14.900" v="2760" actId="9405"/>
          <ac:inkMkLst>
            <pc:docMk/>
            <pc:sldMk cId="1983523355" sldId="637"/>
            <ac:inkMk id="94" creationId="{F41B8B3F-FF01-D971-52B6-1B7F5E4191B3}"/>
          </ac:inkMkLst>
        </pc:inkChg>
        <pc:inkChg chg="add del mod">
          <ac:chgData name="Mario Martinez" userId="3a8698ea-445f-4751-a923-c95ba728fd8c" providerId="ADAL" clId="{8DD508BC-A121-44E9-B0C3-2F55E1E367CB}" dt="2025-05-13T05:12:57.183" v="2904"/>
          <ac:inkMkLst>
            <pc:docMk/>
            <pc:sldMk cId="1983523355" sldId="637"/>
            <ac:inkMk id="95" creationId="{CEC9E6D4-7D07-A071-8C29-3C5C33CF5A4B}"/>
          </ac:inkMkLst>
        </pc:inkChg>
        <pc:inkChg chg="add">
          <ac:chgData name="Mario Martinez" userId="3a8698ea-445f-4751-a923-c95ba728fd8c" providerId="ADAL" clId="{8DD508BC-A121-44E9-B0C3-2F55E1E367CB}" dt="2025-05-13T05:10:15.523" v="2762" actId="9405"/>
          <ac:inkMkLst>
            <pc:docMk/>
            <pc:sldMk cId="1983523355" sldId="637"/>
            <ac:inkMk id="96" creationId="{E88875B5-A930-D5CB-694E-40E6342E0F5C}"/>
          </ac:inkMkLst>
        </pc:inkChg>
        <pc:inkChg chg="add del mod">
          <ac:chgData name="Mario Martinez" userId="3a8698ea-445f-4751-a923-c95ba728fd8c" providerId="ADAL" clId="{8DD508BC-A121-44E9-B0C3-2F55E1E367CB}" dt="2025-05-13T05:12:58.343" v="2906"/>
          <ac:inkMkLst>
            <pc:docMk/>
            <pc:sldMk cId="1983523355" sldId="637"/>
            <ac:inkMk id="97" creationId="{6A8E7D3D-24AE-24C3-E384-9A6412B93F91}"/>
          </ac:inkMkLst>
        </pc:inkChg>
        <pc:inkChg chg="add del mod">
          <ac:chgData name="Mario Martinez" userId="3a8698ea-445f-4751-a923-c95ba728fd8c" providerId="ADAL" clId="{8DD508BC-A121-44E9-B0C3-2F55E1E367CB}" dt="2025-05-13T05:12:57.125" v="2900"/>
          <ac:inkMkLst>
            <pc:docMk/>
            <pc:sldMk cId="1983523355" sldId="637"/>
            <ac:inkMk id="98" creationId="{C283B5E5-EF05-41FF-1DEF-D33C72F9C9D5}"/>
          </ac:inkMkLst>
        </pc:inkChg>
        <pc:inkChg chg="add">
          <ac:chgData name="Mario Martinez" userId="3a8698ea-445f-4751-a923-c95ba728fd8c" providerId="ADAL" clId="{8DD508BC-A121-44E9-B0C3-2F55E1E367CB}" dt="2025-05-13T05:10:16.298" v="2765" actId="9405"/>
          <ac:inkMkLst>
            <pc:docMk/>
            <pc:sldMk cId="1983523355" sldId="637"/>
            <ac:inkMk id="99" creationId="{004FCFCC-95E4-2271-D52D-D3F364DAE738}"/>
          </ac:inkMkLst>
        </pc:inkChg>
        <pc:inkChg chg="add mod">
          <ac:chgData name="Mario Martinez" userId="3a8698ea-445f-4751-a923-c95ba728fd8c" providerId="ADAL" clId="{8DD508BC-A121-44E9-B0C3-2F55E1E367CB}" dt="2025-05-13T05:13:15.499" v="2933"/>
          <ac:inkMkLst>
            <pc:docMk/>
            <pc:sldMk cId="1983523355" sldId="637"/>
            <ac:inkMk id="100" creationId="{A766A186-0A7D-3901-C896-D70AA0713379}"/>
          </ac:inkMkLst>
        </pc:inkChg>
        <pc:inkChg chg="add">
          <ac:chgData name="Mario Martinez" userId="3a8698ea-445f-4751-a923-c95ba728fd8c" providerId="ADAL" clId="{8DD508BC-A121-44E9-B0C3-2F55E1E367CB}" dt="2025-05-13T05:10:16.670" v="2767" actId="9405"/>
          <ac:inkMkLst>
            <pc:docMk/>
            <pc:sldMk cId="1983523355" sldId="637"/>
            <ac:inkMk id="101" creationId="{1A06D0CE-98C2-B34D-E75F-845475B20ED7}"/>
          </ac:inkMkLst>
        </pc:inkChg>
        <pc:inkChg chg="add">
          <ac:chgData name="Mario Martinez" userId="3a8698ea-445f-4751-a923-c95ba728fd8c" providerId="ADAL" clId="{8DD508BC-A121-44E9-B0C3-2F55E1E367CB}" dt="2025-05-13T05:10:17.166" v="2768" actId="9405"/>
          <ac:inkMkLst>
            <pc:docMk/>
            <pc:sldMk cId="1983523355" sldId="637"/>
            <ac:inkMk id="102" creationId="{2CBA0944-762E-C8FE-AA9D-3041FD55B0A4}"/>
          </ac:inkMkLst>
        </pc:inkChg>
        <pc:inkChg chg="add del mod">
          <ac:chgData name="Mario Martinez" userId="3a8698ea-445f-4751-a923-c95ba728fd8c" providerId="ADAL" clId="{8DD508BC-A121-44E9-B0C3-2F55E1E367CB}" dt="2025-05-13T05:12:57.125" v="2903"/>
          <ac:inkMkLst>
            <pc:docMk/>
            <pc:sldMk cId="1983523355" sldId="637"/>
            <ac:inkMk id="103" creationId="{6CD5E787-BBA9-1278-4C8E-D9409DEAD1F0}"/>
          </ac:inkMkLst>
        </pc:inkChg>
        <pc:inkChg chg="add mod">
          <ac:chgData name="Mario Martinez" userId="3a8698ea-445f-4751-a923-c95ba728fd8c" providerId="ADAL" clId="{8DD508BC-A121-44E9-B0C3-2F55E1E367CB}" dt="2025-05-13T05:11:03.464" v="2812"/>
          <ac:inkMkLst>
            <pc:docMk/>
            <pc:sldMk cId="1983523355" sldId="637"/>
            <ac:inkMk id="104" creationId="{8486F767-DA77-C025-BCF3-81A0B79E7545}"/>
          </ac:inkMkLst>
        </pc:inkChg>
        <pc:inkChg chg="add">
          <ac:chgData name="Mario Martinez" userId="3a8698ea-445f-4751-a923-c95ba728fd8c" providerId="ADAL" clId="{8DD508BC-A121-44E9-B0C3-2F55E1E367CB}" dt="2025-05-13T05:10:20.840" v="2772" actId="9405"/>
          <ac:inkMkLst>
            <pc:docMk/>
            <pc:sldMk cId="1983523355" sldId="637"/>
            <ac:inkMk id="106" creationId="{6DED334E-A072-4E9A-A133-F2ABA8E5D189}"/>
          </ac:inkMkLst>
        </pc:inkChg>
        <pc:inkChg chg="add">
          <ac:chgData name="Mario Martinez" userId="3a8698ea-445f-4751-a923-c95ba728fd8c" providerId="ADAL" clId="{8DD508BC-A121-44E9-B0C3-2F55E1E367CB}" dt="2025-05-13T05:10:22.419" v="2773" actId="9405"/>
          <ac:inkMkLst>
            <pc:docMk/>
            <pc:sldMk cId="1983523355" sldId="637"/>
            <ac:inkMk id="107" creationId="{FC1B70CA-0BEB-7395-2E7E-A80C12B8AA40}"/>
          </ac:inkMkLst>
        </pc:inkChg>
        <pc:inkChg chg="add">
          <ac:chgData name="Mario Martinez" userId="3a8698ea-445f-4751-a923-c95ba728fd8c" providerId="ADAL" clId="{8DD508BC-A121-44E9-B0C3-2F55E1E367CB}" dt="2025-05-13T05:10:26.857" v="2774" actId="9405"/>
          <ac:inkMkLst>
            <pc:docMk/>
            <pc:sldMk cId="1983523355" sldId="637"/>
            <ac:inkMk id="108" creationId="{EF71C4A3-1435-5E49-5037-8F8576E796C2}"/>
          </ac:inkMkLst>
        </pc:inkChg>
        <pc:inkChg chg="add del mod">
          <ac:chgData name="Mario Martinez" userId="3a8698ea-445f-4751-a923-c95ba728fd8c" providerId="ADAL" clId="{8DD508BC-A121-44E9-B0C3-2F55E1E367CB}" dt="2025-05-13T05:12:02.040" v="2852"/>
          <ac:inkMkLst>
            <pc:docMk/>
            <pc:sldMk cId="1983523355" sldId="637"/>
            <ac:inkMk id="109" creationId="{F89813F2-1A78-D058-0BD2-B3D4C326C4E2}"/>
          </ac:inkMkLst>
        </pc:inkChg>
        <pc:inkChg chg="add mod">
          <ac:chgData name="Mario Martinez" userId="3a8698ea-445f-4751-a923-c95ba728fd8c" providerId="ADAL" clId="{8DD508BC-A121-44E9-B0C3-2F55E1E367CB}" dt="2025-05-13T05:10:42.449" v="2784"/>
          <ac:inkMkLst>
            <pc:docMk/>
            <pc:sldMk cId="1983523355" sldId="637"/>
            <ac:inkMk id="110" creationId="{BDE20F15-2CD0-58C1-287D-D378D527092C}"/>
          </ac:inkMkLst>
        </pc:inkChg>
        <pc:inkChg chg="add del mod">
          <ac:chgData name="Mario Martinez" userId="3a8698ea-445f-4751-a923-c95ba728fd8c" providerId="ADAL" clId="{8DD508BC-A121-44E9-B0C3-2F55E1E367CB}" dt="2025-05-13T05:12:02.041" v="2854"/>
          <ac:inkMkLst>
            <pc:docMk/>
            <pc:sldMk cId="1983523355" sldId="637"/>
            <ac:inkMk id="111" creationId="{223D5CE2-DC7C-C06C-BD04-51F767F967B8}"/>
          </ac:inkMkLst>
        </pc:inkChg>
        <pc:inkChg chg="add del mod">
          <ac:chgData name="Mario Martinez" userId="3a8698ea-445f-4751-a923-c95ba728fd8c" providerId="ADAL" clId="{8DD508BC-A121-44E9-B0C3-2F55E1E367CB}" dt="2025-05-13T05:10:39.140" v="2780"/>
          <ac:inkMkLst>
            <pc:docMk/>
            <pc:sldMk cId="1983523355" sldId="637"/>
            <ac:inkMk id="112" creationId="{54BEF6E2-3B97-97E0-77E2-2BFB1E86F62D}"/>
          </ac:inkMkLst>
        </pc:inkChg>
        <pc:inkChg chg="add mod">
          <ac:chgData name="Mario Martinez" userId="3a8698ea-445f-4751-a923-c95ba728fd8c" providerId="ADAL" clId="{8DD508BC-A121-44E9-B0C3-2F55E1E367CB}" dt="2025-05-13T05:10:42.449" v="2784"/>
          <ac:inkMkLst>
            <pc:docMk/>
            <pc:sldMk cId="1983523355" sldId="637"/>
            <ac:inkMk id="114" creationId="{0771235F-D8D2-7651-74BA-A29926636C6C}"/>
          </ac:inkMkLst>
        </pc:inkChg>
        <pc:inkChg chg="add mod">
          <ac:chgData name="Mario Martinez" userId="3a8698ea-445f-4751-a923-c95ba728fd8c" providerId="ADAL" clId="{8DD508BC-A121-44E9-B0C3-2F55E1E367CB}" dt="2025-05-13T05:10:42.449" v="2784"/>
          <ac:inkMkLst>
            <pc:docMk/>
            <pc:sldMk cId="1983523355" sldId="637"/>
            <ac:inkMk id="115" creationId="{3C3678F5-11C2-F789-60ED-7AADB1F88A00}"/>
          </ac:inkMkLst>
        </pc:inkChg>
        <pc:inkChg chg="add del mod">
          <ac:chgData name="Mario Martinez" userId="3a8698ea-445f-4751-a923-c95ba728fd8c" providerId="ADAL" clId="{8DD508BC-A121-44E9-B0C3-2F55E1E367CB}" dt="2025-05-13T05:12:03.622" v="2857"/>
          <ac:inkMkLst>
            <pc:docMk/>
            <pc:sldMk cId="1983523355" sldId="637"/>
            <ac:inkMk id="116" creationId="{68656471-B3BF-DF04-CC77-B82867F60FC7}"/>
          </ac:inkMkLst>
        </pc:inkChg>
        <pc:inkChg chg="add">
          <ac:chgData name="Mario Martinez" userId="3a8698ea-445f-4751-a923-c95ba728fd8c" providerId="ADAL" clId="{8DD508BC-A121-44E9-B0C3-2F55E1E367CB}" dt="2025-05-13T05:10:42.850" v="2785" actId="9405"/>
          <ac:inkMkLst>
            <pc:docMk/>
            <pc:sldMk cId="1983523355" sldId="637"/>
            <ac:inkMk id="118" creationId="{E1E267AD-4D85-CAED-B6C7-69CED8712DC6}"/>
          </ac:inkMkLst>
        </pc:inkChg>
        <pc:inkChg chg="add del mod">
          <ac:chgData name="Mario Martinez" userId="3a8698ea-445f-4751-a923-c95ba728fd8c" providerId="ADAL" clId="{8DD508BC-A121-44E9-B0C3-2F55E1E367CB}" dt="2025-05-13T05:10:56.778" v="2804"/>
          <ac:inkMkLst>
            <pc:docMk/>
            <pc:sldMk cId="1983523355" sldId="637"/>
            <ac:inkMk id="119" creationId="{B70ACDEE-9CB3-EE92-9B95-46783E66AE1A}"/>
          </ac:inkMkLst>
        </pc:inkChg>
        <pc:inkChg chg="add">
          <ac:chgData name="Mario Martinez" userId="3a8698ea-445f-4751-a923-c95ba728fd8c" providerId="ADAL" clId="{8DD508BC-A121-44E9-B0C3-2F55E1E367CB}" dt="2025-05-13T05:10:44.120" v="2787" actId="9405"/>
          <ac:inkMkLst>
            <pc:docMk/>
            <pc:sldMk cId="1983523355" sldId="637"/>
            <ac:inkMk id="120" creationId="{55F740F0-896B-E9A3-074C-B5872F1E0D49}"/>
          </ac:inkMkLst>
        </pc:inkChg>
        <pc:inkChg chg="add">
          <ac:chgData name="Mario Martinez" userId="3a8698ea-445f-4751-a923-c95ba728fd8c" providerId="ADAL" clId="{8DD508BC-A121-44E9-B0C3-2F55E1E367CB}" dt="2025-05-13T05:10:45.045" v="2789" actId="9405"/>
          <ac:inkMkLst>
            <pc:docMk/>
            <pc:sldMk cId="1983523355" sldId="637"/>
            <ac:inkMk id="122" creationId="{B159D4A1-C984-7ED8-BC51-793E8A97F3FE}"/>
          </ac:inkMkLst>
        </pc:inkChg>
        <pc:inkChg chg="add del mod">
          <ac:chgData name="Mario Martinez" userId="3a8698ea-445f-4751-a923-c95ba728fd8c" providerId="ADAL" clId="{8DD508BC-A121-44E9-B0C3-2F55E1E367CB}" dt="2025-05-13T05:12:03.622" v="2862"/>
          <ac:inkMkLst>
            <pc:docMk/>
            <pc:sldMk cId="1983523355" sldId="637"/>
            <ac:inkMk id="124" creationId="{16A88655-B672-85B2-C28E-CCF6185FD42D}"/>
          </ac:inkMkLst>
        </pc:inkChg>
        <pc:inkChg chg="add del mod">
          <ac:chgData name="Mario Martinez" userId="3a8698ea-445f-4751-a923-c95ba728fd8c" providerId="ADAL" clId="{8DD508BC-A121-44E9-B0C3-2F55E1E367CB}" dt="2025-05-13T05:12:03.622" v="2861"/>
          <ac:inkMkLst>
            <pc:docMk/>
            <pc:sldMk cId="1983523355" sldId="637"/>
            <ac:inkMk id="125" creationId="{6080F227-CFF8-28F3-4854-71175B1AC1E4}"/>
          </ac:inkMkLst>
        </pc:inkChg>
        <pc:inkChg chg="add del mod">
          <ac:chgData name="Mario Martinez" userId="3a8698ea-445f-4751-a923-c95ba728fd8c" providerId="ADAL" clId="{8DD508BC-A121-44E9-B0C3-2F55E1E367CB}" dt="2025-05-13T05:12:03.622" v="2860"/>
          <ac:inkMkLst>
            <pc:docMk/>
            <pc:sldMk cId="1983523355" sldId="637"/>
            <ac:inkMk id="126" creationId="{1692408E-FBF4-DCC2-EF9F-7514C6CCBCC3}"/>
          </ac:inkMkLst>
        </pc:inkChg>
        <pc:inkChg chg="add del mod">
          <ac:chgData name="Mario Martinez" userId="3a8698ea-445f-4751-a923-c95ba728fd8c" providerId="ADAL" clId="{8DD508BC-A121-44E9-B0C3-2F55E1E367CB}" dt="2025-05-13T05:12:02.041" v="2855"/>
          <ac:inkMkLst>
            <pc:docMk/>
            <pc:sldMk cId="1983523355" sldId="637"/>
            <ac:inkMk id="128" creationId="{03198359-13AA-5AEF-E7E8-30F4067D6801}"/>
          </ac:inkMkLst>
        </pc:inkChg>
        <pc:inkChg chg="add mod">
          <ac:chgData name="Mario Martinez" userId="3a8698ea-445f-4751-a923-c95ba728fd8c" providerId="ADAL" clId="{8DD508BC-A121-44E9-B0C3-2F55E1E367CB}" dt="2025-05-13T05:11:01.963" v="2809"/>
          <ac:inkMkLst>
            <pc:docMk/>
            <pc:sldMk cId="1983523355" sldId="637"/>
            <ac:inkMk id="129" creationId="{29011F7F-5704-E327-DF85-E5C2C8FF0813}"/>
          </ac:inkMkLst>
        </pc:inkChg>
        <pc:inkChg chg="add del mod">
          <ac:chgData name="Mario Martinez" userId="3a8698ea-445f-4751-a923-c95ba728fd8c" providerId="ADAL" clId="{8DD508BC-A121-44E9-B0C3-2F55E1E367CB}" dt="2025-05-13T05:12:03.621" v="2856"/>
          <ac:inkMkLst>
            <pc:docMk/>
            <pc:sldMk cId="1983523355" sldId="637"/>
            <ac:inkMk id="130" creationId="{38A8591B-BDB1-DC14-506F-9A3FF509D198}"/>
          </ac:inkMkLst>
        </pc:inkChg>
        <pc:inkChg chg="add del mod">
          <ac:chgData name="Mario Martinez" userId="3a8698ea-445f-4751-a923-c95ba728fd8c" providerId="ADAL" clId="{8DD508BC-A121-44E9-B0C3-2F55E1E367CB}" dt="2025-05-13T05:12:03.622" v="2858"/>
          <ac:inkMkLst>
            <pc:docMk/>
            <pc:sldMk cId="1983523355" sldId="637"/>
            <ac:inkMk id="131" creationId="{64696FBF-FCFE-49AE-4733-FE099860B1C1}"/>
          </ac:inkMkLst>
        </pc:inkChg>
        <pc:inkChg chg="add del mod">
          <ac:chgData name="Mario Martinez" userId="3a8698ea-445f-4751-a923-c95ba728fd8c" providerId="ADAL" clId="{8DD508BC-A121-44E9-B0C3-2F55E1E367CB}" dt="2025-05-13T05:12:03.622" v="2859"/>
          <ac:inkMkLst>
            <pc:docMk/>
            <pc:sldMk cId="1983523355" sldId="637"/>
            <ac:inkMk id="133" creationId="{9F7D48FD-2CC8-BEAF-E05C-AA5A70A1651A}"/>
          </ac:inkMkLst>
        </pc:inkChg>
        <pc:inkChg chg="add mod">
          <ac:chgData name="Mario Martinez" userId="3a8698ea-445f-4751-a923-c95ba728fd8c" providerId="ADAL" clId="{8DD508BC-A121-44E9-B0C3-2F55E1E367CB}" dt="2025-05-13T05:11:37.328" v="2849"/>
          <ac:inkMkLst>
            <pc:docMk/>
            <pc:sldMk cId="1983523355" sldId="637"/>
            <ac:inkMk id="134" creationId="{45DD5AE5-D186-04A3-3312-F319FAEF06F4}"/>
          </ac:inkMkLst>
        </pc:inkChg>
        <pc:inkChg chg="add del mod">
          <ac:chgData name="Mario Martinez" userId="3a8698ea-445f-4751-a923-c95ba728fd8c" providerId="ADAL" clId="{8DD508BC-A121-44E9-B0C3-2F55E1E367CB}" dt="2025-05-13T05:11:35.631" v="2835"/>
          <ac:inkMkLst>
            <pc:docMk/>
            <pc:sldMk cId="1983523355" sldId="637"/>
            <ac:inkMk id="136" creationId="{BBD0601F-D38A-9989-6F6B-C4A3FD042090}"/>
          </ac:inkMkLst>
        </pc:inkChg>
        <pc:inkChg chg="add del mod">
          <ac:chgData name="Mario Martinez" userId="3a8698ea-445f-4751-a923-c95ba728fd8c" providerId="ADAL" clId="{8DD508BC-A121-44E9-B0C3-2F55E1E367CB}" dt="2025-05-13T05:11:35.841" v="2838"/>
          <ac:inkMkLst>
            <pc:docMk/>
            <pc:sldMk cId="1983523355" sldId="637"/>
            <ac:inkMk id="137" creationId="{464E7955-C7DD-3FF3-2D39-3F35E3B37A04}"/>
          </ac:inkMkLst>
        </pc:inkChg>
        <pc:inkChg chg="add del mod">
          <ac:chgData name="Mario Martinez" userId="3a8698ea-445f-4751-a923-c95ba728fd8c" providerId="ADAL" clId="{8DD508BC-A121-44E9-B0C3-2F55E1E367CB}" dt="2025-05-13T05:13:15.499" v="2933"/>
          <ac:inkMkLst>
            <pc:docMk/>
            <pc:sldMk cId="1983523355" sldId="637"/>
            <ac:inkMk id="139" creationId="{1E185DED-A698-18EF-567E-61454882BF91}"/>
          </ac:inkMkLst>
        </pc:inkChg>
        <pc:inkChg chg="add del">
          <ac:chgData name="Mario Martinez" userId="3a8698ea-445f-4751-a923-c95ba728fd8c" providerId="ADAL" clId="{8DD508BC-A121-44E9-B0C3-2F55E1E367CB}" dt="2025-05-13T05:12:02.041" v="2853"/>
          <ac:inkMkLst>
            <pc:docMk/>
            <pc:sldMk cId="1983523355" sldId="637"/>
            <ac:inkMk id="141" creationId="{AEE29150-918E-F72F-DCCB-9DEF2A01EE72}"/>
          </ac:inkMkLst>
        </pc:inkChg>
        <pc:inkChg chg="add del">
          <ac:chgData name="Mario Martinez" userId="3a8698ea-445f-4751-a923-c95ba728fd8c" providerId="ADAL" clId="{8DD508BC-A121-44E9-B0C3-2F55E1E367CB}" dt="2025-05-13T05:12:03.622" v="2863"/>
          <ac:inkMkLst>
            <pc:docMk/>
            <pc:sldMk cId="1983523355" sldId="637"/>
            <ac:inkMk id="142" creationId="{CD3182AC-E174-3919-A1DA-7FFF163C3297}"/>
          </ac:inkMkLst>
        </pc:inkChg>
        <pc:inkChg chg="add del mod">
          <ac:chgData name="Mario Martinez" userId="3a8698ea-445f-4751-a923-c95ba728fd8c" providerId="ADAL" clId="{8DD508BC-A121-44E9-B0C3-2F55E1E367CB}" dt="2025-05-13T05:11:36.084" v="2843"/>
          <ac:inkMkLst>
            <pc:docMk/>
            <pc:sldMk cId="1983523355" sldId="637"/>
            <ac:inkMk id="144" creationId="{BF0DD9CB-DAEB-EA6A-4E09-82DFEA0FA14A}"/>
          </ac:inkMkLst>
        </pc:inkChg>
        <pc:inkChg chg="add del mod">
          <ac:chgData name="Mario Martinez" userId="3a8698ea-445f-4751-a923-c95ba728fd8c" providerId="ADAL" clId="{8DD508BC-A121-44E9-B0C3-2F55E1E367CB}" dt="2025-05-13T05:11:37.104" v="2848"/>
          <ac:inkMkLst>
            <pc:docMk/>
            <pc:sldMk cId="1983523355" sldId="637"/>
            <ac:inkMk id="145" creationId="{00E3BA56-919D-51DD-9BFD-5F701A46B676}"/>
          </ac:inkMkLst>
        </pc:inkChg>
        <pc:inkChg chg="add del mod">
          <ac:chgData name="Mario Martinez" userId="3a8698ea-445f-4751-a923-c95ba728fd8c" providerId="ADAL" clId="{8DD508BC-A121-44E9-B0C3-2F55E1E367CB}" dt="2025-05-13T05:11:36.713" v="2845"/>
          <ac:inkMkLst>
            <pc:docMk/>
            <pc:sldMk cId="1983523355" sldId="637"/>
            <ac:inkMk id="146" creationId="{9655801F-1CD0-5E64-4695-6EA81FDDA368}"/>
          </ac:inkMkLst>
        </pc:inkChg>
        <pc:inkChg chg="add del mod">
          <ac:chgData name="Mario Martinez" userId="3a8698ea-445f-4751-a923-c95ba728fd8c" providerId="ADAL" clId="{8DD508BC-A121-44E9-B0C3-2F55E1E367CB}" dt="2025-05-13T05:11:36.083" v="2840"/>
          <ac:inkMkLst>
            <pc:docMk/>
            <pc:sldMk cId="1983523355" sldId="637"/>
            <ac:inkMk id="147" creationId="{B3561EA0-A2B4-8581-D506-968530298F83}"/>
          </ac:inkMkLst>
        </pc:inkChg>
        <pc:inkChg chg="add del mod">
          <ac:chgData name="Mario Martinez" userId="3a8698ea-445f-4751-a923-c95ba728fd8c" providerId="ADAL" clId="{8DD508BC-A121-44E9-B0C3-2F55E1E367CB}" dt="2025-05-13T05:11:36.082" v="2839"/>
          <ac:inkMkLst>
            <pc:docMk/>
            <pc:sldMk cId="1983523355" sldId="637"/>
            <ac:inkMk id="149" creationId="{D71FC873-04A5-0857-B827-28B62A5D5B17}"/>
          </ac:inkMkLst>
        </pc:inkChg>
        <pc:inkChg chg="add del mod">
          <ac:chgData name="Mario Martinez" userId="3a8698ea-445f-4751-a923-c95ba728fd8c" providerId="ADAL" clId="{8DD508BC-A121-44E9-B0C3-2F55E1E367CB}" dt="2025-05-13T05:11:35.632" v="2836"/>
          <ac:inkMkLst>
            <pc:docMk/>
            <pc:sldMk cId="1983523355" sldId="637"/>
            <ac:inkMk id="151" creationId="{268A823A-7147-BC99-8926-7BFD0E90A904}"/>
          </ac:inkMkLst>
        </pc:inkChg>
        <pc:inkChg chg="add">
          <ac:chgData name="Mario Martinez" userId="3a8698ea-445f-4751-a923-c95ba728fd8c" providerId="ADAL" clId="{8DD508BC-A121-44E9-B0C3-2F55E1E367CB}" dt="2025-05-13T05:11:25.208" v="2829" actId="9405"/>
          <ac:inkMkLst>
            <pc:docMk/>
            <pc:sldMk cId="1983523355" sldId="637"/>
            <ac:inkMk id="152" creationId="{296CE6FE-3464-8BA5-6808-AEAED271C1EB}"/>
          </ac:inkMkLst>
        </pc:inkChg>
        <pc:inkChg chg="add del mod">
          <ac:chgData name="Mario Martinez" userId="3a8698ea-445f-4751-a923-c95ba728fd8c" providerId="ADAL" clId="{8DD508BC-A121-44E9-B0C3-2F55E1E367CB}" dt="2025-05-13T05:13:14.058" v="2930"/>
          <ac:inkMkLst>
            <pc:docMk/>
            <pc:sldMk cId="1983523355" sldId="637"/>
            <ac:inkMk id="154" creationId="{3D29F9B3-B173-8D15-2B56-B5BF25CA0911}"/>
          </ac:inkMkLst>
        </pc:inkChg>
        <pc:inkChg chg="add del mod">
          <ac:chgData name="Mario Martinez" userId="3a8698ea-445f-4751-a923-c95ba728fd8c" providerId="ADAL" clId="{8DD508BC-A121-44E9-B0C3-2F55E1E367CB}" dt="2025-05-13T05:13:14.058" v="2931"/>
          <ac:inkMkLst>
            <pc:docMk/>
            <pc:sldMk cId="1983523355" sldId="637"/>
            <ac:inkMk id="155" creationId="{A1BBA014-A089-5E07-78E0-1E551D253AC9}"/>
          </ac:inkMkLst>
        </pc:inkChg>
        <pc:inkChg chg="add del mod">
          <ac:chgData name="Mario Martinez" userId="3a8698ea-445f-4751-a923-c95ba728fd8c" providerId="ADAL" clId="{8DD508BC-A121-44E9-B0C3-2F55E1E367CB}" dt="2025-05-13T05:13:12.167" v="2925"/>
          <ac:inkMkLst>
            <pc:docMk/>
            <pc:sldMk cId="1983523355" sldId="637"/>
            <ac:inkMk id="156" creationId="{55F9A998-BAF4-CE3B-C7EF-537712A693AE}"/>
          </ac:inkMkLst>
        </pc:inkChg>
        <pc:inkChg chg="add del">
          <ac:chgData name="Mario Martinez" userId="3a8698ea-445f-4751-a923-c95ba728fd8c" providerId="ADAL" clId="{8DD508BC-A121-44E9-B0C3-2F55E1E367CB}" dt="2025-05-13T05:13:11.491" v="2924"/>
          <ac:inkMkLst>
            <pc:docMk/>
            <pc:sldMk cId="1983523355" sldId="637"/>
            <ac:inkMk id="158" creationId="{AF7C68AF-0E66-A83C-EB23-84CB3685E03A}"/>
          </ac:inkMkLst>
        </pc:inkChg>
        <pc:inkChg chg="add del">
          <ac:chgData name="Mario Martinez" userId="3a8698ea-445f-4751-a923-c95ba728fd8c" providerId="ADAL" clId="{8DD508BC-A121-44E9-B0C3-2F55E1E367CB}" dt="2025-05-13T05:13:10.650" v="2923"/>
          <ac:inkMkLst>
            <pc:docMk/>
            <pc:sldMk cId="1983523355" sldId="637"/>
            <ac:inkMk id="159" creationId="{0ED1D996-8D3D-C20A-728A-61E2A435D4FA}"/>
          </ac:inkMkLst>
        </pc:inkChg>
        <pc:inkChg chg="add del">
          <ac:chgData name="Mario Martinez" userId="3a8698ea-445f-4751-a923-c95ba728fd8c" providerId="ADAL" clId="{8DD508BC-A121-44E9-B0C3-2F55E1E367CB}" dt="2025-05-13T05:13:12.527" v="2927"/>
          <ac:inkMkLst>
            <pc:docMk/>
            <pc:sldMk cId="1983523355" sldId="637"/>
            <ac:inkMk id="160" creationId="{80A15FF6-85F5-E721-56BA-2466FBF7BAC6}"/>
          </ac:inkMkLst>
        </pc:inkChg>
        <pc:inkChg chg="add">
          <ac:chgData name="Mario Martinez" userId="3a8698ea-445f-4751-a923-c95ba728fd8c" providerId="ADAL" clId="{8DD508BC-A121-44E9-B0C3-2F55E1E367CB}" dt="2025-05-13T05:12:24.067" v="2871" actId="9405"/>
          <ac:inkMkLst>
            <pc:docMk/>
            <pc:sldMk cId="1983523355" sldId="637"/>
            <ac:inkMk id="161" creationId="{47B09606-D38B-9724-531C-8F653879CAD1}"/>
          </ac:inkMkLst>
        </pc:inkChg>
        <pc:inkChg chg="add del mod">
          <ac:chgData name="Mario Martinez" userId="3a8698ea-445f-4751-a923-c95ba728fd8c" providerId="ADAL" clId="{8DD508BC-A121-44E9-B0C3-2F55E1E367CB}" dt="2025-05-13T05:12:53.040" v="2893"/>
          <ac:inkMkLst>
            <pc:docMk/>
            <pc:sldMk cId="1983523355" sldId="637"/>
            <ac:inkMk id="162" creationId="{B91024CA-605E-CCF0-0456-A490358BDB75}"/>
          </ac:inkMkLst>
        </pc:inkChg>
        <pc:inkChg chg="add del mod">
          <ac:chgData name="Mario Martinez" userId="3a8698ea-445f-4751-a923-c95ba728fd8c" providerId="ADAL" clId="{8DD508BC-A121-44E9-B0C3-2F55E1E367CB}" dt="2025-05-13T05:12:44.407" v="2889"/>
          <ac:inkMkLst>
            <pc:docMk/>
            <pc:sldMk cId="1983523355" sldId="637"/>
            <ac:inkMk id="163" creationId="{2D0ABF34-EF6C-1912-3632-801A35E6D501}"/>
          </ac:inkMkLst>
        </pc:inkChg>
        <pc:inkChg chg="add del mod">
          <ac:chgData name="Mario Martinez" userId="3a8698ea-445f-4751-a923-c95ba728fd8c" providerId="ADAL" clId="{8DD508BC-A121-44E9-B0C3-2F55E1E367CB}" dt="2025-05-13T05:12:44.092" v="2888"/>
          <ac:inkMkLst>
            <pc:docMk/>
            <pc:sldMk cId="1983523355" sldId="637"/>
            <ac:inkMk id="164" creationId="{9463218A-08BC-2EA6-C845-710EFF3E3AC4}"/>
          </ac:inkMkLst>
        </pc:inkChg>
        <pc:inkChg chg="add del mod">
          <ac:chgData name="Mario Martinez" userId="3a8698ea-445f-4751-a923-c95ba728fd8c" providerId="ADAL" clId="{8DD508BC-A121-44E9-B0C3-2F55E1E367CB}" dt="2025-05-13T05:12:44.091" v="2887"/>
          <ac:inkMkLst>
            <pc:docMk/>
            <pc:sldMk cId="1983523355" sldId="637"/>
            <ac:inkMk id="165" creationId="{C08F669C-79FA-8696-9AF4-1CAEB146AAAA}"/>
          </ac:inkMkLst>
        </pc:inkChg>
        <pc:inkChg chg="add del mod">
          <ac:chgData name="Mario Martinez" userId="3a8698ea-445f-4751-a923-c95ba728fd8c" providerId="ADAL" clId="{8DD508BC-A121-44E9-B0C3-2F55E1E367CB}" dt="2025-05-13T05:12:44.587" v="2890"/>
          <ac:inkMkLst>
            <pc:docMk/>
            <pc:sldMk cId="1983523355" sldId="637"/>
            <ac:inkMk id="166" creationId="{A5529821-C4C8-AD7C-EB71-7585671BD3C8}"/>
          </ac:inkMkLst>
        </pc:inkChg>
        <pc:inkChg chg="add del mod">
          <ac:chgData name="Mario Martinez" userId="3a8698ea-445f-4751-a923-c95ba728fd8c" providerId="ADAL" clId="{8DD508BC-A121-44E9-B0C3-2F55E1E367CB}" dt="2025-05-13T05:12:34.813" v="2879"/>
          <ac:inkMkLst>
            <pc:docMk/>
            <pc:sldMk cId="1983523355" sldId="637"/>
            <ac:inkMk id="167" creationId="{BD4539A5-74F6-7E05-5446-DC30600FD8A2}"/>
          </ac:inkMkLst>
        </pc:inkChg>
        <pc:inkChg chg="add del">
          <ac:chgData name="Mario Martinez" userId="3a8698ea-445f-4751-a923-c95ba728fd8c" providerId="ADAL" clId="{8DD508BC-A121-44E9-B0C3-2F55E1E367CB}" dt="2025-05-13T05:13:10.649" v="2922"/>
          <ac:inkMkLst>
            <pc:docMk/>
            <pc:sldMk cId="1983523355" sldId="637"/>
            <ac:inkMk id="169" creationId="{07C6C03B-11CF-B45D-E674-149ECE47774F}"/>
          </ac:inkMkLst>
        </pc:inkChg>
        <pc:inkChg chg="add del mod">
          <ac:chgData name="Mario Martinez" userId="3a8698ea-445f-4751-a923-c95ba728fd8c" providerId="ADAL" clId="{8DD508BC-A121-44E9-B0C3-2F55E1E367CB}" dt="2025-05-13T05:13:12.527" v="2928"/>
          <ac:inkMkLst>
            <pc:docMk/>
            <pc:sldMk cId="1983523355" sldId="637"/>
            <ac:inkMk id="170" creationId="{7CF8DA0D-480C-7D73-C6B8-BD5D37F3B066}"/>
          </ac:inkMkLst>
        </pc:inkChg>
        <pc:inkChg chg="add del mod">
          <ac:chgData name="Mario Martinez" userId="3a8698ea-445f-4751-a923-c95ba728fd8c" providerId="ADAL" clId="{8DD508BC-A121-44E9-B0C3-2F55E1E367CB}" dt="2025-05-13T05:13:12.527" v="2926"/>
          <ac:inkMkLst>
            <pc:docMk/>
            <pc:sldMk cId="1983523355" sldId="637"/>
            <ac:inkMk id="171" creationId="{067772EB-9DF0-FE0D-B0D5-F66C33F510E7}"/>
          </ac:inkMkLst>
        </pc:inkChg>
        <pc:inkChg chg="add del mod">
          <ac:chgData name="Mario Martinez" userId="3a8698ea-445f-4751-a923-c95ba728fd8c" providerId="ADAL" clId="{8DD508BC-A121-44E9-B0C3-2F55E1E367CB}" dt="2025-05-13T05:13:13.382" v="2929"/>
          <ac:inkMkLst>
            <pc:docMk/>
            <pc:sldMk cId="1983523355" sldId="637"/>
            <ac:inkMk id="172" creationId="{0DCE6A17-2645-AADD-EEDA-334C3379F1A8}"/>
          </ac:inkMkLst>
        </pc:inkChg>
        <pc:inkChg chg="add del mod">
          <ac:chgData name="Mario Martinez" userId="3a8698ea-445f-4751-a923-c95ba728fd8c" providerId="ADAL" clId="{8DD508BC-A121-44E9-B0C3-2F55E1E367CB}" dt="2025-05-13T05:12:53.040" v="2892"/>
          <ac:inkMkLst>
            <pc:docMk/>
            <pc:sldMk cId="1983523355" sldId="637"/>
            <ac:inkMk id="174" creationId="{2DA21E2B-35D7-6174-FE12-41801DA5FE44}"/>
          </ac:inkMkLst>
        </pc:inkChg>
        <pc:inkChg chg="add del">
          <ac:chgData name="Mario Martinez" userId="3a8698ea-445f-4751-a923-c95ba728fd8c" providerId="ADAL" clId="{8DD508BC-A121-44E9-B0C3-2F55E1E367CB}" dt="2025-05-13T05:12:53.400" v="2894"/>
          <ac:inkMkLst>
            <pc:docMk/>
            <pc:sldMk cId="1983523355" sldId="637"/>
            <ac:inkMk id="176" creationId="{169CAC64-472D-57CF-29BF-1FCA7FD99A30}"/>
          </ac:inkMkLst>
        </pc:inkChg>
        <pc:inkChg chg="add del">
          <ac:chgData name="Mario Martinez" userId="3a8698ea-445f-4751-a923-c95ba728fd8c" providerId="ADAL" clId="{8DD508BC-A121-44E9-B0C3-2F55E1E367CB}" dt="2025-05-14T06:55:19.635" v="3233" actId="478"/>
          <ac:inkMkLst>
            <pc:docMk/>
            <pc:sldMk cId="1983523355" sldId="637"/>
            <ac:inkMk id="177" creationId="{7803D59B-543F-26FB-B6A0-5D83540C249C}"/>
          </ac:inkMkLst>
        </pc:inkChg>
        <pc:inkChg chg="add del">
          <ac:chgData name="Mario Martinez" userId="3a8698ea-445f-4751-a923-c95ba728fd8c" providerId="ADAL" clId="{8DD508BC-A121-44E9-B0C3-2F55E1E367CB}" dt="2025-05-14T06:55:31.123" v="3234" actId="478"/>
          <ac:inkMkLst>
            <pc:docMk/>
            <pc:sldMk cId="1983523355" sldId="637"/>
            <ac:inkMk id="178" creationId="{9CAAA785-95D8-CF69-9992-A05058DC5050}"/>
          </ac:inkMkLst>
        </pc:inkChg>
      </pc:sldChg>
      <pc:sldChg chg="addSp mod">
        <pc:chgData name="Mario Martinez" userId="3a8698ea-445f-4751-a923-c95ba728fd8c" providerId="ADAL" clId="{8DD508BC-A121-44E9-B0C3-2F55E1E367CB}" dt="2025-05-13T05:13:03.610" v="2920" actId="9405"/>
        <pc:sldMkLst>
          <pc:docMk/>
          <pc:sldMk cId="4258937762" sldId="639"/>
        </pc:sldMkLst>
        <pc:inkChg chg="add">
          <ac:chgData name="Mario Martinez" userId="3a8698ea-445f-4751-a923-c95ba728fd8c" providerId="ADAL" clId="{8DD508BC-A121-44E9-B0C3-2F55E1E367CB}" dt="2025-05-13T05:08:02.418" v="2678" actId="9405"/>
          <ac:inkMkLst>
            <pc:docMk/>
            <pc:sldMk cId="4258937762" sldId="639"/>
            <ac:inkMk id="9" creationId="{C30CDCF6-384B-8CB7-276B-7F31546A137D}"/>
          </ac:inkMkLst>
        </pc:inkChg>
        <pc:inkChg chg="add">
          <ac:chgData name="Mario Martinez" userId="3a8698ea-445f-4751-a923-c95ba728fd8c" providerId="ADAL" clId="{8DD508BC-A121-44E9-B0C3-2F55E1E367CB}" dt="2025-05-13T05:13:03.610" v="2920" actId="9405"/>
          <ac:inkMkLst>
            <pc:docMk/>
            <pc:sldMk cId="4258937762" sldId="639"/>
            <ac:inkMk id="11" creationId="{727674C7-25B2-EC51-0F45-94A96CC0A743}"/>
          </ac:inkMkLst>
        </pc:inkChg>
      </pc:sldChg>
      <pc:sldChg chg="addSp mod">
        <pc:chgData name="Mario Martinez" userId="3a8698ea-445f-4751-a923-c95ba728fd8c" providerId="ADAL" clId="{8DD508BC-A121-44E9-B0C3-2F55E1E367CB}" dt="2025-05-13T05:13:05.776" v="2921" actId="9405"/>
        <pc:sldMkLst>
          <pc:docMk/>
          <pc:sldMk cId="4047202567" sldId="640"/>
        </pc:sldMkLst>
        <pc:inkChg chg="add">
          <ac:chgData name="Mario Martinez" userId="3a8698ea-445f-4751-a923-c95ba728fd8c" providerId="ADAL" clId="{8DD508BC-A121-44E9-B0C3-2F55E1E367CB}" dt="2025-05-13T05:13:05.776" v="2921" actId="9405"/>
          <ac:inkMkLst>
            <pc:docMk/>
            <pc:sldMk cId="4047202567" sldId="640"/>
            <ac:inkMk id="3" creationId="{01D545D4-BC70-FEAD-1194-A83FEB5C5FF8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54C2B-113F-A740-BE99-297A41714E95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18984-D47B-D840-80F5-EFE5F342DB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361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04:00:21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88 0 0,'0'0'504'0'0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05:04:46.58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100 1 88 0 0,'-5'4'0'0'0,"1"0"0"0"0,0 0 0 0 0,-1 1 0 0 0,-3 6 0 0 0,-23 26 0 0 0,21-27 0 0 0,1-2 0 0 0,7-6 0 0 0,0-1 0 0 0,0 1 0 0 0,0 0 0 0 0,0 0 0 0 0,0 0 0 0 0,1 0 0 0 0,-1 0-1 0 0,1 0 1 0 0,0 0 0 0 0,-1 1 0 0 0,0 2 0 0 0,0 1-11 0 0,1-5-49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05:10:14.34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12416 0 0,'0'0'24'0'0,"13"30"16"0"0,-5-21 8 0 0,-4 1 48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05:10:16.40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7288 0 0,'0'0'16'0'0,"25"27"8"0"0,-10-14 0 0 0,-2 8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05:11:00.42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112 0 12504 0 0,'0'0'633'0'0,"-4"2"-562"0"0,-5 3-33 0 0,0 1 0 0 0,1 0 0 0 0,0 0 0 0 0,0 1 0 0 0,-13 13 0 0 0,-2 3-33 0 0,11-13 7 0 0,2-3-8 0 0,24-28-11 0 0,-5 5-5 0 0,19-18-1686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05:09:35.14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11608 0 0,'0'0'0'0'0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05:11:02.87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8640 0 0,'0'0'112'0'0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04:00:58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381 0 88 0 0,'-21'43'0'0'0,"-20"61"0"0"0,2-4 0 0 0,35-92 0 0 0,-13 31 0 0 0,-26 43 0 0 0,36-71 0 0 0,0 0 0 0 0,-1 0 0 0 0,-1-1 0 0 0,1 0 0 0 0,-1-1 0 0 0,-1 0 0 0 0,0 0 0 0 0,-13 9 0 0 0,19-15 0 0 0,2-3 0 0 0,1 1 0 0 0,0 0 1 0 0,0-1-1 0 0,0 1 0 0 0,0-1 0 0 0,0 1 0 0 0,-1-1 0 0 0,1 0 0 0 0,0 1 0 0 0,0-1 1 0 0,-1 0-1 0 0,1 0 0 0 0,0 0 0 0 0,-1 0 0 0 0,1 0 0 0 0,0 0 0 0 0,0 0 1 0 0,-2-1-1 0 0,1 1 12 0 0,0 0 0 0 0,0-1 0 0 0,0 1 0 0 0,0 0 0 0 0,0-1 1 0 0,0 0-1 0 0,0 1 0 0 0,0-1 0 0 0,1 0 0 0 0,-1 0 0 0 0,0 0 0 0 0,1 0 1 0 0,-1 0-1 0 0,0-1 0 0 0,1 1 0 0 0,-1 0 0 0 0,1-1 0 0 0,-2-2 0 0 0,-1-1 89 0 0,0 0 0 0 0,1-1 0 0 0,0 1 0 0 0,-4-10-1 0 0,6 13 3 0 0,1 1-41 0 0,-1 1 1 0 0,1-1-1 0 0,0 0 1 0 0,-1 1-1 0 0,1-1 0 0 0,-1 0 1 0 0,1 1-1 0 0,-1-1 1 0 0,1 1-1 0 0,-1-1 0 0 0,0 1 1 0 0,1-1-1 0 0,-1 1 1 0 0,-1-1-1 0 0,0 3-29 0 0,0 1 1 0 0,0 0-1 0 0,1-1 1 0 0,-1 1-1 0 0,1 0 1 0 0,-1 0-1 0 0,1 0 1 0 0,0 0-1 0 0,0 0 1 0 0,0 0-1 0 0,1 0 1 0 0,-1 5-1 0 0,-4 47 164 0 0,4-39-133 0 0,-5 44 457 0 0,6-58-178 0 0,0-2-318 0 0,0 0-1 0 0,0 1 1 0 0,0-1 0 0 0,0 1-1 0 0,0-1 1 0 0,0 0 0 0 0,0 1-1 0 0,1-1 1 0 0,-1 1 0 0 0,0-1-1 0 0,0 0 1 0 0,0 1 0 0 0,0-1-1 0 0,1 0 1 0 0,-1 1 0 0 0,0-1-1 0 0,1 0 1 0 0,-1 1 0 0 0,0-1-1 0 0,0 0 1 0 0,1 0 0 0 0,-1 1-1 0 0,1-1 1 0 0,17-4 223 0 0,0-1 0 0 0,-1 0 1 0 0,32-15-1 0 0,-19 7-89 0 0,-8 4-7 0 0,-1-1-1 0 0,1-1 1 0 0,19-14-1 0 0,-40 24-179 0 0,0 0-1 0 0,0 1 1 0 0,0-1-1 0 0,0 0 1 0 0,0 0-1 0 0,0 0 1 0 0,0 0-1 0 0,0 0 1 0 0,0 0-1 0 0,0 0 1 0 0,-1 0-1 0 0,1-1 1 0 0,-1 1-1 0 0,1 0 1 0 0,0 0-1 0 0,-1-1 1 0 0,1-1-1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04:01:13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 6840 0 0,'0'0'24'0'0,"5"16"-7"0"0,1-1 20 0 0,0-1-1 0 0,1 1 1 0 0,0-2-1 0 0,17 24 1 0 0,-24-36-34 0 0,1 0 1 0 0,0 0 0 0 0,0-1 0 0 0,0 1-1 0 0,0-1 1 0 0,0 1 0 0 0,0 0-1 0 0,0-1 1 0 0,0 1 0 0 0,0-1 0 0 0,0 0-1 0 0,1 1 1 0 0,-1-1 0 0 0,0 0-1 0 0,0 0 1 0 0,0 0 0 0 0,0 0-1 0 0,0 0 1 0 0,1 0 0 0 0,-1 0 0 0 0,0 0-1 0 0,0 0 1 0 0,0-1 0 0 0,0 1-1 0 0,2-1 1 0 0,31-12 118 0 0,-29 10-84 0 0,5-3-72 0 0,1 0-1 0 0,-1-1 1 0 0,0 0 0 0 0,-1-1 0 0 0,0 0-1 0 0,0-1 1 0 0,0 0 0 0 0,-1 0 0 0 0,-1-1 0 0 0,0 0-1 0 0,12-20 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04:04:59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88 0 0,'0'0'5577'0'0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04:07:46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4944 0 0,'0'0'624'0'0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04:08:16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88 0 0,'0'0'-5'0'0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04:17:00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0 624 0 0,'0'0'8'0'0,"-12"24"-24"0"0,12-14 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04:08:05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88 0 0,'0'0'0'0'0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05:01:43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0 536 0 0,'0'0'0'0'0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471B6-8E2C-2B4C-9E23-477BA7292A96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4CD45-20DD-8F4B-812E-3FE4703FBD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09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27D59-91EE-7E47-91CB-3410FD06FC84}" type="datetime1">
              <a:rPr lang="en-GB" smtClean="0"/>
              <a:pPr/>
              <a:t>16/05/2025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354D5-2CD7-D241-BA26-530CBB4F18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43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969CA-9EB0-A349-BCE1-8BD3D96C85CA}" type="datetime1">
              <a:rPr lang="en-GB" smtClean="0"/>
              <a:pPr/>
              <a:t>16/05/2025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354D5-2CD7-D241-BA26-530CBB4F18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86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D0D45-CA42-2C45-9F93-65C4DA144958}" type="datetime1">
              <a:rPr lang="en-GB" smtClean="0"/>
              <a:pPr/>
              <a:t>16/05/2025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354D5-2CD7-D241-BA26-530CBB4F18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58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2193B-340E-E44B-97B0-DACCDE7474DB}" type="datetime1">
              <a:rPr lang="en-GB" smtClean="0"/>
              <a:pPr/>
              <a:t>16/05/2025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354D5-2CD7-D241-BA26-530CBB4F18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5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7498-F058-9547-AE99-93CB1FAFE4B8}" type="datetime1">
              <a:rPr lang="en-GB" smtClean="0"/>
              <a:pPr/>
              <a:t>16/05/2025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354D5-2CD7-D241-BA26-530CBB4F18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49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8B96-F155-4C43-BF92-183B479CD844}" type="datetime1">
              <a:rPr lang="en-GB" smtClean="0"/>
              <a:pPr/>
              <a:t>16/05/2025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354D5-2CD7-D241-BA26-530CBB4F18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36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658C-33FA-C748-85A8-4CB0B7EBDDA8}" type="datetime1">
              <a:rPr lang="en-GB" smtClean="0"/>
              <a:pPr/>
              <a:t>16/05/2025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354D5-2CD7-D241-BA26-530CBB4F18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36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81757-B8A9-AC46-8D7B-0C04986C3F13}" type="datetime1">
              <a:rPr lang="en-GB" smtClean="0"/>
              <a:pPr/>
              <a:t>16/05/2025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354D5-2CD7-D241-BA26-530CBB4F18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6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FA5F-4C1D-584F-9E2B-28560D1C23D7}" type="datetime1">
              <a:rPr lang="en-GB" smtClean="0"/>
              <a:pPr/>
              <a:t>16/05/2025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354D5-2CD7-D241-BA26-530CBB4F18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5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4F2B-A253-304D-94EB-9DE53D202F84}" type="datetime1">
              <a:rPr lang="en-GB" smtClean="0"/>
              <a:pPr/>
              <a:t>16/05/2025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354D5-2CD7-D241-BA26-530CBB4F18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57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04820-899B-FD4A-8F46-2277239FD086}" type="datetime1">
              <a:rPr lang="en-GB" smtClean="0"/>
              <a:pPr/>
              <a:t>16/05/2025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354D5-2CD7-D241-BA26-530CBB4F18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74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9C858-5C6F-DF4D-AA41-183276144214}" type="datetime1">
              <a:rPr lang="en-GB" smtClean="0"/>
              <a:pPr/>
              <a:t>16/05/2025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354D5-2CD7-D241-BA26-530CBB4F18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50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customXml" Target="../ink/ink7.xml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customXml" Target="../ink/ink6.xm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customXml" Target="../ink/ink5.xml"/><Relationship Id="rId5" Type="http://schemas.openxmlformats.org/officeDocument/2006/relationships/image" Target="../media/image48.png"/><Relationship Id="rId15" Type="http://schemas.openxmlformats.org/officeDocument/2006/relationships/customXml" Target="../ink/ink8.xml"/><Relationship Id="rId10" Type="http://schemas.openxmlformats.org/officeDocument/2006/relationships/image" Target="../media/image30.png"/><Relationship Id="rId4" Type="http://schemas.openxmlformats.org/officeDocument/2006/relationships/image" Target="../media/image47.png"/><Relationship Id="rId9" Type="http://schemas.openxmlformats.org/officeDocument/2006/relationships/customXml" Target="../ink/ink4.xml"/><Relationship Id="rId14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87.png"/><Relationship Id="rId7" Type="http://schemas.openxmlformats.org/officeDocument/2006/relationships/customXml" Target="../ink/ink9.xml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10" Type="http://schemas.openxmlformats.org/officeDocument/2006/relationships/image" Target="../media/image91.png"/><Relationship Id="rId4" Type="http://schemas.openxmlformats.org/officeDocument/2006/relationships/image" Target="../media/image88.png"/><Relationship Id="rId9" Type="http://schemas.openxmlformats.org/officeDocument/2006/relationships/customXml" Target="../ink/ink1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customXml" Target="../ink/ink14.xml"/><Relationship Id="rId3" Type="http://schemas.openxmlformats.org/officeDocument/2006/relationships/image" Target="../media/image93.png"/><Relationship Id="rId7" Type="http://schemas.openxmlformats.org/officeDocument/2006/relationships/customXml" Target="../ink/ink11.xml"/><Relationship Id="rId12" Type="http://schemas.openxmlformats.org/officeDocument/2006/relationships/image" Target="../media/image99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customXml" Target="../ink/ink13.xml"/><Relationship Id="rId5" Type="http://schemas.openxmlformats.org/officeDocument/2006/relationships/image" Target="../media/image95.png"/><Relationship Id="rId15" Type="http://schemas.openxmlformats.org/officeDocument/2006/relationships/customXml" Target="../ink/ink15.xml"/><Relationship Id="rId10" Type="http://schemas.openxmlformats.org/officeDocument/2006/relationships/image" Target="../media/image98.png"/><Relationship Id="rId4" Type="http://schemas.openxmlformats.org/officeDocument/2006/relationships/image" Target="../media/image94.png"/><Relationship Id="rId9" Type="http://schemas.openxmlformats.org/officeDocument/2006/relationships/customXml" Target="../ink/ink12.xml"/><Relationship Id="rId14" Type="http://schemas.openxmlformats.org/officeDocument/2006/relationships/image" Target="../media/image10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image" Target="../media/image32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customXml" Target="../ink/ink3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1.png"/><Relationship Id="rId5" Type="http://schemas.openxmlformats.org/officeDocument/2006/relationships/image" Target="../media/image27.png"/><Relationship Id="rId10" Type="http://schemas.openxmlformats.org/officeDocument/2006/relationships/customXml" Target="../ink/ink2.xml"/><Relationship Id="rId4" Type="http://schemas.openxmlformats.org/officeDocument/2006/relationships/image" Target="../media/image26.png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917" y="950476"/>
            <a:ext cx="8767119" cy="238661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660066"/>
                </a:solidFill>
              </a:rPr>
              <a:t>Recursive Bayes filter</a:t>
            </a:r>
            <a:br>
              <a:rPr lang="en-US" b="1">
                <a:solidFill>
                  <a:srgbClr val="660066"/>
                </a:solidFill>
              </a:rPr>
            </a:br>
            <a:r>
              <a:rPr lang="en-US" b="1">
                <a:solidFill>
                  <a:srgbClr val="660066"/>
                </a:solidFill>
              </a:rPr>
              <a:t>Particular case: </a:t>
            </a:r>
            <a:r>
              <a:rPr lang="en-US" b="1" err="1">
                <a:solidFill>
                  <a:srgbClr val="660066"/>
                </a:solidFill>
              </a:rPr>
              <a:t>Kalman</a:t>
            </a:r>
            <a:r>
              <a:rPr lang="en-US" b="1">
                <a:solidFill>
                  <a:srgbClr val="660066"/>
                </a:solidFill>
              </a:rPr>
              <a:t>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354D5-2CD7-D241-BA26-530CBB4F180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14B6BC6-7E48-4DC3-B1C4-E7A3F0DCC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755778"/>
            <a:ext cx="6400800" cy="1222992"/>
          </a:xfrm>
        </p:spPr>
        <p:txBody>
          <a:bodyPr>
            <a:normAutofit/>
          </a:bodyPr>
          <a:lstStyle/>
          <a:p>
            <a:r>
              <a:rPr lang="en-US" sz="2000"/>
              <a:t>Dr Alexandru </a:t>
            </a:r>
            <a:r>
              <a:rPr lang="en-US" sz="2000" err="1"/>
              <a:t>Stancu</a:t>
            </a:r>
            <a:endParaRPr lang="en-US" sz="2000"/>
          </a:p>
          <a:p>
            <a:r>
              <a:rPr lang="en-US" sz="2000" err="1"/>
              <a:t>Dr</a:t>
            </a:r>
            <a:r>
              <a:rPr lang="en-US" sz="2000"/>
              <a:t> Mario Martinez </a:t>
            </a:r>
          </a:p>
        </p:txBody>
      </p:sp>
    </p:spTree>
    <p:extLst>
      <p:ext uri="{BB962C8B-B14F-4D97-AF65-F5344CB8AC3E}">
        <p14:creationId xmlns:p14="http://schemas.microsoft.com/office/powerpoint/2010/main" val="722893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7723" y="6380139"/>
            <a:ext cx="2133600" cy="365125"/>
          </a:xfrm>
        </p:spPr>
        <p:txBody>
          <a:bodyPr/>
          <a:lstStyle/>
          <a:p>
            <a:fld id="{90C15685-D5DE-5A48-AA61-AD2C068C6E6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40238" y="142221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err="1">
                <a:solidFill>
                  <a:srgbClr val="660066"/>
                </a:solidFill>
              </a:rPr>
              <a:t>Kalman</a:t>
            </a:r>
            <a:r>
              <a:rPr lang="en-US" sz="4000">
                <a:solidFill>
                  <a:srgbClr val="660066"/>
                </a:solidFill>
              </a:rPr>
              <a:t> filter – prediction step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9927" y="1285222"/>
            <a:ext cx="2014770" cy="4864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/>
              <a:t>Observations: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93389" y="5000000"/>
            <a:ext cx="8737280" cy="94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If       is very small then         is very large; hence it has large influence in            and           .</a:t>
            </a:r>
            <a:endParaRPr lang="en-GB" sz="240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0238" y="2048492"/>
            <a:ext cx="822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2. If we don’t know anything (almost) about </a:t>
            </a:r>
            <a:r>
              <a:rPr lang="en-US" sz="2400" i="1"/>
              <a:t>V</a:t>
            </a:r>
            <a:r>
              <a:rPr lang="en-US" sz="2400"/>
              <a:t>, so we have big uncertainty               , hence:</a:t>
            </a:r>
            <a:endParaRPr lang="en-GB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845229" y="2413506"/>
                <a:ext cx="118199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40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GB" sz="2400" i="0">
                          <a:latin typeface="Cambria Math" panose="02040503050406030204" pitchFamily="18" charset="0"/>
                        </a:rPr>
                        <m:t>≫0</m:t>
                      </m:r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229" y="2413506"/>
                <a:ext cx="118199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50607" y="3160700"/>
                <a:ext cx="1307858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GB" sz="240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lang="en-GB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GB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GB" sz="2400" i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240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07" y="3160700"/>
                <a:ext cx="1307858" cy="468205"/>
              </a:xfrm>
              <a:prstGeom prst="rect">
                <a:avLst/>
              </a:prstGeom>
              <a:blipFill>
                <a:blip r:embed="rId3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325614" y="3068504"/>
                <a:ext cx="1609415" cy="4948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GB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614" y="3068504"/>
                <a:ext cx="1609415" cy="494815"/>
              </a:xfrm>
              <a:prstGeom prst="rect">
                <a:avLst/>
              </a:prstGeom>
              <a:blipFill>
                <a:blip r:embed="rId4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210998" y="3156331"/>
                <a:ext cx="1609415" cy="4948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40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GB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400" i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998" y="3156331"/>
                <a:ext cx="1609415" cy="494815"/>
              </a:xfrm>
              <a:prstGeom prst="rect">
                <a:avLst/>
              </a:prstGeom>
              <a:blipFill>
                <a:blip r:embed="rId5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40238" y="3851442"/>
            <a:ext cx="85180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Note that                is the probability of </a:t>
            </a:r>
            <a:r>
              <a:rPr lang="en-US" sz="2400" i="1"/>
              <a:t>U</a:t>
            </a:r>
            <a:r>
              <a:rPr lang="en-US" sz="2400"/>
              <a:t> given </a:t>
            </a:r>
            <a:r>
              <a:rPr lang="en-US" sz="2400" i="1"/>
              <a:t>V,</a:t>
            </a:r>
            <a:r>
              <a:rPr lang="en-US" sz="2400"/>
              <a:t> and if we don’t know anything about </a:t>
            </a:r>
            <a:r>
              <a:rPr lang="en-US" sz="2400" i="1"/>
              <a:t>V</a:t>
            </a:r>
            <a:r>
              <a:rPr lang="en-US" sz="2400"/>
              <a:t>, then                 is almost the same as           .</a:t>
            </a:r>
            <a:endParaRPr lang="en-GB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600289" y="3844530"/>
                <a:ext cx="120148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89" y="3844530"/>
                <a:ext cx="1201483" cy="461665"/>
              </a:xfrm>
              <a:prstGeom prst="rect">
                <a:avLst/>
              </a:prstGeom>
              <a:blipFill>
                <a:blip r:embed="rId6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983079" y="4182781"/>
                <a:ext cx="120148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3079" y="4182781"/>
                <a:ext cx="1201483" cy="461665"/>
              </a:xfrm>
              <a:prstGeom prst="rect">
                <a:avLst/>
              </a:prstGeom>
              <a:blipFill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7749202" y="4216462"/>
                <a:ext cx="9019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9202" y="4216462"/>
                <a:ext cx="901978" cy="461665"/>
              </a:xfrm>
              <a:prstGeom prst="rect">
                <a:avLst/>
              </a:prstGeom>
              <a:blipFill>
                <a:blip r:embed="rId8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64418" y="5009233"/>
                <a:ext cx="5873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40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418" y="5009233"/>
                <a:ext cx="587340" cy="461665"/>
              </a:xfrm>
              <a:prstGeom prst="rect">
                <a:avLst/>
              </a:prstGeom>
              <a:blipFill>
                <a:blip r:embed="rId9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3145648" y="5030466"/>
                <a:ext cx="737766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GB" sz="240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lang="en-GB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648" y="5030466"/>
                <a:ext cx="737766" cy="468205"/>
              </a:xfrm>
              <a:prstGeom prst="rect">
                <a:avLst/>
              </a:prstGeom>
              <a:blipFill>
                <a:blip r:embed="rId10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83612" y="5406984"/>
                <a:ext cx="825482" cy="4948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𝑈</m:t>
                        </m:r>
                        <m:r>
                          <a:rPr lang="en-GB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GB" sz="2400"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endParaRPr lang="en-GB" sz="240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612" y="5406984"/>
                <a:ext cx="825482" cy="494815"/>
              </a:xfrm>
              <a:prstGeom prst="rect">
                <a:avLst/>
              </a:prstGeom>
              <a:blipFill>
                <a:blip r:embed="rId11"/>
                <a:stretch>
                  <a:fillRect l="-1471" b="-123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914924" y="5418745"/>
                <a:ext cx="821379" cy="4948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40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924" y="5418745"/>
                <a:ext cx="821379" cy="494815"/>
              </a:xfrm>
              <a:prstGeom prst="rect">
                <a:avLst/>
              </a:prstGeom>
              <a:blipFill>
                <a:blip r:embed="rId12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1524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7723" y="6380139"/>
            <a:ext cx="2133600" cy="365125"/>
          </a:xfrm>
        </p:spPr>
        <p:txBody>
          <a:bodyPr/>
          <a:lstStyle/>
          <a:p>
            <a:fld id="{90C15685-D5DE-5A48-AA61-AD2C068C6E6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40238" y="142221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err="1">
                <a:solidFill>
                  <a:srgbClr val="660066"/>
                </a:solidFill>
              </a:rPr>
              <a:t>Kalman</a:t>
            </a:r>
            <a:r>
              <a:rPr lang="en-US" sz="4000">
                <a:solidFill>
                  <a:srgbClr val="660066"/>
                </a:solidFill>
              </a:rPr>
              <a:t> filter – prediction step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9926" y="1285222"/>
            <a:ext cx="4243619" cy="4864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/>
              <a:t>Analogy with the linear system:</a:t>
            </a:r>
          </a:p>
        </p:txBody>
      </p:sp>
      <p:sp>
        <p:nvSpPr>
          <p:cNvPr id="9" name="Rectangle 8"/>
          <p:cNvSpPr/>
          <p:nvPr/>
        </p:nvSpPr>
        <p:spPr>
          <a:xfrm>
            <a:off x="340238" y="3601847"/>
            <a:ext cx="23312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We want to find:</a:t>
            </a:r>
            <a:endParaRPr lang="en-GB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89926" y="2153742"/>
                <a:ext cx="4557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26" y="2153742"/>
                <a:ext cx="455701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2561625" y="2153742"/>
                <a:ext cx="23391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2400" i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2400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1625" y="2153742"/>
                <a:ext cx="2339102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830137" y="2113156"/>
            <a:ext cx="1831631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40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 our case is</a:t>
            </a:r>
            <a:endParaRPr lang="en-GB" sz="240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389926" y="2820568"/>
                <a:ext cx="77110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GB" i="1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26" y="2820568"/>
                <a:ext cx="771109" cy="461665"/>
              </a:xfrm>
              <a:prstGeom prst="rect">
                <a:avLst/>
              </a:prstGeom>
              <a:blipFill>
                <a:blip r:embed="rId4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1161035" y="2792867"/>
            <a:ext cx="1831631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40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 our case is</a:t>
            </a:r>
            <a:endParaRPr lang="en-GB" sz="240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2867890" y="2836912"/>
                <a:ext cx="17391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400" i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2400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𝑈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7890" y="2836912"/>
                <a:ext cx="1739194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305238" y="4268673"/>
                <a:ext cx="4712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38" y="4268673"/>
                <a:ext cx="47121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3403061" y="4244377"/>
                <a:ext cx="17524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400" i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061" y="4244377"/>
                <a:ext cx="1752403" cy="461665"/>
              </a:xfrm>
              <a:prstGeom prst="rect">
                <a:avLst/>
              </a:prstGeom>
              <a:blipFill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776457" y="4229149"/>
            <a:ext cx="2592595" cy="492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40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which in our case is</a:t>
            </a:r>
            <a:endParaRPr lang="en-GB" sz="240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4743482" y="2925377"/>
            <a:ext cx="822048" cy="28473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5768023" y="2848267"/>
            <a:ext cx="20219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motion model</a:t>
            </a:r>
            <a:endParaRPr lang="en-GB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237391" y="5272874"/>
                <a:ext cx="8770327" cy="7838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20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e>
                              <m:r>
                                <a:rPr lang="en-GB" sz="20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eqArr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GB" sz="2000" i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20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GB" sz="2000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GB" sz="20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GB" sz="20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sz="20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GB" sz="200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GB" sz="200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GB" sz="200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GB" sz="20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GB" sz="200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GB" sz="2000" i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sz="2000" i="0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GB" sz="2000" i="0">
                                      <a:latin typeface="Cambria Math" panose="02040503050406030204" pitchFamily="18" charset="0"/>
                                    </a:rPr>
                                    <m:t>&amp;</m:t>
                                  </m:r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sSub>
                                    <m:sSub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GB" sz="2000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GB" sz="20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sSub>
                                    <m:sSub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GB" sz="2000" i="0">
                                      <a:latin typeface="Cambria Math" panose="02040503050406030204" pitchFamily="18" charset="0"/>
                                    </a:rPr>
                                    <m:t>&amp;</m:t>
                                  </m:r>
                                  <m:sSub>
                                    <m:sSub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        </m:t>
                                      </m:r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GB" sz="2000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  <m:r>
                            <a:rPr lang="en-GB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sSub>
                                      <m:sSubPr>
                                        <m:ctrlPr>
                                          <a:rPr lang="en-GB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2000" i="0">
                                            <a:latin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  <m:sub>
                                        <m:r>
                                          <a:rPr lang="en-GB" sz="20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GB" sz="2000" i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GB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20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a:rPr lang="en-GB" sz="20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GB" sz="2000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GB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000" i="1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GB" sz="20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sSub>
                                      <m:sSubPr>
                                        <m:ctrlPr>
                                          <a:rPr lang="en-GB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2000" i="0">
                                            <a:latin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  <m:sub>
                                        <m:r>
                                          <a:rPr lang="en-GB" sz="20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GB" sz="2000" i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GB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GB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GB" sz="2000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GB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GB" sz="2000" i="0">
                                                    <a:latin typeface="Cambria Math" panose="02040503050406030204" pitchFamily="18" charset="0"/>
                                                  </a:rPr>
                                                  <m:t>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en-GB" sz="2000" i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GB" sz="20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GB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2000" i="0">
                                            <a:latin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  <m:sub>
                                        <m:r>
                                          <a:rPr lang="en-GB" sz="20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GB" sz="2000" i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91" y="5272874"/>
                <a:ext cx="8770327" cy="7838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3C3AD27A-D385-00C8-4F84-9B2531B4A416}"/>
                  </a:ext>
                </a:extLst>
              </p14:cNvPr>
              <p14:cNvContentPartPr/>
              <p14:nvPr/>
            </p14:nvContentPartPr>
            <p14:xfrm>
              <a:off x="6040571" y="1896877"/>
              <a:ext cx="360" cy="36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3C3AD27A-D385-00C8-4F84-9B2531B4A41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31571" y="18878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13D58BE7-A847-313E-67C6-463597825633}"/>
                  </a:ext>
                </a:extLst>
              </p14:cNvPr>
              <p14:cNvContentPartPr/>
              <p14:nvPr/>
            </p14:nvContentPartPr>
            <p14:xfrm>
              <a:off x="8284811" y="3793717"/>
              <a:ext cx="360" cy="36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13D58BE7-A847-313E-67C6-46359782563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275811" y="378471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368C48A2-2510-8474-2D77-12F08373C325}"/>
                  </a:ext>
                </a:extLst>
              </p14:cNvPr>
              <p14:cNvContentPartPr/>
              <p14:nvPr/>
            </p14:nvContentPartPr>
            <p14:xfrm>
              <a:off x="7554371" y="1206397"/>
              <a:ext cx="360" cy="36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368C48A2-2510-8474-2D77-12F08373C32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545371" y="119739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06" name="Ink 505">
                <a:extLst>
                  <a:ext uri="{FF2B5EF4-FFF2-40B4-BE49-F238E27FC236}">
                    <a16:creationId xmlns:a16="http://schemas.microsoft.com/office/drawing/2014/main" id="{44C558D2-A5B2-B85E-C0E1-0EA5F002C73D}"/>
                  </a:ext>
                </a:extLst>
              </p14:cNvPr>
              <p14:cNvContentPartPr/>
              <p14:nvPr/>
            </p14:nvContentPartPr>
            <p14:xfrm>
              <a:off x="7897451" y="2462077"/>
              <a:ext cx="4680" cy="12600"/>
            </p14:xfrm>
          </p:contentPart>
        </mc:Choice>
        <mc:Fallback xmlns="">
          <p:pic>
            <p:nvPicPr>
              <p:cNvPr id="506" name="Ink 505">
                <a:extLst>
                  <a:ext uri="{FF2B5EF4-FFF2-40B4-BE49-F238E27FC236}">
                    <a16:creationId xmlns:a16="http://schemas.microsoft.com/office/drawing/2014/main" id="{44C558D2-A5B2-B85E-C0E1-0EA5F002C73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888451" y="2453077"/>
                <a:ext cx="2232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59670118-8F25-37D4-5CD8-3EC3D1FAE728}"/>
                  </a:ext>
                </a:extLst>
              </p14:cNvPr>
              <p14:cNvContentPartPr/>
              <p14:nvPr/>
            </p14:nvContentPartPr>
            <p14:xfrm>
              <a:off x="7897451" y="1260757"/>
              <a:ext cx="360" cy="36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59670118-8F25-37D4-5CD8-3EC3D1FAE72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888451" y="125175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7523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7723" y="6380139"/>
            <a:ext cx="2133600" cy="365125"/>
          </a:xfrm>
        </p:spPr>
        <p:txBody>
          <a:bodyPr/>
          <a:lstStyle/>
          <a:p>
            <a:fld id="{90C15685-D5DE-5A48-AA61-AD2C068C6E6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40238" y="142221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err="1">
                <a:solidFill>
                  <a:srgbClr val="660066"/>
                </a:solidFill>
              </a:rPr>
              <a:t>Kalman</a:t>
            </a:r>
            <a:r>
              <a:rPr lang="en-US" sz="4000">
                <a:solidFill>
                  <a:srgbClr val="660066"/>
                </a:solidFill>
              </a:rPr>
              <a:t> filter – prediction step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48858" y="1285221"/>
            <a:ext cx="5855227" cy="492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40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Gaussian distribution for the motion model:</a:t>
            </a:r>
            <a:endParaRPr lang="en-GB" sz="240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48858" y="3538983"/>
            <a:ext cx="5855227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40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Gaussian distribution for observation model:</a:t>
            </a:r>
            <a:endParaRPr lang="en-GB" sz="240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54977" y="2205888"/>
                <a:ext cx="8616461" cy="10845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20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GB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GB" sz="20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2000" i="0">
                                      <a:latin typeface="Cambria Math" panose="02040503050406030204" pitchFamily="18" charset="0"/>
                                    </a:rPr>
                                    <m:t>det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0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sSub>
                                        <m:sSubPr>
                                          <m:ctrlP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GB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func>
                        <m:func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 i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0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GB" sz="20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sSub>
                                        <m:sSubPr>
                                          <m:ctrlP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GB" sz="2000" i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r>
                                        <a:rPr lang="en-GB" sz="20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  <m:sSub>
                                        <m:sSubPr>
                                          <m:ctrlP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GB" sz="20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GB" sz="20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sSub>
                                    <m:sSub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GB" sz="2000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GB" sz="20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sSub>
                                    <m:sSub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77" y="2205888"/>
                <a:ext cx="8616461" cy="10845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43912" y="4289038"/>
                <a:ext cx="7530611" cy="7838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GB" sz="2000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 i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sSup>
                            <m:sSup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b>
                                    <m:sSub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sz="2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func>
                            <m:func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000" i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0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20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GB" sz="20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000" i="1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0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GB" sz="2000" i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GB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0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0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GB" sz="2000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GB" sz="20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sSub>
                                        <m:sSubPr>
                                          <m:ctrlP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12" y="4289038"/>
                <a:ext cx="7530611" cy="7838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16799" y="5183275"/>
                <a:ext cx="60785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99" y="5183275"/>
                <a:ext cx="607859" cy="461665"/>
              </a:xfrm>
              <a:prstGeom prst="rect">
                <a:avLst/>
              </a:prstGeom>
              <a:blipFill>
                <a:blip r:embed="rId4"/>
                <a:stretch>
                  <a:fillRect l="-1000" b="-131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659501" y="5183274"/>
                <a:ext cx="5995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501" y="5183274"/>
                <a:ext cx="599523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901211" y="5183275"/>
            <a:ext cx="79702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 the noise of the motion and        is the measurement noise.</a:t>
            </a:r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3872496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7723" y="6380139"/>
            <a:ext cx="2133600" cy="365125"/>
          </a:xfrm>
        </p:spPr>
        <p:txBody>
          <a:bodyPr/>
          <a:lstStyle/>
          <a:p>
            <a:fld id="{90C15685-D5DE-5A48-AA61-AD2C068C6E6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40238" y="142221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err="1">
                <a:solidFill>
                  <a:srgbClr val="660066"/>
                </a:solidFill>
              </a:rPr>
              <a:t>Kalman</a:t>
            </a:r>
            <a:r>
              <a:rPr lang="en-US" sz="4000">
                <a:solidFill>
                  <a:srgbClr val="660066"/>
                </a:solidFill>
              </a:rPr>
              <a:t> filter – prediction 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01211" y="2120612"/>
                <a:ext cx="6260124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400" i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400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2400" i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sz="2400" i="0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GB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400" i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GB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11" y="2120612"/>
                <a:ext cx="6260124" cy="509178"/>
              </a:xfrm>
              <a:prstGeom prst="rect">
                <a:avLst/>
              </a:prstGeom>
              <a:blipFill>
                <a:blip r:embed="rId2"/>
                <a:stretch>
                  <a:fillRect b="-72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901211" y="2880228"/>
                <a:ext cx="4036682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400" i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400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2400" i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sz="2400" i="0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400" i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240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11" y="2880228"/>
                <a:ext cx="4036682" cy="5091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901211" y="3639844"/>
                <a:ext cx="26908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24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11" y="3639844"/>
                <a:ext cx="2690801" cy="461665"/>
              </a:xfrm>
              <a:prstGeom prst="rect">
                <a:avLst/>
              </a:prstGeom>
              <a:blipFill>
                <a:blip r:embed="rId4"/>
                <a:stretch>
                  <a:fillRect t="-3947" b="-144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901211" y="4392405"/>
                <a:ext cx="2863861" cy="4715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GB" sz="240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</m:acc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400" i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11" y="4392405"/>
                <a:ext cx="2863861" cy="471539"/>
              </a:xfrm>
              <a:prstGeom prst="rect">
                <a:avLst/>
              </a:prstGeom>
              <a:blipFill>
                <a:blip r:embed="rId5"/>
                <a:stretch>
                  <a:fillRect t="-5195" b="-129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952496" y="5154840"/>
                <a:ext cx="2398734" cy="4698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𝑒𝑙</m:t>
                          </m:r>
                        </m:e>
                      </m:acc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GB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240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496" y="5154840"/>
                <a:ext cx="2398734" cy="469809"/>
              </a:xfrm>
              <a:prstGeom prst="rect">
                <a:avLst/>
              </a:prstGeom>
              <a:blipFill>
                <a:blip r:embed="rId6"/>
                <a:stretch>
                  <a:fillRect t="-1299" r="-3553" b="-103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4292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7723" y="6380139"/>
            <a:ext cx="2133600" cy="365125"/>
          </a:xfrm>
        </p:spPr>
        <p:txBody>
          <a:bodyPr/>
          <a:lstStyle/>
          <a:p>
            <a:fld id="{90C15685-D5DE-5A48-AA61-AD2C068C6E6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40238" y="142221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err="1">
                <a:solidFill>
                  <a:srgbClr val="660066"/>
                </a:solidFill>
              </a:rPr>
              <a:t>Kalman</a:t>
            </a:r>
            <a:r>
              <a:rPr lang="en-US" sz="4000">
                <a:solidFill>
                  <a:srgbClr val="660066"/>
                </a:solidFill>
              </a:rPr>
              <a:t> filter – prediction step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9926" y="1285222"/>
            <a:ext cx="8441947" cy="8337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/>
              <a:t>Conditioning is not easy. The proof is out of the scope of this unit. So, the conditional property will be provided without proof.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1435" y="3191345"/>
            <a:ext cx="1059072" cy="4921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40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where:</a:t>
            </a:r>
            <a:endParaRPr lang="en-GB" sz="240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1435" y="4000875"/>
            <a:ext cx="58978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Then the conditional distribution is as follows:</a:t>
            </a:r>
            <a:endParaRPr lang="en-GB" sz="240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89926" y="2345717"/>
            <a:ext cx="1258953" cy="5050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/>
              <a:t>Given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251928" y="2223447"/>
                <a:ext cx="3722301" cy="7496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GB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e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eqArr>
                        </m:e>
                      </m:d>
                      <m:r>
                        <a:rPr lang="en-GB" sz="240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i="0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GB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400" i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928" y="2223447"/>
                <a:ext cx="3722301" cy="7496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809256" y="3056109"/>
                <a:ext cx="1598771" cy="7496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𝑋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GB" sz="24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𝑈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sz="24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𝑉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GB"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endParaRPr lang="en-GB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256" y="3056109"/>
                <a:ext cx="1598771" cy="7496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556235" y="3049703"/>
                <a:ext cx="2519472" cy="7763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40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GB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2400" i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2400" i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𝑈𝑉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2400" i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𝑉𝑈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2400" i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235" y="3049703"/>
                <a:ext cx="2519472" cy="7763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3659709" y="3152957"/>
            <a:ext cx="655949" cy="4921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40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and</a:t>
            </a:r>
            <a:endParaRPr lang="en-GB" sz="240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648879" y="4480489"/>
                <a:ext cx="4740272" cy="871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GB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num>
                        <m:den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den>
                      </m:f>
                      <m:r>
                        <a:rPr lang="en-GB" sz="240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i="0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lang="en-GB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400" i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879" y="4480489"/>
                <a:ext cx="4740272" cy="8713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605019" y="5369767"/>
                <a:ext cx="4127604" cy="5073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a:rPr lang="en-GB" sz="2400" i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GB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en-GB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400" i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𝑈𝑉</m:t>
                          </m:r>
                        </m:sub>
                      </m:sSub>
                      <m:sSubSup>
                        <m:sSub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GB" sz="2400" i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lang="en-GB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GB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019" y="5369767"/>
                <a:ext cx="4127604" cy="507383"/>
              </a:xfrm>
              <a:prstGeom prst="rect">
                <a:avLst/>
              </a:prstGeom>
              <a:blipFill>
                <a:blip r:embed="rId6"/>
                <a:stretch>
                  <a:fillRect b="-120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648879" y="6090970"/>
                <a:ext cx="3411768" cy="5083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40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a:rPr lang="en-GB" sz="2400" i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GB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400" i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en-GB" sz="2400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400" i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𝑈𝑉</m:t>
                          </m:r>
                        </m:sub>
                      </m:sSub>
                      <m:sSubSup>
                        <m:sSub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GB" sz="2400" i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lang="en-GB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Sup>
                        <m:sSub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GB" sz="2400" i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𝑈𝑉</m:t>
                          </m:r>
                        </m:sub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879" y="6090970"/>
                <a:ext cx="3411768" cy="508344"/>
              </a:xfrm>
              <a:prstGeom prst="rect">
                <a:avLst/>
              </a:prstGeom>
              <a:blipFill>
                <a:blip r:embed="rId7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6647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7723" y="6380139"/>
            <a:ext cx="2133600" cy="365125"/>
          </a:xfrm>
        </p:spPr>
        <p:txBody>
          <a:bodyPr/>
          <a:lstStyle/>
          <a:p>
            <a:fld id="{90C15685-D5DE-5A48-AA61-AD2C068C6E6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40238" y="142221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err="1">
                <a:solidFill>
                  <a:srgbClr val="660066"/>
                </a:solidFill>
              </a:rPr>
              <a:t>Kalman</a:t>
            </a:r>
            <a:r>
              <a:rPr lang="en-US" sz="4000">
                <a:solidFill>
                  <a:srgbClr val="660066"/>
                </a:solidFill>
              </a:rPr>
              <a:t> filter – correction step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48859" y="1285221"/>
            <a:ext cx="2289946" cy="492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400" b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Correction step:</a:t>
            </a:r>
            <a:endParaRPr lang="en-GB" sz="2400" b="1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8859" y="1957736"/>
            <a:ext cx="72962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/>
              <a:t>We address conditional distribution again. Let’s consider:</a:t>
            </a:r>
            <a:endParaRPr lang="en-GB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00296" y="2630251"/>
                <a:ext cx="118750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GB" sz="2400" i="0"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96" y="2630251"/>
                <a:ext cx="1187505" cy="461665"/>
              </a:xfrm>
              <a:prstGeom prst="rect">
                <a:avLst/>
              </a:prstGeom>
              <a:blipFill>
                <a:blip r:embed="rId2"/>
                <a:stretch>
                  <a:fillRect t="-3947" r="-18462" b="-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800296" y="3140182"/>
                <a:ext cx="115307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GB" sz="2400" i="0"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96" y="3140182"/>
                <a:ext cx="1153073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800296" y="3745496"/>
                <a:ext cx="188160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GB" sz="2400">
                              <a:latin typeface="Cambria Math" panose="02040503050406030204" pitchFamily="18" charset="0"/>
                            </a:rPr>
                            <m:t>≡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96" y="3745496"/>
                <a:ext cx="1881605" cy="461665"/>
              </a:xfrm>
              <a:prstGeom prst="rect">
                <a:avLst/>
              </a:prstGeom>
              <a:blipFill>
                <a:blip r:embed="rId4"/>
                <a:stretch>
                  <a:fillRect t="-3947" b="-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300726" y="4477625"/>
            <a:ext cx="15343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/>
              <a:t>Chain rule: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246790" y="4730448"/>
                <a:ext cx="5511124" cy="8582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GB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GB" sz="2400" i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sz="2400" i="0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r>
                            <a:rPr lang="en-GB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400" i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790" y="4730448"/>
                <a:ext cx="5511124" cy="8582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246790" y="5662292"/>
                <a:ext cx="5324022" cy="9435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24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GB" sz="2400" i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sz="2400" i="0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GB" sz="2400" i="0">
                                      <a:latin typeface="Cambria Math" panose="02040503050406030204" pitchFamily="18" charset="0"/>
                                    </a:rPr>
                                    <m:t>&amp;</m:t>
                                  </m:r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GB" sz="2400" i="0">
                                      <a:latin typeface="Cambria Math" panose="02040503050406030204" pitchFamily="18" charset="0"/>
                                    </a:rPr>
                                    <m:t>&amp;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  <m:r>
                            <a:rPr lang="en-GB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GB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2400" i="0">
                                                <a:latin typeface="Cambria Math" panose="02040503050406030204" pitchFamily="18" charset="0"/>
                                              </a:rPr>
                                              <m:t>Σ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GB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2400">
                                                <a:latin typeface="Cambria Math" panose="02040503050406030204" pitchFamily="18" charset="0"/>
                                              </a:rPr>
                                              <m:t>Σ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p>
                                        <m: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sSub>
                                      <m:sSubPr>
                                        <m:ctrlP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GB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2400" i="0">
                                                <a:latin typeface="Cambria Math" panose="02040503050406030204" pitchFamily="18" charset="0"/>
                                              </a:rPr>
                                              <m:t>Σ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sSub>
                                      <m:sSubPr>
                                        <m:ctrlP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GB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GB" sz="2400" i="0">
                                                <a:latin typeface="Cambria Math" panose="02040503050406030204" pitchFamily="18" charset="0"/>
                                              </a:rPr>
                                              <m:t>Σ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p>
                                        <m: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GB" sz="2400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790" y="5662292"/>
                <a:ext cx="5324022" cy="9435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53" name="Ink 552">
                <a:extLst>
                  <a:ext uri="{FF2B5EF4-FFF2-40B4-BE49-F238E27FC236}">
                    <a16:creationId xmlns:a16="http://schemas.microsoft.com/office/drawing/2014/main" id="{9A74595F-7F89-9C95-F5AF-7803018E89DB}"/>
                  </a:ext>
                </a:extLst>
              </p14:cNvPr>
              <p14:cNvContentPartPr/>
              <p14:nvPr/>
            </p14:nvContentPartPr>
            <p14:xfrm>
              <a:off x="5885411" y="3715060"/>
              <a:ext cx="360" cy="360"/>
            </p14:xfrm>
          </p:contentPart>
        </mc:Choice>
        <mc:Fallback xmlns="">
          <p:pic>
            <p:nvPicPr>
              <p:cNvPr id="553" name="Ink 552">
                <a:extLst>
                  <a:ext uri="{FF2B5EF4-FFF2-40B4-BE49-F238E27FC236}">
                    <a16:creationId xmlns:a16="http://schemas.microsoft.com/office/drawing/2014/main" id="{9A74595F-7F89-9C95-F5AF-7803018E89D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76411" y="37060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41" name="Ink 640">
                <a:extLst>
                  <a:ext uri="{FF2B5EF4-FFF2-40B4-BE49-F238E27FC236}">
                    <a16:creationId xmlns:a16="http://schemas.microsoft.com/office/drawing/2014/main" id="{4A1C3576-3548-113E-A969-BAF82EE2EE54}"/>
                  </a:ext>
                </a:extLst>
              </p14:cNvPr>
              <p14:cNvContentPartPr/>
              <p14:nvPr/>
            </p14:nvContentPartPr>
            <p14:xfrm>
              <a:off x="6186371" y="2474500"/>
              <a:ext cx="36360" cy="42480"/>
            </p14:xfrm>
          </p:contentPart>
        </mc:Choice>
        <mc:Fallback xmlns="">
          <p:pic>
            <p:nvPicPr>
              <p:cNvPr id="641" name="Ink 640">
                <a:extLst>
                  <a:ext uri="{FF2B5EF4-FFF2-40B4-BE49-F238E27FC236}">
                    <a16:creationId xmlns:a16="http://schemas.microsoft.com/office/drawing/2014/main" id="{4A1C3576-3548-113E-A969-BAF82EE2EE5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68371" y="2456500"/>
                <a:ext cx="72000" cy="7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8847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7723" y="6380139"/>
            <a:ext cx="2133600" cy="365125"/>
          </a:xfrm>
        </p:spPr>
        <p:txBody>
          <a:bodyPr/>
          <a:lstStyle/>
          <a:p>
            <a:fld id="{90C15685-D5DE-5A48-AA61-AD2C068C6E6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40238" y="142221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err="1">
                <a:solidFill>
                  <a:srgbClr val="660066"/>
                </a:solidFill>
              </a:rPr>
              <a:t>Kalman</a:t>
            </a:r>
            <a:r>
              <a:rPr lang="en-US" sz="4000">
                <a:solidFill>
                  <a:srgbClr val="660066"/>
                </a:solidFill>
              </a:rPr>
              <a:t> filter – correction step</a:t>
            </a:r>
          </a:p>
        </p:txBody>
      </p:sp>
      <p:sp>
        <p:nvSpPr>
          <p:cNvPr id="4" name="Rectangle 3"/>
          <p:cNvSpPr/>
          <p:nvPr/>
        </p:nvSpPr>
        <p:spPr>
          <a:xfrm>
            <a:off x="125441" y="1302951"/>
            <a:ext cx="90185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/>
              <a:t>Therefore, by applying equation 2.42 from lecture notes (Conditioning):</a:t>
            </a:r>
            <a:endParaRPr lang="en-GB" sz="3200"/>
          </a:p>
        </p:txBody>
      </p:sp>
      <p:sp>
        <p:nvSpPr>
          <p:cNvPr id="13" name="Rectangle 12"/>
          <p:cNvSpPr/>
          <p:nvPr/>
        </p:nvSpPr>
        <p:spPr>
          <a:xfrm>
            <a:off x="4214287" y="3704995"/>
            <a:ext cx="25022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/>
              <a:t>is the </a:t>
            </a:r>
            <a:r>
              <a:rPr lang="en-GB" sz="2400" err="1"/>
              <a:t>Kalman</a:t>
            </a:r>
            <a:r>
              <a:rPr lang="en-GB" sz="2400"/>
              <a:t> Gain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67104" y="2045921"/>
                <a:ext cx="7483988" cy="595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GB" sz="2400" i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GB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2400" i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GB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GB" sz="240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</m:acc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2400" i="0"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GB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04" y="2045921"/>
                <a:ext cx="7483988" cy="5958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08388" y="3585282"/>
                <a:ext cx="3859453" cy="581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GB" sz="240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</m:acc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2400" i="0"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GB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sz="240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88" y="3585282"/>
                <a:ext cx="3859453" cy="5813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516169" y="2895640"/>
            <a:ext cx="1059072" cy="4921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40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where:</a:t>
            </a:r>
            <a:endParaRPr lang="en-GB" sz="240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10122" y="4426466"/>
                <a:ext cx="5507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22" y="4426466"/>
                <a:ext cx="550792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733425" y="4462686"/>
            <a:ext cx="32226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/>
              <a:t>is the real measurement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88142" y="5183196"/>
                <a:ext cx="77540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42" y="5183196"/>
                <a:ext cx="775405" cy="461665"/>
              </a:xfrm>
              <a:prstGeom prst="rect">
                <a:avLst/>
              </a:prstGeom>
              <a:blipFill>
                <a:blip r:embed="rId5"/>
                <a:stretch>
                  <a:fillRect t="-3947" r="-19685" b="-78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1000126" y="5204370"/>
            <a:ext cx="80674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/>
              <a:t>is the predicted measurement (given by the observation model)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67104" y="5978497"/>
                <a:ext cx="5756256" cy="5956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40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2400" i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400" i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2400" i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</m:sub>
                      </m:sSub>
                      <m:r>
                        <a:rPr lang="en-GB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GB" sz="2400" i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</m:acc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400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GB" sz="240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</m:acc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2400" i="0"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GB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400" i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04" y="5978497"/>
                <a:ext cx="5756256" cy="5956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0" name="Group 139">
            <a:extLst>
              <a:ext uri="{FF2B5EF4-FFF2-40B4-BE49-F238E27FC236}">
                <a16:creationId xmlns:a16="http://schemas.microsoft.com/office/drawing/2014/main" id="{9A1D4B57-5D4F-B7CE-DEB1-F6FF8DB68BBC}"/>
              </a:ext>
            </a:extLst>
          </p:cNvPr>
          <p:cNvGrpSpPr/>
          <p:nvPr/>
        </p:nvGrpSpPr>
        <p:grpSpPr>
          <a:xfrm>
            <a:off x="3613451" y="3127530"/>
            <a:ext cx="721800" cy="153360"/>
            <a:chOff x="3613451" y="3127530"/>
            <a:chExt cx="721800" cy="15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7D5D055-E154-6274-A1FA-504DD1E30B78}"/>
                    </a:ext>
                  </a:extLst>
                </p14:cNvPr>
                <p14:cNvContentPartPr/>
                <p14:nvPr/>
              </p14:nvContentPartPr>
              <p14:xfrm>
                <a:off x="3613451" y="3127530"/>
                <a:ext cx="9360" cy="176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7D5D055-E154-6274-A1FA-504DD1E30B7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595451" y="3109890"/>
                  <a:ext cx="45000" cy="525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766A186-0A7D-3901-C896-D70AA0713379}"/>
                    </a:ext>
                  </a:extLst>
                </p14:cNvPr>
                <p14:cNvContentPartPr/>
                <p14:nvPr/>
              </p14:nvContentPartPr>
              <p14:xfrm>
                <a:off x="4315811" y="3258930"/>
                <a:ext cx="19440" cy="219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766A186-0A7D-3901-C896-D70AA071337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297811" y="3241220"/>
                  <a:ext cx="55080" cy="57025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29011F7F-5704-E327-DF85-E5C2C8FF0813}"/>
                  </a:ext>
                </a:extLst>
              </p14:cNvPr>
              <p14:cNvContentPartPr/>
              <p14:nvPr/>
            </p14:nvContentPartPr>
            <p14:xfrm>
              <a:off x="7858571" y="2909010"/>
              <a:ext cx="40680" cy="3312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29011F7F-5704-E327-DF85-E5C2C8FF081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840571" y="2891204"/>
                <a:ext cx="76320" cy="68377"/>
              </a:xfrm>
              <a:prstGeom prst="rect">
                <a:avLst/>
              </a:prstGeom>
            </p:spPr>
          </p:pic>
        </mc:Fallback>
      </mc:AlternateContent>
      <p:grpSp>
        <p:nvGrpSpPr>
          <p:cNvPr id="153" name="Group 152">
            <a:extLst>
              <a:ext uri="{FF2B5EF4-FFF2-40B4-BE49-F238E27FC236}">
                <a16:creationId xmlns:a16="http://schemas.microsoft.com/office/drawing/2014/main" id="{0C8195E8-C129-3AA9-3336-C3DAC3F58ECD}"/>
              </a:ext>
            </a:extLst>
          </p:cNvPr>
          <p:cNvGrpSpPr/>
          <p:nvPr/>
        </p:nvGrpSpPr>
        <p:grpSpPr>
          <a:xfrm>
            <a:off x="7624571" y="3398620"/>
            <a:ext cx="290520" cy="493910"/>
            <a:chOff x="7624571" y="3398620"/>
            <a:chExt cx="290520" cy="49391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EF864E3-A810-9A3C-58AE-BBAB71C451EE}"/>
                    </a:ext>
                  </a:extLst>
                </p14:cNvPr>
                <p14:cNvContentPartPr/>
                <p14:nvPr/>
              </p14:nvContentPartPr>
              <p14:xfrm>
                <a:off x="7914731" y="3398620"/>
                <a:ext cx="360" cy="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EF864E3-A810-9A3C-58AE-BBAB71C451E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896731" y="33806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5DD5AE5-D186-04A3-3312-F319FAEF06F4}"/>
                    </a:ext>
                  </a:extLst>
                </p14:cNvPr>
                <p14:cNvContentPartPr/>
                <p14:nvPr/>
              </p14:nvContentPartPr>
              <p14:xfrm>
                <a:off x="7624571" y="3892170"/>
                <a:ext cx="360" cy="3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5DD5AE5-D186-04A3-3312-F319FAEF06F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06571" y="38741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83523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7723" y="6380139"/>
            <a:ext cx="2133600" cy="365125"/>
          </a:xfrm>
        </p:spPr>
        <p:txBody>
          <a:bodyPr/>
          <a:lstStyle/>
          <a:p>
            <a:fld id="{90C15685-D5DE-5A48-AA61-AD2C068C6E6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40238" y="142221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err="1">
                <a:solidFill>
                  <a:srgbClr val="660066"/>
                </a:solidFill>
              </a:rPr>
              <a:t>Kalman</a:t>
            </a:r>
            <a:r>
              <a:rPr lang="en-US" sz="4000">
                <a:solidFill>
                  <a:srgbClr val="660066"/>
                </a:solidFill>
              </a:rPr>
              <a:t> filter recursive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-42338" y="1436723"/>
                <a:ext cx="89053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400" err="1"/>
                  <a:t>Kalman</a:t>
                </a:r>
                <a:r>
                  <a:rPr lang="en-GB" sz="2400"/>
                  <a:t> filter algorithm (</a:t>
                </a:r>
                <a:r>
                  <a:rPr lang="en-GB" sz="2400" b="1"/>
                  <a:t>inputs:</a:t>
                </a:r>
                <a:r>
                  <a:rPr lang="en-GB" sz="24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240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GB" sz="240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40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240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GB" sz="240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sz="240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sz="2400"/>
                  <a:t>, </a:t>
                </a:r>
                <a:r>
                  <a:rPr lang="en-GB" sz="2400" b="1"/>
                  <a:t>outputs:</a:t>
                </a:r>
                <a:r>
                  <a:rPr lang="en-GB" sz="24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sz="240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40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sz="2400"/>
                  <a:t>):</a:t>
                </a:r>
                <a:endParaRPr lang="en-GB" sz="320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338" y="1436723"/>
                <a:ext cx="8905323" cy="461665"/>
              </a:xfrm>
              <a:prstGeom prst="rect">
                <a:avLst/>
              </a:prstGeom>
              <a:blipFill>
                <a:blip r:embed="rId2"/>
                <a:stretch>
                  <a:fillRect l="-1027" t="-10667" b="-30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146690" y="2001972"/>
            <a:ext cx="2212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/>
              <a:t>Prediction step:</a:t>
            </a:r>
            <a:endParaRPr lang="en-GB" b="1"/>
          </a:p>
        </p:txBody>
      </p:sp>
      <p:sp>
        <p:nvSpPr>
          <p:cNvPr id="18" name="Rectangle 17"/>
          <p:cNvSpPr/>
          <p:nvPr/>
        </p:nvSpPr>
        <p:spPr>
          <a:xfrm>
            <a:off x="340119" y="3903108"/>
            <a:ext cx="2254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/>
              <a:t>Correction step:</a:t>
            </a:r>
            <a:endParaRPr lang="en-GB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71672" y="3137229"/>
                <a:ext cx="2863925" cy="4715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GB" sz="2400" i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GB" sz="2400" i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400" i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400" i="0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72" y="3137229"/>
                <a:ext cx="2863925" cy="471539"/>
              </a:xfrm>
              <a:prstGeom prst="rect">
                <a:avLst/>
              </a:prstGeom>
              <a:blipFill>
                <a:blip r:embed="rId3"/>
                <a:stretch>
                  <a:fillRect t="-5195" b="-129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37862" y="2547766"/>
                <a:ext cx="26988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l-GR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40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62" y="2547766"/>
                <a:ext cx="2698816" cy="461665"/>
              </a:xfrm>
              <a:prstGeom prst="rect">
                <a:avLst/>
              </a:prstGeom>
              <a:blipFill>
                <a:blip r:embed="rId4"/>
                <a:stretch>
                  <a:fillRect t="-3947" b="-78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40119" y="4437604"/>
                <a:ext cx="3859454" cy="581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GB" sz="240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</m:acc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2400"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GB" sz="24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GB" sz="240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19" y="4437604"/>
                <a:ext cx="3859454" cy="5813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14773" y="5187517"/>
                <a:ext cx="34140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24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73" y="5187517"/>
                <a:ext cx="3414012" cy="461665"/>
              </a:xfrm>
              <a:prstGeom prst="rect">
                <a:avLst/>
              </a:prstGeom>
              <a:blipFill>
                <a:blip r:embed="rId6"/>
                <a:stretch>
                  <a:fillRect t="-3947" r="-893" b="-78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71672" y="5863387"/>
                <a:ext cx="2535309" cy="4715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40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GB" sz="240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</m:acc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4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GB" sz="240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</m:acc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 sz="240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72" y="5863387"/>
                <a:ext cx="2535309" cy="471539"/>
              </a:xfrm>
              <a:prstGeom prst="rect">
                <a:avLst/>
              </a:prstGeom>
              <a:blipFill>
                <a:blip r:embed="rId7"/>
                <a:stretch>
                  <a:fillRect t="-5195" r="-6731" b="-25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7454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7723" y="6380139"/>
            <a:ext cx="2133600" cy="365125"/>
          </a:xfrm>
        </p:spPr>
        <p:txBody>
          <a:bodyPr/>
          <a:lstStyle/>
          <a:p>
            <a:fld id="{90C15685-D5DE-5A48-AA61-AD2C068C6E6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40238" y="142221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err="1">
                <a:solidFill>
                  <a:srgbClr val="660066"/>
                </a:solidFill>
              </a:rPr>
              <a:t>Kalman</a:t>
            </a:r>
            <a:r>
              <a:rPr lang="en-US" sz="4000">
                <a:solidFill>
                  <a:srgbClr val="660066"/>
                </a:solidFill>
              </a:rPr>
              <a:t> filter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85150" y="1371772"/>
            <a:ext cx="22016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/>
              <a:t>Particular cases:</a:t>
            </a:r>
            <a:endParaRPr lang="en-GB" sz="3200"/>
          </a:p>
        </p:txBody>
      </p:sp>
      <p:sp>
        <p:nvSpPr>
          <p:cNvPr id="13" name="Rectangle 12"/>
          <p:cNvSpPr/>
          <p:nvPr/>
        </p:nvSpPr>
        <p:spPr>
          <a:xfrm>
            <a:off x="146690" y="1945652"/>
            <a:ext cx="79146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/>
              <a:t>1. </a:t>
            </a:r>
            <a:r>
              <a:rPr lang="en-US" sz="2400" b="1"/>
              <a:t>In the case of a perfect </a:t>
            </a:r>
            <a:r>
              <a:rPr lang="en-US" sz="2400" b="1" err="1"/>
              <a:t>exteroceptive</a:t>
            </a:r>
            <a:r>
              <a:rPr lang="en-US" sz="2400" b="1"/>
              <a:t>  sensor, i.e.,                </a:t>
            </a:r>
            <a:r>
              <a:rPr lang="en-GB" sz="2400" b="1"/>
              <a:t>:</a:t>
            </a:r>
            <a:endParaRPr lang="en-GB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750211" y="1945625"/>
                <a:ext cx="11696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400" i="0">
                          <a:latin typeface="Cambria Math" panose="02040503050406030204" pitchFamily="18" charset="0"/>
                        </a:rPr>
                        <m:t>≅0</m:t>
                      </m:r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0211" y="1945625"/>
                <a:ext cx="1169616" cy="461665"/>
              </a:xfrm>
              <a:prstGeom prst="rect">
                <a:avLst/>
              </a:prstGeom>
              <a:blipFill>
                <a:blip r:embed="rId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08593" y="2658723"/>
                <a:ext cx="7278083" cy="5915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GB" sz="2400" i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</m:acc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2400" i="0"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GB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GB" sz="240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</m:acc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Sup>
                        <m:sSub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GB" sz="240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</m:acc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240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93" y="2658723"/>
                <a:ext cx="7278083" cy="5915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39577" y="3601847"/>
                <a:ext cx="361669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400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GB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77" y="3601847"/>
                <a:ext cx="3616696" cy="461665"/>
              </a:xfrm>
              <a:prstGeom prst="rect">
                <a:avLst/>
              </a:prstGeom>
              <a:blipFill>
                <a:blip r:embed="rId4"/>
                <a:stretch>
                  <a:fillRect t="-3947" r="-169" b="-78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95756" y="4415064"/>
                <a:ext cx="178337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4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GB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56" y="4415064"/>
                <a:ext cx="1783373" cy="461665"/>
              </a:xfrm>
              <a:prstGeom prst="rect">
                <a:avLst/>
              </a:prstGeom>
              <a:blipFill>
                <a:blip r:embed="rId5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2514601" y="4447230"/>
            <a:ext cx="1090245" cy="36488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3749638" y="4203119"/>
            <a:ext cx="53943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/>
              <a:t>we trust only the </a:t>
            </a:r>
            <a:r>
              <a:rPr lang="en-GB" sz="2400" err="1"/>
              <a:t>exteroceptive</a:t>
            </a:r>
            <a:r>
              <a:rPr lang="en-GB" sz="2400"/>
              <a:t> sensor,</a:t>
            </a:r>
          </a:p>
          <a:p>
            <a:r>
              <a:rPr lang="en-US" sz="2400"/>
              <a:t>we don’t trust the prediction model at all.</a:t>
            </a:r>
            <a:endParaRPr lang="en-GB" sz="3200"/>
          </a:p>
        </p:txBody>
      </p:sp>
    </p:spTree>
    <p:extLst>
      <p:ext uri="{BB962C8B-B14F-4D97-AF65-F5344CB8AC3E}">
        <p14:creationId xmlns:p14="http://schemas.microsoft.com/office/powerpoint/2010/main" val="4258937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7723" y="6380139"/>
            <a:ext cx="2133600" cy="365125"/>
          </a:xfrm>
        </p:spPr>
        <p:txBody>
          <a:bodyPr/>
          <a:lstStyle/>
          <a:p>
            <a:fld id="{90C15685-D5DE-5A48-AA61-AD2C068C6E6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40238" y="142221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err="1">
                <a:solidFill>
                  <a:srgbClr val="660066"/>
                </a:solidFill>
              </a:rPr>
              <a:t>Kalman</a:t>
            </a:r>
            <a:r>
              <a:rPr lang="en-US" sz="4000">
                <a:solidFill>
                  <a:srgbClr val="660066"/>
                </a:solidFill>
              </a:rPr>
              <a:t> filter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85150" y="1371772"/>
            <a:ext cx="22016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/>
              <a:t>Particular cases:</a:t>
            </a:r>
            <a:endParaRPr lang="en-GB" sz="3200"/>
          </a:p>
        </p:txBody>
      </p:sp>
      <p:sp>
        <p:nvSpPr>
          <p:cNvPr id="13" name="Rectangle 12"/>
          <p:cNvSpPr/>
          <p:nvPr/>
        </p:nvSpPr>
        <p:spPr>
          <a:xfrm>
            <a:off x="146690" y="1945652"/>
            <a:ext cx="7008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/>
              <a:t>2. </a:t>
            </a:r>
            <a:r>
              <a:rPr lang="en-US" sz="2400" b="1"/>
              <a:t>In case of a bad sensor        is very big, i.e.,                </a:t>
            </a:r>
            <a:r>
              <a:rPr lang="en-GB" sz="2400" b="1"/>
              <a:t>:</a:t>
            </a:r>
            <a:endParaRPr lang="en-GB" b="1"/>
          </a:p>
        </p:txBody>
      </p:sp>
      <p:sp>
        <p:nvSpPr>
          <p:cNvPr id="8" name="Right Arrow 7"/>
          <p:cNvSpPr/>
          <p:nvPr/>
        </p:nvSpPr>
        <p:spPr>
          <a:xfrm>
            <a:off x="1859575" y="4818225"/>
            <a:ext cx="1169375" cy="36488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3214173" y="4536774"/>
            <a:ext cx="585948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/>
              <a:t>we trust only the prediction model,</a:t>
            </a:r>
          </a:p>
          <a:p>
            <a:r>
              <a:rPr lang="en-US" sz="2400"/>
              <a:t>we don’t trust the </a:t>
            </a:r>
            <a:r>
              <a:rPr lang="en-US" sz="2400" err="1"/>
              <a:t>exteroceptive</a:t>
            </a:r>
            <a:r>
              <a:rPr lang="en-US" sz="2400"/>
              <a:t> sensor at all.</a:t>
            </a:r>
            <a:endParaRPr lang="en-GB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754199" y="1945649"/>
                <a:ext cx="12609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400" i="0">
                          <a:latin typeface="Cambria Math" panose="02040503050406030204" pitchFamily="18" charset="0"/>
                        </a:rPr>
                        <m:t>=∞</m:t>
                      </m:r>
                    </m:oMath>
                  </m:oMathPara>
                </a14:m>
                <a:endParaRPr lang="en-GB" sz="240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99" y="1945649"/>
                <a:ext cx="1260986" cy="461665"/>
              </a:xfrm>
              <a:prstGeom prst="rect">
                <a:avLst/>
              </a:prstGeom>
              <a:blipFill>
                <a:blip r:embed="rId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31988" y="2613306"/>
                <a:ext cx="6995890" cy="5915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GB" sz="2400" i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</m:acc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2400"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GB" sz="24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GB" sz="240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</m:acc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2400"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e>
                          </m:d>
                        </m:e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240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88" y="2613306"/>
                <a:ext cx="6995890" cy="5915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24833" y="4721441"/>
                <a:ext cx="130163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33" y="4721441"/>
                <a:ext cx="1301638" cy="461665"/>
              </a:xfrm>
              <a:prstGeom prst="rect">
                <a:avLst/>
              </a:prstGeom>
              <a:blipFill>
                <a:blip r:embed="rId4"/>
                <a:stretch>
                  <a:fillRect t="-4000" r="-11268" b="-9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31988" y="3535859"/>
                <a:ext cx="3076227" cy="4715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GB" sz="240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</m:acc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</m:d>
                        </m:e>
                        <m:sup>
                          <m:r>
                            <a:rPr lang="en-GB" sz="240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240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88" y="3535859"/>
                <a:ext cx="3076227" cy="471539"/>
              </a:xfrm>
              <a:prstGeom prst="rect">
                <a:avLst/>
              </a:prstGeom>
              <a:blipFill>
                <a:blip r:embed="rId5"/>
                <a:stretch>
                  <a:fillRect t="-5195" b="-38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389475" y="1945650"/>
                <a:ext cx="5995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475" y="1945650"/>
                <a:ext cx="599523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7202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7723" y="6380139"/>
            <a:ext cx="2133600" cy="365125"/>
          </a:xfrm>
        </p:spPr>
        <p:txBody>
          <a:bodyPr/>
          <a:lstStyle/>
          <a:p>
            <a:fld id="{90C15685-D5DE-5A48-AA61-AD2C068C6E6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40238" y="142221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err="1">
                <a:solidFill>
                  <a:srgbClr val="660066"/>
                </a:solidFill>
              </a:rPr>
              <a:t>Kalman</a:t>
            </a:r>
            <a:r>
              <a:rPr lang="en-US" sz="4000">
                <a:solidFill>
                  <a:srgbClr val="660066"/>
                </a:solidFill>
              </a:rPr>
              <a:t> filter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40237" y="1625930"/>
            <a:ext cx="8601086" cy="12073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/>
              <a:t>Gaussian PDF</a:t>
            </a:r>
          </a:p>
          <a:p>
            <a:r>
              <a:rPr lang="en-US" sz="2400" b="1"/>
              <a:t>Linear or </a:t>
            </a:r>
            <a:r>
              <a:rPr lang="en-US" sz="2400" b="1" err="1"/>
              <a:t>linearised</a:t>
            </a:r>
            <a:r>
              <a:rPr lang="en-US" sz="2400" b="1"/>
              <a:t> models for the system and the observation</a:t>
            </a:r>
            <a:endParaRPr lang="en-GB" sz="2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705655" y="4281826"/>
                <a:ext cx="336694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24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655" y="4281826"/>
                <a:ext cx="3366947" cy="461665"/>
              </a:xfrm>
              <a:prstGeom prst="rect">
                <a:avLst/>
              </a:prstGeom>
              <a:blipFill>
                <a:blip r:embed="rId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705655" y="4947948"/>
                <a:ext cx="20987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655" y="4947948"/>
                <a:ext cx="2098716" cy="461665"/>
              </a:xfrm>
              <a:prstGeom prst="rect">
                <a:avLst/>
              </a:prstGeom>
              <a:blipFill>
                <a:blip r:embed="rId3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/>
          <p:cNvSpPr txBox="1">
            <a:spLocks/>
          </p:cNvSpPr>
          <p:nvPr/>
        </p:nvSpPr>
        <p:spPr>
          <a:xfrm>
            <a:off x="378337" y="3006278"/>
            <a:ext cx="8370129" cy="6689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/>
              <a:t>Consider a linear model for a system:</a:t>
            </a:r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179785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7723" y="6380139"/>
            <a:ext cx="2133600" cy="365125"/>
          </a:xfrm>
        </p:spPr>
        <p:txBody>
          <a:bodyPr/>
          <a:lstStyle/>
          <a:p>
            <a:fld id="{90C15685-D5DE-5A48-AA61-AD2C068C6E6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40238" y="142221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err="1">
                <a:solidFill>
                  <a:srgbClr val="660066"/>
                </a:solidFill>
              </a:rPr>
              <a:t>Kalman</a:t>
            </a:r>
            <a:r>
              <a:rPr lang="en-US" sz="4000">
                <a:solidFill>
                  <a:srgbClr val="660066"/>
                </a:solidFill>
              </a:rPr>
              <a:t> filter - 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10" y="1022909"/>
            <a:ext cx="3107013" cy="30622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707" y="1022910"/>
            <a:ext cx="2999615" cy="29600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4100" y="3881804"/>
            <a:ext cx="2986161" cy="297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433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44718" y="311917"/>
            <a:ext cx="8239027" cy="140376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660066"/>
                </a:solidFill>
              </a:rPr>
              <a:t>Next topic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0145" y="6292056"/>
            <a:ext cx="2133600" cy="365125"/>
          </a:xfrm>
        </p:spPr>
        <p:txBody>
          <a:bodyPr/>
          <a:lstStyle/>
          <a:p>
            <a:fld id="{90C15685-D5DE-5A48-AA61-AD2C068C6E6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72359" y="2146459"/>
            <a:ext cx="8517118" cy="7066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err="1"/>
              <a:t>Kalman</a:t>
            </a:r>
            <a:r>
              <a:rPr lang="en-GB"/>
              <a:t> filter applied for map-based localisation</a:t>
            </a:r>
          </a:p>
          <a:p>
            <a:pPr marL="0" inden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235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7723" y="6380139"/>
            <a:ext cx="2133600" cy="365125"/>
          </a:xfrm>
        </p:spPr>
        <p:txBody>
          <a:bodyPr/>
          <a:lstStyle/>
          <a:p>
            <a:fld id="{90C15685-D5DE-5A48-AA61-AD2C068C6E6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40238" y="142221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err="1">
                <a:solidFill>
                  <a:srgbClr val="660066"/>
                </a:solidFill>
              </a:rPr>
              <a:t>Kalman</a:t>
            </a:r>
            <a:r>
              <a:rPr lang="en-US" sz="4000">
                <a:solidFill>
                  <a:srgbClr val="660066"/>
                </a:solidFill>
              </a:rPr>
              <a:t> filter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40238" y="1625930"/>
            <a:ext cx="2354606" cy="5050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/>
              <a:t>Gaussian PDFs: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76147" y="2357352"/>
                <a:ext cx="21166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400" i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sz="2400" i="0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400" i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47" y="2357352"/>
                <a:ext cx="2116670" cy="461665"/>
              </a:xfrm>
              <a:prstGeom prst="rect">
                <a:avLst/>
              </a:prstGeom>
              <a:blipFill>
                <a:blip r:embed="rId2"/>
                <a:stretch>
                  <a:fillRect b="-9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40978" y="3266287"/>
                <a:ext cx="458715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2400" i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400" i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2400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2400" i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sz="2400" i="0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GB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400" i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78" y="3266287"/>
                <a:ext cx="4587153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49771" y="4422067"/>
                <a:ext cx="499963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400" i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400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2400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400" i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sz="2400" i="0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GB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400" i="0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71" y="4422067"/>
                <a:ext cx="4999638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65243" y="5577847"/>
                <a:ext cx="269336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400" i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400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2400" i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lang="en-GB" sz="2400" i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sz="2400" i="0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400" i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43" y="5577847"/>
                <a:ext cx="2693366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Arrow 10"/>
          <p:cNvSpPr/>
          <p:nvPr/>
        </p:nvSpPr>
        <p:spPr>
          <a:xfrm>
            <a:off x="2694843" y="2433216"/>
            <a:ext cx="901211" cy="30993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Arrow 12"/>
          <p:cNvSpPr/>
          <p:nvPr/>
        </p:nvSpPr>
        <p:spPr>
          <a:xfrm>
            <a:off x="4719705" y="3355693"/>
            <a:ext cx="901211" cy="30993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ight Arrow 13"/>
          <p:cNvSpPr/>
          <p:nvPr/>
        </p:nvSpPr>
        <p:spPr>
          <a:xfrm>
            <a:off x="5249409" y="4497931"/>
            <a:ext cx="901211" cy="30993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Arrow 14"/>
          <p:cNvSpPr/>
          <p:nvPr/>
        </p:nvSpPr>
        <p:spPr>
          <a:xfrm>
            <a:off x="3062655" y="5729528"/>
            <a:ext cx="901211" cy="30993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963866" y="2310625"/>
            <a:ext cx="1861225" cy="5050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/>
              <a:t>current state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013298" y="3222865"/>
            <a:ext cx="2334998" cy="5050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/>
              <a:t>previous state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6525359" y="4374609"/>
            <a:ext cx="2011972" cy="5050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/>
              <a:t>motion model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4479651" y="5631952"/>
            <a:ext cx="2549799" cy="5050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/>
              <a:t>observation model</a:t>
            </a:r>
          </a:p>
        </p:txBody>
      </p:sp>
    </p:spTree>
    <p:extLst>
      <p:ext uri="{BB962C8B-B14F-4D97-AF65-F5344CB8AC3E}">
        <p14:creationId xmlns:p14="http://schemas.microsoft.com/office/powerpoint/2010/main" val="187791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7723" y="6380139"/>
            <a:ext cx="2133600" cy="365125"/>
          </a:xfrm>
        </p:spPr>
        <p:txBody>
          <a:bodyPr/>
          <a:lstStyle/>
          <a:p>
            <a:fld id="{90C15685-D5DE-5A48-AA61-AD2C068C6E6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40238" y="142221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err="1">
                <a:solidFill>
                  <a:srgbClr val="660066"/>
                </a:solidFill>
              </a:rPr>
              <a:t>Kalman</a:t>
            </a:r>
            <a:r>
              <a:rPr lang="en-US" sz="4000">
                <a:solidFill>
                  <a:srgbClr val="660066"/>
                </a:solidFill>
              </a:rPr>
              <a:t> filter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439615" y="2228671"/>
            <a:ext cx="8361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Similar to Bayes filter, </a:t>
            </a:r>
            <a:r>
              <a:rPr lang="en-US" sz="2400" err="1"/>
              <a:t>Kalman</a:t>
            </a:r>
            <a:r>
              <a:rPr lang="en-US" sz="2400"/>
              <a:t> filter follows </a:t>
            </a:r>
            <a:r>
              <a:rPr lang="en-US" sz="2400" b="1"/>
              <a:t>prediction step</a:t>
            </a:r>
            <a:r>
              <a:rPr lang="en-US" sz="2400"/>
              <a:t> and </a:t>
            </a:r>
            <a:r>
              <a:rPr lang="en-US" sz="2400" b="1"/>
              <a:t>correction step</a:t>
            </a:r>
            <a:r>
              <a:rPr lang="en-US" sz="2400"/>
              <a:t> to estimate the </a:t>
            </a:r>
            <a:r>
              <a:rPr lang="en-US" sz="2400" i="1"/>
              <a:t>belief</a:t>
            </a:r>
            <a:r>
              <a:rPr lang="en-US" sz="2400"/>
              <a:t> by incorporating the control signal        and the measurement       .</a:t>
            </a:r>
            <a:endParaRPr lang="en-GB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251118" y="2918979"/>
                <a:ext cx="58554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118" y="2918979"/>
                <a:ext cx="585545" cy="461665"/>
              </a:xfrm>
              <a:prstGeom prst="rect">
                <a:avLst/>
              </a:prstGeom>
              <a:blipFill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552406" y="2945328"/>
                <a:ext cx="5507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406" y="2945328"/>
                <a:ext cx="550792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6393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7723" y="6380139"/>
            <a:ext cx="2133600" cy="365125"/>
          </a:xfrm>
        </p:spPr>
        <p:txBody>
          <a:bodyPr/>
          <a:lstStyle/>
          <a:p>
            <a:fld id="{90C15685-D5DE-5A48-AA61-AD2C068C6E6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40238" y="142221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err="1">
                <a:solidFill>
                  <a:srgbClr val="660066"/>
                </a:solidFill>
              </a:rPr>
              <a:t>Kalman</a:t>
            </a:r>
            <a:r>
              <a:rPr lang="en-US" sz="4000">
                <a:solidFill>
                  <a:srgbClr val="660066"/>
                </a:solidFill>
              </a:rPr>
              <a:t> filter – prediction step</a:t>
            </a:r>
          </a:p>
        </p:txBody>
      </p:sp>
      <p:sp>
        <p:nvSpPr>
          <p:cNvPr id="4" name="Rectangle 3"/>
          <p:cNvSpPr/>
          <p:nvPr/>
        </p:nvSpPr>
        <p:spPr>
          <a:xfrm>
            <a:off x="439616" y="1428571"/>
            <a:ext cx="23827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/>
              <a:t>Prediction step:</a:t>
            </a:r>
            <a:endParaRPr lang="en-GB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429796" y="2057295"/>
                <a:ext cx="2581284" cy="9142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24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400" i="0"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GB" sz="24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GB" sz="24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400" i="0"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GB" sz="24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GB" sz="24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796" y="2057295"/>
                <a:ext cx="2581284" cy="9142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/>
          <p:cNvSpPr txBox="1">
            <a:spLocks/>
          </p:cNvSpPr>
          <p:nvPr/>
        </p:nvSpPr>
        <p:spPr>
          <a:xfrm>
            <a:off x="439616" y="3286571"/>
            <a:ext cx="8130222" cy="8238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/>
              <a:t>We use </a:t>
            </a:r>
            <a:r>
              <a:rPr lang="en-US" sz="2400" err="1"/>
              <a:t>Marginalisation</a:t>
            </a:r>
            <a:r>
              <a:rPr lang="en-US" sz="2400"/>
              <a:t> and Conditioning properties for Gaussian distributions: 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03335" y="5034055"/>
            <a:ext cx="1258953" cy="5050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/>
              <a:t>1. Given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429796" y="4918148"/>
                <a:ext cx="1310936" cy="7496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e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796" y="4918148"/>
                <a:ext cx="1310936" cy="7496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/>
          <p:cNvSpPr txBox="1">
            <a:spLocks/>
          </p:cNvSpPr>
          <p:nvPr/>
        </p:nvSpPr>
        <p:spPr>
          <a:xfrm>
            <a:off x="439616" y="4302008"/>
            <a:ext cx="8130222" cy="8238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/>
              <a:t>General considerations</a:t>
            </a:r>
            <a:r>
              <a:rPr lang="en-US" sz="2400"/>
              <a:t> for </a:t>
            </a:r>
            <a:r>
              <a:rPr lang="en-US" sz="2400" err="1"/>
              <a:t>Marginalisation</a:t>
            </a:r>
            <a:r>
              <a:rPr lang="en-US" sz="2400"/>
              <a:t> and Conditioning: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665391" y="5034054"/>
            <a:ext cx="710810" cy="5050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/>
              <a:t>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376200" y="5034054"/>
                <a:ext cx="206697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sz="2400" i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sz="2400" i="0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GB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400" i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6200" y="5034054"/>
                <a:ext cx="2066976" cy="461665"/>
              </a:xfrm>
              <a:prstGeom prst="rect">
                <a:avLst/>
              </a:prstGeom>
              <a:blipFill>
                <a:blip r:embed="rId4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885419" y="4949847"/>
                <a:ext cx="5880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40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419" y="4949847"/>
                <a:ext cx="58804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6391298" y="4938976"/>
            <a:ext cx="25005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/>
              <a:t>is a multi-variable Gaussian distribution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96766" y="5768873"/>
            <a:ext cx="5105265" cy="502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/>
              <a:t>then, the </a:t>
            </a:r>
            <a:r>
              <a:rPr lang="en-US" sz="2400" err="1"/>
              <a:t>marginals</a:t>
            </a:r>
            <a:r>
              <a:rPr lang="en-US" sz="2400"/>
              <a:t> are also Gaussian: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96766" y="6228726"/>
                <a:ext cx="20889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GB" sz="2400" i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sz="2400" i="0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  <m:r>
                            <a:rPr lang="en-GB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400" i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240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66" y="6228726"/>
                <a:ext cx="2088970" cy="461665"/>
              </a:xfrm>
              <a:prstGeom prst="rect">
                <a:avLst/>
              </a:prstGeom>
              <a:blipFill>
                <a:blip r:embed="rId6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049398" y="6270085"/>
                <a:ext cx="20764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GB" sz="2400" i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sz="2400" i="0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lang="en-GB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400" i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398" y="6270085"/>
                <a:ext cx="2076401" cy="461665"/>
              </a:xfrm>
              <a:prstGeom prst="rect">
                <a:avLst/>
              </a:prstGeom>
              <a:blipFill>
                <a:blip r:embed="rId7"/>
                <a:stretch>
                  <a:fillRect b="-9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4263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7723" y="6380139"/>
            <a:ext cx="2133600" cy="365125"/>
          </a:xfrm>
        </p:spPr>
        <p:txBody>
          <a:bodyPr/>
          <a:lstStyle/>
          <a:p>
            <a:fld id="{90C15685-D5DE-5A48-AA61-AD2C068C6E6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40238" y="142221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err="1">
                <a:solidFill>
                  <a:srgbClr val="660066"/>
                </a:solidFill>
              </a:rPr>
              <a:t>Kalman</a:t>
            </a:r>
            <a:r>
              <a:rPr lang="en-US" sz="4000">
                <a:solidFill>
                  <a:srgbClr val="660066"/>
                </a:solidFill>
              </a:rPr>
              <a:t> filter – prediction step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9927" y="1285222"/>
            <a:ext cx="5439374" cy="502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/>
              <a:t>2. The conditionals are also Gaussians: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430619" y="1849965"/>
                <a:ext cx="2826799" cy="5212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GB" sz="2400" i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GB" sz="2400" i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sz="2400" i="0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lang="en-GB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400" i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619" y="1849965"/>
                <a:ext cx="2826799" cy="521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/>
          <p:cNvSpPr txBox="1">
            <a:spLocks/>
          </p:cNvSpPr>
          <p:nvPr/>
        </p:nvSpPr>
        <p:spPr>
          <a:xfrm>
            <a:off x="301109" y="2545721"/>
            <a:ext cx="8530764" cy="8612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/>
              <a:t>The </a:t>
            </a:r>
            <a:r>
              <a:rPr lang="en-US" sz="2400" err="1"/>
              <a:t>Marginalisation</a:t>
            </a:r>
            <a:r>
              <a:rPr lang="en-US" sz="2400"/>
              <a:t> and the Conditioning are the most important properties for </a:t>
            </a:r>
            <a:r>
              <a:rPr lang="en-US" sz="2400" err="1"/>
              <a:t>Kalman</a:t>
            </a:r>
            <a:r>
              <a:rPr lang="en-US" sz="2400"/>
              <a:t> filter.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1146" y="3482091"/>
            <a:ext cx="6061083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40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 Gaussian case, Marginalisation is very easy:</a:t>
            </a:r>
            <a:endParaRPr lang="en-GB" sz="240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421893" y="4248583"/>
                <a:ext cx="4068903" cy="7496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e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eqArr>
                        </m:e>
                      </m:d>
                      <m:r>
                        <a:rPr lang="en-GB" sz="24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sz="2400" i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sz="2400" i="0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GB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400" i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240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893" y="4248583"/>
                <a:ext cx="4068903" cy="7496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421893" y="5141184"/>
                <a:ext cx="4604529" cy="7763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GB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GB" sz="24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400" i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GB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2400" i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2400" i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𝑈𝑉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2400" i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𝑉𝑈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2400" i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893" y="5141184"/>
                <a:ext cx="4604529" cy="7763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9213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7723" y="6380139"/>
            <a:ext cx="2133600" cy="365125"/>
          </a:xfrm>
        </p:spPr>
        <p:txBody>
          <a:bodyPr/>
          <a:lstStyle/>
          <a:p>
            <a:fld id="{90C15685-D5DE-5A48-AA61-AD2C068C6E6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40238" y="142221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err="1">
                <a:solidFill>
                  <a:srgbClr val="660066"/>
                </a:solidFill>
              </a:rPr>
              <a:t>Kalman</a:t>
            </a:r>
            <a:r>
              <a:rPr lang="en-US" sz="4000">
                <a:solidFill>
                  <a:srgbClr val="660066"/>
                </a:solidFill>
              </a:rPr>
              <a:t> filter – prediction step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9926" y="1285222"/>
            <a:ext cx="8441947" cy="502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/>
              <a:t>The marginal distribution is: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40238" y="3012287"/>
            <a:ext cx="1059072" cy="4921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40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where:</a:t>
            </a:r>
            <a:endParaRPr lang="en-GB" sz="240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396573" y="2056190"/>
                <a:ext cx="4319324" cy="8476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GB" sz="24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en-GB" sz="240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i="0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GB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GB" sz="2400" i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d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573" y="2056190"/>
                <a:ext cx="4319324" cy="8476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399310" y="3042744"/>
                <a:ext cx="12182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GB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310" y="3042744"/>
                <a:ext cx="1218219" cy="461665"/>
              </a:xfrm>
              <a:prstGeom prst="rect">
                <a:avLst/>
              </a:prstGeom>
              <a:blipFill>
                <a:blip r:embed="rId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407582" y="3464142"/>
                <a:ext cx="120994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GB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400" i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582" y="3464142"/>
                <a:ext cx="1209947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441435" y="4253148"/>
            <a:ext cx="8229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Therefore, If I have a high dimensional Gaussian distribution and I want to compute the marginal for a small number of elements, then I just need to cut out a part of the mean vector and cut out a part of the covariance matrix.</a:t>
            </a:r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883256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7723" y="6380139"/>
            <a:ext cx="2133600" cy="365125"/>
          </a:xfrm>
        </p:spPr>
        <p:txBody>
          <a:bodyPr/>
          <a:lstStyle/>
          <a:p>
            <a:fld id="{90C15685-D5DE-5A48-AA61-AD2C068C6E6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40238" y="142221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err="1">
                <a:solidFill>
                  <a:srgbClr val="660066"/>
                </a:solidFill>
              </a:rPr>
              <a:t>Kalman</a:t>
            </a:r>
            <a:r>
              <a:rPr lang="en-US" sz="4000">
                <a:solidFill>
                  <a:srgbClr val="660066"/>
                </a:solidFill>
              </a:rPr>
              <a:t> filter – prediction step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9926" y="1285222"/>
            <a:ext cx="8441947" cy="8337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/>
              <a:t>Conditioning is not easy. The proof is out of the scope of this unit. So, the conditional property will be provided without proof.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1435" y="3191345"/>
            <a:ext cx="1059072" cy="4921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40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where:</a:t>
            </a:r>
            <a:endParaRPr lang="en-GB" sz="240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1435" y="4000875"/>
            <a:ext cx="58978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Then the conditional distribution is as follows:</a:t>
            </a:r>
            <a:endParaRPr lang="en-GB" sz="240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89926" y="2345717"/>
            <a:ext cx="1258953" cy="5050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/>
              <a:t>Given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251928" y="2223447"/>
                <a:ext cx="3722301" cy="7496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GB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e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eqArr>
                        </m:e>
                      </m:d>
                      <m:r>
                        <a:rPr lang="en-GB" sz="240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i="0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GB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400" i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928" y="2223447"/>
                <a:ext cx="3722301" cy="7496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809256" y="3056109"/>
                <a:ext cx="1598771" cy="7496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𝑋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GB" sz="24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𝑈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sz="24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𝑉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GB"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endParaRPr lang="en-GB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256" y="3056109"/>
                <a:ext cx="1598771" cy="7496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556235" y="3049703"/>
                <a:ext cx="2519472" cy="7763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40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GB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2400" i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2400" i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𝑈𝑉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2400" i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𝑉𝑈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2400" i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235" y="3049703"/>
                <a:ext cx="2519472" cy="7763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3659709" y="3152957"/>
            <a:ext cx="655949" cy="4921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40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and</a:t>
            </a:r>
            <a:endParaRPr lang="en-GB" sz="240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648879" y="4480489"/>
                <a:ext cx="4740272" cy="871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GB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num>
                        <m:den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den>
                      </m:f>
                      <m:r>
                        <a:rPr lang="en-GB" sz="240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i="0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lang="en-GB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400" i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  <m:r>
                                <a:rPr lang="en-GB" sz="2400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879" y="4480489"/>
                <a:ext cx="4740272" cy="8713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605019" y="5369767"/>
                <a:ext cx="4127604" cy="5073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a:rPr lang="en-GB" sz="2400" i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GB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en-GB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400" i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𝑈𝑉</m:t>
                          </m:r>
                        </m:sub>
                      </m:sSub>
                      <m:sSubSup>
                        <m:sSub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GB" sz="2400" i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lang="en-GB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GB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019" y="5369767"/>
                <a:ext cx="4127604" cy="507383"/>
              </a:xfrm>
              <a:prstGeom prst="rect">
                <a:avLst/>
              </a:prstGeom>
              <a:blipFill>
                <a:blip r:embed="rId6"/>
                <a:stretch>
                  <a:fillRect b="-120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648879" y="6090970"/>
                <a:ext cx="3411768" cy="5083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40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a:rPr lang="en-GB" sz="2400" i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GB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400" i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en-GB" sz="2400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400" i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𝑈𝑉</m:t>
                          </m:r>
                        </m:sub>
                      </m:sSub>
                      <m:sSubSup>
                        <m:sSub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GB" sz="2400" i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lang="en-GB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Sup>
                        <m:sSub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GB" sz="2400" i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𝑈𝑉</m:t>
                          </m:r>
                        </m:sub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879" y="6090970"/>
                <a:ext cx="3411768" cy="508344"/>
              </a:xfrm>
              <a:prstGeom prst="rect">
                <a:avLst/>
              </a:prstGeom>
              <a:blipFill>
                <a:blip r:embed="rId7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DC4C49A-D264-79BA-8A4C-DB47E16B829F}"/>
                  </a:ext>
                </a:extLst>
              </p14:cNvPr>
              <p14:cNvContentPartPr/>
              <p14:nvPr/>
            </p14:nvContentPartPr>
            <p14:xfrm>
              <a:off x="6897731" y="4998997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DC4C49A-D264-79BA-8A4C-DB47E16B829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88731" y="498999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6C1D4CD7-44A8-01C6-0E7B-86877E5CE857}"/>
                  </a:ext>
                </a:extLst>
              </p14:cNvPr>
              <p14:cNvContentPartPr/>
              <p14:nvPr/>
            </p14:nvContentPartPr>
            <p14:xfrm>
              <a:off x="3609491" y="4278637"/>
              <a:ext cx="137160" cy="2156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C1D4CD7-44A8-01C6-0E7B-86877E5CE85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00491" y="4269637"/>
                <a:ext cx="15480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0EEC26DA-6EBD-DE2B-6DDF-24A10612C4A0}"/>
                  </a:ext>
                </a:extLst>
              </p14:cNvPr>
              <p14:cNvContentPartPr/>
              <p14:nvPr/>
            </p14:nvContentPartPr>
            <p14:xfrm>
              <a:off x="4795691" y="5214997"/>
              <a:ext cx="86760" cy="500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0EEC26DA-6EBD-DE2B-6DDF-24A10612C4A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86728" y="5205932"/>
                <a:ext cx="104327" cy="6780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3583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7723" y="6380139"/>
            <a:ext cx="2133600" cy="365125"/>
          </a:xfrm>
        </p:spPr>
        <p:txBody>
          <a:bodyPr/>
          <a:lstStyle/>
          <a:p>
            <a:fld id="{90C15685-D5DE-5A48-AA61-AD2C068C6E6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40238" y="142221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err="1">
                <a:solidFill>
                  <a:srgbClr val="660066"/>
                </a:solidFill>
              </a:rPr>
              <a:t>Kalman</a:t>
            </a:r>
            <a:r>
              <a:rPr lang="en-US" sz="4000">
                <a:solidFill>
                  <a:srgbClr val="660066"/>
                </a:solidFill>
              </a:rPr>
              <a:t> filter – prediction step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9927" y="1285222"/>
            <a:ext cx="2014770" cy="4864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/>
              <a:t>Observations: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04044" y="4124471"/>
            <a:ext cx="8737280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b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Example:</a:t>
            </a:r>
            <a:r>
              <a:rPr lang="en-US" sz="240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 want to estimate the pose of the robot given the landmarks position. Therefore, I need to compute the inverse, which is quite expensive.</a:t>
            </a:r>
            <a:endParaRPr lang="en-GB" sz="240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0238" y="2048492"/>
            <a:ext cx="8229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1.          means that if I have a high dimensional Gaussian distribution and I want to estimate just a small part out of that, given I know the rest, is very costly operation because I need to invert a large part of the matrix.</a:t>
            </a:r>
            <a:endParaRPr lang="en-GB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59546" y="2055262"/>
                <a:ext cx="737766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GB" sz="240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lang="en-GB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46" y="2055262"/>
                <a:ext cx="737766" cy="468205"/>
              </a:xfrm>
              <a:prstGeom prst="rect">
                <a:avLst/>
              </a:prstGeom>
              <a:blipFill>
                <a:blip r:embed="rId2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8872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1098</Words>
  <Application>Microsoft Office PowerPoint</Application>
  <PresentationFormat>On-screen Show (4:3)</PresentationFormat>
  <Paragraphs>196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Cambria Math</vt:lpstr>
      <vt:lpstr>Office Theme</vt:lpstr>
      <vt:lpstr>Recursive Bayes filter Particular case: Kalman filter</vt:lpstr>
      <vt:lpstr>Kalman filter</vt:lpstr>
      <vt:lpstr>Kalman filter</vt:lpstr>
      <vt:lpstr>Kalman filter</vt:lpstr>
      <vt:lpstr>Kalman filter – prediction step</vt:lpstr>
      <vt:lpstr>Kalman filter – prediction step</vt:lpstr>
      <vt:lpstr>Kalman filter – prediction step</vt:lpstr>
      <vt:lpstr>Kalman filter – prediction step</vt:lpstr>
      <vt:lpstr>Kalman filter – prediction step</vt:lpstr>
      <vt:lpstr>Kalman filter – prediction step</vt:lpstr>
      <vt:lpstr>Kalman filter – prediction step</vt:lpstr>
      <vt:lpstr>Kalman filter – prediction step</vt:lpstr>
      <vt:lpstr>Kalman filter – prediction step</vt:lpstr>
      <vt:lpstr>Kalman filter – prediction step</vt:lpstr>
      <vt:lpstr>Kalman filter – correction step</vt:lpstr>
      <vt:lpstr>Kalman filter – correction step</vt:lpstr>
      <vt:lpstr>Kalman filter recursive algorithm</vt:lpstr>
      <vt:lpstr>Kalman filter</vt:lpstr>
      <vt:lpstr>Kalman filter</vt:lpstr>
      <vt:lpstr>Kalman filter - example</vt:lpstr>
      <vt:lpstr>Next topic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Systems</dc:title>
  <dc:creator>Mohamed Mustafa</dc:creator>
  <cp:lastModifiedBy>Alexandru Stancu</cp:lastModifiedBy>
  <cp:revision>2</cp:revision>
  <dcterms:created xsi:type="dcterms:W3CDTF">2013-09-30T12:12:36Z</dcterms:created>
  <dcterms:modified xsi:type="dcterms:W3CDTF">2025-05-16T06:23:39Z</dcterms:modified>
</cp:coreProperties>
</file>