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1716-5D17-4A8E-82F5-0DC651A2E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0B896-93EF-48E9-B20D-071D45A3B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40BC7-71E1-4E5D-B8FF-8C2A6704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6EE5-20F0-4C0B-B32F-D6634FD2E21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03902-2014-43DD-88B7-92BDB8F6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DE95-15D1-4183-9EF8-1FA4DCAF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505B-848A-43E6-BFB7-6850CD4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5076-A965-4976-B2AA-C46A790C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486BD-4FE4-4E51-B380-FFCFBA012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4809D-EEB1-4727-A414-87703638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6EE5-20F0-4C0B-B32F-D6634FD2E21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29B52-32B6-4AC4-99AF-36BFEC4B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2A58-EED0-410E-8DC8-C0A6F365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505B-848A-43E6-BFB7-6850CD4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48C43-4BC0-49F1-80C6-D385002CC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46976-12B8-4FC8-ACF4-88BD8C382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668F-267A-4C93-9285-477592DB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6EE5-20F0-4C0B-B32F-D6634FD2E21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95974-AEBD-42DE-9F29-2637C5B7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90EDA-BFE3-4F13-94D4-6324DEC2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505B-848A-43E6-BFB7-6850CD4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D636-6ACE-4804-865A-7E59361F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0FC7-90EA-4CBE-B5C6-0E295280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839F1-FA41-4412-A392-0B43AC43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6EE5-20F0-4C0B-B32F-D6634FD2E21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F97E-DDFA-4058-A825-3565C0FE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3D26F-F27A-420C-9F73-079730C3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505B-848A-43E6-BFB7-6850CD4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7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54FE-6666-43AF-B9DC-72935C2F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0043C-C0AB-416D-A727-00928A926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71E89-F35F-4C62-807E-7FCD663D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6EE5-20F0-4C0B-B32F-D6634FD2E21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5043E-D3F4-48ED-80C6-CB6C0380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E4E93-453E-4663-BC58-AEE1590D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505B-848A-43E6-BFB7-6850CD4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7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E153-BBEA-4334-8AA9-E5C315DB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94F4-B805-4B28-A122-BE007C9AF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D0C4D-B327-4C17-8CE2-8A659F110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C8286-3135-4C05-8A08-C4FD1DF1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6EE5-20F0-4C0B-B32F-D6634FD2E21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77964-0871-4E6F-A02E-500B8C09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5EACF-DC5A-4574-B19D-1D482DAD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505B-848A-43E6-BFB7-6850CD4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7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0462-9896-4BA0-91D0-77AA7B72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D414-37E1-4CCD-ABB6-B7C46552F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02392-C5D1-4615-8A21-4F8DCD1AC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8A498-62AC-4C60-B609-D9F910172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0E0DF-D30B-4A00-9349-E90DC4E63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1FD48-4A51-4E68-A829-BFABED92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6EE5-20F0-4C0B-B32F-D6634FD2E21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5D26A-3AF4-4A67-BAC7-B284472B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C715C-A845-47F6-A574-00C58CB5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505B-848A-43E6-BFB7-6850CD4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4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5E0D-345A-4C05-B0FE-C910B0E1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BE12-9255-49E6-A992-01D85EB1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6EE5-20F0-4C0B-B32F-D6634FD2E21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86751-28EB-4844-A270-043BE5B4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E1DF8-5033-4A95-B70F-1E83564E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505B-848A-43E6-BFB7-6850CD4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1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52D5E-1F09-449C-9C28-C4DDF105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6EE5-20F0-4C0B-B32F-D6634FD2E21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61D08-14B1-40ED-9EE7-B0416EA9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9733-1A55-40E8-9778-7A024CC8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505B-848A-43E6-BFB7-6850CD4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D83D-389E-4C73-B984-7FE421EC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9F437-DF6B-4F83-8A54-293758AAF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A6A03-F3F3-4461-9DC8-AD89B2613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BEB19-FFC8-487A-A953-9D73A5CF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6EE5-20F0-4C0B-B32F-D6634FD2E21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9BABA-F6F0-4232-B24B-F4B26A34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D6F4A-8E8C-4286-B485-E208C067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505B-848A-43E6-BFB7-6850CD4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4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B5A7-B928-43AD-84EE-8CBEA3F9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A816C-928C-49D1-ADC4-C26290254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477E5-B01A-4535-93EA-8EC24B721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E65E3-E3A3-438B-A2EE-49500A84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6EE5-20F0-4C0B-B32F-D6634FD2E21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B8152-C4C1-4004-9CCE-E8AD6020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CD1AA-B4DD-47B5-AD78-DF24628F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505B-848A-43E6-BFB7-6850CD4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858D1-17D2-42F0-8AF9-1C27F3AA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DDAC9-70E5-462F-A68E-97860895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B3463-E425-47FE-9D23-6D8E0B73E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86EE5-20F0-4C0B-B32F-D6634FD2E21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A268E-058A-46BA-A698-799E2FBBE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DD23-66E6-467E-88A4-76CDFC6CD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505B-848A-43E6-BFB7-6850CD4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D933-7C5B-4A45-876E-622743EC7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DMD PROJECT</a:t>
            </a:r>
          </a:p>
        </p:txBody>
      </p:sp>
    </p:spTree>
    <p:extLst>
      <p:ext uri="{BB962C8B-B14F-4D97-AF65-F5344CB8AC3E}">
        <p14:creationId xmlns:p14="http://schemas.microsoft.com/office/powerpoint/2010/main" val="328872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101D1E6-AB1C-48BF-A26F-5281B12F8DF0}"/>
              </a:ext>
            </a:extLst>
          </p:cNvPr>
          <p:cNvSpPr/>
          <p:nvPr/>
        </p:nvSpPr>
        <p:spPr>
          <a:xfrm>
            <a:off x="3314700" y="1270000"/>
            <a:ext cx="3302000" cy="544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2DEF2B-1C24-4CEF-8F90-6D6272B69098}"/>
              </a:ext>
            </a:extLst>
          </p:cNvPr>
          <p:cNvSpPr/>
          <p:nvPr/>
        </p:nvSpPr>
        <p:spPr>
          <a:xfrm>
            <a:off x="4071730" y="3860247"/>
            <a:ext cx="1682862" cy="9806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Convert to PNG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92A62C-3DC5-439A-8110-55760703804A}"/>
              </a:ext>
            </a:extLst>
          </p:cNvPr>
          <p:cNvSpPr/>
          <p:nvPr/>
        </p:nvSpPr>
        <p:spPr>
          <a:xfrm>
            <a:off x="4071730" y="2215873"/>
            <a:ext cx="1682862" cy="9806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Authentication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3B0E51-A0A4-4DA8-AC8E-7CCD414FA6EE}"/>
              </a:ext>
            </a:extLst>
          </p:cNvPr>
          <p:cNvSpPr/>
          <p:nvPr/>
        </p:nvSpPr>
        <p:spPr>
          <a:xfrm>
            <a:off x="4071730" y="5495236"/>
            <a:ext cx="1682862" cy="9806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 PNG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235688-6645-4BC7-B5C8-FD496818FE8E}"/>
              </a:ext>
            </a:extLst>
          </p:cNvPr>
          <p:cNvSpPr/>
          <p:nvPr/>
        </p:nvSpPr>
        <p:spPr>
          <a:xfrm>
            <a:off x="7592942" y="3682447"/>
            <a:ext cx="1842053" cy="10734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</a:p>
        </p:txBody>
      </p:sp>
      <p:pic>
        <p:nvPicPr>
          <p:cNvPr id="1030" name="Picture 6" descr="Image result for gui icon">
            <a:extLst>
              <a:ext uri="{FF2B5EF4-FFF2-40B4-BE49-F238E27FC236}">
                <a16:creationId xmlns:a16="http://schemas.microsoft.com/office/drawing/2014/main" id="{54AB262E-06ED-4FF0-9E43-A3F7229B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4" y="3792881"/>
            <a:ext cx="1073427" cy="107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EDE16-A2C8-4F52-A770-7A544FF08117}"/>
              </a:ext>
            </a:extLst>
          </p:cNvPr>
          <p:cNvSpPr/>
          <p:nvPr/>
        </p:nvSpPr>
        <p:spPr>
          <a:xfrm>
            <a:off x="10477500" y="3683000"/>
            <a:ext cx="1155700" cy="939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92FE0D9-2A8A-4FAD-9717-A21C94BE5607}"/>
              </a:ext>
            </a:extLst>
          </p:cNvPr>
          <p:cNvSpPr/>
          <p:nvPr/>
        </p:nvSpPr>
        <p:spPr>
          <a:xfrm>
            <a:off x="1765300" y="3987800"/>
            <a:ext cx="1263925" cy="5207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098BA93-9244-4377-8160-D39D5602112C}"/>
              </a:ext>
            </a:extLst>
          </p:cNvPr>
          <p:cNvSpPr/>
          <p:nvPr/>
        </p:nvSpPr>
        <p:spPr>
          <a:xfrm>
            <a:off x="4622800" y="3291667"/>
            <a:ext cx="533400" cy="47344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ACB7BE7-EA06-4699-99C3-731221B44718}"/>
              </a:ext>
            </a:extLst>
          </p:cNvPr>
          <p:cNvSpPr/>
          <p:nvPr/>
        </p:nvSpPr>
        <p:spPr>
          <a:xfrm>
            <a:off x="4622800" y="4931348"/>
            <a:ext cx="533400" cy="47344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7225FED-C649-43E8-8412-2E52885D2EDE}"/>
              </a:ext>
            </a:extLst>
          </p:cNvPr>
          <p:cNvSpPr/>
          <p:nvPr/>
        </p:nvSpPr>
        <p:spPr>
          <a:xfrm>
            <a:off x="6746736" y="3987800"/>
            <a:ext cx="690767" cy="5207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0E976BB-DFE3-4E0A-857A-025FDB023510}"/>
              </a:ext>
            </a:extLst>
          </p:cNvPr>
          <p:cNvSpPr/>
          <p:nvPr/>
        </p:nvSpPr>
        <p:spPr>
          <a:xfrm>
            <a:off x="9610864" y="3987800"/>
            <a:ext cx="690767" cy="5207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841D4-D0DC-4377-B517-C9163912FA7B}"/>
              </a:ext>
            </a:extLst>
          </p:cNvPr>
          <p:cNvSpPr txBox="1"/>
          <p:nvPr/>
        </p:nvSpPr>
        <p:spPr>
          <a:xfrm>
            <a:off x="4071730" y="1263767"/>
            <a:ext cx="1682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(Node </a:t>
            </a:r>
            <a:r>
              <a:rPr lang="en-US" sz="2000" dirty="0" err="1">
                <a:solidFill>
                  <a:schemeClr val="bg1"/>
                </a:solidFill>
              </a:rPr>
              <a:t>js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9EFB42-D133-49D5-9EE6-4B714AB62968}"/>
              </a:ext>
            </a:extLst>
          </p:cNvPr>
          <p:cNvSpPr txBox="1"/>
          <p:nvPr/>
        </p:nvSpPr>
        <p:spPr>
          <a:xfrm>
            <a:off x="381000" y="4836839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E5926F-60B3-4C01-A800-DF8BBA846B22}"/>
              </a:ext>
            </a:extLst>
          </p:cNvPr>
          <p:cNvSpPr txBox="1"/>
          <p:nvPr/>
        </p:nvSpPr>
        <p:spPr>
          <a:xfrm>
            <a:off x="542711" y="304800"/>
            <a:ext cx="268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4424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DMD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Manchi</dc:creator>
  <cp:lastModifiedBy>Manchi</cp:lastModifiedBy>
  <cp:revision>14</cp:revision>
  <dcterms:created xsi:type="dcterms:W3CDTF">2020-03-25T14:37:14Z</dcterms:created>
  <dcterms:modified xsi:type="dcterms:W3CDTF">2020-03-25T19:00:27Z</dcterms:modified>
</cp:coreProperties>
</file>