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2591816" y="473126"/>
            <a:ext cx="2345690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8015">
              <a:lnSpc>
                <a:spcPct val="110000"/>
              </a:lnSpc>
              <a:spcBef>
                <a:spcPts val="100"/>
              </a:spcBef>
            </a:pPr>
            <a:r>
              <a:rPr sz="1400" b="1" spc="-10" dirty="0">
                <a:latin typeface="Calibri" panose="020F0502020204030204"/>
                <a:cs typeface="Calibri" panose="020F0502020204030204"/>
              </a:rPr>
              <a:t>Ideation</a:t>
            </a:r>
            <a:r>
              <a:rPr sz="14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Phase </a:t>
            </a:r>
            <a:r>
              <a:rPr sz="1400" b="1" spc="-20" dirty="0">
                <a:latin typeface="Calibri" panose="020F0502020204030204"/>
                <a:cs typeface="Calibri" panose="020F0502020204030204"/>
              </a:rPr>
              <a:t>Brainstorm</a:t>
            </a:r>
            <a:r>
              <a:rPr sz="14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&amp;</a:t>
            </a:r>
            <a:r>
              <a:rPr sz="14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dirty="0">
                <a:latin typeface="Calibri" panose="020F0502020204030204"/>
                <a:cs typeface="Calibri" panose="020F0502020204030204"/>
              </a:rPr>
              <a:t>Idea</a:t>
            </a:r>
            <a:r>
              <a:rPr sz="14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1" spc="-10" dirty="0">
                <a:latin typeface="Calibri" panose="020F0502020204030204"/>
                <a:cs typeface="Calibri" panose="020F0502020204030204"/>
              </a:rPr>
              <a:t>Prioritization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8985" y="1308100"/>
          <a:ext cx="5767070" cy="90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2620"/>
                <a:gridCol w="2584450"/>
              </a:tblGrid>
              <a:tr h="172085">
                <a:tc>
                  <a:txBody>
                    <a:bodyPr/>
                    <a:lstStyle/>
                    <a:p>
                      <a:pPr marL="69850">
                        <a:lnSpc>
                          <a:spcPts val="1230"/>
                        </a:lnSpc>
                      </a:pPr>
                      <a:r>
                        <a:rPr sz="1100" spc="-20" dirty="0">
                          <a:latin typeface="Calibri" panose="020F0502020204030204"/>
                          <a:cs typeface="Calibri" panose="020F0502020204030204"/>
                        </a:rPr>
                        <a:t>Date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</a:pPr>
                      <a:r>
                        <a:rPr lang="en-US" sz="1100" spc="-50" dirty="0">
                          <a:latin typeface="Calibri" panose="020F0502020204030204"/>
                          <a:cs typeface="Calibri" panose="020F0502020204030204"/>
                        </a:rPr>
                        <a:t>24 May</a:t>
                      </a:r>
                      <a:r>
                        <a:rPr sz="1100" spc="-5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spc="-20" dirty="0">
                          <a:latin typeface="Calibri" panose="020F0502020204030204"/>
                          <a:cs typeface="Calibri" panose="020F0502020204030204"/>
                        </a:rPr>
                        <a:t>2023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69850">
                        <a:lnSpc>
                          <a:spcPts val="1230"/>
                        </a:lnSpc>
                      </a:pPr>
                      <a:r>
                        <a:rPr sz="1100" spc="-10" dirty="0">
                          <a:latin typeface="Calibri" panose="020F0502020204030204"/>
                          <a:cs typeface="Calibri" panose="020F0502020204030204"/>
                        </a:rPr>
                        <a:t>Team</a:t>
                      </a:r>
                      <a:r>
                        <a:rPr sz="1100" spc="-25" dirty="0">
                          <a:latin typeface="Calibri" panose="020F0502020204030204"/>
                          <a:cs typeface="Calibri" panose="020F0502020204030204"/>
                        </a:rPr>
                        <a:t> ID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000" spc="-10" dirty="0">
                          <a:solidFill>
                            <a:srgbClr val="202020"/>
                          </a:solidFill>
                          <a:latin typeface="Verdana" panose="020B0604030504040204"/>
                          <a:cs typeface="Verdana" panose="020B0604030504040204"/>
                        </a:rPr>
                        <a:t>NM2023TMID113</a:t>
                      </a:r>
                      <a:r>
                        <a:rPr lang="en-US" sz="1000" spc="-10" dirty="0">
                          <a:solidFill>
                            <a:srgbClr val="202020"/>
                          </a:solidFill>
                          <a:latin typeface="Verdana" panose="020B0604030504040204"/>
                          <a:cs typeface="Verdana" panose="020B0604030504040204"/>
                        </a:rPr>
                        <a:t>94</a:t>
                      </a:r>
                      <a:endParaRPr lang="en-US" sz="1000" spc="-10" dirty="0">
                        <a:solidFill>
                          <a:srgbClr val="202020"/>
                        </a:solidFill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8455">
                <a:tc>
                  <a:txBody>
                    <a:bodyPr/>
                    <a:lstStyle/>
                    <a:p>
                      <a:pPr marL="69850">
                        <a:lnSpc>
                          <a:spcPts val="1235"/>
                        </a:lnSpc>
                      </a:pPr>
                      <a:r>
                        <a:rPr sz="1100" spc="-10" dirty="0">
                          <a:latin typeface="Calibri" panose="020F0502020204030204"/>
                          <a:cs typeface="Calibri" panose="020F0502020204030204"/>
                        </a:rPr>
                        <a:t>Project</a:t>
                      </a:r>
                      <a:r>
                        <a:rPr sz="1100" spc="-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spc="-20" dirty="0">
                          <a:latin typeface="Calibri" panose="020F0502020204030204"/>
                          <a:cs typeface="Calibri" panose="020F0502020204030204"/>
                        </a:rPr>
                        <a:t>Name</a:t>
                      </a:r>
                      <a:endParaRPr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0"/>
                        </a:lnSpc>
                      </a:pPr>
                      <a:r>
                        <a:rPr sz="1100">
                          <a:latin typeface="Calibri" panose="020F0502020204030204"/>
                          <a:cs typeface="Calibri" panose="020F0502020204030204"/>
                        </a:rPr>
                        <a:t>Gas Pipeline Monitoring System For Hospital</a:t>
                      </a:r>
                      <a:r>
                        <a:rPr lang="en-US" sz="110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lang="en-US" sz="11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81049" y="2377440"/>
            <a:ext cx="5767705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 panose="020F0502020204030204"/>
                <a:cs typeface="Calibri" panose="020F0502020204030204"/>
              </a:rPr>
              <a:t>Brainstorm</a:t>
            </a:r>
            <a:r>
              <a:rPr sz="12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&amp;</a:t>
            </a:r>
            <a:r>
              <a:rPr sz="12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Idea</a:t>
            </a:r>
            <a:r>
              <a:rPr sz="12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Prioritization</a:t>
            </a:r>
            <a:r>
              <a:rPr sz="12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Template: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5080" indent="456565" algn="just">
              <a:lnSpc>
                <a:spcPct val="102000"/>
              </a:lnSpc>
            </a:pPr>
            <a:r>
              <a:rPr sz="1200" dirty="0">
                <a:latin typeface="Calibri" panose="020F0502020204030204"/>
                <a:cs typeface="Calibri" panose="020F0502020204030204"/>
              </a:rPr>
              <a:t>We</a:t>
            </a:r>
            <a:r>
              <a:rPr sz="1200" spc="25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are</a:t>
            </a:r>
            <a:r>
              <a:rPr sz="1200" spc="25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brainstormed</a:t>
            </a:r>
            <a:r>
              <a:rPr sz="1200" spc="24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by</a:t>
            </a:r>
            <a:r>
              <a:rPr sz="1200" spc="254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analyzing</a:t>
            </a:r>
            <a:r>
              <a:rPr sz="12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spc="25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pattern</a:t>
            </a:r>
            <a:r>
              <a:rPr sz="1200" spc="2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to</a:t>
            </a:r>
            <a:r>
              <a:rPr sz="1200" spc="24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identify</a:t>
            </a:r>
            <a:r>
              <a:rPr sz="1200" spc="254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spc="24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different</a:t>
            </a:r>
            <a:r>
              <a:rPr sz="1200" spc="254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types</a:t>
            </a:r>
            <a:r>
              <a:rPr sz="1200" spc="26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of </a:t>
            </a:r>
            <a:r>
              <a:rPr sz="1200" dirty="0">
                <a:latin typeface="Calibri" panose="020F0502020204030204"/>
                <a:cs typeface="Calibri" panose="020F0502020204030204"/>
              </a:rPr>
              <a:t>crime.</a:t>
            </a:r>
            <a:r>
              <a:rPr sz="1200" spc="24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spc="24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patterns</a:t>
            </a:r>
            <a:r>
              <a:rPr sz="1200" spc="25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may</a:t>
            </a:r>
            <a:r>
              <a:rPr sz="1200" spc="24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be</a:t>
            </a:r>
            <a:r>
              <a:rPr sz="12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spc="24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fatal</a:t>
            </a:r>
            <a:r>
              <a:rPr sz="1200" spc="22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or</a:t>
            </a:r>
            <a:r>
              <a:rPr sz="1200" spc="22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non-</a:t>
            </a:r>
            <a:r>
              <a:rPr sz="1200" dirty="0">
                <a:latin typeface="Calibri" panose="020F0502020204030204"/>
                <a:cs typeface="Calibri" panose="020F0502020204030204"/>
              </a:rPr>
              <a:t>fatal</a:t>
            </a:r>
            <a:r>
              <a:rPr sz="1200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weapon,</a:t>
            </a:r>
            <a:r>
              <a:rPr sz="1200" spc="229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situations</a:t>
            </a:r>
            <a:r>
              <a:rPr sz="1200" spc="254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and</a:t>
            </a:r>
            <a:r>
              <a:rPr sz="12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environment, </a:t>
            </a:r>
            <a:r>
              <a:rPr sz="1200" dirty="0">
                <a:latin typeface="Calibri" panose="020F0502020204030204"/>
                <a:cs typeface="Calibri" panose="020F0502020204030204"/>
              </a:rPr>
              <a:t>positions</a:t>
            </a:r>
            <a:r>
              <a:rPr sz="12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of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latin typeface="Calibri" panose="020F0502020204030204"/>
                <a:cs typeface="Calibri" panose="020F0502020204030204"/>
              </a:rPr>
              <a:t>non-</a:t>
            </a:r>
            <a:r>
              <a:rPr sz="1200" dirty="0">
                <a:latin typeface="Calibri" panose="020F0502020204030204"/>
                <a:cs typeface="Calibri" panose="020F0502020204030204"/>
              </a:rPr>
              <a:t>fatal</a:t>
            </a:r>
            <a:r>
              <a:rPr sz="12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weapons,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objects</a:t>
            </a:r>
            <a:r>
              <a:rPr sz="12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involved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in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crime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and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person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involved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spc="-25" dirty="0">
                <a:latin typeface="Calibri" panose="020F0502020204030204"/>
                <a:cs typeface="Calibri" panose="020F0502020204030204"/>
              </a:rPr>
              <a:t>in </a:t>
            </a:r>
            <a:r>
              <a:rPr sz="1200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images</a:t>
            </a:r>
            <a:r>
              <a:rPr sz="12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latin typeface="Calibri" panose="020F0502020204030204"/>
                <a:cs typeface="Calibri" panose="020F0502020204030204"/>
              </a:rPr>
              <a:t>or</a:t>
            </a:r>
            <a:r>
              <a:rPr sz="1200">
                <a:latin typeface="Calibri" panose="020F0502020204030204"/>
                <a:cs typeface="Calibri" panose="020F0502020204030204"/>
                <a:sym typeface="+mn-ea"/>
              </a:rPr>
              <a:t>Gas Pipeline Monitoring System For Hospital</a:t>
            </a:r>
            <a:r>
              <a:rPr lang="en-US" sz="1200">
                <a:latin typeface="Calibri" panose="020F0502020204030204"/>
                <a:cs typeface="Calibri" panose="020F0502020204030204"/>
                <a:sym typeface="+mn-ea"/>
              </a:rPr>
              <a:t>s</a:t>
            </a:r>
            <a:endParaRPr lang="en-US" sz="1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Calibri" panose="020F0502020204030204"/>
                <a:cs typeface="Calibri" panose="020F0502020204030204"/>
              </a:rPr>
              <a:t>Step-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1:</a:t>
            </a:r>
            <a:r>
              <a:rPr sz="12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Team</a:t>
            </a:r>
            <a:r>
              <a:rPr sz="12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Gathering,</a:t>
            </a:r>
            <a:r>
              <a:rPr sz="1200" b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Collaboration</a:t>
            </a:r>
            <a:r>
              <a:rPr sz="12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and</a:t>
            </a:r>
            <a:r>
              <a:rPr sz="12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Select</a:t>
            </a:r>
            <a:r>
              <a:rPr sz="12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the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latin typeface="Calibri" panose="020F0502020204030204"/>
                <a:cs typeface="Calibri" panose="020F0502020204030204"/>
              </a:rPr>
              <a:t>Problem</a:t>
            </a:r>
            <a:r>
              <a:rPr sz="12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latin typeface="Calibri" panose="020F0502020204030204"/>
                <a:cs typeface="Calibri" panose="020F0502020204030204"/>
              </a:rPr>
              <a:t>Statement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2688" y="4218431"/>
            <a:ext cx="5504688" cy="45902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01750"/>
            <a:ext cx="26479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 panose="020F0502020204030204"/>
                <a:cs typeface="Calibri" panose="020F0502020204030204"/>
              </a:rPr>
              <a:t>Step-2: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Brainstorm,</a:t>
            </a:r>
            <a:r>
              <a:rPr sz="1100" b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Idea</a:t>
            </a:r>
            <a:r>
              <a:rPr sz="11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Listing and</a:t>
            </a:r>
            <a:r>
              <a:rPr sz="110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Grouping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318886"/>
            <a:ext cx="14966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 panose="020F0502020204030204"/>
                <a:cs typeface="Calibri" panose="020F0502020204030204"/>
              </a:rPr>
              <a:t>Step-3:</a:t>
            </a:r>
            <a:r>
              <a:rPr sz="11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Idea</a:t>
            </a:r>
            <a:r>
              <a:rPr sz="11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Prioritization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2688" y="1112519"/>
            <a:ext cx="5340096" cy="38252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9847" y="539495"/>
            <a:ext cx="3468624" cy="43220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WPS Presentation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Verdana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chinraj</cp:lastModifiedBy>
  <cp:revision>1</cp:revision>
  <dcterms:created xsi:type="dcterms:W3CDTF">2023-05-24T17:18:48Z</dcterms:created>
  <dcterms:modified xsi:type="dcterms:W3CDTF">2023-05-24T17:18:48Z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2023-05-23T17:00:00Z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2023-05-23T17:00:00Z</vt:filetime>
  </property>
  <property fmtid="{D5CDD505-2E9C-101B-9397-08002B2CF9AE}" pid="5" name="Producer">
    <vt:lpwstr>www.ilovepdf.com</vt:lpwstr>
  </property>
  <property fmtid="{D5CDD505-2E9C-101B-9397-08002B2CF9AE}" pid="6" name="ICV">
    <vt:lpwstr>1CE9141C81024134A47FF402C030BC8D</vt:lpwstr>
  </property>
  <property fmtid="{D5CDD505-2E9C-101B-9397-08002B2CF9AE}" pid="7" name="KSOProductBuildVer">
    <vt:lpwstr>1033-11.2.0.11537</vt:lpwstr>
  </property>
</Properties>
</file>