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9" r:id="rId8"/>
    <p:sldId id="265" r:id="rId9"/>
    <p:sldId id="277" r:id="rId10"/>
    <p:sldId id="266" r:id="rId11"/>
    <p:sldId id="280" r:id="rId12"/>
    <p:sldId id="281" r:id="rId13"/>
    <p:sldId id="282" r:id="rId14"/>
    <p:sldId id="283" r:id="rId15"/>
    <p:sldId id="284" r:id="rId16"/>
    <p:sldId id="287" r:id="rId17"/>
    <p:sldId id="288" r:id="rId18"/>
    <p:sldId id="285" r:id="rId19"/>
    <p:sldId id="286" r:id="rId20"/>
    <p:sldId id="273" r:id="rId21"/>
    <p:sldId id="290" r:id="rId22"/>
    <p:sldId id="27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7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6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64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4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7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09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5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1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2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32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81CE-C092-A8E3-D92E-7DBB49C35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117" y="450008"/>
            <a:ext cx="10044953" cy="4673321"/>
          </a:xfrm>
        </p:spPr>
        <p:txBody>
          <a:bodyPr/>
          <a:lstStyle/>
          <a:p>
            <a:r>
              <a:rPr lang="en-US" dirty="0"/>
              <a:t>Inventory Management System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4870722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3BE-E793-E46E-CF26-A2006A0C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30306"/>
            <a:ext cx="10018713" cy="9816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10A497-0024-49EE-8847-E2F2E2B04769}"/>
              </a:ext>
            </a:extLst>
          </p:cNvPr>
          <p:cNvSpPr txBox="1">
            <a:spLocks/>
          </p:cNvSpPr>
          <p:nvPr/>
        </p:nvSpPr>
        <p:spPr>
          <a:xfrm>
            <a:off x="416858" y="1411941"/>
            <a:ext cx="11551023" cy="5210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has to visit the URL and need to click on Register button if he/she don’t have login account.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he register by providing he required details on the webpage like Name, Username and Password. he can login to system using username and password which he/she added at the time of registration.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User need to create a customer in the system by filling the form.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User will create an item in item module by adding all required fields.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User will create a purchase details then based on the purchase details he will create a sales record in sales module.</a:t>
            </a:r>
          </a:p>
        </p:txBody>
      </p:sp>
    </p:spTree>
    <p:extLst>
      <p:ext uri="{BB962C8B-B14F-4D97-AF65-F5344CB8AC3E}">
        <p14:creationId xmlns:p14="http://schemas.microsoft.com/office/powerpoint/2010/main" val="143583281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3BE-E793-E46E-CF26-A2006A0C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205" y="309282"/>
            <a:ext cx="10018713" cy="104887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C022A-A06D-478C-859B-B9C2C608B022}"/>
              </a:ext>
            </a:extLst>
          </p:cNvPr>
          <p:cNvSpPr txBox="1">
            <a:spLocks/>
          </p:cNvSpPr>
          <p:nvPr/>
        </p:nvSpPr>
        <p:spPr>
          <a:xfrm>
            <a:off x="320488" y="1680881"/>
            <a:ext cx="11551023" cy="4155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 is an API client that makes it easy for developers to create, share, test and document APIs.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allowing users to create and save simple and complex HTTP/s requests, as well as read their responses.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completion of backend, we use postman tool which help us to check the functionality of the system.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postman we explore the operations to add, delete, read, and update the record data in database with the help of http requests and responses.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7262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3BE-E793-E46E-CF26-A2006A0C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205" y="268941"/>
            <a:ext cx="10018713" cy="104887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5A39A-FAFF-4578-9DEB-B6B4CA6E3D81}"/>
              </a:ext>
            </a:extLst>
          </p:cNvPr>
          <p:cNvSpPr txBox="1">
            <a:spLocks/>
          </p:cNvSpPr>
          <p:nvPr/>
        </p:nvSpPr>
        <p:spPr>
          <a:xfrm>
            <a:off x="320488" y="1734672"/>
            <a:ext cx="11551023" cy="3805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is a Regression Testing Framework used by developers to implement unit testing in Java, and accelerate programming speed and increase the quality of code.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promotes the idea of "first testing then coding", which emphasizes on setting up the test data for a piece of code that can be tested first and then implemented.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execute the test cases by tool support, it is known as automated testing.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assertions for testing expected results.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test runners for running tests.</a:t>
            </a:r>
          </a:p>
          <a:p>
            <a:pPr marL="4191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59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E908E4-30EF-4AEF-87F4-2DDA7649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358" y="143682"/>
            <a:ext cx="8480113" cy="9950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: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2C14AF-BA50-4CC2-B8D8-29A21821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34" y="1264025"/>
            <a:ext cx="10524565" cy="55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346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F3C388E-1841-449A-A6F9-29155604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676" y="263962"/>
            <a:ext cx="8480113" cy="9950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4DB4F0-0172-49C0-B8C6-A8C12D58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59044"/>
            <a:ext cx="10591800" cy="5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54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16FC-6A82-4284-B9FE-A77F31D9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82488" y="110742"/>
            <a:ext cx="10511118" cy="13178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E86C5-C8A6-443E-B777-A62918CF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3" y="1281767"/>
            <a:ext cx="10605247" cy="557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10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5066-0D63-40DA-B2D4-BEF2998C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15153"/>
            <a:ext cx="8610600" cy="1293028"/>
          </a:xfrm>
        </p:spPr>
        <p:txBody>
          <a:bodyPr/>
          <a:lstStyle/>
          <a:p>
            <a:r>
              <a:rPr lang="en-US" b="1" dirty="0"/>
              <a:t>Customer / Item Details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E2DC-A206-4746-9479-CDE828DB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53" y="2528047"/>
            <a:ext cx="6077447" cy="4329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457CF-0678-412D-9DB6-A2A595A1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" y="2528047"/>
            <a:ext cx="6096000" cy="43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5B2-0141-4F03-B8F4-6716A755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2" y="221401"/>
            <a:ext cx="9368118" cy="1293028"/>
          </a:xfrm>
        </p:spPr>
        <p:txBody>
          <a:bodyPr/>
          <a:lstStyle/>
          <a:p>
            <a:r>
              <a:rPr lang="en-US" b="1" dirty="0"/>
              <a:t>Purchase / Sales Details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D720C-4DAA-4ACC-B6E1-5533FF26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41495"/>
            <a:ext cx="6096000" cy="4316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2F855F-FCD2-45B3-B671-F010823A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1495"/>
            <a:ext cx="6096000" cy="43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8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7834-731B-4F3F-97FD-04794614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811" y="0"/>
            <a:ext cx="8610600" cy="1293028"/>
          </a:xfrm>
        </p:spPr>
        <p:txBody>
          <a:bodyPr/>
          <a:lstStyle/>
          <a:p>
            <a:r>
              <a:rPr lang="en-US" b="1" dirty="0"/>
              <a:t>Postman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F482F-3CF0-4A1A-B50F-825CAA0E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82" y="1293028"/>
            <a:ext cx="11317918" cy="55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791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47E4-BC5C-4859-8F82-A2D614A5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89" y="0"/>
            <a:ext cx="8610600" cy="12930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3AFE8-5C7E-472E-BAE3-C67140D6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5" y="1398495"/>
            <a:ext cx="11832275" cy="5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315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935F253-6DED-4055-9E99-70BAFE01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46" y="192744"/>
            <a:ext cx="10018713" cy="113851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679B66-6EF2-4BC0-82DF-2D19EE32B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71621"/>
              </p:ext>
            </p:extLst>
          </p:nvPr>
        </p:nvGraphicFramePr>
        <p:xfrm>
          <a:off x="1154430" y="1331259"/>
          <a:ext cx="10291845" cy="42525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605">
                  <a:extLst>
                    <a:ext uri="{9D8B030D-6E8A-4147-A177-3AD203B41FA5}">
                      <a16:colId xmlns:a16="http://schemas.microsoft.com/office/drawing/2014/main" val="2467201362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ID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2498866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Sakshi Shukla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2496209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Soudha Anusha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2496149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Meduri Bhanu Priya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2495997</a:t>
                      </a:r>
                    </a:p>
                  </a:txBody>
                  <a:tcPr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Kajal Sanjayrao Shahane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r>
                        <a:rPr lang="en-US" altLang="en-IN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2495794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Manda Tejaswini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Frontend/Backend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2496371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Singadi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Dileep                                                 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2499082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Guduguntla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Keerthi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40926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2494095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Shaikhkureshi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Samrin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Vikramuddin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60082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2498719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Bindhu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MS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0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37158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9FE1-01EA-868A-84BA-3D9780D4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518" y="0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ADVANTAGES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02156D-F08B-4877-BC15-44660F57CF67}"/>
              </a:ext>
            </a:extLst>
          </p:cNvPr>
          <p:cNvSpPr txBox="1">
            <a:spLocks/>
          </p:cNvSpPr>
          <p:nvPr/>
        </p:nvSpPr>
        <p:spPr>
          <a:xfrm>
            <a:off x="320488" y="2057401"/>
            <a:ext cx="11551023" cy="282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Risk of Overselling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Avoiding Stockouts and Excess Stock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More Organized Warehouse.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Major Order Picking Systems.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0743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C2AF-025A-4B05-930F-32E67B4E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44885B-0992-4151-B23E-BBFDAC8F8995}"/>
              </a:ext>
            </a:extLst>
          </p:cNvPr>
          <p:cNvSpPr txBox="1">
            <a:spLocks/>
          </p:cNvSpPr>
          <p:nvPr/>
        </p:nvSpPr>
        <p:spPr>
          <a:xfrm>
            <a:off x="320488" y="2057401"/>
            <a:ext cx="11551023" cy="282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 problem.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space is need to hold the inventory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implementation costs.</a:t>
            </a:r>
          </a:p>
        </p:txBody>
      </p:sp>
    </p:spTree>
    <p:extLst>
      <p:ext uri="{BB962C8B-B14F-4D97-AF65-F5344CB8AC3E}">
        <p14:creationId xmlns:p14="http://schemas.microsoft.com/office/powerpoint/2010/main" val="186161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E21B-C1A1-C9A2-FCAA-B724B95D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82" y="0"/>
            <a:ext cx="8610600" cy="12930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9A40BC-6D16-4EF1-9AF4-ACBED2A50A28}"/>
              </a:ext>
            </a:extLst>
          </p:cNvPr>
          <p:cNvSpPr txBox="1">
            <a:spLocks/>
          </p:cNvSpPr>
          <p:nvPr/>
        </p:nvSpPr>
        <p:spPr>
          <a:xfrm>
            <a:off x="320488" y="1844356"/>
            <a:ext cx="11551023" cy="282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take feedbacks from the Customers to improve the  Customer relationship.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for each module we can implement.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login can be implemented.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from excel sheet for all modules.</a:t>
            </a:r>
          </a:p>
        </p:txBody>
      </p:sp>
    </p:spTree>
    <p:extLst>
      <p:ext uri="{BB962C8B-B14F-4D97-AF65-F5344CB8AC3E}">
        <p14:creationId xmlns:p14="http://schemas.microsoft.com/office/powerpoint/2010/main" val="130477212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C53A-6BA8-B841-7541-889B6158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2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FB9D020-38EE-469A-944D-804D96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776"/>
            <a:ext cx="12192000" cy="742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34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DC6F43-A186-42BE-8239-C598A98D33FC}"/>
              </a:ext>
            </a:extLst>
          </p:cNvPr>
          <p:cNvSpPr txBox="1">
            <a:spLocks/>
          </p:cNvSpPr>
          <p:nvPr/>
        </p:nvSpPr>
        <p:spPr>
          <a:xfrm>
            <a:off x="1497106" y="1734671"/>
            <a:ext cx="7924800" cy="4114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Block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(Postman / JUnit)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114300" indent="0">
              <a:buFont typeface="Wingdings 3" charset="2"/>
              <a:buNone/>
            </a:pPr>
            <a:endParaRPr lang="en-IN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34463B-ED79-44A1-911E-1CF4E74C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05" y="304801"/>
            <a:ext cx="10018713" cy="113851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531901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6257-5BEE-D50A-7A82-5DEA588A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393" y="0"/>
            <a:ext cx="10018713" cy="113851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0A0A54-525E-4871-A63A-1D95C9CA2594}"/>
              </a:ext>
            </a:extLst>
          </p:cNvPr>
          <p:cNvSpPr txBox="1">
            <a:spLocks/>
          </p:cNvSpPr>
          <p:nvPr/>
        </p:nvSpPr>
        <p:spPr>
          <a:xfrm>
            <a:off x="201707" y="2129116"/>
            <a:ext cx="11551023" cy="376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inventory management system project that allows user to manage and maintain his/her inventory with 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It is important to ensure quality control in businesses that handle transactions revolving around consumer goods.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inventory management system has been developed to allow users to add an inventory, delete an inventory, enter inventory quantity and other details, update inventory status and more.</a:t>
            </a:r>
          </a:p>
          <a:p>
            <a:pPr marL="13335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42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2DDD-D21F-FDC7-FEB3-6AEEC5EF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887" y="340658"/>
            <a:ext cx="10018713" cy="102197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845BF3-4B9D-49B4-A0E0-F98FFC4A763B}"/>
              </a:ext>
            </a:extLst>
          </p:cNvPr>
          <p:cNvSpPr txBox="1">
            <a:spLocks/>
          </p:cNvSpPr>
          <p:nvPr/>
        </p:nvSpPr>
        <p:spPr>
          <a:xfrm>
            <a:off x="320488" y="1898276"/>
            <a:ext cx="11551023" cy="3789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inventory management are to provide the desired level of customer service, to allow cost-efficient operations, and to minimize the inventory investment.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a continuous supply of materials and stock so that production should not suffer at the time of customers demand.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duplication in Items stocks.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 systematic record of inventory.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quality of goods at reasonable prices.</a:t>
            </a:r>
          </a:p>
        </p:txBody>
      </p:sp>
    </p:spTree>
    <p:extLst>
      <p:ext uri="{BB962C8B-B14F-4D97-AF65-F5344CB8AC3E}">
        <p14:creationId xmlns:p14="http://schemas.microsoft.com/office/powerpoint/2010/main" val="420120185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5FD14A-2400-4A51-9C85-773C7CA4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27" y="601485"/>
            <a:ext cx="10018713" cy="115111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CBC0FF-E71F-493E-A097-21FDFD26961B}"/>
              </a:ext>
            </a:extLst>
          </p:cNvPr>
          <p:cNvSpPr txBox="1">
            <a:spLocks/>
          </p:cNvSpPr>
          <p:nvPr/>
        </p:nvSpPr>
        <p:spPr>
          <a:xfrm>
            <a:off x="320488" y="1467970"/>
            <a:ext cx="11551023" cy="3922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project on 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MySQL , hibernate , spring boot.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Angular Js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Server-side: Spring Boot, JPA, Hibernate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MYSQL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Server: Apache Tomcat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3744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2111-109B-4025-80E9-ACD4F7B1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270" y="45509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Web Application Block Diagram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3DFD3-B4A6-4C44-B83E-C1103A6D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29" y="2021410"/>
            <a:ext cx="8915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0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BD7D-E71D-8D2F-47F3-251CF250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075" y="228600"/>
            <a:ext cx="8596668" cy="103094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189545-84C0-4A4E-AABB-96207F27C513}"/>
              </a:ext>
            </a:extLst>
          </p:cNvPr>
          <p:cNvSpPr txBox="1">
            <a:spLocks/>
          </p:cNvSpPr>
          <p:nvPr/>
        </p:nvSpPr>
        <p:spPr>
          <a:xfrm>
            <a:off x="640977" y="1775011"/>
            <a:ext cx="11551023" cy="282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698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DFF4-4209-447B-7E6F-21A59DAE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52"/>
            <a:ext cx="10515600" cy="94684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28CB7-C919-29A8-5F00-B7CBE06F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071" y="1166192"/>
            <a:ext cx="8269942" cy="5691808"/>
          </a:xfrm>
        </p:spPr>
      </p:pic>
    </p:spTree>
    <p:extLst>
      <p:ext uri="{BB962C8B-B14F-4D97-AF65-F5344CB8AC3E}">
        <p14:creationId xmlns:p14="http://schemas.microsoft.com/office/powerpoint/2010/main" val="24019399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1230</TotalTime>
  <Words>686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Times New Roman</vt:lpstr>
      <vt:lpstr>Wingdings</vt:lpstr>
      <vt:lpstr>Wingdings 3</vt:lpstr>
      <vt:lpstr>Vapor Trail</vt:lpstr>
      <vt:lpstr>Inventory Management System  Group 6</vt:lpstr>
      <vt:lpstr>Team</vt:lpstr>
      <vt:lpstr>Content</vt:lpstr>
      <vt:lpstr>Introduction</vt:lpstr>
      <vt:lpstr>Objective</vt:lpstr>
      <vt:lpstr>Technologies</vt:lpstr>
      <vt:lpstr>Web Application Block Diagram </vt:lpstr>
      <vt:lpstr>Modules</vt:lpstr>
      <vt:lpstr>ER DIAGRAM</vt:lpstr>
      <vt:lpstr>Workflow</vt:lpstr>
      <vt:lpstr>Postman Testing</vt:lpstr>
      <vt:lpstr>JUnit Testing</vt:lpstr>
      <vt:lpstr>Outputs : Home Page</vt:lpstr>
      <vt:lpstr>Register Page</vt:lpstr>
      <vt:lpstr>Login Home Page</vt:lpstr>
      <vt:lpstr>Customer / Item Details Module</vt:lpstr>
      <vt:lpstr>Purchase / Sales Details Module</vt:lpstr>
      <vt:lpstr>Postman output</vt:lpstr>
      <vt:lpstr>Junit Output</vt:lpstr>
      <vt:lpstr>                         ADVANTAGES</vt:lpstr>
      <vt:lpstr>disadvantages</vt:lpstr>
      <vt:lpstr>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                system</dc:title>
  <dc:creator>Hello</dc:creator>
  <cp:lastModifiedBy>RkWNoMercy</cp:lastModifiedBy>
  <cp:revision>90</cp:revision>
  <dcterms:created xsi:type="dcterms:W3CDTF">2022-05-12T07:11:47Z</dcterms:created>
  <dcterms:modified xsi:type="dcterms:W3CDTF">2022-05-16T02:08:30Z</dcterms:modified>
</cp:coreProperties>
</file>