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314" r:id="rId6"/>
    <p:sldId id="2301" r:id="rId7"/>
    <p:sldId id="2307" r:id="rId8"/>
    <p:sldId id="2325" r:id="rId9"/>
    <p:sldId id="2329" r:id="rId10"/>
    <p:sldId id="2297" r:id="rId11"/>
    <p:sldId id="271" r:id="rId12"/>
    <p:sldId id="2324" r:id="rId13"/>
    <p:sldId id="2327" r:id="rId14"/>
    <p:sldId id="2330" r:id="rId15"/>
    <p:sldId id="2311" r:id="rId16"/>
    <p:sldId id="2326" r:id="rId17"/>
    <p:sldId id="2331" r:id="rId18"/>
    <p:sldId id="2328" r:id="rId19"/>
    <p:sldId id="2315" r:id="rId20"/>
    <p:sldId id="2332" r:id="rId21"/>
    <p:sldId id="2333" r:id="rId22"/>
    <p:sldId id="2334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620" y="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647404154376924E-2"/>
          <c:y val="3.4803882488938495E-2"/>
          <c:w val="0.91435259584562301"/>
          <c:h val="0.9303922350221229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56-4BD2-B6EE-E48C18F0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4"/>
        <c:overlap val="100"/>
        <c:axId val="274279120"/>
        <c:axId val="274279680"/>
      </c:barChart>
      <c:catAx>
        <c:axId val="274279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74279680"/>
        <c:crosses val="autoZero"/>
        <c:auto val="1"/>
        <c:lblAlgn val="ctr"/>
        <c:lblOffset val="100"/>
        <c:noMultiLvlLbl val="0"/>
      </c:catAx>
      <c:valAx>
        <c:axId val="274279680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4279120"/>
        <c:crosses val="autoZero"/>
        <c:crossBetween val="between"/>
      </c:valAx>
      <c:spPr>
        <a:solidFill>
          <a:srgbClr val="F1F1F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>
              <a:lumMod val="95000"/>
            </a:schemeClr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DAEDB-F8EB-4B37-B651-17F046B807D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51F25-9338-4986-A1F2-54D37A03F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3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45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249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23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8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2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22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54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64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14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9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6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19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43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4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7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32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1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12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7163C-287C-47A0-986B-1F9FA7CCE8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3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B4562-9BC9-417B-BE78-590A75DC0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9D1E45-F550-4905-A26A-8CE63B2F8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84DCC-8581-4810-85BB-726D2BFA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C6AD8-E5D7-4491-8A16-DA0F676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0BAA6-CEA1-4DAF-8476-F0BDD974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C8139-91BC-4F2E-A292-D7550FF2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48E45-F9A5-4EB8-BB62-80753776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32D48-FE5B-43D7-A052-6DDA899E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73489-2A5A-4633-9228-20A93661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2EB9B-D069-4805-A10F-32186208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2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6BDFFD-563E-4ABF-9A1D-CECFBA21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0EEB5B-5E3A-4FBA-8BA5-8CA3CBB9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B6A2B-1F3A-4A8C-84D8-A2ED1789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4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329C288-2C2B-468D-B4D5-70B4B0C38B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" t="1183" r="1406" b="302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8457-BC06-46E7-A022-50363425AE9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B394-6DAB-423B-BD9C-CDD39634F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0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DAC9550-78EA-4C0E-9AB0-FBD7510AA982}"/>
              </a:ext>
            </a:extLst>
          </p:cNvPr>
          <p:cNvSpPr/>
          <p:nvPr/>
        </p:nvSpPr>
        <p:spPr>
          <a:xfrm>
            <a:off x="0" y="1712686"/>
            <a:ext cx="391886" cy="2017485"/>
          </a:xfrm>
          <a:prstGeom prst="rect">
            <a:avLst/>
          </a:prstGeom>
          <a:solidFill>
            <a:srgbClr val="3F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667CF0-172A-4509-9093-6C22E3D40B99}"/>
              </a:ext>
            </a:extLst>
          </p:cNvPr>
          <p:cNvSpPr txBox="1"/>
          <p:nvPr/>
        </p:nvSpPr>
        <p:spPr>
          <a:xfrm>
            <a:off x="637254" y="1712686"/>
            <a:ext cx="66944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3F424F"/>
                </a:solidFill>
                <a:cs typeface="+mn-ea"/>
                <a:sym typeface="+mn-lt"/>
              </a:rPr>
              <a:t>2019</a:t>
            </a:r>
          </a:p>
          <a:p>
            <a:r>
              <a:rPr lang="zh-CN" altLang="en-US" sz="6000" b="1" dirty="0">
                <a:solidFill>
                  <a:srgbClr val="3F424F"/>
                </a:solidFill>
                <a:cs typeface="+mn-ea"/>
                <a:sym typeface="+mn-lt"/>
              </a:rPr>
              <a:t>年度规划</a:t>
            </a:r>
            <a:r>
              <a:rPr lang="en-US" altLang="zh-CN" sz="6000" b="1" dirty="0">
                <a:solidFill>
                  <a:srgbClr val="3F424F"/>
                </a:solidFill>
                <a:cs typeface="+mn-ea"/>
                <a:sym typeface="+mn-lt"/>
              </a:rPr>
              <a:t>/</a:t>
            </a:r>
            <a:r>
              <a:rPr lang="zh-CN" altLang="en-US" sz="6000" b="1" dirty="0">
                <a:solidFill>
                  <a:srgbClr val="3F424F"/>
                </a:solidFill>
                <a:cs typeface="+mn-ea"/>
                <a:sym typeface="+mn-lt"/>
              </a:rPr>
              <a:t>汇报总结</a:t>
            </a: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79904081-E808-4719-9612-809ACE487C42}"/>
              </a:ext>
            </a:extLst>
          </p:cNvPr>
          <p:cNvSpPr txBox="1"/>
          <p:nvPr/>
        </p:nvSpPr>
        <p:spPr>
          <a:xfrm>
            <a:off x="760885" y="3730171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适用于商务总结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工作计划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年终总结等等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0E469-C2CB-47E0-8C08-656313148B40}"/>
              </a:ext>
            </a:extLst>
          </p:cNvPr>
          <p:cNvSpPr txBox="1"/>
          <p:nvPr/>
        </p:nvSpPr>
        <p:spPr>
          <a:xfrm>
            <a:off x="760885" y="4177996"/>
            <a:ext cx="5168997" cy="5845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C21C49-7FEE-48B6-B073-DDDC8898A0A1}"/>
              </a:ext>
            </a:extLst>
          </p:cNvPr>
          <p:cNvGrpSpPr/>
          <p:nvPr/>
        </p:nvGrpSpPr>
        <p:grpSpPr>
          <a:xfrm>
            <a:off x="8384645" y="-1473666"/>
            <a:ext cx="6095999" cy="9185321"/>
            <a:chOff x="8384645" y="-1473666"/>
            <a:chExt cx="6095999" cy="918532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1C72CBE-1061-4918-AADE-2E463184A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380" y="3914837"/>
              <a:ext cx="5241264" cy="379681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6A76FED-C888-4F2A-816F-E0AA51E7F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4645" y="236995"/>
              <a:ext cx="5861866" cy="482555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CD0C165-62B2-4BBD-99DA-6A239C91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152" y="-1473666"/>
              <a:ext cx="4267185" cy="3186352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5F7C59C-A26A-4C22-A015-C03E28601C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6" t="14519" r="17959" b="23660"/>
          <a:stretch/>
        </p:blipFill>
        <p:spPr>
          <a:xfrm>
            <a:off x="6950735" y="-84703"/>
            <a:ext cx="5241264" cy="69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3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/>
          </p:nvPr>
        </p:nvGraphicFramePr>
        <p:xfrm>
          <a:off x="1285594" y="1422040"/>
          <a:ext cx="9141106" cy="4013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76"/>
          <p:cNvSpPr txBox="1"/>
          <p:nvPr/>
        </p:nvSpPr>
        <p:spPr>
          <a:xfrm>
            <a:off x="1831695" y="960375"/>
            <a:ext cx="168506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2920CA-CDB7-4D5A-BCEA-0B31AD58CF45}"/>
              </a:ext>
            </a:extLst>
          </p:cNvPr>
          <p:cNvSpPr txBox="1"/>
          <p:nvPr/>
        </p:nvSpPr>
        <p:spPr>
          <a:xfrm>
            <a:off x="1831695" y="5529522"/>
            <a:ext cx="895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击输入替换内容，在此处输入您想要输入的内容，标题数字等都可以通过点击和重新输入进行更改。标题数字等都可以通过点击和重新输入进行更改，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E6179F-3BC0-4B76-A007-DB551A8EFBCD}"/>
              </a:ext>
            </a:extLst>
          </p:cNvPr>
          <p:cNvGrpSpPr/>
          <p:nvPr/>
        </p:nvGrpSpPr>
        <p:grpSpPr>
          <a:xfrm>
            <a:off x="7990296" y="1869959"/>
            <a:ext cx="2965476" cy="992489"/>
            <a:chOff x="8386922" y="2192795"/>
            <a:chExt cx="2965476" cy="99248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9A7F4F5-DF81-4917-B3D0-7EA562F741A5}"/>
                </a:ext>
              </a:extLst>
            </p:cNvPr>
            <p:cNvSpPr/>
            <p:nvPr/>
          </p:nvSpPr>
          <p:spPr>
            <a:xfrm>
              <a:off x="8386922" y="2192795"/>
              <a:ext cx="2501951" cy="368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F0BEE2-39A0-40CA-B277-50E65C083CBF}"/>
                </a:ext>
              </a:extLst>
            </p:cNvPr>
            <p:cNvSpPr txBox="1"/>
            <p:nvPr/>
          </p:nvSpPr>
          <p:spPr>
            <a:xfrm>
              <a:off x="8386922" y="2542351"/>
              <a:ext cx="2965476" cy="6429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在此处输入您想要输入的内容，标题数字等都可以通过点击和重新输入进行更改。请在此添加文字说明，编辑文字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双击输入替换内容，在此处输入您想要输入的内容，标题数字等都可以通过点击和重新输入进行更改</a:t>
              </a:r>
              <a:endPara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E029EE-61D3-4970-8D1E-DB6A38BCE998}"/>
              </a:ext>
            </a:extLst>
          </p:cNvPr>
          <p:cNvGrpSpPr/>
          <p:nvPr/>
        </p:nvGrpSpPr>
        <p:grpSpPr>
          <a:xfrm>
            <a:off x="7990296" y="5042844"/>
            <a:ext cx="2965476" cy="992489"/>
            <a:chOff x="8386922" y="2192795"/>
            <a:chExt cx="2965476" cy="99248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1E97829-82BE-40A5-8F06-A7AD6D1D3EC8}"/>
                </a:ext>
              </a:extLst>
            </p:cNvPr>
            <p:cNvSpPr/>
            <p:nvPr/>
          </p:nvSpPr>
          <p:spPr>
            <a:xfrm>
              <a:off x="8386922" y="2192795"/>
              <a:ext cx="2501951" cy="368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760CF35-AC64-40D6-BCAC-7940D771EBBD}"/>
                </a:ext>
              </a:extLst>
            </p:cNvPr>
            <p:cNvSpPr txBox="1"/>
            <p:nvPr/>
          </p:nvSpPr>
          <p:spPr>
            <a:xfrm>
              <a:off x="8386922" y="2542351"/>
              <a:ext cx="2965476" cy="6429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在此处输入您想要输入的内容，标题数字等都可以通过点击和重新输入进行更改。请在此添加文字说明，编辑文字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双击输入替换内容，在此处输入您想要输入的内容，标题数字等都可以通过点击和重新输入进行更改。</a:t>
              </a:r>
              <a:endPara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94F33C8-5410-43FB-AF34-36F838B35D41}"/>
              </a:ext>
            </a:extLst>
          </p:cNvPr>
          <p:cNvGrpSpPr/>
          <p:nvPr/>
        </p:nvGrpSpPr>
        <p:grpSpPr>
          <a:xfrm>
            <a:off x="1235671" y="1869959"/>
            <a:ext cx="2965476" cy="1225437"/>
            <a:chOff x="8386922" y="2192795"/>
            <a:chExt cx="2965476" cy="122543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B85BBCE-2300-4B69-BD7E-5B5A741E8608}"/>
                </a:ext>
              </a:extLst>
            </p:cNvPr>
            <p:cNvSpPr/>
            <p:nvPr/>
          </p:nvSpPr>
          <p:spPr>
            <a:xfrm>
              <a:off x="8850447" y="2192795"/>
              <a:ext cx="2501951" cy="368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CA1F9DB-F603-495D-900A-F85F379895E4}"/>
                </a:ext>
              </a:extLst>
            </p:cNvPr>
            <p:cNvSpPr txBox="1"/>
            <p:nvPr/>
          </p:nvSpPr>
          <p:spPr>
            <a:xfrm>
              <a:off x="8386922" y="2542351"/>
              <a:ext cx="2965476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在此处输入您想要输入的内容，标题数字等都可以通过点击和重新输入进行更改。请在此添加文字说明，编辑文字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双击输入替换内容，在此处输入您想要输入的内容，标题数字等都可以通过点击和重新输入进行更改。</a:t>
              </a:r>
            </a:p>
            <a:p>
              <a:pPr>
                <a:lnSpc>
                  <a:spcPct val="130000"/>
                </a:lnSpc>
              </a:pPr>
              <a:endPara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E04D632-D66A-4CEB-BA5D-A0F5C20F6FEA}"/>
              </a:ext>
            </a:extLst>
          </p:cNvPr>
          <p:cNvGrpSpPr/>
          <p:nvPr/>
        </p:nvGrpSpPr>
        <p:grpSpPr>
          <a:xfrm>
            <a:off x="1235671" y="5042844"/>
            <a:ext cx="2965476" cy="992489"/>
            <a:chOff x="8386922" y="2192795"/>
            <a:chExt cx="2965476" cy="99248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8DD95E4-C59A-46F5-8F77-9F295F521635}"/>
                </a:ext>
              </a:extLst>
            </p:cNvPr>
            <p:cNvSpPr/>
            <p:nvPr/>
          </p:nvSpPr>
          <p:spPr>
            <a:xfrm>
              <a:off x="8850447" y="2192795"/>
              <a:ext cx="2501951" cy="368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99A53A5-B598-489C-821F-026D7188F845}"/>
                </a:ext>
              </a:extLst>
            </p:cNvPr>
            <p:cNvSpPr txBox="1"/>
            <p:nvPr/>
          </p:nvSpPr>
          <p:spPr>
            <a:xfrm>
              <a:off x="8386922" y="2542351"/>
              <a:ext cx="2965476" cy="6429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在此处输入您想要输入的内容，标题数字等都可以通过点击和重新输入进行更改。请在此添加文字说明，编辑文字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双击输入替换内容，在此处输入您想要输入的内容，标题数字等都可以通过点击和重新输入进行更改。</a:t>
              </a:r>
              <a:endPara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97203F-5877-4946-B73F-76603F3E01DB}"/>
              </a:ext>
            </a:extLst>
          </p:cNvPr>
          <p:cNvGrpSpPr/>
          <p:nvPr/>
        </p:nvGrpSpPr>
        <p:grpSpPr>
          <a:xfrm>
            <a:off x="7990296" y="3456402"/>
            <a:ext cx="2965476" cy="992489"/>
            <a:chOff x="8386922" y="2192795"/>
            <a:chExt cx="2965476" cy="9924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AE31C5-8287-4338-8925-051C5B3962C8}"/>
                </a:ext>
              </a:extLst>
            </p:cNvPr>
            <p:cNvSpPr/>
            <p:nvPr/>
          </p:nvSpPr>
          <p:spPr>
            <a:xfrm>
              <a:off x="8386922" y="2192795"/>
              <a:ext cx="2501951" cy="368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BAD9AC-9202-4478-BC92-51514DFB78CA}"/>
                </a:ext>
              </a:extLst>
            </p:cNvPr>
            <p:cNvSpPr txBox="1"/>
            <p:nvPr/>
          </p:nvSpPr>
          <p:spPr>
            <a:xfrm>
              <a:off x="8386922" y="2542351"/>
              <a:ext cx="2965476" cy="6429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在此处输入您想要输入的内容，标题数字等都可以通过点击和重新输入进行更改。请在此添加文字说明，编辑文字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双击输入替换内容，在此处输入您想要输入的内容，标题数字等都可以通过点击和重新输入进行更改。</a:t>
              </a:r>
              <a:endPara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61DE93-B3F0-4EA5-8ECB-D61CB3E0A0BF}"/>
              </a:ext>
            </a:extLst>
          </p:cNvPr>
          <p:cNvGrpSpPr/>
          <p:nvPr/>
        </p:nvGrpSpPr>
        <p:grpSpPr>
          <a:xfrm>
            <a:off x="1235671" y="3456402"/>
            <a:ext cx="2965476" cy="992489"/>
            <a:chOff x="8386922" y="2192795"/>
            <a:chExt cx="2965476" cy="99248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F04E8B2-E4B3-44B1-9F0A-EC2644DD9A75}"/>
                </a:ext>
              </a:extLst>
            </p:cNvPr>
            <p:cNvSpPr/>
            <p:nvPr/>
          </p:nvSpPr>
          <p:spPr>
            <a:xfrm>
              <a:off x="8850447" y="2192795"/>
              <a:ext cx="2501951" cy="368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411D11-2199-49EF-B50D-70EB459674BA}"/>
                </a:ext>
              </a:extLst>
            </p:cNvPr>
            <p:cNvSpPr txBox="1"/>
            <p:nvPr/>
          </p:nvSpPr>
          <p:spPr>
            <a:xfrm>
              <a:off x="8386922" y="2542351"/>
              <a:ext cx="2965476" cy="6429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在此处输入您想要输入的内容，标题数字等都可以通过点击和重新输入进行更改。请在此添加文字说明，编辑文字</a:t>
              </a: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双击输入替换内容，在此处输入您想要输入的内容，标题数字等都可以通过点击和重新输入进行更改。</a:t>
              </a:r>
              <a:endPara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5A5E2AC-3BDA-410C-9DE7-5B24B1CF02F8}"/>
              </a:ext>
            </a:extLst>
          </p:cNvPr>
          <p:cNvGrpSpPr/>
          <p:nvPr/>
        </p:nvGrpSpPr>
        <p:grpSpPr>
          <a:xfrm>
            <a:off x="4537806" y="1883606"/>
            <a:ext cx="3115403" cy="3775668"/>
            <a:chOff x="4537806" y="1883606"/>
            <a:chExt cx="3115403" cy="3775668"/>
          </a:xfrm>
        </p:grpSpPr>
        <p:sp>
          <p:nvSpPr>
            <p:cNvPr id="21" name="isļîḋè">
              <a:extLst>
                <a:ext uri="{FF2B5EF4-FFF2-40B4-BE49-F238E27FC236}">
                  <a16:creationId xmlns:a16="http://schemas.microsoft.com/office/drawing/2014/main" id="{B31DAA69-C460-4454-85CF-4C3EABFB5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499" y="3181496"/>
              <a:ext cx="62969" cy="62016"/>
            </a:xfrm>
            <a:custGeom>
              <a:avLst/>
              <a:gdLst>
                <a:gd name="T0" fmla="*/ 0 w 39"/>
                <a:gd name="T1" fmla="*/ 20 h 39"/>
                <a:gd name="T2" fmla="*/ 19 w 39"/>
                <a:gd name="T3" fmla="*/ 39 h 39"/>
                <a:gd name="T4" fmla="*/ 39 w 39"/>
                <a:gd name="T5" fmla="*/ 20 h 39"/>
                <a:gd name="T6" fmla="*/ 19 w 39"/>
                <a:gd name="T7" fmla="*/ 0 h 39"/>
                <a:gd name="T8" fmla="*/ 0 w 39"/>
                <a:gd name="T9" fmla="*/ 20 h 39"/>
                <a:gd name="T10" fmla="*/ 19 w 39"/>
                <a:gd name="T11" fmla="*/ 8 h 39"/>
                <a:gd name="T12" fmla="*/ 30 w 39"/>
                <a:gd name="T13" fmla="*/ 20 h 39"/>
                <a:gd name="T14" fmla="*/ 19 w 39"/>
                <a:gd name="T15" fmla="*/ 31 h 39"/>
                <a:gd name="T16" fmla="*/ 8 w 39"/>
                <a:gd name="T17" fmla="*/ 20 h 39"/>
                <a:gd name="T18" fmla="*/ 19 w 39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0" y="20"/>
                  </a:move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lose/>
                  <a:moveTo>
                    <a:pt x="19" y="8"/>
                  </a:moveTo>
                  <a:cubicBezTo>
                    <a:pt x="25" y="8"/>
                    <a:pt x="30" y="13"/>
                    <a:pt x="30" y="20"/>
                  </a:cubicBezTo>
                  <a:cubicBezTo>
                    <a:pt x="30" y="26"/>
                    <a:pt x="25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ïṥ1ïďê">
              <a:extLst>
                <a:ext uri="{FF2B5EF4-FFF2-40B4-BE49-F238E27FC236}">
                  <a16:creationId xmlns:a16="http://schemas.microsoft.com/office/drawing/2014/main" id="{94898382-C937-47F3-8C23-D17E1D6D0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874" y="3461997"/>
              <a:ext cx="62016" cy="62969"/>
            </a:xfrm>
            <a:custGeom>
              <a:avLst/>
              <a:gdLst>
                <a:gd name="T0" fmla="*/ 39 w 39"/>
                <a:gd name="T1" fmla="*/ 19 h 39"/>
                <a:gd name="T2" fmla="*/ 19 w 39"/>
                <a:gd name="T3" fmla="*/ 0 h 39"/>
                <a:gd name="T4" fmla="*/ 0 w 39"/>
                <a:gd name="T5" fmla="*/ 19 h 39"/>
                <a:gd name="T6" fmla="*/ 19 w 39"/>
                <a:gd name="T7" fmla="*/ 39 h 39"/>
                <a:gd name="T8" fmla="*/ 39 w 39"/>
                <a:gd name="T9" fmla="*/ 19 h 39"/>
                <a:gd name="T10" fmla="*/ 19 w 39"/>
                <a:gd name="T11" fmla="*/ 30 h 39"/>
                <a:gd name="T12" fmla="*/ 8 w 39"/>
                <a:gd name="T13" fmla="*/ 19 h 39"/>
                <a:gd name="T14" fmla="*/ 19 w 39"/>
                <a:gd name="T15" fmla="*/ 8 h 39"/>
                <a:gd name="T16" fmla="*/ 30 w 39"/>
                <a:gd name="T17" fmla="*/ 19 h 39"/>
                <a:gd name="T18" fmla="*/ 19 w 39"/>
                <a:gd name="T1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lose/>
                  <a:moveTo>
                    <a:pt x="19" y="30"/>
                  </a:move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ïŝľíḑe">
              <a:extLst>
                <a:ext uri="{FF2B5EF4-FFF2-40B4-BE49-F238E27FC236}">
                  <a16:creationId xmlns:a16="http://schemas.microsoft.com/office/drawing/2014/main" id="{7624BAA0-3DBF-4147-A4FE-93B1326E5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874" y="4022997"/>
              <a:ext cx="62016" cy="62016"/>
            </a:xfrm>
            <a:custGeom>
              <a:avLst/>
              <a:gdLst>
                <a:gd name="T0" fmla="*/ 39 w 39"/>
                <a:gd name="T1" fmla="*/ 19 h 39"/>
                <a:gd name="T2" fmla="*/ 19 w 39"/>
                <a:gd name="T3" fmla="*/ 0 h 39"/>
                <a:gd name="T4" fmla="*/ 0 w 39"/>
                <a:gd name="T5" fmla="*/ 19 h 39"/>
                <a:gd name="T6" fmla="*/ 19 w 39"/>
                <a:gd name="T7" fmla="*/ 39 h 39"/>
                <a:gd name="T8" fmla="*/ 39 w 39"/>
                <a:gd name="T9" fmla="*/ 19 h 39"/>
                <a:gd name="T10" fmla="*/ 19 w 39"/>
                <a:gd name="T11" fmla="*/ 30 h 39"/>
                <a:gd name="T12" fmla="*/ 8 w 39"/>
                <a:gd name="T13" fmla="*/ 19 h 39"/>
                <a:gd name="T14" fmla="*/ 19 w 39"/>
                <a:gd name="T15" fmla="*/ 8 h 39"/>
                <a:gd name="T16" fmla="*/ 30 w 39"/>
                <a:gd name="T17" fmla="*/ 19 h 39"/>
                <a:gd name="T18" fmla="*/ 19 w 39"/>
                <a:gd name="T1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lose/>
                  <a:moveTo>
                    <a:pt x="19" y="30"/>
                  </a:move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ṩḷîḓè">
              <a:extLst>
                <a:ext uri="{FF2B5EF4-FFF2-40B4-BE49-F238E27FC236}">
                  <a16:creationId xmlns:a16="http://schemas.microsoft.com/office/drawing/2014/main" id="{D0E425C1-C58C-4A97-BD8D-A6287A7C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499" y="4302544"/>
              <a:ext cx="62969" cy="62016"/>
            </a:xfrm>
            <a:custGeom>
              <a:avLst/>
              <a:gdLst>
                <a:gd name="T0" fmla="*/ 0 w 39"/>
                <a:gd name="T1" fmla="*/ 20 h 39"/>
                <a:gd name="T2" fmla="*/ 19 w 39"/>
                <a:gd name="T3" fmla="*/ 39 h 39"/>
                <a:gd name="T4" fmla="*/ 39 w 39"/>
                <a:gd name="T5" fmla="*/ 20 h 39"/>
                <a:gd name="T6" fmla="*/ 19 w 39"/>
                <a:gd name="T7" fmla="*/ 0 h 39"/>
                <a:gd name="T8" fmla="*/ 0 w 39"/>
                <a:gd name="T9" fmla="*/ 20 h 39"/>
                <a:gd name="T10" fmla="*/ 19 w 39"/>
                <a:gd name="T11" fmla="*/ 9 h 39"/>
                <a:gd name="T12" fmla="*/ 30 w 39"/>
                <a:gd name="T13" fmla="*/ 20 h 39"/>
                <a:gd name="T14" fmla="*/ 19 w 39"/>
                <a:gd name="T15" fmla="*/ 31 h 39"/>
                <a:gd name="T16" fmla="*/ 8 w 39"/>
                <a:gd name="T17" fmla="*/ 20 h 39"/>
                <a:gd name="T18" fmla="*/ 19 w 39"/>
                <a:gd name="T19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0" y="20"/>
                  </a:moveTo>
                  <a:cubicBezTo>
                    <a:pt x="0" y="31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lose/>
                  <a:moveTo>
                    <a:pt x="19" y="9"/>
                  </a:moveTo>
                  <a:cubicBezTo>
                    <a:pt x="25" y="9"/>
                    <a:pt x="30" y="14"/>
                    <a:pt x="30" y="20"/>
                  </a:cubicBezTo>
                  <a:cubicBezTo>
                    <a:pt x="30" y="26"/>
                    <a:pt x="25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4"/>
                    <a:pt x="13" y="9"/>
                    <a:pt x="19" y="9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ïṡḷïḓê">
              <a:extLst>
                <a:ext uri="{FF2B5EF4-FFF2-40B4-BE49-F238E27FC236}">
                  <a16:creationId xmlns:a16="http://schemas.microsoft.com/office/drawing/2014/main" id="{F484F373-E4BA-4696-8E19-721859288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80" y="4022997"/>
              <a:ext cx="62969" cy="62016"/>
            </a:xfrm>
            <a:custGeom>
              <a:avLst/>
              <a:gdLst>
                <a:gd name="T0" fmla="*/ 0 w 39"/>
                <a:gd name="T1" fmla="*/ 19 h 39"/>
                <a:gd name="T2" fmla="*/ 19 w 39"/>
                <a:gd name="T3" fmla="*/ 39 h 39"/>
                <a:gd name="T4" fmla="*/ 39 w 39"/>
                <a:gd name="T5" fmla="*/ 19 h 39"/>
                <a:gd name="T6" fmla="*/ 19 w 39"/>
                <a:gd name="T7" fmla="*/ 0 h 39"/>
                <a:gd name="T8" fmla="*/ 0 w 39"/>
                <a:gd name="T9" fmla="*/ 19 h 39"/>
                <a:gd name="T10" fmla="*/ 19 w 39"/>
                <a:gd name="T11" fmla="*/ 8 h 39"/>
                <a:gd name="T12" fmla="*/ 31 w 39"/>
                <a:gd name="T13" fmla="*/ 19 h 39"/>
                <a:gd name="T14" fmla="*/ 19 w 39"/>
                <a:gd name="T15" fmla="*/ 30 h 39"/>
                <a:gd name="T16" fmla="*/ 8 w 39"/>
                <a:gd name="T17" fmla="*/ 19 h 39"/>
                <a:gd name="T18" fmla="*/ 19 w 39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0" y="19"/>
                  </a:move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lose/>
                  <a:moveTo>
                    <a:pt x="19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ṧļiḓe">
              <a:extLst>
                <a:ext uri="{FF2B5EF4-FFF2-40B4-BE49-F238E27FC236}">
                  <a16:creationId xmlns:a16="http://schemas.microsoft.com/office/drawing/2014/main" id="{87F59B5F-F3A2-4ECD-84CC-3A6332027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80" y="3461997"/>
              <a:ext cx="62969" cy="61061"/>
            </a:xfrm>
            <a:custGeom>
              <a:avLst/>
              <a:gdLst>
                <a:gd name="T0" fmla="*/ 0 w 39"/>
                <a:gd name="T1" fmla="*/ 19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8 h 38"/>
                <a:gd name="T12" fmla="*/ 31 w 39"/>
                <a:gd name="T13" fmla="*/ 19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0" y="19"/>
                  </a:moveTo>
                  <a:cubicBezTo>
                    <a:pt x="0" y="30"/>
                    <a:pt x="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lose/>
                  <a:moveTo>
                    <a:pt x="19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ŝliḓê">
              <a:extLst>
                <a:ext uri="{FF2B5EF4-FFF2-40B4-BE49-F238E27FC236}">
                  <a16:creationId xmlns:a16="http://schemas.microsoft.com/office/drawing/2014/main" id="{1A530E37-FECA-4648-BD48-AA92099D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874" y="3461997"/>
              <a:ext cx="62016" cy="62969"/>
            </a:xfrm>
            <a:custGeom>
              <a:avLst/>
              <a:gdLst>
                <a:gd name="T0" fmla="*/ 19 w 39"/>
                <a:gd name="T1" fmla="*/ 0 h 39"/>
                <a:gd name="T2" fmla="*/ 0 w 39"/>
                <a:gd name="T3" fmla="*/ 19 h 39"/>
                <a:gd name="T4" fmla="*/ 19 w 39"/>
                <a:gd name="T5" fmla="*/ 39 h 39"/>
                <a:gd name="T6" fmla="*/ 39 w 39"/>
                <a:gd name="T7" fmla="*/ 19 h 39"/>
                <a:gd name="T8" fmla="*/ 19 w 39"/>
                <a:gd name="T9" fmla="*/ 0 h 39"/>
                <a:gd name="T10" fmla="*/ 30 w 39"/>
                <a:gd name="T11" fmla="*/ 19 h 39"/>
                <a:gd name="T12" fmla="*/ 19 w 39"/>
                <a:gd name="T13" fmla="*/ 30 h 39"/>
                <a:gd name="T14" fmla="*/ 8 w 39"/>
                <a:gd name="T15" fmla="*/ 19 h 39"/>
                <a:gd name="T16" fmla="*/ 19 w 39"/>
                <a:gd name="T17" fmla="*/ 8 h 39"/>
                <a:gd name="T18" fmla="*/ 30 w 39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30" y="19"/>
                  </a:moveTo>
                  <a:cubicBezTo>
                    <a:pt x="30" y="25"/>
                    <a:pt x="25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任意多边形 118">
              <a:extLst>
                <a:ext uri="{FF2B5EF4-FFF2-40B4-BE49-F238E27FC236}">
                  <a16:creationId xmlns:a16="http://schemas.microsoft.com/office/drawing/2014/main" id="{7D88278C-F610-4F6D-BF7F-43C7822A8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806" y="2422832"/>
              <a:ext cx="1141246" cy="1140297"/>
            </a:xfrm>
            <a:custGeom>
              <a:avLst/>
              <a:gdLst>
                <a:gd name="connsiteX0" fmla="*/ 1071121 w 1141246"/>
                <a:gd name="connsiteY0" fmla="*/ 1023162 h 1140297"/>
                <a:gd name="connsiteX1" fmla="*/ 1024902 w 1141246"/>
                <a:gd name="connsiteY1" fmla="*/ 1069695 h 1140297"/>
                <a:gd name="connsiteX2" fmla="*/ 1071121 w 1141246"/>
                <a:gd name="connsiteY2" fmla="*/ 1116228 h 1140297"/>
                <a:gd name="connsiteX3" fmla="*/ 1118934 w 1141246"/>
                <a:gd name="connsiteY3" fmla="*/ 1069695 h 1140297"/>
                <a:gd name="connsiteX4" fmla="*/ 1071121 w 1141246"/>
                <a:gd name="connsiteY4" fmla="*/ 1023162 h 1140297"/>
                <a:gd name="connsiteX5" fmla="*/ 436968 w 1141246"/>
                <a:gd name="connsiteY5" fmla="*/ 0 h 1140297"/>
                <a:gd name="connsiteX6" fmla="*/ 873936 w 1141246"/>
                <a:gd name="connsiteY6" fmla="*/ 436016 h 1140297"/>
                <a:gd name="connsiteX7" fmla="*/ 839597 w 1141246"/>
                <a:gd name="connsiteY7" fmla="*/ 605733 h 1140297"/>
                <a:gd name="connsiteX8" fmla="*/ 833605 w 1141246"/>
                <a:gd name="connsiteY8" fmla="*/ 616749 h 1140297"/>
                <a:gd name="connsiteX9" fmla="*/ 819260 w 1141246"/>
                <a:gd name="connsiteY9" fmla="*/ 665206 h 1140297"/>
                <a:gd name="connsiteX10" fmla="*/ 899150 w 1141246"/>
                <a:gd name="connsiteY10" fmla="*/ 882013 h 1140297"/>
                <a:gd name="connsiteX11" fmla="*/ 905551 w 1141246"/>
                <a:gd name="connsiteY11" fmla="*/ 888410 h 1140297"/>
                <a:gd name="connsiteX12" fmla="*/ 1060830 w 1141246"/>
                <a:gd name="connsiteY12" fmla="*/ 997713 h 1140297"/>
                <a:gd name="connsiteX13" fmla="*/ 1068614 w 1141246"/>
                <a:gd name="connsiteY13" fmla="*/ 999613 h 1140297"/>
                <a:gd name="connsiteX14" fmla="*/ 1071121 w 1141246"/>
                <a:gd name="connsiteY14" fmla="*/ 999093 h 1140297"/>
                <a:gd name="connsiteX15" fmla="*/ 1141246 w 1141246"/>
                <a:gd name="connsiteY15" fmla="*/ 1069695 h 1140297"/>
                <a:gd name="connsiteX16" fmla="*/ 1071121 w 1141246"/>
                <a:gd name="connsiteY16" fmla="*/ 1140297 h 1140297"/>
                <a:gd name="connsiteX17" fmla="*/ 1000996 w 1141246"/>
                <a:gd name="connsiteY17" fmla="*/ 1069695 h 1140297"/>
                <a:gd name="connsiteX18" fmla="*/ 1001175 w 1141246"/>
                <a:gd name="connsiteY18" fmla="*/ 1068820 h 1140297"/>
                <a:gd name="connsiteX19" fmla="*/ 998918 w 1141246"/>
                <a:gd name="connsiteY19" fmla="*/ 1059587 h 1140297"/>
                <a:gd name="connsiteX20" fmla="*/ 889548 w 1141246"/>
                <a:gd name="connsiteY20" fmla="*/ 904403 h 1140297"/>
                <a:gd name="connsiteX21" fmla="*/ 883147 w 1141246"/>
                <a:gd name="connsiteY21" fmla="*/ 898006 h 1140297"/>
                <a:gd name="connsiteX22" fmla="*/ 666207 w 1141246"/>
                <a:gd name="connsiteY22" fmla="*/ 818165 h 1140297"/>
                <a:gd name="connsiteX23" fmla="*/ 615651 w 1141246"/>
                <a:gd name="connsiteY23" fmla="*/ 833113 h 1140297"/>
                <a:gd name="connsiteX24" fmla="*/ 607056 w 1141246"/>
                <a:gd name="connsiteY24" fmla="*/ 837768 h 1140297"/>
                <a:gd name="connsiteX25" fmla="*/ 436968 w 1141246"/>
                <a:gd name="connsiteY25" fmla="*/ 872032 h 1140297"/>
                <a:gd name="connsiteX26" fmla="*/ 0 w 1141246"/>
                <a:gd name="connsiteY26" fmla="*/ 436016 h 1140297"/>
                <a:gd name="connsiteX27" fmla="*/ 436968 w 1141246"/>
                <a:gd name="connsiteY27" fmla="*/ 0 h 114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41246" h="1140297">
                  <a:moveTo>
                    <a:pt x="1071121" y="1023162"/>
                  </a:moveTo>
                  <a:cubicBezTo>
                    <a:pt x="1045621" y="1023162"/>
                    <a:pt x="1024902" y="1044022"/>
                    <a:pt x="1024902" y="1069695"/>
                  </a:cubicBezTo>
                  <a:cubicBezTo>
                    <a:pt x="1024902" y="1095369"/>
                    <a:pt x="1045621" y="1116228"/>
                    <a:pt x="1071121" y="1116228"/>
                  </a:cubicBezTo>
                  <a:cubicBezTo>
                    <a:pt x="1096621" y="1116228"/>
                    <a:pt x="1118934" y="1095369"/>
                    <a:pt x="1118934" y="1069695"/>
                  </a:cubicBezTo>
                  <a:cubicBezTo>
                    <a:pt x="1118934" y="1044022"/>
                    <a:pt x="1096621" y="1023162"/>
                    <a:pt x="1071121" y="1023162"/>
                  </a:cubicBezTo>
                  <a:close/>
                  <a:moveTo>
                    <a:pt x="436968" y="0"/>
                  </a:moveTo>
                  <a:cubicBezTo>
                    <a:pt x="678299" y="0"/>
                    <a:pt x="873936" y="195211"/>
                    <a:pt x="873936" y="436016"/>
                  </a:cubicBezTo>
                  <a:cubicBezTo>
                    <a:pt x="873936" y="496217"/>
                    <a:pt x="861709" y="553569"/>
                    <a:pt x="839597" y="605733"/>
                  </a:cubicBezTo>
                  <a:lnTo>
                    <a:pt x="833605" y="616749"/>
                  </a:lnTo>
                  <a:lnTo>
                    <a:pt x="819260" y="665206"/>
                  </a:lnTo>
                  <a:cubicBezTo>
                    <a:pt x="800432" y="736575"/>
                    <a:pt x="804333" y="787253"/>
                    <a:pt x="899150" y="882013"/>
                  </a:cubicBezTo>
                  <a:cubicBezTo>
                    <a:pt x="905551" y="888410"/>
                    <a:pt x="905551" y="888410"/>
                    <a:pt x="905551" y="888410"/>
                  </a:cubicBezTo>
                  <a:cubicBezTo>
                    <a:pt x="977564" y="960379"/>
                    <a:pt x="1029774" y="987367"/>
                    <a:pt x="1060830" y="997713"/>
                  </a:cubicBezTo>
                  <a:lnTo>
                    <a:pt x="1068614" y="999613"/>
                  </a:lnTo>
                  <a:lnTo>
                    <a:pt x="1071121" y="999093"/>
                  </a:lnTo>
                  <a:cubicBezTo>
                    <a:pt x="1109371" y="999093"/>
                    <a:pt x="1141246" y="1031185"/>
                    <a:pt x="1141246" y="1069695"/>
                  </a:cubicBezTo>
                  <a:cubicBezTo>
                    <a:pt x="1141246" y="1108205"/>
                    <a:pt x="1109371" y="1140297"/>
                    <a:pt x="1071121" y="1140297"/>
                  </a:cubicBezTo>
                  <a:cubicBezTo>
                    <a:pt x="1032871" y="1140297"/>
                    <a:pt x="1000996" y="1108205"/>
                    <a:pt x="1000996" y="1069695"/>
                  </a:cubicBezTo>
                  <a:lnTo>
                    <a:pt x="1001175" y="1068820"/>
                  </a:lnTo>
                  <a:lnTo>
                    <a:pt x="998918" y="1059587"/>
                  </a:lnTo>
                  <a:cubicBezTo>
                    <a:pt x="988566" y="1028550"/>
                    <a:pt x="961561" y="976372"/>
                    <a:pt x="889548" y="904403"/>
                  </a:cubicBezTo>
                  <a:cubicBezTo>
                    <a:pt x="883147" y="898006"/>
                    <a:pt x="883147" y="898006"/>
                    <a:pt x="883147" y="898006"/>
                  </a:cubicBezTo>
                  <a:cubicBezTo>
                    <a:pt x="788329" y="803246"/>
                    <a:pt x="737620" y="799348"/>
                    <a:pt x="666207" y="818165"/>
                  </a:cubicBezTo>
                  <a:lnTo>
                    <a:pt x="615651" y="833113"/>
                  </a:lnTo>
                  <a:lnTo>
                    <a:pt x="607056" y="837768"/>
                  </a:lnTo>
                  <a:cubicBezTo>
                    <a:pt x="554778" y="859831"/>
                    <a:pt x="497301" y="872032"/>
                    <a:pt x="436968" y="872032"/>
                  </a:cubicBezTo>
                  <a:cubicBezTo>
                    <a:pt x="195637" y="872032"/>
                    <a:pt x="0" y="676821"/>
                    <a:pt x="0" y="436016"/>
                  </a:cubicBezTo>
                  <a:cubicBezTo>
                    <a:pt x="0" y="195211"/>
                    <a:pt x="195637" y="0"/>
                    <a:pt x="436968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 116">
              <a:extLst>
                <a:ext uri="{FF2B5EF4-FFF2-40B4-BE49-F238E27FC236}">
                  <a16:creationId xmlns:a16="http://schemas.microsoft.com/office/drawing/2014/main" id="{1FAA9D1C-22B4-4515-806B-36D66E47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7806" y="3982926"/>
              <a:ext cx="1141246" cy="1140298"/>
            </a:xfrm>
            <a:custGeom>
              <a:avLst/>
              <a:gdLst>
                <a:gd name="connsiteX0" fmla="*/ 1071121 w 1141246"/>
                <a:gd name="connsiteY0" fmla="*/ 23906 h 1140298"/>
                <a:gd name="connsiteX1" fmla="*/ 1024902 w 1141246"/>
                <a:gd name="connsiteY1" fmla="*/ 70125 h 1140298"/>
                <a:gd name="connsiteX2" fmla="*/ 1071121 w 1141246"/>
                <a:gd name="connsiteY2" fmla="*/ 117938 h 1140298"/>
                <a:gd name="connsiteX3" fmla="*/ 1118934 w 1141246"/>
                <a:gd name="connsiteY3" fmla="*/ 70125 h 1140298"/>
                <a:gd name="connsiteX4" fmla="*/ 1071121 w 1141246"/>
                <a:gd name="connsiteY4" fmla="*/ 23906 h 1140298"/>
                <a:gd name="connsiteX5" fmla="*/ 1071121 w 1141246"/>
                <a:gd name="connsiteY5" fmla="*/ 0 h 1140298"/>
                <a:gd name="connsiteX6" fmla="*/ 1141246 w 1141246"/>
                <a:gd name="connsiteY6" fmla="*/ 70125 h 1140298"/>
                <a:gd name="connsiteX7" fmla="*/ 1098215 w 1141246"/>
                <a:gd name="connsiteY7" fmla="*/ 134672 h 1140298"/>
                <a:gd name="connsiteX8" fmla="*/ 1071847 w 1141246"/>
                <a:gd name="connsiteY8" fmla="*/ 140101 h 1140298"/>
                <a:gd name="connsiteX9" fmla="*/ 1060830 w 1141246"/>
                <a:gd name="connsiteY9" fmla="*/ 143095 h 1140298"/>
                <a:gd name="connsiteX10" fmla="*/ 905551 w 1141246"/>
                <a:gd name="connsiteY10" fmla="*/ 251515 h 1140298"/>
                <a:gd name="connsiteX11" fmla="*/ 899150 w 1141246"/>
                <a:gd name="connsiteY11" fmla="*/ 259496 h 1140298"/>
                <a:gd name="connsiteX12" fmla="*/ 819260 w 1141246"/>
                <a:gd name="connsiteY12" fmla="*/ 474542 h 1140298"/>
                <a:gd name="connsiteX13" fmla="*/ 833683 w 1141246"/>
                <a:gd name="connsiteY13" fmla="*/ 523018 h 1140298"/>
                <a:gd name="connsiteX14" fmla="*/ 839597 w 1141246"/>
                <a:gd name="connsiteY14" fmla="*/ 533903 h 1140298"/>
                <a:gd name="connsiteX15" fmla="*/ 873936 w 1141246"/>
                <a:gd name="connsiteY15" fmla="*/ 703805 h 1140298"/>
                <a:gd name="connsiteX16" fmla="*/ 436968 w 1141246"/>
                <a:gd name="connsiteY16" fmla="*/ 1140298 h 1140298"/>
                <a:gd name="connsiteX17" fmla="*/ 0 w 1141246"/>
                <a:gd name="connsiteY17" fmla="*/ 703805 h 1140298"/>
                <a:gd name="connsiteX18" fmla="*/ 436968 w 1141246"/>
                <a:gd name="connsiteY18" fmla="*/ 267312 h 1140298"/>
                <a:gd name="connsiteX19" fmla="*/ 607056 w 1141246"/>
                <a:gd name="connsiteY19" fmla="*/ 301614 h 1140298"/>
                <a:gd name="connsiteX20" fmla="*/ 618949 w 1141246"/>
                <a:gd name="connsiteY20" fmla="*/ 308063 h 1140298"/>
                <a:gd name="connsiteX21" fmla="*/ 666207 w 1141246"/>
                <a:gd name="connsiteY21" fmla="*/ 322549 h 1140298"/>
                <a:gd name="connsiteX22" fmla="*/ 883147 w 1141246"/>
                <a:gd name="connsiteY22" fmla="*/ 243534 h 1140298"/>
                <a:gd name="connsiteX23" fmla="*/ 889548 w 1141246"/>
                <a:gd name="connsiteY23" fmla="*/ 235552 h 1140298"/>
                <a:gd name="connsiteX24" fmla="*/ 998918 w 1141246"/>
                <a:gd name="connsiteY24" fmla="*/ 81340 h 1140298"/>
                <a:gd name="connsiteX25" fmla="*/ 1001271 w 1141246"/>
                <a:gd name="connsiteY25" fmla="*/ 71461 h 1140298"/>
                <a:gd name="connsiteX26" fmla="*/ 1000996 w 1141246"/>
                <a:gd name="connsiteY26" fmla="*/ 70125 h 1140298"/>
                <a:gd name="connsiteX27" fmla="*/ 1071121 w 1141246"/>
                <a:gd name="connsiteY27" fmla="*/ 0 h 114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41246" h="1140298">
                  <a:moveTo>
                    <a:pt x="1071121" y="23906"/>
                  </a:moveTo>
                  <a:cubicBezTo>
                    <a:pt x="1045621" y="23906"/>
                    <a:pt x="1024902" y="44625"/>
                    <a:pt x="1024902" y="70125"/>
                  </a:cubicBezTo>
                  <a:cubicBezTo>
                    <a:pt x="1024902" y="95625"/>
                    <a:pt x="1045621" y="117938"/>
                    <a:pt x="1071121" y="117938"/>
                  </a:cubicBezTo>
                  <a:cubicBezTo>
                    <a:pt x="1096621" y="117938"/>
                    <a:pt x="1118934" y="95625"/>
                    <a:pt x="1118934" y="70125"/>
                  </a:cubicBezTo>
                  <a:cubicBezTo>
                    <a:pt x="1118934" y="44625"/>
                    <a:pt x="1096621" y="23906"/>
                    <a:pt x="1071121" y="23906"/>
                  </a:cubicBezTo>
                  <a:close/>
                  <a:moveTo>
                    <a:pt x="1071121" y="0"/>
                  </a:moveTo>
                  <a:cubicBezTo>
                    <a:pt x="1109371" y="0"/>
                    <a:pt x="1141246" y="31875"/>
                    <a:pt x="1141246" y="70125"/>
                  </a:cubicBezTo>
                  <a:cubicBezTo>
                    <a:pt x="1141246" y="98813"/>
                    <a:pt x="1123317" y="123914"/>
                    <a:pt x="1098215" y="134672"/>
                  </a:cubicBezTo>
                  <a:lnTo>
                    <a:pt x="1071847" y="140101"/>
                  </a:lnTo>
                  <a:lnTo>
                    <a:pt x="1060830" y="143095"/>
                  </a:lnTo>
                  <a:cubicBezTo>
                    <a:pt x="1029774" y="153645"/>
                    <a:pt x="977565" y="179684"/>
                    <a:pt x="905551" y="251515"/>
                  </a:cubicBezTo>
                  <a:cubicBezTo>
                    <a:pt x="905551" y="251515"/>
                    <a:pt x="905551" y="251515"/>
                    <a:pt x="899150" y="259496"/>
                  </a:cubicBezTo>
                  <a:cubicBezTo>
                    <a:pt x="804333" y="354075"/>
                    <a:pt x="800432" y="403758"/>
                    <a:pt x="819260" y="474542"/>
                  </a:cubicBezTo>
                  <a:lnTo>
                    <a:pt x="833683" y="523018"/>
                  </a:lnTo>
                  <a:lnTo>
                    <a:pt x="839597" y="533903"/>
                  </a:lnTo>
                  <a:cubicBezTo>
                    <a:pt x="861709" y="586124"/>
                    <a:pt x="873936" y="643538"/>
                    <a:pt x="873936" y="703805"/>
                  </a:cubicBezTo>
                  <a:cubicBezTo>
                    <a:pt x="873936" y="944873"/>
                    <a:pt x="678299" y="1140298"/>
                    <a:pt x="436968" y="1140298"/>
                  </a:cubicBezTo>
                  <a:cubicBezTo>
                    <a:pt x="195637" y="1140298"/>
                    <a:pt x="0" y="944873"/>
                    <a:pt x="0" y="703805"/>
                  </a:cubicBezTo>
                  <a:cubicBezTo>
                    <a:pt x="0" y="462737"/>
                    <a:pt x="195637" y="267312"/>
                    <a:pt x="436968" y="267312"/>
                  </a:cubicBezTo>
                  <a:cubicBezTo>
                    <a:pt x="497301" y="267312"/>
                    <a:pt x="554778" y="279526"/>
                    <a:pt x="607056" y="301614"/>
                  </a:cubicBezTo>
                  <a:lnTo>
                    <a:pt x="618949" y="308063"/>
                  </a:lnTo>
                  <a:lnTo>
                    <a:pt x="666207" y="322549"/>
                  </a:lnTo>
                  <a:cubicBezTo>
                    <a:pt x="737620" y="342003"/>
                    <a:pt x="788329" y="338112"/>
                    <a:pt x="883147" y="243534"/>
                  </a:cubicBezTo>
                  <a:cubicBezTo>
                    <a:pt x="883147" y="243534"/>
                    <a:pt x="883147" y="243534"/>
                    <a:pt x="889548" y="235552"/>
                  </a:cubicBezTo>
                  <a:cubicBezTo>
                    <a:pt x="961562" y="163721"/>
                    <a:pt x="988567" y="112541"/>
                    <a:pt x="998918" y="81340"/>
                  </a:cubicBezTo>
                  <a:lnTo>
                    <a:pt x="1001271" y="71461"/>
                  </a:lnTo>
                  <a:lnTo>
                    <a:pt x="1000996" y="70125"/>
                  </a:lnTo>
                  <a:cubicBezTo>
                    <a:pt x="1000996" y="31875"/>
                    <a:pt x="1032871" y="0"/>
                    <a:pt x="1071121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íśľîḑe">
              <a:extLst>
                <a:ext uri="{FF2B5EF4-FFF2-40B4-BE49-F238E27FC236}">
                  <a16:creationId xmlns:a16="http://schemas.microsoft.com/office/drawing/2014/main" id="{3EBB70C0-E8A5-4D62-9991-91032EC50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874" y="4022997"/>
              <a:ext cx="62016" cy="62016"/>
            </a:xfrm>
            <a:custGeom>
              <a:avLst/>
              <a:gdLst>
                <a:gd name="T0" fmla="*/ 39 w 39"/>
                <a:gd name="T1" fmla="*/ 19 h 39"/>
                <a:gd name="T2" fmla="*/ 19 w 39"/>
                <a:gd name="T3" fmla="*/ 0 h 39"/>
                <a:gd name="T4" fmla="*/ 0 w 39"/>
                <a:gd name="T5" fmla="*/ 19 h 39"/>
                <a:gd name="T6" fmla="*/ 19 w 39"/>
                <a:gd name="T7" fmla="*/ 39 h 39"/>
                <a:gd name="T8" fmla="*/ 39 w 39"/>
                <a:gd name="T9" fmla="*/ 19 h 39"/>
                <a:gd name="T10" fmla="*/ 19 w 39"/>
                <a:gd name="T11" fmla="*/ 30 h 39"/>
                <a:gd name="T12" fmla="*/ 8 w 39"/>
                <a:gd name="T13" fmla="*/ 19 h 39"/>
                <a:gd name="T14" fmla="*/ 19 w 39"/>
                <a:gd name="T15" fmla="*/ 8 h 39"/>
                <a:gd name="T16" fmla="*/ 30 w 39"/>
                <a:gd name="T17" fmla="*/ 19 h 39"/>
                <a:gd name="T18" fmla="*/ 19 w 39"/>
                <a:gd name="T1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cubicBezTo>
                    <a:pt x="39" y="9"/>
                    <a:pt x="30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lose/>
                  <a:moveTo>
                    <a:pt x="19" y="30"/>
                  </a:move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5" y="8"/>
                    <a:pt x="30" y="13"/>
                    <a:pt x="30" y="19"/>
                  </a:cubicBezTo>
                  <a:cubicBezTo>
                    <a:pt x="30" y="25"/>
                    <a:pt x="25" y="30"/>
                    <a:pt x="19" y="3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任意多边形 115">
              <a:extLst>
                <a:ext uri="{FF2B5EF4-FFF2-40B4-BE49-F238E27FC236}">
                  <a16:creationId xmlns:a16="http://schemas.microsoft.com/office/drawing/2014/main" id="{66B5398B-DE47-4DCF-AFF7-5D4EA0CD8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8062" y="4264381"/>
              <a:ext cx="873936" cy="1394893"/>
            </a:xfrm>
            <a:custGeom>
              <a:avLst/>
              <a:gdLst>
                <a:gd name="connsiteX0" fmla="*/ 470154 w 873936"/>
                <a:gd name="connsiteY0" fmla="*/ 126534 h 1394893"/>
                <a:gd name="connsiteX1" fmla="*/ 469299 w 873936"/>
                <a:gd name="connsiteY1" fmla="*/ 126893 h 1394893"/>
                <a:gd name="connsiteX2" fmla="*/ 469937 w 873936"/>
                <a:gd name="connsiteY2" fmla="*/ 126726 h 1394893"/>
                <a:gd name="connsiteX3" fmla="*/ 437446 w 873936"/>
                <a:gd name="connsiteY3" fmla="*/ 22312 h 1394893"/>
                <a:gd name="connsiteX4" fmla="*/ 391227 w 873936"/>
                <a:gd name="connsiteY4" fmla="*/ 70125 h 1394893"/>
                <a:gd name="connsiteX5" fmla="*/ 437446 w 873936"/>
                <a:gd name="connsiteY5" fmla="*/ 116344 h 1394893"/>
                <a:gd name="connsiteX6" fmla="*/ 485259 w 873936"/>
                <a:gd name="connsiteY6" fmla="*/ 70125 h 1394893"/>
                <a:gd name="connsiteX7" fmla="*/ 437446 w 873936"/>
                <a:gd name="connsiteY7" fmla="*/ 22312 h 1394893"/>
                <a:gd name="connsiteX8" fmla="*/ 437446 w 873936"/>
                <a:gd name="connsiteY8" fmla="*/ 0 h 1394893"/>
                <a:gd name="connsiteX9" fmla="*/ 507571 w 873936"/>
                <a:gd name="connsiteY9" fmla="*/ 70125 h 1394893"/>
                <a:gd name="connsiteX10" fmla="*/ 486852 w 873936"/>
                <a:gd name="connsiteY10" fmla="*/ 119532 h 1394893"/>
                <a:gd name="connsiteX11" fmla="*/ 485112 w 873936"/>
                <a:gd name="connsiteY11" fmla="*/ 120261 h 1394893"/>
                <a:gd name="connsiteX12" fmla="*/ 481201 w 873936"/>
                <a:gd name="connsiteY12" fmla="*/ 126627 h 1394893"/>
                <a:gd name="connsiteX13" fmla="*/ 448157 w 873936"/>
                <a:gd name="connsiteY13" fmla="*/ 312666 h 1394893"/>
                <a:gd name="connsiteX14" fmla="*/ 448157 w 873936"/>
                <a:gd name="connsiteY14" fmla="*/ 323850 h 1394893"/>
                <a:gd name="connsiteX15" fmla="*/ 545266 w 873936"/>
                <a:gd name="connsiteY15" fmla="*/ 532359 h 1394893"/>
                <a:gd name="connsiteX16" fmla="*/ 566642 w 873936"/>
                <a:gd name="connsiteY16" fmla="*/ 543678 h 1394893"/>
                <a:gd name="connsiteX17" fmla="*/ 607056 w 873936"/>
                <a:gd name="connsiteY17" fmla="*/ 556209 h 1394893"/>
                <a:gd name="connsiteX18" fmla="*/ 873936 w 873936"/>
                <a:gd name="connsiteY18" fmla="*/ 958400 h 1394893"/>
                <a:gd name="connsiteX19" fmla="*/ 436968 w 873936"/>
                <a:gd name="connsiteY19" fmla="*/ 1394893 h 1394893"/>
                <a:gd name="connsiteX20" fmla="*/ 0 w 873936"/>
                <a:gd name="connsiteY20" fmla="*/ 958400 h 1394893"/>
                <a:gd name="connsiteX21" fmla="*/ 266880 w 873936"/>
                <a:gd name="connsiteY21" fmla="*/ 556209 h 1394893"/>
                <a:gd name="connsiteX22" fmla="*/ 308464 w 873936"/>
                <a:gd name="connsiteY22" fmla="*/ 543315 h 1394893"/>
                <a:gd name="connsiteX23" fmla="*/ 329344 w 873936"/>
                <a:gd name="connsiteY23" fmla="*/ 532359 h 1394893"/>
                <a:gd name="connsiteX24" fmla="*/ 425778 w 873936"/>
                <a:gd name="connsiteY24" fmla="*/ 323850 h 1394893"/>
                <a:gd name="connsiteX25" fmla="*/ 425778 w 873936"/>
                <a:gd name="connsiteY25" fmla="*/ 312666 h 1394893"/>
                <a:gd name="connsiteX26" fmla="*/ 393409 w 873936"/>
                <a:gd name="connsiteY26" fmla="*/ 126627 h 1394893"/>
                <a:gd name="connsiteX27" fmla="*/ 389766 w 873936"/>
                <a:gd name="connsiteY27" fmla="*/ 120255 h 1394893"/>
                <a:gd name="connsiteX28" fmla="*/ 388040 w 873936"/>
                <a:gd name="connsiteY28" fmla="*/ 119532 h 1394893"/>
                <a:gd name="connsiteX29" fmla="*/ 367321 w 873936"/>
                <a:gd name="connsiteY29" fmla="*/ 70125 h 1394893"/>
                <a:gd name="connsiteX30" fmla="*/ 437446 w 873936"/>
                <a:gd name="connsiteY30" fmla="*/ 0 h 139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73936" h="1394893">
                  <a:moveTo>
                    <a:pt x="470154" y="126534"/>
                  </a:moveTo>
                  <a:lnTo>
                    <a:pt x="469299" y="126893"/>
                  </a:lnTo>
                  <a:lnTo>
                    <a:pt x="469937" y="126726"/>
                  </a:lnTo>
                  <a:close/>
                  <a:moveTo>
                    <a:pt x="437446" y="22312"/>
                  </a:moveTo>
                  <a:cubicBezTo>
                    <a:pt x="411946" y="22312"/>
                    <a:pt x="391227" y="44625"/>
                    <a:pt x="391227" y="70125"/>
                  </a:cubicBezTo>
                  <a:cubicBezTo>
                    <a:pt x="391227" y="95625"/>
                    <a:pt x="411946" y="116344"/>
                    <a:pt x="437446" y="116344"/>
                  </a:cubicBezTo>
                  <a:cubicBezTo>
                    <a:pt x="462946" y="116344"/>
                    <a:pt x="485259" y="95625"/>
                    <a:pt x="485259" y="70125"/>
                  </a:cubicBezTo>
                  <a:cubicBezTo>
                    <a:pt x="485259" y="44625"/>
                    <a:pt x="462946" y="22312"/>
                    <a:pt x="437446" y="22312"/>
                  </a:cubicBezTo>
                  <a:close/>
                  <a:moveTo>
                    <a:pt x="437446" y="0"/>
                  </a:moveTo>
                  <a:cubicBezTo>
                    <a:pt x="475696" y="0"/>
                    <a:pt x="507571" y="31875"/>
                    <a:pt x="507571" y="70125"/>
                  </a:cubicBezTo>
                  <a:cubicBezTo>
                    <a:pt x="507571" y="89250"/>
                    <a:pt x="499602" y="106782"/>
                    <a:pt x="486852" y="119532"/>
                  </a:cubicBezTo>
                  <a:lnTo>
                    <a:pt x="485112" y="120261"/>
                  </a:lnTo>
                  <a:lnTo>
                    <a:pt x="481201" y="126627"/>
                  </a:lnTo>
                  <a:cubicBezTo>
                    <a:pt x="466140" y="156285"/>
                    <a:pt x="448157" y="212007"/>
                    <a:pt x="448157" y="312666"/>
                  </a:cubicBezTo>
                  <a:cubicBezTo>
                    <a:pt x="448157" y="323850"/>
                    <a:pt x="448157" y="323850"/>
                    <a:pt x="448157" y="323850"/>
                  </a:cubicBezTo>
                  <a:cubicBezTo>
                    <a:pt x="448157" y="458062"/>
                    <a:pt x="481426" y="496109"/>
                    <a:pt x="545266" y="532359"/>
                  </a:cubicBezTo>
                  <a:lnTo>
                    <a:pt x="566642" y="543678"/>
                  </a:lnTo>
                  <a:lnTo>
                    <a:pt x="607056" y="556209"/>
                  </a:lnTo>
                  <a:cubicBezTo>
                    <a:pt x="763890" y="622472"/>
                    <a:pt x="873936" y="777599"/>
                    <a:pt x="873936" y="958400"/>
                  </a:cubicBezTo>
                  <a:cubicBezTo>
                    <a:pt x="873936" y="1199468"/>
                    <a:pt x="678299" y="1394893"/>
                    <a:pt x="436968" y="1394893"/>
                  </a:cubicBezTo>
                  <a:cubicBezTo>
                    <a:pt x="195637" y="1394893"/>
                    <a:pt x="0" y="1199468"/>
                    <a:pt x="0" y="958400"/>
                  </a:cubicBezTo>
                  <a:cubicBezTo>
                    <a:pt x="0" y="777599"/>
                    <a:pt x="110046" y="622472"/>
                    <a:pt x="266880" y="556209"/>
                  </a:cubicBezTo>
                  <a:lnTo>
                    <a:pt x="308464" y="543315"/>
                  </a:lnTo>
                  <a:lnTo>
                    <a:pt x="329344" y="532359"/>
                  </a:lnTo>
                  <a:cubicBezTo>
                    <a:pt x="393409" y="496109"/>
                    <a:pt x="425778" y="458062"/>
                    <a:pt x="425778" y="323850"/>
                  </a:cubicBezTo>
                  <a:cubicBezTo>
                    <a:pt x="425778" y="312666"/>
                    <a:pt x="425778" y="312666"/>
                    <a:pt x="425778" y="312666"/>
                  </a:cubicBezTo>
                  <a:cubicBezTo>
                    <a:pt x="425778" y="212007"/>
                    <a:pt x="407795" y="156285"/>
                    <a:pt x="393409" y="126627"/>
                  </a:cubicBezTo>
                  <a:lnTo>
                    <a:pt x="389766" y="120255"/>
                  </a:lnTo>
                  <a:lnTo>
                    <a:pt x="388040" y="119532"/>
                  </a:lnTo>
                  <a:cubicBezTo>
                    <a:pt x="375290" y="106782"/>
                    <a:pt x="367321" y="89250"/>
                    <a:pt x="367321" y="70125"/>
                  </a:cubicBezTo>
                  <a:cubicBezTo>
                    <a:pt x="367321" y="31875"/>
                    <a:pt x="399196" y="0"/>
                    <a:pt x="437446" y="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îŝ1ïḋè">
              <a:extLst>
                <a:ext uri="{FF2B5EF4-FFF2-40B4-BE49-F238E27FC236}">
                  <a16:creationId xmlns:a16="http://schemas.microsoft.com/office/drawing/2014/main" id="{A09BE071-36C9-4DF0-BFA1-8BC787A43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9693" y="4374100"/>
              <a:ext cx="113535" cy="3816"/>
            </a:xfrm>
            <a:custGeom>
              <a:avLst/>
              <a:gdLst>
                <a:gd name="T0" fmla="*/ 0 w 71"/>
                <a:gd name="T1" fmla="*/ 0 h 2"/>
                <a:gd name="T2" fmla="*/ 0 w 71"/>
                <a:gd name="T3" fmla="*/ 0 h 2"/>
                <a:gd name="T4" fmla="*/ 1 w 71"/>
                <a:gd name="T5" fmla="*/ 2 h 2"/>
                <a:gd name="T6" fmla="*/ 1 w 71"/>
                <a:gd name="T7" fmla="*/ 2 h 2"/>
                <a:gd name="T8" fmla="*/ 0 w 71"/>
                <a:gd name="T9" fmla="*/ 0 h 2"/>
                <a:gd name="T10" fmla="*/ 0 w 71"/>
                <a:gd name="T11" fmla="*/ 0 h 2"/>
                <a:gd name="T12" fmla="*/ 71 w 71"/>
                <a:gd name="T13" fmla="*/ 0 h 2"/>
                <a:gd name="T14" fmla="*/ 71 w 71"/>
                <a:gd name="T15" fmla="*/ 0 h 2"/>
                <a:gd name="T16" fmla="*/ 70 w 71"/>
                <a:gd name="T17" fmla="*/ 1 h 2"/>
                <a:gd name="T18" fmla="*/ 71 w 71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1"/>
                    <a:pt x="70" y="1"/>
                  </a:cubicBezTo>
                  <a:cubicBezTo>
                    <a:pt x="71" y="1"/>
                    <a:pt x="71" y="0"/>
                    <a:pt x="71" y="0"/>
                  </a:cubicBezTo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iślïḍe">
              <a:extLst>
                <a:ext uri="{FF2B5EF4-FFF2-40B4-BE49-F238E27FC236}">
                  <a16:creationId xmlns:a16="http://schemas.microsoft.com/office/drawing/2014/main" id="{8B44377E-72AB-480F-B20F-1DFE6A3F1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9693" y="4374100"/>
              <a:ext cx="55337" cy="30531"/>
            </a:xfrm>
            <a:custGeom>
              <a:avLst/>
              <a:gdLst>
                <a:gd name="T0" fmla="*/ 0 w 35"/>
                <a:gd name="T1" fmla="*/ 0 h 19"/>
                <a:gd name="T2" fmla="*/ 0 w 35"/>
                <a:gd name="T3" fmla="*/ 0 h 19"/>
                <a:gd name="T4" fmla="*/ 0 w 35"/>
                <a:gd name="T5" fmla="*/ 0 h 19"/>
                <a:gd name="T6" fmla="*/ 1 w 35"/>
                <a:gd name="T7" fmla="*/ 2 h 19"/>
                <a:gd name="T8" fmla="*/ 35 w 35"/>
                <a:gd name="T9" fmla="*/ 19 h 19"/>
                <a:gd name="T10" fmla="*/ 0 w 35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9" y="12"/>
                    <a:pt x="21" y="18"/>
                    <a:pt x="35" y="19"/>
                  </a:cubicBezTo>
                  <a:cubicBezTo>
                    <a:pt x="20" y="18"/>
                    <a:pt x="7" y="11"/>
                    <a:pt x="0" y="0"/>
                  </a:cubicBezTo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şḻíḋé">
              <a:extLst>
                <a:ext uri="{FF2B5EF4-FFF2-40B4-BE49-F238E27FC236}">
                  <a16:creationId xmlns:a16="http://schemas.microsoft.com/office/drawing/2014/main" id="{C20AFCB6-6F87-404E-9F7B-120E39A5B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412" y="4376008"/>
              <a:ext cx="1908" cy="190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íś1ide">
              <a:extLst>
                <a:ext uri="{FF2B5EF4-FFF2-40B4-BE49-F238E27FC236}">
                  <a16:creationId xmlns:a16="http://schemas.microsoft.com/office/drawing/2014/main" id="{DCDC7BAE-FD89-485C-8DA2-F3A15F8AA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938" y="4376008"/>
              <a:ext cx="54383" cy="28623"/>
            </a:xfrm>
            <a:custGeom>
              <a:avLst/>
              <a:gdLst>
                <a:gd name="T0" fmla="*/ 0 w 34"/>
                <a:gd name="T1" fmla="*/ 18 h 18"/>
                <a:gd name="T2" fmla="*/ 0 w 34"/>
                <a:gd name="T3" fmla="*/ 18 h 18"/>
                <a:gd name="T4" fmla="*/ 0 w 34"/>
                <a:gd name="T5" fmla="*/ 18 h 18"/>
                <a:gd name="T6" fmla="*/ 34 w 34"/>
                <a:gd name="T7" fmla="*/ 0 h 18"/>
                <a:gd name="T8" fmla="*/ 0 w 34"/>
                <a:gd name="T9" fmla="*/ 18 h 18"/>
                <a:gd name="T10" fmla="*/ 33 w 34"/>
                <a:gd name="T11" fmla="*/ 1 h 18"/>
                <a:gd name="T12" fmla="*/ 34 w 3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8"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34" y="0"/>
                  </a:moveTo>
                  <a:cubicBezTo>
                    <a:pt x="26" y="10"/>
                    <a:pt x="14" y="17"/>
                    <a:pt x="0" y="18"/>
                  </a:cubicBezTo>
                  <a:cubicBezTo>
                    <a:pt x="13" y="17"/>
                    <a:pt x="26" y="11"/>
                    <a:pt x="33" y="1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ŝḻíďè">
              <a:extLst>
                <a:ext uri="{FF2B5EF4-FFF2-40B4-BE49-F238E27FC236}">
                  <a16:creationId xmlns:a16="http://schemas.microsoft.com/office/drawing/2014/main" id="{03983123-FA73-400E-9F7D-EC31F2FB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499" y="4302544"/>
              <a:ext cx="62969" cy="62016"/>
            </a:xfrm>
            <a:custGeom>
              <a:avLst/>
              <a:gdLst>
                <a:gd name="T0" fmla="*/ 19 w 39"/>
                <a:gd name="T1" fmla="*/ 39 h 39"/>
                <a:gd name="T2" fmla="*/ 39 w 39"/>
                <a:gd name="T3" fmla="*/ 20 h 39"/>
                <a:gd name="T4" fmla="*/ 19 w 39"/>
                <a:gd name="T5" fmla="*/ 0 h 39"/>
                <a:gd name="T6" fmla="*/ 0 w 39"/>
                <a:gd name="T7" fmla="*/ 20 h 39"/>
                <a:gd name="T8" fmla="*/ 19 w 39"/>
                <a:gd name="T9" fmla="*/ 39 h 39"/>
                <a:gd name="T10" fmla="*/ 8 w 39"/>
                <a:gd name="T11" fmla="*/ 20 h 39"/>
                <a:gd name="T12" fmla="*/ 19 w 39"/>
                <a:gd name="T13" fmla="*/ 9 h 39"/>
                <a:gd name="T14" fmla="*/ 30 w 39"/>
                <a:gd name="T15" fmla="*/ 20 h 39"/>
                <a:gd name="T16" fmla="*/ 19 w 39"/>
                <a:gd name="T17" fmla="*/ 31 h 39"/>
                <a:gd name="T18" fmla="*/ 8 w 39"/>
                <a:gd name="T1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  <a:moveTo>
                    <a:pt x="8" y="20"/>
                  </a:moveTo>
                  <a:cubicBezTo>
                    <a:pt x="8" y="14"/>
                    <a:pt x="13" y="9"/>
                    <a:pt x="19" y="9"/>
                  </a:cubicBezTo>
                  <a:cubicBezTo>
                    <a:pt x="25" y="9"/>
                    <a:pt x="30" y="14"/>
                    <a:pt x="30" y="20"/>
                  </a:cubicBezTo>
                  <a:cubicBezTo>
                    <a:pt x="30" y="26"/>
                    <a:pt x="25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îSľïḍe">
              <a:extLst>
                <a:ext uri="{FF2B5EF4-FFF2-40B4-BE49-F238E27FC236}">
                  <a16:creationId xmlns:a16="http://schemas.microsoft.com/office/drawing/2014/main" id="{DEB57BD2-1035-4365-9738-7D68C80B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084" y="4042079"/>
              <a:ext cx="18128" cy="57245"/>
            </a:xfrm>
            <a:custGeom>
              <a:avLst/>
              <a:gdLst>
                <a:gd name="T0" fmla="*/ 10 w 11"/>
                <a:gd name="T1" fmla="*/ 17 h 36"/>
                <a:gd name="T2" fmla="*/ 0 w 11"/>
                <a:gd name="T3" fmla="*/ 36 h 36"/>
                <a:gd name="T4" fmla="*/ 0 w 11"/>
                <a:gd name="T5" fmla="*/ 36 h 36"/>
                <a:gd name="T6" fmla="*/ 0 w 11"/>
                <a:gd name="T7" fmla="*/ 36 h 36"/>
                <a:gd name="T8" fmla="*/ 0 w 11"/>
                <a:gd name="T9" fmla="*/ 36 h 36"/>
                <a:gd name="T10" fmla="*/ 10 w 11"/>
                <a:gd name="T11" fmla="*/ 17 h 36"/>
                <a:gd name="T12" fmla="*/ 10 w 11"/>
                <a:gd name="T13" fmla="*/ 1 h 36"/>
                <a:gd name="T14" fmla="*/ 11 w 11"/>
                <a:gd name="T15" fmla="*/ 1 h 36"/>
                <a:gd name="T16" fmla="*/ 11 w 11"/>
                <a:gd name="T17" fmla="*/ 3 h 36"/>
                <a:gd name="T18" fmla="*/ 11 w 11"/>
                <a:gd name="T19" fmla="*/ 2 h 36"/>
                <a:gd name="T20" fmla="*/ 10 w 11"/>
                <a:gd name="T21" fmla="*/ 1 h 36"/>
                <a:gd name="T22" fmla="*/ 10 w 11"/>
                <a:gd name="T23" fmla="*/ 0 h 36"/>
                <a:gd name="T24" fmla="*/ 10 w 11"/>
                <a:gd name="T25" fmla="*/ 0 h 36"/>
                <a:gd name="T26" fmla="*/ 10 w 11"/>
                <a:gd name="T27" fmla="*/ 1 h 36"/>
                <a:gd name="T28" fmla="*/ 10 w 11"/>
                <a:gd name="T2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36">
                  <a:moveTo>
                    <a:pt x="10" y="17"/>
                  </a:moveTo>
                  <a:cubicBezTo>
                    <a:pt x="8" y="24"/>
                    <a:pt x="5" y="31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5" y="31"/>
                    <a:pt x="8" y="24"/>
                    <a:pt x="10" y="17"/>
                  </a:cubicBezTo>
                  <a:moveTo>
                    <a:pt x="10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1"/>
                    <a:pt x="10" y="1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iślidè">
              <a:extLst>
                <a:ext uri="{FF2B5EF4-FFF2-40B4-BE49-F238E27FC236}">
                  <a16:creationId xmlns:a16="http://schemas.microsoft.com/office/drawing/2014/main" id="{9B83A6B2-54DC-4363-A28D-074F225AD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80" y="4022997"/>
              <a:ext cx="62969" cy="62016"/>
            </a:xfrm>
            <a:custGeom>
              <a:avLst/>
              <a:gdLst>
                <a:gd name="T0" fmla="*/ 19 w 39"/>
                <a:gd name="T1" fmla="*/ 39 h 39"/>
                <a:gd name="T2" fmla="*/ 39 w 39"/>
                <a:gd name="T3" fmla="*/ 19 h 39"/>
                <a:gd name="T4" fmla="*/ 19 w 39"/>
                <a:gd name="T5" fmla="*/ 0 h 39"/>
                <a:gd name="T6" fmla="*/ 0 w 39"/>
                <a:gd name="T7" fmla="*/ 19 h 39"/>
                <a:gd name="T8" fmla="*/ 19 w 39"/>
                <a:gd name="T9" fmla="*/ 39 h 39"/>
                <a:gd name="T10" fmla="*/ 8 w 39"/>
                <a:gd name="T11" fmla="*/ 19 h 39"/>
                <a:gd name="T12" fmla="*/ 19 w 39"/>
                <a:gd name="T13" fmla="*/ 8 h 39"/>
                <a:gd name="T14" fmla="*/ 31 w 39"/>
                <a:gd name="T15" fmla="*/ 19 h 39"/>
                <a:gd name="T16" fmla="*/ 19 w 39"/>
                <a:gd name="T17" fmla="*/ 30 h 39"/>
                <a:gd name="T18" fmla="*/ 8 w 39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39"/>
                  </a:moveTo>
                  <a:cubicBezTo>
                    <a:pt x="30" y="39"/>
                    <a:pt x="39" y="30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19" y="39"/>
                  </a:cubicBezTo>
                  <a:close/>
                  <a:moveTo>
                    <a:pt x="8" y="19"/>
                  </a:moveTo>
                  <a:cubicBezTo>
                    <a:pt x="8" y="13"/>
                    <a:pt x="13" y="8"/>
                    <a:pt x="19" y="8"/>
                  </a:cubicBez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 113">
              <a:extLst>
                <a:ext uri="{FF2B5EF4-FFF2-40B4-BE49-F238E27FC236}">
                  <a16:creationId xmlns:a16="http://schemas.microsoft.com/office/drawing/2014/main" id="{ACCE38E0-E4DC-465C-8EA4-053CDC0AD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2916" y="3982926"/>
              <a:ext cx="1140293" cy="1140298"/>
            </a:xfrm>
            <a:custGeom>
              <a:avLst/>
              <a:gdLst>
                <a:gd name="connsiteX0" fmla="*/ 68848 w 1140293"/>
                <a:gd name="connsiteY0" fmla="*/ 23906 h 1140298"/>
                <a:gd name="connsiteX1" fmla="*/ 22416 w 1140293"/>
                <a:gd name="connsiteY1" fmla="*/ 70125 h 1140298"/>
                <a:gd name="connsiteX2" fmla="*/ 68848 w 1140293"/>
                <a:gd name="connsiteY2" fmla="*/ 117938 h 1140298"/>
                <a:gd name="connsiteX3" fmla="*/ 116881 w 1140293"/>
                <a:gd name="connsiteY3" fmla="*/ 70125 h 1140298"/>
                <a:gd name="connsiteX4" fmla="*/ 68848 w 1140293"/>
                <a:gd name="connsiteY4" fmla="*/ 23906 h 1140298"/>
                <a:gd name="connsiteX5" fmla="*/ 68848 w 1140293"/>
                <a:gd name="connsiteY5" fmla="*/ 0 h 1140298"/>
                <a:gd name="connsiteX6" fmla="*/ 139296 w 1140293"/>
                <a:gd name="connsiteY6" fmla="*/ 70125 h 1140298"/>
                <a:gd name="connsiteX7" fmla="*/ 139022 w 1140293"/>
                <a:gd name="connsiteY7" fmla="*/ 71453 h 1140298"/>
                <a:gd name="connsiteX8" fmla="*/ 141742 w 1140293"/>
                <a:gd name="connsiteY8" fmla="*/ 81340 h 1140298"/>
                <a:gd name="connsiteX9" fmla="*/ 250352 w 1140293"/>
                <a:gd name="connsiteY9" fmla="*/ 235552 h 1140298"/>
                <a:gd name="connsiteX10" fmla="*/ 258364 w 1140293"/>
                <a:gd name="connsiteY10" fmla="*/ 243534 h 1140298"/>
                <a:gd name="connsiteX11" fmla="*/ 474232 w 1140293"/>
                <a:gd name="connsiteY11" fmla="*/ 322549 h 1140298"/>
                <a:gd name="connsiteX12" fmla="*/ 521265 w 1140293"/>
                <a:gd name="connsiteY12" fmla="*/ 308105 h 1140298"/>
                <a:gd name="connsiteX13" fmla="*/ 533237 w 1140293"/>
                <a:gd name="connsiteY13" fmla="*/ 301614 h 1140298"/>
                <a:gd name="connsiteX14" fmla="*/ 703325 w 1140293"/>
                <a:gd name="connsiteY14" fmla="*/ 267312 h 1140298"/>
                <a:gd name="connsiteX15" fmla="*/ 1140293 w 1140293"/>
                <a:gd name="connsiteY15" fmla="*/ 703805 h 1140298"/>
                <a:gd name="connsiteX16" fmla="*/ 703325 w 1140293"/>
                <a:gd name="connsiteY16" fmla="*/ 1140298 h 1140298"/>
                <a:gd name="connsiteX17" fmla="*/ 266357 w 1140293"/>
                <a:gd name="connsiteY17" fmla="*/ 703805 h 1140298"/>
                <a:gd name="connsiteX18" fmla="*/ 300696 w 1140293"/>
                <a:gd name="connsiteY18" fmla="*/ 533903 h 1140298"/>
                <a:gd name="connsiteX19" fmla="*/ 306718 w 1140293"/>
                <a:gd name="connsiteY19" fmla="*/ 522821 h 1140298"/>
                <a:gd name="connsiteX20" fmla="*/ 321657 w 1140293"/>
                <a:gd name="connsiteY20" fmla="*/ 474542 h 1140298"/>
                <a:gd name="connsiteX21" fmla="*/ 242340 w 1140293"/>
                <a:gd name="connsiteY21" fmla="*/ 259496 h 1140298"/>
                <a:gd name="connsiteX22" fmla="*/ 234328 w 1140293"/>
                <a:gd name="connsiteY22" fmla="*/ 251515 h 1140298"/>
                <a:gd name="connsiteX23" fmla="*/ 79751 w 1140293"/>
                <a:gd name="connsiteY23" fmla="*/ 143095 h 1140298"/>
                <a:gd name="connsiteX24" fmla="*/ 68864 w 1140293"/>
                <a:gd name="connsiteY24" fmla="*/ 140247 h 1140298"/>
                <a:gd name="connsiteX25" fmla="*/ 68848 w 1140293"/>
                <a:gd name="connsiteY25" fmla="*/ 140250 h 1140298"/>
                <a:gd name="connsiteX26" fmla="*/ 0 w 1140293"/>
                <a:gd name="connsiteY26" fmla="*/ 70125 h 1140298"/>
                <a:gd name="connsiteX27" fmla="*/ 68848 w 1140293"/>
                <a:gd name="connsiteY27" fmla="*/ 0 h 114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40293" h="1140298">
                  <a:moveTo>
                    <a:pt x="68848" y="23906"/>
                  </a:moveTo>
                  <a:cubicBezTo>
                    <a:pt x="43230" y="23906"/>
                    <a:pt x="22416" y="44625"/>
                    <a:pt x="22416" y="70125"/>
                  </a:cubicBezTo>
                  <a:cubicBezTo>
                    <a:pt x="22416" y="95625"/>
                    <a:pt x="43230" y="117938"/>
                    <a:pt x="68848" y="117938"/>
                  </a:cubicBezTo>
                  <a:cubicBezTo>
                    <a:pt x="96066" y="117938"/>
                    <a:pt x="116881" y="95625"/>
                    <a:pt x="116881" y="70125"/>
                  </a:cubicBezTo>
                  <a:cubicBezTo>
                    <a:pt x="116881" y="44625"/>
                    <a:pt x="96066" y="23906"/>
                    <a:pt x="68848" y="23906"/>
                  </a:cubicBezTo>
                  <a:close/>
                  <a:moveTo>
                    <a:pt x="68848" y="0"/>
                  </a:moveTo>
                  <a:cubicBezTo>
                    <a:pt x="107274" y="0"/>
                    <a:pt x="139296" y="31875"/>
                    <a:pt x="139296" y="70125"/>
                  </a:cubicBezTo>
                  <a:lnTo>
                    <a:pt x="139022" y="71453"/>
                  </a:lnTo>
                  <a:lnTo>
                    <a:pt x="141742" y="81340"/>
                  </a:lnTo>
                  <a:cubicBezTo>
                    <a:pt x="152708" y="112541"/>
                    <a:pt x="179448" y="163721"/>
                    <a:pt x="250352" y="235552"/>
                  </a:cubicBezTo>
                  <a:cubicBezTo>
                    <a:pt x="258364" y="243534"/>
                    <a:pt x="258364" y="243534"/>
                    <a:pt x="258364" y="243534"/>
                  </a:cubicBezTo>
                  <a:cubicBezTo>
                    <a:pt x="353304" y="338112"/>
                    <a:pt x="403178" y="342003"/>
                    <a:pt x="474232" y="322549"/>
                  </a:cubicBezTo>
                  <a:lnTo>
                    <a:pt x="521265" y="308105"/>
                  </a:lnTo>
                  <a:lnTo>
                    <a:pt x="533237" y="301614"/>
                  </a:lnTo>
                  <a:cubicBezTo>
                    <a:pt x="585516" y="279526"/>
                    <a:pt x="642993" y="267312"/>
                    <a:pt x="703325" y="267312"/>
                  </a:cubicBezTo>
                  <a:cubicBezTo>
                    <a:pt x="944656" y="267312"/>
                    <a:pt x="1140293" y="462737"/>
                    <a:pt x="1140293" y="703805"/>
                  </a:cubicBezTo>
                  <a:cubicBezTo>
                    <a:pt x="1140293" y="944873"/>
                    <a:pt x="944656" y="1140298"/>
                    <a:pt x="703325" y="1140298"/>
                  </a:cubicBezTo>
                  <a:cubicBezTo>
                    <a:pt x="461994" y="1140298"/>
                    <a:pt x="266357" y="944873"/>
                    <a:pt x="266357" y="703805"/>
                  </a:cubicBezTo>
                  <a:cubicBezTo>
                    <a:pt x="266357" y="643538"/>
                    <a:pt x="278585" y="586124"/>
                    <a:pt x="300696" y="533903"/>
                  </a:cubicBezTo>
                  <a:lnTo>
                    <a:pt x="306718" y="522821"/>
                  </a:lnTo>
                  <a:lnTo>
                    <a:pt x="321657" y="474542"/>
                  </a:lnTo>
                  <a:cubicBezTo>
                    <a:pt x="341186" y="403758"/>
                    <a:pt x="337281" y="354075"/>
                    <a:pt x="242340" y="259496"/>
                  </a:cubicBezTo>
                  <a:cubicBezTo>
                    <a:pt x="234328" y="251515"/>
                    <a:pt x="234328" y="251515"/>
                    <a:pt x="234328" y="251515"/>
                  </a:cubicBezTo>
                  <a:cubicBezTo>
                    <a:pt x="163424" y="179684"/>
                    <a:pt x="111447" y="153645"/>
                    <a:pt x="79751" y="143095"/>
                  </a:cubicBezTo>
                  <a:lnTo>
                    <a:pt x="68864" y="140247"/>
                  </a:lnTo>
                  <a:lnTo>
                    <a:pt x="68848" y="140250"/>
                  </a:lnTo>
                  <a:cubicBezTo>
                    <a:pt x="30421" y="140250"/>
                    <a:pt x="0" y="108375"/>
                    <a:pt x="0" y="70125"/>
                  </a:cubicBezTo>
                  <a:cubicBezTo>
                    <a:pt x="0" y="31875"/>
                    <a:pt x="30421" y="0"/>
                    <a:pt x="68848" y="0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 117">
              <a:extLst>
                <a:ext uri="{FF2B5EF4-FFF2-40B4-BE49-F238E27FC236}">
                  <a16:creationId xmlns:a16="http://schemas.microsoft.com/office/drawing/2014/main" id="{8A4EF1F2-9171-4351-A75B-61626FCA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2916" y="2422832"/>
              <a:ext cx="1140293" cy="1140297"/>
            </a:xfrm>
            <a:custGeom>
              <a:avLst/>
              <a:gdLst>
                <a:gd name="connsiteX0" fmla="*/ 68848 w 1140293"/>
                <a:gd name="connsiteY0" fmla="*/ 1023162 h 1140297"/>
                <a:gd name="connsiteX1" fmla="*/ 22415 w 1140293"/>
                <a:gd name="connsiteY1" fmla="*/ 1069695 h 1140297"/>
                <a:gd name="connsiteX2" fmla="*/ 68848 w 1140293"/>
                <a:gd name="connsiteY2" fmla="*/ 1116228 h 1140297"/>
                <a:gd name="connsiteX3" fmla="*/ 116881 w 1140293"/>
                <a:gd name="connsiteY3" fmla="*/ 1069695 h 1140297"/>
                <a:gd name="connsiteX4" fmla="*/ 68848 w 1140293"/>
                <a:gd name="connsiteY4" fmla="*/ 1023162 h 1140297"/>
                <a:gd name="connsiteX5" fmla="*/ 703325 w 1140293"/>
                <a:gd name="connsiteY5" fmla="*/ 0 h 1140297"/>
                <a:gd name="connsiteX6" fmla="*/ 1140293 w 1140293"/>
                <a:gd name="connsiteY6" fmla="*/ 436016 h 1140297"/>
                <a:gd name="connsiteX7" fmla="*/ 703325 w 1140293"/>
                <a:gd name="connsiteY7" fmla="*/ 872032 h 1140297"/>
                <a:gd name="connsiteX8" fmla="*/ 533237 w 1140293"/>
                <a:gd name="connsiteY8" fmla="*/ 837768 h 1140297"/>
                <a:gd name="connsiteX9" fmla="*/ 524576 w 1140293"/>
                <a:gd name="connsiteY9" fmla="*/ 833077 h 1140297"/>
                <a:gd name="connsiteX10" fmla="*/ 474232 w 1140293"/>
                <a:gd name="connsiteY10" fmla="*/ 818165 h 1140297"/>
                <a:gd name="connsiteX11" fmla="*/ 258364 w 1140293"/>
                <a:gd name="connsiteY11" fmla="*/ 898006 h 1140297"/>
                <a:gd name="connsiteX12" fmla="*/ 250352 w 1140293"/>
                <a:gd name="connsiteY12" fmla="*/ 904403 h 1140297"/>
                <a:gd name="connsiteX13" fmla="*/ 141742 w 1140293"/>
                <a:gd name="connsiteY13" fmla="*/ 1059587 h 1140297"/>
                <a:gd name="connsiteX14" fmla="*/ 139124 w 1140293"/>
                <a:gd name="connsiteY14" fmla="*/ 1068858 h 1140297"/>
                <a:gd name="connsiteX15" fmla="*/ 139296 w 1140293"/>
                <a:gd name="connsiteY15" fmla="*/ 1069695 h 1140297"/>
                <a:gd name="connsiteX16" fmla="*/ 68848 w 1140293"/>
                <a:gd name="connsiteY16" fmla="*/ 1140297 h 1140297"/>
                <a:gd name="connsiteX17" fmla="*/ 0 w 1140293"/>
                <a:gd name="connsiteY17" fmla="*/ 1069695 h 1140297"/>
                <a:gd name="connsiteX18" fmla="*/ 68848 w 1140293"/>
                <a:gd name="connsiteY18" fmla="*/ 999093 h 1140297"/>
                <a:gd name="connsiteX19" fmla="*/ 71525 w 1140293"/>
                <a:gd name="connsiteY19" fmla="*/ 999646 h 1140297"/>
                <a:gd name="connsiteX20" fmla="*/ 79751 w 1140293"/>
                <a:gd name="connsiteY20" fmla="*/ 997713 h 1140297"/>
                <a:gd name="connsiteX21" fmla="*/ 234328 w 1140293"/>
                <a:gd name="connsiteY21" fmla="*/ 888410 h 1140297"/>
                <a:gd name="connsiteX22" fmla="*/ 242340 w 1140293"/>
                <a:gd name="connsiteY22" fmla="*/ 882013 h 1140297"/>
                <a:gd name="connsiteX23" fmla="*/ 321657 w 1140293"/>
                <a:gd name="connsiteY23" fmla="*/ 665206 h 1140297"/>
                <a:gd name="connsiteX24" fmla="*/ 306802 w 1140293"/>
                <a:gd name="connsiteY24" fmla="*/ 616958 h 1140297"/>
                <a:gd name="connsiteX25" fmla="*/ 300696 w 1140293"/>
                <a:gd name="connsiteY25" fmla="*/ 605733 h 1140297"/>
                <a:gd name="connsiteX26" fmla="*/ 266357 w 1140293"/>
                <a:gd name="connsiteY26" fmla="*/ 436016 h 1140297"/>
                <a:gd name="connsiteX27" fmla="*/ 703325 w 1140293"/>
                <a:gd name="connsiteY27" fmla="*/ 0 h 114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40293" h="1140297">
                  <a:moveTo>
                    <a:pt x="68848" y="1023162"/>
                  </a:moveTo>
                  <a:cubicBezTo>
                    <a:pt x="43230" y="1023162"/>
                    <a:pt x="22415" y="1044022"/>
                    <a:pt x="22415" y="1069695"/>
                  </a:cubicBezTo>
                  <a:cubicBezTo>
                    <a:pt x="22415" y="1095369"/>
                    <a:pt x="43230" y="1116228"/>
                    <a:pt x="68848" y="1116228"/>
                  </a:cubicBezTo>
                  <a:cubicBezTo>
                    <a:pt x="96066" y="1116228"/>
                    <a:pt x="116881" y="1095369"/>
                    <a:pt x="116881" y="1069695"/>
                  </a:cubicBezTo>
                  <a:cubicBezTo>
                    <a:pt x="116881" y="1044022"/>
                    <a:pt x="96066" y="1023162"/>
                    <a:pt x="68848" y="1023162"/>
                  </a:cubicBezTo>
                  <a:close/>
                  <a:moveTo>
                    <a:pt x="703325" y="0"/>
                  </a:moveTo>
                  <a:cubicBezTo>
                    <a:pt x="944656" y="0"/>
                    <a:pt x="1140293" y="195211"/>
                    <a:pt x="1140293" y="436016"/>
                  </a:cubicBezTo>
                  <a:cubicBezTo>
                    <a:pt x="1140293" y="676821"/>
                    <a:pt x="944656" y="872032"/>
                    <a:pt x="703325" y="872032"/>
                  </a:cubicBezTo>
                  <a:cubicBezTo>
                    <a:pt x="642993" y="872032"/>
                    <a:pt x="585516" y="859831"/>
                    <a:pt x="533237" y="837768"/>
                  </a:cubicBezTo>
                  <a:lnTo>
                    <a:pt x="524576" y="833077"/>
                  </a:lnTo>
                  <a:lnTo>
                    <a:pt x="474232" y="818165"/>
                  </a:lnTo>
                  <a:cubicBezTo>
                    <a:pt x="403178" y="799348"/>
                    <a:pt x="353304" y="803246"/>
                    <a:pt x="258364" y="898006"/>
                  </a:cubicBezTo>
                  <a:cubicBezTo>
                    <a:pt x="258364" y="898006"/>
                    <a:pt x="258364" y="898006"/>
                    <a:pt x="250352" y="904403"/>
                  </a:cubicBezTo>
                  <a:cubicBezTo>
                    <a:pt x="179448" y="976372"/>
                    <a:pt x="152708" y="1028550"/>
                    <a:pt x="141742" y="1059587"/>
                  </a:cubicBezTo>
                  <a:lnTo>
                    <a:pt x="139124" y="1068858"/>
                  </a:lnTo>
                  <a:lnTo>
                    <a:pt x="139296" y="1069695"/>
                  </a:lnTo>
                  <a:cubicBezTo>
                    <a:pt x="139296" y="1108205"/>
                    <a:pt x="107274" y="1140297"/>
                    <a:pt x="68848" y="1140297"/>
                  </a:cubicBezTo>
                  <a:cubicBezTo>
                    <a:pt x="30421" y="1140297"/>
                    <a:pt x="0" y="1108205"/>
                    <a:pt x="0" y="1069695"/>
                  </a:cubicBezTo>
                  <a:cubicBezTo>
                    <a:pt x="0" y="1031185"/>
                    <a:pt x="30421" y="999093"/>
                    <a:pt x="68848" y="999093"/>
                  </a:cubicBezTo>
                  <a:lnTo>
                    <a:pt x="71525" y="999646"/>
                  </a:lnTo>
                  <a:lnTo>
                    <a:pt x="79751" y="997713"/>
                  </a:lnTo>
                  <a:cubicBezTo>
                    <a:pt x="111447" y="987368"/>
                    <a:pt x="163424" y="960379"/>
                    <a:pt x="234328" y="888410"/>
                  </a:cubicBezTo>
                  <a:cubicBezTo>
                    <a:pt x="234328" y="888410"/>
                    <a:pt x="234328" y="888410"/>
                    <a:pt x="242340" y="882013"/>
                  </a:cubicBezTo>
                  <a:cubicBezTo>
                    <a:pt x="337281" y="787253"/>
                    <a:pt x="341186" y="736575"/>
                    <a:pt x="321657" y="665206"/>
                  </a:cubicBezTo>
                  <a:lnTo>
                    <a:pt x="306802" y="616958"/>
                  </a:lnTo>
                  <a:lnTo>
                    <a:pt x="300696" y="605733"/>
                  </a:lnTo>
                  <a:cubicBezTo>
                    <a:pt x="278585" y="553569"/>
                    <a:pt x="266357" y="496217"/>
                    <a:pt x="266357" y="436016"/>
                  </a:cubicBezTo>
                  <a:cubicBezTo>
                    <a:pt x="266357" y="195211"/>
                    <a:pt x="461994" y="0"/>
                    <a:pt x="703325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îśliḋè">
              <a:extLst>
                <a:ext uri="{FF2B5EF4-FFF2-40B4-BE49-F238E27FC236}">
                  <a16:creationId xmlns:a16="http://schemas.microsoft.com/office/drawing/2014/main" id="{D49BBAF6-3D1B-4A47-83A9-4B181E41D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80" y="3461997"/>
              <a:ext cx="62969" cy="61061"/>
            </a:xfrm>
            <a:custGeom>
              <a:avLst/>
              <a:gdLst>
                <a:gd name="T0" fmla="*/ 0 w 39"/>
                <a:gd name="T1" fmla="*/ 19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19 w 39"/>
                <a:gd name="T11" fmla="*/ 8 h 38"/>
                <a:gd name="T12" fmla="*/ 31 w 39"/>
                <a:gd name="T13" fmla="*/ 19 h 38"/>
                <a:gd name="T14" fmla="*/ 19 w 39"/>
                <a:gd name="T15" fmla="*/ 30 h 38"/>
                <a:gd name="T16" fmla="*/ 8 w 39"/>
                <a:gd name="T17" fmla="*/ 19 h 38"/>
                <a:gd name="T18" fmla="*/ 19 w 39"/>
                <a:gd name="T1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0" y="19"/>
                  </a:moveTo>
                  <a:cubicBezTo>
                    <a:pt x="0" y="30"/>
                    <a:pt x="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lose/>
                  <a:moveTo>
                    <a:pt x="19" y="8"/>
                  </a:moveTo>
                  <a:cubicBezTo>
                    <a:pt x="26" y="8"/>
                    <a:pt x="31" y="13"/>
                    <a:pt x="31" y="19"/>
                  </a:cubicBezTo>
                  <a:cubicBezTo>
                    <a:pt x="31" y="25"/>
                    <a:pt x="26" y="30"/>
                    <a:pt x="19" y="30"/>
                  </a:cubicBezTo>
                  <a:cubicBezTo>
                    <a:pt x="13" y="30"/>
                    <a:pt x="8" y="25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íṥľíḍé">
              <a:extLst>
                <a:ext uri="{FF2B5EF4-FFF2-40B4-BE49-F238E27FC236}">
                  <a16:creationId xmlns:a16="http://schemas.microsoft.com/office/drawing/2014/main" id="{5351E796-E84E-4186-9D31-2119D3B03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932" y="3420972"/>
              <a:ext cx="11449" cy="2863"/>
            </a:xfrm>
            <a:custGeom>
              <a:avLst/>
              <a:gdLst>
                <a:gd name="T0" fmla="*/ 7 w 7"/>
                <a:gd name="T1" fmla="*/ 0 h 2"/>
                <a:gd name="T2" fmla="*/ 0 w 7"/>
                <a:gd name="T3" fmla="*/ 2 h 2"/>
                <a:gd name="T4" fmla="*/ 0 w 7"/>
                <a:gd name="T5" fmla="*/ 2 h 2"/>
                <a:gd name="T6" fmla="*/ 7 w 7"/>
                <a:gd name="T7" fmla="*/ 0 h 2"/>
                <a:gd name="T8" fmla="*/ 7 w 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4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ïṡḷïḍê">
              <a:extLst>
                <a:ext uri="{FF2B5EF4-FFF2-40B4-BE49-F238E27FC236}">
                  <a16:creationId xmlns:a16="http://schemas.microsoft.com/office/drawing/2014/main" id="{581CFDB2-5D96-47A2-AA17-83C8F614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977" y="3420972"/>
              <a:ext cx="81097" cy="79189"/>
            </a:xfrm>
            <a:custGeom>
              <a:avLst/>
              <a:gdLst>
                <a:gd name="T0" fmla="*/ 8 w 51"/>
                <a:gd name="T1" fmla="*/ 0 h 50"/>
                <a:gd name="T2" fmla="*/ 1 w 51"/>
                <a:gd name="T3" fmla="*/ 2 h 50"/>
                <a:gd name="T4" fmla="*/ 0 w 51"/>
                <a:gd name="T5" fmla="*/ 2 h 50"/>
                <a:gd name="T6" fmla="*/ 5 w 51"/>
                <a:gd name="T7" fmla="*/ 1 h 50"/>
                <a:gd name="T8" fmla="*/ 36 w 51"/>
                <a:gd name="T9" fmla="*/ 14 h 50"/>
                <a:gd name="T10" fmla="*/ 36 w 51"/>
                <a:gd name="T11" fmla="*/ 14 h 50"/>
                <a:gd name="T12" fmla="*/ 36 w 51"/>
                <a:gd name="T13" fmla="*/ 14 h 50"/>
                <a:gd name="T14" fmla="*/ 36 w 51"/>
                <a:gd name="T15" fmla="*/ 14 h 50"/>
                <a:gd name="T16" fmla="*/ 37 w 51"/>
                <a:gd name="T17" fmla="*/ 14 h 50"/>
                <a:gd name="T18" fmla="*/ 38 w 51"/>
                <a:gd name="T19" fmla="*/ 16 h 50"/>
                <a:gd name="T20" fmla="*/ 38 w 51"/>
                <a:gd name="T21" fmla="*/ 16 h 50"/>
                <a:gd name="T22" fmla="*/ 38 w 51"/>
                <a:gd name="T23" fmla="*/ 16 h 50"/>
                <a:gd name="T24" fmla="*/ 38 w 51"/>
                <a:gd name="T25" fmla="*/ 16 h 50"/>
                <a:gd name="T26" fmla="*/ 38 w 51"/>
                <a:gd name="T27" fmla="*/ 16 h 50"/>
                <a:gd name="T28" fmla="*/ 49 w 51"/>
                <a:gd name="T29" fmla="*/ 50 h 50"/>
                <a:gd name="T30" fmla="*/ 51 w 51"/>
                <a:gd name="T31" fmla="*/ 42 h 50"/>
                <a:gd name="T32" fmla="*/ 38 w 51"/>
                <a:gd name="T33" fmla="*/ 13 h 50"/>
                <a:gd name="T34" fmla="*/ 8 w 51"/>
                <a:gd name="T3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0">
                  <a:moveTo>
                    <a:pt x="8" y="0"/>
                  </a:moveTo>
                  <a:cubicBezTo>
                    <a:pt x="5" y="1"/>
                    <a:pt x="3" y="1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17" y="1"/>
                    <a:pt x="28" y="6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47" y="26"/>
                    <a:pt x="50" y="38"/>
                    <a:pt x="49" y="50"/>
                  </a:cubicBezTo>
                  <a:cubicBezTo>
                    <a:pt x="49" y="48"/>
                    <a:pt x="50" y="45"/>
                    <a:pt x="51" y="42"/>
                  </a:cubicBezTo>
                  <a:cubicBezTo>
                    <a:pt x="50" y="31"/>
                    <a:pt x="46" y="21"/>
                    <a:pt x="38" y="13"/>
                  </a:cubicBezTo>
                  <a:cubicBezTo>
                    <a:pt x="30" y="4"/>
                    <a:pt x="19" y="0"/>
                    <a:pt x="8" y="0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íšľïḍê">
              <a:extLst>
                <a:ext uri="{FF2B5EF4-FFF2-40B4-BE49-F238E27FC236}">
                  <a16:creationId xmlns:a16="http://schemas.microsoft.com/office/drawing/2014/main" id="{33B810F9-DE75-4016-B381-FAFE75CE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161" y="3421925"/>
              <a:ext cx="61061" cy="20990"/>
            </a:xfrm>
            <a:custGeom>
              <a:avLst/>
              <a:gdLst>
                <a:gd name="T0" fmla="*/ 38 w 38"/>
                <a:gd name="T1" fmla="*/ 13 h 13"/>
                <a:gd name="T2" fmla="*/ 38 w 38"/>
                <a:gd name="T3" fmla="*/ 13 h 13"/>
                <a:gd name="T4" fmla="*/ 38 w 38"/>
                <a:gd name="T5" fmla="*/ 13 h 13"/>
                <a:gd name="T6" fmla="*/ 7 w 38"/>
                <a:gd name="T7" fmla="*/ 0 h 13"/>
                <a:gd name="T8" fmla="*/ 2 w 38"/>
                <a:gd name="T9" fmla="*/ 1 h 13"/>
                <a:gd name="T10" fmla="*/ 0 w 38"/>
                <a:gd name="T11" fmla="*/ 1 h 13"/>
                <a:gd name="T12" fmla="*/ 0 w 38"/>
                <a:gd name="T13" fmla="*/ 1 h 13"/>
                <a:gd name="T14" fmla="*/ 7 w 38"/>
                <a:gd name="T15" fmla="*/ 0 h 13"/>
                <a:gd name="T16" fmla="*/ 38 w 38"/>
                <a:gd name="T17" fmla="*/ 13 h 13"/>
                <a:gd name="T18" fmla="*/ 38 w 38"/>
                <a:gd name="T19" fmla="*/ 13 h 13"/>
                <a:gd name="T20" fmla="*/ 38 w 38"/>
                <a:gd name="T21" fmla="*/ 13 h 13"/>
                <a:gd name="T22" fmla="*/ 7 w 38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13">
                  <a:moveTo>
                    <a:pt x="38" y="13"/>
                  </a:move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moveTo>
                    <a:pt x="7" y="0"/>
                  </a:moveTo>
                  <a:cubicBezTo>
                    <a:pt x="6" y="0"/>
                    <a:pt x="4" y="0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9" y="0"/>
                    <a:pt x="30" y="5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0" y="5"/>
                    <a:pt x="19" y="0"/>
                    <a:pt x="7" y="0"/>
                  </a:cubicBezTo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ïśļíḓê">
              <a:extLst>
                <a:ext uri="{FF2B5EF4-FFF2-40B4-BE49-F238E27FC236}">
                  <a16:creationId xmlns:a16="http://schemas.microsoft.com/office/drawing/2014/main" id="{B69A9417-E20D-47A0-8EA7-E4367334C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499" y="3181496"/>
              <a:ext cx="62969" cy="62016"/>
            </a:xfrm>
            <a:custGeom>
              <a:avLst/>
              <a:gdLst>
                <a:gd name="T0" fmla="*/ 0 w 39"/>
                <a:gd name="T1" fmla="*/ 20 h 39"/>
                <a:gd name="T2" fmla="*/ 19 w 39"/>
                <a:gd name="T3" fmla="*/ 39 h 39"/>
                <a:gd name="T4" fmla="*/ 39 w 39"/>
                <a:gd name="T5" fmla="*/ 20 h 39"/>
                <a:gd name="T6" fmla="*/ 19 w 39"/>
                <a:gd name="T7" fmla="*/ 0 h 39"/>
                <a:gd name="T8" fmla="*/ 0 w 39"/>
                <a:gd name="T9" fmla="*/ 20 h 39"/>
                <a:gd name="T10" fmla="*/ 19 w 39"/>
                <a:gd name="T11" fmla="*/ 8 h 39"/>
                <a:gd name="T12" fmla="*/ 30 w 39"/>
                <a:gd name="T13" fmla="*/ 20 h 39"/>
                <a:gd name="T14" fmla="*/ 19 w 39"/>
                <a:gd name="T15" fmla="*/ 31 h 39"/>
                <a:gd name="T16" fmla="*/ 8 w 39"/>
                <a:gd name="T17" fmla="*/ 20 h 39"/>
                <a:gd name="T18" fmla="*/ 19 w 39"/>
                <a:gd name="T19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0" y="20"/>
                  </a:moveTo>
                  <a:cubicBezTo>
                    <a:pt x="0" y="30"/>
                    <a:pt x="9" y="39"/>
                    <a:pt x="19" y="39"/>
                  </a:cubicBezTo>
                  <a:cubicBezTo>
                    <a:pt x="30" y="39"/>
                    <a:pt x="39" y="30"/>
                    <a:pt x="39" y="20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lose/>
                  <a:moveTo>
                    <a:pt x="19" y="8"/>
                  </a:moveTo>
                  <a:cubicBezTo>
                    <a:pt x="25" y="8"/>
                    <a:pt x="30" y="13"/>
                    <a:pt x="30" y="20"/>
                  </a:cubicBezTo>
                  <a:cubicBezTo>
                    <a:pt x="30" y="26"/>
                    <a:pt x="25" y="31"/>
                    <a:pt x="19" y="31"/>
                  </a:cubicBezTo>
                  <a:cubicBezTo>
                    <a:pt x="13" y="31"/>
                    <a:pt x="8" y="26"/>
                    <a:pt x="8" y="20"/>
                  </a:cubicBezTo>
                  <a:cubicBezTo>
                    <a:pt x="8" y="13"/>
                    <a:pt x="13" y="8"/>
                    <a:pt x="19" y="8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任意多边形 120">
              <a:extLst>
                <a:ext uri="{FF2B5EF4-FFF2-40B4-BE49-F238E27FC236}">
                  <a16:creationId xmlns:a16="http://schemas.microsoft.com/office/drawing/2014/main" id="{3FAC0083-D164-4842-B9D7-104191DF0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8062" y="1883606"/>
              <a:ext cx="873936" cy="1398069"/>
            </a:xfrm>
            <a:custGeom>
              <a:avLst/>
              <a:gdLst>
                <a:gd name="connsiteX0" fmla="*/ 437446 w 873936"/>
                <a:gd name="connsiteY0" fmla="*/ 1281189 h 1398069"/>
                <a:gd name="connsiteX1" fmla="*/ 391227 w 873936"/>
                <a:gd name="connsiteY1" fmla="*/ 1329222 h 1398069"/>
                <a:gd name="connsiteX2" fmla="*/ 437446 w 873936"/>
                <a:gd name="connsiteY2" fmla="*/ 1375654 h 1398069"/>
                <a:gd name="connsiteX3" fmla="*/ 485259 w 873936"/>
                <a:gd name="connsiteY3" fmla="*/ 1329222 h 1398069"/>
                <a:gd name="connsiteX4" fmla="*/ 437446 w 873936"/>
                <a:gd name="connsiteY4" fmla="*/ 1281189 h 1398069"/>
                <a:gd name="connsiteX5" fmla="*/ 409418 w 873936"/>
                <a:gd name="connsiteY5" fmla="*/ 1270241 h 1398069"/>
                <a:gd name="connsiteX6" fmla="*/ 405398 w 873936"/>
                <a:gd name="connsiteY6" fmla="*/ 1271230 h 1398069"/>
                <a:gd name="connsiteX7" fmla="*/ 403940 w 873936"/>
                <a:gd name="connsiteY7" fmla="*/ 1272482 h 1398069"/>
                <a:gd name="connsiteX8" fmla="*/ 465116 w 873936"/>
                <a:gd name="connsiteY8" fmla="*/ 1270094 h 1398069"/>
                <a:gd name="connsiteX9" fmla="*/ 471827 w 873936"/>
                <a:gd name="connsiteY9" fmla="*/ 1272839 h 1398069"/>
                <a:gd name="connsiteX10" fmla="*/ 469937 w 873936"/>
                <a:gd name="connsiteY10" fmla="*/ 1271230 h 1398069"/>
                <a:gd name="connsiteX11" fmla="*/ 436968 w 873936"/>
                <a:gd name="connsiteY11" fmla="*/ 0 h 1398069"/>
                <a:gd name="connsiteX12" fmla="*/ 873936 w 873936"/>
                <a:gd name="connsiteY12" fmla="*/ 436016 h 1398069"/>
                <a:gd name="connsiteX13" fmla="*/ 607056 w 873936"/>
                <a:gd name="connsiteY13" fmla="*/ 837768 h 1398069"/>
                <a:gd name="connsiteX14" fmla="*/ 586997 w 873936"/>
                <a:gd name="connsiteY14" fmla="*/ 843981 h 1398069"/>
                <a:gd name="connsiteX15" fmla="*/ 545266 w 873936"/>
                <a:gd name="connsiteY15" fmla="*/ 866552 h 1398069"/>
                <a:gd name="connsiteX16" fmla="*/ 448157 w 873936"/>
                <a:gd name="connsiteY16" fmla="*/ 1075307 h 1398069"/>
                <a:gd name="connsiteX17" fmla="*/ 448157 w 873936"/>
                <a:gd name="connsiteY17" fmla="*/ 1084874 h 1398069"/>
                <a:gd name="connsiteX18" fmla="*/ 481201 w 873936"/>
                <a:gd name="connsiteY18" fmla="*/ 1270757 h 1398069"/>
                <a:gd name="connsiteX19" fmla="*/ 486140 w 873936"/>
                <a:gd name="connsiteY19" fmla="*/ 1278695 h 1398069"/>
                <a:gd name="connsiteX20" fmla="*/ 486852 w 873936"/>
                <a:gd name="connsiteY20" fmla="*/ 1278987 h 1398069"/>
                <a:gd name="connsiteX21" fmla="*/ 507571 w 873936"/>
                <a:gd name="connsiteY21" fmla="*/ 1329222 h 1398069"/>
                <a:gd name="connsiteX22" fmla="*/ 437446 w 873936"/>
                <a:gd name="connsiteY22" fmla="*/ 1398069 h 1398069"/>
                <a:gd name="connsiteX23" fmla="*/ 367321 w 873936"/>
                <a:gd name="connsiteY23" fmla="*/ 1329222 h 1398069"/>
                <a:gd name="connsiteX24" fmla="*/ 388040 w 873936"/>
                <a:gd name="connsiteY24" fmla="*/ 1278987 h 1398069"/>
                <a:gd name="connsiteX25" fmla="*/ 388832 w 873936"/>
                <a:gd name="connsiteY25" fmla="*/ 1278663 h 1398069"/>
                <a:gd name="connsiteX26" fmla="*/ 393409 w 873936"/>
                <a:gd name="connsiteY26" fmla="*/ 1270757 h 1398069"/>
                <a:gd name="connsiteX27" fmla="*/ 425778 w 873936"/>
                <a:gd name="connsiteY27" fmla="*/ 1084874 h 1398069"/>
                <a:gd name="connsiteX28" fmla="*/ 425778 w 873936"/>
                <a:gd name="connsiteY28" fmla="*/ 1075307 h 1398069"/>
                <a:gd name="connsiteX29" fmla="*/ 329344 w 873936"/>
                <a:gd name="connsiteY29" fmla="*/ 866552 h 1398069"/>
                <a:gd name="connsiteX30" fmla="*/ 287633 w 873936"/>
                <a:gd name="connsiteY30" fmla="*/ 844196 h 1398069"/>
                <a:gd name="connsiteX31" fmla="*/ 266880 w 873936"/>
                <a:gd name="connsiteY31" fmla="*/ 837768 h 1398069"/>
                <a:gd name="connsiteX32" fmla="*/ 0 w 873936"/>
                <a:gd name="connsiteY32" fmla="*/ 436016 h 1398069"/>
                <a:gd name="connsiteX33" fmla="*/ 436968 w 873936"/>
                <a:gd name="connsiteY33" fmla="*/ 0 h 1398069"/>
                <a:gd name="connsiteX0" fmla="*/ 437446 w 873936"/>
                <a:gd name="connsiteY0" fmla="*/ 1281189 h 1398069"/>
                <a:gd name="connsiteX1" fmla="*/ 391227 w 873936"/>
                <a:gd name="connsiteY1" fmla="*/ 1329222 h 1398069"/>
                <a:gd name="connsiteX2" fmla="*/ 437446 w 873936"/>
                <a:gd name="connsiteY2" fmla="*/ 1375654 h 1398069"/>
                <a:gd name="connsiteX3" fmla="*/ 485259 w 873936"/>
                <a:gd name="connsiteY3" fmla="*/ 1329222 h 1398069"/>
                <a:gd name="connsiteX4" fmla="*/ 437446 w 873936"/>
                <a:gd name="connsiteY4" fmla="*/ 1281189 h 1398069"/>
                <a:gd name="connsiteX5" fmla="*/ 403940 w 873936"/>
                <a:gd name="connsiteY5" fmla="*/ 1272482 h 1398069"/>
                <a:gd name="connsiteX6" fmla="*/ 405398 w 873936"/>
                <a:gd name="connsiteY6" fmla="*/ 1271230 h 1398069"/>
                <a:gd name="connsiteX7" fmla="*/ 403940 w 873936"/>
                <a:gd name="connsiteY7" fmla="*/ 1272482 h 1398069"/>
                <a:gd name="connsiteX8" fmla="*/ 465116 w 873936"/>
                <a:gd name="connsiteY8" fmla="*/ 1270094 h 1398069"/>
                <a:gd name="connsiteX9" fmla="*/ 471827 w 873936"/>
                <a:gd name="connsiteY9" fmla="*/ 1272839 h 1398069"/>
                <a:gd name="connsiteX10" fmla="*/ 469937 w 873936"/>
                <a:gd name="connsiteY10" fmla="*/ 1271230 h 1398069"/>
                <a:gd name="connsiteX11" fmla="*/ 465116 w 873936"/>
                <a:gd name="connsiteY11" fmla="*/ 1270094 h 1398069"/>
                <a:gd name="connsiteX12" fmla="*/ 436968 w 873936"/>
                <a:gd name="connsiteY12" fmla="*/ 0 h 1398069"/>
                <a:gd name="connsiteX13" fmla="*/ 873936 w 873936"/>
                <a:gd name="connsiteY13" fmla="*/ 436016 h 1398069"/>
                <a:gd name="connsiteX14" fmla="*/ 607056 w 873936"/>
                <a:gd name="connsiteY14" fmla="*/ 837768 h 1398069"/>
                <a:gd name="connsiteX15" fmla="*/ 586997 w 873936"/>
                <a:gd name="connsiteY15" fmla="*/ 843981 h 1398069"/>
                <a:gd name="connsiteX16" fmla="*/ 545266 w 873936"/>
                <a:gd name="connsiteY16" fmla="*/ 866552 h 1398069"/>
                <a:gd name="connsiteX17" fmla="*/ 448157 w 873936"/>
                <a:gd name="connsiteY17" fmla="*/ 1075307 h 1398069"/>
                <a:gd name="connsiteX18" fmla="*/ 448157 w 873936"/>
                <a:gd name="connsiteY18" fmla="*/ 1084874 h 1398069"/>
                <a:gd name="connsiteX19" fmla="*/ 481201 w 873936"/>
                <a:gd name="connsiteY19" fmla="*/ 1270757 h 1398069"/>
                <a:gd name="connsiteX20" fmla="*/ 486140 w 873936"/>
                <a:gd name="connsiteY20" fmla="*/ 1278695 h 1398069"/>
                <a:gd name="connsiteX21" fmla="*/ 486852 w 873936"/>
                <a:gd name="connsiteY21" fmla="*/ 1278987 h 1398069"/>
                <a:gd name="connsiteX22" fmla="*/ 507571 w 873936"/>
                <a:gd name="connsiteY22" fmla="*/ 1329222 h 1398069"/>
                <a:gd name="connsiteX23" fmla="*/ 437446 w 873936"/>
                <a:gd name="connsiteY23" fmla="*/ 1398069 h 1398069"/>
                <a:gd name="connsiteX24" fmla="*/ 367321 w 873936"/>
                <a:gd name="connsiteY24" fmla="*/ 1329222 h 1398069"/>
                <a:gd name="connsiteX25" fmla="*/ 388040 w 873936"/>
                <a:gd name="connsiteY25" fmla="*/ 1278987 h 1398069"/>
                <a:gd name="connsiteX26" fmla="*/ 388832 w 873936"/>
                <a:gd name="connsiteY26" fmla="*/ 1278663 h 1398069"/>
                <a:gd name="connsiteX27" fmla="*/ 393409 w 873936"/>
                <a:gd name="connsiteY27" fmla="*/ 1270757 h 1398069"/>
                <a:gd name="connsiteX28" fmla="*/ 425778 w 873936"/>
                <a:gd name="connsiteY28" fmla="*/ 1084874 h 1398069"/>
                <a:gd name="connsiteX29" fmla="*/ 425778 w 873936"/>
                <a:gd name="connsiteY29" fmla="*/ 1075307 h 1398069"/>
                <a:gd name="connsiteX30" fmla="*/ 329344 w 873936"/>
                <a:gd name="connsiteY30" fmla="*/ 866552 h 1398069"/>
                <a:gd name="connsiteX31" fmla="*/ 287633 w 873936"/>
                <a:gd name="connsiteY31" fmla="*/ 844196 h 1398069"/>
                <a:gd name="connsiteX32" fmla="*/ 266880 w 873936"/>
                <a:gd name="connsiteY32" fmla="*/ 837768 h 1398069"/>
                <a:gd name="connsiteX33" fmla="*/ 0 w 873936"/>
                <a:gd name="connsiteY33" fmla="*/ 436016 h 1398069"/>
                <a:gd name="connsiteX34" fmla="*/ 436968 w 873936"/>
                <a:gd name="connsiteY34" fmla="*/ 0 h 1398069"/>
                <a:gd name="connsiteX0" fmla="*/ 437446 w 873936"/>
                <a:gd name="connsiteY0" fmla="*/ 1281189 h 1398069"/>
                <a:gd name="connsiteX1" fmla="*/ 391227 w 873936"/>
                <a:gd name="connsiteY1" fmla="*/ 1329222 h 1398069"/>
                <a:gd name="connsiteX2" fmla="*/ 437446 w 873936"/>
                <a:gd name="connsiteY2" fmla="*/ 1375654 h 1398069"/>
                <a:gd name="connsiteX3" fmla="*/ 485259 w 873936"/>
                <a:gd name="connsiteY3" fmla="*/ 1329222 h 1398069"/>
                <a:gd name="connsiteX4" fmla="*/ 437446 w 873936"/>
                <a:gd name="connsiteY4" fmla="*/ 1281189 h 1398069"/>
                <a:gd name="connsiteX5" fmla="*/ 465116 w 873936"/>
                <a:gd name="connsiteY5" fmla="*/ 1270094 h 1398069"/>
                <a:gd name="connsiteX6" fmla="*/ 471827 w 873936"/>
                <a:gd name="connsiteY6" fmla="*/ 1272839 h 1398069"/>
                <a:gd name="connsiteX7" fmla="*/ 469937 w 873936"/>
                <a:gd name="connsiteY7" fmla="*/ 1271230 h 1398069"/>
                <a:gd name="connsiteX8" fmla="*/ 465116 w 873936"/>
                <a:gd name="connsiteY8" fmla="*/ 1270094 h 1398069"/>
                <a:gd name="connsiteX9" fmla="*/ 436968 w 873936"/>
                <a:gd name="connsiteY9" fmla="*/ 0 h 1398069"/>
                <a:gd name="connsiteX10" fmla="*/ 873936 w 873936"/>
                <a:gd name="connsiteY10" fmla="*/ 436016 h 1398069"/>
                <a:gd name="connsiteX11" fmla="*/ 607056 w 873936"/>
                <a:gd name="connsiteY11" fmla="*/ 837768 h 1398069"/>
                <a:gd name="connsiteX12" fmla="*/ 586997 w 873936"/>
                <a:gd name="connsiteY12" fmla="*/ 843981 h 1398069"/>
                <a:gd name="connsiteX13" fmla="*/ 545266 w 873936"/>
                <a:gd name="connsiteY13" fmla="*/ 866552 h 1398069"/>
                <a:gd name="connsiteX14" fmla="*/ 448157 w 873936"/>
                <a:gd name="connsiteY14" fmla="*/ 1075307 h 1398069"/>
                <a:gd name="connsiteX15" fmla="*/ 448157 w 873936"/>
                <a:gd name="connsiteY15" fmla="*/ 1084874 h 1398069"/>
                <a:gd name="connsiteX16" fmla="*/ 481201 w 873936"/>
                <a:gd name="connsiteY16" fmla="*/ 1270757 h 1398069"/>
                <a:gd name="connsiteX17" fmla="*/ 486140 w 873936"/>
                <a:gd name="connsiteY17" fmla="*/ 1278695 h 1398069"/>
                <a:gd name="connsiteX18" fmla="*/ 486852 w 873936"/>
                <a:gd name="connsiteY18" fmla="*/ 1278987 h 1398069"/>
                <a:gd name="connsiteX19" fmla="*/ 507571 w 873936"/>
                <a:gd name="connsiteY19" fmla="*/ 1329222 h 1398069"/>
                <a:gd name="connsiteX20" fmla="*/ 437446 w 873936"/>
                <a:gd name="connsiteY20" fmla="*/ 1398069 h 1398069"/>
                <a:gd name="connsiteX21" fmla="*/ 367321 w 873936"/>
                <a:gd name="connsiteY21" fmla="*/ 1329222 h 1398069"/>
                <a:gd name="connsiteX22" fmla="*/ 388040 w 873936"/>
                <a:gd name="connsiteY22" fmla="*/ 1278987 h 1398069"/>
                <a:gd name="connsiteX23" fmla="*/ 388832 w 873936"/>
                <a:gd name="connsiteY23" fmla="*/ 1278663 h 1398069"/>
                <a:gd name="connsiteX24" fmla="*/ 393409 w 873936"/>
                <a:gd name="connsiteY24" fmla="*/ 1270757 h 1398069"/>
                <a:gd name="connsiteX25" fmla="*/ 425778 w 873936"/>
                <a:gd name="connsiteY25" fmla="*/ 1084874 h 1398069"/>
                <a:gd name="connsiteX26" fmla="*/ 425778 w 873936"/>
                <a:gd name="connsiteY26" fmla="*/ 1075307 h 1398069"/>
                <a:gd name="connsiteX27" fmla="*/ 329344 w 873936"/>
                <a:gd name="connsiteY27" fmla="*/ 866552 h 1398069"/>
                <a:gd name="connsiteX28" fmla="*/ 287633 w 873936"/>
                <a:gd name="connsiteY28" fmla="*/ 844196 h 1398069"/>
                <a:gd name="connsiteX29" fmla="*/ 266880 w 873936"/>
                <a:gd name="connsiteY29" fmla="*/ 837768 h 1398069"/>
                <a:gd name="connsiteX30" fmla="*/ 0 w 873936"/>
                <a:gd name="connsiteY30" fmla="*/ 436016 h 1398069"/>
                <a:gd name="connsiteX31" fmla="*/ 436968 w 873936"/>
                <a:gd name="connsiteY31" fmla="*/ 0 h 1398069"/>
                <a:gd name="connsiteX0" fmla="*/ 437446 w 873936"/>
                <a:gd name="connsiteY0" fmla="*/ 1281189 h 1398069"/>
                <a:gd name="connsiteX1" fmla="*/ 391227 w 873936"/>
                <a:gd name="connsiteY1" fmla="*/ 1329222 h 1398069"/>
                <a:gd name="connsiteX2" fmla="*/ 437446 w 873936"/>
                <a:gd name="connsiteY2" fmla="*/ 1375654 h 1398069"/>
                <a:gd name="connsiteX3" fmla="*/ 485259 w 873936"/>
                <a:gd name="connsiteY3" fmla="*/ 1329222 h 1398069"/>
                <a:gd name="connsiteX4" fmla="*/ 437446 w 873936"/>
                <a:gd name="connsiteY4" fmla="*/ 1281189 h 1398069"/>
                <a:gd name="connsiteX5" fmla="*/ 469937 w 873936"/>
                <a:gd name="connsiteY5" fmla="*/ 1271230 h 1398069"/>
                <a:gd name="connsiteX6" fmla="*/ 471827 w 873936"/>
                <a:gd name="connsiteY6" fmla="*/ 1272839 h 1398069"/>
                <a:gd name="connsiteX7" fmla="*/ 469937 w 873936"/>
                <a:gd name="connsiteY7" fmla="*/ 1271230 h 1398069"/>
                <a:gd name="connsiteX8" fmla="*/ 436968 w 873936"/>
                <a:gd name="connsiteY8" fmla="*/ 0 h 1398069"/>
                <a:gd name="connsiteX9" fmla="*/ 873936 w 873936"/>
                <a:gd name="connsiteY9" fmla="*/ 436016 h 1398069"/>
                <a:gd name="connsiteX10" fmla="*/ 607056 w 873936"/>
                <a:gd name="connsiteY10" fmla="*/ 837768 h 1398069"/>
                <a:gd name="connsiteX11" fmla="*/ 586997 w 873936"/>
                <a:gd name="connsiteY11" fmla="*/ 843981 h 1398069"/>
                <a:gd name="connsiteX12" fmla="*/ 545266 w 873936"/>
                <a:gd name="connsiteY12" fmla="*/ 866552 h 1398069"/>
                <a:gd name="connsiteX13" fmla="*/ 448157 w 873936"/>
                <a:gd name="connsiteY13" fmla="*/ 1075307 h 1398069"/>
                <a:gd name="connsiteX14" fmla="*/ 448157 w 873936"/>
                <a:gd name="connsiteY14" fmla="*/ 1084874 h 1398069"/>
                <a:gd name="connsiteX15" fmla="*/ 481201 w 873936"/>
                <a:gd name="connsiteY15" fmla="*/ 1270757 h 1398069"/>
                <a:gd name="connsiteX16" fmla="*/ 486140 w 873936"/>
                <a:gd name="connsiteY16" fmla="*/ 1278695 h 1398069"/>
                <a:gd name="connsiteX17" fmla="*/ 486852 w 873936"/>
                <a:gd name="connsiteY17" fmla="*/ 1278987 h 1398069"/>
                <a:gd name="connsiteX18" fmla="*/ 507571 w 873936"/>
                <a:gd name="connsiteY18" fmla="*/ 1329222 h 1398069"/>
                <a:gd name="connsiteX19" fmla="*/ 437446 w 873936"/>
                <a:gd name="connsiteY19" fmla="*/ 1398069 h 1398069"/>
                <a:gd name="connsiteX20" fmla="*/ 367321 w 873936"/>
                <a:gd name="connsiteY20" fmla="*/ 1329222 h 1398069"/>
                <a:gd name="connsiteX21" fmla="*/ 388040 w 873936"/>
                <a:gd name="connsiteY21" fmla="*/ 1278987 h 1398069"/>
                <a:gd name="connsiteX22" fmla="*/ 388832 w 873936"/>
                <a:gd name="connsiteY22" fmla="*/ 1278663 h 1398069"/>
                <a:gd name="connsiteX23" fmla="*/ 393409 w 873936"/>
                <a:gd name="connsiteY23" fmla="*/ 1270757 h 1398069"/>
                <a:gd name="connsiteX24" fmla="*/ 425778 w 873936"/>
                <a:gd name="connsiteY24" fmla="*/ 1084874 h 1398069"/>
                <a:gd name="connsiteX25" fmla="*/ 425778 w 873936"/>
                <a:gd name="connsiteY25" fmla="*/ 1075307 h 1398069"/>
                <a:gd name="connsiteX26" fmla="*/ 329344 w 873936"/>
                <a:gd name="connsiteY26" fmla="*/ 866552 h 1398069"/>
                <a:gd name="connsiteX27" fmla="*/ 287633 w 873936"/>
                <a:gd name="connsiteY27" fmla="*/ 844196 h 1398069"/>
                <a:gd name="connsiteX28" fmla="*/ 266880 w 873936"/>
                <a:gd name="connsiteY28" fmla="*/ 837768 h 1398069"/>
                <a:gd name="connsiteX29" fmla="*/ 0 w 873936"/>
                <a:gd name="connsiteY29" fmla="*/ 436016 h 1398069"/>
                <a:gd name="connsiteX30" fmla="*/ 436968 w 873936"/>
                <a:gd name="connsiteY30" fmla="*/ 0 h 1398069"/>
                <a:gd name="connsiteX0" fmla="*/ 437446 w 873936"/>
                <a:gd name="connsiteY0" fmla="*/ 1281189 h 1398069"/>
                <a:gd name="connsiteX1" fmla="*/ 391227 w 873936"/>
                <a:gd name="connsiteY1" fmla="*/ 1329222 h 1398069"/>
                <a:gd name="connsiteX2" fmla="*/ 437446 w 873936"/>
                <a:gd name="connsiteY2" fmla="*/ 1375654 h 1398069"/>
                <a:gd name="connsiteX3" fmla="*/ 485259 w 873936"/>
                <a:gd name="connsiteY3" fmla="*/ 1329222 h 1398069"/>
                <a:gd name="connsiteX4" fmla="*/ 437446 w 873936"/>
                <a:gd name="connsiteY4" fmla="*/ 1281189 h 1398069"/>
                <a:gd name="connsiteX5" fmla="*/ 436968 w 873936"/>
                <a:gd name="connsiteY5" fmla="*/ 0 h 1398069"/>
                <a:gd name="connsiteX6" fmla="*/ 873936 w 873936"/>
                <a:gd name="connsiteY6" fmla="*/ 436016 h 1398069"/>
                <a:gd name="connsiteX7" fmla="*/ 607056 w 873936"/>
                <a:gd name="connsiteY7" fmla="*/ 837768 h 1398069"/>
                <a:gd name="connsiteX8" fmla="*/ 586997 w 873936"/>
                <a:gd name="connsiteY8" fmla="*/ 843981 h 1398069"/>
                <a:gd name="connsiteX9" fmla="*/ 545266 w 873936"/>
                <a:gd name="connsiteY9" fmla="*/ 866552 h 1398069"/>
                <a:gd name="connsiteX10" fmla="*/ 448157 w 873936"/>
                <a:gd name="connsiteY10" fmla="*/ 1075307 h 1398069"/>
                <a:gd name="connsiteX11" fmla="*/ 448157 w 873936"/>
                <a:gd name="connsiteY11" fmla="*/ 1084874 h 1398069"/>
                <a:gd name="connsiteX12" fmla="*/ 481201 w 873936"/>
                <a:gd name="connsiteY12" fmla="*/ 1270757 h 1398069"/>
                <a:gd name="connsiteX13" fmla="*/ 486140 w 873936"/>
                <a:gd name="connsiteY13" fmla="*/ 1278695 h 1398069"/>
                <a:gd name="connsiteX14" fmla="*/ 486852 w 873936"/>
                <a:gd name="connsiteY14" fmla="*/ 1278987 h 1398069"/>
                <a:gd name="connsiteX15" fmla="*/ 507571 w 873936"/>
                <a:gd name="connsiteY15" fmla="*/ 1329222 h 1398069"/>
                <a:gd name="connsiteX16" fmla="*/ 437446 w 873936"/>
                <a:gd name="connsiteY16" fmla="*/ 1398069 h 1398069"/>
                <a:gd name="connsiteX17" fmla="*/ 367321 w 873936"/>
                <a:gd name="connsiteY17" fmla="*/ 1329222 h 1398069"/>
                <a:gd name="connsiteX18" fmla="*/ 388040 w 873936"/>
                <a:gd name="connsiteY18" fmla="*/ 1278987 h 1398069"/>
                <a:gd name="connsiteX19" fmla="*/ 388832 w 873936"/>
                <a:gd name="connsiteY19" fmla="*/ 1278663 h 1398069"/>
                <a:gd name="connsiteX20" fmla="*/ 393409 w 873936"/>
                <a:gd name="connsiteY20" fmla="*/ 1270757 h 1398069"/>
                <a:gd name="connsiteX21" fmla="*/ 425778 w 873936"/>
                <a:gd name="connsiteY21" fmla="*/ 1084874 h 1398069"/>
                <a:gd name="connsiteX22" fmla="*/ 425778 w 873936"/>
                <a:gd name="connsiteY22" fmla="*/ 1075307 h 1398069"/>
                <a:gd name="connsiteX23" fmla="*/ 329344 w 873936"/>
                <a:gd name="connsiteY23" fmla="*/ 866552 h 1398069"/>
                <a:gd name="connsiteX24" fmla="*/ 287633 w 873936"/>
                <a:gd name="connsiteY24" fmla="*/ 844196 h 1398069"/>
                <a:gd name="connsiteX25" fmla="*/ 266880 w 873936"/>
                <a:gd name="connsiteY25" fmla="*/ 837768 h 1398069"/>
                <a:gd name="connsiteX26" fmla="*/ 0 w 873936"/>
                <a:gd name="connsiteY26" fmla="*/ 436016 h 1398069"/>
                <a:gd name="connsiteX27" fmla="*/ 436968 w 873936"/>
                <a:gd name="connsiteY27" fmla="*/ 0 h 139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936" h="1398069">
                  <a:moveTo>
                    <a:pt x="437446" y="1281189"/>
                  </a:moveTo>
                  <a:cubicBezTo>
                    <a:pt x="411946" y="1281189"/>
                    <a:pt x="391227" y="1302003"/>
                    <a:pt x="391227" y="1329222"/>
                  </a:cubicBezTo>
                  <a:cubicBezTo>
                    <a:pt x="391227" y="1354839"/>
                    <a:pt x="411946" y="1375654"/>
                    <a:pt x="437446" y="1375654"/>
                  </a:cubicBezTo>
                  <a:cubicBezTo>
                    <a:pt x="462946" y="1375654"/>
                    <a:pt x="485259" y="1354839"/>
                    <a:pt x="485259" y="1329222"/>
                  </a:cubicBezTo>
                  <a:cubicBezTo>
                    <a:pt x="485259" y="1302003"/>
                    <a:pt x="462946" y="1281189"/>
                    <a:pt x="437446" y="1281189"/>
                  </a:cubicBezTo>
                  <a:close/>
                  <a:moveTo>
                    <a:pt x="436968" y="0"/>
                  </a:moveTo>
                  <a:cubicBezTo>
                    <a:pt x="678299" y="0"/>
                    <a:pt x="873936" y="195211"/>
                    <a:pt x="873936" y="436016"/>
                  </a:cubicBezTo>
                  <a:cubicBezTo>
                    <a:pt x="873936" y="616620"/>
                    <a:pt x="763890" y="771577"/>
                    <a:pt x="607056" y="837768"/>
                  </a:cubicBezTo>
                  <a:lnTo>
                    <a:pt x="586997" y="843981"/>
                  </a:lnTo>
                  <a:lnTo>
                    <a:pt x="545266" y="866552"/>
                  </a:lnTo>
                  <a:cubicBezTo>
                    <a:pt x="481426" y="903400"/>
                    <a:pt x="448157" y="941369"/>
                    <a:pt x="448157" y="1075307"/>
                  </a:cubicBezTo>
                  <a:lnTo>
                    <a:pt x="448157" y="1084874"/>
                  </a:lnTo>
                  <a:cubicBezTo>
                    <a:pt x="448157" y="1186523"/>
                    <a:pt x="466140" y="1241533"/>
                    <a:pt x="481201" y="1270757"/>
                  </a:cubicBezTo>
                  <a:lnTo>
                    <a:pt x="486140" y="1278695"/>
                  </a:lnTo>
                  <a:lnTo>
                    <a:pt x="486852" y="1278987"/>
                  </a:lnTo>
                  <a:cubicBezTo>
                    <a:pt x="499602" y="1291596"/>
                    <a:pt x="507571" y="1309208"/>
                    <a:pt x="507571" y="1329222"/>
                  </a:cubicBezTo>
                  <a:cubicBezTo>
                    <a:pt x="507571" y="1367648"/>
                    <a:pt x="475696" y="1398069"/>
                    <a:pt x="437446" y="1398069"/>
                  </a:cubicBezTo>
                  <a:cubicBezTo>
                    <a:pt x="399196" y="1398069"/>
                    <a:pt x="367321" y="1367648"/>
                    <a:pt x="367321" y="1329222"/>
                  </a:cubicBezTo>
                  <a:cubicBezTo>
                    <a:pt x="367321" y="1309208"/>
                    <a:pt x="375290" y="1291596"/>
                    <a:pt x="388040" y="1278987"/>
                  </a:cubicBezTo>
                  <a:lnTo>
                    <a:pt x="388832" y="1278663"/>
                  </a:lnTo>
                  <a:lnTo>
                    <a:pt x="393409" y="1270757"/>
                  </a:lnTo>
                  <a:cubicBezTo>
                    <a:pt x="407795" y="1241533"/>
                    <a:pt x="425778" y="1186523"/>
                    <a:pt x="425778" y="1084874"/>
                  </a:cubicBezTo>
                  <a:lnTo>
                    <a:pt x="425778" y="1075307"/>
                  </a:lnTo>
                  <a:cubicBezTo>
                    <a:pt x="425778" y="941369"/>
                    <a:pt x="393409" y="903400"/>
                    <a:pt x="329344" y="866552"/>
                  </a:cubicBezTo>
                  <a:lnTo>
                    <a:pt x="287633" y="844196"/>
                  </a:lnTo>
                  <a:lnTo>
                    <a:pt x="266880" y="837768"/>
                  </a:lnTo>
                  <a:cubicBezTo>
                    <a:pt x="110046" y="771577"/>
                    <a:pt x="0" y="616620"/>
                    <a:pt x="0" y="436016"/>
                  </a:cubicBezTo>
                  <a:cubicBezTo>
                    <a:pt x="0" y="195211"/>
                    <a:pt x="195637" y="0"/>
                    <a:pt x="436968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îṧlíḍe">
              <a:extLst>
                <a:ext uri="{FF2B5EF4-FFF2-40B4-BE49-F238E27FC236}">
                  <a16:creationId xmlns:a16="http://schemas.microsoft.com/office/drawing/2014/main" id="{FBE53C8E-9D96-42C1-B717-74AF8EBB3E99}"/>
                </a:ext>
              </a:extLst>
            </p:cNvPr>
            <p:cNvGrpSpPr/>
            <p:nvPr/>
          </p:nvGrpSpPr>
          <p:grpSpPr>
            <a:xfrm>
              <a:off x="5506364" y="3193899"/>
              <a:ext cx="1179241" cy="1160165"/>
              <a:chOff x="5283310" y="2630775"/>
              <a:chExt cx="1625381" cy="1599079"/>
            </a:xfrm>
            <a:solidFill>
              <a:schemeClr val="bg1">
                <a:lumMod val="95000"/>
              </a:schemeClr>
            </a:solidFill>
          </p:grpSpPr>
          <p:sp>
            <p:nvSpPr>
              <p:cNvPr id="56" name="íš1íḍè">
                <a:extLst>
                  <a:ext uri="{FF2B5EF4-FFF2-40B4-BE49-F238E27FC236}">
                    <a16:creationId xmlns:a16="http://schemas.microsoft.com/office/drawing/2014/main" id="{3629C70C-EF94-4414-98CC-85C9CF2C1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2170" y="2630775"/>
                <a:ext cx="85478" cy="85478"/>
              </a:xfrm>
              <a:custGeom>
                <a:avLst/>
                <a:gdLst>
                  <a:gd name="T0" fmla="*/ 39 w 39"/>
                  <a:gd name="T1" fmla="*/ 19 h 39"/>
                  <a:gd name="T2" fmla="*/ 19 w 39"/>
                  <a:gd name="T3" fmla="*/ 0 h 39"/>
                  <a:gd name="T4" fmla="*/ 0 w 39"/>
                  <a:gd name="T5" fmla="*/ 19 h 39"/>
                  <a:gd name="T6" fmla="*/ 19 w 39"/>
                  <a:gd name="T7" fmla="*/ 39 h 39"/>
                  <a:gd name="T8" fmla="*/ 39 w 39"/>
                  <a:gd name="T9" fmla="*/ 19 h 39"/>
                  <a:gd name="T10" fmla="*/ 19 w 39"/>
                  <a:gd name="T11" fmla="*/ 30 h 39"/>
                  <a:gd name="T12" fmla="*/ 8 w 39"/>
                  <a:gd name="T13" fmla="*/ 19 h 39"/>
                  <a:gd name="T14" fmla="*/ 19 w 39"/>
                  <a:gd name="T15" fmla="*/ 8 h 39"/>
                  <a:gd name="T16" fmla="*/ 30 w 39"/>
                  <a:gd name="T17" fmla="*/ 19 h 39"/>
                  <a:gd name="T18" fmla="*/ 19 w 39"/>
                  <a:gd name="T19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39" y="19"/>
                    </a:move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lose/>
                    <a:moveTo>
                      <a:pt x="19" y="30"/>
                    </a:move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5"/>
                      <a:pt x="25" y="30"/>
                      <a:pt x="1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isļïḋé">
                <a:extLst>
                  <a:ext uri="{FF2B5EF4-FFF2-40B4-BE49-F238E27FC236}">
                    <a16:creationId xmlns:a16="http://schemas.microsoft.com/office/drawing/2014/main" id="{54180C98-3016-48B7-87B6-4D287F531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8312" y="2680746"/>
                <a:ext cx="85478" cy="84162"/>
              </a:xfrm>
              <a:custGeom>
                <a:avLst/>
                <a:gdLst>
                  <a:gd name="T0" fmla="*/ 39 w 39"/>
                  <a:gd name="T1" fmla="*/ 19 h 38"/>
                  <a:gd name="T2" fmla="*/ 19 w 39"/>
                  <a:gd name="T3" fmla="*/ 0 h 38"/>
                  <a:gd name="T4" fmla="*/ 0 w 39"/>
                  <a:gd name="T5" fmla="*/ 19 h 38"/>
                  <a:gd name="T6" fmla="*/ 19 w 39"/>
                  <a:gd name="T7" fmla="*/ 38 h 38"/>
                  <a:gd name="T8" fmla="*/ 39 w 39"/>
                  <a:gd name="T9" fmla="*/ 19 h 38"/>
                  <a:gd name="T10" fmla="*/ 19 w 39"/>
                  <a:gd name="T11" fmla="*/ 30 h 38"/>
                  <a:gd name="T12" fmla="*/ 8 w 39"/>
                  <a:gd name="T13" fmla="*/ 19 h 38"/>
                  <a:gd name="T14" fmla="*/ 19 w 39"/>
                  <a:gd name="T15" fmla="*/ 8 h 38"/>
                  <a:gd name="T16" fmla="*/ 31 w 39"/>
                  <a:gd name="T17" fmla="*/ 19 h 38"/>
                  <a:gd name="T18" fmla="*/ 19 w 39"/>
                  <a:gd name="T19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8">
                    <a:moveTo>
                      <a:pt x="39" y="19"/>
                    </a:moveTo>
                    <a:cubicBezTo>
                      <a:pt x="39" y="8"/>
                      <a:pt x="30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8"/>
                      <a:pt x="19" y="38"/>
                    </a:cubicBezTo>
                    <a:cubicBezTo>
                      <a:pt x="30" y="38"/>
                      <a:pt x="39" y="30"/>
                      <a:pt x="39" y="19"/>
                    </a:cubicBezTo>
                    <a:close/>
                    <a:moveTo>
                      <a:pt x="19" y="30"/>
                    </a:move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5"/>
                      <a:pt x="26" y="30"/>
                      <a:pt x="1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iš1iďe">
                <a:extLst>
                  <a:ext uri="{FF2B5EF4-FFF2-40B4-BE49-F238E27FC236}">
                    <a16:creationId xmlns:a16="http://schemas.microsoft.com/office/drawing/2014/main" id="{8C25FE34-D92E-4972-9149-750876F70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8918" y="2760964"/>
                <a:ext cx="84162" cy="85478"/>
              </a:xfrm>
              <a:custGeom>
                <a:avLst/>
                <a:gdLst>
                  <a:gd name="T0" fmla="*/ 38 w 38"/>
                  <a:gd name="T1" fmla="*/ 20 h 39"/>
                  <a:gd name="T2" fmla="*/ 19 w 38"/>
                  <a:gd name="T3" fmla="*/ 0 h 39"/>
                  <a:gd name="T4" fmla="*/ 0 w 38"/>
                  <a:gd name="T5" fmla="*/ 20 h 39"/>
                  <a:gd name="T6" fmla="*/ 19 w 38"/>
                  <a:gd name="T7" fmla="*/ 39 h 39"/>
                  <a:gd name="T8" fmla="*/ 38 w 38"/>
                  <a:gd name="T9" fmla="*/ 20 h 39"/>
                  <a:gd name="T10" fmla="*/ 19 w 38"/>
                  <a:gd name="T11" fmla="*/ 31 h 39"/>
                  <a:gd name="T12" fmla="*/ 8 w 38"/>
                  <a:gd name="T13" fmla="*/ 20 h 39"/>
                  <a:gd name="T14" fmla="*/ 19 w 38"/>
                  <a:gd name="T15" fmla="*/ 8 h 39"/>
                  <a:gd name="T16" fmla="*/ 30 w 38"/>
                  <a:gd name="T17" fmla="*/ 20 h 39"/>
                  <a:gd name="T18" fmla="*/ 19 w 38"/>
                  <a:gd name="T1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38" y="20"/>
                    </a:moveTo>
                    <a:cubicBezTo>
                      <a:pt x="38" y="9"/>
                      <a:pt x="30" y="0"/>
                      <a:pt x="19" y="0"/>
                    </a:cubicBezTo>
                    <a:cubicBezTo>
                      <a:pt x="8" y="0"/>
                      <a:pt x="0" y="9"/>
                      <a:pt x="0" y="20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8" y="30"/>
                      <a:pt x="38" y="20"/>
                    </a:cubicBezTo>
                    <a:close/>
                    <a:moveTo>
                      <a:pt x="19" y="31"/>
                    </a:move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5" y="8"/>
                      <a:pt x="30" y="13"/>
                      <a:pt x="30" y="20"/>
                    </a:cubicBezTo>
                    <a:cubicBezTo>
                      <a:pt x="30" y="26"/>
                      <a:pt x="25" y="31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ï$ḻîḍe">
                <a:extLst>
                  <a:ext uri="{FF2B5EF4-FFF2-40B4-BE49-F238E27FC236}">
                    <a16:creationId xmlns:a16="http://schemas.microsoft.com/office/drawing/2014/main" id="{DD0641A4-F1B5-474F-B67D-416604153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935" y="2868796"/>
                <a:ext cx="85478" cy="85478"/>
              </a:xfrm>
              <a:custGeom>
                <a:avLst/>
                <a:gdLst>
                  <a:gd name="T0" fmla="*/ 39 w 39"/>
                  <a:gd name="T1" fmla="*/ 20 h 39"/>
                  <a:gd name="T2" fmla="*/ 19 w 39"/>
                  <a:gd name="T3" fmla="*/ 0 h 39"/>
                  <a:gd name="T4" fmla="*/ 0 w 39"/>
                  <a:gd name="T5" fmla="*/ 20 h 39"/>
                  <a:gd name="T6" fmla="*/ 19 w 39"/>
                  <a:gd name="T7" fmla="*/ 39 h 39"/>
                  <a:gd name="T8" fmla="*/ 39 w 39"/>
                  <a:gd name="T9" fmla="*/ 20 h 39"/>
                  <a:gd name="T10" fmla="*/ 19 w 39"/>
                  <a:gd name="T11" fmla="*/ 31 h 39"/>
                  <a:gd name="T12" fmla="*/ 8 w 39"/>
                  <a:gd name="T13" fmla="*/ 20 h 39"/>
                  <a:gd name="T14" fmla="*/ 19 w 39"/>
                  <a:gd name="T15" fmla="*/ 9 h 39"/>
                  <a:gd name="T16" fmla="*/ 31 w 39"/>
                  <a:gd name="T17" fmla="*/ 20 h 39"/>
                  <a:gd name="T18" fmla="*/ 19 w 39"/>
                  <a:gd name="T1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39" y="20"/>
                    </a:move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20"/>
                    </a:cubicBezTo>
                    <a:close/>
                    <a:moveTo>
                      <a:pt x="19" y="31"/>
                    </a:moveTo>
                    <a:cubicBezTo>
                      <a:pt x="13" y="31"/>
                      <a:pt x="8" y="26"/>
                      <a:pt x="8" y="20"/>
                    </a:cubicBezTo>
                    <a:cubicBezTo>
                      <a:pt x="8" y="14"/>
                      <a:pt x="13" y="9"/>
                      <a:pt x="19" y="9"/>
                    </a:cubicBezTo>
                    <a:cubicBezTo>
                      <a:pt x="26" y="9"/>
                      <a:pt x="31" y="14"/>
                      <a:pt x="31" y="20"/>
                    </a:cubicBezTo>
                    <a:cubicBezTo>
                      <a:pt x="31" y="26"/>
                      <a:pt x="26" y="31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íś1îḍé">
                <a:extLst>
                  <a:ext uri="{FF2B5EF4-FFF2-40B4-BE49-F238E27FC236}">
                    <a16:creationId xmlns:a16="http://schemas.microsoft.com/office/drawing/2014/main" id="{ABD1018E-B4C7-4EDF-A7FE-FD42A872B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186" y="3147583"/>
                <a:ext cx="86792" cy="86792"/>
              </a:xfrm>
              <a:custGeom>
                <a:avLst/>
                <a:gdLst>
                  <a:gd name="T0" fmla="*/ 39 w 39"/>
                  <a:gd name="T1" fmla="*/ 19 h 39"/>
                  <a:gd name="T2" fmla="*/ 19 w 39"/>
                  <a:gd name="T3" fmla="*/ 0 h 39"/>
                  <a:gd name="T4" fmla="*/ 0 w 39"/>
                  <a:gd name="T5" fmla="*/ 19 h 39"/>
                  <a:gd name="T6" fmla="*/ 19 w 39"/>
                  <a:gd name="T7" fmla="*/ 39 h 39"/>
                  <a:gd name="T8" fmla="*/ 39 w 39"/>
                  <a:gd name="T9" fmla="*/ 19 h 39"/>
                  <a:gd name="T10" fmla="*/ 19 w 39"/>
                  <a:gd name="T11" fmla="*/ 30 h 39"/>
                  <a:gd name="T12" fmla="*/ 8 w 39"/>
                  <a:gd name="T13" fmla="*/ 19 h 39"/>
                  <a:gd name="T14" fmla="*/ 19 w 39"/>
                  <a:gd name="T15" fmla="*/ 8 h 39"/>
                  <a:gd name="T16" fmla="*/ 31 w 39"/>
                  <a:gd name="T17" fmla="*/ 19 h 39"/>
                  <a:gd name="T18" fmla="*/ 19 w 39"/>
                  <a:gd name="T19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39" y="19"/>
                    </a:moveTo>
                    <a:cubicBezTo>
                      <a:pt x="39" y="8"/>
                      <a:pt x="30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lose/>
                    <a:moveTo>
                      <a:pt x="19" y="30"/>
                    </a:move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5"/>
                      <a:pt x="26" y="30"/>
                      <a:pt x="1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íşlïḍe">
                <a:extLst>
                  <a:ext uri="{FF2B5EF4-FFF2-40B4-BE49-F238E27FC236}">
                    <a16:creationId xmlns:a16="http://schemas.microsoft.com/office/drawing/2014/main" id="{AA8BAE0D-B570-46B7-A435-616F2AEEF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3310" y="3306702"/>
                <a:ext cx="84162" cy="84162"/>
              </a:xfrm>
              <a:custGeom>
                <a:avLst/>
                <a:gdLst>
                  <a:gd name="T0" fmla="*/ 38 w 38"/>
                  <a:gd name="T1" fmla="*/ 19 h 38"/>
                  <a:gd name="T2" fmla="*/ 19 w 38"/>
                  <a:gd name="T3" fmla="*/ 0 h 38"/>
                  <a:gd name="T4" fmla="*/ 0 w 38"/>
                  <a:gd name="T5" fmla="*/ 19 h 38"/>
                  <a:gd name="T6" fmla="*/ 19 w 38"/>
                  <a:gd name="T7" fmla="*/ 38 h 38"/>
                  <a:gd name="T8" fmla="*/ 38 w 38"/>
                  <a:gd name="T9" fmla="*/ 19 h 38"/>
                  <a:gd name="T10" fmla="*/ 19 w 38"/>
                  <a:gd name="T11" fmla="*/ 30 h 38"/>
                  <a:gd name="T12" fmla="*/ 8 w 38"/>
                  <a:gd name="T13" fmla="*/ 19 h 38"/>
                  <a:gd name="T14" fmla="*/ 19 w 38"/>
                  <a:gd name="T15" fmla="*/ 8 h 38"/>
                  <a:gd name="T16" fmla="*/ 30 w 38"/>
                  <a:gd name="T17" fmla="*/ 19 h 38"/>
                  <a:gd name="T18" fmla="*/ 19 w 38"/>
                  <a:gd name="T19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8">
                    <a:moveTo>
                      <a:pt x="38" y="19"/>
                    </a:moveTo>
                    <a:cubicBezTo>
                      <a:pt x="38" y="8"/>
                      <a:pt x="30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30"/>
                      <a:pt x="8" y="38"/>
                      <a:pt x="19" y="38"/>
                    </a:cubicBezTo>
                    <a:cubicBezTo>
                      <a:pt x="30" y="38"/>
                      <a:pt x="38" y="30"/>
                      <a:pt x="38" y="19"/>
                    </a:cubicBezTo>
                    <a:close/>
                    <a:moveTo>
                      <a:pt x="19" y="30"/>
                    </a:move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5"/>
                      <a:pt x="25" y="30"/>
                      <a:pt x="1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ïSļïḑè">
                <a:extLst>
                  <a:ext uri="{FF2B5EF4-FFF2-40B4-BE49-F238E27FC236}">
                    <a16:creationId xmlns:a16="http://schemas.microsoft.com/office/drawing/2014/main" id="{2AF3BC69-FBE4-4EC0-886A-CB914180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3310" y="3467136"/>
                <a:ext cx="84162" cy="86792"/>
              </a:xfrm>
              <a:custGeom>
                <a:avLst/>
                <a:gdLst>
                  <a:gd name="T0" fmla="*/ 38 w 38"/>
                  <a:gd name="T1" fmla="*/ 19 h 39"/>
                  <a:gd name="T2" fmla="*/ 19 w 38"/>
                  <a:gd name="T3" fmla="*/ 0 h 39"/>
                  <a:gd name="T4" fmla="*/ 0 w 38"/>
                  <a:gd name="T5" fmla="*/ 19 h 39"/>
                  <a:gd name="T6" fmla="*/ 19 w 38"/>
                  <a:gd name="T7" fmla="*/ 39 h 39"/>
                  <a:gd name="T8" fmla="*/ 38 w 38"/>
                  <a:gd name="T9" fmla="*/ 19 h 39"/>
                  <a:gd name="T10" fmla="*/ 19 w 38"/>
                  <a:gd name="T11" fmla="*/ 31 h 39"/>
                  <a:gd name="T12" fmla="*/ 8 w 38"/>
                  <a:gd name="T13" fmla="*/ 19 h 39"/>
                  <a:gd name="T14" fmla="*/ 19 w 38"/>
                  <a:gd name="T15" fmla="*/ 8 h 39"/>
                  <a:gd name="T16" fmla="*/ 30 w 38"/>
                  <a:gd name="T17" fmla="*/ 19 h 39"/>
                  <a:gd name="T18" fmla="*/ 19 w 38"/>
                  <a:gd name="T1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38" y="19"/>
                    </a:moveTo>
                    <a:cubicBezTo>
                      <a:pt x="38" y="9"/>
                      <a:pt x="30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8" y="30"/>
                      <a:pt x="38" y="19"/>
                    </a:cubicBezTo>
                    <a:close/>
                    <a:moveTo>
                      <a:pt x="19" y="31"/>
                    </a:move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6"/>
                      <a:pt x="25" y="31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íSlïḋe">
                <a:extLst>
                  <a:ext uri="{FF2B5EF4-FFF2-40B4-BE49-F238E27FC236}">
                    <a16:creationId xmlns:a16="http://schemas.microsoft.com/office/drawing/2014/main" id="{6F7A4A7F-E38A-4975-865C-C100D09B3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186" y="3626255"/>
                <a:ext cx="86792" cy="85478"/>
              </a:xfrm>
              <a:custGeom>
                <a:avLst/>
                <a:gdLst>
                  <a:gd name="T0" fmla="*/ 39 w 39"/>
                  <a:gd name="T1" fmla="*/ 19 h 39"/>
                  <a:gd name="T2" fmla="*/ 19 w 39"/>
                  <a:gd name="T3" fmla="*/ 0 h 39"/>
                  <a:gd name="T4" fmla="*/ 0 w 39"/>
                  <a:gd name="T5" fmla="*/ 19 h 39"/>
                  <a:gd name="T6" fmla="*/ 19 w 39"/>
                  <a:gd name="T7" fmla="*/ 39 h 39"/>
                  <a:gd name="T8" fmla="*/ 39 w 39"/>
                  <a:gd name="T9" fmla="*/ 19 h 39"/>
                  <a:gd name="T10" fmla="*/ 19 w 39"/>
                  <a:gd name="T11" fmla="*/ 30 h 39"/>
                  <a:gd name="T12" fmla="*/ 8 w 39"/>
                  <a:gd name="T13" fmla="*/ 19 h 39"/>
                  <a:gd name="T14" fmla="*/ 19 w 39"/>
                  <a:gd name="T15" fmla="*/ 8 h 39"/>
                  <a:gd name="T16" fmla="*/ 31 w 39"/>
                  <a:gd name="T17" fmla="*/ 19 h 39"/>
                  <a:gd name="T18" fmla="*/ 19 w 39"/>
                  <a:gd name="T19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39" y="19"/>
                    </a:moveTo>
                    <a:cubicBezTo>
                      <a:pt x="39" y="8"/>
                      <a:pt x="30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lose/>
                    <a:moveTo>
                      <a:pt x="19" y="30"/>
                    </a:move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5"/>
                      <a:pt x="26" y="30"/>
                      <a:pt x="1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i$ḷíḑê">
                <a:extLst>
                  <a:ext uri="{FF2B5EF4-FFF2-40B4-BE49-F238E27FC236}">
                    <a16:creationId xmlns:a16="http://schemas.microsoft.com/office/drawing/2014/main" id="{2D2AE85A-8302-435B-BAFC-C3865B40B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935" y="3903726"/>
                <a:ext cx="85478" cy="85478"/>
              </a:xfrm>
              <a:custGeom>
                <a:avLst/>
                <a:gdLst>
                  <a:gd name="T0" fmla="*/ 39 w 39"/>
                  <a:gd name="T1" fmla="*/ 20 h 39"/>
                  <a:gd name="T2" fmla="*/ 19 w 39"/>
                  <a:gd name="T3" fmla="*/ 0 h 39"/>
                  <a:gd name="T4" fmla="*/ 0 w 39"/>
                  <a:gd name="T5" fmla="*/ 20 h 39"/>
                  <a:gd name="T6" fmla="*/ 19 w 39"/>
                  <a:gd name="T7" fmla="*/ 39 h 39"/>
                  <a:gd name="T8" fmla="*/ 39 w 39"/>
                  <a:gd name="T9" fmla="*/ 20 h 39"/>
                  <a:gd name="T10" fmla="*/ 19 w 39"/>
                  <a:gd name="T11" fmla="*/ 31 h 39"/>
                  <a:gd name="T12" fmla="*/ 8 w 39"/>
                  <a:gd name="T13" fmla="*/ 20 h 39"/>
                  <a:gd name="T14" fmla="*/ 19 w 39"/>
                  <a:gd name="T15" fmla="*/ 8 h 39"/>
                  <a:gd name="T16" fmla="*/ 31 w 39"/>
                  <a:gd name="T17" fmla="*/ 20 h 39"/>
                  <a:gd name="T18" fmla="*/ 19 w 39"/>
                  <a:gd name="T1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39" y="20"/>
                    </a:move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20"/>
                    </a:cubicBezTo>
                    <a:close/>
                    <a:moveTo>
                      <a:pt x="19" y="31"/>
                    </a:move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6" y="8"/>
                      <a:pt x="31" y="13"/>
                      <a:pt x="31" y="20"/>
                    </a:cubicBezTo>
                    <a:cubicBezTo>
                      <a:pt x="31" y="26"/>
                      <a:pt x="26" y="31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iŝľïde">
                <a:extLst>
                  <a:ext uri="{FF2B5EF4-FFF2-40B4-BE49-F238E27FC236}">
                    <a16:creationId xmlns:a16="http://schemas.microsoft.com/office/drawing/2014/main" id="{CCCB7EA5-5FC4-4B6D-A1C5-9271B63555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8918" y="4011559"/>
                <a:ext cx="84162" cy="85478"/>
              </a:xfrm>
              <a:custGeom>
                <a:avLst/>
                <a:gdLst>
                  <a:gd name="T0" fmla="*/ 38 w 38"/>
                  <a:gd name="T1" fmla="*/ 20 h 39"/>
                  <a:gd name="T2" fmla="*/ 19 w 38"/>
                  <a:gd name="T3" fmla="*/ 0 h 39"/>
                  <a:gd name="T4" fmla="*/ 0 w 38"/>
                  <a:gd name="T5" fmla="*/ 20 h 39"/>
                  <a:gd name="T6" fmla="*/ 19 w 38"/>
                  <a:gd name="T7" fmla="*/ 39 h 39"/>
                  <a:gd name="T8" fmla="*/ 38 w 38"/>
                  <a:gd name="T9" fmla="*/ 20 h 39"/>
                  <a:gd name="T10" fmla="*/ 19 w 38"/>
                  <a:gd name="T11" fmla="*/ 31 h 39"/>
                  <a:gd name="T12" fmla="*/ 8 w 38"/>
                  <a:gd name="T13" fmla="*/ 20 h 39"/>
                  <a:gd name="T14" fmla="*/ 19 w 38"/>
                  <a:gd name="T15" fmla="*/ 9 h 39"/>
                  <a:gd name="T16" fmla="*/ 30 w 38"/>
                  <a:gd name="T17" fmla="*/ 20 h 39"/>
                  <a:gd name="T18" fmla="*/ 19 w 38"/>
                  <a:gd name="T1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38" y="20"/>
                    </a:moveTo>
                    <a:cubicBezTo>
                      <a:pt x="38" y="9"/>
                      <a:pt x="30" y="0"/>
                      <a:pt x="19" y="0"/>
                    </a:cubicBezTo>
                    <a:cubicBezTo>
                      <a:pt x="8" y="0"/>
                      <a:pt x="0" y="9"/>
                      <a:pt x="0" y="20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8" y="30"/>
                      <a:pt x="38" y="20"/>
                    </a:cubicBezTo>
                    <a:close/>
                    <a:moveTo>
                      <a:pt x="19" y="31"/>
                    </a:moveTo>
                    <a:cubicBezTo>
                      <a:pt x="13" y="31"/>
                      <a:pt x="8" y="26"/>
                      <a:pt x="8" y="20"/>
                    </a:cubicBezTo>
                    <a:cubicBezTo>
                      <a:pt x="8" y="14"/>
                      <a:pt x="13" y="9"/>
                      <a:pt x="19" y="9"/>
                    </a:cubicBezTo>
                    <a:cubicBezTo>
                      <a:pt x="25" y="9"/>
                      <a:pt x="30" y="14"/>
                      <a:pt x="30" y="20"/>
                    </a:cubicBezTo>
                    <a:cubicBezTo>
                      <a:pt x="30" y="26"/>
                      <a:pt x="25" y="31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iṡḷiḍè">
                <a:extLst>
                  <a:ext uri="{FF2B5EF4-FFF2-40B4-BE49-F238E27FC236}">
                    <a16:creationId xmlns:a16="http://schemas.microsoft.com/office/drawing/2014/main" id="{27913FBD-8DDE-490F-B748-F86664FF2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8312" y="4093091"/>
                <a:ext cx="85478" cy="85478"/>
              </a:xfrm>
              <a:custGeom>
                <a:avLst/>
                <a:gdLst>
                  <a:gd name="T0" fmla="*/ 39 w 39"/>
                  <a:gd name="T1" fmla="*/ 19 h 39"/>
                  <a:gd name="T2" fmla="*/ 19 w 39"/>
                  <a:gd name="T3" fmla="*/ 0 h 39"/>
                  <a:gd name="T4" fmla="*/ 0 w 39"/>
                  <a:gd name="T5" fmla="*/ 19 h 39"/>
                  <a:gd name="T6" fmla="*/ 19 w 39"/>
                  <a:gd name="T7" fmla="*/ 39 h 39"/>
                  <a:gd name="T8" fmla="*/ 39 w 39"/>
                  <a:gd name="T9" fmla="*/ 19 h 39"/>
                  <a:gd name="T10" fmla="*/ 19 w 39"/>
                  <a:gd name="T11" fmla="*/ 31 h 39"/>
                  <a:gd name="T12" fmla="*/ 8 w 39"/>
                  <a:gd name="T13" fmla="*/ 19 h 39"/>
                  <a:gd name="T14" fmla="*/ 19 w 39"/>
                  <a:gd name="T15" fmla="*/ 8 h 39"/>
                  <a:gd name="T16" fmla="*/ 31 w 39"/>
                  <a:gd name="T17" fmla="*/ 19 h 39"/>
                  <a:gd name="T18" fmla="*/ 19 w 39"/>
                  <a:gd name="T1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39" y="19"/>
                    </a:move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lose/>
                    <a:moveTo>
                      <a:pt x="19" y="31"/>
                    </a:move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19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îSľiḍê">
                <a:extLst>
                  <a:ext uri="{FF2B5EF4-FFF2-40B4-BE49-F238E27FC236}">
                    <a16:creationId xmlns:a16="http://schemas.microsoft.com/office/drawing/2014/main" id="{D510AA6E-CF2A-4631-9D75-A1A0B20E0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2170" y="4143062"/>
                <a:ext cx="85478" cy="86792"/>
              </a:xfrm>
              <a:custGeom>
                <a:avLst/>
                <a:gdLst>
                  <a:gd name="T0" fmla="*/ 39 w 39"/>
                  <a:gd name="T1" fmla="*/ 19 h 39"/>
                  <a:gd name="T2" fmla="*/ 19 w 39"/>
                  <a:gd name="T3" fmla="*/ 0 h 39"/>
                  <a:gd name="T4" fmla="*/ 0 w 39"/>
                  <a:gd name="T5" fmla="*/ 19 h 39"/>
                  <a:gd name="T6" fmla="*/ 19 w 39"/>
                  <a:gd name="T7" fmla="*/ 39 h 39"/>
                  <a:gd name="T8" fmla="*/ 39 w 39"/>
                  <a:gd name="T9" fmla="*/ 19 h 39"/>
                  <a:gd name="T10" fmla="*/ 19 w 39"/>
                  <a:gd name="T11" fmla="*/ 30 h 39"/>
                  <a:gd name="T12" fmla="*/ 8 w 39"/>
                  <a:gd name="T13" fmla="*/ 19 h 39"/>
                  <a:gd name="T14" fmla="*/ 19 w 39"/>
                  <a:gd name="T15" fmla="*/ 8 h 39"/>
                  <a:gd name="T16" fmla="*/ 30 w 39"/>
                  <a:gd name="T17" fmla="*/ 19 h 39"/>
                  <a:gd name="T18" fmla="*/ 19 w 39"/>
                  <a:gd name="T19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39" y="19"/>
                    </a:moveTo>
                    <a:cubicBezTo>
                      <a:pt x="39" y="8"/>
                      <a:pt x="30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lose/>
                    <a:moveTo>
                      <a:pt x="19" y="30"/>
                    </a:move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5"/>
                      <a:pt x="25" y="30"/>
                      <a:pt x="19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ísḷîḋè">
                <a:extLst>
                  <a:ext uri="{FF2B5EF4-FFF2-40B4-BE49-F238E27FC236}">
                    <a16:creationId xmlns:a16="http://schemas.microsoft.com/office/drawing/2014/main" id="{3693124F-9BA0-480F-9621-9004BB597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53" y="4143062"/>
                <a:ext cx="85478" cy="86792"/>
              </a:xfrm>
              <a:custGeom>
                <a:avLst/>
                <a:gdLst>
                  <a:gd name="T0" fmla="*/ 0 w 39"/>
                  <a:gd name="T1" fmla="*/ 19 h 39"/>
                  <a:gd name="T2" fmla="*/ 19 w 39"/>
                  <a:gd name="T3" fmla="*/ 39 h 39"/>
                  <a:gd name="T4" fmla="*/ 39 w 39"/>
                  <a:gd name="T5" fmla="*/ 19 h 39"/>
                  <a:gd name="T6" fmla="*/ 19 w 39"/>
                  <a:gd name="T7" fmla="*/ 0 h 39"/>
                  <a:gd name="T8" fmla="*/ 0 w 39"/>
                  <a:gd name="T9" fmla="*/ 19 h 39"/>
                  <a:gd name="T10" fmla="*/ 19 w 39"/>
                  <a:gd name="T11" fmla="*/ 8 h 39"/>
                  <a:gd name="T12" fmla="*/ 30 w 39"/>
                  <a:gd name="T13" fmla="*/ 19 h 39"/>
                  <a:gd name="T14" fmla="*/ 19 w 39"/>
                  <a:gd name="T15" fmla="*/ 30 h 39"/>
                  <a:gd name="T16" fmla="*/ 8 w 39"/>
                  <a:gd name="T17" fmla="*/ 19 h 39"/>
                  <a:gd name="T18" fmla="*/ 19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19"/>
                    </a:move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8"/>
                      <a:pt x="30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lose/>
                    <a:moveTo>
                      <a:pt x="19" y="8"/>
                    </a:move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5"/>
                      <a:pt x="25" y="30"/>
                      <a:pt x="19" y="30"/>
                    </a:cubicBez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ïṥ1iḑe">
                <a:extLst>
                  <a:ext uri="{FF2B5EF4-FFF2-40B4-BE49-F238E27FC236}">
                    <a16:creationId xmlns:a16="http://schemas.microsoft.com/office/drawing/2014/main" id="{EE242F7C-29B1-43BB-A866-6AFAB57AD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8212" y="4093091"/>
                <a:ext cx="84162" cy="85478"/>
              </a:xfrm>
              <a:custGeom>
                <a:avLst/>
                <a:gdLst>
                  <a:gd name="T0" fmla="*/ 0 w 38"/>
                  <a:gd name="T1" fmla="*/ 19 h 39"/>
                  <a:gd name="T2" fmla="*/ 19 w 38"/>
                  <a:gd name="T3" fmla="*/ 39 h 39"/>
                  <a:gd name="T4" fmla="*/ 38 w 38"/>
                  <a:gd name="T5" fmla="*/ 19 h 39"/>
                  <a:gd name="T6" fmla="*/ 19 w 38"/>
                  <a:gd name="T7" fmla="*/ 0 h 39"/>
                  <a:gd name="T8" fmla="*/ 0 w 38"/>
                  <a:gd name="T9" fmla="*/ 19 h 39"/>
                  <a:gd name="T10" fmla="*/ 19 w 38"/>
                  <a:gd name="T11" fmla="*/ 8 h 39"/>
                  <a:gd name="T12" fmla="*/ 30 w 38"/>
                  <a:gd name="T13" fmla="*/ 19 h 39"/>
                  <a:gd name="T14" fmla="*/ 19 w 38"/>
                  <a:gd name="T15" fmla="*/ 31 h 39"/>
                  <a:gd name="T16" fmla="*/ 8 w 38"/>
                  <a:gd name="T17" fmla="*/ 19 h 39"/>
                  <a:gd name="T18" fmla="*/ 19 w 38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9">
                    <a:moveTo>
                      <a:pt x="0" y="19"/>
                    </a:move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8" y="30"/>
                      <a:pt x="38" y="19"/>
                    </a:cubicBezTo>
                    <a:cubicBezTo>
                      <a:pt x="38" y="9"/>
                      <a:pt x="30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lose/>
                    <a:moveTo>
                      <a:pt x="19" y="8"/>
                    </a:move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6"/>
                      <a:pt x="25" y="31"/>
                      <a:pt x="19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ïsľíďé">
                <a:extLst>
                  <a:ext uri="{FF2B5EF4-FFF2-40B4-BE49-F238E27FC236}">
                    <a16:creationId xmlns:a16="http://schemas.microsoft.com/office/drawing/2014/main" id="{5D08E160-EC71-4D3C-92ED-16BC0DE33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605" y="4011559"/>
                <a:ext cx="85478" cy="85478"/>
              </a:xfrm>
              <a:custGeom>
                <a:avLst/>
                <a:gdLst>
                  <a:gd name="T0" fmla="*/ 0 w 39"/>
                  <a:gd name="T1" fmla="*/ 20 h 39"/>
                  <a:gd name="T2" fmla="*/ 20 w 39"/>
                  <a:gd name="T3" fmla="*/ 39 h 39"/>
                  <a:gd name="T4" fmla="*/ 39 w 39"/>
                  <a:gd name="T5" fmla="*/ 20 h 39"/>
                  <a:gd name="T6" fmla="*/ 20 w 39"/>
                  <a:gd name="T7" fmla="*/ 0 h 39"/>
                  <a:gd name="T8" fmla="*/ 0 w 39"/>
                  <a:gd name="T9" fmla="*/ 20 h 39"/>
                  <a:gd name="T10" fmla="*/ 20 w 39"/>
                  <a:gd name="T11" fmla="*/ 9 h 39"/>
                  <a:gd name="T12" fmla="*/ 31 w 39"/>
                  <a:gd name="T13" fmla="*/ 20 h 39"/>
                  <a:gd name="T14" fmla="*/ 20 w 39"/>
                  <a:gd name="T15" fmla="*/ 31 h 39"/>
                  <a:gd name="T16" fmla="*/ 8 w 39"/>
                  <a:gd name="T17" fmla="*/ 20 h 39"/>
                  <a:gd name="T18" fmla="*/ 20 w 39"/>
                  <a:gd name="T19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20"/>
                    </a:moveTo>
                    <a:cubicBezTo>
                      <a:pt x="0" y="30"/>
                      <a:pt x="9" y="39"/>
                      <a:pt x="20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20" y="9"/>
                    </a:moveTo>
                    <a:cubicBezTo>
                      <a:pt x="26" y="9"/>
                      <a:pt x="31" y="14"/>
                      <a:pt x="31" y="20"/>
                    </a:cubicBezTo>
                    <a:cubicBezTo>
                      <a:pt x="31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4"/>
                      <a:pt x="13" y="9"/>
                      <a:pt x="2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îS1íḓe">
                <a:extLst>
                  <a:ext uri="{FF2B5EF4-FFF2-40B4-BE49-F238E27FC236}">
                    <a16:creationId xmlns:a16="http://schemas.microsoft.com/office/drawing/2014/main" id="{04975AB6-1246-412F-98DB-A4C3D5FFB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8588" y="3903726"/>
                <a:ext cx="86792" cy="85478"/>
              </a:xfrm>
              <a:custGeom>
                <a:avLst/>
                <a:gdLst>
                  <a:gd name="T0" fmla="*/ 0 w 39"/>
                  <a:gd name="T1" fmla="*/ 20 h 39"/>
                  <a:gd name="T2" fmla="*/ 19 w 39"/>
                  <a:gd name="T3" fmla="*/ 39 h 39"/>
                  <a:gd name="T4" fmla="*/ 39 w 39"/>
                  <a:gd name="T5" fmla="*/ 20 h 39"/>
                  <a:gd name="T6" fmla="*/ 19 w 39"/>
                  <a:gd name="T7" fmla="*/ 0 h 39"/>
                  <a:gd name="T8" fmla="*/ 0 w 39"/>
                  <a:gd name="T9" fmla="*/ 20 h 39"/>
                  <a:gd name="T10" fmla="*/ 19 w 39"/>
                  <a:gd name="T11" fmla="*/ 8 h 39"/>
                  <a:gd name="T12" fmla="*/ 30 w 39"/>
                  <a:gd name="T13" fmla="*/ 20 h 39"/>
                  <a:gd name="T14" fmla="*/ 19 w 39"/>
                  <a:gd name="T15" fmla="*/ 31 h 39"/>
                  <a:gd name="T16" fmla="*/ 8 w 39"/>
                  <a:gd name="T17" fmla="*/ 20 h 39"/>
                  <a:gd name="T18" fmla="*/ 19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20"/>
                    </a:move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19" y="8"/>
                    </a:moveTo>
                    <a:cubicBezTo>
                      <a:pt x="25" y="8"/>
                      <a:pt x="30" y="13"/>
                      <a:pt x="30" y="20"/>
                    </a:cubicBezTo>
                    <a:cubicBezTo>
                      <a:pt x="30" y="26"/>
                      <a:pt x="25" y="31"/>
                      <a:pt x="19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íśļïḍe">
                <a:extLst>
                  <a:ext uri="{FF2B5EF4-FFF2-40B4-BE49-F238E27FC236}">
                    <a16:creationId xmlns:a16="http://schemas.microsoft.com/office/drawing/2014/main" id="{98398F64-04A1-438A-81C4-93D182E35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338" y="3626255"/>
                <a:ext cx="85478" cy="85478"/>
              </a:xfrm>
              <a:custGeom>
                <a:avLst/>
                <a:gdLst>
                  <a:gd name="T0" fmla="*/ 0 w 39"/>
                  <a:gd name="T1" fmla="*/ 19 h 39"/>
                  <a:gd name="T2" fmla="*/ 19 w 39"/>
                  <a:gd name="T3" fmla="*/ 39 h 39"/>
                  <a:gd name="T4" fmla="*/ 39 w 39"/>
                  <a:gd name="T5" fmla="*/ 19 h 39"/>
                  <a:gd name="T6" fmla="*/ 19 w 39"/>
                  <a:gd name="T7" fmla="*/ 0 h 39"/>
                  <a:gd name="T8" fmla="*/ 0 w 39"/>
                  <a:gd name="T9" fmla="*/ 19 h 39"/>
                  <a:gd name="T10" fmla="*/ 19 w 39"/>
                  <a:gd name="T11" fmla="*/ 8 h 39"/>
                  <a:gd name="T12" fmla="*/ 30 w 39"/>
                  <a:gd name="T13" fmla="*/ 19 h 39"/>
                  <a:gd name="T14" fmla="*/ 19 w 39"/>
                  <a:gd name="T15" fmla="*/ 30 h 39"/>
                  <a:gd name="T16" fmla="*/ 8 w 39"/>
                  <a:gd name="T17" fmla="*/ 19 h 39"/>
                  <a:gd name="T18" fmla="*/ 19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19"/>
                    </a:move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lose/>
                    <a:moveTo>
                      <a:pt x="19" y="8"/>
                    </a:move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5"/>
                      <a:pt x="25" y="30"/>
                      <a:pt x="19" y="30"/>
                    </a:cubicBez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îşḻïďè">
                <a:extLst>
                  <a:ext uri="{FF2B5EF4-FFF2-40B4-BE49-F238E27FC236}">
                    <a16:creationId xmlns:a16="http://schemas.microsoft.com/office/drawing/2014/main" id="{F479F15B-606C-4789-B73D-2E524F101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213" y="3467136"/>
                <a:ext cx="85478" cy="86792"/>
              </a:xfrm>
              <a:custGeom>
                <a:avLst/>
                <a:gdLst>
                  <a:gd name="T0" fmla="*/ 0 w 39"/>
                  <a:gd name="T1" fmla="*/ 19 h 39"/>
                  <a:gd name="T2" fmla="*/ 19 w 39"/>
                  <a:gd name="T3" fmla="*/ 39 h 39"/>
                  <a:gd name="T4" fmla="*/ 39 w 39"/>
                  <a:gd name="T5" fmla="*/ 19 h 39"/>
                  <a:gd name="T6" fmla="*/ 19 w 39"/>
                  <a:gd name="T7" fmla="*/ 0 h 39"/>
                  <a:gd name="T8" fmla="*/ 0 w 39"/>
                  <a:gd name="T9" fmla="*/ 19 h 39"/>
                  <a:gd name="T10" fmla="*/ 19 w 39"/>
                  <a:gd name="T11" fmla="*/ 8 h 39"/>
                  <a:gd name="T12" fmla="*/ 31 w 39"/>
                  <a:gd name="T13" fmla="*/ 19 h 39"/>
                  <a:gd name="T14" fmla="*/ 19 w 39"/>
                  <a:gd name="T15" fmla="*/ 31 h 39"/>
                  <a:gd name="T16" fmla="*/ 8 w 39"/>
                  <a:gd name="T17" fmla="*/ 19 h 39"/>
                  <a:gd name="T18" fmla="*/ 19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19"/>
                    </a:move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lose/>
                    <a:moveTo>
                      <a:pt x="19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6"/>
                      <a:pt x="26" y="31"/>
                      <a:pt x="19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iṩľiďè">
                <a:extLst>
                  <a:ext uri="{FF2B5EF4-FFF2-40B4-BE49-F238E27FC236}">
                    <a16:creationId xmlns:a16="http://schemas.microsoft.com/office/drawing/2014/main" id="{ABE10A6E-A138-4E36-A843-09E48A2F4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213" y="3306702"/>
                <a:ext cx="85478" cy="84162"/>
              </a:xfrm>
              <a:custGeom>
                <a:avLst/>
                <a:gdLst>
                  <a:gd name="T0" fmla="*/ 0 w 39"/>
                  <a:gd name="T1" fmla="*/ 19 h 38"/>
                  <a:gd name="T2" fmla="*/ 19 w 39"/>
                  <a:gd name="T3" fmla="*/ 38 h 38"/>
                  <a:gd name="T4" fmla="*/ 39 w 39"/>
                  <a:gd name="T5" fmla="*/ 19 h 38"/>
                  <a:gd name="T6" fmla="*/ 19 w 39"/>
                  <a:gd name="T7" fmla="*/ 0 h 38"/>
                  <a:gd name="T8" fmla="*/ 0 w 39"/>
                  <a:gd name="T9" fmla="*/ 19 h 38"/>
                  <a:gd name="T10" fmla="*/ 19 w 39"/>
                  <a:gd name="T11" fmla="*/ 8 h 38"/>
                  <a:gd name="T12" fmla="*/ 31 w 39"/>
                  <a:gd name="T13" fmla="*/ 19 h 38"/>
                  <a:gd name="T14" fmla="*/ 19 w 39"/>
                  <a:gd name="T15" fmla="*/ 30 h 38"/>
                  <a:gd name="T16" fmla="*/ 8 w 39"/>
                  <a:gd name="T17" fmla="*/ 19 h 38"/>
                  <a:gd name="T18" fmla="*/ 19 w 39"/>
                  <a:gd name="T1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8">
                    <a:moveTo>
                      <a:pt x="0" y="19"/>
                    </a:moveTo>
                    <a:cubicBezTo>
                      <a:pt x="0" y="30"/>
                      <a:pt x="9" y="38"/>
                      <a:pt x="19" y="38"/>
                    </a:cubicBezTo>
                    <a:cubicBezTo>
                      <a:pt x="30" y="38"/>
                      <a:pt x="39" y="30"/>
                      <a:pt x="39" y="19"/>
                    </a:cubicBezTo>
                    <a:cubicBezTo>
                      <a:pt x="39" y="8"/>
                      <a:pt x="30" y="0"/>
                      <a:pt x="19" y="0"/>
                    </a:cubicBezTo>
                    <a:cubicBezTo>
                      <a:pt x="9" y="0"/>
                      <a:pt x="0" y="8"/>
                      <a:pt x="0" y="19"/>
                    </a:cubicBezTo>
                    <a:close/>
                    <a:moveTo>
                      <a:pt x="19" y="8"/>
                    </a:moveTo>
                    <a:cubicBezTo>
                      <a:pt x="26" y="8"/>
                      <a:pt x="31" y="13"/>
                      <a:pt x="31" y="19"/>
                    </a:cubicBezTo>
                    <a:cubicBezTo>
                      <a:pt x="31" y="25"/>
                      <a:pt x="26" y="30"/>
                      <a:pt x="19" y="30"/>
                    </a:cubicBez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iSḷîḋè">
                <a:extLst>
                  <a:ext uri="{FF2B5EF4-FFF2-40B4-BE49-F238E27FC236}">
                    <a16:creationId xmlns:a16="http://schemas.microsoft.com/office/drawing/2014/main" id="{E6E9DF1C-FA78-475D-AD2D-64191A647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0338" y="3147583"/>
                <a:ext cx="85478" cy="86792"/>
              </a:xfrm>
              <a:custGeom>
                <a:avLst/>
                <a:gdLst>
                  <a:gd name="T0" fmla="*/ 0 w 39"/>
                  <a:gd name="T1" fmla="*/ 19 h 39"/>
                  <a:gd name="T2" fmla="*/ 19 w 39"/>
                  <a:gd name="T3" fmla="*/ 39 h 39"/>
                  <a:gd name="T4" fmla="*/ 39 w 39"/>
                  <a:gd name="T5" fmla="*/ 19 h 39"/>
                  <a:gd name="T6" fmla="*/ 19 w 39"/>
                  <a:gd name="T7" fmla="*/ 0 h 39"/>
                  <a:gd name="T8" fmla="*/ 0 w 39"/>
                  <a:gd name="T9" fmla="*/ 19 h 39"/>
                  <a:gd name="T10" fmla="*/ 19 w 39"/>
                  <a:gd name="T11" fmla="*/ 8 h 39"/>
                  <a:gd name="T12" fmla="*/ 30 w 39"/>
                  <a:gd name="T13" fmla="*/ 19 h 39"/>
                  <a:gd name="T14" fmla="*/ 19 w 39"/>
                  <a:gd name="T15" fmla="*/ 30 h 39"/>
                  <a:gd name="T16" fmla="*/ 8 w 39"/>
                  <a:gd name="T17" fmla="*/ 19 h 39"/>
                  <a:gd name="T18" fmla="*/ 19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19"/>
                    </a:move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lose/>
                    <a:moveTo>
                      <a:pt x="19" y="8"/>
                    </a:move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5"/>
                      <a:pt x="25" y="30"/>
                      <a:pt x="19" y="30"/>
                    </a:cubicBez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ï$lïḍè">
                <a:extLst>
                  <a:ext uri="{FF2B5EF4-FFF2-40B4-BE49-F238E27FC236}">
                    <a16:creationId xmlns:a16="http://schemas.microsoft.com/office/drawing/2014/main" id="{1DC94A35-00AE-4360-AD81-4D4A7B877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8588" y="2868796"/>
                <a:ext cx="86792" cy="85478"/>
              </a:xfrm>
              <a:custGeom>
                <a:avLst/>
                <a:gdLst>
                  <a:gd name="T0" fmla="*/ 0 w 39"/>
                  <a:gd name="T1" fmla="*/ 20 h 39"/>
                  <a:gd name="T2" fmla="*/ 19 w 39"/>
                  <a:gd name="T3" fmla="*/ 39 h 39"/>
                  <a:gd name="T4" fmla="*/ 39 w 39"/>
                  <a:gd name="T5" fmla="*/ 20 h 39"/>
                  <a:gd name="T6" fmla="*/ 19 w 39"/>
                  <a:gd name="T7" fmla="*/ 0 h 39"/>
                  <a:gd name="T8" fmla="*/ 0 w 39"/>
                  <a:gd name="T9" fmla="*/ 20 h 39"/>
                  <a:gd name="T10" fmla="*/ 19 w 39"/>
                  <a:gd name="T11" fmla="*/ 9 h 39"/>
                  <a:gd name="T12" fmla="*/ 30 w 39"/>
                  <a:gd name="T13" fmla="*/ 20 h 39"/>
                  <a:gd name="T14" fmla="*/ 19 w 39"/>
                  <a:gd name="T15" fmla="*/ 31 h 39"/>
                  <a:gd name="T16" fmla="*/ 8 w 39"/>
                  <a:gd name="T17" fmla="*/ 20 h 39"/>
                  <a:gd name="T18" fmla="*/ 19 w 39"/>
                  <a:gd name="T19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20"/>
                    </a:move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19" y="9"/>
                    </a:moveTo>
                    <a:cubicBezTo>
                      <a:pt x="25" y="9"/>
                      <a:pt x="30" y="14"/>
                      <a:pt x="30" y="20"/>
                    </a:cubicBezTo>
                    <a:cubicBezTo>
                      <a:pt x="30" y="26"/>
                      <a:pt x="25" y="31"/>
                      <a:pt x="19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4"/>
                      <a:pt x="13" y="9"/>
                      <a:pt x="19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ïşľîḋê">
                <a:extLst>
                  <a:ext uri="{FF2B5EF4-FFF2-40B4-BE49-F238E27FC236}">
                    <a16:creationId xmlns:a16="http://schemas.microsoft.com/office/drawing/2014/main" id="{6928ADE2-E119-4EEC-AF68-B9B76B045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605" y="2760964"/>
                <a:ext cx="85478" cy="85478"/>
              </a:xfrm>
              <a:custGeom>
                <a:avLst/>
                <a:gdLst>
                  <a:gd name="T0" fmla="*/ 0 w 39"/>
                  <a:gd name="T1" fmla="*/ 20 h 39"/>
                  <a:gd name="T2" fmla="*/ 20 w 39"/>
                  <a:gd name="T3" fmla="*/ 39 h 39"/>
                  <a:gd name="T4" fmla="*/ 39 w 39"/>
                  <a:gd name="T5" fmla="*/ 20 h 39"/>
                  <a:gd name="T6" fmla="*/ 20 w 39"/>
                  <a:gd name="T7" fmla="*/ 0 h 39"/>
                  <a:gd name="T8" fmla="*/ 0 w 39"/>
                  <a:gd name="T9" fmla="*/ 20 h 39"/>
                  <a:gd name="T10" fmla="*/ 20 w 39"/>
                  <a:gd name="T11" fmla="*/ 8 h 39"/>
                  <a:gd name="T12" fmla="*/ 31 w 39"/>
                  <a:gd name="T13" fmla="*/ 20 h 39"/>
                  <a:gd name="T14" fmla="*/ 20 w 39"/>
                  <a:gd name="T15" fmla="*/ 31 h 39"/>
                  <a:gd name="T16" fmla="*/ 8 w 39"/>
                  <a:gd name="T17" fmla="*/ 20 h 39"/>
                  <a:gd name="T18" fmla="*/ 20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20"/>
                    </a:moveTo>
                    <a:cubicBezTo>
                      <a:pt x="0" y="30"/>
                      <a:pt x="9" y="39"/>
                      <a:pt x="20" y="39"/>
                    </a:cubicBezTo>
                    <a:cubicBezTo>
                      <a:pt x="30" y="39"/>
                      <a:pt x="39" y="30"/>
                      <a:pt x="39" y="20"/>
                    </a:cubicBezTo>
                    <a:cubicBezTo>
                      <a:pt x="39" y="9"/>
                      <a:pt x="3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lose/>
                    <a:moveTo>
                      <a:pt x="20" y="8"/>
                    </a:moveTo>
                    <a:cubicBezTo>
                      <a:pt x="26" y="8"/>
                      <a:pt x="31" y="13"/>
                      <a:pt x="31" y="20"/>
                    </a:cubicBezTo>
                    <a:cubicBezTo>
                      <a:pt x="31" y="26"/>
                      <a:pt x="26" y="31"/>
                      <a:pt x="20" y="31"/>
                    </a:cubicBezTo>
                    <a:cubicBezTo>
                      <a:pt x="13" y="31"/>
                      <a:pt x="8" y="26"/>
                      <a:pt x="8" y="20"/>
                    </a:cubicBezTo>
                    <a:cubicBezTo>
                      <a:pt x="8" y="13"/>
                      <a:pt x="13" y="8"/>
                      <a:pt x="2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ïS1ïḍé">
                <a:extLst>
                  <a:ext uri="{FF2B5EF4-FFF2-40B4-BE49-F238E27FC236}">
                    <a16:creationId xmlns:a16="http://schemas.microsoft.com/office/drawing/2014/main" id="{C1BB50CE-2E98-4878-893D-128F95358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8212" y="2680746"/>
                <a:ext cx="84162" cy="84162"/>
              </a:xfrm>
              <a:custGeom>
                <a:avLst/>
                <a:gdLst>
                  <a:gd name="T0" fmla="*/ 0 w 38"/>
                  <a:gd name="T1" fmla="*/ 19 h 38"/>
                  <a:gd name="T2" fmla="*/ 19 w 38"/>
                  <a:gd name="T3" fmla="*/ 38 h 38"/>
                  <a:gd name="T4" fmla="*/ 38 w 38"/>
                  <a:gd name="T5" fmla="*/ 19 h 38"/>
                  <a:gd name="T6" fmla="*/ 19 w 38"/>
                  <a:gd name="T7" fmla="*/ 0 h 38"/>
                  <a:gd name="T8" fmla="*/ 0 w 38"/>
                  <a:gd name="T9" fmla="*/ 19 h 38"/>
                  <a:gd name="T10" fmla="*/ 19 w 38"/>
                  <a:gd name="T11" fmla="*/ 8 h 38"/>
                  <a:gd name="T12" fmla="*/ 30 w 38"/>
                  <a:gd name="T13" fmla="*/ 19 h 38"/>
                  <a:gd name="T14" fmla="*/ 19 w 38"/>
                  <a:gd name="T15" fmla="*/ 30 h 38"/>
                  <a:gd name="T16" fmla="*/ 8 w 38"/>
                  <a:gd name="T17" fmla="*/ 19 h 38"/>
                  <a:gd name="T18" fmla="*/ 19 w 38"/>
                  <a:gd name="T19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38">
                    <a:moveTo>
                      <a:pt x="0" y="19"/>
                    </a:moveTo>
                    <a:cubicBezTo>
                      <a:pt x="0" y="30"/>
                      <a:pt x="8" y="38"/>
                      <a:pt x="19" y="38"/>
                    </a:cubicBezTo>
                    <a:cubicBezTo>
                      <a:pt x="30" y="38"/>
                      <a:pt x="38" y="30"/>
                      <a:pt x="38" y="19"/>
                    </a:cubicBezTo>
                    <a:cubicBezTo>
                      <a:pt x="38" y="8"/>
                      <a:pt x="30" y="0"/>
                      <a:pt x="19" y="0"/>
                    </a:cubicBezTo>
                    <a:cubicBezTo>
                      <a:pt x="8" y="0"/>
                      <a:pt x="0" y="8"/>
                      <a:pt x="0" y="19"/>
                    </a:cubicBezTo>
                    <a:close/>
                    <a:moveTo>
                      <a:pt x="19" y="8"/>
                    </a:moveTo>
                    <a:cubicBezTo>
                      <a:pt x="25" y="8"/>
                      <a:pt x="30" y="13"/>
                      <a:pt x="30" y="19"/>
                    </a:cubicBezTo>
                    <a:cubicBezTo>
                      <a:pt x="30" y="25"/>
                      <a:pt x="25" y="30"/>
                      <a:pt x="19" y="30"/>
                    </a:cubicBez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íSlïḋè">
                <a:extLst>
                  <a:ext uri="{FF2B5EF4-FFF2-40B4-BE49-F238E27FC236}">
                    <a16:creationId xmlns:a16="http://schemas.microsoft.com/office/drawing/2014/main" id="{F70B224C-3346-4AFA-B02C-A90085205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4353" y="2630775"/>
                <a:ext cx="85478" cy="85478"/>
              </a:xfrm>
              <a:custGeom>
                <a:avLst/>
                <a:gdLst>
                  <a:gd name="T0" fmla="*/ 0 w 39"/>
                  <a:gd name="T1" fmla="*/ 19 h 39"/>
                  <a:gd name="T2" fmla="*/ 19 w 39"/>
                  <a:gd name="T3" fmla="*/ 39 h 39"/>
                  <a:gd name="T4" fmla="*/ 39 w 39"/>
                  <a:gd name="T5" fmla="*/ 19 h 39"/>
                  <a:gd name="T6" fmla="*/ 19 w 39"/>
                  <a:gd name="T7" fmla="*/ 0 h 39"/>
                  <a:gd name="T8" fmla="*/ 0 w 39"/>
                  <a:gd name="T9" fmla="*/ 19 h 39"/>
                  <a:gd name="T10" fmla="*/ 19 w 39"/>
                  <a:gd name="T11" fmla="*/ 8 h 39"/>
                  <a:gd name="T12" fmla="*/ 30 w 39"/>
                  <a:gd name="T13" fmla="*/ 19 h 39"/>
                  <a:gd name="T14" fmla="*/ 19 w 39"/>
                  <a:gd name="T15" fmla="*/ 30 h 39"/>
                  <a:gd name="T16" fmla="*/ 8 w 39"/>
                  <a:gd name="T17" fmla="*/ 19 h 39"/>
                  <a:gd name="T18" fmla="*/ 19 w 39"/>
                  <a:gd name="T1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9">
                    <a:moveTo>
                      <a:pt x="0" y="19"/>
                    </a:moveTo>
                    <a:cubicBezTo>
                      <a:pt x="0" y="30"/>
                      <a:pt x="9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cubicBezTo>
                      <a:pt x="39" y="9"/>
                      <a:pt x="30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lose/>
                    <a:moveTo>
                      <a:pt x="19" y="8"/>
                    </a:moveTo>
                    <a:cubicBezTo>
                      <a:pt x="26" y="8"/>
                      <a:pt x="30" y="13"/>
                      <a:pt x="30" y="19"/>
                    </a:cubicBezTo>
                    <a:cubicBezTo>
                      <a:pt x="30" y="25"/>
                      <a:pt x="25" y="30"/>
                      <a:pt x="19" y="30"/>
                    </a:cubicBezTo>
                    <a:cubicBezTo>
                      <a:pt x="13" y="30"/>
                      <a:pt x="8" y="25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íṣ1îḍé">
                <a:extLst>
                  <a:ext uri="{FF2B5EF4-FFF2-40B4-BE49-F238E27FC236}">
                    <a16:creationId xmlns:a16="http://schemas.microsoft.com/office/drawing/2014/main" id="{A3B4765F-54A2-4EED-ADA7-D35B6D96B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4831" y="2947698"/>
                <a:ext cx="1315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îš1iďe">
                <a:extLst>
                  <a:ext uri="{FF2B5EF4-FFF2-40B4-BE49-F238E27FC236}">
                    <a16:creationId xmlns:a16="http://schemas.microsoft.com/office/drawing/2014/main" id="{E55D417C-6A1D-4D42-90DC-1F9074F4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9571" y="2947698"/>
                <a:ext cx="526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0 w 2"/>
                  <a:gd name="T5" fmla="*/ 0 w 2"/>
                  <a:gd name="T6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iṧļîdê">
                <a:extLst>
                  <a:ext uri="{FF2B5EF4-FFF2-40B4-BE49-F238E27FC236}">
                    <a16:creationId xmlns:a16="http://schemas.microsoft.com/office/drawing/2014/main" id="{550A5A12-2CE8-46EA-936A-164129E42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8257" y="3425054"/>
                <a:ext cx="0" cy="5260"/>
              </a:xfrm>
              <a:custGeom>
                <a:avLst/>
                <a:gdLst>
                  <a:gd name="T0" fmla="*/ 0 h 2"/>
                  <a:gd name="T1" fmla="*/ 2 h 2"/>
                  <a:gd name="T2" fmla="*/ 1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8" name="iṣlídê">
              <a:extLst>
                <a:ext uri="{FF2B5EF4-FFF2-40B4-BE49-F238E27FC236}">
                  <a16:creationId xmlns:a16="http://schemas.microsoft.com/office/drawing/2014/main" id="{CB4683C3-9B45-4529-AB86-F26A93313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797" y="3326517"/>
              <a:ext cx="893971" cy="89302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椭圆 121">
              <a:extLst>
                <a:ext uri="{FF2B5EF4-FFF2-40B4-BE49-F238E27FC236}">
                  <a16:creationId xmlns:a16="http://schemas.microsoft.com/office/drawing/2014/main" id="{0671C179-D093-46B7-A4F7-63648980C700}"/>
                </a:ext>
              </a:extLst>
            </p:cNvPr>
            <p:cNvSpPr/>
            <p:nvPr/>
          </p:nvSpPr>
          <p:spPr>
            <a:xfrm>
              <a:off x="5962474" y="3609605"/>
              <a:ext cx="267973" cy="321120"/>
            </a:xfrm>
            <a:custGeom>
              <a:avLst/>
              <a:gdLst>
                <a:gd name="connsiteX0" fmla="*/ 234347 w 506307"/>
                <a:gd name="connsiteY0" fmla="*/ 379219 h 606722"/>
                <a:gd name="connsiteX1" fmla="*/ 271960 w 506307"/>
                <a:gd name="connsiteY1" fmla="*/ 379219 h 606722"/>
                <a:gd name="connsiteX2" fmla="*/ 278451 w 506307"/>
                <a:gd name="connsiteY2" fmla="*/ 385705 h 606722"/>
                <a:gd name="connsiteX3" fmla="*/ 278451 w 506307"/>
                <a:gd name="connsiteY3" fmla="*/ 448520 h 606722"/>
                <a:gd name="connsiteX4" fmla="*/ 271960 w 506307"/>
                <a:gd name="connsiteY4" fmla="*/ 455006 h 606722"/>
                <a:gd name="connsiteX5" fmla="*/ 234347 w 506307"/>
                <a:gd name="connsiteY5" fmla="*/ 455006 h 606722"/>
                <a:gd name="connsiteX6" fmla="*/ 227856 w 506307"/>
                <a:gd name="connsiteY6" fmla="*/ 448520 h 606722"/>
                <a:gd name="connsiteX7" fmla="*/ 227856 w 506307"/>
                <a:gd name="connsiteY7" fmla="*/ 385705 h 606722"/>
                <a:gd name="connsiteX8" fmla="*/ 234347 w 506307"/>
                <a:gd name="connsiteY8" fmla="*/ 379219 h 606722"/>
                <a:gd name="connsiteX9" fmla="*/ 234331 w 506307"/>
                <a:gd name="connsiteY9" fmla="*/ 328645 h 606722"/>
                <a:gd name="connsiteX10" fmla="*/ 177194 w 506307"/>
                <a:gd name="connsiteY10" fmla="*/ 385700 h 606722"/>
                <a:gd name="connsiteX11" fmla="*/ 177194 w 506307"/>
                <a:gd name="connsiteY11" fmla="*/ 448532 h 606722"/>
                <a:gd name="connsiteX12" fmla="*/ 234331 w 506307"/>
                <a:gd name="connsiteY12" fmla="*/ 505587 h 606722"/>
                <a:gd name="connsiteX13" fmla="*/ 271977 w 506307"/>
                <a:gd name="connsiteY13" fmla="*/ 505587 h 606722"/>
                <a:gd name="connsiteX14" fmla="*/ 329113 w 506307"/>
                <a:gd name="connsiteY14" fmla="*/ 448532 h 606722"/>
                <a:gd name="connsiteX15" fmla="*/ 329113 w 506307"/>
                <a:gd name="connsiteY15" fmla="*/ 385700 h 606722"/>
                <a:gd name="connsiteX16" fmla="*/ 271977 w 506307"/>
                <a:gd name="connsiteY16" fmla="*/ 328645 h 606722"/>
                <a:gd name="connsiteX17" fmla="*/ 253109 w 506307"/>
                <a:gd name="connsiteY17" fmla="*/ 0 h 606722"/>
                <a:gd name="connsiteX18" fmla="*/ 430303 w 506307"/>
                <a:gd name="connsiteY18" fmla="*/ 176942 h 606722"/>
                <a:gd name="connsiteX19" fmla="*/ 430303 w 506307"/>
                <a:gd name="connsiteY19" fmla="*/ 252749 h 606722"/>
                <a:gd name="connsiteX20" fmla="*/ 480943 w 506307"/>
                <a:gd name="connsiteY20" fmla="*/ 252749 h 606722"/>
                <a:gd name="connsiteX21" fmla="*/ 506307 w 506307"/>
                <a:gd name="connsiteY21" fmla="*/ 278077 h 606722"/>
                <a:gd name="connsiteX22" fmla="*/ 506307 w 506307"/>
                <a:gd name="connsiteY22" fmla="*/ 581394 h 606722"/>
                <a:gd name="connsiteX23" fmla="*/ 480943 w 506307"/>
                <a:gd name="connsiteY23" fmla="*/ 606722 h 606722"/>
                <a:gd name="connsiteX24" fmla="*/ 25275 w 506307"/>
                <a:gd name="connsiteY24" fmla="*/ 606722 h 606722"/>
                <a:gd name="connsiteX25" fmla="*/ 0 w 506307"/>
                <a:gd name="connsiteY25" fmla="*/ 581394 h 606722"/>
                <a:gd name="connsiteX26" fmla="*/ 0 w 506307"/>
                <a:gd name="connsiteY26" fmla="*/ 278077 h 606722"/>
                <a:gd name="connsiteX27" fmla="*/ 25275 w 506307"/>
                <a:gd name="connsiteY27" fmla="*/ 252749 h 606722"/>
                <a:gd name="connsiteX28" fmla="*/ 379753 w 506307"/>
                <a:gd name="connsiteY28" fmla="*/ 252749 h 606722"/>
                <a:gd name="connsiteX29" fmla="*/ 379753 w 506307"/>
                <a:gd name="connsiteY29" fmla="*/ 176942 h 606722"/>
                <a:gd name="connsiteX30" fmla="*/ 253109 w 506307"/>
                <a:gd name="connsiteY30" fmla="*/ 50568 h 606722"/>
                <a:gd name="connsiteX31" fmla="*/ 126554 w 506307"/>
                <a:gd name="connsiteY31" fmla="*/ 176942 h 606722"/>
                <a:gd name="connsiteX32" fmla="*/ 101279 w 506307"/>
                <a:gd name="connsiteY32" fmla="*/ 202270 h 606722"/>
                <a:gd name="connsiteX33" fmla="*/ 75915 w 506307"/>
                <a:gd name="connsiteY33" fmla="*/ 176942 h 606722"/>
                <a:gd name="connsiteX34" fmla="*/ 253109 w 506307"/>
                <a:gd name="connsiteY3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06307" h="606722">
                  <a:moveTo>
                    <a:pt x="234347" y="379219"/>
                  </a:moveTo>
                  <a:lnTo>
                    <a:pt x="271960" y="379219"/>
                  </a:lnTo>
                  <a:cubicBezTo>
                    <a:pt x="275517" y="379219"/>
                    <a:pt x="278451" y="382062"/>
                    <a:pt x="278451" y="385705"/>
                  </a:cubicBezTo>
                  <a:lnTo>
                    <a:pt x="278451" y="448520"/>
                  </a:lnTo>
                  <a:cubicBezTo>
                    <a:pt x="278451" y="452074"/>
                    <a:pt x="275517" y="455006"/>
                    <a:pt x="271960" y="455006"/>
                  </a:cubicBezTo>
                  <a:lnTo>
                    <a:pt x="234347" y="455006"/>
                  </a:lnTo>
                  <a:cubicBezTo>
                    <a:pt x="230791" y="455006"/>
                    <a:pt x="227856" y="452074"/>
                    <a:pt x="227856" y="448520"/>
                  </a:cubicBezTo>
                  <a:lnTo>
                    <a:pt x="227856" y="385705"/>
                  </a:lnTo>
                  <a:cubicBezTo>
                    <a:pt x="227856" y="382062"/>
                    <a:pt x="230791" y="379219"/>
                    <a:pt x="234347" y="379219"/>
                  </a:cubicBezTo>
                  <a:close/>
                  <a:moveTo>
                    <a:pt x="234331" y="328645"/>
                  </a:moveTo>
                  <a:cubicBezTo>
                    <a:pt x="202825" y="328645"/>
                    <a:pt x="177194" y="354240"/>
                    <a:pt x="177194" y="385700"/>
                  </a:cubicBezTo>
                  <a:lnTo>
                    <a:pt x="177194" y="448532"/>
                  </a:lnTo>
                  <a:cubicBezTo>
                    <a:pt x="177194" y="479992"/>
                    <a:pt x="202825" y="505587"/>
                    <a:pt x="234331" y="505587"/>
                  </a:cubicBezTo>
                  <a:lnTo>
                    <a:pt x="271977" y="505587"/>
                  </a:lnTo>
                  <a:cubicBezTo>
                    <a:pt x="303482" y="505587"/>
                    <a:pt x="329113" y="479992"/>
                    <a:pt x="329113" y="448532"/>
                  </a:cubicBezTo>
                  <a:lnTo>
                    <a:pt x="329113" y="385700"/>
                  </a:lnTo>
                  <a:cubicBezTo>
                    <a:pt x="329113" y="354240"/>
                    <a:pt x="303482" y="328645"/>
                    <a:pt x="271977" y="328645"/>
                  </a:cubicBezTo>
                  <a:close/>
                  <a:moveTo>
                    <a:pt x="253109" y="0"/>
                  </a:moveTo>
                  <a:cubicBezTo>
                    <a:pt x="350829" y="0"/>
                    <a:pt x="430303" y="79362"/>
                    <a:pt x="430303" y="176942"/>
                  </a:cubicBezTo>
                  <a:lnTo>
                    <a:pt x="430303" y="252749"/>
                  </a:lnTo>
                  <a:lnTo>
                    <a:pt x="480943" y="252749"/>
                  </a:lnTo>
                  <a:cubicBezTo>
                    <a:pt x="494916" y="252749"/>
                    <a:pt x="506307" y="264124"/>
                    <a:pt x="506307" y="278077"/>
                  </a:cubicBezTo>
                  <a:lnTo>
                    <a:pt x="506307" y="581394"/>
                  </a:lnTo>
                  <a:cubicBezTo>
                    <a:pt x="506307" y="595435"/>
                    <a:pt x="494916" y="606722"/>
                    <a:pt x="480943" y="606722"/>
                  </a:cubicBezTo>
                  <a:lnTo>
                    <a:pt x="25275" y="606722"/>
                  </a:lnTo>
                  <a:cubicBezTo>
                    <a:pt x="11302" y="606722"/>
                    <a:pt x="0" y="595435"/>
                    <a:pt x="0" y="581394"/>
                  </a:cubicBezTo>
                  <a:lnTo>
                    <a:pt x="0" y="278077"/>
                  </a:lnTo>
                  <a:cubicBezTo>
                    <a:pt x="0" y="264124"/>
                    <a:pt x="11302" y="252749"/>
                    <a:pt x="25275" y="252749"/>
                  </a:cubicBezTo>
                  <a:lnTo>
                    <a:pt x="379753" y="252749"/>
                  </a:lnTo>
                  <a:lnTo>
                    <a:pt x="379753" y="176942"/>
                  </a:lnTo>
                  <a:cubicBezTo>
                    <a:pt x="379753" y="107267"/>
                    <a:pt x="322972" y="50568"/>
                    <a:pt x="253109" y="50568"/>
                  </a:cubicBezTo>
                  <a:cubicBezTo>
                    <a:pt x="183335" y="50568"/>
                    <a:pt x="126554" y="107267"/>
                    <a:pt x="126554" y="176942"/>
                  </a:cubicBezTo>
                  <a:cubicBezTo>
                    <a:pt x="126554" y="190895"/>
                    <a:pt x="115252" y="202270"/>
                    <a:pt x="101279" y="202270"/>
                  </a:cubicBezTo>
                  <a:cubicBezTo>
                    <a:pt x="87306" y="202270"/>
                    <a:pt x="75915" y="190895"/>
                    <a:pt x="75915" y="176942"/>
                  </a:cubicBezTo>
                  <a:cubicBezTo>
                    <a:pt x="75915" y="79362"/>
                    <a:pt x="155389" y="0"/>
                    <a:pt x="2531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144">
              <a:extLst>
                <a:ext uri="{FF2B5EF4-FFF2-40B4-BE49-F238E27FC236}">
                  <a16:creationId xmlns:a16="http://schemas.microsoft.com/office/drawing/2014/main" id="{41D62C49-469D-4272-9285-0D3A8630832B}"/>
                </a:ext>
              </a:extLst>
            </p:cNvPr>
            <p:cNvSpPr/>
            <p:nvPr/>
          </p:nvSpPr>
          <p:spPr>
            <a:xfrm>
              <a:off x="4789266" y="2698540"/>
              <a:ext cx="355600" cy="327973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145">
              <a:extLst>
                <a:ext uri="{FF2B5EF4-FFF2-40B4-BE49-F238E27FC236}">
                  <a16:creationId xmlns:a16="http://schemas.microsoft.com/office/drawing/2014/main" id="{53604DFA-C157-4783-8CBC-55066B937ADD}"/>
                </a:ext>
              </a:extLst>
            </p:cNvPr>
            <p:cNvSpPr/>
            <p:nvPr/>
          </p:nvSpPr>
          <p:spPr>
            <a:xfrm>
              <a:off x="7063911" y="2699800"/>
              <a:ext cx="355600" cy="325453"/>
            </a:xfrm>
            <a:custGeom>
              <a:avLst/>
              <a:gdLst>
                <a:gd name="connsiteX0" fmla="*/ 531631 w 607639"/>
                <a:gd name="connsiteY0" fmla="*/ 404551 h 556126"/>
                <a:gd name="connsiteX1" fmla="*/ 556997 w 607639"/>
                <a:gd name="connsiteY1" fmla="*/ 429784 h 556126"/>
                <a:gd name="connsiteX2" fmla="*/ 556997 w 607639"/>
                <a:gd name="connsiteY2" fmla="*/ 455017 h 556126"/>
                <a:gd name="connsiteX3" fmla="*/ 582273 w 607639"/>
                <a:gd name="connsiteY3" fmla="*/ 455017 h 556126"/>
                <a:gd name="connsiteX4" fmla="*/ 607639 w 607639"/>
                <a:gd name="connsiteY4" fmla="*/ 480339 h 556126"/>
                <a:gd name="connsiteX5" fmla="*/ 582273 w 607639"/>
                <a:gd name="connsiteY5" fmla="*/ 505572 h 556126"/>
                <a:gd name="connsiteX6" fmla="*/ 556997 w 607639"/>
                <a:gd name="connsiteY6" fmla="*/ 505572 h 556126"/>
                <a:gd name="connsiteX7" fmla="*/ 556997 w 607639"/>
                <a:gd name="connsiteY7" fmla="*/ 530893 h 556126"/>
                <a:gd name="connsiteX8" fmla="*/ 531631 w 607639"/>
                <a:gd name="connsiteY8" fmla="*/ 556126 h 556126"/>
                <a:gd name="connsiteX9" fmla="*/ 506354 w 607639"/>
                <a:gd name="connsiteY9" fmla="*/ 530893 h 556126"/>
                <a:gd name="connsiteX10" fmla="*/ 506354 w 607639"/>
                <a:gd name="connsiteY10" fmla="*/ 505572 h 556126"/>
                <a:gd name="connsiteX11" fmla="*/ 480989 w 607639"/>
                <a:gd name="connsiteY11" fmla="*/ 505572 h 556126"/>
                <a:gd name="connsiteX12" fmla="*/ 455712 w 607639"/>
                <a:gd name="connsiteY12" fmla="*/ 480339 h 556126"/>
                <a:gd name="connsiteX13" fmla="*/ 480989 w 607639"/>
                <a:gd name="connsiteY13" fmla="*/ 455017 h 556126"/>
                <a:gd name="connsiteX14" fmla="*/ 506354 w 607639"/>
                <a:gd name="connsiteY14" fmla="*/ 455017 h 556126"/>
                <a:gd name="connsiteX15" fmla="*/ 506354 w 607639"/>
                <a:gd name="connsiteY15" fmla="*/ 429784 h 556126"/>
                <a:gd name="connsiteX16" fmla="*/ 531631 w 607639"/>
                <a:gd name="connsiteY16" fmla="*/ 404551 h 556126"/>
                <a:gd name="connsiteX17" fmla="*/ 126541 w 607639"/>
                <a:gd name="connsiteY17" fmla="*/ 353956 h 556126"/>
                <a:gd name="connsiteX18" fmla="*/ 430431 w 607639"/>
                <a:gd name="connsiteY18" fmla="*/ 353956 h 556126"/>
                <a:gd name="connsiteX19" fmla="*/ 455711 w 607639"/>
                <a:gd name="connsiteY19" fmla="*/ 379209 h 556126"/>
                <a:gd name="connsiteX20" fmla="*/ 430431 w 607639"/>
                <a:gd name="connsiteY20" fmla="*/ 404551 h 556126"/>
                <a:gd name="connsiteX21" fmla="*/ 126541 w 607639"/>
                <a:gd name="connsiteY21" fmla="*/ 404551 h 556126"/>
                <a:gd name="connsiteX22" fmla="*/ 101261 w 607639"/>
                <a:gd name="connsiteY22" fmla="*/ 379209 h 556126"/>
                <a:gd name="connsiteX23" fmla="*/ 126541 w 607639"/>
                <a:gd name="connsiteY23" fmla="*/ 353956 h 556126"/>
                <a:gd name="connsiteX24" fmla="*/ 177203 w 607639"/>
                <a:gd name="connsiteY24" fmla="*/ 252836 h 556126"/>
                <a:gd name="connsiteX25" fmla="*/ 379769 w 607639"/>
                <a:gd name="connsiteY25" fmla="*/ 252836 h 556126"/>
                <a:gd name="connsiteX26" fmla="*/ 405045 w 607639"/>
                <a:gd name="connsiteY26" fmla="*/ 278054 h 556126"/>
                <a:gd name="connsiteX27" fmla="*/ 379769 w 607639"/>
                <a:gd name="connsiteY27" fmla="*/ 303361 h 556126"/>
                <a:gd name="connsiteX28" fmla="*/ 177203 w 607639"/>
                <a:gd name="connsiteY28" fmla="*/ 303361 h 556126"/>
                <a:gd name="connsiteX29" fmla="*/ 151927 w 607639"/>
                <a:gd name="connsiteY29" fmla="*/ 278054 h 556126"/>
                <a:gd name="connsiteX30" fmla="*/ 177203 w 607639"/>
                <a:gd name="connsiteY30" fmla="*/ 252836 h 556126"/>
                <a:gd name="connsiteX31" fmla="*/ 430424 w 607639"/>
                <a:gd name="connsiteY31" fmla="*/ 101120 h 556126"/>
                <a:gd name="connsiteX32" fmla="*/ 455712 w 607639"/>
                <a:gd name="connsiteY32" fmla="*/ 126373 h 556126"/>
                <a:gd name="connsiteX33" fmla="*/ 455712 w 607639"/>
                <a:gd name="connsiteY33" fmla="*/ 126462 h 556126"/>
                <a:gd name="connsiteX34" fmla="*/ 430424 w 607639"/>
                <a:gd name="connsiteY34" fmla="*/ 151715 h 556126"/>
                <a:gd name="connsiteX35" fmla="*/ 405046 w 607639"/>
                <a:gd name="connsiteY35" fmla="*/ 126462 h 556126"/>
                <a:gd name="connsiteX36" fmla="*/ 430424 w 607639"/>
                <a:gd name="connsiteY36" fmla="*/ 101120 h 556126"/>
                <a:gd name="connsiteX37" fmla="*/ 329126 w 607639"/>
                <a:gd name="connsiteY37" fmla="*/ 101120 h 556126"/>
                <a:gd name="connsiteX38" fmla="*/ 354379 w 607639"/>
                <a:gd name="connsiteY38" fmla="*/ 126373 h 556126"/>
                <a:gd name="connsiteX39" fmla="*/ 354379 w 607639"/>
                <a:gd name="connsiteY39" fmla="*/ 126462 h 556126"/>
                <a:gd name="connsiteX40" fmla="*/ 329126 w 607639"/>
                <a:gd name="connsiteY40" fmla="*/ 151715 h 556126"/>
                <a:gd name="connsiteX41" fmla="*/ 303784 w 607639"/>
                <a:gd name="connsiteY41" fmla="*/ 126462 h 556126"/>
                <a:gd name="connsiteX42" fmla="*/ 329126 w 607639"/>
                <a:gd name="connsiteY42" fmla="*/ 101120 h 556126"/>
                <a:gd name="connsiteX43" fmla="*/ 227856 w 607639"/>
                <a:gd name="connsiteY43" fmla="*/ 101120 h 556126"/>
                <a:gd name="connsiteX44" fmla="*/ 253118 w 607639"/>
                <a:gd name="connsiteY44" fmla="*/ 126373 h 556126"/>
                <a:gd name="connsiteX45" fmla="*/ 253118 w 607639"/>
                <a:gd name="connsiteY45" fmla="*/ 126462 h 556126"/>
                <a:gd name="connsiteX46" fmla="*/ 227856 w 607639"/>
                <a:gd name="connsiteY46" fmla="*/ 151715 h 556126"/>
                <a:gd name="connsiteX47" fmla="*/ 202593 w 607639"/>
                <a:gd name="connsiteY47" fmla="*/ 126462 h 556126"/>
                <a:gd name="connsiteX48" fmla="*/ 227856 w 607639"/>
                <a:gd name="connsiteY48" fmla="*/ 101120 h 556126"/>
                <a:gd name="connsiteX49" fmla="*/ 25276 w 607639"/>
                <a:gd name="connsiteY49" fmla="*/ 0 h 556126"/>
                <a:gd name="connsiteX50" fmla="*/ 531608 w 607639"/>
                <a:gd name="connsiteY50" fmla="*/ 0 h 556126"/>
                <a:gd name="connsiteX51" fmla="*/ 556973 w 607639"/>
                <a:gd name="connsiteY51" fmla="*/ 25329 h 556126"/>
                <a:gd name="connsiteX52" fmla="*/ 556973 w 607639"/>
                <a:gd name="connsiteY52" fmla="*/ 328654 h 556126"/>
                <a:gd name="connsiteX53" fmla="*/ 531608 w 607639"/>
                <a:gd name="connsiteY53" fmla="*/ 353983 h 556126"/>
                <a:gd name="connsiteX54" fmla="*/ 506331 w 607639"/>
                <a:gd name="connsiteY54" fmla="*/ 328654 h 556126"/>
                <a:gd name="connsiteX55" fmla="*/ 506331 w 607639"/>
                <a:gd name="connsiteY55" fmla="*/ 50569 h 556126"/>
                <a:gd name="connsiteX56" fmla="*/ 50642 w 607639"/>
                <a:gd name="connsiteY56" fmla="*/ 50569 h 556126"/>
                <a:gd name="connsiteX57" fmla="*/ 50642 w 607639"/>
                <a:gd name="connsiteY57" fmla="*/ 455032 h 556126"/>
                <a:gd name="connsiteX58" fmla="*/ 379770 w 607639"/>
                <a:gd name="connsiteY58" fmla="*/ 455032 h 556126"/>
                <a:gd name="connsiteX59" fmla="*/ 405047 w 607639"/>
                <a:gd name="connsiteY59" fmla="*/ 480361 h 556126"/>
                <a:gd name="connsiteX60" fmla="*/ 379770 w 607639"/>
                <a:gd name="connsiteY60" fmla="*/ 505601 h 556126"/>
                <a:gd name="connsiteX61" fmla="*/ 25276 w 607639"/>
                <a:gd name="connsiteY61" fmla="*/ 505601 h 556126"/>
                <a:gd name="connsiteX62" fmla="*/ 0 w 607639"/>
                <a:gd name="connsiteY62" fmla="*/ 480361 h 556126"/>
                <a:gd name="connsiteX63" fmla="*/ 0 w 607639"/>
                <a:gd name="connsiteY63" fmla="*/ 25329 h 556126"/>
                <a:gd name="connsiteX64" fmla="*/ 25276 w 607639"/>
                <a:gd name="connsiteY64" fmla="*/ 0 h 55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7639" h="556126">
                  <a:moveTo>
                    <a:pt x="531631" y="404551"/>
                  </a:moveTo>
                  <a:cubicBezTo>
                    <a:pt x="545604" y="404551"/>
                    <a:pt x="556997" y="415835"/>
                    <a:pt x="556997" y="429784"/>
                  </a:cubicBezTo>
                  <a:lnTo>
                    <a:pt x="556997" y="455017"/>
                  </a:lnTo>
                  <a:lnTo>
                    <a:pt x="582273" y="455017"/>
                  </a:lnTo>
                  <a:cubicBezTo>
                    <a:pt x="596247" y="455017"/>
                    <a:pt x="607639" y="466390"/>
                    <a:pt x="607639" y="480339"/>
                  </a:cubicBezTo>
                  <a:cubicBezTo>
                    <a:pt x="607639" y="494288"/>
                    <a:pt x="596247" y="505572"/>
                    <a:pt x="582273" y="505572"/>
                  </a:cubicBezTo>
                  <a:lnTo>
                    <a:pt x="556997" y="505572"/>
                  </a:lnTo>
                  <a:lnTo>
                    <a:pt x="556997" y="530893"/>
                  </a:lnTo>
                  <a:cubicBezTo>
                    <a:pt x="556997" y="544843"/>
                    <a:pt x="545604" y="556126"/>
                    <a:pt x="531631" y="556126"/>
                  </a:cubicBezTo>
                  <a:cubicBezTo>
                    <a:pt x="517658" y="556126"/>
                    <a:pt x="506354" y="544843"/>
                    <a:pt x="506354" y="530893"/>
                  </a:cubicBezTo>
                  <a:lnTo>
                    <a:pt x="506354" y="505572"/>
                  </a:lnTo>
                  <a:lnTo>
                    <a:pt x="480989" y="505572"/>
                  </a:lnTo>
                  <a:cubicBezTo>
                    <a:pt x="467015" y="505572"/>
                    <a:pt x="455712" y="494288"/>
                    <a:pt x="455712" y="480339"/>
                  </a:cubicBezTo>
                  <a:cubicBezTo>
                    <a:pt x="455712" y="466390"/>
                    <a:pt x="467015" y="455017"/>
                    <a:pt x="480989" y="455017"/>
                  </a:cubicBezTo>
                  <a:lnTo>
                    <a:pt x="506354" y="455017"/>
                  </a:lnTo>
                  <a:lnTo>
                    <a:pt x="506354" y="429784"/>
                  </a:lnTo>
                  <a:cubicBezTo>
                    <a:pt x="506354" y="415835"/>
                    <a:pt x="517658" y="404551"/>
                    <a:pt x="531631" y="404551"/>
                  </a:cubicBezTo>
                  <a:close/>
                  <a:moveTo>
                    <a:pt x="126541" y="353956"/>
                  </a:moveTo>
                  <a:lnTo>
                    <a:pt x="430431" y="353956"/>
                  </a:lnTo>
                  <a:cubicBezTo>
                    <a:pt x="444406" y="353956"/>
                    <a:pt x="455711" y="365248"/>
                    <a:pt x="455711" y="379209"/>
                  </a:cubicBezTo>
                  <a:cubicBezTo>
                    <a:pt x="455711" y="393169"/>
                    <a:pt x="444406" y="404551"/>
                    <a:pt x="430431" y="404551"/>
                  </a:cubicBezTo>
                  <a:lnTo>
                    <a:pt x="126541" y="404551"/>
                  </a:lnTo>
                  <a:cubicBezTo>
                    <a:pt x="112566" y="404551"/>
                    <a:pt x="101261" y="393169"/>
                    <a:pt x="101261" y="379209"/>
                  </a:cubicBezTo>
                  <a:cubicBezTo>
                    <a:pt x="101261" y="365248"/>
                    <a:pt x="112566" y="353956"/>
                    <a:pt x="126541" y="353956"/>
                  </a:cubicBezTo>
                  <a:close/>
                  <a:moveTo>
                    <a:pt x="177203" y="252836"/>
                  </a:moveTo>
                  <a:lnTo>
                    <a:pt x="379769" y="252836"/>
                  </a:lnTo>
                  <a:cubicBezTo>
                    <a:pt x="393742" y="252836"/>
                    <a:pt x="405045" y="264113"/>
                    <a:pt x="405045" y="278054"/>
                  </a:cubicBezTo>
                  <a:cubicBezTo>
                    <a:pt x="405045" y="291995"/>
                    <a:pt x="393742" y="303361"/>
                    <a:pt x="379769" y="303361"/>
                  </a:cubicBezTo>
                  <a:lnTo>
                    <a:pt x="177203" y="303361"/>
                  </a:lnTo>
                  <a:cubicBezTo>
                    <a:pt x="163230" y="303361"/>
                    <a:pt x="151927" y="291995"/>
                    <a:pt x="151927" y="278054"/>
                  </a:cubicBezTo>
                  <a:cubicBezTo>
                    <a:pt x="151927" y="264113"/>
                    <a:pt x="163230" y="252836"/>
                    <a:pt x="177203" y="252836"/>
                  </a:cubicBezTo>
                  <a:close/>
                  <a:moveTo>
                    <a:pt x="430424" y="101120"/>
                  </a:moveTo>
                  <a:cubicBezTo>
                    <a:pt x="444403" y="101120"/>
                    <a:pt x="455712" y="112412"/>
                    <a:pt x="455712" y="126373"/>
                  </a:cubicBezTo>
                  <a:lnTo>
                    <a:pt x="455712" y="126462"/>
                  </a:lnTo>
                  <a:cubicBezTo>
                    <a:pt x="455712" y="140422"/>
                    <a:pt x="444403" y="151715"/>
                    <a:pt x="430424" y="151715"/>
                  </a:cubicBezTo>
                  <a:cubicBezTo>
                    <a:pt x="416355" y="151715"/>
                    <a:pt x="405046" y="140422"/>
                    <a:pt x="405046" y="126462"/>
                  </a:cubicBezTo>
                  <a:cubicBezTo>
                    <a:pt x="405046" y="112501"/>
                    <a:pt x="416355" y="101120"/>
                    <a:pt x="430424" y="101120"/>
                  </a:cubicBezTo>
                  <a:close/>
                  <a:moveTo>
                    <a:pt x="329126" y="101120"/>
                  </a:moveTo>
                  <a:cubicBezTo>
                    <a:pt x="343086" y="101120"/>
                    <a:pt x="354379" y="112412"/>
                    <a:pt x="354379" y="126373"/>
                  </a:cubicBezTo>
                  <a:lnTo>
                    <a:pt x="354379" y="126462"/>
                  </a:lnTo>
                  <a:cubicBezTo>
                    <a:pt x="354379" y="140422"/>
                    <a:pt x="343086" y="151715"/>
                    <a:pt x="329126" y="151715"/>
                  </a:cubicBezTo>
                  <a:cubicBezTo>
                    <a:pt x="315166" y="151715"/>
                    <a:pt x="303784" y="140422"/>
                    <a:pt x="303784" y="126462"/>
                  </a:cubicBezTo>
                  <a:cubicBezTo>
                    <a:pt x="303784" y="112501"/>
                    <a:pt x="315166" y="101120"/>
                    <a:pt x="329126" y="101120"/>
                  </a:cubicBezTo>
                  <a:close/>
                  <a:moveTo>
                    <a:pt x="227856" y="101120"/>
                  </a:moveTo>
                  <a:cubicBezTo>
                    <a:pt x="241821" y="101120"/>
                    <a:pt x="253118" y="112412"/>
                    <a:pt x="253118" y="126373"/>
                  </a:cubicBezTo>
                  <a:lnTo>
                    <a:pt x="253118" y="126462"/>
                  </a:lnTo>
                  <a:cubicBezTo>
                    <a:pt x="253118" y="140422"/>
                    <a:pt x="241821" y="151715"/>
                    <a:pt x="227856" y="151715"/>
                  </a:cubicBezTo>
                  <a:cubicBezTo>
                    <a:pt x="213890" y="151715"/>
                    <a:pt x="202593" y="140422"/>
                    <a:pt x="202593" y="126462"/>
                  </a:cubicBezTo>
                  <a:cubicBezTo>
                    <a:pt x="202593" y="112501"/>
                    <a:pt x="213890" y="101120"/>
                    <a:pt x="227856" y="101120"/>
                  </a:cubicBezTo>
                  <a:close/>
                  <a:moveTo>
                    <a:pt x="25276" y="0"/>
                  </a:moveTo>
                  <a:lnTo>
                    <a:pt x="531608" y="0"/>
                  </a:lnTo>
                  <a:cubicBezTo>
                    <a:pt x="545581" y="0"/>
                    <a:pt x="556973" y="11376"/>
                    <a:pt x="556973" y="25329"/>
                  </a:cubicBezTo>
                  <a:lnTo>
                    <a:pt x="556973" y="328654"/>
                  </a:lnTo>
                  <a:cubicBezTo>
                    <a:pt x="556973" y="342607"/>
                    <a:pt x="545581" y="353983"/>
                    <a:pt x="531608" y="353983"/>
                  </a:cubicBezTo>
                  <a:cubicBezTo>
                    <a:pt x="517634" y="353983"/>
                    <a:pt x="506331" y="342607"/>
                    <a:pt x="506331" y="328654"/>
                  </a:cubicBezTo>
                  <a:lnTo>
                    <a:pt x="506331" y="50569"/>
                  </a:lnTo>
                  <a:lnTo>
                    <a:pt x="50642" y="50569"/>
                  </a:lnTo>
                  <a:lnTo>
                    <a:pt x="50642" y="455032"/>
                  </a:lnTo>
                  <a:lnTo>
                    <a:pt x="379770" y="455032"/>
                  </a:lnTo>
                  <a:cubicBezTo>
                    <a:pt x="393744" y="455032"/>
                    <a:pt x="405047" y="466408"/>
                    <a:pt x="405047" y="480361"/>
                  </a:cubicBezTo>
                  <a:cubicBezTo>
                    <a:pt x="405047" y="494314"/>
                    <a:pt x="393744" y="505601"/>
                    <a:pt x="379770" y="505601"/>
                  </a:cubicBezTo>
                  <a:lnTo>
                    <a:pt x="25276" y="505601"/>
                  </a:lnTo>
                  <a:cubicBezTo>
                    <a:pt x="11303" y="505601"/>
                    <a:pt x="0" y="494314"/>
                    <a:pt x="0" y="480361"/>
                  </a:cubicBezTo>
                  <a:lnTo>
                    <a:pt x="0" y="25329"/>
                  </a:lnTo>
                  <a:cubicBezTo>
                    <a:pt x="0" y="11376"/>
                    <a:pt x="11303" y="0"/>
                    <a:pt x="252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146">
              <a:extLst>
                <a:ext uri="{FF2B5EF4-FFF2-40B4-BE49-F238E27FC236}">
                  <a16:creationId xmlns:a16="http://schemas.microsoft.com/office/drawing/2014/main" id="{81345F53-4104-4B29-B9A8-3922DF2FCE7F}"/>
                </a:ext>
              </a:extLst>
            </p:cNvPr>
            <p:cNvSpPr/>
            <p:nvPr/>
          </p:nvSpPr>
          <p:spPr>
            <a:xfrm>
              <a:off x="4823630" y="4523892"/>
              <a:ext cx="324305" cy="355600"/>
            </a:xfrm>
            <a:custGeom>
              <a:avLst/>
              <a:gdLst>
                <a:gd name="connsiteX0" fmla="*/ 130776 w 510187"/>
                <a:gd name="connsiteY0" fmla="*/ 398252 h 559418"/>
                <a:gd name="connsiteX1" fmla="*/ 180826 w 510187"/>
                <a:gd name="connsiteY1" fmla="*/ 398252 h 559418"/>
                <a:gd name="connsiteX2" fmla="*/ 195356 w 510187"/>
                <a:gd name="connsiteY2" fmla="*/ 420815 h 559418"/>
                <a:gd name="connsiteX3" fmla="*/ 140463 w 510187"/>
                <a:gd name="connsiteY3" fmla="*/ 420815 h 559418"/>
                <a:gd name="connsiteX4" fmla="*/ 48435 w 510187"/>
                <a:gd name="connsiteY4" fmla="*/ 535243 h 559418"/>
                <a:gd name="connsiteX5" fmla="*/ 461752 w 510187"/>
                <a:gd name="connsiteY5" fmla="*/ 535243 h 559418"/>
                <a:gd name="connsiteX6" fmla="*/ 369724 w 510187"/>
                <a:gd name="connsiteY6" fmla="*/ 420815 h 559418"/>
                <a:gd name="connsiteX7" fmla="*/ 316445 w 510187"/>
                <a:gd name="connsiteY7" fmla="*/ 420815 h 559418"/>
                <a:gd name="connsiteX8" fmla="*/ 329361 w 510187"/>
                <a:gd name="connsiteY8" fmla="*/ 398252 h 559418"/>
                <a:gd name="connsiteX9" fmla="*/ 381026 w 510187"/>
                <a:gd name="connsiteY9" fmla="*/ 398252 h 559418"/>
                <a:gd name="connsiteX10" fmla="*/ 510187 w 510187"/>
                <a:gd name="connsiteY10" fmla="*/ 559418 h 559418"/>
                <a:gd name="connsiteX11" fmla="*/ 0 w 510187"/>
                <a:gd name="connsiteY11" fmla="*/ 559418 h 559418"/>
                <a:gd name="connsiteX12" fmla="*/ 254964 w 510187"/>
                <a:gd name="connsiteY12" fmla="*/ 79000 h 559418"/>
                <a:gd name="connsiteX13" fmla="*/ 175836 w 510187"/>
                <a:gd name="connsiteY13" fmla="*/ 159612 h 559418"/>
                <a:gd name="connsiteX14" fmla="*/ 254964 w 510187"/>
                <a:gd name="connsiteY14" fmla="*/ 238611 h 559418"/>
                <a:gd name="connsiteX15" fmla="*/ 335706 w 510187"/>
                <a:gd name="connsiteY15" fmla="*/ 159612 h 559418"/>
                <a:gd name="connsiteX16" fmla="*/ 254964 w 510187"/>
                <a:gd name="connsiteY16" fmla="*/ 79000 h 559418"/>
                <a:gd name="connsiteX17" fmla="*/ 254964 w 510187"/>
                <a:gd name="connsiteY17" fmla="*/ 0 h 559418"/>
                <a:gd name="connsiteX18" fmla="*/ 414834 w 510187"/>
                <a:gd name="connsiteY18" fmla="*/ 159612 h 559418"/>
                <a:gd name="connsiteX19" fmla="*/ 254964 w 510187"/>
                <a:gd name="connsiteY19" fmla="*/ 478835 h 559418"/>
                <a:gd name="connsiteX20" fmla="*/ 95093 w 510187"/>
                <a:gd name="connsiteY20" fmla="*/ 159612 h 559418"/>
                <a:gd name="connsiteX21" fmla="*/ 254964 w 510187"/>
                <a:gd name="connsiteY21" fmla="*/ 0 h 5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10187" h="559418">
                  <a:moveTo>
                    <a:pt x="130776" y="398252"/>
                  </a:moveTo>
                  <a:lnTo>
                    <a:pt x="180826" y="398252"/>
                  </a:lnTo>
                  <a:cubicBezTo>
                    <a:pt x="185669" y="404699"/>
                    <a:pt x="190513" y="412757"/>
                    <a:pt x="195356" y="420815"/>
                  </a:cubicBezTo>
                  <a:lnTo>
                    <a:pt x="140463" y="420815"/>
                  </a:lnTo>
                  <a:lnTo>
                    <a:pt x="48435" y="535243"/>
                  </a:lnTo>
                  <a:lnTo>
                    <a:pt x="461752" y="535243"/>
                  </a:lnTo>
                  <a:lnTo>
                    <a:pt x="369724" y="420815"/>
                  </a:lnTo>
                  <a:lnTo>
                    <a:pt x="316445" y="420815"/>
                  </a:lnTo>
                  <a:cubicBezTo>
                    <a:pt x="319674" y="412757"/>
                    <a:pt x="324518" y="404699"/>
                    <a:pt x="329361" y="398252"/>
                  </a:cubicBezTo>
                  <a:lnTo>
                    <a:pt x="381026" y="398252"/>
                  </a:lnTo>
                  <a:lnTo>
                    <a:pt x="510187" y="559418"/>
                  </a:lnTo>
                  <a:lnTo>
                    <a:pt x="0" y="559418"/>
                  </a:lnTo>
                  <a:close/>
                  <a:moveTo>
                    <a:pt x="254964" y="79000"/>
                  </a:moveTo>
                  <a:cubicBezTo>
                    <a:pt x="211363" y="79000"/>
                    <a:pt x="175836" y="116081"/>
                    <a:pt x="175836" y="159612"/>
                  </a:cubicBezTo>
                  <a:cubicBezTo>
                    <a:pt x="175836" y="203142"/>
                    <a:pt x="211363" y="238611"/>
                    <a:pt x="254964" y="238611"/>
                  </a:cubicBezTo>
                  <a:cubicBezTo>
                    <a:pt x="300179" y="238611"/>
                    <a:pt x="335706" y="203142"/>
                    <a:pt x="335706" y="159612"/>
                  </a:cubicBezTo>
                  <a:cubicBezTo>
                    <a:pt x="335706" y="116081"/>
                    <a:pt x="300179" y="79000"/>
                    <a:pt x="254964" y="79000"/>
                  </a:cubicBezTo>
                  <a:close/>
                  <a:moveTo>
                    <a:pt x="254964" y="0"/>
                  </a:moveTo>
                  <a:cubicBezTo>
                    <a:pt x="343781" y="0"/>
                    <a:pt x="414834" y="70939"/>
                    <a:pt x="414834" y="159612"/>
                  </a:cubicBezTo>
                  <a:cubicBezTo>
                    <a:pt x="414834" y="246673"/>
                    <a:pt x="254964" y="478835"/>
                    <a:pt x="254964" y="478835"/>
                  </a:cubicBezTo>
                  <a:cubicBezTo>
                    <a:pt x="254964" y="478835"/>
                    <a:pt x="95093" y="246673"/>
                    <a:pt x="95093" y="159612"/>
                  </a:cubicBezTo>
                  <a:cubicBezTo>
                    <a:pt x="95093" y="70939"/>
                    <a:pt x="167761" y="0"/>
                    <a:pt x="254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147">
              <a:extLst>
                <a:ext uri="{FF2B5EF4-FFF2-40B4-BE49-F238E27FC236}">
                  <a16:creationId xmlns:a16="http://schemas.microsoft.com/office/drawing/2014/main" id="{044923A1-004C-4843-9492-9DB8662DD006}"/>
                </a:ext>
              </a:extLst>
            </p:cNvPr>
            <p:cNvSpPr/>
            <p:nvPr/>
          </p:nvSpPr>
          <p:spPr>
            <a:xfrm>
              <a:off x="7063911" y="4537496"/>
              <a:ext cx="355600" cy="3283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148">
              <a:extLst>
                <a:ext uri="{FF2B5EF4-FFF2-40B4-BE49-F238E27FC236}">
                  <a16:creationId xmlns:a16="http://schemas.microsoft.com/office/drawing/2014/main" id="{F484E05C-B0E2-410C-A18C-2B4140524431}"/>
                </a:ext>
              </a:extLst>
            </p:cNvPr>
            <p:cNvSpPr/>
            <p:nvPr/>
          </p:nvSpPr>
          <p:spPr>
            <a:xfrm>
              <a:off x="5930699" y="5144064"/>
              <a:ext cx="355600" cy="222291"/>
            </a:xfrm>
            <a:custGeom>
              <a:avLst/>
              <a:gdLst>
                <a:gd name="connsiteX0" fmla="*/ 218748 w 607427"/>
                <a:gd name="connsiteY0" fmla="*/ 211767 h 379713"/>
                <a:gd name="connsiteX1" fmla="*/ 303678 w 607427"/>
                <a:gd name="connsiteY1" fmla="*/ 286283 h 379713"/>
                <a:gd name="connsiteX2" fmla="*/ 388608 w 607427"/>
                <a:gd name="connsiteY2" fmla="*/ 211767 h 379713"/>
                <a:gd name="connsiteX3" fmla="*/ 580118 w 607427"/>
                <a:gd name="connsiteY3" fmla="*/ 379713 h 379713"/>
                <a:gd name="connsiteX4" fmla="*/ 27238 w 607427"/>
                <a:gd name="connsiteY4" fmla="*/ 379713 h 379713"/>
                <a:gd name="connsiteX5" fmla="*/ 607427 w 607427"/>
                <a:gd name="connsiteY5" fmla="*/ 19970 h 379713"/>
                <a:gd name="connsiteX6" fmla="*/ 607427 w 607427"/>
                <a:gd name="connsiteY6" fmla="*/ 359531 h 379713"/>
                <a:gd name="connsiteX7" fmla="*/ 413725 w 607427"/>
                <a:gd name="connsiteY7" fmla="*/ 189751 h 379713"/>
                <a:gd name="connsiteX8" fmla="*/ 0 w 607427"/>
                <a:gd name="connsiteY8" fmla="*/ 19970 h 379713"/>
                <a:gd name="connsiteX9" fmla="*/ 193561 w 607427"/>
                <a:gd name="connsiteY9" fmla="*/ 189751 h 379713"/>
                <a:gd name="connsiteX10" fmla="*/ 0 w 607427"/>
                <a:gd name="connsiteY10" fmla="*/ 359531 h 379713"/>
                <a:gd name="connsiteX11" fmla="*/ 27379 w 607427"/>
                <a:gd name="connsiteY11" fmla="*/ 0 h 379713"/>
                <a:gd name="connsiteX12" fmla="*/ 579906 w 607427"/>
                <a:gd name="connsiteY12" fmla="*/ 0 h 379713"/>
                <a:gd name="connsiteX13" fmla="*/ 303694 w 607427"/>
                <a:gd name="connsiteY13" fmla="*/ 242251 h 3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7427" h="379713">
                  <a:moveTo>
                    <a:pt x="218748" y="211767"/>
                  </a:moveTo>
                  <a:lnTo>
                    <a:pt x="303678" y="286283"/>
                  </a:lnTo>
                  <a:lnTo>
                    <a:pt x="388608" y="211767"/>
                  </a:lnTo>
                  <a:lnTo>
                    <a:pt x="580118" y="379713"/>
                  </a:lnTo>
                  <a:lnTo>
                    <a:pt x="27238" y="379713"/>
                  </a:lnTo>
                  <a:close/>
                  <a:moveTo>
                    <a:pt x="607427" y="19970"/>
                  </a:moveTo>
                  <a:lnTo>
                    <a:pt x="607427" y="359531"/>
                  </a:lnTo>
                  <a:lnTo>
                    <a:pt x="413725" y="189751"/>
                  </a:lnTo>
                  <a:close/>
                  <a:moveTo>
                    <a:pt x="0" y="19970"/>
                  </a:moveTo>
                  <a:lnTo>
                    <a:pt x="193561" y="189751"/>
                  </a:lnTo>
                  <a:lnTo>
                    <a:pt x="0" y="359531"/>
                  </a:lnTo>
                  <a:close/>
                  <a:moveTo>
                    <a:pt x="27379" y="0"/>
                  </a:moveTo>
                  <a:lnTo>
                    <a:pt x="579906" y="0"/>
                  </a:lnTo>
                  <a:lnTo>
                    <a:pt x="303694" y="2422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149">
              <a:extLst>
                <a:ext uri="{FF2B5EF4-FFF2-40B4-BE49-F238E27FC236}">
                  <a16:creationId xmlns:a16="http://schemas.microsoft.com/office/drawing/2014/main" id="{7BFA5AEA-42B7-4CC6-BA33-4CFF32213CED}"/>
                </a:ext>
              </a:extLst>
            </p:cNvPr>
            <p:cNvSpPr/>
            <p:nvPr/>
          </p:nvSpPr>
          <p:spPr>
            <a:xfrm>
              <a:off x="5930699" y="2155633"/>
              <a:ext cx="355600" cy="344894"/>
            </a:xfrm>
            <a:custGeom>
              <a:avLst/>
              <a:gdLst>
                <a:gd name="connsiteX0" fmla="*/ 35700 w 578738"/>
                <a:gd name="connsiteY0" fmla="*/ 243554 h 561315"/>
                <a:gd name="connsiteX1" fmla="*/ 30383 w 578738"/>
                <a:gd name="connsiteY1" fmla="*/ 254930 h 561315"/>
                <a:gd name="connsiteX2" fmla="*/ 30383 w 578738"/>
                <a:gd name="connsiteY2" fmla="*/ 519604 h 561315"/>
                <a:gd name="connsiteX3" fmla="*/ 35700 w 578738"/>
                <a:gd name="connsiteY3" fmla="*/ 530980 h 561315"/>
                <a:gd name="connsiteX4" fmla="*/ 132926 w 578738"/>
                <a:gd name="connsiteY4" fmla="*/ 530980 h 561315"/>
                <a:gd name="connsiteX5" fmla="*/ 138243 w 578738"/>
                <a:gd name="connsiteY5" fmla="*/ 519604 h 561315"/>
                <a:gd name="connsiteX6" fmla="*/ 138243 w 578738"/>
                <a:gd name="connsiteY6" fmla="*/ 254930 h 561315"/>
                <a:gd name="connsiteX7" fmla="*/ 132926 w 578738"/>
                <a:gd name="connsiteY7" fmla="*/ 243554 h 561315"/>
                <a:gd name="connsiteX8" fmla="*/ 35700 w 578738"/>
                <a:gd name="connsiteY8" fmla="*/ 213219 h 561315"/>
                <a:gd name="connsiteX9" fmla="*/ 132926 w 578738"/>
                <a:gd name="connsiteY9" fmla="*/ 213219 h 561315"/>
                <a:gd name="connsiteX10" fmla="*/ 168626 w 578738"/>
                <a:gd name="connsiteY10" fmla="*/ 254930 h 561315"/>
                <a:gd name="connsiteX11" fmla="*/ 168626 w 578738"/>
                <a:gd name="connsiteY11" fmla="*/ 519604 h 561315"/>
                <a:gd name="connsiteX12" fmla="*/ 132926 w 578738"/>
                <a:gd name="connsiteY12" fmla="*/ 561315 h 561315"/>
                <a:gd name="connsiteX13" fmla="*/ 35700 w 578738"/>
                <a:gd name="connsiteY13" fmla="*/ 561315 h 561315"/>
                <a:gd name="connsiteX14" fmla="*/ 0 w 578738"/>
                <a:gd name="connsiteY14" fmla="*/ 519604 h 561315"/>
                <a:gd name="connsiteX15" fmla="*/ 0 w 578738"/>
                <a:gd name="connsiteY15" fmla="*/ 254930 h 561315"/>
                <a:gd name="connsiteX16" fmla="*/ 35700 w 578738"/>
                <a:gd name="connsiteY16" fmla="*/ 213219 h 561315"/>
                <a:gd name="connsiteX17" fmla="*/ 321281 w 578738"/>
                <a:gd name="connsiteY17" fmla="*/ 30341 h 561315"/>
                <a:gd name="connsiteX18" fmla="*/ 296219 w 578738"/>
                <a:gd name="connsiteY18" fmla="*/ 55373 h 561315"/>
                <a:gd name="connsiteX19" fmla="*/ 296979 w 578738"/>
                <a:gd name="connsiteY19" fmla="*/ 60683 h 561315"/>
                <a:gd name="connsiteX20" fmla="*/ 296979 w 578738"/>
                <a:gd name="connsiteY20" fmla="*/ 65992 h 561315"/>
                <a:gd name="connsiteX21" fmla="*/ 268119 w 578738"/>
                <a:gd name="connsiteY21" fmla="*/ 212389 h 561315"/>
                <a:gd name="connsiteX22" fmla="*/ 263563 w 578738"/>
                <a:gd name="connsiteY22" fmla="*/ 221492 h 561315"/>
                <a:gd name="connsiteX23" fmla="*/ 262044 w 578738"/>
                <a:gd name="connsiteY23" fmla="*/ 223009 h 561315"/>
                <a:gd name="connsiteX24" fmla="*/ 232425 w 578738"/>
                <a:gd name="connsiteY24" fmla="*/ 240455 h 561315"/>
                <a:gd name="connsiteX25" fmla="*/ 230146 w 578738"/>
                <a:gd name="connsiteY25" fmla="*/ 240455 h 561315"/>
                <a:gd name="connsiteX26" fmla="*/ 225590 w 578738"/>
                <a:gd name="connsiteY26" fmla="*/ 240455 h 561315"/>
                <a:gd name="connsiteX27" fmla="*/ 224071 w 578738"/>
                <a:gd name="connsiteY27" fmla="*/ 241214 h 561315"/>
                <a:gd name="connsiteX28" fmla="*/ 211919 w 578738"/>
                <a:gd name="connsiteY28" fmla="*/ 253350 h 561315"/>
                <a:gd name="connsiteX29" fmla="*/ 211919 w 578738"/>
                <a:gd name="connsiteY29" fmla="*/ 518079 h 561315"/>
                <a:gd name="connsiteX30" fmla="*/ 224830 w 578738"/>
                <a:gd name="connsiteY30" fmla="*/ 530974 h 561315"/>
                <a:gd name="connsiteX31" fmla="*/ 521019 w 578738"/>
                <a:gd name="connsiteY31" fmla="*/ 530974 h 561315"/>
                <a:gd name="connsiteX32" fmla="*/ 522538 w 578738"/>
                <a:gd name="connsiteY32" fmla="*/ 530215 h 561315"/>
                <a:gd name="connsiteX33" fmla="*/ 546081 w 578738"/>
                <a:gd name="connsiteY33" fmla="*/ 505942 h 561315"/>
                <a:gd name="connsiteX34" fmla="*/ 522538 w 578738"/>
                <a:gd name="connsiteY34" fmla="*/ 480910 h 561315"/>
                <a:gd name="connsiteX35" fmla="*/ 508108 w 578738"/>
                <a:gd name="connsiteY35" fmla="*/ 465740 h 561315"/>
                <a:gd name="connsiteX36" fmla="*/ 523298 w 578738"/>
                <a:gd name="connsiteY36" fmla="*/ 450569 h 561315"/>
                <a:gd name="connsiteX37" fmla="*/ 548360 w 578738"/>
                <a:gd name="connsiteY37" fmla="*/ 425537 h 561315"/>
                <a:gd name="connsiteX38" fmla="*/ 523298 w 578738"/>
                <a:gd name="connsiteY38" fmla="*/ 401264 h 561315"/>
                <a:gd name="connsiteX39" fmla="*/ 508108 w 578738"/>
                <a:gd name="connsiteY39" fmla="*/ 386094 h 561315"/>
                <a:gd name="connsiteX40" fmla="*/ 523298 w 578738"/>
                <a:gd name="connsiteY40" fmla="*/ 370923 h 561315"/>
                <a:gd name="connsiteX41" fmla="*/ 548360 w 578738"/>
                <a:gd name="connsiteY41" fmla="*/ 345891 h 561315"/>
                <a:gd name="connsiteX42" fmla="*/ 523298 w 578738"/>
                <a:gd name="connsiteY42" fmla="*/ 320860 h 561315"/>
                <a:gd name="connsiteX43" fmla="*/ 508108 w 578738"/>
                <a:gd name="connsiteY43" fmla="*/ 305689 h 561315"/>
                <a:gd name="connsiteX44" fmla="*/ 523298 w 578738"/>
                <a:gd name="connsiteY44" fmla="*/ 290518 h 561315"/>
                <a:gd name="connsiteX45" fmla="*/ 548360 w 578738"/>
                <a:gd name="connsiteY45" fmla="*/ 265487 h 561315"/>
                <a:gd name="connsiteX46" fmla="*/ 523298 w 578738"/>
                <a:gd name="connsiteY46" fmla="*/ 240455 h 561315"/>
                <a:gd name="connsiteX47" fmla="*/ 373684 w 578738"/>
                <a:gd name="connsiteY47" fmla="*/ 240455 h 561315"/>
                <a:gd name="connsiteX48" fmla="*/ 361533 w 578738"/>
                <a:gd name="connsiteY48" fmla="*/ 234387 h 561315"/>
                <a:gd name="connsiteX49" fmla="*/ 360014 w 578738"/>
                <a:gd name="connsiteY49" fmla="*/ 219975 h 561315"/>
                <a:gd name="connsiteX50" fmla="*/ 343306 w 578738"/>
                <a:gd name="connsiteY50" fmla="*/ 42478 h 561315"/>
                <a:gd name="connsiteX51" fmla="*/ 341787 w 578738"/>
                <a:gd name="connsiteY51" fmla="*/ 40961 h 561315"/>
                <a:gd name="connsiteX52" fmla="*/ 321281 w 578738"/>
                <a:gd name="connsiteY52" fmla="*/ 30341 h 561315"/>
                <a:gd name="connsiteX53" fmla="*/ 321281 w 578738"/>
                <a:gd name="connsiteY53" fmla="*/ 0 h 561315"/>
                <a:gd name="connsiteX54" fmla="*/ 365330 w 578738"/>
                <a:gd name="connsiteY54" fmla="*/ 21997 h 561315"/>
                <a:gd name="connsiteX55" fmla="*/ 395708 w 578738"/>
                <a:gd name="connsiteY55" fmla="*/ 210114 h 561315"/>
                <a:gd name="connsiteX56" fmla="*/ 523298 w 578738"/>
                <a:gd name="connsiteY56" fmla="*/ 210114 h 561315"/>
                <a:gd name="connsiteX57" fmla="*/ 562789 w 578738"/>
                <a:gd name="connsiteY57" fmla="*/ 226802 h 561315"/>
                <a:gd name="connsiteX58" fmla="*/ 578738 w 578738"/>
                <a:gd name="connsiteY58" fmla="*/ 265487 h 561315"/>
                <a:gd name="connsiteX59" fmla="*/ 561270 w 578738"/>
                <a:gd name="connsiteY59" fmla="*/ 305689 h 561315"/>
                <a:gd name="connsiteX60" fmla="*/ 578738 w 578738"/>
                <a:gd name="connsiteY60" fmla="*/ 345891 h 561315"/>
                <a:gd name="connsiteX61" fmla="*/ 561270 w 578738"/>
                <a:gd name="connsiteY61" fmla="*/ 386094 h 561315"/>
                <a:gd name="connsiteX62" fmla="*/ 578738 w 578738"/>
                <a:gd name="connsiteY62" fmla="*/ 425537 h 561315"/>
                <a:gd name="connsiteX63" fmla="*/ 560511 w 578738"/>
                <a:gd name="connsiteY63" fmla="*/ 466498 h 561315"/>
                <a:gd name="connsiteX64" fmla="*/ 576460 w 578738"/>
                <a:gd name="connsiteY64" fmla="*/ 505942 h 561315"/>
                <a:gd name="connsiteX65" fmla="*/ 527095 w 578738"/>
                <a:gd name="connsiteY65" fmla="*/ 560556 h 561315"/>
                <a:gd name="connsiteX66" fmla="*/ 523298 w 578738"/>
                <a:gd name="connsiteY66" fmla="*/ 561315 h 561315"/>
                <a:gd name="connsiteX67" fmla="*/ 224830 w 578738"/>
                <a:gd name="connsiteY67" fmla="*/ 561315 h 561315"/>
                <a:gd name="connsiteX68" fmla="*/ 181541 w 578738"/>
                <a:gd name="connsiteY68" fmla="*/ 518079 h 561315"/>
                <a:gd name="connsiteX69" fmla="*/ 181541 w 578738"/>
                <a:gd name="connsiteY69" fmla="*/ 253350 h 561315"/>
                <a:gd name="connsiteX70" fmla="*/ 222552 w 578738"/>
                <a:gd name="connsiteY70" fmla="*/ 210872 h 561315"/>
                <a:gd name="connsiteX71" fmla="*/ 224830 w 578738"/>
                <a:gd name="connsiteY71" fmla="*/ 210114 h 561315"/>
                <a:gd name="connsiteX72" fmla="*/ 229387 w 578738"/>
                <a:gd name="connsiteY72" fmla="*/ 210114 h 561315"/>
                <a:gd name="connsiteX73" fmla="*/ 237741 w 578738"/>
                <a:gd name="connsiteY73" fmla="*/ 205563 h 561315"/>
                <a:gd name="connsiteX74" fmla="*/ 240779 w 578738"/>
                <a:gd name="connsiteY74" fmla="*/ 198736 h 561315"/>
                <a:gd name="connsiteX75" fmla="*/ 266600 w 578738"/>
                <a:gd name="connsiteY75" fmla="*/ 66751 h 561315"/>
                <a:gd name="connsiteX76" fmla="*/ 266600 w 578738"/>
                <a:gd name="connsiteY76" fmla="*/ 60683 h 561315"/>
                <a:gd name="connsiteX77" fmla="*/ 265841 w 578738"/>
                <a:gd name="connsiteY77" fmla="*/ 55373 h 561315"/>
                <a:gd name="connsiteX78" fmla="*/ 321281 w 578738"/>
                <a:gd name="connsiteY78" fmla="*/ 0 h 56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738" h="561315">
                  <a:moveTo>
                    <a:pt x="35700" y="243554"/>
                  </a:moveTo>
                  <a:cubicBezTo>
                    <a:pt x="34181" y="243554"/>
                    <a:pt x="30383" y="248104"/>
                    <a:pt x="30383" y="254930"/>
                  </a:cubicBezTo>
                  <a:lnTo>
                    <a:pt x="30383" y="519604"/>
                  </a:lnTo>
                  <a:cubicBezTo>
                    <a:pt x="30383" y="526430"/>
                    <a:pt x="34181" y="530980"/>
                    <a:pt x="35700" y="530980"/>
                  </a:cubicBezTo>
                  <a:lnTo>
                    <a:pt x="132926" y="530980"/>
                  </a:lnTo>
                  <a:cubicBezTo>
                    <a:pt x="134445" y="530980"/>
                    <a:pt x="138243" y="526430"/>
                    <a:pt x="138243" y="519604"/>
                  </a:cubicBezTo>
                  <a:lnTo>
                    <a:pt x="138243" y="254930"/>
                  </a:lnTo>
                  <a:cubicBezTo>
                    <a:pt x="138243" y="248104"/>
                    <a:pt x="134445" y="243554"/>
                    <a:pt x="132926" y="243554"/>
                  </a:cubicBezTo>
                  <a:close/>
                  <a:moveTo>
                    <a:pt x="35700" y="213219"/>
                  </a:moveTo>
                  <a:lnTo>
                    <a:pt x="132926" y="213219"/>
                  </a:lnTo>
                  <a:cubicBezTo>
                    <a:pt x="152675" y="213219"/>
                    <a:pt x="168626" y="231420"/>
                    <a:pt x="168626" y="254930"/>
                  </a:cubicBezTo>
                  <a:lnTo>
                    <a:pt x="168626" y="519604"/>
                  </a:lnTo>
                  <a:cubicBezTo>
                    <a:pt x="168626" y="542356"/>
                    <a:pt x="152675" y="561315"/>
                    <a:pt x="132926" y="561315"/>
                  </a:cubicBezTo>
                  <a:lnTo>
                    <a:pt x="35700" y="561315"/>
                  </a:lnTo>
                  <a:cubicBezTo>
                    <a:pt x="15951" y="561315"/>
                    <a:pt x="0" y="542356"/>
                    <a:pt x="0" y="519604"/>
                  </a:cubicBezTo>
                  <a:lnTo>
                    <a:pt x="0" y="254930"/>
                  </a:lnTo>
                  <a:cubicBezTo>
                    <a:pt x="0" y="231420"/>
                    <a:pt x="15951" y="213219"/>
                    <a:pt x="35700" y="213219"/>
                  </a:cubicBezTo>
                  <a:close/>
                  <a:moveTo>
                    <a:pt x="321281" y="30341"/>
                  </a:moveTo>
                  <a:cubicBezTo>
                    <a:pt x="307611" y="30341"/>
                    <a:pt x="296219" y="41719"/>
                    <a:pt x="296219" y="55373"/>
                  </a:cubicBezTo>
                  <a:cubicBezTo>
                    <a:pt x="296219" y="56890"/>
                    <a:pt x="296979" y="59166"/>
                    <a:pt x="296979" y="60683"/>
                  </a:cubicBezTo>
                  <a:cubicBezTo>
                    <a:pt x="297738" y="62200"/>
                    <a:pt x="297738" y="64475"/>
                    <a:pt x="296979" y="65992"/>
                  </a:cubicBezTo>
                  <a:cubicBezTo>
                    <a:pt x="306852" y="119090"/>
                    <a:pt x="287106" y="174463"/>
                    <a:pt x="268119" y="212389"/>
                  </a:cubicBezTo>
                  <a:cubicBezTo>
                    <a:pt x="266600" y="215424"/>
                    <a:pt x="265081" y="218458"/>
                    <a:pt x="263563" y="221492"/>
                  </a:cubicBezTo>
                  <a:cubicBezTo>
                    <a:pt x="263563" y="221492"/>
                    <a:pt x="262803" y="222250"/>
                    <a:pt x="262044" y="223009"/>
                  </a:cubicBezTo>
                  <a:cubicBezTo>
                    <a:pt x="255209" y="232870"/>
                    <a:pt x="244576" y="238938"/>
                    <a:pt x="232425" y="240455"/>
                  </a:cubicBezTo>
                  <a:cubicBezTo>
                    <a:pt x="231665" y="240455"/>
                    <a:pt x="230906" y="240455"/>
                    <a:pt x="230146" y="240455"/>
                  </a:cubicBezTo>
                  <a:lnTo>
                    <a:pt x="225590" y="240455"/>
                  </a:lnTo>
                  <a:cubicBezTo>
                    <a:pt x="225590" y="241214"/>
                    <a:pt x="224830" y="241214"/>
                    <a:pt x="224071" y="241214"/>
                  </a:cubicBezTo>
                  <a:cubicBezTo>
                    <a:pt x="217236" y="241214"/>
                    <a:pt x="211919" y="246524"/>
                    <a:pt x="211919" y="253350"/>
                  </a:cubicBezTo>
                  <a:lnTo>
                    <a:pt x="211919" y="518079"/>
                  </a:lnTo>
                  <a:cubicBezTo>
                    <a:pt x="211919" y="524905"/>
                    <a:pt x="217995" y="530974"/>
                    <a:pt x="224830" y="530974"/>
                  </a:cubicBezTo>
                  <a:lnTo>
                    <a:pt x="521019" y="530974"/>
                  </a:lnTo>
                  <a:cubicBezTo>
                    <a:pt x="521779" y="530974"/>
                    <a:pt x="521779" y="530215"/>
                    <a:pt x="522538" y="530215"/>
                  </a:cubicBezTo>
                  <a:cubicBezTo>
                    <a:pt x="536208" y="530215"/>
                    <a:pt x="546081" y="518837"/>
                    <a:pt x="546081" y="505942"/>
                  </a:cubicBezTo>
                  <a:cubicBezTo>
                    <a:pt x="546081" y="493047"/>
                    <a:pt x="536208" y="481669"/>
                    <a:pt x="522538" y="480910"/>
                  </a:cubicBezTo>
                  <a:cubicBezTo>
                    <a:pt x="514943" y="480910"/>
                    <a:pt x="508108" y="474084"/>
                    <a:pt x="508108" y="465740"/>
                  </a:cubicBezTo>
                  <a:cubicBezTo>
                    <a:pt x="508108" y="457396"/>
                    <a:pt x="514943" y="450569"/>
                    <a:pt x="523298" y="450569"/>
                  </a:cubicBezTo>
                  <a:cubicBezTo>
                    <a:pt x="536968" y="450569"/>
                    <a:pt x="548360" y="439191"/>
                    <a:pt x="548360" y="425537"/>
                  </a:cubicBezTo>
                  <a:cubicBezTo>
                    <a:pt x="548360" y="411884"/>
                    <a:pt x="536968" y="401264"/>
                    <a:pt x="523298" y="401264"/>
                  </a:cubicBezTo>
                  <a:cubicBezTo>
                    <a:pt x="514943" y="401264"/>
                    <a:pt x="508108" y="394438"/>
                    <a:pt x="508108" y="386094"/>
                  </a:cubicBezTo>
                  <a:cubicBezTo>
                    <a:pt x="508108" y="377750"/>
                    <a:pt x="514943" y="370923"/>
                    <a:pt x="523298" y="370923"/>
                  </a:cubicBezTo>
                  <a:cubicBezTo>
                    <a:pt x="536968" y="370923"/>
                    <a:pt x="548360" y="359545"/>
                    <a:pt x="548360" y="345891"/>
                  </a:cubicBezTo>
                  <a:cubicBezTo>
                    <a:pt x="548360" y="332238"/>
                    <a:pt x="536968" y="320860"/>
                    <a:pt x="523298" y="320860"/>
                  </a:cubicBezTo>
                  <a:cubicBezTo>
                    <a:pt x="514943" y="320860"/>
                    <a:pt x="508108" y="314033"/>
                    <a:pt x="508108" y="305689"/>
                  </a:cubicBezTo>
                  <a:cubicBezTo>
                    <a:pt x="508108" y="297345"/>
                    <a:pt x="514943" y="290518"/>
                    <a:pt x="523298" y="290518"/>
                  </a:cubicBezTo>
                  <a:cubicBezTo>
                    <a:pt x="536968" y="290518"/>
                    <a:pt x="548360" y="279140"/>
                    <a:pt x="548360" y="265487"/>
                  </a:cubicBezTo>
                  <a:cubicBezTo>
                    <a:pt x="548360" y="251833"/>
                    <a:pt x="536968" y="240455"/>
                    <a:pt x="523298" y="240455"/>
                  </a:cubicBezTo>
                  <a:lnTo>
                    <a:pt x="373684" y="240455"/>
                  </a:lnTo>
                  <a:cubicBezTo>
                    <a:pt x="369127" y="240455"/>
                    <a:pt x="363811" y="238180"/>
                    <a:pt x="361533" y="234387"/>
                  </a:cubicBezTo>
                  <a:cubicBezTo>
                    <a:pt x="358495" y="229836"/>
                    <a:pt x="357735" y="224526"/>
                    <a:pt x="360014" y="219975"/>
                  </a:cubicBezTo>
                  <a:cubicBezTo>
                    <a:pt x="401784" y="120607"/>
                    <a:pt x="349381" y="50822"/>
                    <a:pt x="343306" y="42478"/>
                  </a:cubicBezTo>
                  <a:cubicBezTo>
                    <a:pt x="342546" y="42478"/>
                    <a:pt x="341787" y="41719"/>
                    <a:pt x="341787" y="40961"/>
                  </a:cubicBezTo>
                  <a:cubicBezTo>
                    <a:pt x="336471" y="34134"/>
                    <a:pt x="329635" y="30341"/>
                    <a:pt x="321281" y="30341"/>
                  </a:cubicBezTo>
                  <a:close/>
                  <a:moveTo>
                    <a:pt x="321281" y="0"/>
                  </a:moveTo>
                  <a:cubicBezTo>
                    <a:pt x="338749" y="0"/>
                    <a:pt x="354698" y="8344"/>
                    <a:pt x="365330" y="21997"/>
                  </a:cubicBezTo>
                  <a:cubicBezTo>
                    <a:pt x="368368" y="25032"/>
                    <a:pt x="431403" y="99368"/>
                    <a:pt x="395708" y="210114"/>
                  </a:cubicBezTo>
                  <a:lnTo>
                    <a:pt x="523298" y="210114"/>
                  </a:lnTo>
                  <a:cubicBezTo>
                    <a:pt x="538487" y="210114"/>
                    <a:pt x="552157" y="216182"/>
                    <a:pt x="562789" y="226802"/>
                  </a:cubicBezTo>
                  <a:cubicBezTo>
                    <a:pt x="572662" y="237421"/>
                    <a:pt x="578738" y="251075"/>
                    <a:pt x="578738" y="265487"/>
                  </a:cubicBezTo>
                  <a:cubicBezTo>
                    <a:pt x="578738" y="281416"/>
                    <a:pt x="571903" y="295828"/>
                    <a:pt x="561270" y="305689"/>
                  </a:cubicBezTo>
                  <a:cubicBezTo>
                    <a:pt x="571903" y="315550"/>
                    <a:pt x="578738" y="329962"/>
                    <a:pt x="578738" y="345891"/>
                  </a:cubicBezTo>
                  <a:cubicBezTo>
                    <a:pt x="578738" y="361821"/>
                    <a:pt x="571903" y="375474"/>
                    <a:pt x="561270" y="386094"/>
                  </a:cubicBezTo>
                  <a:cubicBezTo>
                    <a:pt x="571903" y="395955"/>
                    <a:pt x="578738" y="410367"/>
                    <a:pt x="578738" y="425537"/>
                  </a:cubicBezTo>
                  <a:cubicBezTo>
                    <a:pt x="578738" y="442225"/>
                    <a:pt x="571903" y="456637"/>
                    <a:pt x="560511" y="466498"/>
                  </a:cubicBezTo>
                  <a:cubicBezTo>
                    <a:pt x="570384" y="477118"/>
                    <a:pt x="576460" y="490771"/>
                    <a:pt x="576460" y="505942"/>
                  </a:cubicBezTo>
                  <a:cubicBezTo>
                    <a:pt x="576460" y="534008"/>
                    <a:pt x="555195" y="557522"/>
                    <a:pt x="527095" y="560556"/>
                  </a:cubicBezTo>
                  <a:cubicBezTo>
                    <a:pt x="525576" y="560556"/>
                    <a:pt x="524816" y="561315"/>
                    <a:pt x="523298" y="561315"/>
                  </a:cubicBezTo>
                  <a:lnTo>
                    <a:pt x="224830" y="561315"/>
                  </a:lnTo>
                  <a:cubicBezTo>
                    <a:pt x="201287" y="561315"/>
                    <a:pt x="181541" y="541593"/>
                    <a:pt x="181541" y="518079"/>
                  </a:cubicBezTo>
                  <a:lnTo>
                    <a:pt x="181541" y="253350"/>
                  </a:lnTo>
                  <a:cubicBezTo>
                    <a:pt x="181541" y="230594"/>
                    <a:pt x="199768" y="211631"/>
                    <a:pt x="222552" y="210872"/>
                  </a:cubicBezTo>
                  <a:cubicBezTo>
                    <a:pt x="223311" y="210872"/>
                    <a:pt x="224071" y="210114"/>
                    <a:pt x="224830" y="210114"/>
                  </a:cubicBezTo>
                  <a:lnTo>
                    <a:pt x="229387" y="210114"/>
                  </a:lnTo>
                  <a:cubicBezTo>
                    <a:pt x="232425" y="210114"/>
                    <a:pt x="235463" y="208597"/>
                    <a:pt x="237741" y="205563"/>
                  </a:cubicBezTo>
                  <a:cubicBezTo>
                    <a:pt x="238500" y="203287"/>
                    <a:pt x="240019" y="201011"/>
                    <a:pt x="240779" y="198736"/>
                  </a:cubicBezTo>
                  <a:cubicBezTo>
                    <a:pt x="255209" y="170670"/>
                    <a:pt x="277233" y="115297"/>
                    <a:pt x="266600" y="66751"/>
                  </a:cubicBezTo>
                  <a:cubicBezTo>
                    <a:pt x="265841" y="65234"/>
                    <a:pt x="265841" y="62958"/>
                    <a:pt x="266600" y="60683"/>
                  </a:cubicBezTo>
                  <a:cubicBezTo>
                    <a:pt x="265841" y="59166"/>
                    <a:pt x="265841" y="56890"/>
                    <a:pt x="265841" y="55373"/>
                  </a:cubicBezTo>
                  <a:cubicBezTo>
                    <a:pt x="265841" y="25032"/>
                    <a:pt x="290903" y="0"/>
                    <a:pt x="3212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7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fe19ff09-92b8-4639-a358-d1d99890a4e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0AFB93-AE6D-479B-B4F7-C0EB6E6371D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840325" y="2790371"/>
            <a:ext cx="4511350" cy="3030470"/>
            <a:chOff x="3157375" y="1556755"/>
            <a:chExt cx="6045201" cy="4060825"/>
          </a:xfrm>
        </p:grpSpPr>
        <p:sp>
          <p:nvSpPr>
            <p:cNvPr id="5" name="ïS1iḍe">
              <a:extLst>
                <a:ext uri="{FF2B5EF4-FFF2-40B4-BE49-F238E27FC236}">
                  <a16:creationId xmlns:a16="http://schemas.microsoft.com/office/drawing/2014/main" id="{764B3485-DA58-4AFE-9BB1-4EDABEE82FF3}"/>
                </a:ext>
              </a:extLst>
            </p:cNvPr>
            <p:cNvSpPr/>
            <p:nvPr/>
          </p:nvSpPr>
          <p:spPr bwMode="auto">
            <a:xfrm>
              <a:off x="6052975" y="4498393"/>
              <a:ext cx="71438" cy="81915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ïŝḷïḓè">
              <a:extLst>
                <a:ext uri="{FF2B5EF4-FFF2-40B4-BE49-F238E27FC236}">
                  <a16:creationId xmlns:a16="http://schemas.microsoft.com/office/drawing/2014/main" id="{C67CDB1C-CD5B-4167-9CE6-3E2FFB7DC031}"/>
                </a:ext>
              </a:extLst>
            </p:cNvPr>
            <p:cNvSpPr/>
            <p:nvPr/>
          </p:nvSpPr>
          <p:spPr bwMode="auto">
            <a:xfrm>
              <a:off x="5549738" y="4449180"/>
              <a:ext cx="1069975" cy="98425"/>
            </a:xfrm>
            <a:custGeom>
              <a:avLst/>
              <a:gdLst>
                <a:gd name="T0" fmla="*/ 285 w 285"/>
                <a:gd name="T1" fmla="*/ 13 h 26"/>
                <a:gd name="T2" fmla="*/ 273 w 285"/>
                <a:gd name="T3" fmla="*/ 26 h 26"/>
                <a:gd name="T4" fmla="*/ 13 w 285"/>
                <a:gd name="T5" fmla="*/ 26 h 26"/>
                <a:gd name="T6" fmla="*/ 0 w 285"/>
                <a:gd name="T7" fmla="*/ 13 h 26"/>
                <a:gd name="T8" fmla="*/ 0 w 285"/>
                <a:gd name="T9" fmla="*/ 13 h 26"/>
                <a:gd name="T10" fmla="*/ 13 w 285"/>
                <a:gd name="T11" fmla="*/ 0 h 26"/>
                <a:gd name="T12" fmla="*/ 273 w 285"/>
                <a:gd name="T13" fmla="*/ 0 h 26"/>
                <a:gd name="T14" fmla="*/ 285 w 285"/>
                <a:gd name="T15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26">
                  <a:moveTo>
                    <a:pt x="285" y="13"/>
                  </a:moveTo>
                  <a:cubicBezTo>
                    <a:pt x="285" y="20"/>
                    <a:pt x="280" y="26"/>
                    <a:pt x="27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80" y="0"/>
                    <a:pt x="285" y="6"/>
                    <a:pt x="285" y="13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íSļiḑè">
              <a:extLst>
                <a:ext uri="{FF2B5EF4-FFF2-40B4-BE49-F238E27FC236}">
                  <a16:creationId xmlns:a16="http://schemas.microsoft.com/office/drawing/2014/main" id="{B2A9A71C-1F03-4128-A29D-54656C8C44CB}"/>
                </a:ext>
              </a:extLst>
            </p:cNvPr>
            <p:cNvSpPr/>
            <p:nvPr/>
          </p:nvSpPr>
          <p:spPr bwMode="auto">
            <a:xfrm>
              <a:off x="5605300" y="4133268"/>
              <a:ext cx="1044575" cy="492125"/>
            </a:xfrm>
            <a:custGeom>
              <a:avLst/>
              <a:gdLst>
                <a:gd name="T0" fmla="*/ 32 w 278"/>
                <a:gd name="T1" fmla="*/ 2 h 131"/>
                <a:gd name="T2" fmla="*/ 7 w 278"/>
                <a:gd name="T3" fmla="*/ 37 h 131"/>
                <a:gd name="T4" fmla="*/ 52 w 278"/>
                <a:gd name="T5" fmla="*/ 116 h 131"/>
                <a:gd name="T6" fmla="*/ 159 w 278"/>
                <a:gd name="T7" fmla="*/ 110 h 131"/>
                <a:gd name="T8" fmla="*/ 245 w 278"/>
                <a:gd name="T9" fmla="*/ 99 h 131"/>
                <a:gd name="T10" fmla="*/ 204 w 278"/>
                <a:gd name="T11" fmla="*/ 3 h 131"/>
                <a:gd name="T12" fmla="*/ 32 w 278"/>
                <a:gd name="T13" fmla="*/ 2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31">
                  <a:moveTo>
                    <a:pt x="32" y="2"/>
                  </a:moveTo>
                  <a:cubicBezTo>
                    <a:pt x="32" y="2"/>
                    <a:pt x="14" y="13"/>
                    <a:pt x="7" y="37"/>
                  </a:cubicBezTo>
                  <a:cubicBezTo>
                    <a:pt x="0" y="61"/>
                    <a:pt x="17" y="114"/>
                    <a:pt x="52" y="116"/>
                  </a:cubicBezTo>
                  <a:cubicBezTo>
                    <a:pt x="111" y="120"/>
                    <a:pt x="118" y="89"/>
                    <a:pt x="159" y="110"/>
                  </a:cubicBezTo>
                  <a:cubicBezTo>
                    <a:pt x="200" y="131"/>
                    <a:pt x="239" y="116"/>
                    <a:pt x="245" y="99"/>
                  </a:cubicBezTo>
                  <a:cubicBezTo>
                    <a:pt x="251" y="82"/>
                    <a:pt x="278" y="9"/>
                    <a:pt x="204" y="3"/>
                  </a:cubicBezTo>
                  <a:cubicBezTo>
                    <a:pt x="123" y="0"/>
                    <a:pt x="32" y="2"/>
                    <a:pt x="32" y="2"/>
                  </a:cubicBezTo>
                  <a:close/>
                </a:path>
              </a:pathLst>
            </a:custGeom>
            <a:solidFill>
              <a:srgbClr val="006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íṧ1ide">
              <a:extLst>
                <a:ext uri="{FF2B5EF4-FFF2-40B4-BE49-F238E27FC236}">
                  <a16:creationId xmlns:a16="http://schemas.microsoft.com/office/drawing/2014/main" id="{65CA12C1-890F-4DC5-BDF7-B1DBB6A36CA0}"/>
                </a:ext>
              </a:extLst>
            </p:cNvPr>
            <p:cNvSpPr/>
            <p:nvPr/>
          </p:nvSpPr>
          <p:spPr bwMode="auto">
            <a:xfrm>
              <a:off x="5759288" y="2893430"/>
              <a:ext cx="623888" cy="398463"/>
            </a:xfrm>
            <a:custGeom>
              <a:avLst/>
              <a:gdLst>
                <a:gd name="T0" fmla="*/ 0 w 166"/>
                <a:gd name="T1" fmla="*/ 66 h 106"/>
                <a:gd name="T2" fmla="*/ 40 w 166"/>
                <a:gd name="T3" fmla="*/ 6 h 106"/>
                <a:gd name="T4" fmla="*/ 113 w 166"/>
                <a:gd name="T5" fmla="*/ 12 h 106"/>
                <a:gd name="T6" fmla="*/ 156 w 166"/>
                <a:gd name="T7" fmla="*/ 62 h 106"/>
                <a:gd name="T8" fmla="*/ 0 w 166"/>
                <a:gd name="T9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106">
                  <a:moveTo>
                    <a:pt x="0" y="66"/>
                  </a:moveTo>
                  <a:cubicBezTo>
                    <a:pt x="0" y="66"/>
                    <a:pt x="9" y="11"/>
                    <a:pt x="40" y="6"/>
                  </a:cubicBezTo>
                  <a:cubicBezTo>
                    <a:pt x="70" y="0"/>
                    <a:pt x="113" y="12"/>
                    <a:pt x="113" y="12"/>
                  </a:cubicBezTo>
                  <a:cubicBezTo>
                    <a:pt x="113" y="12"/>
                    <a:pt x="146" y="40"/>
                    <a:pt x="156" y="62"/>
                  </a:cubicBezTo>
                  <a:cubicBezTo>
                    <a:pt x="166" y="84"/>
                    <a:pt x="23" y="106"/>
                    <a:pt x="0" y="66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îsľïḓe">
              <a:extLst>
                <a:ext uri="{FF2B5EF4-FFF2-40B4-BE49-F238E27FC236}">
                  <a16:creationId xmlns:a16="http://schemas.microsoft.com/office/drawing/2014/main" id="{D33260BC-4D25-4FAE-8743-DB25F03B2BB6}"/>
                </a:ext>
              </a:extLst>
            </p:cNvPr>
            <p:cNvSpPr/>
            <p:nvPr/>
          </p:nvSpPr>
          <p:spPr bwMode="auto">
            <a:xfrm>
              <a:off x="5657688" y="2466393"/>
              <a:ext cx="649288" cy="788988"/>
            </a:xfrm>
            <a:custGeom>
              <a:avLst/>
              <a:gdLst>
                <a:gd name="T0" fmla="*/ 65 w 173"/>
                <a:gd name="T1" fmla="*/ 22 h 210"/>
                <a:gd name="T2" fmla="*/ 105 w 173"/>
                <a:gd name="T3" fmla="*/ 14 h 210"/>
                <a:gd name="T4" fmla="*/ 136 w 173"/>
                <a:gd name="T5" fmla="*/ 22 h 210"/>
                <a:gd name="T6" fmla="*/ 170 w 173"/>
                <a:gd name="T7" fmla="*/ 96 h 210"/>
                <a:gd name="T8" fmla="*/ 167 w 173"/>
                <a:gd name="T9" fmla="*/ 121 h 210"/>
                <a:gd name="T10" fmla="*/ 154 w 173"/>
                <a:gd name="T11" fmla="*/ 127 h 210"/>
                <a:gd name="T12" fmla="*/ 135 w 173"/>
                <a:gd name="T13" fmla="*/ 163 h 210"/>
                <a:gd name="T14" fmla="*/ 122 w 173"/>
                <a:gd name="T15" fmla="*/ 192 h 210"/>
                <a:gd name="T16" fmla="*/ 70 w 173"/>
                <a:gd name="T17" fmla="*/ 165 h 210"/>
                <a:gd name="T18" fmla="*/ 69 w 173"/>
                <a:gd name="T19" fmla="*/ 125 h 210"/>
                <a:gd name="T20" fmla="*/ 38 w 173"/>
                <a:gd name="T21" fmla="*/ 102 h 210"/>
                <a:gd name="T22" fmla="*/ 65 w 173"/>
                <a:gd name="T23" fmla="*/ 2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210">
                  <a:moveTo>
                    <a:pt x="65" y="22"/>
                  </a:moveTo>
                  <a:cubicBezTo>
                    <a:pt x="65" y="22"/>
                    <a:pt x="96" y="28"/>
                    <a:pt x="105" y="14"/>
                  </a:cubicBezTo>
                  <a:cubicBezTo>
                    <a:pt x="115" y="0"/>
                    <a:pt x="124" y="7"/>
                    <a:pt x="136" y="22"/>
                  </a:cubicBezTo>
                  <a:cubicBezTo>
                    <a:pt x="147" y="38"/>
                    <a:pt x="167" y="70"/>
                    <a:pt x="170" y="96"/>
                  </a:cubicBezTo>
                  <a:cubicBezTo>
                    <a:pt x="173" y="111"/>
                    <a:pt x="167" y="121"/>
                    <a:pt x="167" y="121"/>
                  </a:cubicBezTo>
                  <a:cubicBezTo>
                    <a:pt x="167" y="121"/>
                    <a:pt x="163" y="127"/>
                    <a:pt x="154" y="127"/>
                  </a:cubicBezTo>
                  <a:cubicBezTo>
                    <a:pt x="145" y="128"/>
                    <a:pt x="135" y="141"/>
                    <a:pt x="135" y="163"/>
                  </a:cubicBezTo>
                  <a:cubicBezTo>
                    <a:pt x="135" y="189"/>
                    <a:pt x="122" y="192"/>
                    <a:pt x="122" y="192"/>
                  </a:cubicBezTo>
                  <a:cubicBezTo>
                    <a:pt x="122" y="192"/>
                    <a:pt x="71" y="210"/>
                    <a:pt x="70" y="165"/>
                  </a:cubicBezTo>
                  <a:cubicBezTo>
                    <a:pt x="69" y="138"/>
                    <a:pt x="72" y="133"/>
                    <a:pt x="69" y="125"/>
                  </a:cubicBezTo>
                  <a:cubicBezTo>
                    <a:pt x="66" y="117"/>
                    <a:pt x="48" y="117"/>
                    <a:pt x="38" y="102"/>
                  </a:cubicBezTo>
                  <a:cubicBezTo>
                    <a:pt x="28" y="88"/>
                    <a:pt x="0" y="28"/>
                    <a:pt x="65" y="22"/>
                  </a:cubicBezTo>
                  <a:close/>
                </a:path>
              </a:pathLst>
            </a:custGeom>
            <a:solidFill>
              <a:srgbClr val="FAB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$ḻiḓe">
              <a:extLst>
                <a:ext uri="{FF2B5EF4-FFF2-40B4-BE49-F238E27FC236}">
                  <a16:creationId xmlns:a16="http://schemas.microsoft.com/office/drawing/2014/main" id="{1D8968EC-9EB5-4E3A-8510-87FEA9427862}"/>
                </a:ext>
              </a:extLst>
            </p:cNvPr>
            <p:cNvSpPr/>
            <p:nvPr/>
          </p:nvSpPr>
          <p:spPr bwMode="auto">
            <a:xfrm>
              <a:off x="5684675" y="2406068"/>
              <a:ext cx="492125" cy="593725"/>
            </a:xfrm>
            <a:custGeom>
              <a:avLst/>
              <a:gdLst>
                <a:gd name="T0" fmla="*/ 126 w 131"/>
                <a:gd name="T1" fmla="*/ 7 h 158"/>
                <a:gd name="T2" fmla="*/ 126 w 131"/>
                <a:gd name="T3" fmla="*/ 35 h 158"/>
                <a:gd name="T4" fmla="*/ 90 w 131"/>
                <a:gd name="T5" fmla="*/ 55 h 158"/>
                <a:gd name="T6" fmla="*/ 62 w 131"/>
                <a:gd name="T7" fmla="*/ 59 h 158"/>
                <a:gd name="T8" fmla="*/ 80 w 131"/>
                <a:gd name="T9" fmla="*/ 59 h 158"/>
                <a:gd name="T10" fmla="*/ 87 w 131"/>
                <a:gd name="T11" fmla="*/ 80 h 158"/>
                <a:gd name="T12" fmla="*/ 81 w 131"/>
                <a:gd name="T13" fmla="*/ 96 h 158"/>
                <a:gd name="T14" fmla="*/ 92 w 131"/>
                <a:gd name="T15" fmla="*/ 117 h 158"/>
                <a:gd name="T16" fmla="*/ 83 w 131"/>
                <a:gd name="T17" fmla="*/ 122 h 158"/>
                <a:gd name="T18" fmla="*/ 65 w 131"/>
                <a:gd name="T19" fmla="*/ 98 h 158"/>
                <a:gd name="T20" fmla="*/ 54 w 131"/>
                <a:gd name="T21" fmla="*/ 117 h 158"/>
                <a:gd name="T22" fmla="*/ 63 w 131"/>
                <a:gd name="T23" fmla="*/ 158 h 158"/>
                <a:gd name="T24" fmla="*/ 16 w 131"/>
                <a:gd name="T25" fmla="*/ 108 h 158"/>
                <a:gd name="T26" fmla="*/ 23 w 131"/>
                <a:gd name="T27" fmla="*/ 44 h 158"/>
                <a:gd name="T28" fmla="*/ 56 w 131"/>
                <a:gd name="T29" fmla="*/ 15 h 158"/>
                <a:gd name="T30" fmla="*/ 82 w 131"/>
                <a:gd name="T31" fmla="*/ 0 h 158"/>
                <a:gd name="T32" fmla="*/ 75 w 131"/>
                <a:gd name="T33" fmla="*/ 13 h 158"/>
                <a:gd name="T34" fmla="*/ 86 w 131"/>
                <a:gd name="T35" fmla="*/ 4 h 158"/>
                <a:gd name="T36" fmla="*/ 85 w 131"/>
                <a:gd name="T37" fmla="*/ 13 h 158"/>
                <a:gd name="T38" fmla="*/ 99 w 131"/>
                <a:gd name="T39" fmla="*/ 7 h 158"/>
                <a:gd name="T40" fmla="*/ 96 w 131"/>
                <a:gd name="T41" fmla="*/ 14 h 158"/>
                <a:gd name="T42" fmla="*/ 110 w 131"/>
                <a:gd name="T43" fmla="*/ 8 h 158"/>
                <a:gd name="T44" fmla="*/ 104 w 131"/>
                <a:gd name="T45" fmla="*/ 18 h 158"/>
                <a:gd name="T46" fmla="*/ 118 w 131"/>
                <a:gd name="T47" fmla="*/ 6 h 158"/>
                <a:gd name="T48" fmla="*/ 115 w 131"/>
                <a:gd name="T49" fmla="*/ 21 h 158"/>
                <a:gd name="T50" fmla="*/ 126 w 131"/>
                <a:gd name="T51" fmla="*/ 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158">
                  <a:moveTo>
                    <a:pt x="126" y="7"/>
                  </a:moveTo>
                  <a:cubicBezTo>
                    <a:pt x="126" y="7"/>
                    <a:pt x="131" y="25"/>
                    <a:pt x="126" y="35"/>
                  </a:cubicBezTo>
                  <a:cubicBezTo>
                    <a:pt x="123" y="40"/>
                    <a:pt x="105" y="55"/>
                    <a:pt x="90" y="55"/>
                  </a:cubicBezTo>
                  <a:cubicBezTo>
                    <a:pt x="74" y="54"/>
                    <a:pt x="62" y="59"/>
                    <a:pt x="62" y="59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0" y="59"/>
                    <a:pt x="85" y="72"/>
                    <a:pt x="87" y="80"/>
                  </a:cubicBezTo>
                  <a:cubicBezTo>
                    <a:pt x="89" y="89"/>
                    <a:pt x="80" y="89"/>
                    <a:pt x="81" y="96"/>
                  </a:cubicBezTo>
                  <a:cubicBezTo>
                    <a:pt x="83" y="103"/>
                    <a:pt x="92" y="117"/>
                    <a:pt x="92" y="117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3" y="122"/>
                    <a:pt x="73" y="99"/>
                    <a:pt x="65" y="98"/>
                  </a:cubicBezTo>
                  <a:cubicBezTo>
                    <a:pt x="54" y="95"/>
                    <a:pt x="45" y="107"/>
                    <a:pt x="54" y="117"/>
                  </a:cubicBezTo>
                  <a:cubicBezTo>
                    <a:pt x="65" y="128"/>
                    <a:pt x="68" y="130"/>
                    <a:pt x="63" y="158"/>
                  </a:cubicBezTo>
                  <a:cubicBezTo>
                    <a:pt x="61" y="147"/>
                    <a:pt x="32" y="138"/>
                    <a:pt x="16" y="108"/>
                  </a:cubicBezTo>
                  <a:cubicBezTo>
                    <a:pt x="0" y="78"/>
                    <a:pt x="10" y="55"/>
                    <a:pt x="23" y="44"/>
                  </a:cubicBezTo>
                  <a:cubicBezTo>
                    <a:pt x="21" y="27"/>
                    <a:pt x="42" y="13"/>
                    <a:pt x="56" y="15"/>
                  </a:cubicBezTo>
                  <a:cubicBezTo>
                    <a:pt x="70" y="16"/>
                    <a:pt x="82" y="0"/>
                    <a:pt x="82" y="0"/>
                  </a:cubicBezTo>
                  <a:cubicBezTo>
                    <a:pt x="82" y="0"/>
                    <a:pt x="81" y="9"/>
                    <a:pt x="75" y="13"/>
                  </a:cubicBezTo>
                  <a:cubicBezTo>
                    <a:pt x="81" y="14"/>
                    <a:pt x="86" y="6"/>
                    <a:pt x="86" y="4"/>
                  </a:cubicBezTo>
                  <a:cubicBezTo>
                    <a:pt x="88" y="8"/>
                    <a:pt x="85" y="13"/>
                    <a:pt x="85" y="13"/>
                  </a:cubicBezTo>
                  <a:cubicBezTo>
                    <a:pt x="85" y="13"/>
                    <a:pt x="96" y="13"/>
                    <a:pt x="99" y="7"/>
                  </a:cubicBezTo>
                  <a:cubicBezTo>
                    <a:pt x="100" y="9"/>
                    <a:pt x="98" y="13"/>
                    <a:pt x="96" y="14"/>
                  </a:cubicBezTo>
                  <a:cubicBezTo>
                    <a:pt x="101" y="14"/>
                    <a:pt x="106" y="14"/>
                    <a:pt x="110" y="8"/>
                  </a:cubicBezTo>
                  <a:cubicBezTo>
                    <a:pt x="110" y="12"/>
                    <a:pt x="109" y="15"/>
                    <a:pt x="104" y="18"/>
                  </a:cubicBezTo>
                  <a:cubicBezTo>
                    <a:pt x="113" y="19"/>
                    <a:pt x="118" y="9"/>
                    <a:pt x="118" y="6"/>
                  </a:cubicBezTo>
                  <a:cubicBezTo>
                    <a:pt x="119" y="10"/>
                    <a:pt x="118" y="18"/>
                    <a:pt x="115" y="21"/>
                  </a:cubicBezTo>
                  <a:cubicBezTo>
                    <a:pt x="121" y="21"/>
                    <a:pt x="125" y="13"/>
                    <a:pt x="126" y="7"/>
                  </a:cubicBezTo>
                  <a:close/>
                </a:path>
              </a:pathLst>
            </a:custGeom>
            <a:solidFill>
              <a:srgbClr val="7F3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îSḻïdè">
              <a:extLst>
                <a:ext uri="{FF2B5EF4-FFF2-40B4-BE49-F238E27FC236}">
                  <a16:creationId xmlns:a16="http://schemas.microsoft.com/office/drawing/2014/main" id="{ED2D3703-7BD8-4898-8BB1-B9E2E9305D29}"/>
                </a:ext>
              </a:extLst>
            </p:cNvPr>
            <p:cNvSpPr/>
            <p:nvPr/>
          </p:nvSpPr>
          <p:spPr bwMode="auto">
            <a:xfrm>
              <a:off x="5448138" y="3044243"/>
              <a:ext cx="1193800" cy="1206500"/>
            </a:xfrm>
            <a:custGeom>
              <a:avLst/>
              <a:gdLst>
                <a:gd name="T0" fmla="*/ 302 w 318"/>
                <a:gd name="T1" fmla="*/ 165 h 321"/>
                <a:gd name="T2" fmla="*/ 258 w 318"/>
                <a:gd name="T3" fmla="*/ 31 h 321"/>
                <a:gd name="T4" fmla="*/ 217 w 318"/>
                <a:gd name="T5" fmla="*/ 21 h 321"/>
                <a:gd name="T6" fmla="*/ 192 w 318"/>
                <a:gd name="T7" fmla="*/ 2 h 321"/>
                <a:gd name="T8" fmla="*/ 159 w 318"/>
                <a:gd name="T9" fmla="*/ 39 h 321"/>
                <a:gd name="T10" fmla="*/ 126 w 318"/>
                <a:gd name="T11" fmla="*/ 0 h 321"/>
                <a:gd name="T12" fmla="*/ 101 w 318"/>
                <a:gd name="T13" fmla="*/ 21 h 321"/>
                <a:gd name="T14" fmla="*/ 59 w 318"/>
                <a:gd name="T15" fmla="*/ 31 h 321"/>
                <a:gd name="T16" fmla="*/ 16 w 318"/>
                <a:gd name="T17" fmla="*/ 165 h 321"/>
                <a:gd name="T18" fmla="*/ 16 w 318"/>
                <a:gd name="T19" fmla="*/ 223 h 321"/>
                <a:gd name="T20" fmla="*/ 71 w 318"/>
                <a:gd name="T21" fmla="*/ 233 h 321"/>
                <a:gd name="T22" fmla="*/ 71 w 318"/>
                <a:gd name="T23" fmla="*/ 289 h 321"/>
                <a:gd name="T24" fmla="*/ 247 w 318"/>
                <a:gd name="T25" fmla="*/ 289 h 321"/>
                <a:gd name="T26" fmla="*/ 247 w 318"/>
                <a:gd name="T27" fmla="*/ 233 h 321"/>
                <a:gd name="T28" fmla="*/ 302 w 318"/>
                <a:gd name="T29" fmla="*/ 223 h 321"/>
                <a:gd name="T30" fmla="*/ 302 w 318"/>
                <a:gd name="T31" fmla="*/ 165 h 321"/>
                <a:gd name="T32" fmla="*/ 71 w 318"/>
                <a:gd name="T33" fmla="*/ 195 h 321"/>
                <a:gd name="T34" fmla="*/ 53 w 318"/>
                <a:gd name="T35" fmla="*/ 193 h 321"/>
                <a:gd name="T36" fmla="*/ 74 w 318"/>
                <a:gd name="T37" fmla="*/ 125 h 321"/>
                <a:gd name="T38" fmla="*/ 71 w 318"/>
                <a:gd name="T39" fmla="*/ 195 h 321"/>
                <a:gd name="T40" fmla="*/ 265 w 318"/>
                <a:gd name="T41" fmla="*/ 193 h 321"/>
                <a:gd name="T42" fmla="*/ 246 w 318"/>
                <a:gd name="T43" fmla="*/ 195 h 321"/>
                <a:gd name="T44" fmla="*/ 244 w 318"/>
                <a:gd name="T45" fmla="*/ 125 h 321"/>
                <a:gd name="T46" fmla="*/ 265 w 318"/>
                <a:gd name="T47" fmla="*/ 19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8" h="321">
                  <a:moveTo>
                    <a:pt x="302" y="165"/>
                  </a:moveTo>
                  <a:cubicBezTo>
                    <a:pt x="291" y="124"/>
                    <a:pt x="267" y="35"/>
                    <a:pt x="258" y="31"/>
                  </a:cubicBezTo>
                  <a:cubicBezTo>
                    <a:pt x="250" y="27"/>
                    <a:pt x="234" y="26"/>
                    <a:pt x="217" y="21"/>
                  </a:cubicBezTo>
                  <a:cubicBezTo>
                    <a:pt x="200" y="15"/>
                    <a:pt x="192" y="2"/>
                    <a:pt x="192" y="2"/>
                  </a:cubicBezTo>
                  <a:cubicBezTo>
                    <a:pt x="187" y="32"/>
                    <a:pt x="173" y="38"/>
                    <a:pt x="159" y="39"/>
                  </a:cubicBezTo>
                  <a:cubicBezTo>
                    <a:pt x="142" y="37"/>
                    <a:pt x="130" y="30"/>
                    <a:pt x="126" y="0"/>
                  </a:cubicBezTo>
                  <a:cubicBezTo>
                    <a:pt x="126" y="0"/>
                    <a:pt x="118" y="15"/>
                    <a:pt x="101" y="21"/>
                  </a:cubicBezTo>
                  <a:cubicBezTo>
                    <a:pt x="84" y="26"/>
                    <a:pt x="68" y="27"/>
                    <a:pt x="59" y="31"/>
                  </a:cubicBezTo>
                  <a:cubicBezTo>
                    <a:pt x="51" y="35"/>
                    <a:pt x="27" y="124"/>
                    <a:pt x="16" y="165"/>
                  </a:cubicBezTo>
                  <a:cubicBezTo>
                    <a:pt x="4" y="206"/>
                    <a:pt x="0" y="216"/>
                    <a:pt x="16" y="223"/>
                  </a:cubicBezTo>
                  <a:cubicBezTo>
                    <a:pt x="26" y="227"/>
                    <a:pt x="53" y="231"/>
                    <a:pt x="71" y="233"/>
                  </a:cubicBezTo>
                  <a:cubicBezTo>
                    <a:pt x="70" y="256"/>
                    <a:pt x="70" y="278"/>
                    <a:pt x="71" y="289"/>
                  </a:cubicBezTo>
                  <a:cubicBezTo>
                    <a:pt x="126" y="312"/>
                    <a:pt x="196" y="321"/>
                    <a:pt x="247" y="289"/>
                  </a:cubicBezTo>
                  <a:cubicBezTo>
                    <a:pt x="248" y="278"/>
                    <a:pt x="248" y="256"/>
                    <a:pt x="247" y="233"/>
                  </a:cubicBezTo>
                  <a:cubicBezTo>
                    <a:pt x="264" y="231"/>
                    <a:pt x="292" y="227"/>
                    <a:pt x="302" y="223"/>
                  </a:cubicBezTo>
                  <a:cubicBezTo>
                    <a:pt x="318" y="216"/>
                    <a:pt x="313" y="206"/>
                    <a:pt x="302" y="165"/>
                  </a:cubicBezTo>
                  <a:close/>
                  <a:moveTo>
                    <a:pt x="71" y="195"/>
                  </a:moveTo>
                  <a:cubicBezTo>
                    <a:pt x="63" y="194"/>
                    <a:pt x="54" y="194"/>
                    <a:pt x="53" y="193"/>
                  </a:cubicBezTo>
                  <a:cubicBezTo>
                    <a:pt x="49" y="191"/>
                    <a:pt x="74" y="125"/>
                    <a:pt x="74" y="125"/>
                  </a:cubicBezTo>
                  <a:cubicBezTo>
                    <a:pt x="74" y="125"/>
                    <a:pt x="72" y="158"/>
                    <a:pt x="71" y="195"/>
                  </a:cubicBezTo>
                  <a:close/>
                  <a:moveTo>
                    <a:pt x="265" y="193"/>
                  </a:moveTo>
                  <a:cubicBezTo>
                    <a:pt x="264" y="194"/>
                    <a:pt x="255" y="194"/>
                    <a:pt x="246" y="195"/>
                  </a:cubicBezTo>
                  <a:cubicBezTo>
                    <a:pt x="245" y="158"/>
                    <a:pt x="244" y="125"/>
                    <a:pt x="244" y="125"/>
                  </a:cubicBezTo>
                  <a:cubicBezTo>
                    <a:pt x="244" y="125"/>
                    <a:pt x="269" y="191"/>
                    <a:pt x="265" y="193"/>
                  </a:cubicBezTo>
                  <a:close/>
                </a:path>
              </a:pathLst>
            </a:custGeom>
            <a:solidFill>
              <a:srgbClr val="9DC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íṧḻíďè">
              <a:extLst>
                <a:ext uri="{FF2B5EF4-FFF2-40B4-BE49-F238E27FC236}">
                  <a16:creationId xmlns:a16="http://schemas.microsoft.com/office/drawing/2014/main" id="{DE568A8D-86BE-47D8-9017-A64D3F695D5F}"/>
                </a:ext>
              </a:extLst>
            </p:cNvPr>
            <p:cNvSpPr/>
            <p:nvPr/>
          </p:nvSpPr>
          <p:spPr bwMode="auto">
            <a:xfrm>
              <a:off x="6157750" y="3077580"/>
              <a:ext cx="484188" cy="1187450"/>
            </a:xfrm>
            <a:custGeom>
              <a:avLst/>
              <a:gdLst>
                <a:gd name="T0" fmla="*/ 113 w 129"/>
                <a:gd name="T1" fmla="*/ 156 h 316"/>
                <a:gd name="T2" fmla="*/ 69 w 129"/>
                <a:gd name="T3" fmla="*/ 22 h 316"/>
                <a:gd name="T4" fmla="*/ 30 w 129"/>
                <a:gd name="T5" fmla="*/ 5 h 316"/>
                <a:gd name="T6" fmla="*/ 21 w 129"/>
                <a:gd name="T7" fmla="*/ 0 h 316"/>
                <a:gd name="T8" fmla="*/ 25 w 129"/>
                <a:gd name="T9" fmla="*/ 316 h 316"/>
                <a:gd name="T10" fmla="*/ 84 w 129"/>
                <a:gd name="T11" fmla="*/ 291 h 316"/>
                <a:gd name="T12" fmla="*/ 58 w 129"/>
                <a:gd name="T13" fmla="*/ 224 h 316"/>
                <a:gd name="T14" fmla="*/ 113 w 129"/>
                <a:gd name="T15" fmla="*/ 214 h 316"/>
                <a:gd name="T16" fmla="*/ 113 w 129"/>
                <a:gd name="T17" fmla="*/ 156 h 316"/>
                <a:gd name="T18" fmla="*/ 76 w 129"/>
                <a:gd name="T19" fmla="*/ 184 h 316"/>
                <a:gd name="T20" fmla="*/ 57 w 129"/>
                <a:gd name="T21" fmla="*/ 186 h 316"/>
                <a:gd name="T22" fmla="*/ 55 w 129"/>
                <a:gd name="T23" fmla="*/ 116 h 316"/>
                <a:gd name="T24" fmla="*/ 76 w 129"/>
                <a:gd name="T25" fmla="*/ 1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316">
                  <a:moveTo>
                    <a:pt x="113" y="156"/>
                  </a:moveTo>
                  <a:cubicBezTo>
                    <a:pt x="102" y="115"/>
                    <a:pt x="78" y="26"/>
                    <a:pt x="69" y="22"/>
                  </a:cubicBezTo>
                  <a:cubicBezTo>
                    <a:pt x="61" y="18"/>
                    <a:pt x="47" y="10"/>
                    <a:pt x="30" y="5"/>
                  </a:cubicBezTo>
                  <a:cubicBezTo>
                    <a:pt x="28" y="5"/>
                    <a:pt x="22" y="0"/>
                    <a:pt x="21" y="0"/>
                  </a:cubicBezTo>
                  <a:cubicBezTo>
                    <a:pt x="0" y="99"/>
                    <a:pt x="8" y="291"/>
                    <a:pt x="25" y="316"/>
                  </a:cubicBezTo>
                  <a:cubicBezTo>
                    <a:pt x="45" y="305"/>
                    <a:pt x="58" y="289"/>
                    <a:pt x="84" y="291"/>
                  </a:cubicBezTo>
                  <a:cubicBezTo>
                    <a:pt x="90" y="291"/>
                    <a:pt x="59" y="254"/>
                    <a:pt x="58" y="224"/>
                  </a:cubicBezTo>
                  <a:cubicBezTo>
                    <a:pt x="75" y="222"/>
                    <a:pt x="103" y="218"/>
                    <a:pt x="113" y="214"/>
                  </a:cubicBezTo>
                  <a:cubicBezTo>
                    <a:pt x="129" y="207"/>
                    <a:pt x="124" y="197"/>
                    <a:pt x="113" y="156"/>
                  </a:cubicBezTo>
                  <a:close/>
                  <a:moveTo>
                    <a:pt x="76" y="184"/>
                  </a:moveTo>
                  <a:cubicBezTo>
                    <a:pt x="75" y="185"/>
                    <a:pt x="66" y="185"/>
                    <a:pt x="57" y="186"/>
                  </a:cubicBezTo>
                  <a:cubicBezTo>
                    <a:pt x="56" y="149"/>
                    <a:pt x="55" y="116"/>
                    <a:pt x="55" y="116"/>
                  </a:cubicBezTo>
                  <a:cubicBezTo>
                    <a:pt x="55" y="116"/>
                    <a:pt x="80" y="182"/>
                    <a:pt x="76" y="184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î$ľîḓê">
              <a:extLst>
                <a:ext uri="{FF2B5EF4-FFF2-40B4-BE49-F238E27FC236}">
                  <a16:creationId xmlns:a16="http://schemas.microsoft.com/office/drawing/2014/main" id="{1B18E788-6710-40FE-BB70-29EF7C928588}"/>
                </a:ext>
              </a:extLst>
            </p:cNvPr>
            <p:cNvSpPr/>
            <p:nvPr/>
          </p:nvSpPr>
          <p:spPr bwMode="auto">
            <a:xfrm>
              <a:off x="6183150" y="3074405"/>
              <a:ext cx="161925" cy="349250"/>
            </a:xfrm>
            <a:custGeom>
              <a:avLst/>
              <a:gdLst>
                <a:gd name="T0" fmla="*/ 25 w 43"/>
                <a:gd name="T1" fmla="*/ 1 h 93"/>
                <a:gd name="T2" fmla="*/ 14 w 43"/>
                <a:gd name="T3" fmla="*/ 1 h 93"/>
                <a:gd name="T4" fmla="*/ 0 w 43"/>
                <a:gd name="T5" fmla="*/ 93 h 93"/>
                <a:gd name="T6" fmla="*/ 43 w 43"/>
                <a:gd name="T7" fmla="*/ 14 h 93"/>
                <a:gd name="T8" fmla="*/ 25 w 43"/>
                <a:gd name="T9" fmla="*/ 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93">
                  <a:moveTo>
                    <a:pt x="25" y="1"/>
                  </a:moveTo>
                  <a:cubicBezTo>
                    <a:pt x="23" y="0"/>
                    <a:pt x="15" y="1"/>
                    <a:pt x="14" y="1"/>
                  </a:cubicBezTo>
                  <a:cubicBezTo>
                    <a:pt x="7" y="30"/>
                    <a:pt x="3" y="61"/>
                    <a:pt x="0" y="93"/>
                  </a:cubicBezTo>
                  <a:cubicBezTo>
                    <a:pt x="10" y="63"/>
                    <a:pt x="26" y="37"/>
                    <a:pt x="43" y="14"/>
                  </a:cubicBezTo>
                  <a:cubicBezTo>
                    <a:pt x="37" y="11"/>
                    <a:pt x="32" y="3"/>
                    <a:pt x="2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ŝḻïḍe">
              <a:extLst>
                <a:ext uri="{FF2B5EF4-FFF2-40B4-BE49-F238E27FC236}">
                  <a16:creationId xmlns:a16="http://schemas.microsoft.com/office/drawing/2014/main" id="{A28EE47A-4BD9-497E-B061-9BA7EA9EE9AE}"/>
                </a:ext>
              </a:extLst>
            </p:cNvPr>
            <p:cNvSpPr/>
            <p:nvPr/>
          </p:nvSpPr>
          <p:spPr bwMode="auto">
            <a:xfrm>
              <a:off x="5448138" y="3066468"/>
              <a:ext cx="550863" cy="1192213"/>
            </a:xfrm>
            <a:custGeom>
              <a:avLst/>
              <a:gdLst>
                <a:gd name="T0" fmla="*/ 114 w 147"/>
                <a:gd name="T1" fmla="*/ 0 h 317"/>
                <a:gd name="T2" fmla="*/ 97 w 147"/>
                <a:gd name="T3" fmla="*/ 11 h 317"/>
                <a:gd name="T4" fmla="*/ 59 w 147"/>
                <a:gd name="T5" fmla="*/ 25 h 317"/>
                <a:gd name="T6" fmla="*/ 16 w 147"/>
                <a:gd name="T7" fmla="*/ 159 h 317"/>
                <a:gd name="T8" fmla="*/ 16 w 147"/>
                <a:gd name="T9" fmla="*/ 217 h 317"/>
                <a:gd name="T10" fmla="*/ 71 w 147"/>
                <a:gd name="T11" fmla="*/ 227 h 317"/>
                <a:gd name="T12" fmla="*/ 50 w 147"/>
                <a:gd name="T13" fmla="*/ 317 h 317"/>
                <a:gd name="T14" fmla="*/ 125 w 147"/>
                <a:gd name="T15" fmla="*/ 317 h 317"/>
                <a:gd name="T16" fmla="*/ 114 w 147"/>
                <a:gd name="T17" fmla="*/ 0 h 317"/>
                <a:gd name="T18" fmla="*/ 71 w 147"/>
                <a:gd name="T19" fmla="*/ 189 h 317"/>
                <a:gd name="T20" fmla="*/ 53 w 147"/>
                <a:gd name="T21" fmla="*/ 187 h 317"/>
                <a:gd name="T22" fmla="*/ 74 w 147"/>
                <a:gd name="T23" fmla="*/ 119 h 317"/>
                <a:gd name="T24" fmla="*/ 71 w 147"/>
                <a:gd name="T25" fmla="*/ 18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7" h="317">
                  <a:moveTo>
                    <a:pt x="114" y="0"/>
                  </a:moveTo>
                  <a:cubicBezTo>
                    <a:pt x="110" y="3"/>
                    <a:pt x="103" y="9"/>
                    <a:pt x="97" y="11"/>
                  </a:cubicBezTo>
                  <a:cubicBezTo>
                    <a:pt x="80" y="16"/>
                    <a:pt x="68" y="21"/>
                    <a:pt x="59" y="25"/>
                  </a:cubicBezTo>
                  <a:cubicBezTo>
                    <a:pt x="51" y="29"/>
                    <a:pt x="27" y="118"/>
                    <a:pt x="16" y="159"/>
                  </a:cubicBezTo>
                  <a:cubicBezTo>
                    <a:pt x="4" y="200"/>
                    <a:pt x="0" y="210"/>
                    <a:pt x="16" y="217"/>
                  </a:cubicBezTo>
                  <a:cubicBezTo>
                    <a:pt x="26" y="221"/>
                    <a:pt x="53" y="225"/>
                    <a:pt x="71" y="227"/>
                  </a:cubicBezTo>
                  <a:cubicBezTo>
                    <a:pt x="70" y="257"/>
                    <a:pt x="41" y="296"/>
                    <a:pt x="50" y="317"/>
                  </a:cubicBezTo>
                  <a:cubicBezTo>
                    <a:pt x="50" y="317"/>
                    <a:pt x="55" y="287"/>
                    <a:pt x="125" y="317"/>
                  </a:cubicBezTo>
                  <a:cubicBezTo>
                    <a:pt x="147" y="262"/>
                    <a:pt x="146" y="100"/>
                    <a:pt x="114" y="0"/>
                  </a:cubicBezTo>
                  <a:close/>
                  <a:moveTo>
                    <a:pt x="71" y="189"/>
                  </a:moveTo>
                  <a:cubicBezTo>
                    <a:pt x="63" y="188"/>
                    <a:pt x="54" y="188"/>
                    <a:pt x="53" y="187"/>
                  </a:cubicBezTo>
                  <a:cubicBezTo>
                    <a:pt x="49" y="185"/>
                    <a:pt x="74" y="119"/>
                    <a:pt x="74" y="119"/>
                  </a:cubicBezTo>
                  <a:cubicBezTo>
                    <a:pt x="74" y="119"/>
                    <a:pt x="72" y="152"/>
                    <a:pt x="71" y="189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ïsḻïḍé">
              <a:extLst>
                <a:ext uri="{FF2B5EF4-FFF2-40B4-BE49-F238E27FC236}">
                  <a16:creationId xmlns:a16="http://schemas.microsoft.com/office/drawing/2014/main" id="{A39B5F01-3719-4CDB-933A-EFE13037F3A9}"/>
                </a:ext>
              </a:extLst>
            </p:cNvPr>
            <p:cNvSpPr/>
            <p:nvPr/>
          </p:nvSpPr>
          <p:spPr bwMode="auto">
            <a:xfrm>
              <a:off x="5767225" y="3066468"/>
              <a:ext cx="179388" cy="307975"/>
            </a:xfrm>
            <a:custGeom>
              <a:avLst/>
              <a:gdLst>
                <a:gd name="T0" fmla="*/ 29 w 48"/>
                <a:gd name="T1" fmla="*/ 0 h 82"/>
                <a:gd name="T2" fmla="*/ 11 w 48"/>
                <a:gd name="T3" fmla="*/ 3 h 82"/>
                <a:gd name="T4" fmla="*/ 0 w 48"/>
                <a:gd name="T5" fmla="*/ 15 h 82"/>
                <a:gd name="T6" fmla="*/ 48 w 48"/>
                <a:gd name="T7" fmla="*/ 82 h 82"/>
                <a:gd name="T8" fmla="*/ 29 w 48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2">
                  <a:moveTo>
                    <a:pt x="29" y="0"/>
                  </a:moveTo>
                  <a:cubicBezTo>
                    <a:pt x="25" y="3"/>
                    <a:pt x="17" y="1"/>
                    <a:pt x="11" y="3"/>
                  </a:cubicBezTo>
                  <a:cubicBezTo>
                    <a:pt x="7" y="4"/>
                    <a:pt x="4" y="14"/>
                    <a:pt x="0" y="15"/>
                  </a:cubicBezTo>
                  <a:cubicBezTo>
                    <a:pt x="20" y="35"/>
                    <a:pt x="36" y="58"/>
                    <a:pt x="48" y="82"/>
                  </a:cubicBezTo>
                  <a:cubicBezTo>
                    <a:pt x="43" y="54"/>
                    <a:pt x="37" y="27"/>
                    <a:pt x="29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ślíḑé">
              <a:extLst>
                <a:ext uri="{FF2B5EF4-FFF2-40B4-BE49-F238E27FC236}">
                  <a16:creationId xmlns:a16="http://schemas.microsoft.com/office/drawing/2014/main" id="{91C82B79-0960-4631-9C04-9410F11EF7C0}"/>
                </a:ext>
              </a:extLst>
            </p:cNvPr>
            <p:cNvSpPr/>
            <p:nvPr/>
          </p:nvSpPr>
          <p:spPr bwMode="auto">
            <a:xfrm>
              <a:off x="5935500" y="4182480"/>
              <a:ext cx="631825" cy="1138238"/>
            </a:xfrm>
            <a:custGeom>
              <a:avLst/>
              <a:gdLst>
                <a:gd name="T0" fmla="*/ 35 w 168"/>
                <a:gd name="T1" fmla="*/ 303 h 303"/>
                <a:gd name="T2" fmla="*/ 118 w 168"/>
                <a:gd name="T3" fmla="*/ 159 h 303"/>
                <a:gd name="T4" fmla="*/ 167 w 168"/>
                <a:gd name="T5" fmla="*/ 43 h 303"/>
                <a:gd name="T6" fmla="*/ 147 w 168"/>
                <a:gd name="T7" fmla="*/ 4 h 303"/>
                <a:gd name="T8" fmla="*/ 94 w 168"/>
                <a:gd name="T9" fmla="*/ 28 h 303"/>
                <a:gd name="T10" fmla="*/ 32 w 168"/>
                <a:gd name="T11" fmla="*/ 197 h 303"/>
                <a:gd name="T12" fmla="*/ 0 w 168"/>
                <a:gd name="T13" fmla="*/ 288 h 303"/>
                <a:gd name="T14" fmla="*/ 35 w 168"/>
                <a:gd name="T15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303">
                  <a:moveTo>
                    <a:pt x="35" y="303"/>
                  </a:moveTo>
                  <a:cubicBezTo>
                    <a:pt x="35" y="303"/>
                    <a:pt x="91" y="202"/>
                    <a:pt x="118" y="159"/>
                  </a:cubicBezTo>
                  <a:cubicBezTo>
                    <a:pt x="145" y="116"/>
                    <a:pt x="168" y="73"/>
                    <a:pt x="167" y="43"/>
                  </a:cubicBezTo>
                  <a:cubicBezTo>
                    <a:pt x="166" y="13"/>
                    <a:pt x="159" y="8"/>
                    <a:pt x="147" y="4"/>
                  </a:cubicBezTo>
                  <a:cubicBezTo>
                    <a:pt x="134" y="0"/>
                    <a:pt x="106" y="11"/>
                    <a:pt x="94" y="28"/>
                  </a:cubicBezTo>
                  <a:cubicBezTo>
                    <a:pt x="82" y="46"/>
                    <a:pt x="57" y="123"/>
                    <a:pt x="32" y="197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12" y="303"/>
                    <a:pt x="35" y="303"/>
                  </a:cubicBezTo>
                  <a:close/>
                </a:path>
              </a:pathLst>
            </a:custGeom>
            <a:solidFill>
              <a:srgbClr val="006A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îṡḷîḓe">
              <a:extLst>
                <a:ext uri="{FF2B5EF4-FFF2-40B4-BE49-F238E27FC236}">
                  <a16:creationId xmlns:a16="http://schemas.microsoft.com/office/drawing/2014/main" id="{E21A34DF-6396-416A-A822-43FE76B740D3}"/>
                </a:ext>
              </a:extLst>
            </p:cNvPr>
            <p:cNvSpPr/>
            <p:nvPr/>
          </p:nvSpPr>
          <p:spPr bwMode="auto">
            <a:xfrm>
              <a:off x="5613238" y="5177843"/>
              <a:ext cx="511175" cy="384175"/>
            </a:xfrm>
            <a:custGeom>
              <a:avLst/>
              <a:gdLst>
                <a:gd name="T0" fmla="*/ 92 w 136"/>
                <a:gd name="T1" fmla="*/ 4 h 102"/>
                <a:gd name="T2" fmla="*/ 51 w 136"/>
                <a:gd name="T3" fmla="*/ 56 h 102"/>
                <a:gd name="T4" fmla="*/ 3 w 136"/>
                <a:gd name="T5" fmla="*/ 92 h 102"/>
                <a:gd name="T6" fmla="*/ 106 w 136"/>
                <a:gd name="T7" fmla="*/ 85 h 102"/>
                <a:gd name="T8" fmla="*/ 131 w 136"/>
                <a:gd name="T9" fmla="*/ 25 h 102"/>
                <a:gd name="T10" fmla="*/ 92 w 136"/>
                <a:gd name="T11" fmla="*/ 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02">
                  <a:moveTo>
                    <a:pt x="92" y="4"/>
                  </a:moveTo>
                  <a:cubicBezTo>
                    <a:pt x="92" y="4"/>
                    <a:pt x="70" y="43"/>
                    <a:pt x="51" y="56"/>
                  </a:cubicBezTo>
                  <a:cubicBezTo>
                    <a:pt x="31" y="70"/>
                    <a:pt x="12" y="76"/>
                    <a:pt x="3" y="92"/>
                  </a:cubicBezTo>
                  <a:cubicBezTo>
                    <a:pt x="0" y="102"/>
                    <a:pt x="79" y="99"/>
                    <a:pt x="106" y="85"/>
                  </a:cubicBezTo>
                  <a:cubicBezTo>
                    <a:pt x="118" y="79"/>
                    <a:pt x="125" y="49"/>
                    <a:pt x="131" y="25"/>
                  </a:cubicBezTo>
                  <a:cubicBezTo>
                    <a:pt x="136" y="0"/>
                    <a:pt x="92" y="4"/>
                    <a:pt x="92" y="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iṩlïḋé">
              <a:extLst>
                <a:ext uri="{FF2B5EF4-FFF2-40B4-BE49-F238E27FC236}">
                  <a16:creationId xmlns:a16="http://schemas.microsoft.com/office/drawing/2014/main" id="{62046D58-9A31-4938-9D4C-8664D986720C}"/>
                </a:ext>
              </a:extLst>
            </p:cNvPr>
            <p:cNvSpPr/>
            <p:nvPr/>
          </p:nvSpPr>
          <p:spPr bwMode="auto">
            <a:xfrm>
              <a:off x="5902163" y="5081005"/>
              <a:ext cx="263525" cy="214313"/>
            </a:xfrm>
            <a:custGeom>
              <a:avLst/>
              <a:gdLst>
                <a:gd name="T0" fmla="*/ 70 w 70"/>
                <a:gd name="T1" fmla="*/ 25 h 57"/>
                <a:gd name="T2" fmla="*/ 24 w 70"/>
                <a:gd name="T3" fmla="*/ 0 h 57"/>
                <a:gd name="T4" fmla="*/ 0 w 70"/>
                <a:gd name="T5" fmla="*/ 28 h 57"/>
                <a:gd name="T6" fmla="*/ 61 w 70"/>
                <a:gd name="T7" fmla="*/ 56 h 57"/>
                <a:gd name="T8" fmla="*/ 70 w 70"/>
                <a:gd name="T9" fmla="*/ 2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70" y="25"/>
                  </a:moveTo>
                  <a:cubicBezTo>
                    <a:pt x="70" y="25"/>
                    <a:pt x="31" y="29"/>
                    <a:pt x="24" y="0"/>
                  </a:cubicBezTo>
                  <a:cubicBezTo>
                    <a:pt x="14" y="10"/>
                    <a:pt x="0" y="28"/>
                    <a:pt x="0" y="28"/>
                  </a:cubicBezTo>
                  <a:cubicBezTo>
                    <a:pt x="0" y="28"/>
                    <a:pt x="18" y="57"/>
                    <a:pt x="61" y="56"/>
                  </a:cubicBezTo>
                  <a:cubicBezTo>
                    <a:pt x="66" y="46"/>
                    <a:pt x="70" y="25"/>
                    <a:pt x="70" y="25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îšľïde">
              <a:extLst>
                <a:ext uri="{FF2B5EF4-FFF2-40B4-BE49-F238E27FC236}">
                  <a16:creationId xmlns:a16="http://schemas.microsoft.com/office/drawing/2014/main" id="{936BFA06-486A-41E3-AFFA-928871BF20E5}"/>
                </a:ext>
              </a:extLst>
            </p:cNvPr>
            <p:cNvSpPr/>
            <p:nvPr/>
          </p:nvSpPr>
          <p:spPr bwMode="auto">
            <a:xfrm>
              <a:off x="5621175" y="4182480"/>
              <a:ext cx="627063" cy="1138238"/>
            </a:xfrm>
            <a:custGeom>
              <a:avLst/>
              <a:gdLst>
                <a:gd name="T0" fmla="*/ 133 w 167"/>
                <a:gd name="T1" fmla="*/ 303 h 303"/>
                <a:gd name="T2" fmla="*/ 50 w 167"/>
                <a:gd name="T3" fmla="*/ 159 h 303"/>
                <a:gd name="T4" fmla="*/ 1 w 167"/>
                <a:gd name="T5" fmla="*/ 43 h 303"/>
                <a:gd name="T6" fmla="*/ 21 w 167"/>
                <a:gd name="T7" fmla="*/ 4 h 303"/>
                <a:gd name="T8" fmla="*/ 73 w 167"/>
                <a:gd name="T9" fmla="*/ 28 h 303"/>
                <a:gd name="T10" fmla="*/ 136 w 167"/>
                <a:gd name="T11" fmla="*/ 197 h 303"/>
                <a:gd name="T12" fmla="*/ 167 w 167"/>
                <a:gd name="T13" fmla="*/ 288 h 303"/>
                <a:gd name="T14" fmla="*/ 133 w 167"/>
                <a:gd name="T15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303">
                  <a:moveTo>
                    <a:pt x="133" y="303"/>
                  </a:moveTo>
                  <a:cubicBezTo>
                    <a:pt x="133" y="303"/>
                    <a:pt x="77" y="202"/>
                    <a:pt x="50" y="159"/>
                  </a:cubicBezTo>
                  <a:cubicBezTo>
                    <a:pt x="22" y="116"/>
                    <a:pt x="0" y="73"/>
                    <a:pt x="1" y="43"/>
                  </a:cubicBezTo>
                  <a:cubicBezTo>
                    <a:pt x="1" y="13"/>
                    <a:pt x="8" y="8"/>
                    <a:pt x="21" y="4"/>
                  </a:cubicBezTo>
                  <a:cubicBezTo>
                    <a:pt x="33" y="0"/>
                    <a:pt x="61" y="11"/>
                    <a:pt x="73" y="28"/>
                  </a:cubicBezTo>
                  <a:cubicBezTo>
                    <a:pt x="86" y="46"/>
                    <a:pt x="110" y="123"/>
                    <a:pt x="136" y="197"/>
                  </a:cubicBezTo>
                  <a:cubicBezTo>
                    <a:pt x="167" y="288"/>
                    <a:pt x="167" y="288"/>
                    <a:pt x="167" y="288"/>
                  </a:cubicBezTo>
                  <a:cubicBezTo>
                    <a:pt x="167" y="288"/>
                    <a:pt x="156" y="303"/>
                    <a:pt x="133" y="303"/>
                  </a:cubicBezTo>
                  <a:close/>
                </a:path>
              </a:pathLst>
            </a:custGeom>
            <a:solidFill>
              <a:srgbClr val="007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iṣļîḋe">
              <a:extLst>
                <a:ext uri="{FF2B5EF4-FFF2-40B4-BE49-F238E27FC236}">
                  <a16:creationId xmlns:a16="http://schemas.microsoft.com/office/drawing/2014/main" id="{59EC4818-A74E-4E76-AA2C-6E6154AFA5D3}"/>
                </a:ext>
              </a:extLst>
            </p:cNvPr>
            <p:cNvSpPr/>
            <p:nvPr/>
          </p:nvSpPr>
          <p:spPr bwMode="auto">
            <a:xfrm>
              <a:off x="6059325" y="5177843"/>
              <a:ext cx="514350" cy="384175"/>
            </a:xfrm>
            <a:custGeom>
              <a:avLst/>
              <a:gdLst>
                <a:gd name="T0" fmla="*/ 45 w 137"/>
                <a:gd name="T1" fmla="*/ 4 h 102"/>
                <a:gd name="T2" fmla="*/ 86 w 137"/>
                <a:gd name="T3" fmla="*/ 56 h 102"/>
                <a:gd name="T4" fmla="*/ 134 w 137"/>
                <a:gd name="T5" fmla="*/ 92 h 102"/>
                <a:gd name="T6" fmla="*/ 31 w 137"/>
                <a:gd name="T7" fmla="*/ 85 h 102"/>
                <a:gd name="T8" fmla="*/ 6 w 137"/>
                <a:gd name="T9" fmla="*/ 25 h 102"/>
                <a:gd name="T10" fmla="*/ 45 w 137"/>
                <a:gd name="T11" fmla="*/ 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102">
                  <a:moveTo>
                    <a:pt x="45" y="4"/>
                  </a:moveTo>
                  <a:cubicBezTo>
                    <a:pt x="45" y="4"/>
                    <a:pt x="67" y="43"/>
                    <a:pt x="86" y="56"/>
                  </a:cubicBezTo>
                  <a:cubicBezTo>
                    <a:pt x="105" y="70"/>
                    <a:pt x="125" y="76"/>
                    <a:pt x="134" y="92"/>
                  </a:cubicBezTo>
                  <a:cubicBezTo>
                    <a:pt x="137" y="102"/>
                    <a:pt x="58" y="99"/>
                    <a:pt x="31" y="85"/>
                  </a:cubicBezTo>
                  <a:cubicBezTo>
                    <a:pt x="18" y="79"/>
                    <a:pt x="12" y="49"/>
                    <a:pt x="6" y="25"/>
                  </a:cubicBezTo>
                  <a:cubicBezTo>
                    <a:pt x="0" y="0"/>
                    <a:pt x="45" y="4"/>
                    <a:pt x="45" y="4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îṣľíďé">
              <a:extLst>
                <a:ext uri="{FF2B5EF4-FFF2-40B4-BE49-F238E27FC236}">
                  <a16:creationId xmlns:a16="http://schemas.microsoft.com/office/drawing/2014/main" id="{BADAF548-FE1F-4A1D-968E-B47358C71E9B}"/>
                </a:ext>
              </a:extLst>
            </p:cNvPr>
            <p:cNvSpPr/>
            <p:nvPr/>
          </p:nvSpPr>
          <p:spPr bwMode="auto">
            <a:xfrm>
              <a:off x="6014875" y="5095293"/>
              <a:ext cx="266700" cy="200025"/>
            </a:xfrm>
            <a:custGeom>
              <a:avLst/>
              <a:gdLst>
                <a:gd name="T0" fmla="*/ 3 w 71"/>
                <a:gd name="T1" fmla="*/ 16 h 53"/>
                <a:gd name="T2" fmla="*/ 47 w 71"/>
                <a:gd name="T3" fmla="*/ 0 h 53"/>
                <a:gd name="T4" fmla="*/ 71 w 71"/>
                <a:gd name="T5" fmla="*/ 24 h 53"/>
                <a:gd name="T6" fmla="*/ 10 w 71"/>
                <a:gd name="T7" fmla="*/ 52 h 53"/>
                <a:gd name="T8" fmla="*/ 3 w 71"/>
                <a:gd name="T9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3" y="16"/>
                  </a:moveTo>
                  <a:cubicBezTo>
                    <a:pt x="3" y="16"/>
                    <a:pt x="40" y="29"/>
                    <a:pt x="47" y="0"/>
                  </a:cubicBezTo>
                  <a:cubicBezTo>
                    <a:pt x="57" y="0"/>
                    <a:pt x="71" y="24"/>
                    <a:pt x="71" y="24"/>
                  </a:cubicBezTo>
                  <a:cubicBezTo>
                    <a:pt x="71" y="24"/>
                    <a:pt x="53" y="53"/>
                    <a:pt x="10" y="52"/>
                  </a:cubicBezTo>
                  <a:cubicBezTo>
                    <a:pt x="0" y="36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sļïďè">
              <a:extLst>
                <a:ext uri="{FF2B5EF4-FFF2-40B4-BE49-F238E27FC236}">
                  <a16:creationId xmlns:a16="http://schemas.microsoft.com/office/drawing/2014/main" id="{1BA56FFD-6360-4966-95A3-7D44BBFCE339}"/>
                </a:ext>
              </a:extLst>
            </p:cNvPr>
            <p:cNvSpPr/>
            <p:nvPr/>
          </p:nvSpPr>
          <p:spPr bwMode="auto">
            <a:xfrm>
              <a:off x="4020975" y="5163555"/>
              <a:ext cx="498475" cy="406400"/>
            </a:xfrm>
            <a:custGeom>
              <a:avLst/>
              <a:gdLst>
                <a:gd name="T0" fmla="*/ 62 w 133"/>
                <a:gd name="T1" fmla="*/ 9 h 108"/>
                <a:gd name="T2" fmla="*/ 66 w 133"/>
                <a:gd name="T3" fmla="*/ 63 h 108"/>
                <a:gd name="T4" fmla="*/ 125 w 133"/>
                <a:gd name="T5" fmla="*/ 93 h 108"/>
                <a:gd name="T6" fmla="*/ 81 w 133"/>
                <a:gd name="T7" fmla="*/ 105 h 108"/>
                <a:gd name="T8" fmla="*/ 8 w 133"/>
                <a:gd name="T9" fmla="*/ 40 h 108"/>
                <a:gd name="T10" fmla="*/ 20 w 133"/>
                <a:gd name="T11" fmla="*/ 15 h 108"/>
                <a:gd name="T12" fmla="*/ 36 w 133"/>
                <a:gd name="T13" fmla="*/ 1 h 108"/>
                <a:gd name="T14" fmla="*/ 62 w 133"/>
                <a:gd name="T15" fmla="*/ 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08">
                  <a:moveTo>
                    <a:pt x="62" y="9"/>
                  </a:moveTo>
                  <a:cubicBezTo>
                    <a:pt x="62" y="9"/>
                    <a:pt x="55" y="30"/>
                    <a:pt x="66" y="63"/>
                  </a:cubicBezTo>
                  <a:cubicBezTo>
                    <a:pt x="74" y="75"/>
                    <a:pt x="125" y="93"/>
                    <a:pt x="125" y="93"/>
                  </a:cubicBezTo>
                  <a:cubicBezTo>
                    <a:pt x="125" y="93"/>
                    <a:pt x="133" y="108"/>
                    <a:pt x="81" y="105"/>
                  </a:cubicBezTo>
                  <a:cubicBezTo>
                    <a:pt x="54" y="104"/>
                    <a:pt x="15" y="54"/>
                    <a:pt x="8" y="40"/>
                  </a:cubicBezTo>
                  <a:cubicBezTo>
                    <a:pt x="0" y="25"/>
                    <a:pt x="11" y="19"/>
                    <a:pt x="20" y="15"/>
                  </a:cubicBezTo>
                  <a:cubicBezTo>
                    <a:pt x="30" y="10"/>
                    <a:pt x="36" y="1"/>
                    <a:pt x="36" y="1"/>
                  </a:cubicBezTo>
                  <a:cubicBezTo>
                    <a:pt x="36" y="1"/>
                    <a:pt x="58" y="0"/>
                    <a:pt x="62" y="9"/>
                  </a:cubicBezTo>
                  <a:close/>
                </a:path>
              </a:pathLst>
            </a:custGeom>
            <a:solidFill>
              <a:srgbClr val="82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iṣḻîḓê">
              <a:extLst>
                <a:ext uri="{FF2B5EF4-FFF2-40B4-BE49-F238E27FC236}">
                  <a16:creationId xmlns:a16="http://schemas.microsoft.com/office/drawing/2014/main" id="{8AF9B4EE-517A-4931-A484-92428DCBE693}"/>
                </a:ext>
              </a:extLst>
            </p:cNvPr>
            <p:cNvSpPr/>
            <p:nvPr/>
          </p:nvSpPr>
          <p:spPr bwMode="auto">
            <a:xfrm>
              <a:off x="3693950" y="4145968"/>
              <a:ext cx="1295400" cy="1127125"/>
            </a:xfrm>
            <a:custGeom>
              <a:avLst/>
              <a:gdLst>
                <a:gd name="T0" fmla="*/ 34 w 345"/>
                <a:gd name="T1" fmla="*/ 54 h 300"/>
                <a:gd name="T2" fmla="*/ 23 w 345"/>
                <a:gd name="T3" fmla="*/ 76 h 300"/>
                <a:gd name="T4" fmla="*/ 249 w 345"/>
                <a:gd name="T5" fmla="*/ 61 h 300"/>
                <a:gd name="T6" fmla="*/ 186 w 345"/>
                <a:gd name="T7" fmla="*/ 139 h 300"/>
                <a:gd name="T8" fmla="*/ 118 w 345"/>
                <a:gd name="T9" fmla="*/ 274 h 300"/>
                <a:gd name="T10" fmla="*/ 151 w 345"/>
                <a:gd name="T11" fmla="*/ 300 h 300"/>
                <a:gd name="T12" fmla="*/ 261 w 345"/>
                <a:gd name="T13" fmla="*/ 162 h 300"/>
                <a:gd name="T14" fmla="*/ 317 w 345"/>
                <a:gd name="T15" fmla="*/ 24 h 300"/>
                <a:gd name="T16" fmla="*/ 77 w 345"/>
                <a:gd name="T17" fmla="*/ 39 h 300"/>
                <a:gd name="T18" fmla="*/ 34 w 345"/>
                <a:gd name="T19" fmla="*/ 5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5" h="300">
                  <a:moveTo>
                    <a:pt x="34" y="54"/>
                  </a:moveTo>
                  <a:cubicBezTo>
                    <a:pt x="34" y="54"/>
                    <a:pt x="46" y="38"/>
                    <a:pt x="23" y="76"/>
                  </a:cubicBezTo>
                  <a:cubicBezTo>
                    <a:pt x="0" y="115"/>
                    <a:pt x="244" y="49"/>
                    <a:pt x="249" y="61"/>
                  </a:cubicBezTo>
                  <a:cubicBezTo>
                    <a:pt x="242" y="81"/>
                    <a:pt x="215" y="60"/>
                    <a:pt x="186" y="139"/>
                  </a:cubicBezTo>
                  <a:cubicBezTo>
                    <a:pt x="159" y="213"/>
                    <a:pt x="118" y="274"/>
                    <a:pt x="118" y="274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1" y="300"/>
                    <a:pt x="208" y="224"/>
                    <a:pt x="261" y="162"/>
                  </a:cubicBezTo>
                  <a:cubicBezTo>
                    <a:pt x="315" y="100"/>
                    <a:pt x="345" y="46"/>
                    <a:pt x="317" y="24"/>
                  </a:cubicBezTo>
                  <a:cubicBezTo>
                    <a:pt x="317" y="24"/>
                    <a:pt x="321" y="0"/>
                    <a:pt x="77" y="39"/>
                  </a:cubicBezTo>
                  <a:cubicBezTo>
                    <a:pt x="38" y="45"/>
                    <a:pt x="34" y="54"/>
                    <a:pt x="34" y="54"/>
                  </a:cubicBez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ṧḻíḋé">
              <a:extLst>
                <a:ext uri="{FF2B5EF4-FFF2-40B4-BE49-F238E27FC236}">
                  <a16:creationId xmlns:a16="http://schemas.microsoft.com/office/drawing/2014/main" id="{F241D678-1332-48C4-9D31-04DF269EDBD3}"/>
                </a:ext>
              </a:extLst>
            </p:cNvPr>
            <p:cNvSpPr/>
            <p:nvPr/>
          </p:nvSpPr>
          <p:spPr bwMode="auto">
            <a:xfrm>
              <a:off x="4648038" y="3961818"/>
              <a:ext cx="682625" cy="14288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iṡliḋe">
              <a:extLst>
                <a:ext uri="{FF2B5EF4-FFF2-40B4-BE49-F238E27FC236}">
                  <a16:creationId xmlns:a16="http://schemas.microsoft.com/office/drawing/2014/main" id="{AF7B049A-D9E9-49A8-B525-D0AD47996482}"/>
                </a:ext>
              </a:extLst>
            </p:cNvPr>
            <p:cNvSpPr/>
            <p:nvPr/>
          </p:nvSpPr>
          <p:spPr bwMode="auto">
            <a:xfrm>
              <a:off x="5343363" y="3291893"/>
              <a:ext cx="236538" cy="695325"/>
            </a:xfrm>
            <a:custGeom>
              <a:avLst/>
              <a:gdLst>
                <a:gd name="T0" fmla="*/ 55 w 63"/>
                <a:gd name="T1" fmla="*/ 3 h 185"/>
                <a:gd name="T2" fmla="*/ 60 w 63"/>
                <a:gd name="T3" fmla="*/ 0 h 185"/>
                <a:gd name="T4" fmla="*/ 60 w 63"/>
                <a:gd name="T5" fmla="*/ 0 h 185"/>
                <a:gd name="T6" fmla="*/ 62 w 63"/>
                <a:gd name="T7" fmla="*/ 5 h 185"/>
                <a:gd name="T8" fmla="*/ 8 w 63"/>
                <a:gd name="T9" fmla="*/ 182 h 185"/>
                <a:gd name="T10" fmla="*/ 3 w 63"/>
                <a:gd name="T11" fmla="*/ 185 h 185"/>
                <a:gd name="T12" fmla="*/ 3 w 63"/>
                <a:gd name="T13" fmla="*/ 185 h 185"/>
                <a:gd name="T14" fmla="*/ 1 w 63"/>
                <a:gd name="T15" fmla="*/ 180 h 185"/>
                <a:gd name="T16" fmla="*/ 55 w 63"/>
                <a:gd name="T17" fmla="*/ 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85">
                  <a:moveTo>
                    <a:pt x="55" y="3"/>
                  </a:moveTo>
                  <a:cubicBezTo>
                    <a:pt x="56" y="1"/>
                    <a:pt x="58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1"/>
                    <a:pt x="63" y="3"/>
                    <a:pt x="62" y="5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7" y="184"/>
                    <a:pt x="5" y="185"/>
                    <a:pt x="3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" y="184"/>
                    <a:pt x="0" y="182"/>
                    <a:pt x="1" y="18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šlîde">
              <a:extLst>
                <a:ext uri="{FF2B5EF4-FFF2-40B4-BE49-F238E27FC236}">
                  <a16:creationId xmlns:a16="http://schemas.microsoft.com/office/drawing/2014/main" id="{8E376A1B-0DC4-4DC0-AB84-063EC57BE08C}"/>
                </a:ext>
              </a:extLst>
            </p:cNvPr>
            <p:cNvSpPr/>
            <p:nvPr/>
          </p:nvSpPr>
          <p:spPr bwMode="auto">
            <a:xfrm>
              <a:off x="4621050" y="3972930"/>
              <a:ext cx="725488" cy="41275"/>
            </a:xfrm>
            <a:custGeom>
              <a:avLst/>
              <a:gdLst>
                <a:gd name="T0" fmla="*/ 0 w 193"/>
                <a:gd name="T1" fmla="*/ 0 h 11"/>
                <a:gd name="T2" fmla="*/ 0 w 193"/>
                <a:gd name="T3" fmla="*/ 1 h 11"/>
                <a:gd name="T4" fmla="*/ 8 w 193"/>
                <a:gd name="T5" fmla="*/ 11 h 11"/>
                <a:gd name="T6" fmla="*/ 186 w 193"/>
                <a:gd name="T7" fmla="*/ 11 h 11"/>
                <a:gd name="T8" fmla="*/ 193 w 193"/>
                <a:gd name="T9" fmla="*/ 1 h 11"/>
                <a:gd name="T10" fmla="*/ 193 w 193"/>
                <a:gd name="T11" fmla="*/ 0 h 11"/>
                <a:gd name="T12" fmla="*/ 0 w 1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3" h="1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7"/>
                    <a:pt x="4" y="11"/>
                    <a:pt x="8" y="11"/>
                  </a:cubicBezTo>
                  <a:cubicBezTo>
                    <a:pt x="186" y="11"/>
                    <a:pt x="186" y="11"/>
                    <a:pt x="186" y="11"/>
                  </a:cubicBezTo>
                  <a:cubicBezTo>
                    <a:pt x="190" y="11"/>
                    <a:pt x="193" y="7"/>
                    <a:pt x="193" y="1"/>
                  </a:cubicBezTo>
                  <a:cubicBezTo>
                    <a:pt x="193" y="1"/>
                    <a:pt x="193" y="0"/>
                    <a:pt x="19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ïŝļîḓe">
              <a:extLst>
                <a:ext uri="{FF2B5EF4-FFF2-40B4-BE49-F238E27FC236}">
                  <a16:creationId xmlns:a16="http://schemas.microsoft.com/office/drawing/2014/main" id="{5ECC9D78-82D0-4127-8815-4E84C8A83C16}"/>
                </a:ext>
              </a:extLst>
            </p:cNvPr>
            <p:cNvSpPr/>
            <p:nvPr/>
          </p:nvSpPr>
          <p:spPr bwMode="auto">
            <a:xfrm>
              <a:off x="7200738" y="5166730"/>
              <a:ext cx="522288" cy="349250"/>
            </a:xfrm>
            <a:custGeom>
              <a:avLst/>
              <a:gdLst>
                <a:gd name="T0" fmla="*/ 86 w 139"/>
                <a:gd name="T1" fmla="*/ 9 h 93"/>
                <a:gd name="T2" fmla="*/ 40 w 139"/>
                <a:gd name="T3" fmla="*/ 62 h 93"/>
                <a:gd name="T4" fmla="*/ 74 w 139"/>
                <a:gd name="T5" fmla="*/ 87 h 93"/>
                <a:gd name="T6" fmla="*/ 128 w 139"/>
                <a:gd name="T7" fmla="*/ 53 h 93"/>
                <a:gd name="T8" fmla="*/ 122 w 139"/>
                <a:gd name="T9" fmla="*/ 13 h 93"/>
                <a:gd name="T10" fmla="*/ 86 w 139"/>
                <a:gd name="T11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86" y="9"/>
                  </a:moveTo>
                  <a:cubicBezTo>
                    <a:pt x="86" y="9"/>
                    <a:pt x="80" y="41"/>
                    <a:pt x="40" y="62"/>
                  </a:cubicBezTo>
                  <a:cubicBezTo>
                    <a:pt x="0" y="83"/>
                    <a:pt x="37" y="93"/>
                    <a:pt x="74" y="87"/>
                  </a:cubicBezTo>
                  <a:cubicBezTo>
                    <a:pt x="111" y="81"/>
                    <a:pt x="116" y="60"/>
                    <a:pt x="128" y="53"/>
                  </a:cubicBezTo>
                  <a:cubicBezTo>
                    <a:pt x="139" y="45"/>
                    <a:pt x="126" y="26"/>
                    <a:pt x="122" y="13"/>
                  </a:cubicBezTo>
                  <a:cubicBezTo>
                    <a:pt x="118" y="0"/>
                    <a:pt x="86" y="9"/>
                    <a:pt x="86" y="9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ïŝḻiḓè">
              <a:extLst>
                <a:ext uri="{FF2B5EF4-FFF2-40B4-BE49-F238E27FC236}">
                  <a16:creationId xmlns:a16="http://schemas.microsoft.com/office/drawing/2014/main" id="{CC15EED3-92AC-4BEF-ADE5-D7278E85A3CD}"/>
                </a:ext>
              </a:extLst>
            </p:cNvPr>
            <p:cNvSpPr/>
            <p:nvPr/>
          </p:nvSpPr>
          <p:spPr bwMode="auto">
            <a:xfrm>
              <a:off x="6570500" y="5219118"/>
              <a:ext cx="541338" cy="285750"/>
            </a:xfrm>
            <a:custGeom>
              <a:avLst/>
              <a:gdLst>
                <a:gd name="T0" fmla="*/ 104 w 144"/>
                <a:gd name="T1" fmla="*/ 0 h 76"/>
                <a:gd name="T2" fmla="*/ 44 w 144"/>
                <a:gd name="T3" fmla="*/ 37 h 76"/>
                <a:gd name="T4" fmla="*/ 69 w 144"/>
                <a:gd name="T5" fmla="*/ 71 h 76"/>
                <a:gd name="T6" fmla="*/ 131 w 144"/>
                <a:gd name="T7" fmla="*/ 55 h 76"/>
                <a:gd name="T8" fmla="*/ 137 w 144"/>
                <a:gd name="T9" fmla="*/ 15 h 76"/>
                <a:gd name="T10" fmla="*/ 104 w 144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76">
                  <a:moveTo>
                    <a:pt x="104" y="0"/>
                  </a:moveTo>
                  <a:cubicBezTo>
                    <a:pt x="104" y="0"/>
                    <a:pt x="89" y="29"/>
                    <a:pt x="44" y="37"/>
                  </a:cubicBezTo>
                  <a:cubicBezTo>
                    <a:pt x="0" y="44"/>
                    <a:pt x="32" y="65"/>
                    <a:pt x="69" y="71"/>
                  </a:cubicBezTo>
                  <a:cubicBezTo>
                    <a:pt x="106" y="76"/>
                    <a:pt x="117" y="58"/>
                    <a:pt x="131" y="55"/>
                  </a:cubicBezTo>
                  <a:cubicBezTo>
                    <a:pt x="144" y="51"/>
                    <a:pt x="137" y="29"/>
                    <a:pt x="137" y="15"/>
                  </a:cubicBezTo>
                  <a:cubicBezTo>
                    <a:pt x="137" y="1"/>
                    <a:pt x="104" y="0"/>
                    <a:pt x="104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iṩḻïḓè">
              <a:extLst>
                <a:ext uri="{FF2B5EF4-FFF2-40B4-BE49-F238E27FC236}">
                  <a16:creationId xmlns:a16="http://schemas.microsoft.com/office/drawing/2014/main" id="{58B44F25-4268-480D-A713-146A05166BF2}"/>
                </a:ext>
              </a:extLst>
            </p:cNvPr>
            <p:cNvSpPr/>
            <p:nvPr/>
          </p:nvSpPr>
          <p:spPr bwMode="auto">
            <a:xfrm>
              <a:off x="6834025" y="3202993"/>
              <a:ext cx="836613" cy="2084388"/>
            </a:xfrm>
            <a:custGeom>
              <a:avLst/>
              <a:gdLst>
                <a:gd name="T0" fmla="*/ 5 w 223"/>
                <a:gd name="T1" fmla="*/ 55 h 555"/>
                <a:gd name="T2" fmla="*/ 7 w 223"/>
                <a:gd name="T3" fmla="*/ 284 h 555"/>
                <a:gd name="T4" fmla="*/ 16 w 223"/>
                <a:gd name="T5" fmla="*/ 549 h 555"/>
                <a:gd name="T6" fmla="*/ 73 w 223"/>
                <a:gd name="T7" fmla="*/ 549 h 555"/>
                <a:gd name="T8" fmla="*/ 89 w 223"/>
                <a:gd name="T9" fmla="*/ 348 h 555"/>
                <a:gd name="T10" fmla="*/ 112 w 223"/>
                <a:gd name="T11" fmla="*/ 176 h 555"/>
                <a:gd name="T12" fmla="*/ 175 w 223"/>
                <a:gd name="T13" fmla="*/ 541 h 555"/>
                <a:gd name="T14" fmla="*/ 223 w 223"/>
                <a:gd name="T15" fmla="*/ 536 h 555"/>
                <a:gd name="T16" fmla="*/ 209 w 223"/>
                <a:gd name="T17" fmla="*/ 322 h 555"/>
                <a:gd name="T18" fmla="*/ 191 w 223"/>
                <a:gd name="T19" fmla="*/ 30 h 555"/>
                <a:gd name="T20" fmla="*/ 5 w 223"/>
                <a:gd name="T21" fmla="*/ 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555">
                  <a:moveTo>
                    <a:pt x="5" y="55"/>
                  </a:moveTo>
                  <a:cubicBezTo>
                    <a:pt x="5" y="55"/>
                    <a:pt x="0" y="205"/>
                    <a:pt x="7" y="284"/>
                  </a:cubicBezTo>
                  <a:cubicBezTo>
                    <a:pt x="13" y="362"/>
                    <a:pt x="23" y="478"/>
                    <a:pt x="16" y="549"/>
                  </a:cubicBezTo>
                  <a:cubicBezTo>
                    <a:pt x="52" y="555"/>
                    <a:pt x="73" y="549"/>
                    <a:pt x="73" y="549"/>
                  </a:cubicBezTo>
                  <a:cubicBezTo>
                    <a:pt x="73" y="549"/>
                    <a:pt x="88" y="413"/>
                    <a:pt x="89" y="348"/>
                  </a:cubicBezTo>
                  <a:cubicBezTo>
                    <a:pt x="90" y="282"/>
                    <a:pt x="108" y="186"/>
                    <a:pt x="112" y="176"/>
                  </a:cubicBezTo>
                  <a:cubicBezTo>
                    <a:pt x="126" y="221"/>
                    <a:pt x="169" y="494"/>
                    <a:pt x="175" y="541"/>
                  </a:cubicBezTo>
                  <a:cubicBezTo>
                    <a:pt x="211" y="544"/>
                    <a:pt x="223" y="536"/>
                    <a:pt x="223" y="536"/>
                  </a:cubicBezTo>
                  <a:cubicBezTo>
                    <a:pt x="223" y="536"/>
                    <a:pt x="222" y="396"/>
                    <a:pt x="209" y="322"/>
                  </a:cubicBezTo>
                  <a:cubicBezTo>
                    <a:pt x="195" y="249"/>
                    <a:pt x="208" y="90"/>
                    <a:pt x="191" y="30"/>
                  </a:cubicBezTo>
                  <a:cubicBezTo>
                    <a:pt x="123" y="0"/>
                    <a:pt x="5" y="55"/>
                    <a:pt x="5" y="55"/>
                  </a:cubicBezTo>
                  <a:close/>
                </a:path>
              </a:pathLst>
            </a:custGeom>
            <a:solidFill>
              <a:srgbClr val="B7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sľïḍè">
              <a:extLst>
                <a:ext uri="{FF2B5EF4-FFF2-40B4-BE49-F238E27FC236}">
                  <a16:creationId xmlns:a16="http://schemas.microsoft.com/office/drawing/2014/main" id="{BB920597-6D53-41B9-A871-1761BE6A5F11}"/>
                </a:ext>
              </a:extLst>
            </p:cNvPr>
            <p:cNvSpPr/>
            <p:nvPr/>
          </p:nvSpPr>
          <p:spPr bwMode="auto">
            <a:xfrm>
              <a:off x="6097425" y="2093330"/>
              <a:ext cx="1735138" cy="1533525"/>
            </a:xfrm>
            <a:custGeom>
              <a:avLst/>
              <a:gdLst>
                <a:gd name="T0" fmla="*/ 227 w 462"/>
                <a:gd name="T1" fmla="*/ 33 h 408"/>
                <a:gd name="T2" fmla="*/ 187 w 462"/>
                <a:gd name="T3" fmla="*/ 50 h 408"/>
                <a:gd name="T4" fmla="*/ 107 w 462"/>
                <a:gd name="T5" fmla="*/ 207 h 408"/>
                <a:gd name="T6" fmla="*/ 0 w 462"/>
                <a:gd name="T7" fmla="*/ 341 h 408"/>
                <a:gd name="T8" fmla="*/ 0 w 462"/>
                <a:gd name="T9" fmla="*/ 377 h 408"/>
                <a:gd name="T10" fmla="*/ 140 w 462"/>
                <a:gd name="T11" fmla="*/ 252 h 408"/>
                <a:gd name="T12" fmla="*/ 200 w 462"/>
                <a:gd name="T13" fmla="*/ 167 h 408"/>
                <a:gd name="T14" fmla="*/ 188 w 462"/>
                <a:gd name="T15" fmla="*/ 376 h 408"/>
                <a:gd name="T16" fmla="*/ 397 w 462"/>
                <a:gd name="T17" fmla="*/ 372 h 408"/>
                <a:gd name="T18" fmla="*/ 381 w 462"/>
                <a:gd name="T19" fmla="*/ 138 h 408"/>
                <a:gd name="T20" fmla="*/ 405 w 462"/>
                <a:gd name="T21" fmla="*/ 249 h 408"/>
                <a:gd name="T22" fmla="*/ 426 w 462"/>
                <a:gd name="T23" fmla="*/ 389 h 408"/>
                <a:gd name="T24" fmla="*/ 462 w 462"/>
                <a:gd name="T25" fmla="*/ 361 h 408"/>
                <a:gd name="T26" fmla="*/ 447 w 462"/>
                <a:gd name="T27" fmla="*/ 195 h 408"/>
                <a:gd name="T28" fmla="*/ 355 w 462"/>
                <a:gd name="T29" fmla="*/ 20 h 408"/>
                <a:gd name="T30" fmla="*/ 278 w 462"/>
                <a:gd name="T31" fmla="*/ 3 h 408"/>
                <a:gd name="T32" fmla="*/ 227 w 462"/>
                <a:gd name="T33" fmla="*/ 3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2" h="408">
                  <a:moveTo>
                    <a:pt x="227" y="33"/>
                  </a:moveTo>
                  <a:cubicBezTo>
                    <a:pt x="227" y="33"/>
                    <a:pt x="202" y="42"/>
                    <a:pt x="187" y="50"/>
                  </a:cubicBezTo>
                  <a:cubicBezTo>
                    <a:pt x="173" y="59"/>
                    <a:pt x="124" y="183"/>
                    <a:pt x="107" y="207"/>
                  </a:cubicBezTo>
                  <a:cubicBezTo>
                    <a:pt x="90" y="232"/>
                    <a:pt x="0" y="341"/>
                    <a:pt x="0" y="341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377"/>
                    <a:pt x="88" y="312"/>
                    <a:pt x="140" y="252"/>
                  </a:cubicBezTo>
                  <a:cubicBezTo>
                    <a:pt x="165" y="222"/>
                    <a:pt x="200" y="167"/>
                    <a:pt x="200" y="167"/>
                  </a:cubicBezTo>
                  <a:cubicBezTo>
                    <a:pt x="200" y="167"/>
                    <a:pt x="222" y="266"/>
                    <a:pt x="188" y="376"/>
                  </a:cubicBezTo>
                  <a:cubicBezTo>
                    <a:pt x="298" y="408"/>
                    <a:pt x="397" y="372"/>
                    <a:pt x="397" y="372"/>
                  </a:cubicBezTo>
                  <a:cubicBezTo>
                    <a:pt x="397" y="372"/>
                    <a:pt x="380" y="291"/>
                    <a:pt x="381" y="138"/>
                  </a:cubicBezTo>
                  <a:cubicBezTo>
                    <a:pt x="405" y="249"/>
                    <a:pt x="405" y="249"/>
                    <a:pt x="405" y="249"/>
                  </a:cubicBezTo>
                  <a:cubicBezTo>
                    <a:pt x="426" y="389"/>
                    <a:pt x="426" y="389"/>
                    <a:pt x="426" y="389"/>
                  </a:cubicBezTo>
                  <a:cubicBezTo>
                    <a:pt x="462" y="361"/>
                    <a:pt x="462" y="361"/>
                    <a:pt x="462" y="361"/>
                  </a:cubicBezTo>
                  <a:cubicBezTo>
                    <a:pt x="462" y="361"/>
                    <a:pt x="459" y="241"/>
                    <a:pt x="447" y="195"/>
                  </a:cubicBezTo>
                  <a:cubicBezTo>
                    <a:pt x="411" y="82"/>
                    <a:pt x="380" y="35"/>
                    <a:pt x="355" y="20"/>
                  </a:cubicBezTo>
                  <a:cubicBezTo>
                    <a:pt x="331" y="5"/>
                    <a:pt x="298" y="0"/>
                    <a:pt x="278" y="3"/>
                  </a:cubicBezTo>
                  <a:cubicBezTo>
                    <a:pt x="258" y="5"/>
                    <a:pt x="227" y="33"/>
                    <a:pt x="227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şḻîďe">
              <a:extLst>
                <a:ext uri="{FF2B5EF4-FFF2-40B4-BE49-F238E27FC236}">
                  <a16:creationId xmlns:a16="http://schemas.microsoft.com/office/drawing/2014/main" id="{8DC77AA5-223D-454A-9ABF-FFBE7F3CE2B3}"/>
                </a:ext>
              </a:extLst>
            </p:cNvPr>
            <p:cNvSpPr/>
            <p:nvPr/>
          </p:nvSpPr>
          <p:spPr bwMode="auto">
            <a:xfrm>
              <a:off x="6581613" y="1556755"/>
              <a:ext cx="596900" cy="788988"/>
            </a:xfrm>
            <a:custGeom>
              <a:avLst/>
              <a:gdLst>
                <a:gd name="T0" fmla="*/ 51 w 159"/>
                <a:gd name="T1" fmla="*/ 43 h 210"/>
                <a:gd name="T2" fmla="*/ 18 w 159"/>
                <a:gd name="T3" fmla="*/ 67 h 210"/>
                <a:gd name="T4" fmla="*/ 3 w 159"/>
                <a:gd name="T5" fmla="*/ 95 h 210"/>
                <a:gd name="T6" fmla="*/ 33 w 159"/>
                <a:gd name="T7" fmla="*/ 170 h 210"/>
                <a:gd name="T8" fmla="*/ 53 w 159"/>
                <a:gd name="T9" fmla="*/ 186 h 210"/>
                <a:gd name="T10" fmla="*/ 66 w 159"/>
                <a:gd name="T11" fmla="*/ 180 h 210"/>
                <a:gd name="T12" fmla="*/ 104 w 159"/>
                <a:gd name="T13" fmla="*/ 191 h 210"/>
                <a:gd name="T14" fmla="*/ 142 w 159"/>
                <a:gd name="T15" fmla="*/ 180 h 210"/>
                <a:gd name="T16" fmla="*/ 151 w 159"/>
                <a:gd name="T17" fmla="*/ 145 h 210"/>
                <a:gd name="T18" fmla="*/ 123 w 159"/>
                <a:gd name="T19" fmla="*/ 118 h 210"/>
                <a:gd name="T20" fmla="*/ 128 w 159"/>
                <a:gd name="T21" fmla="*/ 80 h 210"/>
                <a:gd name="T22" fmla="*/ 51 w 159"/>
                <a:gd name="T23" fmla="*/ 4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210">
                  <a:moveTo>
                    <a:pt x="51" y="43"/>
                  </a:moveTo>
                  <a:cubicBezTo>
                    <a:pt x="51" y="43"/>
                    <a:pt x="34" y="70"/>
                    <a:pt x="18" y="67"/>
                  </a:cubicBezTo>
                  <a:cubicBezTo>
                    <a:pt x="1" y="64"/>
                    <a:pt x="0" y="75"/>
                    <a:pt x="3" y="95"/>
                  </a:cubicBezTo>
                  <a:cubicBezTo>
                    <a:pt x="6" y="114"/>
                    <a:pt x="16" y="151"/>
                    <a:pt x="33" y="170"/>
                  </a:cubicBezTo>
                  <a:cubicBezTo>
                    <a:pt x="42" y="183"/>
                    <a:pt x="53" y="186"/>
                    <a:pt x="53" y="186"/>
                  </a:cubicBezTo>
                  <a:cubicBezTo>
                    <a:pt x="53" y="186"/>
                    <a:pt x="60" y="187"/>
                    <a:pt x="66" y="180"/>
                  </a:cubicBezTo>
                  <a:cubicBezTo>
                    <a:pt x="72" y="174"/>
                    <a:pt x="89" y="176"/>
                    <a:pt x="104" y="191"/>
                  </a:cubicBezTo>
                  <a:cubicBezTo>
                    <a:pt x="124" y="210"/>
                    <a:pt x="142" y="180"/>
                    <a:pt x="142" y="180"/>
                  </a:cubicBezTo>
                  <a:cubicBezTo>
                    <a:pt x="142" y="180"/>
                    <a:pt x="159" y="153"/>
                    <a:pt x="151" y="145"/>
                  </a:cubicBezTo>
                  <a:cubicBezTo>
                    <a:pt x="132" y="126"/>
                    <a:pt x="127" y="125"/>
                    <a:pt x="123" y="118"/>
                  </a:cubicBezTo>
                  <a:cubicBezTo>
                    <a:pt x="119" y="110"/>
                    <a:pt x="131" y="97"/>
                    <a:pt x="128" y="80"/>
                  </a:cubicBezTo>
                  <a:cubicBezTo>
                    <a:pt x="124" y="62"/>
                    <a:pt x="101" y="0"/>
                    <a:pt x="51" y="43"/>
                  </a:cubicBezTo>
                  <a:close/>
                </a:path>
              </a:pathLst>
            </a:custGeom>
            <a:solidFill>
              <a:srgbClr val="FAB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iṥļïďê">
              <a:extLst>
                <a:ext uri="{FF2B5EF4-FFF2-40B4-BE49-F238E27FC236}">
                  <a16:creationId xmlns:a16="http://schemas.microsoft.com/office/drawing/2014/main" id="{9A26E5CB-422B-41AF-ADC1-D52248781FBE}"/>
                </a:ext>
              </a:extLst>
            </p:cNvPr>
            <p:cNvSpPr/>
            <p:nvPr/>
          </p:nvSpPr>
          <p:spPr bwMode="auto">
            <a:xfrm>
              <a:off x="6581613" y="1590093"/>
              <a:ext cx="519113" cy="431800"/>
            </a:xfrm>
            <a:custGeom>
              <a:avLst/>
              <a:gdLst>
                <a:gd name="T0" fmla="*/ 5 w 138"/>
                <a:gd name="T1" fmla="*/ 73 h 115"/>
                <a:gd name="T2" fmla="*/ 44 w 138"/>
                <a:gd name="T3" fmla="*/ 73 h 115"/>
                <a:gd name="T4" fmla="*/ 77 w 138"/>
                <a:gd name="T5" fmla="*/ 73 h 115"/>
                <a:gd name="T6" fmla="*/ 91 w 138"/>
                <a:gd name="T7" fmla="*/ 90 h 115"/>
                <a:gd name="T8" fmla="*/ 102 w 138"/>
                <a:gd name="T9" fmla="*/ 107 h 115"/>
                <a:gd name="T10" fmla="*/ 108 w 138"/>
                <a:gd name="T11" fmla="*/ 101 h 115"/>
                <a:gd name="T12" fmla="*/ 104 w 138"/>
                <a:gd name="T13" fmla="*/ 82 h 115"/>
                <a:gd name="T14" fmla="*/ 121 w 138"/>
                <a:gd name="T15" fmla="*/ 80 h 115"/>
                <a:gd name="T16" fmla="*/ 128 w 138"/>
                <a:gd name="T17" fmla="*/ 115 h 115"/>
                <a:gd name="T18" fmla="*/ 109 w 138"/>
                <a:gd name="T19" fmla="*/ 27 h 115"/>
                <a:gd name="T20" fmla="*/ 7 w 138"/>
                <a:gd name="T21" fmla="*/ 45 h 115"/>
                <a:gd name="T22" fmla="*/ 5 w 138"/>
                <a:gd name="T23" fmla="*/ 7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115">
                  <a:moveTo>
                    <a:pt x="5" y="73"/>
                  </a:moveTo>
                  <a:cubicBezTo>
                    <a:pt x="5" y="73"/>
                    <a:pt x="20" y="80"/>
                    <a:pt x="44" y="73"/>
                  </a:cubicBezTo>
                  <a:cubicBezTo>
                    <a:pt x="71" y="65"/>
                    <a:pt x="75" y="60"/>
                    <a:pt x="77" y="73"/>
                  </a:cubicBezTo>
                  <a:cubicBezTo>
                    <a:pt x="80" y="86"/>
                    <a:pt x="84" y="87"/>
                    <a:pt x="91" y="90"/>
                  </a:cubicBezTo>
                  <a:cubicBezTo>
                    <a:pt x="98" y="92"/>
                    <a:pt x="102" y="107"/>
                    <a:pt x="102" y="107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8" y="101"/>
                    <a:pt x="103" y="93"/>
                    <a:pt x="104" y="82"/>
                  </a:cubicBezTo>
                  <a:cubicBezTo>
                    <a:pt x="105" y="71"/>
                    <a:pt x="116" y="70"/>
                    <a:pt x="121" y="80"/>
                  </a:cubicBezTo>
                  <a:cubicBezTo>
                    <a:pt x="126" y="90"/>
                    <a:pt x="115" y="104"/>
                    <a:pt x="128" y="115"/>
                  </a:cubicBezTo>
                  <a:cubicBezTo>
                    <a:pt x="132" y="95"/>
                    <a:pt x="138" y="53"/>
                    <a:pt x="109" y="27"/>
                  </a:cubicBezTo>
                  <a:cubicBezTo>
                    <a:pt x="80" y="0"/>
                    <a:pt x="14" y="28"/>
                    <a:pt x="7" y="45"/>
                  </a:cubicBezTo>
                  <a:cubicBezTo>
                    <a:pt x="0" y="63"/>
                    <a:pt x="7" y="70"/>
                    <a:pt x="5" y="73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íṡḻïḍè">
              <a:extLst>
                <a:ext uri="{FF2B5EF4-FFF2-40B4-BE49-F238E27FC236}">
                  <a16:creationId xmlns:a16="http://schemas.microsoft.com/office/drawing/2014/main" id="{6CF96101-F467-4D70-B5E2-04B31C6E912C}"/>
                </a:ext>
              </a:extLst>
            </p:cNvPr>
            <p:cNvSpPr/>
            <p:nvPr/>
          </p:nvSpPr>
          <p:spPr bwMode="auto">
            <a:xfrm>
              <a:off x="6559388" y="1590093"/>
              <a:ext cx="536575" cy="334963"/>
            </a:xfrm>
            <a:custGeom>
              <a:avLst/>
              <a:gdLst>
                <a:gd name="T0" fmla="*/ 9 w 143"/>
                <a:gd name="T1" fmla="*/ 89 h 89"/>
                <a:gd name="T2" fmla="*/ 76 w 143"/>
                <a:gd name="T3" fmla="*/ 72 h 89"/>
                <a:gd name="T4" fmla="*/ 137 w 143"/>
                <a:gd name="T5" fmla="*/ 81 h 89"/>
                <a:gd name="T6" fmla="*/ 119 w 143"/>
                <a:gd name="T7" fmla="*/ 19 h 89"/>
                <a:gd name="T8" fmla="*/ 22 w 143"/>
                <a:gd name="T9" fmla="*/ 19 h 89"/>
                <a:gd name="T10" fmla="*/ 9 w 143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89">
                  <a:moveTo>
                    <a:pt x="9" y="89"/>
                  </a:moveTo>
                  <a:cubicBezTo>
                    <a:pt x="9" y="89"/>
                    <a:pt x="33" y="75"/>
                    <a:pt x="76" y="72"/>
                  </a:cubicBezTo>
                  <a:cubicBezTo>
                    <a:pt x="115" y="70"/>
                    <a:pt x="137" y="81"/>
                    <a:pt x="137" y="81"/>
                  </a:cubicBezTo>
                  <a:cubicBezTo>
                    <a:pt x="137" y="81"/>
                    <a:pt x="143" y="38"/>
                    <a:pt x="119" y="19"/>
                  </a:cubicBezTo>
                  <a:cubicBezTo>
                    <a:pt x="95" y="0"/>
                    <a:pt x="44" y="3"/>
                    <a:pt x="22" y="19"/>
                  </a:cubicBezTo>
                  <a:cubicBezTo>
                    <a:pt x="0" y="35"/>
                    <a:pt x="1" y="61"/>
                    <a:pt x="9" y="89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îšļîdê">
              <a:extLst>
                <a:ext uri="{FF2B5EF4-FFF2-40B4-BE49-F238E27FC236}">
                  <a16:creationId xmlns:a16="http://schemas.microsoft.com/office/drawing/2014/main" id="{96108CB6-F20E-4F9E-82D9-CA0FE1FF8A73}"/>
                </a:ext>
              </a:extLst>
            </p:cNvPr>
            <p:cNvSpPr/>
            <p:nvPr/>
          </p:nvSpPr>
          <p:spPr bwMode="auto">
            <a:xfrm>
              <a:off x="6345075" y="1820280"/>
              <a:ext cx="525463" cy="217488"/>
            </a:xfrm>
            <a:custGeom>
              <a:avLst/>
              <a:gdLst>
                <a:gd name="T0" fmla="*/ 140 w 140"/>
                <a:gd name="T1" fmla="*/ 11 h 58"/>
                <a:gd name="T2" fmla="*/ 64 w 140"/>
                <a:gd name="T3" fmla="*/ 2 h 58"/>
                <a:gd name="T4" fmla="*/ 20 w 140"/>
                <a:gd name="T5" fmla="*/ 43 h 58"/>
                <a:gd name="T6" fmla="*/ 73 w 140"/>
                <a:gd name="T7" fmla="*/ 54 h 58"/>
                <a:gd name="T8" fmla="*/ 68 w 140"/>
                <a:gd name="T9" fmla="*/ 31 h 58"/>
                <a:gd name="T10" fmla="*/ 140 w 140"/>
                <a:gd name="T11" fmla="*/ 1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58">
                  <a:moveTo>
                    <a:pt x="140" y="11"/>
                  </a:moveTo>
                  <a:cubicBezTo>
                    <a:pt x="140" y="11"/>
                    <a:pt x="96" y="0"/>
                    <a:pt x="64" y="2"/>
                  </a:cubicBezTo>
                  <a:cubicBezTo>
                    <a:pt x="33" y="4"/>
                    <a:pt x="0" y="27"/>
                    <a:pt x="20" y="43"/>
                  </a:cubicBezTo>
                  <a:cubicBezTo>
                    <a:pt x="40" y="58"/>
                    <a:pt x="73" y="54"/>
                    <a:pt x="73" y="54"/>
                  </a:cubicBezTo>
                  <a:cubicBezTo>
                    <a:pt x="73" y="54"/>
                    <a:pt x="68" y="35"/>
                    <a:pt x="68" y="31"/>
                  </a:cubicBezTo>
                  <a:cubicBezTo>
                    <a:pt x="83" y="18"/>
                    <a:pt x="130" y="11"/>
                    <a:pt x="140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i$lïḑê">
              <a:extLst>
                <a:ext uri="{FF2B5EF4-FFF2-40B4-BE49-F238E27FC236}">
                  <a16:creationId xmlns:a16="http://schemas.microsoft.com/office/drawing/2014/main" id="{EE3F1DE8-6A4F-436D-B449-DA23E8FCCA5F}"/>
                </a:ext>
              </a:extLst>
            </p:cNvPr>
            <p:cNvSpPr/>
            <p:nvPr/>
          </p:nvSpPr>
          <p:spPr bwMode="auto">
            <a:xfrm>
              <a:off x="5579900" y="3337930"/>
              <a:ext cx="946150" cy="627063"/>
            </a:xfrm>
            <a:custGeom>
              <a:avLst/>
              <a:gdLst>
                <a:gd name="T0" fmla="*/ 252 w 252"/>
                <a:gd name="T1" fmla="*/ 160 h 167"/>
                <a:gd name="T2" fmla="*/ 245 w 252"/>
                <a:gd name="T3" fmla="*/ 167 h 167"/>
                <a:gd name="T4" fmla="*/ 7 w 252"/>
                <a:gd name="T5" fmla="*/ 167 h 167"/>
                <a:gd name="T6" fmla="*/ 0 w 252"/>
                <a:gd name="T7" fmla="*/ 160 h 167"/>
                <a:gd name="T8" fmla="*/ 0 w 252"/>
                <a:gd name="T9" fmla="*/ 7 h 167"/>
                <a:gd name="T10" fmla="*/ 7 w 252"/>
                <a:gd name="T11" fmla="*/ 0 h 167"/>
                <a:gd name="T12" fmla="*/ 245 w 252"/>
                <a:gd name="T13" fmla="*/ 0 h 167"/>
                <a:gd name="T14" fmla="*/ 252 w 252"/>
                <a:gd name="T15" fmla="*/ 7 h 167"/>
                <a:gd name="T16" fmla="*/ 252 w 252"/>
                <a:gd name="T17" fmla="*/ 16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67">
                  <a:moveTo>
                    <a:pt x="252" y="160"/>
                  </a:moveTo>
                  <a:cubicBezTo>
                    <a:pt x="252" y="164"/>
                    <a:pt x="249" y="167"/>
                    <a:pt x="245" y="167"/>
                  </a:cubicBezTo>
                  <a:cubicBezTo>
                    <a:pt x="7" y="167"/>
                    <a:pt x="7" y="167"/>
                    <a:pt x="7" y="167"/>
                  </a:cubicBezTo>
                  <a:cubicBezTo>
                    <a:pt x="4" y="167"/>
                    <a:pt x="0" y="164"/>
                    <a:pt x="0" y="16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9" y="0"/>
                    <a:pt x="252" y="3"/>
                    <a:pt x="252" y="7"/>
                  </a:cubicBezTo>
                  <a:lnTo>
                    <a:pt x="252" y="16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îşlidê">
              <a:extLst>
                <a:ext uri="{FF2B5EF4-FFF2-40B4-BE49-F238E27FC236}">
                  <a16:creationId xmlns:a16="http://schemas.microsoft.com/office/drawing/2014/main" id="{D967FDE3-C879-407E-836C-5DAC3BD84A16}"/>
                </a:ext>
              </a:extLst>
            </p:cNvPr>
            <p:cNvSpPr/>
            <p:nvPr/>
          </p:nvSpPr>
          <p:spPr bwMode="auto">
            <a:xfrm>
              <a:off x="5579900" y="3964993"/>
              <a:ext cx="946150" cy="49213"/>
            </a:xfrm>
            <a:custGeom>
              <a:avLst/>
              <a:gdLst>
                <a:gd name="T0" fmla="*/ 252 w 252"/>
                <a:gd name="T1" fmla="*/ 11 h 13"/>
                <a:gd name="T2" fmla="*/ 249 w 252"/>
                <a:gd name="T3" fmla="*/ 13 h 13"/>
                <a:gd name="T4" fmla="*/ 4 w 252"/>
                <a:gd name="T5" fmla="*/ 13 h 13"/>
                <a:gd name="T6" fmla="*/ 0 w 252"/>
                <a:gd name="T7" fmla="*/ 11 h 13"/>
                <a:gd name="T8" fmla="*/ 0 w 252"/>
                <a:gd name="T9" fmla="*/ 2 h 13"/>
                <a:gd name="T10" fmla="*/ 4 w 252"/>
                <a:gd name="T11" fmla="*/ 0 h 13"/>
                <a:gd name="T12" fmla="*/ 249 w 252"/>
                <a:gd name="T13" fmla="*/ 0 h 13"/>
                <a:gd name="T14" fmla="*/ 252 w 252"/>
                <a:gd name="T15" fmla="*/ 2 h 13"/>
                <a:gd name="T16" fmla="*/ 252 w 252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2" h="13">
                  <a:moveTo>
                    <a:pt x="252" y="11"/>
                  </a:moveTo>
                  <a:cubicBezTo>
                    <a:pt x="252" y="12"/>
                    <a:pt x="251" y="13"/>
                    <a:pt x="249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2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1" y="0"/>
                    <a:pt x="252" y="1"/>
                    <a:pt x="252" y="2"/>
                  </a:cubicBezTo>
                  <a:lnTo>
                    <a:pt x="252" y="11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iṩḻïde">
              <a:extLst>
                <a:ext uri="{FF2B5EF4-FFF2-40B4-BE49-F238E27FC236}">
                  <a16:creationId xmlns:a16="http://schemas.microsoft.com/office/drawing/2014/main" id="{8BB13485-7598-4AD3-8D24-CE3E9528035D}"/>
                </a:ext>
              </a:extLst>
            </p:cNvPr>
            <p:cNvSpPr/>
            <p:nvPr/>
          </p:nvSpPr>
          <p:spPr bwMode="auto">
            <a:xfrm>
              <a:off x="7791288" y="5012743"/>
              <a:ext cx="427038" cy="439738"/>
            </a:xfrm>
            <a:custGeom>
              <a:avLst/>
              <a:gdLst>
                <a:gd name="T0" fmla="*/ 52 w 114"/>
                <a:gd name="T1" fmla="*/ 11 h 117"/>
                <a:gd name="T2" fmla="*/ 57 w 114"/>
                <a:gd name="T3" fmla="*/ 64 h 117"/>
                <a:gd name="T4" fmla="*/ 0 w 114"/>
                <a:gd name="T5" fmla="*/ 106 h 117"/>
                <a:gd name="T6" fmla="*/ 50 w 114"/>
                <a:gd name="T7" fmla="*/ 112 h 117"/>
                <a:gd name="T8" fmla="*/ 110 w 114"/>
                <a:gd name="T9" fmla="*/ 32 h 117"/>
                <a:gd name="T10" fmla="*/ 94 w 114"/>
                <a:gd name="T11" fmla="*/ 10 h 117"/>
                <a:gd name="T12" fmla="*/ 76 w 114"/>
                <a:gd name="T13" fmla="*/ 0 h 117"/>
                <a:gd name="T14" fmla="*/ 52 w 114"/>
                <a:gd name="T15" fmla="*/ 1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17">
                  <a:moveTo>
                    <a:pt x="52" y="11"/>
                  </a:moveTo>
                  <a:cubicBezTo>
                    <a:pt x="52" y="11"/>
                    <a:pt x="63" y="31"/>
                    <a:pt x="57" y="64"/>
                  </a:cubicBezTo>
                  <a:cubicBezTo>
                    <a:pt x="52" y="77"/>
                    <a:pt x="0" y="106"/>
                    <a:pt x="0" y="106"/>
                  </a:cubicBezTo>
                  <a:cubicBezTo>
                    <a:pt x="0" y="106"/>
                    <a:pt x="0" y="117"/>
                    <a:pt x="50" y="112"/>
                  </a:cubicBezTo>
                  <a:cubicBezTo>
                    <a:pt x="84" y="108"/>
                    <a:pt x="105" y="47"/>
                    <a:pt x="110" y="32"/>
                  </a:cubicBezTo>
                  <a:cubicBezTo>
                    <a:pt x="114" y="17"/>
                    <a:pt x="103" y="13"/>
                    <a:pt x="94" y="10"/>
                  </a:cubicBezTo>
                  <a:cubicBezTo>
                    <a:pt x="84" y="8"/>
                    <a:pt x="76" y="0"/>
                    <a:pt x="76" y="0"/>
                  </a:cubicBezTo>
                  <a:cubicBezTo>
                    <a:pt x="76" y="0"/>
                    <a:pt x="54" y="3"/>
                    <a:pt x="52" y="11"/>
                  </a:cubicBezTo>
                  <a:close/>
                </a:path>
              </a:pathLst>
            </a:custGeom>
            <a:solidFill>
              <a:srgbClr val="F2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ïṡļïḑè">
              <a:extLst>
                <a:ext uri="{FF2B5EF4-FFF2-40B4-BE49-F238E27FC236}">
                  <a16:creationId xmlns:a16="http://schemas.microsoft.com/office/drawing/2014/main" id="{7E1BA5D6-18B1-4C4B-92BF-F58504E1B3BD}"/>
                </a:ext>
              </a:extLst>
            </p:cNvPr>
            <p:cNvSpPr/>
            <p:nvPr/>
          </p:nvSpPr>
          <p:spPr bwMode="auto">
            <a:xfrm>
              <a:off x="7167400" y="4085643"/>
              <a:ext cx="1281113" cy="1039813"/>
            </a:xfrm>
            <a:custGeom>
              <a:avLst/>
              <a:gdLst>
                <a:gd name="T0" fmla="*/ 299 w 341"/>
                <a:gd name="T1" fmla="*/ 14 h 277"/>
                <a:gd name="T2" fmla="*/ 313 w 341"/>
                <a:gd name="T3" fmla="*/ 34 h 277"/>
                <a:gd name="T4" fmla="*/ 95 w 341"/>
                <a:gd name="T5" fmla="*/ 57 h 277"/>
                <a:gd name="T6" fmla="*/ 167 w 341"/>
                <a:gd name="T7" fmla="*/ 120 h 277"/>
                <a:gd name="T8" fmla="*/ 256 w 341"/>
                <a:gd name="T9" fmla="*/ 252 h 277"/>
                <a:gd name="T10" fmla="*/ 221 w 341"/>
                <a:gd name="T11" fmla="*/ 277 h 277"/>
                <a:gd name="T12" fmla="*/ 99 w 341"/>
                <a:gd name="T13" fmla="*/ 155 h 277"/>
                <a:gd name="T14" fmla="*/ 23 w 341"/>
                <a:gd name="T15" fmla="*/ 33 h 277"/>
                <a:gd name="T16" fmla="*/ 256 w 341"/>
                <a:gd name="T17" fmla="*/ 6 h 277"/>
                <a:gd name="T18" fmla="*/ 299 w 341"/>
                <a:gd name="T19" fmla="*/ 1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1" h="277">
                  <a:moveTo>
                    <a:pt x="299" y="14"/>
                  </a:moveTo>
                  <a:cubicBezTo>
                    <a:pt x="299" y="14"/>
                    <a:pt x="285" y="0"/>
                    <a:pt x="313" y="34"/>
                  </a:cubicBezTo>
                  <a:cubicBezTo>
                    <a:pt x="341" y="67"/>
                    <a:pt x="97" y="44"/>
                    <a:pt x="95" y="57"/>
                  </a:cubicBezTo>
                  <a:cubicBezTo>
                    <a:pt x="104" y="74"/>
                    <a:pt x="127" y="50"/>
                    <a:pt x="167" y="120"/>
                  </a:cubicBezTo>
                  <a:cubicBezTo>
                    <a:pt x="206" y="187"/>
                    <a:pt x="256" y="252"/>
                    <a:pt x="256" y="252"/>
                  </a:cubicBezTo>
                  <a:cubicBezTo>
                    <a:pt x="221" y="277"/>
                    <a:pt x="221" y="277"/>
                    <a:pt x="221" y="277"/>
                  </a:cubicBezTo>
                  <a:cubicBezTo>
                    <a:pt x="221" y="277"/>
                    <a:pt x="161" y="206"/>
                    <a:pt x="99" y="155"/>
                  </a:cubicBezTo>
                  <a:cubicBezTo>
                    <a:pt x="37" y="105"/>
                    <a:pt x="0" y="58"/>
                    <a:pt x="23" y="33"/>
                  </a:cubicBezTo>
                  <a:cubicBezTo>
                    <a:pt x="23" y="33"/>
                    <a:pt x="15" y="10"/>
                    <a:pt x="256" y="6"/>
                  </a:cubicBezTo>
                  <a:cubicBezTo>
                    <a:pt x="294" y="6"/>
                    <a:pt x="299" y="14"/>
                    <a:pt x="299" y="14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íśḷïḋé">
              <a:extLst>
                <a:ext uri="{FF2B5EF4-FFF2-40B4-BE49-F238E27FC236}">
                  <a16:creationId xmlns:a16="http://schemas.microsoft.com/office/drawing/2014/main" id="{6268FFAE-1B0C-4C56-9B91-7A8C3846AFEA}"/>
                </a:ext>
              </a:extLst>
            </p:cNvPr>
            <p:cNvSpPr/>
            <p:nvPr/>
          </p:nvSpPr>
          <p:spPr bwMode="auto">
            <a:xfrm>
              <a:off x="7632538" y="5366755"/>
              <a:ext cx="538163" cy="149225"/>
            </a:xfrm>
            <a:custGeom>
              <a:avLst/>
              <a:gdLst>
                <a:gd name="T0" fmla="*/ 143 w 143"/>
                <a:gd name="T1" fmla="*/ 22 h 40"/>
                <a:gd name="T2" fmla="*/ 4 w 143"/>
                <a:gd name="T3" fmla="*/ 39 h 40"/>
                <a:gd name="T4" fmla="*/ 16 w 143"/>
                <a:gd name="T5" fmla="*/ 22 h 40"/>
                <a:gd name="T6" fmla="*/ 129 w 143"/>
                <a:gd name="T7" fmla="*/ 0 h 40"/>
                <a:gd name="T8" fmla="*/ 143 w 143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0">
                  <a:moveTo>
                    <a:pt x="143" y="22"/>
                  </a:moveTo>
                  <a:cubicBezTo>
                    <a:pt x="143" y="22"/>
                    <a:pt x="8" y="39"/>
                    <a:pt x="4" y="39"/>
                  </a:cubicBezTo>
                  <a:cubicBezTo>
                    <a:pt x="1" y="40"/>
                    <a:pt x="0" y="27"/>
                    <a:pt x="16" y="22"/>
                  </a:cubicBezTo>
                  <a:cubicBezTo>
                    <a:pt x="32" y="17"/>
                    <a:pt x="129" y="0"/>
                    <a:pt x="129" y="0"/>
                  </a:cubicBezTo>
                  <a:lnTo>
                    <a:pt x="143" y="22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ïŝḻiḋé">
              <a:extLst>
                <a:ext uri="{FF2B5EF4-FFF2-40B4-BE49-F238E27FC236}">
                  <a16:creationId xmlns:a16="http://schemas.microsoft.com/office/drawing/2014/main" id="{F60EC29B-480C-42BB-ABC0-22DF28999847}"/>
                </a:ext>
              </a:extLst>
            </p:cNvPr>
            <p:cNvSpPr/>
            <p:nvPr/>
          </p:nvSpPr>
          <p:spPr bwMode="auto">
            <a:xfrm>
              <a:off x="8170700" y="5366755"/>
              <a:ext cx="536575" cy="149225"/>
            </a:xfrm>
            <a:custGeom>
              <a:avLst/>
              <a:gdLst>
                <a:gd name="T0" fmla="*/ 0 w 143"/>
                <a:gd name="T1" fmla="*/ 22 h 40"/>
                <a:gd name="T2" fmla="*/ 138 w 143"/>
                <a:gd name="T3" fmla="*/ 39 h 40"/>
                <a:gd name="T4" fmla="*/ 127 w 143"/>
                <a:gd name="T5" fmla="*/ 22 h 40"/>
                <a:gd name="T6" fmla="*/ 13 w 143"/>
                <a:gd name="T7" fmla="*/ 0 h 40"/>
                <a:gd name="T8" fmla="*/ 0 w 143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0">
                  <a:moveTo>
                    <a:pt x="0" y="22"/>
                  </a:moveTo>
                  <a:cubicBezTo>
                    <a:pt x="0" y="22"/>
                    <a:pt x="135" y="39"/>
                    <a:pt x="138" y="39"/>
                  </a:cubicBezTo>
                  <a:cubicBezTo>
                    <a:pt x="142" y="40"/>
                    <a:pt x="143" y="27"/>
                    <a:pt x="127" y="22"/>
                  </a:cubicBezTo>
                  <a:cubicBezTo>
                    <a:pt x="111" y="17"/>
                    <a:pt x="13" y="0"/>
                    <a:pt x="13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ïś1îdê">
              <a:extLst>
                <a:ext uri="{FF2B5EF4-FFF2-40B4-BE49-F238E27FC236}">
                  <a16:creationId xmlns:a16="http://schemas.microsoft.com/office/drawing/2014/main" id="{D14F4895-55F6-4983-846B-0FD2432C4379}"/>
                </a:ext>
              </a:extLst>
            </p:cNvPr>
            <p:cNvSpPr/>
            <p:nvPr/>
          </p:nvSpPr>
          <p:spPr bwMode="auto">
            <a:xfrm>
              <a:off x="8102438" y="4668255"/>
              <a:ext cx="131763" cy="788988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îsliḓê">
              <a:extLst>
                <a:ext uri="{FF2B5EF4-FFF2-40B4-BE49-F238E27FC236}">
                  <a16:creationId xmlns:a16="http://schemas.microsoft.com/office/drawing/2014/main" id="{6921D6D3-5D80-4546-B00B-FE7E5F160550}"/>
                </a:ext>
              </a:extLst>
            </p:cNvPr>
            <p:cNvSpPr/>
            <p:nvPr/>
          </p:nvSpPr>
          <p:spPr bwMode="auto">
            <a:xfrm>
              <a:off x="8069100" y="4558718"/>
              <a:ext cx="198438" cy="134938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îšḻíďê">
              <a:extLst>
                <a:ext uri="{FF2B5EF4-FFF2-40B4-BE49-F238E27FC236}">
                  <a16:creationId xmlns:a16="http://schemas.microsoft.com/office/drawing/2014/main" id="{A5FAE01A-CABB-46BC-BCA5-5BC95321933F}"/>
                </a:ext>
              </a:extLst>
            </p:cNvPr>
            <p:cNvSpPr/>
            <p:nvPr/>
          </p:nvSpPr>
          <p:spPr bwMode="auto">
            <a:xfrm>
              <a:off x="7610313" y="3261730"/>
              <a:ext cx="1419225" cy="1338263"/>
            </a:xfrm>
            <a:custGeom>
              <a:avLst/>
              <a:gdLst>
                <a:gd name="T0" fmla="*/ 0 w 894"/>
                <a:gd name="T1" fmla="*/ 843 h 843"/>
                <a:gd name="T2" fmla="*/ 689 w 894"/>
                <a:gd name="T3" fmla="*/ 841 h 843"/>
                <a:gd name="T4" fmla="*/ 894 w 894"/>
                <a:gd name="T5" fmla="*/ 10 h 843"/>
                <a:gd name="T6" fmla="*/ 859 w 894"/>
                <a:gd name="T7" fmla="*/ 0 h 843"/>
                <a:gd name="T8" fmla="*/ 653 w 894"/>
                <a:gd name="T9" fmla="*/ 796 h 843"/>
                <a:gd name="T10" fmla="*/ 3 w 894"/>
                <a:gd name="T11" fmla="*/ 796 h 843"/>
                <a:gd name="T12" fmla="*/ 0 w 894"/>
                <a:gd name="T13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4" h="843">
                  <a:moveTo>
                    <a:pt x="0" y="843"/>
                  </a:moveTo>
                  <a:lnTo>
                    <a:pt x="689" y="841"/>
                  </a:lnTo>
                  <a:lnTo>
                    <a:pt x="894" y="10"/>
                  </a:lnTo>
                  <a:lnTo>
                    <a:pt x="859" y="0"/>
                  </a:lnTo>
                  <a:lnTo>
                    <a:pt x="653" y="796"/>
                  </a:lnTo>
                  <a:lnTo>
                    <a:pt x="3" y="796"/>
                  </a:lnTo>
                  <a:lnTo>
                    <a:pt x="0" y="843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íśḷïḍè">
              <a:extLst>
                <a:ext uri="{FF2B5EF4-FFF2-40B4-BE49-F238E27FC236}">
                  <a16:creationId xmlns:a16="http://schemas.microsoft.com/office/drawing/2014/main" id="{4114B0BD-47B2-4EA2-BA25-8B9650A9DFA6}"/>
                </a:ext>
              </a:extLst>
            </p:cNvPr>
            <p:cNvSpPr/>
            <p:nvPr/>
          </p:nvSpPr>
          <p:spPr bwMode="auto">
            <a:xfrm>
              <a:off x="8545350" y="3236330"/>
              <a:ext cx="425450" cy="1289050"/>
            </a:xfrm>
            <a:custGeom>
              <a:avLst/>
              <a:gdLst>
                <a:gd name="T0" fmla="*/ 113 w 113"/>
                <a:gd name="T1" fmla="*/ 11 h 343"/>
                <a:gd name="T2" fmla="*/ 62 w 113"/>
                <a:gd name="T3" fmla="*/ 69 h 343"/>
                <a:gd name="T4" fmla="*/ 16 w 113"/>
                <a:gd name="T5" fmla="*/ 289 h 343"/>
                <a:gd name="T6" fmla="*/ 27 w 113"/>
                <a:gd name="T7" fmla="*/ 343 h 343"/>
                <a:gd name="T8" fmla="*/ 113 w 113"/>
                <a:gd name="T9" fmla="*/ 1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43">
                  <a:moveTo>
                    <a:pt x="113" y="11"/>
                  </a:moveTo>
                  <a:cubicBezTo>
                    <a:pt x="113" y="11"/>
                    <a:pt x="70" y="0"/>
                    <a:pt x="62" y="69"/>
                  </a:cubicBezTo>
                  <a:cubicBezTo>
                    <a:pt x="54" y="137"/>
                    <a:pt x="33" y="268"/>
                    <a:pt x="16" y="289"/>
                  </a:cubicBezTo>
                  <a:cubicBezTo>
                    <a:pt x="0" y="309"/>
                    <a:pt x="21" y="337"/>
                    <a:pt x="27" y="343"/>
                  </a:cubicBezTo>
                  <a:cubicBezTo>
                    <a:pt x="40" y="294"/>
                    <a:pt x="113" y="11"/>
                    <a:pt x="113" y="11"/>
                  </a:cubicBezTo>
                  <a:close/>
                </a:path>
              </a:pathLst>
            </a:custGeom>
            <a:solidFill>
              <a:srgbClr val="017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iṧḷïḋè">
              <a:extLst>
                <a:ext uri="{FF2B5EF4-FFF2-40B4-BE49-F238E27FC236}">
                  <a16:creationId xmlns:a16="http://schemas.microsoft.com/office/drawing/2014/main" id="{EE154255-2B18-42EC-90D3-69171844ABED}"/>
                </a:ext>
              </a:extLst>
            </p:cNvPr>
            <p:cNvSpPr/>
            <p:nvPr/>
          </p:nvSpPr>
          <p:spPr bwMode="auto">
            <a:xfrm>
              <a:off x="7629363" y="4355518"/>
              <a:ext cx="1017588" cy="169863"/>
            </a:xfrm>
            <a:custGeom>
              <a:avLst/>
              <a:gdLst>
                <a:gd name="T0" fmla="*/ 3 w 271"/>
                <a:gd name="T1" fmla="*/ 45 h 45"/>
                <a:gd name="T2" fmla="*/ 271 w 271"/>
                <a:gd name="T3" fmla="*/ 45 h 45"/>
                <a:gd name="T4" fmla="*/ 239 w 271"/>
                <a:gd name="T5" fmla="*/ 15 h 45"/>
                <a:gd name="T6" fmla="*/ 118 w 271"/>
                <a:gd name="T7" fmla="*/ 31 h 45"/>
                <a:gd name="T8" fmla="*/ 3 w 27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">
                  <a:moveTo>
                    <a:pt x="3" y="45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5"/>
                    <a:pt x="268" y="15"/>
                    <a:pt x="239" y="15"/>
                  </a:cubicBezTo>
                  <a:cubicBezTo>
                    <a:pt x="210" y="15"/>
                    <a:pt x="145" y="36"/>
                    <a:pt x="118" y="31"/>
                  </a:cubicBezTo>
                  <a:cubicBezTo>
                    <a:pt x="90" y="27"/>
                    <a:pt x="0" y="0"/>
                    <a:pt x="3" y="45"/>
                  </a:cubicBezTo>
                  <a:close/>
                </a:path>
              </a:pathLst>
            </a:custGeom>
            <a:solidFill>
              <a:srgbClr val="017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iS1iďé">
              <a:extLst>
                <a:ext uri="{FF2B5EF4-FFF2-40B4-BE49-F238E27FC236}">
                  <a16:creationId xmlns:a16="http://schemas.microsoft.com/office/drawing/2014/main" id="{845B3445-BF20-4A9A-A628-5713075517AB}"/>
                </a:ext>
              </a:extLst>
            </p:cNvPr>
            <p:cNvSpPr/>
            <p:nvPr/>
          </p:nvSpPr>
          <p:spPr bwMode="auto">
            <a:xfrm>
              <a:off x="6484775" y="5314368"/>
              <a:ext cx="608013" cy="236538"/>
            </a:xfrm>
            <a:custGeom>
              <a:avLst/>
              <a:gdLst>
                <a:gd name="T0" fmla="*/ 143 w 162"/>
                <a:gd name="T1" fmla="*/ 1 h 63"/>
                <a:gd name="T2" fmla="*/ 44 w 162"/>
                <a:gd name="T3" fmla="*/ 36 h 63"/>
                <a:gd name="T4" fmla="*/ 6 w 162"/>
                <a:gd name="T5" fmla="*/ 42 h 63"/>
                <a:gd name="T6" fmla="*/ 25 w 162"/>
                <a:gd name="T7" fmla="*/ 58 h 63"/>
                <a:gd name="T8" fmla="*/ 144 w 162"/>
                <a:gd name="T9" fmla="*/ 62 h 63"/>
                <a:gd name="T10" fmla="*/ 158 w 162"/>
                <a:gd name="T11" fmla="*/ 39 h 63"/>
                <a:gd name="T12" fmla="*/ 162 w 162"/>
                <a:gd name="T13" fmla="*/ 19 h 63"/>
                <a:gd name="T14" fmla="*/ 143 w 162"/>
                <a:gd name="T15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2" h="63">
                  <a:moveTo>
                    <a:pt x="143" y="1"/>
                  </a:moveTo>
                  <a:cubicBezTo>
                    <a:pt x="143" y="1"/>
                    <a:pt x="108" y="26"/>
                    <a:pt x="44" y="36"/>
                  </a:cubicBezTo>
                  <a:cubicBezTo>
                    <a:pt x="10" y="39"/>
                    <a:pt x="6" y="42"/>
                    <a:pt x="6" y="42"/>
                  </a:cubicBezTo>
                  <a:cubicBezTo>
                    <a:pt x="6" y="42"/>
                    <a:pt x="0" y="57"/>
                    <a:pt x="25" y="58"/>
                  </a:cubicBezTo>
                  <a:cubicBezTo>
                    <a:pt x="50" y="60"/>
                    <a:pt x="128" y="63"/>
                    <a:pt x="144" y="62"/>
                  </a:cubicBezTo>
                  <a:cubicBezTo>
                    <a:pt x="159" y="61"/>
                    <a:pt x="159" y="49"/>
                    <a:pt x="158" y="39"/>
                  </a:cubicBezTo>
                  <a:cubicBezTo>
                    <a:pt x="157" y="29"/>
                    <a:pt x="162" y="19"/>
                    <a:pt x="162" y="19"/>
                  </a:cubicBezTo>
                  <a:cubicBezTo>
                    <a:pt x="162" y="19"/>
                    <a:pt x="152" y="0"/>
                    <a:pt x="143" y="1"/>
                  </a:cubicBezTo>
                  <a:close/>
                </a:path>
              </a:pathLst>
            </a:custGeom>
            <a:solidFill>
              <a:srgbClr val="F2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i$lîḋè">
              <a:extLst>
                <a:ext uri="{FF2B5EF4-FFF2-40B4-BE49-F238E27FC236}">
                  <a16:creationId xmlns:a16="http://schemas.microsoft.com/office/drawing/2014/main" id="{9CB6B8B3-DAB9-4D58-9CB5-1D75A73091C1}"/>
                </a:ext>
              </a:extLst>
            </p:cNvPr>
            <p:cNvSpPr/>
            <p:nvPr/>
          </p:nvSpPr>
          <p:spPr bwMode="auto">
            <a:xfrm>
              <a:off x="6961025" y="4069768"/>
              <a:ext cx="1708150" cy="1322388"/>
            </a:xfrm>
            <a:custGeom>
              <a:avLst/>
              <a:gdLst>
                <a:gd name="T0" fmla="*/ 430 w 455"/>
                <a:gd name="T1" fmla="*/ 14 h 352"/>
                <a:gd name="T2" fmla="*/ 429 w 455"/>
                <a:gd name="T3" fmla="*/ 87 h 352"/>
                <a:gd name="T4" fmla="*/ 176 w 455"/>
                <a:gd name="T5" fmla="*/ 129 h 352"/>
                <a:gd name="T6" fmla="*/ 131 w 455"/>
                <a:gd name="T7" fmla="*/ 239 h 352"/>
                <a:gd name="T8" fmla="*/ 37 w 455"/>
                <a:gd name="T9" fmla="*/ 352 h 352"/>
                <a:gd name="T10" fmla="*/ 0 w 455"/>
                <a:gd name="T11" fmla="*/ 333 h 352"/>
                <a:gd name="T12" fmla="*/ 81 w 455"/>
                <a:gd name="T13" fmla="*/ 156 h 352"/>
                <a:gd name="T14" fmla="*/ 170 w 455"/>
                <a:gd name="T15" fmla="*/ 44 h 352"/>
                <a:gd name="T16" fmla="*/ 327 w 455"/>
                <a:gd name="T17" fmla="*/ 10 h 352"/>
                <a:gd name="T18" fmla="*/ 430 w 455"/>
                <a:gd name="T19" fmla="*/ 1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352">
                  <a:moveTo>
                    <a:pt x="430" y="14"/>
                  </a:moveTo>
                  <a:cubicBezTo>
                    <a:pt x="430" y="14"/>
                    <a:pt x="455" y="51"/>
                    <a:pt x="429" y="87"/>
                  </a:cubicBezTo>
                  <a:cubicBezTo>
                    <a:pt x="404" y="122"/>
                    <a:pt x="189" y="129"/>
                    <a:pt x="176" y="129"/>
                  </a:cubicBezTo>
                  <a:cubicBezTo>
                    <a:pt x="161" y="142"/>
                    <a:pt x="190" y="183"/>
                    <a:pt x="131" y="239"/>
                  </a:cubicBezTo>
                  <a:cubicBezTo>
                    <a:pt x="75" y="291"/>
                    <a:pt x="37" y="352"/>
                    <a:pt x="37" y="352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33"/>
                    <a:pt x="46" y="228"/>
                    <a:pt x="81" y="156"/>
                  </a:cubicBezTo>
                  <a:cubicBezTo>
                    <a:pt x="116" y="84"/>
                    <a:pt x="136" y="44"/>
                    <a:pt x="170" y="44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64" y="0"/>
                    <a:pt x="430" y="14"/>
                    <a:pt x="430" y="1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iṡļïḍè">
              <a:extLst>
                <a:ext uri="{FF2B5EF4-FFF2-40B4-BE49-F238E27FC236}">
                  <a16:creationId xmlns:a16="http://schemas.microsoft.com/office/drawing/2014/main" id="{3DEA1A3E-F0E4-4D0E-9112-23759FBDCF11}"/>
                </a:ext>
              </a:extLst>
            </p:cNvPr>
            <p:cNvSpPr/>
            <p:nvPr/>
          </p:nvSpPr>
          <p:spPr bwMode="auto">
            <a:xfrm>
              <a:off x="8165938" y="4020555"/>
              <a:ext cx="436563" cy="177800"/>
            </a:xfrm>
            <a:custGeom>
              <a:avLst/>
              <a:gdLst>
                <a:gd name="T0" fmla="*/ 116 w 116"/>
                <a:gd name="T1" fmla="*/ 28 h 47"/>
                <a:gd name="T2" fmla="*/ 116 w 116"/>
                <a:gd name="T3" fmla="*/ 47 h 47"/>
                <a:gd name="T4" fmla="*/ 0 w 116"/>
                <a:gd name="T5" fmla="*/ 16 h 47"/>
                <a:gd name="T6" fmla="*/ 6 w 116"/>
                <a:gd name="T7" fmla="*/ 0 h 47"/>
                <a:gd name="T8" fmla="*/ 116 w 116"/>
                <a:gd name="T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47">
                  <a:moveTo>
                    <a:pt x="116" y="28"/>
                  </a:moveTo>
                  <a:cubicBezTo>
                    <a:pt x="116" y="47"/>
                    <a:pt x="116" y="47"/>
                    <a:pt x="116" y="47"/>
                  </a:cubicBezTo>
                  <a:cubicBezTo>
                    <a:pt x="116" y="47"/>
                    <a:pt x="66" y="13"/>
                    <a:pt x="0" y="16"/>
                  </a:cubicBezTo>
                  <a:cubicBezTo>
                    <a:pt x="3" y="8"/>
                    <a:pt x="6" y="0"/>
                    <a:pt x="6" y="0"/>
                  </a:cubicBezTo>
                  <a:lnTo>
                    <a:pt x="116" y="2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îṡḷiďe">
              <a:extLst>
                <a:ext uri="{FF2B5EF4-FFF2-40B4-BE49-F238E27FC236}">
                  <a16:creationId xmlns:a16="http://schemas.microsoft.com/office/drawing/2014/main" id="{937D4959-D06D-4215-AFF3-984D01BA8756}"/>
                </a:ext>
              </a:extLst>
            </p:cNvPr>
            <p:cNvSpPr/>
            <p:nvPr/>
          </p:nvSpPr>
          <p:spPr bwMode="auto">
            <a:xfrm>
              <a:off x="7978613" y="2488618"/>
              <a:ext cx="500063" cy="717550"/>
            </a:xfrm>
            <a:custGeom>
              <a:avLst/>
              <a:gdLst>
                <a:gd name="T0" fmla="*/ 15 w 133"/>
                <a:gd name="T1" fmla="*/ 37 h 191"/>
                <a:gd name="T2" fmla="*/ 12 w 133"/>
                <a:gd name="T3" fmla="*/ 82 h 191"/>
                <a:gd name="T4" fmla="*/ 0 w 133"/>
                <a:gd name="T5" fmla="*/ 105 h 191"/>
                <a:gd name="T6" fmla="*/ 13 w 133"/>
                <a:gd name="T7" fmla="*/ 112 h 191"/>
                <a:gd name="T8" fmla="*/ 17 w 133"/>
                <a:gd name="T9" fmla="*/ 128 h 191"/>
                <a:gd name="T10" fmla="*/ 22 w 133"/>
                <a:gd name="T11" fmla="*/ 143 h 191"/>
                <a:gd name="T12" fmla="*/ 61 w 133"/>
                <a:gd name="T13" fmla="*/ 145 h 191"/>
                <a:gd name="T14" fmla="*/ 68 w 133"/>
                <a:gd name="T15" fmla="*/ 178 h 191"/>
                <a:gd name="T16" fmla="*/ 111 w 133"/>
                <a:gd name="T17" fmla="*/ 179 h 191"/>
                <a:gd name="T18" fmla="*/ 106 w 133"/>
                <a:gd name="T19" fmla="*/ 136 h 191"/>
                <a:gd name="T20" fmla="*/ 132 w 133"/>
                <a:gd name="T21" fmla="*/ 58 h 191"/>
                <a:gd name="T22" fmla="*/ 80 w 133"/>
                <a:gd name="T23" fmla="*/ 1 h 191"/>
                <a:gd name="T24" fmla="*/ 15 w 133"/>
                <a:gd name="T25" fmla="*/ 3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91">
                  <a:moveTo>
                    <a:pt x="15" y="37"/>
                  </a:moveTo>
                  <a:cubicBezTo>
                    <a:pt x="15" y="37"/>
                    <a:pt x="5" y="72"/>
                    <a:pt x="12" y="82"/>
                  </a:cubicBezTo>
                  <a:cubicBezTo>
                    <a:pt x="6" y="97"/>
                    <a:pt x="0" y="105"/>
                    <a:pt x="0" y="105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3" y="112"/>
                    <a:pt x="19" y="123"/>
                    <a:pt x="17" y="128"/>
                  </a:cubicBezTo>
                  <a:cubicBezTo>
                    <a:pt x="16" y="132"/>
                    <a:pt x="14" y="138"/>
                    <a:pt x="22" y="143"/>
                  </a:cubicBezTo>
                  <a:cubicBezTo>
                    <a:pt x="29" y="149"/>
                    <a:pt x="61" y="145"/>
                    <a:pt x="61" y="145"/>
                  </a:cubicBezTo>
                  <a:cubicBezTo>
                    <a:pt x="61" y="145"/>
                    <a:pt x="66" y="165"/>
                    <a:pt x="68" y="178"/>
                  </a:cubicBezTo>
                  <a:cubicBezTo>
                    <a:pt x="70" y="191"/>
                    <a:pt x="111" y="179"/>
                    <a:pt x="111" y="179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06" y="136"/>
                    <a:pt x="131" y="87"/>
                    <a:pt x="132" y="58"/>
                  </a:cubicBezTo>
                  <a:cubicBezTo>
                    <a:pt x="133" y="29"/>
                    <a:pt x="108" y="2"/>
                    <a:pt x="80" y="1"/>
                  </a:cubicBezTo>
                  <a:cubicBezTo>
                    <a:pt x="51" y="0"/>
                    <a:pt x="19" y="16"/>
                    <a:pt x="15" y="37"/>
                  </a:cubicBezTo>
                  <a:close/>
                </a:path>
              </a:pathLst>
            </a:custGeom>
            <a:solidFill>
              <a:srgbClr val="FAB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şḻîḍe">
              <a:extLst>
                <a:ext uri="{FF2B5EF4-FFF2-40B4-BE49-F238E27FC236}">
                  <a16:creationId xmlns:a16="http://schemas.microsoft.com/office/drawing/2014/main" id="{73F2FD14-7ED5-4E67-9613-DEBFCEE2C7DC}"/>
                </a:ext>
              </a:extLst>
            </p:cNvPr>
            <p:cNvSpPr/>
            <p:nvPr/>
          </p:nvSpPr>
          <p:spPr bwMode="auto">
            <a:xfrm>
              <a:off x="8005600" y="2893430"/>
              <a:ext cx="168275" cy="153988"/>
            </a:xfrm>
            <a:custGeom>
              <a:avLst/>
              <a:gdLst>
                <a:gd name="T0" fmla="*/ 30 w 45"/>
                <a:gd name="T1" fmla="*/ 19 h 41"/>
                <a:gd name="T2" fmla="*/ 21 w 45"/>
                <a:gd name="T3" fmla="*/ 2 h 41"/>
                <a:gd name="T4" fmla="*/ 4 w 45"/>
                <a:gd name="T5" fmla="*/ 2 h 41"/>
                <a:gd name="T6" fmla="*/ 7 w 45"/>
                <a:gd name="T7" fmla="*/ 11 h 41"/>
                <a:gd name="T8" fmla="*/ 20 w 45"/>
                <a:gd name="T9" fmla="*/ 10 h 41"/>
                <a:gd name="T10" fmla="*/ 25 w 45"/>
                <a:gd name="T11" fmla="*/ 23 h 41"/>
                <a:gd name="T12" fmla="*/ 16 w 45"/>
                <a:gd name="T13" fmla="*/ 27 h 41"/>
                <a:gd name="T14" fmla="*/ 10 w 45"/>
                <a:gd name="T15" fmla="*/ 20 h 41"/>
                <a:gd name="T16" fmla="*/ 7 w 45"/>
                <a:gd name="T17" fmla="*/ 33 h 41"/>
                <a:gd name="T18" fmla="*/ 20 w 45"/>
                <a:gd name="T19" fmla="*/ 41 h 41"/>
                <a:gd name="T20" fmla="*/ 45 w 45"/>
                <a:gd name="T21" fmla="*/ 38 h 41"/>
                <a:gd name="T22" fmla="*/ 30 w 45"/>
                <a:gd name="T23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41">
                  <a:moveTo>
                    <a:pt x="30" y="19"/>
                  </a:moveTo>
                  <a:cubicBezTo>
                    <a:pt x="30" y="19"/>
                    <a:pt x="25" y="5"/>
                    <a:pt x="21" y="2"/>
                  </a:cubicBezTo>
                  <a:cubicBezTo>
                    <a:pt x="16" y="0"/>
                    <a:pt x="8" y="4"/>
                    <a:pt x="4" y="2"/>
                  </a:cubicBezTo>
                  <a:cubicBezTo>
                    <a:pt x="0" y="1"/>
                    <a:pt x="4" y="9"/>
                    <a:pt x="7" y="11"/>
                  </a:cubicBezTo>
                  <a:cubicBezTo>
                    <a:pt x="11" y="9"/>
                    <a:pt x="15" y="8"/>
                    <a:pt x="20" y="10"/>
                  </a:cubicBezTo>
                  <a:cubicBezTo>
                    <a:pt x="25" y="12"/>
                    <a:pt x="27" y="21"/>
                    <a:pt x="25" y="23"/>
                  </a:cubicBezTo>
                  <a:cubicBezTo>
                    <a:pt x="24" y="25"/>
                    <a:pt x="21" y="29"/>
                    <a:pt x="16" y="27"/>
                  </a:cubicBezTo>
                  <a:cubicBezTo>
                    <a:pt x="11" y="24"/>
                    <a:pt x="10" y="22"/>
                    <a:pt x="10" y="20"/>
                  </a:cubicBezTo>
                  <a:cubicBezTo>
                    <a:pt x="7" y="21"/>
                    <a:pt x="5" y="26"/>
                    <a:pt x="7" y="33"/>
                  </a:cubicBezTo>
                  <a:cubicBezTo>
                    <a:pt x="9" y="41"/>
                    <a:pt x="20" y="41"/>
                    <a:pt x="20" y="41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8"/>
                    <a:pt x="30" y="31"/>
                    <a:pt x="30" y="19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išḻïdé">
              <a:extLst>
                <a:ext uri="{FF2B5EF4-FFF2-40B4-BE49-F238E27FC236}">
                  <a16:creationId xmlns:a16="http://schemas.microsoft.com/office/drawing/2014/main" id="{6C2DE7C5-3C6F-4FCD-9AE7-9C73454BD8B8}"/>
                </a:ext>
              </a:extLst>
            </p:cNvPr>
            <p:cNvSpPr/>
            <p:nvPr/>
          </p:nvSpPr>
          <p:spPr bwMode="auto">
            <a:xfrm>
              <a:off x="8023063" y="2728330"/>
              <a:ext cx="117475" cy="57150"/>
            </a:xfrm>
            <a:custGeom>
              <a:avLst/>
              <a:gdLst>
                <a:gd name="T0" fmla="*/ 2 w 31"/>
                <a:gd name="T1" fmla="*/ 13 h 15"/>
                <a:gd name="T2" fmla="*/ 3 w 31"/>
                <a:gd name="T3" fmla="*/ 3 h 15"/>
                <a:gd name="T4" fmla="*/ 31 w 31"/>
                <a:gd name="T5" fmla="*/ 11 h 15"/>
                <a:gd name="T6" fmla="*/ 2 w 31"/>
                <a:gd name="T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5">
                  <a:moveTo>
                    <a:pt x="2" y="13"/>
                  </a:moveTo>
                  <a:cubicBezTo>
                    <a:pt x="2" y="13"/>
                    <a:pt x="0" y="5"/>
                    <a:pt x="3" y="3"/>
                  </a:cubicBezTo>
                  <a:cubicBezTo>
                    <a:pt x="6" y="0"/>
                    <a:pt x="25" y="13"/>
                    <a:pt x="31" y="11"/>
                  </a:cubicBezTo>
                  <a:cubicBezTo>
                    <a:pt x="21" y="15"/>
                    <a:pt x="3" y="8"/>
                    <a:pt x="2" y="13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ïṩ1iḋé">
              <a:extLst>
                <a:ext uri="{FF2B5EF4-FFF2-40B4-BE49-F238E27FC236}">
                  <a16:creationId xmlns:a16="http://schemas.microsoft.com/office/drawing/2014/main" id="{D42F02E8-21BC-4F0D-BCA7-DB2A03248A23}"/>
                </a:ext>
              </a:extLst>
            </p:cNvPr>
            <p:cNvSpPr/>
            <p:nvPr/>
          </p:nvSpPr>
          <p:spPr bwMode="auto">
            <a:xfrm>
              <a:off x="8038938" y="3077580"/>
              <a:ext cx="660400" cy="1176338"/>
            </a:xfrm>
            <a:custGeom>
              <a:avLst/>
              <a:gdLst>
                <a:gd name="T0" fmla="*/ 92 w 176"/>
                <a:gd name="T1" fmla="*/ 0 h 313"/>
                <a:gd name="T2" fmla="*/ 54 w 176"/>
                <a:gd name="T3" fmla="*/ 21 h 313"/>
                <a:gd name="T4" fmla="*/ 17 w 176"/>
                <a:gd name="T5" fmla="*/ 100 h 313"/>
                <a:gd name="T6" fmla="*/ 15 w 176"/>
                <a:gd name="T7" fmla="*/ 183 h 313"/>
                <a:gd name="T8" fmla="*/ 0 w 176"/>
                <a:gd name="T9" fmla="*/ 274 h 313"/>
                <a:gd name="T10" fmla="*/ 162 w 176"/>
                <a:gd name="T11" fmla="*/ 313 h 313"/>
                <a:gd name="T12" fmla="*/ 165 w 176"/>
                <a:gd name="T13" fmla="*/ 220 h 313"/>
                <a:gd name="T14" fmla="*/ 92 w 176"/>
                <a:gd name="T15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313">
                  <a:moveTo>
                    <a:pt x="92" y="0"/>
                  </a:moveTo>
                  <a:cubicBezTo>
                    <a:pt x="92" y="0"/>
                    <a:pt x="69" y="35"/>
                    <a:pt x="54" y="21"/>
                  </a:cubicBezTo>
                  <a:cubicBezTo>
                    <a:pt x="48" y="31"/>
                    <a:pt x="22" y="77"/>
                    <a:pt x="17" y="100"/>
                  </a:cubicBezTo>
                  <a:cubicBezTo>
                    <a:pt x="12" y="122"/>
                    <a:pt x="8" y="153"/>
                    <a:pt x="15" y="183"/>
                  </a:cubicBezTo>
                  <a:cubicBezTo>
                    <a:pt x="21" y="212"/>
                    <a:pt x="8" y="251"/>
                    <a:pt x="0" y="274"/>
                  </a:cubicBezTo>
                  <a:cubicBezTo>
                    <a:pt x="37" y="274"/>
                    <a:pt x="148" y="297"/>
                    <a:pt x="162" y="313"/>
                  </a:cubicBezTo>
                  <a:cubicBezTo>
                    <a:pt x="161" y="279"/>
                    <a:pt x="162" y="245"/>
                    <a:pt x="165" y="220"/>
                  </a:cubicBezTo>
                  <a:cubicBezTo>
                    <a:pt x="171" y="177"/>
                    <a:pt x="176" y="39"/>
                    <a:pt x="92" y="0"/>
                  </a:cubicBezTo>
                  <a:close/>
                </a:path>
              </a:pathLst>
            </a:custGeom>
            <a:solidFill>
              <a:srgbClr val="FFE1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íŝ1íďê">
              <a:extLst>
                <a:ext uri="{FF2B5EF4-FFF2-40B4-BE49-F238E27FC236}">
                  <a16:creationId xmlns:a16="http://schemas.microsoft.com/office/drawing/2014/main" id="{94D9F139-1C64-4E73-B842-8A5F42B6559C}"/>
                </a:ext>
              </a:extLst>
            </p:cNvPr>
            <p:cNvSpPr/>
            <p:nvPr/>
          </p:nvSpPr>
          <p:spPr bwMode="auto">
            <a:xfrm>
              <a:off x="7892888" y="3231568"/>
              <a:ext cx="833438" cy="854075"/>
            </a:xfrm>
            <a:custGeom>
              <a:avLst/>
              <a:gdLst>
                <a:gd name="T0" fmla="*/ 180 w 222"/>
                <a:gd name="T1" fmla="*/ 168 h 227"/>
                <a:gd name="T2" fmla="*/ 147 w 222"/>
                <a:gd name="T3" fmla="*/ 41 h 227"/>
                <a:gd name="T4" fmla="*/ 161 w 222"/>
                <a:gd name="T5" fmla="*/ 4 h 227"/>
                <a:gd name="T6" fmla="*/ 193 w 222"/>
                <a:gd name="T7" fmla="*/ 32 h 227"/>
                <a:gd name="T8" fmla="*/ 215 w 222"/>
                <a:gd name="T9" fmla="*/ 191 h 227"/>
                <a:gd name="T10" fmla="*/ 110 w 222"/>
                <a:gd name="T11" fmla="*/ 206 h 227"/>
                <a:gd name="T12" fmla="*/ 17 w 222"/>
                <a:gd name="T13" fmla="*/ 206 h 227"/>
                <a:gd name="T14" fmla="*/ 0 w 222"/>
                <a:gd name="T15" fmla="*/ 184 h 227"/>
                <a:gd name="T16" fmla="*/ 180 w 222"/>
                <a:gd name="T17" fmla="*/ 16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27">
                  <a:moveTo>
                    <a:pt x="180" y="168"/>
                  </a:moveTo>
                  <a:cubicBezTo>
                    <a:pt x="180" y="168"/>
                    <a:pt x="159" y="66"/>
                    <a:pt x="147" y="41"/>
                  </a:cubicBezTo>
                  <a:cubicBezTo>
                    <a:pt x="134" y="16"/>
                    <a:pt x="138" y="0"/>
                    <a:pt x="161" y="4"/>
                  </a:cubicBezTo>
                  <a:cubicBezTo>
                    <a:pt x="184" y="7"/>
                    <a:pt x="193" y="32"/>
                    <a:pt x="193" y="32"/>
                  </a:cubicBezTo>
                  <a:cubicBezTo>
                    <a:pt x="193" y="32"/>
                    <a:pt x="222" y="155"/>
                    <a:pt x="215" y="191"/>
                  </a:cubicBezTo>
                  <a:cubicBezTo>
                    <a:pt x="208" y="227"/>
                    <a:pt x="143" y="207"/>
                    <a:pt x="110" y="206"/>
                  </a:cubicBezTo>
                  <a:cubicBezTo>
                    <a:pt x="76" y="206"/>
                    <a:pt x="17" y="206"/>
                    <a:pt x="17" y="20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6" y="174"/>
                    <a:pt x="180" y="168"/>
                    <a:pt x="180" y="168"/>
                  </a:cubicBezTo>
                  <a:close/>
                </a:path>
              </a:pathLst>
            </a:custGeom>
            <a:solidFill>
              <a:srgbClr val="FAB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îṩľídê">
              <a:extLst>
                <a:ext uri="{FF2B5EF4-FFF2-40B4-BE49-F238E27FC236}">
                  <a16:creationId xmlns:a16="http://schemas.microsoft.com/office/drawing/2014/main" id="{C07754D7-6F3E-4449-8204-522476E2DEEE}"/>
                </a:ext>
              </a:extLst>
            </p:cNvPr>
            <p:cNvSpPr/>
            <p:nvPr/>
          </p:nvSpPr>
          <p:spPr bwMode="auto">
            <a:xfrm>
              <a:off x="8361200" y="3172830"/>
              <a:ext cx="307975" cy="420688"/>
            </a:xfrm>
            <a:custGeom>
              <a:avLst/>
              <a:gdLst>
                <a:gd name="T0" fmla="*/ 31 w 82"/>
                <a:gd name="T1" fmla="*/ 3 h 112"/>
                <a:gd name="T2" fmla="*/ 13 w 82"/>
                <a:gd name="T3" fmla="*/ 56 h 112"/>
                <a:gd name="T4" fmla="*/ 30 w 82"/>
                <a:gd name="T5" fmla="*/ 112 h 112"/>
                <a:gd name="T6" fmla="*/ 82 w 82"/>
                <a:gd name="T7" fmla="*/ 94 h 112"/>
                <a:gd name="T8" fmla="*/ 69 w 82"/>
                <a:gd name="T9" fmla="*/ 40 h 112"/>
                <a:gd name="T10" fmla="*/ 31 w 82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12">
                  <a:moveTo>
                    <a:pt x="31" y="3"/>
                  </a:moveTo>
                  <a:cubicBezTo>
                    <a:pt x="8" y="0"/>
                    <a:pt x="0" y="31"/>
                    <a:pt x="13" y="56"/>
                  </a:cubicBezTo>
                  <a:cubicBezTo>
                    <a:pt x="18" y="66"/>
                    <a:pt x="24" y="89"/>
                    <a:pt x="30" y="112"/>
                  </a:cubicBezTo>
                  <a:cubicBezTo>
                    <a:pt x="45" y="102"/>
                    <a:pt x="63" y="97"/>
                    <a:pt x="82" y="94"/>
                  </a:cubicBezTo>
                  <a:cubicBezTo>
                    <a:pt x="75" y="64"/>
                    <a:pt x="69" y="40"/>
                    <a:pt x="69" y="40"/>
                  </a:cubicBezTo>
                  <a:cubicBezTo>
                    <a:pt x="69" y="40"/>
                    <a:pt x="53" y="6"/>
                    <a:pt x="31" y="3"/>
                  </a:cubicBezTo>
                  <a:close/>
                </a:path>
              </a:pathLst>
            </a:custGeom>
            <a:solidFill>
              <a:srgbClr val="FFE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îşliḋê">
              <a:extLst>
                <a:ext uri="{FF2B5EF4-FFF2-40B4-BE49-F238E27FC236}">
                  <a16:creationId xmlns:a16="http://schemas.microsoft.com/office/drawing/2014/main" id="{960149C3-115E-4FC6-BBDD-D11A82A77D8A}"/>
                </a:ext>
              </a:extLst>
            </p:cNvPr>
            <p:cNvSpPr/>
            <p:nvPr/>
          </p:nvSpPr>
          <p:spPr bwMode="auto">
            <a:xfrm>
              <a:off x="8042113" y="2477505"/>
              <a:ext cx="439738" cy="522288"/>
            </a:xfrm>
            <a:custGeom>
              <a:avLst/>
              <a:gdLst>
                <a:gd name="T0" fmla="*/ 0 w 117"/>
                <a:gd name="T1" fmla="*/ 32 h 139"/>
                <a:gd name="T2" fmla="*/ 50 w 117"/>
                <a:gd name="T3" fmla="*/ 41 h 139"/>
                <a:gd name="T4" fmla="*/ 53 w 117"/>
                <a:gd name="T5" fmla="*/ 61 h 139"/>
                <a:gd name="T6" fmla="*/ 54 w 117"/>
                <a:gd name="T7" fmla="*/ 80 h 139"/>
                <a:gd name="T8" fmla="*/ 59 w 117"/>
                <a:gd name="T9" fmla="*/ 95 h 139"/>
                <a:gd name="T10" fmla="*/ 65 w 117"/>
                <a:gd name="T11" fmla="*/ 95 h 139"/>
                <a:gd name="T12" fmla="*/ 79 w 117"/>
                <a:gd name="T13" fmla="*/ 78 h 139"/>
                <a:gd name="T14" fmla="*/ 84 w 117"/>
                <a:gd name="T15" fmla="*/ 103 h 139"/>
                <a:gd name="T16" fmla="*/ 88 w 117"/>
                <a:gd name="T17" fmla="*/ 139 h 139"/>
                <a:gd name="T18" fmla="*/ 117 w 117"/>
                <a:gd name="T19" fmla="*/ 55 h 139"/>
                <a:gd name="T20" fmla="*/ 63 w 117"/>
                <a:gd name="T21" fmla="*/ 2 h 139"/>
                <a:gd name="T22" fmla="*/ 0 w 117"/>
                <a:gd name="T23" fmla="*/ 3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7" h="139">
                  <a:moveTo>
                    <a:pt x="0" y="32"/>
                  </a:moveTo>
                  <a:cubicBezTo>
                    <a:pt x="0" y="32"/>
                    <a:pt x="34" y="35"/>
                    <a:pt x="50" y="41"/>
                  </a:cubicBezTo>
                  <a:cubicBezTo>
                    <a:pt x="66" y="46"/>
                    <a:pt x="55" y="59"/>
                    <a:pt x="53" y="61"/>
                  </a:cubicBezTo>
                  <a:cubicBezTo>
                    <a:pt x="51" y="63"/>
                    <a:pt x="48" y="73"/>
                    <a:pt x="54" y="80"/>
                  </a:cubicBezTo>
                  <a:cubicBezTo>
                    <a:pt x="60" y="87"/>
                    <a:pt x="59" y="95"/>
                    <a:pt x="59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5" y="95"/>
                    <a:pt x="66" y="75"/>
                    <a:pt x="79" y="78"/>
                  </a:cubicBezTo>
                  <a:cubicBezTo>
                    <a:pt x="91" y="81"/>
                    <a:pt x="84" y="94"/>
                    <a:pt x="84" y="103"/>
                  </a:cubicBezTo>
                  <a:cubicBezTo>
                    <a:pt x="84" y="112"/>
                    <a:pt x="84" y="135"/>
                    <a:pt x="88" y="139"/>
                  </a:cubicBezTo>
                  <a:cubicBezTo>
                    <a:pt x="96" y="128"/>
                    <a:pt x="117" y="83"/>
                    <a:pt x="117" y="55"/>
                  </a:cubicBezTo>
                  <a:cubicBezTo>
                    <a:pt x="116" y="26"/>
                    <a:pt x="91" y="4"/>
                    <a:pt x="63" y="2"/>
                  </a:cubicBezTo>
                  <a:cubicBezTo>
                    <a:pt x="35" y="0"/>
                    <a:pt x="5" y="18"/>
                    <a:pt x="0" y="32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îṩḷiḍè">
              <a:extLst>
                <a:ext uri="{FF2B5EF4-FFF2-40B4-BE49-F238E27FC236}">
                  <a16:creationId xmlns:a16="http://schemas.microsoft.com/office/drawing/2014/main" id="{869FF7E3-2FF4-457B-94F7-2FC9EC5C1B93}"/>
                </a:ext>
              </a:extLst>
            </p:cNvPr>
            <p:cNvSpPr/>
            <p:nvPr/>
          </p:nvSpPr>
          <p:spPr bwMode="auto">
            <a:xfrm>
              <a:off x="7205500" y="3236330"/>
              <a:ext cx="442913" cy="319088"/>
            </a:xfrm>
            <a:custGeom>
              <a:avLst/>
              <a:gdLst>
                <a:gd name="T0" fmla="*/ 116 w 118"/>
                <a:gd name="T1" fmla="*/ 63 h 85"/>
                <a:gd name="T2" fmla="*/ 94 w 118"/>
                <a:gd name="T3" fmla="*/ 37 h 85"/>
                <a:gd name="T4" fmla="*/ 82 w 118"/>
                <a:gd name="T5" fmla="*/ 18 h 85"/>
                <a:gd name="T6" fmla="*/ 51 w 118"/>
                <a:gd name="T7" fmla="*/ 3 h 85"/>
                <a:gd name="T8" fmla="*/ 2 w 118"/>
                <a:gd name="T9" fmla="*/ 6 h 85"/>
                <a:gd name="T10" fmla="*/ 22 w 118"/>
                <a:gd name="T11" fmla="*/ 12 h 85"/>
                <a:gd name="T12" fmla="*/ 40 w 118"/>
                <a:gd name="T13" fmla="*/ 12 h 85"/>
                <a:gd name="T14" fmla="*/ 24 w 118"/>
                <a:gd name="T15" fmla="*/ 18 h 85"/>
                <a:gd name="T16" fmla="*/ 15 w 118"/>
                <a:gd name="T17" fmla="*/ 32 h 85"/>
                <a:gd name="T18" fmla="*/ 27 w 118"/>
                <a:gd name="T19" fmla="*/ 25 h 85"/>
                <a:gd name="T20" fmla="*/ 48 w 118"/>
                <a:gd name="T21" fmla="*/ 23 h 85"/>
                <a:gd name="T22" fmla="*/ 33 w 118"/>
                <a:gd name="T23" fmla="*/ 27 h 85"/>
                <a:gd name="T24" fmla="*/ 23 w 118"/>
                <a:gd name="T25" fmla="*/ 38 h 85"/>
                <a:gd name="T26" fmla="*/ 35 w 118"/>
                <a:gd name="T27" fmla="*/ 33 h 85"/>
                <a:gd name="T28" fmla="*/ 57 w 118"/>
                <a:gd name="T29" fmla="*/ 43 h 85"/>
                <a:gd name="T30" fmla="*/ 73 w 118"/>
                <a:gd name="T31" fmla="*/ 52 h 85"/>
                <a:gd name="T32" fmla="*/ 102 w 118"/>
                <a:gd name="T33" fmla="*/ 85 h 85"/>
                <a:gd name="T34" fmla="*/ 118 w 118"/>
                <a:gd name="T35" fmla="*/ 6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" h="85">
                  <a:moveTo>
                    <a:pt x="116" y="63"/>
                  </a:moveTo>
                  <a:cubicBezTo>
                    <a:pt x="116" y="63"/>
                    <a:pt x="101" y="50"/>
                    <a:pt x="94" y="37"/>
                  </a:cubicBezTo>
                  <a:cubicBezTo>
                    <a:pt x="86" y="24"/>
                    <a:pt x="82" y="18"/>
                    <a:pt x="82" y="18"/>
                  </a:cubicBezTo>
                  <a:cubicBezTo>
                    <a:pt x="82" y="18"/>
                    <a:pt x="57" y="5"/>
                    <a:pt x="51" y="3"/>
                  </a:cubicBezTo>
                  <a:cubicBezTo>
                    <a:pt x="45" y="0"/>
                    <a:pt x="12" y="7"/>
                    <a:pt x="2" y="6"/>
                  </a:cubicBezTo>
                  <a:cubicBezTo>
                    <a:pt x="0" y="12"/>
                    <a:pt x="15" y="12"/>
                    <a:pt x="22" y="12"/>
                  </a:cubicBezTo>
                  <a:cubicBezTo>
                    <a:pt x="30" y="11"/>
                    <a:pt x="40" y="12"/>
                    <a:pt x="40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17" y="31"/>
                    <a:pt x="15" y="32"/>
                  </a:cubicBezTo>
                  <a:cubicBezTo>
                    <a:pt x="16" y="35"/>
                    <a:pt x="20" y="35"/>
                    <a:pt x="27" y="25"/>
                  </a:cubicBezTo>
                  <a:cubicBezTo>
                    <a:pt x="33" y="21"/>
                    <a:pt x="48" y="23"/>
                    <a:pt x="48" y="23"/>
                  </a:cubicBezTo>
                  <a:cubicBezTo>
                    <a:pt x="48" y="23"/>
                    <a:pt x="35" y="26"/>
                    <a:pt x="33" y="27"/>
                  </a:cubicBezTo>
                  <a:cubicBezTo>
                    <a:pt x="30" y="29"/>
                    <a:pt x="23" y="38"/>
                    <a:pt x="23" y="38"/>
                  </a:cubicBezTo>
                  <a:cubicBezTo>
                    <a:pt x="23" y="38"/>
                    <a:pt x="22" y="44"/>
                    <a:pt x="35" y="33"/>
                  </a:cubicBezTo>
                  <a:cubicBezTo>
                    <a:pt x="42" y="27"/>
                    <a:pt x="47" y="32"/>
                    <a:pt x="57" y="43"/>
                  </a:cubicBezTo>
                  <a:cubicBezTo>
                    <a:pt x="68" y="53"/>
                    <a:pt x="73" y="52"/>
                    <a:pt x="73" y="52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18" y="64"/>
                    <a:pt x="118" y="64"/>
                    <a:pt x="118" y="64"/>
                  </a:cubicBezTo>
                </a:path>
              </a:pathLst>
            </a:custGeom>
            <a:solidFill>
              <a:srgbClr val="FAB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î$ľïďê">
              <a:extLst>
                <a:ext uri="{FF2B5EF4-FFF2-40B4-BE49-F238E27FC236}">
                  <a16:creationId xmlns:a16="http://schemas.microsoft.com/office/drawing/2014/main" id="{5126DE8E-AC9B-4119-95B8-BCFD50EF2D88}"/>
                </a:ext>
              </a:extLst>
            </p:cNvPr>
            <p:cNvSpPr/>
            <p:nvPr/>
          </p:nvSpPr>
          <p:spPr bwMode="auto">
            <a:xfrm>
              <a:off x="7491250" y="3461755"/>
              <a:ext cx="768350" cy="514350"/>
            </a:xfrm>
            <a:custGeom>
              <a:avLst/>
              <a:gdLst>
                <a:gd name="T0" fmla="*/ 205 w 205"/>
                <a:gd name="T1" fmla="*/ 131 h 137"/>
                <a:gd name="T2" fmla="*/ 200 w 205"/>
                <a:gd name="T3" fmla="*/ 137 h 137"/>
                <a:gd name="T4" fmla="*/ 6 w 205"/>
                <a:gd name="T5" fmla="*/ 137 h 137"/>
                <a:gd name="T6" fmla="*/ 0 w 205"/>
                <a:gd name="T7" fmla="*/ 131 h 137"/>
                <a:gd name="T8" fmla="*/ 0 w 205"/>
                <a:gd name="T9" fmla="*/ 6 h 137"/>
                <a:gd name="T10" fmla="*/ 6 w 205"/>
                <a:gd name="T11" fmla="*/ 0 h 137"/>
                <a:gd name="T12" fmla="*/ 200 w 205"/>
                <a:gd name="T13" fmla="*/ 0 h 137"/>
                <a:gd name="T14" fmla="*/ 205 w 205"/>
                <a:gd name="T15" fmla="*/ 6 h 137"/>
                <a:gd name="T16" fmla="*/ 205 w 205"/>
                <a:gd name="T17" fmla="*/ 1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" h="137">
                  <a:moveTo>
                    <a:pt x="205" y="131"/>
                  </a:moveTo>
                  <a:cubicBezTo>
                    <a:pt x="205" y="134"/>
                    <a:pt x="203" y="137"/>
                    <a:pt x="200" y="137"/>
                  </a:cubicBezTo>
                  <a:cubicBezTo>
                    <a:pt x="6" y="137"/>
                    <a:pt x="6" y="137"/>
                    <a:pt x="6" y="137"/>
                  </a:cubicBezTo>
                  <a:cubicBezTo>
                    <a:pt x="3" y="137"/>
                    <a:pt x="0" y="134"/>
                    <a:pt x="0" y="13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3" y="0"/>
                    <a:pt x="205" y="3"/>
                    <a:pt x="205" y="6"/>
                  </a:cubicBezTo>
                  <a:lnTo>
                    <a:pt x="205" y="13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íṩ1iḑe">
              <a:extLst>
                <a:ext uri="{FF2B5EF4-FFF2-40B4-BE49-F238E27FC236}">
                  <a16:creationId xmlns:a16="http://schemas.microsoft.com/office/drawing/2014/main" id="{D1D72DAA-FF6E-4C0D-B5F7-86AC6E74C54B}"/>
                </a:ext>
              </a:extLst>
            </p:cNvPr>
            <p:cNvSpPr/>
            <p:nvPr/>
          </p:nvSpPr>
          <p:spPr bwMode="auto">
            <a:xfrm>
              <a:off x="7491250" y="3976105"/>
              <a:ext cx="773113" cy="38100"/>
            </a:xfrm>
            <a:custGeom>
              <a:avLst/>
              <a:gdLst>
                <a:gd name="T0" fmla="*/ 206 w 206"/>
                <a:gd name="T1" fmla="*/ 9 h 10"/>
                <a:gd name="T2" fmla="*/ 203 w 206"/>
                <a:gd name="T3" fmla="*/ 10 h 10"/>
                <a:gd name="T4" fmla="*/ 3 w 206"/>
                <a:gd name="T5" fmla="*/ 10 h 10"/>
                <a:gd name="T6" fmla="*/ 0 w 206"/>
                <a:gd name="T7" fmla="*/ 9 h 10"/>
                <a:gd name="T8" fmla="*/ 0 w 206"/>
                <a:gd name="T9" fmla="*/ 1 h 10"/>
                <a:gd name="T10" fmla="*/ 3 w 206"/>
                <a:gd name="T11" fmla="*/ 0 h 10"/>
                <a:gd name="T12" fmla="*/ 203 w 206"/>
                <a:gd name="T13" fmla="*/ 0 h 10"/>
                <a:gd name="T14" fmla="*/ 206 w 206"/>
                <a:gd name="T15" fmla="*/ 1 h 10"/>
                <a:gd name="T16" fmla="*/ 206 w 206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0">
                  <a:moveTo>
                    <a:pt x="206" y="9"/>
                  </a:moveTo>
                  <a:cubicBezTo>
                    <a:pt x="206" y="9"/>
                    <a:pt x="204" y="10"/>
                    <a:pt x="20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6" y="0"/>
                    <a:pt x="206" y="1"/>
                  </a:cubicBezTo>
                  <a:lnTo>
                    <a:pt x="206" y="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ïŝ1ide">
              <a:extLst>
                <a:ext uri="{FF2B5EF4-FFF2-40B4-BE49-F238E27FC236}">
                  <a16:creationId xmlns:a16="http://schemas.microsoft.com/office/drawing/2014/main" id="{C1ED6899-C2A3-4442-B3DD-E12634C58D31}"/>
                </a:ext>
              </a:extLst>
            </p:cNvPr>
            <p:cNvSpPr/>
            <p:nvPr/>
          </p:nvSpPr>
          <p:spPr bwMode="auto">
            <a:xfrm>
              <a:off x="4909975" y="4088818"/>
              <a:ext cx="98425" cy="1457325"/>
            </a:xfrm>
            <a:prstGeom prst="rect">
              <a:avLst/>
            </a:prstGeom>
            <a:solidFill>
              <a:srgbClr val="D67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ŝḷïḋe">
              <a:extLst>
                <a:ext uri="{FF2B5EF4-FFF2-40B4-BE49-F238E27FC236}">
                  <a16:creationId xmlns:a16="http://schemas.microsoft.com/office/drawing/2014/main" id="{011B9226-197A-4271-868A-1ED15A709D66}"/>
                </a:ext>
              </a:extLst>
            </p:cNvPr>
            <p:cNvSpPr/>
            <p:nvPr/>
          </p:nvSpPr>
          <p:spPr bwMode="auto">
            <a:xfrm>
              <a:off x="4846475" y="5539793"/>
              <a:ext cx="230188" cy="17463"/>
            </a:xfrm>
            <a:custGeom>
              <a:avLst/>
              <a:gdLst>
                <a:gd name="T0" fmla="*/ 61 w 61"/>
                <a:gd name="T1" fmla="*/ 2 h 5"/>
                <a:gd name="T2" fmla="*/ 58 w 61"/>
                <a:gd name="T3" fmla="*/ 5 h 5"/>
                <a:gd name="T4" fmla="*/ 2 w 61"/>
                <a:gd name="T5" fmla="*/ 5 h 5"/>
                <a:gd name="T6" fmla="*/ 0 w 61"/>
                <a:gd name="T7" fmla="*/ 2 h 5"/>
                <a:gd name="T8" fmla="*/ 0 w 61"/>
                <a:gd name="T9" fmla="*/ 2 h 5"/>
                <a:gd name="T10" fmla="*/ 2 w 61"/>
                <a:gd name="T11" fmla="*/ 0 h 5"/>
                <a:gd name="T12" fmla="*/ 58 w 61"/>
                <a:gd name="T13" fmla="*/ 0 h 5"/>
                <a:gd name="T14" fmla="*/ 61 w 61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">
                  <a:moveTo>
                    <a:pt x="61" y="2"/>
                  </a:moveTo>
                  <a:cubicBezTo>
                    <a:pt x="61" y="4"/>
                    <a:pt x="59" y="5"/>
                    <a:pt x="58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2"/>
                  </a:cubicBezTo>
                  <a:close/>
                </a:path>
              </a:pathLst>
            </a:custGeom>
            <a:solidFill>
              <a:srgbClr val="D67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íṣliḑê">
              <a:extLst>
                <a:ext uri="{FF2B5EF4-FFF2-40B4-BE49-F238E27FC236}">
                  <a16:creationId xmlns:a16="http://schemas.microsoft.com/office/drawing/2014/main" id="{EC45F8B8-C8EF-4E1B-8CB5-0805313F159D}"/>
                </a:ext>
              </a:extLst>
            </p:cNvPr>
            <p:cNvSpPr/>
            <p:nvPr/>
          </p:nvSpPr>
          <p:spPr bwMode="auto">
            <a:xfrm>
              <a:off x="4017800" y="5468355"/>
              <a:ext cx="536575" cy="149225"/>
            </a:xfrm>
            <a:custGeom>
              <a:avLst/>
              <a:gdLst>
                <a:gd name="T0" fmla="*/ 0 w 143"/>
                <a:gd name="T1" fmla="*/ 22 h 40"/>
                <a:gd name="T2" fmla="*/ 139 w 143"/>
                <a:gd name="T3" fmla="*/ 39 h 40"/>
                <a:gd name="T4" fmla="*/ 127 w 143"/>
                <a:gd name="T5" fmla="*/ 22 h 40"/>
                <a:gd name="T6" fmla="*/ 14 w 143"/>
                <a:gd name="T7" fmla="*/ 0 h 40"/>
                <a:gd name="T8" fmla="*/ 0 w 143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0">
                  <a:moveTo>
                    <a:pt x="0" y="22"/>
                  </a:moveTo>
                  <a:cubicBezTo>
                    <a:pt x="0" y="22"/>
                    <a:pt x="135" y="39"/>
                    <a:pt x="139" y="39"/>
                  </a:cubicBezTo>
                  <a:cubicBezTo>
                    <a:pt x="142" y="40"/>
                    <a:pt x="143" y="27"/>
                    <a:pt x="127" y="22"/>
                  </a:cubicBezTo>
                  <a:cubicBezTo>
                    <a:pt x="111" y="17"/>
                    <a:pt x="14" y="0"/>
                    <a:pt x="14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iṡlïḓé">
              <a:extLst>
                <a:ext uri="{FF2B5EF4-FFF2-40B4-BE49-F238E27FC236}">
                  <a16:creationId xmlns:a16="http://schemas.microsoft.com/office/drawing/2014/main" id="{4712405B-7805-4C07-AE8C-ADA8E6A186A2}"/>
                </a:ext>
              </a:extLst>
            </p:cNvPr>
            <p:cNvSpPr/>
            <p:nvPr/>
          </p:nvSpPr>
          <p:spPr bwMode="auto">
            <a:xfrm>
              <a:off x="3479638" y="5468355"/>
              <a:ext cx="538163" cy="149225"/>
            </a:xfrm>
            <a:custGeom>
              <a:avLst/>
              <a:gdLst>
                <a:gd name="T0" fmla="*/ 143 w 143"/>
                <a:gd name="T1" fmla="*/ 22 h 40"/>
                <a:gd name="T2" fmla="*/ 5 w 143"/>
                <a:gd name="T3" fmla="*/ 39 h 40"/>
                <a:gd name="T4" fmla="*/ 16 w 143"/>
                <a:gd name="T5" fmla="*/ 22 h 40"/>
                <a:gd name="T6" fmla="*/ 130 w 143"/>
                <a:gd name="T7" fmla="*/ 0 h 40"/>
                <a:gd name="T8" fmla="*/ 143 w 143"/>
                <a:gd name="T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0">
                  <a:moveTo>
                    <a:pt x="143" y="22"/>
                  </a:moveTo>
                  <a:cubicBezTo>
                    <a:pt x="143" y="22"/>
                    <a:pt x="8" y="39"/>
                    <a:pt x="5" y="39"/>
                  </a:cubicBezTo>
                  <a:cubicBezTo>
                    <a:pt x="1" y="40"/>
                    <a:pt x="0" y="27"/>
                    <a:pt x="16" y="22"/>
                  </a:cubicBezTo>
                  <a:cubicBezTo>
                    <a:pt x="32" y="17"/>
                    <a:pt x="130" y="0"/>
                    <a:pt x="130" y="0"/>
                  </a:cubicBezTo>
                  <a:lnTo>
                    <a:pt x="143" y="22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îŝľîdé">
              <a:extLst>
                <a:ext uri="{FF2B5EF4-FFF2-40B4-BE49-F238E27FC236}">
                  <a16:creationId xmlns:a16="http://schemas.microsoft.com/office/drawing/2014/main" id="{20155A67-C85F-439C-A65E-977839D16B66}"/>
                </a:ext>
              </a:extLst>
            </p:cNvPr>
            <p:cNvSpPr/>
            <p:nvPr/>
          </p:nvSpPr>
          <p:spPr bwMode="auto">
            <a:xfrm>
              <a:off x="3952713" y="4773030"/>
              <a:ext cx="131763" cy="788988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ïṥliḋé">
              <a:extLst>
                <a:ext uri="{FF2B5EF4-FFF2-40B4-BE49-F238E27FC236}">
                  <a16:creationId xmlns:a16="http://schemas.microsoft.com/office/drawing/2014/main" id="{4951DE26-ED56-4074-9FCF-9F17888F1DFC}"/>
                </a:ext>
              </a:extLst>
            </p:cNvPr>
            <p:cNvSpPr/>
            <p:nvPr/>
          </p:nvSpPr>
          <p:spPr bwMode="auto">
            <a:xfrm>
              <a:off x="3919375" y="4814305"/>
              <a:ext cx="198438" cy="134938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ïṣľîḋé">
              <a:extLst>
                <a:ext uri="{FF2B5EF4-FFF2-40B4-BE49-F238E27FC236}">
                  <a16:creationId xmlns:a16="http://schemas.microsoft.com/office/drawing/2014/main" id="{AC28A320-C5A6-4344-8476-F7F6138BF9B8}"/>
                </a:ext>
              </a:extLst>
            </p:cNvPr>
            <p:cNvSpPr/>
            <p:nvPr/>
          </p:nvSpPr>
          <p:spPr bwMode="auto">
            <a:xfrm>
              <a:off x="3157375" y="3517318"/>
              <a:ext cx="1416050" cy="1338263"/>
            </a:xfrm>
            <a:custGeom>
              <a:avLst/>
              <a:gdLst>
                <a:gd name="T0" fmla="*/ 892 w 892"/>
                <a:gd name="T1" fmla="*/ 843 h 843"/>
                <a:gd name="T2" fmla="*/ 206 w 892"/>
                <a:gd name="T3" fmla="*/ 840 h 843"/>
                <a:gd name="T4" fmla="*/ 0 w 892"/>
                <a:gd name="T5" fmla="*/ 10 h 843"/>
                <a:gd name="T6" fmla="*/ 35 w 892"/>
                <a:gd name="T7" fmla="*/ 0 h 843"/>
                <a:gd name="T8" fmla="*/ 241 w 892"/>
                <a:gd name="T9" fmla="*/ 796 h 843"/>
                <a:gd name="T10" fmla="*/ 892 w 892"/>
                <a:gd name="T11" fmla="*/ 796 h 843"/>
                <a:gd name="T12" fmla="*/ 892 w 892"/>
                <a:gd name="T13" fmla="*/ 843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2" h="843">
                  <a:moveTo>
                    <a:pt x="892" y="843"/>
                  </a:moveTo>
                  <a:lnTo>
                    <a:pt x="206" y="840"/>
                  </a:lnTo>
                  <a:lnTo>
                    <a:pt x="0" y="10"/>
                  </a:lnTo>
                  <a:lnTo>
                    <a:pt x="35" y="0"/>
                  </a:lnTo>
                  <a:lnTo>
                    <a:pt x="241" y="796"/>
                  </a:lnTo>
                  <a:lnTo>
                    <a:pt x="892" y="796"/>
                  </a:lnTo>
                  <a:lnTo>
                    <a:pt x="892" y="843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îṣḻíḍè">
              <a:extLst>
                <a:ext uri="{FF2B5EF4-FFF2-40B4-BE49-F238E27FC236}">
                  <a16:creationId xmlns:a16="http://schemas.microsoft.com/office/drawing/2014/main" id="{2A796220-5445-43D2-9F1E-606D810EC312}"/>
                </a:ext>
              </a:extLst>
            </p:cNvPr>
            <p:cNvSpPr/>
            <p:nvPr/>
          </p:nvSpPr>
          <p:spPr bwMode="auto">
            <a:xfrm>
              <a:off x="3217700" y="3491918"/>
              <a:ext cx="423863" cy="1289050"/>
            </a:xfrm>
            <a:custGeom>
              <a:avLst/>
              <a:gdLst>
                <a:gd name="T0" fmla="*/ 0 w 113"/>
                <a:gd name="T1" fmla="*/ 11 h 343"/>
                <a:gd name="T2" fmla="*/ 51 w 113"/>
                <a:gd name="T3" fmla="*/ 69 h 343"/>
                <a:gd name="T4" fmla="*/ 97 w 113"/>
                <a:gd name="T5" fmla="*/ 289 h 343"/>
                <a:gd name="T6" fmla="*/ 86 w 113"/>
                <a:gd name="T7" fmla="*/ 343 h 343"/>
                <a:gd name="T8" fmla="*/ 0 w 113"/>
                <a:gd name="T9" fmla="*/ 1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43">
                  <a:moveTo>
                    <a:pt x="0" y="11"/>
                  </a:moveTo>
                  <a:cubicBezTo>
                    <a:pt x="0" y="11"/>
                    <a:pt x="43" y="0"/>
                    <a:pt x="51" y="69"/>
                  </a:cubicBezTo>
                  <a:cubicBezTo>
                    <a:pt x="59" y="137"/>
                    <a:pt x="80" y="268"/>
                    <a:pt x="97" y="289"/>
                  </a:cubicBezTo>
                  <a:cubicBezTo>
                    <a:pt x="113" y="309"/>
                    <a:pt x="92" y="337"/>
                    <a:pt x="86" y="343"/>
                  </a:cubicBezTo>
                  <a:cubicBezTo>
                    <a:pt x="73" y="294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017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î$ḻidè">
              <a:extLst>
                <a:ext uri="{FF2B5EF4-FFF2-40B4-BE49-F238E27FC236}">
                  <a16:creationId xmlns:a16="http://schemas.microsoft.com/office/drawing/2014/main" id="{2EF584FA-E2A3-47DB-B2A5-8C6A8FF077FA}"/>
                </a:ext>
              </a:extLst>
            </p:cNvPr>
            <p:cNvSpPr/>
            <p:nvPr/>
          </p:nvSpPr>
          <p:spPr bwMode="auto">
            <a:xfrm>
              <a:off x="3539963" y="4611105"/>
              <a:ext cx="1017588" cy="169863"/>
            </a:xfrm>
            <a:custGeom>
              <a:avLst/>
              <a:gdLst>
                <a:gd name="T0" fmla="*/ 268 w 271"/>
                <a:gd name="T1" fmla="*/ 45 h 45"/>
                <a:gd name="T2" fmla="*/ 0 w 271"/>
                <a:gd name="T3" fmla="*/ 45 h 45"/>
                <a:gd name="T4" fmla="*/ 32 w 271"/>
                <a:gd name="T5" fmla="*/ 15 h 45"/>
                <a:gd name="T6" fmla="*/ 153 w 271"/>
                <a:gd name="T7" fmla="*/ 31 h 45"/>
                <a:gd name="T8" fmla="*/ 268 w 271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45">
                  <a:moveTo>
                    <a:pt x="268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3" y="15"/>
                    <a:pt x="32" y="15"/>
                  </a:cubicBezTo>
                  <a:cubicBezTo>
                    <a:pt x="60" y="15"/>
                    <a:pt x="126" y="36"/>
                    <a:pt x="153" y="31"/>
                  </a:cubicBezTo>
                  <a:cubicBezTo>
                    <a:pt x="181" y="27"/>
                    <a:pt x="271" y="0"/>
                    <a:pt x="268" y="45"/>
                  </a:cubicBezTo>
                  <a:close/>
                </a:path>
              </a:pathLst>
            </a:custGeom>
            <a:solidFill>
              <a:srgbClr val="017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ïSḻíḑè">
              <a:extLst>
                <a:ext uri="{FF2B5EF4-FFF2-40B4-BE49-F238E27FC236}">
                  <a16:creationId xmlns:a16="http://schemas.microsoft.com/office/drawing/2014/main" id="{4AB6CE1A-6659-4583-AD00-10607EAFB184}"/>
                </a:ext>
              </a:extLst>
            </p:cNvPr>
            <p:cNvSpPr/>
            <p:nvPr/>
          </p:nvSpPr>
          <p:spPr bwMode="auto">
            <a:xfrm>
              <a:off x="4782975" y="3709405"/>
              <a:ext cx="484188" cy="203200"/>
            </a:xfrm>
            <a:custGeom>
              <a:avLst/>
              <a:gdLst>
                <a:gd name="T0" fmla="*/ 2 w 129"/>
                <a:gd name="T1" fmla="*/ 28 h 54"/>
                <a:gd name="T2" fmla="*/ 33 w 129"/>
                <a:gd name="T3" fmla="*/ 13 h 54"/>
                <a:gd name="T4" fmla="*/ 52 w 129"/>
                <a:gd name="T5" fmla="*/ 1 h 54"/>
                <a:gd name="T6" fmla="*/ 87 w 129"/>
                <a:gd name="T7" fmla="*/ 0 h 54"/>
                <a:gd name="T8" fmla="*/ 129 w 129"/>
                <a:gd name="T9" fmla="*/ 24 h 54"/>
                <a:gd name="T10" fmla="*/ 109 w 129"/>
                <a:gd name="T11" fmla="*/ 20 h 54"/>
                <a:gd name="T12" fmla="*/ 92 w 129"/>
                <a:gd name="T13" fmla="*/ 13 h 54"/>
                <a:gd name="T14" fmla="*/ 105 w 129"/>
                <a:gd name="T15" fmla="*/ 25 h 54"/>
                <a:gd name="T16" fmla="*/ 107 w 129"/>
                <a:gd name="T17" fmla="*/ 42 h 54"/>
                <a:gd name="T18" fmla="*/ 99 w 129"/>
                <a:gd name="T19" fmla="*/ 30 h 54"/>
                <a:gd name="T20" fmla="*/ 81 w 129"/>
                <a:gd name="T21" fmla="*/ 20 h 54"/>
                <a:gd name="T22" fmla="*/ 93 w 129"/>
                <a:gd name="T23" fmla="*/ 30 h 54"/>
                <a:gd name="T24" fmla="*/ 98 w 129"/>
                <a:gd name="T25" fmla="*/ 44 h 54"/>
                <a:gd name="T26" fmla="*/ 88 w 129"/>
                <a:gd name="T27" fmla="*/ 34 h 54"/>
                <a:gd name="T28" fmla="*/ 64 w 129"/>
                <a:gd name="T29" fmla="*/ 34 h 54"/>
                <a:gd name="T30" fmla="*/ 46 w 129"/>
                <a:gd name="T31" fmla="*/ 36 h 54"/>
                <a:gd name="T32" fmla="*/ 5 w 129"/>
                <a:gd name="T33" fmla="*/ 54 h 54"/>
                <a:gd name="T34" fmla="*/ 0 w 129"/>
                <a:gd name="T35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54">
                  <a:moveTo>
                    <a:pt x="2" y="28"/>
                  </a:moveTo>
                  <a:cubicBezTo>
                    <a:pt x="2" y="28"/>
                    <a:pt x="20" y="22"/>
                    <a:pt x="33" y="13"/>
                  </a:cubicBezTo>
                  <a:cubicBezTo>
                    <a:pt x="46" y="5"/>
                    <a:pt x="52" y="1"/>
                    <a:pt x="52" y="1"/>
                  </a:cubicBezTo>
                  <a:cubicBezTo>
                    <a:pt x="52" y="1"/>
                    <a:pt x="80" y="0"/>
                    <a:pt x="87" y="0"/>
                  </a:cubicBezTo>
                  <a:cubicBezTo>
                    <a:pt x="93" y="0"/>
                    <a:pt x="120" y="20"/>
                    <a:pt x="129" y="24"/>
                  </a:cubicBezTo>
                  <a:cubicBezTo>
                    <a:pt x="129" y="30"/>
                    <a:pt x="115" y="24"/>
                    <a:pt x="109" y="20"/>
                  </a:cubicBezTo>
                  <a:cubicBezTo>
                    <a:pt x="102" y="17"/>
                    <a:pt x="92" y="13"/>
                    <a:pt x="92" y="13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6" y="40"/>
                    <a:pt x="107" y="42"/>
                  </a:cubicBezTo>
                  <a:cubicBezTo>
                    <a:pt x="105" y="44"/>
                    <a:pt x="101" y="42"/>
                    <a:pt x="99" y="30"/>
                  </a:cubicBezTo>
                  <a:cubicBezTo>
                    <a:pt x="95" y="24"/>
                    <a:pt x="81" y="20"/>
                    <a:pt x="81" y="20"/>
                  </a:cubicBezTo>
                  <a:cubicBezTo>
                    <a:pt x="81" y="20"/>
                    <a:pt x="91" y="28"/>
                    <a:pt x="93" y="30"/>
                  </a:cubicBezTo>
                  <a:cubicBezTo>
                    <a:pt x="95" y="32"/>
                    <a:pt x="98" y="44"/>
                    <a:pt x="98" y="44"/>
                  </a:cubicBezTo>
                  <a:cubicBezTo>
                    <a:pt x="98" y="44"/>
                    <a:pt x="96" y="49"/>
                    <a:pt x="88" y="34"/>
                  </a:cubicBezTo>
                  <a:cubicBezTo>
                    <a:pt x="84" y="25"/>
                    <a:pt x="78" y="28"/>
                    <a:pt x="64" y="34"/>
                  </a:cubicBezTo>
                  <a:cubicBezTo>
                    <a:pt x="50" y="39"/>
                    <a:pt x="46" y="36"/>
                    <a:pt x="46" y="36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rgbClr val="E5A5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9" name="îśļidé">
              <a:extLst>
                <a:ext uri="{FF2B5EF4-FFF2-40B4-BE49-F238E27FC236}">
                  <a16:creationId xmlns:a16="http://schemas.microsoft.com/office/drawing/2014/main" id="{67E986DB-F4B9-431D-81C0-46EC49B613FB}"/>
                </a:ext>
              </a:extLst>
            </p:cNvPr>
            <p:cNvSpPr/>
            <p:nvPr/>
          </p:nvSpPr>
          <p:spPr bwMode="auto">
            <a:xfrm>
              <a:off x="5354475" y="5295318"/>
              <a:ext cx="663575" cy="261938"/>
            </a:xfrm>
            <a:custGeom>
              <a:avLst/>
              <a:gdLst>
                <a:gd name="T0" fmla="*/ 22 w 177"/>
                <a:gd name="T1" fmla="*/ 2 h 70"/>
                <a:gd name="T2" fmla="*/ 129 w 177"/>
                <a:gd name="T3" fmla="*/ 43 h 70"/>
                <a:gd name="T4" fmla="*/ 170 w 177"/>
                <a:gd name="T5" fmla="*/ 51 h 70"/>
                <a:gd name="T6" fmla="*/ 149 w 177"/>
                <a:gd name="T7" fmla="*/ 69 h 70"/>
                <a:gd name="T8" fmla="*/ 19 w 177"/>
                <a:gd name="T9" fmla="*/ 69 h 70"/>
                <a:gd name="T10" fmla="*/ 4 w 177"/>
                <a:gd name="T11" fmla="*/ 43 h 70"/>
                <a:gd name="T12" fmla="*/ 0 w 177"/>
                <a:gd name="T13" fmla="*/ 22 h 70"/>
                <a:gd name="T14" fmla="*/ 22 w 177"/>
                <a:gd name="T15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0">
                  <a:moveTo>
                    <a:pt x="22" y="2"/>
                  </a:moveTo>
                  <a:cubicBezTo>
                    <a:pt x="22" y="2"/>
                    <a:pt x="59" y="31"/>
                    <a:pt x="129" y="43"/>
                  </a:cubicBezTo>
                  <a:cubicBezTo>
                    <a:pt x="165" y="48"/>
                    <a:pt x="170" y="51"/>
                    <a:pt x="170" y="51"/>
                  </a:cubicBezTo>
                  <a:cubicBezTo>
                    <a:pt x="170" y="51"/>
                    <a:pt x="177" y="68"/>
                    <a:pt x="149" y="69"/>
                  </a:cubicBezTo>
                  <a:cubicBezTo>
                    <a:pt x="121" y="70"/>
                    <a:pt x="36" y="70"/>
                    <a:pt x="19" y="69"/>
                  </a:cubicBezTo>
                  <a:cubicBezTo>
                    <a:pt x="2" y="67"/>
                    <a:pt x="2" y="54"/>
                    <a:pt x="4" y="43"/>
                  </a:cubicBezTo>
                  <a:cubicBezTo>
                    <a:pt x="5" y="32"/>
                    <a:pt x="0" y="22"/>
                    <a:pt x="0" y="22"/>
                  </a:cubicBezTo>
                  <a:cubicBezTo>
                    <a:pt x="0" y="22"/>
                    <a:pt x="12" y="0"/>
                    <a:pt x="22" y="2"/>
                  </a:cubicBezTo>
                  <a:close/>
                </a:path>
              </a:pathLst>
            </a:custGeom>
            <a:solidFill>
              <a:srgbClr val="82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îṩlîḋê">
              <a:extLst>
                <a:ext uri="{FF2B5EF4-FFF2-40B4-BE49-F238E27FC236}">
                  <a16:creationId xmlns:a16="http://schemas.microsoft.com/office/drawing/2014/main" id="{0517FB3B-50E0-4E1D-8A83-6CB6245DA67D}"/>
                </a:ext>
              </a:extLst>
            </p:cNvPr>
            <p:cNvSpPr/>
            <p:nvPr/>
          </p:nvSpPr>
          <p:spPr bwMode="auto">
            <a:xfrm>
              <a:off x="3449475" y="4276143"/>
              <a:ext cx="2009775" cy="1123950"/>
            </a:xfrm>
            <a:custGeom>
              <a:avLst/>
              <a:gdLst>
                <a:gd name="T0" fmla="*/ 22 w 535"/>
                <a:gd name="T1" fmla="*/ 27 h 299"/>
                <a:gd name="T2" fmla="*/ 34 w 535"/>
                <a:gd name="T3" fmla="*/ 105 h 299"/>
                <a:gd name="T4" fmla="*/ 315 w 535"/>
                <a:gd name="T5" fmla="*/ 108 h 299"/>
                <a:gd name="T6" fmla="*/ 378 w 535"/>
                <a:gd name="T7" fmla="*/ 192 h 299"/>
                <a:gd name="T8" fmla="*/ 499 w 535"/>
                <a:gd name="T9" fmla="*/ 299 h 299"/>
                <a:gd name="T10" fmla="*/ 535 w 535"/>
                <a:gd name="T11" fmla="*/ 272 h 299"/>
                <a:gd name="T12" fmla="*/ 422 w 535"/>
                <a:gd name="T13" fmla="*/ 121 h 299"/>
                <a:gd name="T14" fmla="*/ 307 w 535"/>
                <a:gd name="T15" fmla="*/ 14 h 299"/>
                <a:gd name="T16" fmla="*/ 132 w 535"/>
                <a:gd name="T17" fmla="*/ 5 h 299"/>
                <a:gd name="T18" fmla="*/ 22 w 535"/>
                <a:gd name="T19" fmla="*/ 2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" h="299">
                  <a:moveTo>
                    <a:pt x="22" y="27"/>
                  </a:moveTo>
                  <a:cubicBezTo>
                    <a:pt x="22" y="27"/>
                    <a:pt x="0" y="71"/>
                    <a:pt x="34" y="105"/>
                  </a:cubicBezTo>
                  <a:cubicBezTo>
                    <a:pt x="68" y="138"/>
                    <a:pt x="301" y="110"/>
                    <a:pt x="315" y="108"/>
                  </a:cubicBezTo>
                  <a:cubicBezTo>
                    <a:pt x="333" y="119"/>
                    <a:pt x="305" y="142"/>
                    <a:pt x="378" y="192"/>
                  </a:cubicBezTo>
                  <a:cubicBezTo>
                    <a:pt x="448" y="240"/>
                    <a:pt x="499" y="299"/>
                    <a:pt x="499" y="299"/>
                  </a:cubicBezTo>
                  <a:cubicBezTo>
                    <a:pt x="535" y="272"/>
                    <a:pt x="535" y="272"/>
                    <a:pt x="535" y="272"/>
                  </a:cubicBezTo>
                  <a:cubicBezTo>
                    <a:pt x="535" y="272"/>
                    <a:pt x="472" y="193"/>
                    <a:pt x="422" y="121"/>
                  </a:cubicBezTo>
                  <a:cubicBezTo>
                    <a:pt x="372" y="49"/>
                    <a:pt x="344" y="9"/>
                    <a:pt x="307" y="14"/>
                  </a:cubicBezTo>
                  <a:cubicBezTo>
                    <a:pt x="132" y="5"/>
                    <a:pt x="132" y="5"/>
                    <a:pt x="132" y="5"/>
                  </a:cubicBezTo>
                  <a:cubicBezTo>
                    <a:pt x="90" y="0"/>
                    <a:pt x="22" y="27"/>
                    <a:pt x="22" y="2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îṡ1îḍe">
              <a:extLst>
                <a:ext uri="{FF2B5EF4-FFF2-40B4-BE49-F238E27FC236}">
                  <a16:creationId xmlns:a16="http://schemas.microsoft.com/office/drawing/2014/main" id="{323237A0-7567-42E9-8E93-08FCD0B31868}"/>
                </a:ext>
              </a:extLst>
            </p:cNvPr>
            <p:cNvSpPr/>
            <p:nvPr/>
          </p:nvSpPr>
          <p:spPr bwMode="auto">
            <a:xfrm>
              <a:off x="3514563" y="4231693"/>
              <a:ext cx="498475" cy="203200"/>
            </a:xfrm>
            <a:custGeom>
              <a:avLst/>
              <a:gdLst>
                <a:gd name="T0" fmla="*/ 1 w 133"/>
                <a:gd name="T1" fmla="*/ 31 h 54"/>
                <a:gd name="T2" fmla="*/ 0 w 133"/>
                <a:gd name="T3" fmla="*/ 54 h 54"/>
                <a:gd name="T4" fmla="*/ 133 w 133"/>
                <a:gd name="T5" fmla="*/ 18 h 54"/>
                <a:gd name="T6" fmla="*/ 126 w 133"/>
                <a:gd name="T7" fmla="*/ 0 h 54"/>
                <a:gd name="T8" fmla="*/ 1 w 133"/>
                <a:gd name="T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54">
                  <a:moveTo>
                    <a:pt x="1" y="31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8" y="14"/>
                    <a:pt x="133" y="18"/>
                  </a:cubicBezTo>
                  <a:cubicBezTo>
                    <a:pt x="129" y="9"/>
                    <a:pt x="126" y="0"/>
                    <a:pt x="126" y="0"/>
                  </a:cubicBezTo>
                  <a:lnTo>
                    <a:pt x="1" y="3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î$liḓê">
              <a:extLst>
                <a:ext uri="{FF2B5EF4-FFF2-40B4-BE49-F238E27FC236}">
                  <a16:creationId xmlns:a16="http://schemas.microsoft.com/office/drawing/2014/main" id="{6A6E5F3C-9C5A-4CF6-829C-7488B342CF62}"/>
                </a:ext>
              </a:extLst>
            </p:cNvPr>
            <p:cNvSpPr/>
            <p:nvPr/>
          </p:nvSpPr>
          <p:spPr bwMode="auto">
            <a:xfrm>
              <a:off x="3630450" y="3202993"/>
              <a:ext cx="1216025" cy="904875"/>
            </a:xfrm>
            <a:custGeom>
              <a:avLst/>
              <a:gdLst>
                <a:gd name="T0" fmla="*/ 318 w 324"/>
                <a:gd name="T1" fmla="*/ 157 h 241"/>
                <a:gd name="T2" fmla="*/ 149 w 324"/>
                <a:gd name="T3" fmla="*/ 172 h 241"/>
                <a:gd name="T4" fmla="*/ 73 w 324"/>
                <a:gd name="T5" fmla="*/ 49 h 241"/>
                <a:gd name="T6" fmla="*/ 16 w 324"/>
                <a:gd name="T7" fmla="*/ 22 h 241"/>
                <a:gd name="T8" fmla="*/ 16 w 324"/>
                <a:gd name="T9" fmla="*/ 83 h 241"/>
                <a:gd name="T10" fmla="*/ 126 w 324"/>
                <a:gd name="T11" fmla="*/ 218 h 241"/>
                <a:gd name="T12" fmla="*/ 239 w 324"/>
                <a:gd name="T13" fmla="*/ 211 h 241"/>
                <a:gd name="T14" fmla="*/ 324 w 324"/>
                <a:gd name="T15" fmla="*/ 191 h 241"/>
                <a:gd name="T16" fmla="*/ 318 w 324"/>
                <a:gd name="T17" fmla="*/ 15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241">
                  <a:moveTo>
                    <a:pt x="318" y="157"/>
                  </a:moveTo>
                  <a:cubicBezTo>
                    <a:pt x="260" y="160"/>
                    <a:pt x="149" y="172"/>
                    <a:pt x="149" y="172"/>
                  </a:cubicBezTo>
                  <a:cubicBezTo>
                    <a:pt x="149" y="172"/>
                    <a:pt x="84" y="79"/>
                    <a:pt x="73" y="49"/>
                  </a:cubicBezTo>
                  <a:cubicBezTo>
                    <a:pt x="63" y="19"/>
                    <a:pt x="31" y="0"/>
                    <a:pt x="16" y="22"/>
                  </a:cubicBezTo>
                  <a:cubicBezTo>
                    <a:pt x="0" y="43"/>
                    <a:pt x="16" y="83"/>
                    <a:pt x="16" y="83"/>
                  </a:cubicBezTo>
                  <a:cubicBezTo>
                    <a:pt x="16" y="83"/>
                    <a:pt x="91" y="195"/>
                    <a:pt x="126" y="218"/>
                  </a:cubicBezTo>
                  <a:cubicBezTo>
                    <a:pt x="161" y="241"/>
                    <a:pt x="190" y="222"/>
                    <a:pt x="239" y="211"/>
                  </a:cubicBezTo>
                  <a:cubicBezTo>
                    <a:pt x="271" y="203"/>
                    <a:pt x="303" y="196"/>
                    <a:pt x="324" y="191"/>
                  </a:cubicBezTo>
                  <a:cubicBezTo>
                    <a:pt x="324" y="186"/>
                    <a:pt x="318" y="160"/>
                    <a:pt x="318" y="157"/>
                  </a:cubicBezTo>
                  <a:close/>
                </a:path>
              </a:pathLst>
            </a:custGeom>
            <a:solidFill>
              <a:srgbClr val="E06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ïŝľiḋè">
              <a:extLst>
                <a:ext uri="{FF2B5EF4-FFF2-40B4-BE49-F238E27FC236}">
                  <a16:creationId xmlns:a16="http://schemas.microsoft.com/office/drawing/2014/main" id="{D2F5E789-05AB-4C79-A899-7C339E455DEA}"/>
                </a:ext>
              </a:extLst>
            </p:cNvPr>
            <p:cNvSpPr/>
            <p:nvPr/>
          </p:nvSpPr>
          <p:spPr bwMode="auto">
            <a:xfrm>
              <a:off x="3751100" y="2477505"/>
              <a:ext cx="539750" cy="822325"/>
            </a:xfrm>
            <a:custGeom>
              <a:avLst/>
              <a:gdLst>
                <a:gd name="T0" fmla="*/ 142 w 144"/>
                <a:gd name="T1" fmla="*/ 62 h 219"/>
                <a:gd name="T2" fmla="*/ 134 w 144"/>
                <a:gd name="T3" fmla="*/ 114 h 219"/>
                <a:gd name="T4" fmla="*/ 142 w 144"/>
                <a:gd name="T5" fmla="*/ 142 h 219"/>
                <a:gd name="T6" fmla="*/ 125 w 144"/>
                <a:gd name="T7" fmla="*/ 147 h 219"/>
                <a:gd name="T8" fmla="*/ 117 w 144"/>
                <a:gd name="T9" fmla="*/ 163 h 219"/>
                <a:gd name="T10" fmla="*/ 108 w 144"/>
                <a:gd name="T11" fmla="*/ 179 h 219"/>
                <a:gd name="T12" fmla="*/ 64 w 144"/>
                <a:gd name="T13" fmla="*/ 170 h 219"/>
                <a:gd name="T14" fmla="*/ 47 w 144"/>
                <a:gd name="T15" fmla="*/ 205 h 219"/>
                <a:gd name="T16" fmla="*/ 0 w 144"/>
                <a:gd name="T17" fmla="*/ 196 h 219"/>
                <a:gd name="T18" fmla="*/ 16 w 144"/>
                <a:gd name="T19" fmla="*/ 149 h 219"/>
                <a:gd name="T20" fmla="*/ 7 w 144"/>
                <a:gd name="T21" fmla="*/ 56 h 219"/>
                <a:gd name="T22" fmla="*/ 80 w 144"/>
                <a:gd name="T23" fmla="*/ 6 h 219"/>
                <a:gd name="T24" fmla="*/ 142 w 144"/>
                <a:gd name="T25" fmla="*/ 6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219">
                  <a:moveTo>
                    <a:pt x="142" y="62"/>
                  </a:moveTo>
                  <a:cubicBezTo>
                    <a:pt x="142" y="62"/>
                    <a:pt x="144" y="104"/>
                    <a:pt x="134" y="114"/>
                  </a:cubicBezTo>
                  <a:cubicBezTo>
                    <a:pt x="137" y="132"/>
                    <a:pt x="142" y="142"/>
                    <a:pt x="142" y="142"/>
                  </a:cubicBezTo>
                  <a:cubicBezTo>
                    <a:pt x="125" y="147"/>
                    <a:pt x="125" y="147"/>
                    <a:pt x="125" y="147"/>
                  </a:cubicBezTo>
                  <a:cubicBezTo>
                    <a:pt x="125" y="147"/>
                    <a:pt x="116" y="157"/>
                    <a:pt x="117" y="163"/>
                  </a:cubicBezTo>
                  <a:cubicBezTo>
                    <a:pt x="117" y="168"/>
                    <a:pt x="117" y="175"/>
                    <a:pt x="108" y="179"/>
                  </a:cubicBezTo>
                  <a:cubicBezTo>
                    <a:pt x="98" y="183"/>
                    <a:pt x="64" y="170"/>
                    <a:pt x="64" y="170"/>
                  </a:cubicBezTo>
                  <a:cubicBezTo>
                    <a:pt x="64" y="170"/>
                    <a:pt x="53" y="192"/>
                    <a:pt x="47" y="205"/>
                  </a:cubicBezTo>
                  <a:cubicBezTo>
                    <a:pt x="42" y="219"/>
                    <a:pt x="0" y="196"/>
                    <a:pt x="0" y="196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6" y="149"/>
                    <a:pt x="1" y="89"/>
                    <a:pt x="7" y="56"/>
                  </a:cubicBezTo>
                  <a:cubicBezTo>
                    <a:pt x="13" y="23"/>
                    <a:pt x="48" y="0"/>
                    <a:pt x="80" y="6"/>
                  </a:cubicBezTo>
                  <a:cubicBezTo>
                    <a:pt x="112" y="13"/>
                    <a:pt x="143" y="39"/>
                    <a:pt x="142" y="62"/>
                  </a:cubicBezTo>
                  <a:close/>
                </a:path>
              </a:pathLst>
            </a:custGeom>
            <a:solidFill>
              <a:srgbClr val="FAB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îṡ1ide">
              <a:extLst>
                <a:ext uri="{FF2B5EF4-FFF2-40B4-BE49-F238E27FC236}">
                  <a16:creationId xmlns:a16="http://schemas.microsoft.com/office/drawing/2014/main" id="{690F81C0-11A1-4576-8ECE-AA968E0BC6F0}"/>
                </a:ext>
              </a:extLst>
            </p:cNvPr>
            <p:cNvSpPr/>
            <p:nvPr/>
          </p:nvSpPr>
          <p:spPr bwMode="auto">
            <a:xfrm>
              <a:off x="3663788" y="2439405"/>
              <a:ext cx="660400" cy="695325"/>
            </a:xfrm>
            <a:custGeom>
              <a:avLst/>
              <a:gdLst>
                <a:gd name="T0" fmla="*/ 91 w 176"/>
                <a:gd name="T1" fmla="*/ 69 h 185"/>
                <a:gd name="T2" fmla="*/ 122 w 176"/>
                <a:gd name="T3" fmla="*/ 82 h 185"/>
                <a:gd name="T4" fmla="*/ 151 w 176"/>
                <a:gd name="T5" fmla="*/ 97 h 185"/>
                <a:gd name="T6" fmla="*/ 157 w 176"/>
                <a:gd name="T7" fmla="*/ 85 h 185"/>
                <a:gd name="T8" fmla="*/ 166 w 176"/>
                <a:gd name="T9" fmla="*/ 102 h 185"/>
                <a:gd name="T10" fmla="*/ 168 w 176"/>
                <a:gd name="T11" fmla="*/ 78 h 185"/>
                <a:gd name="T12" fmla="*/ 176 w 176"/>
                <a:gd name="T13" fmla="*/ 90 h 185"/>
                <a:gd name="T14" fmla="*/ 145 w 176"/>
                <a:gd name="T15" fmla="*/ 31 h 185"/>
                <a:gd name="T16" fmla="*/ 154 w 176"/>
                <a:gd name="T17" fmla="*/ 19 h 185"/>
                <a:gd name="T18" fmla="*/ 129 w 176"/>
                <a:gd name="T19" fmla="*/ 20 h 185"/>
                <a:gd name="T20" fmla="*/ 64 w 176"/>
                <a:gd name="T21" fmla="*/ 16 h 185"/>
                <a:gd name="T22" fmla="*/ 81 w 176"/>
                <a:gd name="T23" fmla="*/ 1 h 185"/>
                <a:gd name="T24" fmla="*/ 53 w 176"/>
                <a:gd name="T25" fmla="*/ 21 h 185"/>
                <a:gd name="T26" fmla="*/ 58 w 176"/>
                <a:gd name="T27" fmla="*/ 2 h 185"/>
                <a:gd name="T28" fmla="*/ 45 w 176"/>
                <a:gd name="T29" fmla="*/ 24 h 185"/>
                <a:gd name="T30" fmla="*/ 16 w 176"/>
                <a:gd name="T31" fmla="*/ 53 h 185"/>
                <a:gd name="T32" fmla="*/ 0 w 176"/>
                <a:gd name="T33" fmla="*/ 86 h 185"/>
                <a:gd name="T34" fmla="*/ 15 w 176"/>
                <a:gd name="T35" fmla="*/ 80 h 185"/>
                <a:gd name="T36" fmla="*/ 12 w 176"/>
                <a:gd name="T37" fmla="*/ 113 h 185"/>
                <a:gd name="T38" fmla="*/ 17 w 176"/>
                <a:gd name="T39" fmla="*/ 152 h 185"/>
                <a:gd name="T40" fmla="*/ 26 w 176"/>
                <a:gd name="T41" fmla="*/ 135 h 185"/>
                <a:gd name="T42" fmla="*/ 28 w 176"/>
                <a:gd name="T43" fmla="*/ 163 h 185"/>
                <a:gd name="T44" fmla="*/ 23 w 176"/>
                <a:gd name="T45" fmla="*/ 185 h 185"/>
                <a:gd name="T46" fmla="*/ 37 w 176"/>
                <a:gd name="T47" fmla="*/ 171 h 185"/>
                <a:gd name="T48" fmla="*/ 38 w 176"/>
                <a:gd name="T49" fmla="*/ 185 h 185"/>
                <a:gd name="T50" fmla="*/ 48 w 176"/>
                <a:gd name="T51" fmla="*/ 167 h 185"/>
                <a:gd name="T52" fmla="*/ 50 w 176"/>
                <a:gd name="T53" fmla="*/ 180 h 185"/>
                <a:gd name="T54" fmla="*/ 69 w 176"/>
                <a:gd name="T55" fmla="*/ 148 h 185"/>
                <a:gd name="T56" fmla="*/ 70 w 176"/>
                <a:gd name="T57" fmla="*/ 106 h 185"/>
                <a:gd name="T58" fmla="*/ 70 w 176"/>
                <a:gd name="T59" fmla="*/ 128 h 185"/>
                <a:gd name="T60" fmla="*/ 79 w 176"/>
                <a:gd name="T61" fmla="*/ 108 h 185"/>
                <a:gd name="T62" fmla="*/ 83 w 176"/>
                <a:gd name="T63" fmla="*/ 122 h 185"/>
                <a:gd name="T64" fmla="*/ 86 w 176"/>
                <a:gd name="T65" fmla="*/ 102 h 185"/>
                <a:gd name="T66" fmla="*/ 91 w 176"/>
                <a:gd name="T67" fmla="*/ 69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85">
                  <a:moveTo>
                    <a:pt x="91" y="69"/>
                  </a:moveTo>
                  <a:cubicBezTo>
                    <a:pt x="91" y="69"/>
                    <a:pt x="97" y="82"/>
                    <a:pt x="122" y="82"/>
                  </a:cubicBezTo>
                  <a:cubicBezTo>
                    <a:pt x="147" y="82"/>
                    <a:pt x="155" y="90"/>
                    <a:pt x="151" y="97"/>
                  </a:cubicBezTo>
                  <a:cubicBezTo>
                    <a:pt x="159" y="93"/>
                    <a:pt x="157" y="85"/>
                    <a:pt x="157" y="85"/>
                  </a:cubicBezTo>
                  <a:cubicBezTo>
                    <a:pt x="157" y="85"/>
                    <a:pt x="168" y="89"/>
                    <a:pt x="166" y="102"/>
                  </a:cubicBezTo>
                  <a:cubicBezTo>
                    <a:pt x="169" y="99"/>
                    <a:pt x="172" y="87"/>
                    <a:pt x="168" y="78"/>
                  </a:cubicBezTo>
                  <a:cubicBezTo>
                    <a:pt x="171" y="78"/>
                    <a:pt x="174" y="84"/>
                    <a:pt x="176" y="90"/>
                  </a:cubicBezTo>
                  <a:cubicBezTo>
                    <a:pt x="176" y="85"/>
                    <a:pt x="170" y="48"/>
                    <a:pt x="145" y="31"/>
                  </a:cubicBezTo>
                  <a:cubicBezTo>
                    <a:pt x="152" y="31"/>
                    <a:pt x="155" y="25"/>
                    <a:pt x="154" y="19"/>
                  </a:cubicBezTo>
                  <a:cubicBezTo>
                    <a:pt x="153" y="22"/>
                    <a:pt x="148" y="38"/>
                    <a:pt x="129" y="20"/>
                  </a:cubicBezTo>
                  <a:cubicBezTo>
                    <a:pt x="110" y="2"/>
                    <a:pt x="76" y="4"/>
                    <a:pt x="64" y="16"/>
                  </a:cubicBezTo>
                  <a:cubicBezTo>
                    <a:pt x="66" y="8"/>
                    <a:pt x="74" y="2"/>
                    <a:pt x="81" y="1"/>
                  </a:cubicBezTo>
                  <a:cubicBezTo>
                    <a:pt x="76" y="0"/>
                    <a:pt x="56" y="7"/>
                    <a:pt x="53" y="21"/>
                  </a:cubicBezTo>
                  <a:cubicBezTo>
                    <a:pt x="53" y="9"/>
                    <a:pt x="58" y="2"/>
                    <a:pt x="58" y="2"/>
                  </a:cubicBezTo>
                  <a:cubicBezTo>
                    <a:pt x="58" y="2"/>
                    <a:pt x="47" y="9"/>
                    <a:pt x="45" y="24"/>
                  </a:cubicBezTo>
                  <a:cubicBezTo>
                    <a:pt x="37" y="22"/>
                    <a:pt x="19" y="30"/>
                    <a:pt x="16" y="53"/>
                  </a:cubicBezTo>
                  <a:cubicBezTo>
                    <a:pt x="12" y="76"/>
                    <a:pt x="2" y="89"/>
                    <a:pt x="0" y="86"/>
                  </a:cubicBezTo>
                  <a:cubicBezTo>
                    <a:pt x="5" y="88"/>
                    <a:pt x="13" y="82"/>
                    <a:pt x="15" y="80"/>
                  </a:cubicBezTo>
                  <a:cubicBezTo>
                    <a:pt x="12" y="91"/>
                    <a:pt x="7" y="101"/>
                    <a:pt x="12" y="113"/>
                  </a:cubicBezTo>
                  <a:cubicBezTo>
                    <a:pt x="17" y="124"/>
                    <a:pt x="26" y="142"/>
                    <a:pt x="17" y="152"/>
                  </a:cubicBezTo>
                  <a:cubicBezTo>
                    <a:pt x="22" y="150"/>
                    <a:pt x="26" y="142"/>
                    <a:pt x="26" y="135"/>
                  </a:cubicBezTo>
                  <a:cubicBezTo>
                    <a:pt x="28" y="142"/>
                    <a:pt x="24" y="155"/>
                    <a:pt x="28" y="163"/>
                  </a:cubicBezTo>
                  <a:cubicBezTo>
                    <a:pt x="32" y="170"/>
                    <a:pt x="26" y="182"/>
                    <a:pt x="23" y="185"/>
                  </a:cubicBezTo>
                  <a:cubicBezTo>
                    <a:pt x="29" y="183"/>
                    <a:pt x="36" y="178"/>
                    <a:pt x="37" y="171"/>
                  </a:cubicBezTo>
                  <a:cubicBezTo>
                    <a:pt x="39" y="171"/>
                    <a:pt x="41" y="181"/>
                    <a:pt x="38" y="185"/>
                  </a:cubicBezTo>
                  <a:cubicBezTo>
                    <a:pt x="42" y="182"/>
                    <a:pt x="47" y="178"/>
                    <a:pt x="48" y="167"/>
                  </a:cubicBezTo>
                  <a:cubicBezTo>
                    <a:pt x="50" y="167"/>
                    <a:pt x="52" y="171"/>
                    <a:pt x="50" y="180"/>
                  </a:cubicBezTo>
                  <a:cubicBezTo>
                    <a:pt x="53" y="178"/>
                    <a:pt x="73" y="166"/>
                    <a:pt x="69" y="148"/>
                  </a:cubicBezTo>
                  <a:cubicBezTo>
                    <a:pt x="65" y="130"/>
                    <a:pt x="68" y="110"/>
                    <a:pt x="70" y="106"/>
                  </a:cubicBezTo>
                  <a:cubicBezTo>
                    <a:pt x="74" y="108"/>
                    <a:pt x="73" y="120"/>
                    <a:pt x="70" y="128"/>
                  </a:cubicBezTo>
                  <a:cubicBezTo>
                    <a:pt x="74" y="127"/>
                    <a:pt x="79" y="117"/>
                    <a:pt x="79" y="108"/>
                  </a:cubicBezTo>
                  <a:cubicBezTo>
                    <a:pt x="83" y="110"/>
                    <a:pt x="86" y="119"/>
                    <a:pt x="83" y="122"/>
                  </a:cubicBezTo>
                  <a:cubicBezTo>
                    <a:pt x="86" y="118"/>
                    <a:pt x="88" y="107"/>
                    <a:pt x="86" y="102"/>
                  </a:cubicBezTo>
                  <a:cubicBezTo>
                    <a:pt x="83" y="97"/>
                    <a:pt x="103" y="97"/>
                    <a:pt x="91" y="69"/>
                  </a:cubicBezTo>
                  <a:close/>
                </a:path>
              </a:pathLst>
            </a:custGeom>
            <a:solidFill>
              <a:srgbClr val="7F3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iṩļíḑê">
              <a:extLst>
                <a:ext uri="{FF2B5EF4-FFF2-40B4-BE49-F238E27FC236}">
                  <a16:creationId xmlns:a16="http://schemas.microsoft.com/office/drawing/2014/main" id="{9600D8E0-DD80-446C-A03A-3D057E9D7F1A}"/>
                </a:ext>
              </a:extLst>
            </p:cNvPr>
            <p:cNvSpPr/>
            <p:nvPr/>
          </p:nvSpPr>
          <p:spPr bwMode="auto">
            <a:xfrm>
              <a:off x="4028913" y="2999793"/>
              <a:ext cx="220663" cy="179388"/>
            </a:xfrm>
            <a:custGeom>
              <a:avLst/>
              <a:gdLst>
                <a:gd name="T0" fmla="*/ 21 w 59"/>
                <a:gd name="T1" fmla="*/ 18 h 48"/>
                <a:gd name="T2" fmla="*/ 35 w 59"/>
                <a:gd name="T3" fmla="*/ 2 h 48"/>
                <a:gd name="T4" fmla="*/ 54 w 59"/>
                <a:gd name="T5" fmla="*/ 6 h 48"/>
                <a:gd name="T6" fmla="*/ 49 w 59"/>
                <a:gd name="T7" fmla="*/ 15 h 48"/>
                <a:gd name="T8" fmla="*/ 34 w 59"/>
                <a:gd name="T9" fmla="*/ 10 h 48"/>
                <a:gd name="T10" fmla="*/ 25 w 59"/>
                <a:gd name="T11" fmla="*/ 23 h 48"/>
                <a:gd name="T12" fmla="*/ 34 w 59"/>
                <a:gd name="T13" fmla="*/ 30 h 48"/>
                <a:gd name="T14" fmla="*/ 43 w 59"/>
                <a:gd name="T15" fmla="*/ 24 h 48"/>
                <a:gd name="T16" fmla="*/ 42 w 59"/>
                <a:gd name="T17" fmla="*/ 40 h 48"/>
                <a:gd name="T18" fmla="*/ 27 w 59"/>
                <a:gd name="T19" fmla="*/ 46 h 48"/>
                <a:gd name="T20" fmla="*/ 0 w 59"/>
                <a:gd name="T21" fmla="*/ 35 h 48"/>
                <a:gd name="T22" fmla="*/ 21 w 59"/>
                <a:gd name="T23" fmla="*/ 1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48">
                  <a:moveTo>
                    <a:pt x="21" y="18"/>
                  </a:moveTo>
                  <a:cubicBezTo>
                    <a:pt x="21" y="18"/>
                    <a:pt x="30" y="3"/>
                    <a:pt x="35" y="2"/>
                  </a:cubicBezTo>
                  <a:cubicBezTo>
                    <a:pt x="41" y="0"/>
                    <a:pt x="48" y="7"/>
                    <a:pt x="54" y="6"/>
                  </a:cubicBezTo>
                  <a:cubicBezTo>
                    <a:pt x="59" y="5"/>
                    <a:pt x="52" y="14"/>
                    <a:pt x="49" y="15"/>
                  </a:cubicBezTo>
                  <a:cubicBezTo>
                    <a:pt x="45" y="12"/>
                    <a:pt x="40" y="9"/>
                    <a:pt x="34" y="10"/>
                  </a:cubicBezTo>
                  <a:cubicBezTo>
                    <a:pt x="28" y="11"/>
                    <a:pt x="24" y="21"/>
                    <a:pt x="25" y="23"/>
                  </a:cubicBezTo>
                  <a:cubicBezTo>
                    <a:pt x="25" y="26"/>
                    <a:pt x="29" y="32"/>
                    <a:pt x="34" y="30"/>
                  </a:cubicBezTo>
                  <a:cubicBezTo>
                    <a:pt x="40" y="29"/>
                    <a:pt x="42" y="27"/>
                    <a:pt x="43" y="24"/>
                  </a:cubicBezTo>
                  <a:cubicBezTo>
                    <a:pt x="46" y="26"/>
                    <a:pt x="46" y="32"/>
                    <a:pt x="42" y="40"/>
                  </a:cubicBezTo>
                  <a:cubicBezTo>
                    <a:pt x="38" y="48"/>
                    <a:pt x="27" y="46"/>
                    <a:pt x="27" y="4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18" y="31"/>
                    <a:pt x="21" y="18"/>
                  </a:cubicBezTo>
                  <a:close/>
                </a:path>
              </a:pathLst>
            </a:custGeom>
            <a:solidFill>
              <a:srgbClr val="7F3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işḻiḑé">
              <a:extLst>
                <a:ext uri="{FF2B5EF4-FFF2-40B4-BE49-F238E27FC236}">
                  <a16:creationId xmlns:a16="http://schemas.microsoft.com/office/drawing/2014/main" id="{35D10756-8AC3-4BC8-B0CF-97799221EDF4}"/>
                </a:ext>
              </a:extLst>
            </p:cNvPr>
            <p:cNvSpPr/>
            <p:nvPr/>
          </p:nvSpPr>
          <p:spPr bwMode="auto">
            <a:xfrm>
              <a:off x="4128925" y="2821993"/>
              <a:ext cx="136525" cy="60325"/>
            </a:xfrm>
            <a:custGeom>
              <a:avLst/>
              <a:gdLst>
                <a:gd name="T0" fmla="*/ 32 w 36"/>
                <a:gd name="T1" fmla="*/ 16 h 16"/>
                <a:gd name="T2" fmla="*/ 33 w 36"/>
                <a:gd name="T3" fmla="*/ 4 h 16"/>
                <a:gd name="T4" fmla="*/ 0 w 36"/>
                <a:gd name="T5" fmla="*/ 6 h 16"/>
                <a:gd name="T6" fmla="*/ 32 w 36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6">
                  <a:moveTo>
                    <a:pt x="32" y="16"/>
                  </a:moveTo>
                  <a:cubicBezTo>
                    <a:pt x="32" y="16"/>
                    <a:pt x="36" y="8"/>
                    <a:pt x="33" y="4"/>
                  </a:cubicBezTo>
                  <a:cubicBezTo>
                    <a:pt x="30" y="0"/>
                    <a:pt x="7" y="9"/>
                    <a:pt x="0" y="6"/>
                  </a:cubicBezTo>
                  <a:cubicBezTo>
                    <a:pt x="11" y="13"/>
                    <a:pt x="32" y="10"/>
                    <a:pt x="32" y="16"/>
                  </a:cubicBezTo>
                  <a:close/>
                </a:path>
              </a:pathLst>
            </a:custGeom>
            <a:solidFill>
              <a:srgbClr val="7F3F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i$ļîḓè">
              <a:extLst>
                <a:ext uri="{FF2B5EF4-FFF2-40B4-BE49-F238E27FC236}">
                  <a16:creationId xmlns:a16="http://schemas.microsoft.com/office/drawing/2014/main" id="{2464E68D-6974-4906-B546-9C6447945515}"/>
                </a:ext>
              </a:extLst>
            </p:cNvPr>
            <p:cNvSpPr/>
            <p:nvPr/>
          </p:nvSpPr>
          <p:spPr bwMode="auto">
            <a:xfrm>
              <a:off x="3408200" y="3160130"/>
              <a:ext cx="698500" cy="1222375"/>
            </a:xfrm>
            <a:custGeom>
              <a:avLst/>
              <a:gdLst>
                <a:gd name="T0" fmla="*/ 94 w 186"/>
                <a:gd name="T1" fmla="*/ 0 h 325"/>
                <a:gd name="T2" fmla="*/ 138 w 186"/>
                <a:gd name="T3" fmla="*/ 23 h 325"/>
                <a:gd name="T4" fmla="*/ 180 w 186"/>
                <a:gd name="T5" fmla="*/ 113 h 325"/>
                <a:gd name="T6" fmla="*/ 158 w 186"/>
                <a:gd name="T7" fmla="*/ 201 h 325"/>
                <a:gd name="T8" fmla="*/ 163 w 186"/>
                <a:gd name="T9" fmla="*/ 301 h 325"/>
                <a:gd name="T10" fmla="*/ 26 w 186"/>
                <a:gd name="T11" fmla="*/ 325 h 325"/>
                <a:gd name="T12" fmla="*/ 31 w 186"/>
                <a:gd name="T13" fmla="*/ 238 h 325"/>
                <a:gd name="T14" fmla="*/ 94 w 186"/>
                <a:gd name="T15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325">
                  <a:moveTo>
                    <a:pt x="94" y="0"/>
                  </a:moveTo>
                  <a:cubicBezTo>
                    <a:pt x="94" y="0"/>
                    <a:pt x="120" y="39"/>
                    <a:pt x="138" y="23"/>
                  </a:cubicBezTo>
                  <a:cubicBezTo>
                    <a:pt x="145" y="34"/>
                    <a:pt x="175" y="87"/>
                    <a:pt x="180" y="113"/>
                  </a:cubicBezTo>
                  <a:cubicBezTo>
                    <a:pt x="186" y="138"/>
                    <a:pt x="165" y="167"/>
                    <a:pt x="158" y="201"/>
                  </a:cubicBezTo>
                  <a:cubicBezTo>
                    <a:pt x="151" y="234"/>
                    <a:pt x="154" y="275"/>
                    <a:pt x="163" y="301"/>
                  </a:cubicBezTo>
                  <a:cubicBezTo>
                    <a:pt x="121" y="301"/>
                    <a:pt x="42" y="306"/>
                    <a:pt x="26" y="325"/>
                  </a:cubicBezTo>
                  <a:cubicBezTo>
                    <a:pt x="27" y="286"/>
                    <a:pt x="35" y="266"/>
                    <a:pt x="31" y="238"/>
                  </a:cubicBezTo>
                  <a:cubicBezTo>
                    <a:pt x="24" y="189"/>
                    <a:pt x="0" y="44"/>
                    <a:pt x="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iṩľîḋè">
              <a:extLst>
                <a:ext uri="{FF2B5EF4-FFF2-40B4-BE49-F238E27FC236}">
                  <a16:creationId xmlns:a16="http://schemas.microsoft.com/office/drawing/2014/main" id="{11D9397D-EFB1-4C64-B4D4-5471FAEFF448}"/>
                </a:ext>
              </a:extLst>
            </p:cNvPr>
            <p:cNvSpPr/>
            <p:nvPr/>
          </p:nvSpPr>
          <p:spPr bwMode="auto">
            <a:xfrm>
              <a:off x="3509800" y="3896730"/>
              <a:ext cx="484188" cy="106363"/>
            </a:xfrm>
            <a:custGeom>
              <a:avLst/>
              <a:gdLst>
                <a:gd name="T0" fmla="*/ 0 w 129"/>
                <a:gd name="T1" fmla="*/ 15 h 28"/>
                <a:gd name="T2" fmla="*/ 2 w 129"/>
                <a:gd name="T3" fmla="*/ 28 h 28"/>
                <a:gd name="T4" fmla="*/ 128 w 129"/>
                <a:gd name="T5" fmla="*/ 28 h 28"/>
                <a:gd name="T6" fmla="*/ 129 w 129"/>
                <a:gd name="T7" fmla="*/ 15 h 28"/>
                <a:gd name="T8" fmla="*/ 0 w 129"/>
                <a:gd name="T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28">
                  <a:moveTo>
                    <a:pt x="0" y="15"/>
                  </a:moveTo>
                  <a:cubicBezTo>
                    <a:pt x="1" y="20"/>
                    <a:pt x="1" y="24"/>
                    <a:pt x="2" y="28"/>
                  </a:cubicBezTo>
                  <a:cubicBezTo>
                    <a:pt x="41" y="12"/>
                    <a:pt x="88" y="12"/>
                    <a:pt x="128" y="28"/>
                  </a:cubicBezTo>
                  <a:cubicBezTo>
                    <a:pt x="128" y="24"/>
                    <a:pt x="129" y="19"/>
                    <a:pt x="129" y="15"/>
                  </a:cubicBezTo>
                  <a:cubicBezTo>
                    <a:pt x="89" y="0"/>
                    <a:pt x="41" y="4"/>
                    <a:pt x="0" y="15"/>
                  </a:cubicBezTo>
                  <a:close/>
                </a:path>
              </a:pathLst>
            </a:custGeom>
            <a:solidFill>
              <a:srgbClr val="F47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íŝlidê">
              <a:extLst>
                <a:ext uri="{FF2B5EF4-FFF2-40B4-BE49-F238E27FC236}">
                  <a16:creationId xmlns:a16="http://schemas.microsoft.com/office/drawing/2014/main" id="{20921A59-0E68-4434-81F9-A0EBF2328A8D}"/>
                </a:ext>
              </a:extLst>
            </p:cNvPr>
            <p:cNvSpPr/>
            <p:nvPr/>
          </p:nvSpPr>
          <p:spPr bwMode="auto">
            <a:xfrm>
              <a:off x="3525675" y="3995155"/>
              <a:ext cx="461963" cy="153988"/>
            </a:xfrm>
            <a:custGeom>
              <a:avLst/>
              <a:gdLst>
                <a:gd name="T0" fmla="*/ 0 w 123"/>
                <a:gd name="T1" fmla="*/ 14 h 41"/>
                <a:gd name="T2" fmla="*/ 0 w 123"/>
                <a:gd name="T3" fmla="*/ 16 h 41"/>
                <a:gd name="T4" fmla="*/ 1 w 123"/>
                <a:gd name="T5" fmla="*/ 41 h 41"/>
                <a:gd name="T6" fmla="*/ 123 w 123"/>
                <a:gd name="T7" fmla="*/ 27 h 41"/>
                <a:gd name="T8" fmla="*/ 123 w 123"/>
                <a:gd name="T9" fmla="*/ 10 h 41"/>
                <a:gd name="T10" fmla="*/ 0 w 123"/>
                <a:gd name="T11" fmla="*/ 1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41">
                  <a:moveTo>
                    <a:pt x="0" y="14"/>
                  </a:moveTo>
                  <a:cubicBezTo>
                    <a:pt x="0" y="14"/>
                    <a:pt x="0" y="15"/>
                    <a:pt x="0" y="16"/>
                  </a:cubicBezTo>
                  <a:cubicBezTo>
                    <a:pt x="1" y="25"/>
                    <a:pt x="1" y="33"/>
                    <a:pt x="1" y="41"/>
                  </a:cubicBezTo>
                  <a:cubicBezTo>
                    <a:pt x="40" y="27"/>
                    <a:pt x="81" y="24"/>
                    <a:pt x="123" y="27"/>
                  </a:cubicBezTo>
                  <a:cubicBezTo>
                    <a:pt x="123" y="21"/>
                    <a:pt x="123" y="15"/>
                    <a:pt x="123" y="10"/>
                  </a:cubicBezTo>
                  <a:cubicBezTo>
                    <a:pt x="82" y="0"/>
                    <a:pt x="41" y="4"/>
                    <a:pt x="0" y="14"/>
                  </a:cubicBezTo>
                  <a:close/>
                </a:path>
              </a:pathLst>
            </a:custGeom>
            <a:solidFill>
              <a:srgbClr val="F47D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îṩliḍê">
              <a:extLst>
                <a:ext uri="{FF2B5EF4-FFF2-40B4-BE49-F238E27FC236}">
                  <a16:creationId xmlns:a16="http://schemas.microsoft.com/office/drawing/2014/main" id="{7AC9D0A6-D4B6-49D2-9F74-6933BBB596A4}"/>
                </a:ext>
              </a:extLst>
            </p:cNvPr>
            <p:cNvSpPr/>
            <p:nvPr/>
          </p:nvSpPr>
          <p:spPr bwMode="auto">
            <a:xfrm>
              <a:off x="4805200" y="3780843"/>
              <a:ext cx="481013" cy="203200"/>
            </a:xfrm>
            <a:custGeom>
              <a:avLst/>
              <a:gdLst>
                <a:gd name="T0" fmla="*/ 1 w 128"/>
                <a:gd name="T1" fmla="*/ 20 h 54"/>
                <a:gd name="T2" fmla="*/ 34 w 128"/>
                <a:gd name="T3" fmla="*/ 10 h 54"/>
                <a:gd name="T4" fmla="*/ 55 w 128"/>
                <a:gd name="T5" fmla="*/ 0 h 54"/>
                <a:gd name="T6" fmla="*/ 89 w 128"/>
                <a:gd name="T7" fmla="*/ 4 h 54"/>
                <a:gd name="T8" fmla="*/ 128 w 128"/>
                <a:gd name="T9" fmla="*/ 34 h 54"/>
                <a:gd name="T10" fmla="*/ 108 w 128"/>
                <a:gd name="T11" fmla="*/ 27 h 54"/>
                <a:gd name="T12" fmla="*/ 93 w 128"/>
                <a:gd name="T13" fmla="*/ 18 h 54"/>
                <a:gd name="T14" fmla="*/ 104 w 128"/>
                <a:gd name="T15" fmla="*/ 31 h 54"/>
                <a:gd name="T16" fmla="*/ 104 w 128"/>
                <a:gd name="T17" fmla="*/ 49 h 54"/>
                <a:gd name="T18" fmla="*/ 97 w 128"/>
                <a:gd name="T19" fmla="*/ 36 h 54"/>
                <a:gd name="T20" fmla="*/ 81 w 128"/>
                <a:gd name="T21" fmla="*/ 23 h 54"/>
                <a:gd name="T22" fmla="*/ 91 w 128"/>
                <a:gd name="T23" fmla="*/ 35 h 54"/>
                <a:gd name="T24" fmla="*/ 94 w 128"/>
                <a:gd name="T25" fmla="*/ 49 h 54"/>
                <a:gd name="T26" fmla="*/ 86 w 128"/>
                <a:gd name="T27" fmla="*/ 38 h 54"/>
                <a:gd name="T28" fmla="*/ 62 w 128"/>
                <a:gd name="T29" fmla="*/ 34 h 54"/>
                <a:gd name="T30" fmla="*/ 44 w 128"/>
                <a:gd name="T31" fmla="*/ 34 h 54"/>
                <a:gd name="T32" fmla="*/ 1 w 128"/>
                <a:gd name="T33" fmla="*/ 46 h 54"/>
                <a:gd name="T34" fmla="*/ 0 w 128"/>
                <a:gd name="T35" fmla="*/ 1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54">
                  <a:moveTo>
                    <a:pt x="1" y="20"/>
                  </a:moveTo>
                  <a:cubicBezTo>
                    <a:pt x="1" y="20"/>
                    <a:pt x="21" y="17"/>
                    <a:pt x="34" y="10"/>
                  </a:cubicBezTo>
                  <a:cubicBezTo>
                    <a:pt x="48" y="3"/>
                    <a:pt x="55" y="0"/>
                    <a:pt x="55" y="0"/>
                  </a:cubicBezTo>
                  <a:cubicBezTo>
                    <a:pt x="55" y="0"/>
                    <a:pt x="83" y="3"/>
                    <a:pt x="89" y="4"/>
                  </a:cubicBezTo>
                  <a:cubicBezTo>
                    <a:pt x="96" y="5"/>
                    <a:pt x="119" y="29"/>
                    <a:pt x="128" y="34"/>
                  </a:cubicBezTo>
                  <a:cubicBezTo>
                    <a:pt x="127" y="40"/>
                    <a:pt x="114" y="32"/>
                    <a:pt x="108" y="27"/>
                  </a:cubicBezTo>
                  <a:cubicBezTo>
                    <a:pt x="102" y="23"/>
                    <a:pt x="93" y="18"/>
                    <a:pt x="93" y="18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31"/>
                    <a:pt x="103" y="46"/>
                    <a:pt x="104" y="49"/>
                  </a:cubicBezTo>
                  <a:cubicBezTo>
                    <a:pt x="101" y="50"/>
                    <a:pt x="97" y="48"/>
                    <a:pt x="97" y="36"/>
                  </a:cubicBezTo>
                  <a:cubicBezTo>
                    <a:pt x="94" y="29"/>
                    <a:pt x="81" y="23"/>
                    <a:pt x="81" y="23"/>
                  </a:cubicBezTo>
                  <a:cubicBezTo>
                    <a:pt x="81" y="23"/>
                    <a:pt x="90" y="32"/>
                    <a:pt x="91" y="35"/>
                  </a:cubicBezTo>
                  <a:cubicBezTo>
                    <a:pt x="93" y="37"/>
                    <a:pt x="94" y="49"/>
                    <a:pt x="94" y="49"/>
                  </a:cubicBezTo>
                  <a:cubicBezTo>
                    <a:pt x="94" y="49"/>
                    <a:pt x="91" y="54"/>
                    <a:pt x="86" y="38"/>
                  </a:cubicBezTo>
                  <a:cubicBezTo>
                    <a:pt x="83" y="29"/>
                    <a:pt x="77" y="31"/>
                    <a:pt x="62" y="34"/>
                  </a:cubicBezTo>
                  <a:cubicBezTo>
                    <a:pt x="47" y="38"/>
                    <a:pt x="44" y="34"/>
                    <a:pt x="44" y="34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19"/>
                    <a:pt x="0" y="19"/>
                    <a:pt x="0" y="19"/>
                  </a:cubicBezTo>
                </a:path>
              </a:pathLst>
            </a:custGeom>
            <a:solidFill>
              <a:srgbClr val="FABB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îṩļídê">
              <a:extLst>
                <a:ext uri="{FF2B5EF4-FFF2-40B4-BE49-F238E27FC236}">
                  <a16:creationId xmlns:a16="http://schemas.microsoft.com/office/drawing/2014/main" id="{202F9983-C290-45D1-89C9-08E0F2F3CE07}"/>
                </a:ext>
              </a:extLst>
            </p:cNvPr>
            <p:cNvSpPr/>
            <p:nvPr/>
          </p:nvSpPr>
          <p:spPr bwMode="auto">
            <a:xfrm>
              <a:off x="3614575" y="3247443"/>
              <a:ext cx="1258888" cy="904875"/>
            </a:xfrm>
            <a:custGeom>
              <a:avLst/>
              <a:gdLst>
                <a:gd name="T0" fmla="*/ 149 w 335"/>
                <a:gd name="T1" fmla="*/ 172 h 241"/>
                <a:gd name="T2" fmla="*/ 73 w 335"/>
                <a:gd name="T3" fmla="*/ 49 h 241"/>
                <a:gd name="T4" fmla="*/ 16 w 335"/>
                <a:gd name="T5" fmla="*/ 22 h 241"/>
                <a:gd name="T6" fmla="*/ 16 w 335"/>
                <a:gd name="T7" fmla="*/ 83 h 241"/>
                <a:gd name="T8" fmla="*/ 126 w 335"/>
                <a:gd name="T9" fmla="*/ 218 h 241"/>
                <a:gd name="T10" fmla="*/ 239 w 335"/>
                <a:gd name="T11" fmla="*/ 211 h 241"/>
                <a:gd name="T12" fmla="*/ 335 w 335"/>
                <a:gd name="T13" fmla="*/ 189 h 241"/>
                <a:gd name="T14" fmla="*/ 331 w 335"/>
                <a:gd name="T15" fmla="*/ 157 h 241"/>
                <a:gd name="T16" fmla="*/ 149 w 335"/>
                <a:gd name="T17" fmla="*/ 172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241">
                  <a:moveTo>
                    <a:pt x="149" y="172"/>
                  </a:moveTo>
                  <a:cubicBezTo>
                    <a:pt x="149" y="172"/>
                    <a:pt x="84" y="79"/>
                    <a:pt x="73" y="49"/>
                  </a:cubicBezTo>
                  <a:cubicBezTo>
                    <a:pt x="63" y="19"/>
                    <a:pt x="31" y="0"/>
                    <a:pt x="16" y="22"/>
                  </a:cubicBezTo>
                  <a:cubicBezTo>
                    <a:pt x="0" y="43"/>
                    <a:pt x="16" y="83"/>
                    <a:pt x="16" y="83"/>
                  </a:cubicBezTo>
                  <a:cubicBezTo>
                    <a:pt x="16" y="83"/>
                    <a:pt x="91" y="195"/>
                    <a:pt x="126" y="218"/>
                  </a:cubicBezTo>
                  <a:cubicBezTo>
                    <a:pt x="161" y="241"/>
                    <a:pt x="190" y="222"/>
                    <a:pt x="239" y="211"/>
                  </a:cubicBezTo>
                  <a:cubicBezTo>
                    <a:pt x="276" y="202"/>
                    <a:pt x="317" y="193"/>
                    <a:pt x="335" y="189"/>
                  </a:cubicBezTo>
                  <a:cubicBezTo>
                    <a:pt x="331" y="157"/>
                    <a:pt x="331" y="157"/>
                    <a:pt x="331" y="157"/>
                  </a:cubicBezTo>
                  <a:cubicBezTo>
                    <a:pt x="276" y="159"/>
                    <a:pt x="149" y="172"/>
                    <a:pt x="149" y="17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ïŝ1îḓê">
              <a:extLst>
                <a:ext uri="{FF2B5EF4-FFF2-40B4-BE49-F238E27FC236}">
                  <a16:creationId xmlns:a16="http://schemas.microsoft.com/office/drawing/2014/main" id="{17535E42-BA72-40A9-BB05-61027ADCF701}"/>
                </a:ext>
              </a:extLst>
            </p:cNvPr>
            <p:cNvSpPr/>
            <p:nvPr/>
          </p:nvSpPr>
          <p:spPr bwMode="auto">
            <a:xfrm>
              <a:off x="3922550" y="2425118"/>
              <a:ext cx="136525" cy="371475"/>
            </a:xfrm>
            <a:custGeom>
              <a:avLst/>
              <a:gdLst>
                <a:gd name="T0" fmla="*/ 15 w 36"/>
                <a:gd name="T1" fmla="*/ 93 h 99"/>
                <a:gd name="T2" fmla="*/ 6 w 36"/>
                <a:gd name="T3" fmla="*/ 98 h 99"/>
                <a:gd name="T4" fmla="*/ 6 w 36"/>
                <a:gd name="T5" fmla="*/ 98 h 99"/>
                <a:gd name="T6" fmla="*/ 1 w 36"/>
                <a:gd name="T7" fmla="*/ 89 h 99"/>
                <a:gd name="T8" fmla="*/ 21 w 36"/>
                <a:gd name="T9" fmla="*/ 7 h 99"/>
                <a:gd name="T10" fmla="*/ 30 w 36"/>
                <a:gd name="T11" fmla="*/ 1 h 99"/>
                <a:gd name="T12" fmla="*/ 30 w 36"/>
                <a:gd name="T13" fmla="*/ 1 h 99"/>
                <a:gd name="T14" fmla="*/ 35 w 36"/>
                <a:gd name="T15" fmla="*/ 10 h 99"/>
                <a:gd name="T16" fmla="*/ 15 w 36"/>
                <a:gd name="T17" fmla="*/ 9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99">
                  <a:moveTo>
                    <a:pt x="15" y="93"/>
                  </a:moveTo>
                  <a:cubicBezTo>
                    <a:pt x="14" y="97"/>
                    <a:pt x="10" y="99"/>
                    <a:pt x="6" y="98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2" y="97"/>
                    <a:pt x="0" y="93"/>
                    <a:pt x="1" y="8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3"/>
                    <a:pt x="26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4" y="2"/>
                    <a:pt x="36" y="6"/>
                    <a:pt x="35" y="10"/>
                  </a:cubicBezTo>
                  <a:lnTo>
                    <a:pt x="15" y="93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îšḷïďé">
              <a:extLst>
                <a:ext uri="{FF2B5EF4-FFF2-40B4-BE49-F238E27FC236}">
                  <a16:creationId xmlns:a16="http://schemas.microsoft.com/office/drawing/2014/main" id="{43C6621A-C806-442F-AFDF-B024AA82A52F}"/>
                </a:ext>
              </a:extLst>
            </p:cNvPr>
            <p:cNvSpPr/>
            <p:nvPr/>
          </p:nvSpPr>
          <p:spPr bwMode="auto">
            <a:xfrm>
              <a:off x="3836825" y="2736268"/>
              <a:ext cx="195263" cy="195263"/>
            </a:xfrm>
            <a:custGeom>
              <a:avLst/>
              <a:gdLst>
                <a:gd name="T0" fmla="*/ 49 w 52"/>
                <a:gd name="T1" fmla="*/ 31 h 52"/>
                <a:gd name="T2" fmla="*/ 21 w 52"/>
                <a:gd name="T3" fmla="*/ 49 h 52"/>
                <a:gd name="T4" fmla="*/ 3 w 52"/>
                <a:gd name="T5" fmla="*/ 20 h 52"/>
                <a:gd name="T6" fmla="*/ 32 w 52"/>
                <a:gd name="T7" fmla="*/ 3 h 52"/>
                <a:gd name="T8" fmla="*/ 49 w 52"/>
                <a:gd name="T9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9" y="31"/>
                  </a:moveTo>
                  <a:cubicBezTo>
                    <a:pt x="46" y="44"/>
                    <a:pt x="33" y="52"/>
                    <a:pt x="21" y="49"/>
                  </a:cubicBezTo>
                  <a:cubicBezTo>
                    <a:pt x="8" y="45"/>
                    <a:pt x="0" y="33"/>
                    <a:pt x="3" y="20"/>
                  </a:cubicBezTo>
                  <a:cubicBezTo>
                    <a:pt x="6" y="7"/>
                    <a:pt x="19" y="0"/>
                    <a:pt x="32" y="3"/>
                  </a:cubicBezTo>
                  <a:cubicBezTo>
                    <a:pt x="44" y="6"/>
                    <a:pt x="52" y="19"/>
                    <a:pt x="49" y="31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îṥliďê">
              <a:extLst>
                <a:ext uri="{FF2B5EF4-FFF2-40B4-BE49-F238E27FC236}">
                  <a16:creationId xmlns:a16="http://schemas.microsoft.com/office/drawing/2014/main" id="{C80C4385-6255-450E-AF89-08E74E95240A}"/>
                </a:ext>
              </a:extLst>
            </p:cNvPr>
            <p:cNvSpPr/>
            <p:nvPr/>
          </p:nvSpPr>
          <p:spPr bwMode="auto">
            <a:xfrm>
              <a:off x="6765763" y="3803068"/>
              <a:ext cx="222250" cy="206375"/>
            </a:xfrm>
            <a:custGeom>
              <a:avLst/>
              <a:gdLst>
                <a:gd name="T0" fmla="*/ 0 w 59"/>
                <a:gd name="T1" fmla="*/ 0 h 55"/>
                <a:gd name="T2" fmla="*/ 0 w 59"/>
                <a:gd name="T3" fmla="*/ 31 h 55"/>
                <a:gd name="T4" fmla="*/ 12 w 59"/>
                <a:gd name="T5" fmla="*/ 55 h 55"/>
                <a:gd name="T6" fmla="*/ 47 w 59"/>
                <a:gd name="T7" fmla="*/ 55 h 55"/>
                <a:gd name="T8" fmla="*/ 59 w 59"/>
                <a:gd name="T9" fmla="*/ 31 h 55"/>
                <a:gd name="T10" fmla="*/ 59 w 59"/>
                <a:gd name="T11" fmla="*/ 0 h 55"/>
                <a:gd name="T12" fmla="*/ 0 w 5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5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41"/>
                    <a:pt x="5" y="50"/>
                    <a:pt x="1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54" y="50"/>
                    <a:pt x="59" y="41"/>
                    <a:pt x="59" y="31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îSḻiḋe">
              <a:extLst>
                <a:ext uri="{FF2B5EF4-FFF2-40B4-BE49-F238E27FC236}">
                  <a16:creationId xmlns:a16="http://schemas.microsoft.com/office/drawing/2014/main" id="{C0B6EB32-2219-45A7-B51B-1478DBD230F6}"/>
                </a:ext>
              </a:extLst>
            </p:cNvPr>
            <p:cNvSpPr/>
            <p:nvPr/>
          </p:nvSpPr>
          <p:spPr bwMode="auto">
            <a:xfrm>
              <a:off x="6710200" y="4006268"/>
              <a:ext cx="341313" cy="19050"/>
            </a:xfrm>
            <a:custGeom>
              <a:avLst/>
              <a:gdLst>
                <a:gd name="T0" fmla="*/ 91 w 91"/>
                <a:gd name="T1" fmla="*/ 2 h 5"/>
                <a:gd name="T2" fmla="*/ 88 w 91"/>
                <a:gd name="T3" fmla="*/ 5 h 5"/>
                <a:gd name="T4" fmla="*/ 3 w 91"/>
                <a:gd name="T5" fmla="*/ 5 h 5"/>
                <a:gd name="T6" fmla="*/ 0 w 91"/>
                <a:gd name="T7" fmla="*/ 2 h 5"/>
                <a:gd name="T8" fmla="*/ 0 w 91"/>
                <a:gd name="T9" fmla="*/ 2 h 5"/>
                <a:gd name="T10" fmla="*/ 3 w 91"/>
                <a:gd name="T11" fmla="*/ 0 h 5"/>
                <a:gd name="T12" fmla="*/ 88 w 91"/>
                <a:gd name="T13" fmla="*/ 0 h 5"/>
                <a:gd name="T14" fmla="*/ 91 w 91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5">
                  <a:moveTo>
                    <a:pt x="91" y="2"/>
                  </a:moveTo>
                  <a:cubicBezTo>
                    <a:pt x="91" y="4"/>
                    <a:pt x="90" y="5"/>
                    <a:pt x="8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1" y="2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î$ḷïdè">
              <a:extLst>
                <a:ext uri="{FF2B5EF4-FFF2-40B4-BE49-F238E27FC236}">
                  <a16:creationId xmlns:a16="http://schemas.microsoft.com/office/drawing/2014/main" id="{E361B1B7-68FA-4912-AD28-57321F5752CC}"/>
                </a:ext>
              </a:extLst>
            </p:cNvPr>
            <p:cNvSpPr/>
            <p:nvPr/>
          </p:nvSpPr>
          <p:spPr bwMode="auto">
            <a:xfrm>
              <a:off x="6964200" y="3836405"/>
              <a:ext cx="90488" cy="139700"/>
            </a:xfrm>
            <a:custGeom>
              <a:avLst/>
              <a:gdLst>
                <a:gd name="T0" fmla="*/ 3 w 24"/>
                <a:gd name="T1" fmla="*/ 37 h 37"/>
                <a:gd name="T2" fmla="*/ 0 w 24"/>
                <a:gd name="T3" fmla="*/ 36 h 37"/>
                <a:gd name="T4" fmla="*/ 1 w 24"/>
                <a:gd name="T5" fmla="*/ 32 h 37"/>
                <a:gd name="T6" fmla="*/ 13 w 24"/>
                <a:gd name="T7" fmla="*/ 31 h 37"/>
                <a:gd name="T8" fmla="*/ 19 w 24"/>
                <a:gd name="T9" fmla="*/ 8 h 37"/>
                <a:gd name="T10" fmla="*/ 17 w 24"/>
                <a:gd name="T11" fmla="*/ 4 h 37"/>
                <a:gd name="T12" fmla="*/ 0 w 24"/>
                <a:gd name="T13" fmla="*/ 4 h 37"/>
                <a:gd name="T14" fmla="*/ 0 w 24"/>
                <a:gd name="T15" fmla="*/ 0 h 37"/>
                <a:gd name="T16" fmla="*/ 17 w 24"/>
                <a:gd name="T17" fmla="*/ 0 h 37"/>
                <a:gd name="T18" fmla="*/ 23 w 24"/>
                <a:gd name="T19" fmla="*/ 7 h 37"/>
                <a:gd name="T20" fmla="*/ 14 w 24"/>
                <a:gd name="T21" fmla="*/ 34 h 37"/>
                <a:gd name="T22" fmla="*/ 3 w 24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7">
                  <a:moveTo>
                    <a:pt x="3" y="37"/>
                  </a:moveTo>
                  <a:cubicBezTo>
                    <a:pt x="1" y="37"/>
                    <a:pt x="0" y="36"/>
                    <a:pt x="0" y="3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6" y="33"/>
                    <a:pt x="13" y="31"/>
                  </a:cubicBezTo>
                  <a:cubicBezTo>
                    <a:pt x="17" y="29"/>
                    <a:pt x="20" y="15"/>
                    <a:pt x="19" y="8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2" y="1"/>
                    <a:pt x="23" y="7"/>
                  </a:cubicBezTo>
                  <a:cubicBezTo>
                    <a:pt x="24" y="15"/>
                    <a:pt x="22" y="31"/>
                    <a:pt x="14" y="34"/>
                  </a:cubicBezTo>
                  <a:cubicBezTo>
                    <a:pt x="9" y="36"/>
                    <a:pt x="5" y="37"/>
                    <a:pt x="3" y="37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ïŝľîḑé">
              <a:extLst>
                <a:ext uri="{FF2B5EF4-FFF2-40B4-BE49-F238E27FC236}">
                  <a16:creationId xmlns:a16="http://schemas.microsoft.com/office/drawing/2014/main" id="{89DA8878-0633-4CB3-BB3C-04055AB8D53F}"/>
                </a:ext>
              </a:extLst>
            </p:cNvPr>
            <p:cNvSpPr/>
            <p:nvPr/>
          </p:nvSpPr>
          <p:spPr bwMode="auto">
            <a:xfrm>
              <a:off x="5217950" y="3807830"/>
              <a:ext cx="222250" cy="206375"/>
            </a:xfrm>
            <a:custGeom>
              <a:avLst/>
              <a:gdLst>
                <a:gd name="T0" fmla="*/ 0 w 59"/>
                <a:gd name="T1" fmla="*/ 0 h 55"/>
                <a:gd name="T2" fmla="*/ 0 w 59"/>
                <a:gd name="T3" fmla="*/ 31 h 55"/>
                <a:gd name="T4" fmla="*/ 12 w 59"/>
                <a:gd name="T5" fmla="*/ 55 h 55"/>
                <a:gd name="T6" fmla="*/ 46 w 59"/>
                <a:gd name="T7" fmla="*/ 55 h 55"/>
                <a:gd name="T8" fmla="*/ 59 w 59"/>
                <a:gd name="T9" fmla="*/ 31 h 55"/>
                <a:gd name="T10" fmla="*/ 59 w 59"/>
                <a:gd name="T11" fmla="*/ 0 h 55"/>
                <a:gd name="T12" fmla="*/ 0 w 59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5">
                  <a:moveTo>
                    <a:pt x="0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41"/>
                    <a:pt x="4" y="50"/>
                    <a:pt x="12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4" y="50"/>
                    <a:pt x="59" y="41"/>
                    <a:pt x="59" y="31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íṣḻíḍe">
              <a:extLst>
                <a:ext uri="{FF2B5EF4-FFF2-40B4-BE49-F238E27FC236}">
                  <a16:creationId xmlns:a16="http://schemas.microsoft.com/office/drawing/2014/main" id="{6A836004-F4EE-483D-B7C8-47F03A6BA66A}"/>
                </a:ext>
              </a:extLst>
            </p:cNvPr>
            <p:cNvSpPr/>
            <p:nvPr/>
          </p:nvSpPr>
          <p:spPr bwMode="auto">
            <a:xfrm>
              <a:off x="5162388" y="4006268"/>
              <a:ext cx="341313" cy="22225"/>
            </a:xfrm>
            <a:custGeom>
              <a:avLst/>
              <a:gdLst>
                <a:gd name="T0" fmla="*/ 91 w 91"/>
                <a:gd name="T1" fmla="*/ 3 h 6"/>
                <a:gd name="T2" fmla="*/ 88 w 91"/>
                <a:gd name="T3" fmla="*/ 6 h 6"/>
                <a:gd name="T4" fmla="*/ 2 w 91"/>
                <a:gd name="T5" fmla="*/ 6 h 6"/>
                <a:gd name="T6" fmla="*/ 0 w 91"/>
                <a:gd name="T7" fmla="*/ 3 h 6"/>
                <a:gd name="T8" fmla="*/ 0 w 91"/>
                <a:gd name="T9" fmla="*/ 3 h 6"/>
                <a:gd name="T10" fmla="*/ 2 w 91"/>
                <a:gd name="T11" fmla="*/ 0 h 6"/>
                <a:gd name="T12" fmla="*/ 88 w 91"/>
                <a:gd name="T13" fmla="*/ 0 h 6"/>
                <a:gd name="T14" fmla="*/ 91 w 91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6">
                  <a:moveTo>
                    <a:pt x="91" y="3"/>
                  </a:moveTo>
                  <a:cubicBezTo>
                    <a:pt x="91" y="4"/>
                    <a:pt x="90" y="6"/>
                    <a:pt x="88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1" y="3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işļíḍê">
              <a:extLst>
                <a:ext uri="{FF2B5EF4-FFF2-40B4-BE49-F238E27FC236}">
                  <a16:creationId xmlns:a16="http://schemas.microsoft.com/office/drawing/2014/main" id="{2161932D-8F03-43A7-B0D8-DF482A2D82B3}"/>
                </a:ext>
              </a:extLst>
            </p:cNvPr>
            <p:cNvSpPr/>
            <p:nvPr/>
          </p:nvSpPr>
          <p:spPr bwMode="auto">
            <a:xfrm>
              <a:off x="5417975" y="3841168"/>
              <a:ext cx="90488" cy="134938"/>
            </a:xfrm>
            <a:custGeom>
              <a:avLst/>
              <a:gdLst>
                <a:gd name="T0" fmla="*/ 3 w 24"/>
                <a:gd name="T1" fmla="*/ 36 h 36"/>
                <a:gd name="T2" fmla="*/ 0 w 24"/>
                <a:gd name="T3" fmla="*/ 36 h 36"/>
                <a:gd name="T4" fmla="*/ 1 w 24"/>
                <a:gd name="T5" fmla="*/ 32 h 36"/>
                <a:gd name="T6" fmla="*/ 13 w 24"/>
                <a:gd name="T7" fmla="*/ 30 h 36"/>
                <a:gd name="T8" fmla="*/ 19 w 24"/>
                <a:gd name="T9" fmla="*/ 7 h 36"/>
                <a:gd name="T10" fmla="*/ 17 w 24"/>
                <a:gd name="T11" fmla="*/ 4 h 36"/>
                <a:gd name="T12" fmla="*/ 0 w 24"/>
                <a:gd name="T13" fmla="*/ 4 h 36"/>
                <a:gd name="T14" fmla="*/ 0 w 24"/>
                <a:gd name="T15" fmla="*/ 0 h 36"/>
                <a:gd name="T16" fmla="*/ 17 w 24"/>
                <a:gd name="T17" fmla="*/ 0 h 36"/>
                <a:gd name="T18" fmla="*/ 23 w 24"/>
                <a:gd name="T19" fmla="*/ 7 h 36"/>
                <a:gd name="T20" fmla="*/ 14 w 24"/>
                <a:gd name="T21" fmla="*/ 34 h 36"/>
                <a:gd name="T22" fmla="*/ 3 w 24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36">
                  <a:moveTo>
                    <a:pt x="3" y="36"/>
                  </a:moveTo>
                  <a:cubicBezTo>
                    <a:pt x="1" y="36"/>
                    <a:pt x="0" y="36"/>
                    <a:pt x="0" y="3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6" y="33"/>
                    <a:pt x="13" y="30"/>
                  </a:cubicBezTo>
                  <a:cubicBezTo>
                    <a:pt x="17" y="28"/>
                    <a:pt x="20" y="15"/>
                    <a:pt x="19" y="7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2" y="1"/>
                    <a:pt x="23" y="7"/>
                  </a:cubicBezTo>
                  <a:cubicBezTo>
                    <a:pt x="24" y="14"/>
                    <a:pt x="22" y="31"/>
                    <a:pt x="14" y="34"/>
                  </a:cubicBezTo>
                  <a:cubicBezTo>
                    <a:pt x="9" y="36"/>
                    <a:pt x="5" y="36"/>
                    <a:pt x="3" y="36"/>
                  </a:cubicBez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îṡľîḑê">
              <a:extLst>
                <a:ext uri="{FF2B5EF4-FFF2-40B4-BE49-F238E27FC236}">
                  <a16:creationId xmlns:a16="http://schemas.microsoft.com/office/drawing/2014/main" id="{967537CF-C1A2-4A50-AB0A-D97BAF96286F}"/>
                </a:ext>
              </a:extLst>
            </p:cNvPr>
            <p:cNvSpPr/>
            <p:nvPr/>
          </p:nvSpPr>
          <p:spPr bwMode="auto">
            <a:xfrm>
              <a:off x="8500900" y="5539793"/>
              <a:ext cx="228600" cy="17463"/>
            </a:xfrm>
            <a:custGeom>
              <a:avLst/>
              <a:gdLst>
                <a:gd name="T0" fmla="*/ 61 w 61"/>
                <a:gd name="T1" fmla="*/ 2 h 5"/>
                <a:gd name="T2" fmla="*/ 58 w 61"/>
                <a:gd name="T3" fmla="*/ 5 h 5"/>
                <a:gd name="T4" fmla="*/ 3 w 61"/>
                <a:gd name="T5" fmla="*/ 5 h 5"/>
                <a:gd name="T6" fmla="*/ 0 w 61"/>
                <a:gd name="T7" fmla="*/ 2 h 5"/>
                <a:gd name="T8" fmla="*/ 0 w 61"/>
                <a:gd name="T9" fmla="*/ 2 h 5"/>
                <a:gd name="T10" fmla="*/ 3 w 61"/>
                <a:gd name="T11" fmla="*/ 0 h 5"/>
                <a:gd name="T12" fmla="*/ 58 w 61"/>
                <a:gd name="T13" fmla="*/ 0 h 5"/>
                <a:gd name="T14" fmla="*/ 61 w 61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">
                  <a:moveTo>
                    <a:pt x="61" y="2"/>
                  </a:moveTo>
                  <a:cubicBezTo>
                    <a:pt x="61" y="4"/>
                    <a:pt x="60" y="5"/>
                    <a:pt x="5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0" y="0"/>
                    <a:pt x="61" y="1"/>
                    <a:pt x="61" y="2"/>
                  </a:cubicBezTo>
                  <a:close/>
                </a:path>
              </a:pathLst>
            </a:custGeom>
            <a:solidFill>
              <a:srgbClr val="D67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ïšľïdé">
              <a:extLst>
                <a:ext uri="{FF2B5EF4-FFF2-40B4-BE49-F238E27FC236}">
                  <a16:creationId xmlns:a16="http://schemas.microsoft.com/office/drawing/2014/main" id="{D43CA475-9750-402C-A250-6681A6028EFD}"/>
                </a:ext>
              </a:extLst>
            </p:cNvPr>
            <p:cNvSpPr/>
            <p:nvPr/>
          </p:nvSpPr>
          <p:spPr bwMode="auto">
            <a:xfrm>
              <a:off x="8567575" y="4088818"/>
              <a:ext cx="95250" cy="1457325"/>
            </a:xfrm>
            <a:prstGeom prst="rect">
              <a:avLst/>
            </a:prstGeom>
            <a:solidFill>
              <a:srgbClr val="D67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iṧḷíde">
              <a:extLst>
                <a:ext uri="{FF2B5EF4-FFF2-40B4-BE49-F238E27FC236}">
                  <a16:creationId xmlns:a16="http://schemas.microsoft.com/office/drawing/2014/main" id="{8A22725D-2F4D-4690-9AA8-44FAB8735559}"/>
                </a:ext>
              </a:extLst>
            </p:cNvPr>
            <p:cNvSpPr/>
            <p:nvPr/>
          </p:nvSpPr>
          <p:spPr bwMode="auto">
            <a:xfrm>
              <a:off x="4381338" y="4025318"/>
              <a:ext cx="4821238" cy="11588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67F4DF0-8A47-4BCE-A8D7-1ADF167B249B}"/>
              </a:ext>
            </a:extLst>
          </p:cNvPr>
          <p:cNvGrpSpPr/>
          <p:nvPr/>
        </p:nvGrpSpPr>
        <p:grpSpPr>
          <a:xfrm>
            <a:off x="8634818" y="3690811"/>
            <a:ext cx="2381517" cy="971342"/>
            <a:chOff x="3389687" y="2343753"/>
            <a:chExt cx="3012520" cy="971342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0101A79-A4C0-4D69-B1D0-D639981C65E7}"/>
                </a:ext>
              </a:extLst>
            </p:cNvPr>
            <p:cNvSpPr txBox="1"/>
            <p:nvPr/>
          </p:nvSpPr>
          <p:spPr>
            <a:xfrm>
              <a:off x="3389687" y="2343753"/>
              <a:ext cx="241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34CF562-E85B-4380-9B09-AD2BEAE8D9AA}"/>
                </a:ext>
              </a:extLst>
            </p:cNvPr>
            <p:cNvSpPr txBox="1"/>
            <p:nvPr/>
          </p:nvSpPr>
          <p:spPr>
            <a:xfrm>
              <a:off x="3389687" y="2696464"/>
              <a:ext cx="3012520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print the presentation and make it into a it into a film to be used in a wider field</a:t>
              </a: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0E9D91E-3CBB-4AE3-B587-A2DA0B7F07E5}"/>
              </a:ext>
            </a:extLst>
          </p:cNvPr>
          <p:cNvGrpSpPr/>
          <p:nvPr/>
        </p:nvGrpSpPr>
        <p:grpSpPr>
          <a:xfrm>
            <a:off x="1096156" y="3690811"/>
            <a:ext cx="2381517" cy="971342"/>
            <a:chOff x="3389687" y="2343753"/>
            <a:chExt cx="3012520" cy="971342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53DEB26-FE89-4B20-A1F6-BC5D5CC30976}"/>
                </a:ext>
              </a:extLst>
            </p:cNvPr>
            <p:cNvSpPr txBox="1"/>
            <p:nvPr/>
          </p:nvSpPr>
          <p:spPr>
            <a:xfrm>
              <a:off x="3985552" y="2343753"/>
              <a:ext cx="241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22A8695-0F81-436F-8BC3-1BED7DC1E08A}"/>
                </a:ext>
              </a:extLst>
            </p:cNvPr>
            <p:cNvSpPr txBox="1"/>
            <p:nvPr/>
          </p:nvSpPr>
          <p:spPr>
            <a:xfrm>
              <a:off x="3389687" y="2696464"/>
              <a:ext cx="3012520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print the presentation and make it into a it into a film to be used in a wider field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A5A7910-20B7-41BD-8BC8-B8355777388D}"/>
              </a:ext>
            </a:extLst>
          </p:cNvPr>
          <p:cNvGrpSpPr/>
          <p:nvPr/>
        </p:nvGrpSpPr>
        <p:grpSpPr>
          <a:xfrm>
            <a:off x="7494949" y="2267711"/>
            <a:ext cx="2381517" cy="971342"/>
            <a:chOff x="1403951" y="2343753"/>
            <a:chExt cx="3012520" cy="971342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284BF77-B1F9-4D32-B442-C616BD9B5063}"/>
                </a:ext>
              </a:extLst>
            </p:cNvPr>
            <p:cNvSpPr txBox="1"/>
            <p:nvPr/>
          </p:nvSpPr>
          <p:spPr>
            <a:xfrm>
              <a:off x="1403951" y="2343753"/>
              <a:ext cx="241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accent2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25110B3-3ED2-4313-80D6-E4516FCF1454}"/>
                </a:ext>
              </a:extLst>
            </p:cNvPr>
            <p:cNvSpPr txBox="1"/>
            <p:nvPr/>
          </p:nvSpPr>
          <p:spPr>
            <a:xfrm>
              <a:off x="1403951" y="2696464"/>
              <a:ext cx="3012520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print the presentation and make it into a it into a film to be used in a wider field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CF32622-D280-484E-A03E-258216ACF831}"/>
              </a:ext>
            </a:extLst>
          </p:cNvPr>
          <p:cNvGrpSpPr/>
          <p:nvPr/>
        </p:nvGrpSpPr>
        <p:grpSpPr>
          <a:xfrm>
            <a:off x="2303500" y="2267711"/>
            <a:ext cx="2381517" cy="971342"/>
            <a:chOff x="3389687" y="2343753"/>
            <a:chExt cx="3012520" cy="971342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73C2279-7BB1-47D5-9B1A-7D076CD8A3F2}"/>
                </a:ext>
              </a:extLst>
            </p:cNvPr>
            <p:cNvSpPr txBox="1"/>
            <p:nvPr/>
          </p:nvSpPr>
          <p:spPr>
            <a:xfrm>
              <a:off x="3985552" y="2343753"/>
              <a:ext cx="241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accent2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3921CC2-0C23-409A-8AB3-2664523302B2}"/>
                </a:ext>
              </a:extLst>
            </p:cNvPr>
            <p:cNvSpPr txBox="1"/>
            <p:nvPr/>
          </p:nvSpPr>
          <p:spPr>
            <a:xfrm>
              <a:off x="3389687" y="2696464"/>
              <a:ext cx="3012520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print the presentation and make it into a it into a film to be used in a wider field</a:t>
              </a: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C088544-9FB0-46E7-8491-AE39A40CC64D}"/>
              </a:ext>
            </a:extLst>
          </p:cNvPr>
          <p:cNvGrpSpPr/>
          <p:nvPr/>
        </p:nvGrpSpPr>
        <p:grpSpPr>
          <a:xfrm>
            <a:off x="4905241" y="1551426"/>
            <a:ext cx="2381517" cy="971342"/>
            <a:chOff x="1403951" y="2343753"/>
            <a:chExt cx="3012520" cy="971342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EE50857-050D-4513-B666-8B007C4C7403}"/>
                </a:ext>
              </a:extLst>
            </p:cNvPr>
            <p:cNvSpPr txBox="1"/>
            <p:nvPr/>
          </p:nvSpPr>
          <p:spPr>
            <a:xfrm>
              <a:off x="1701883" y="2343753"/>
              <a:ext cx="241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accent3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3BBD786-8BB5-479A-85ED-0E15A900A866}"/>
                </a:ext>
              </a:extLst>
            </p:cNvPr>
            <p:cNvSpPr txBox="1"/>
            <p:nvPr/>
          </p:nvSpPr>
          <p:spPr>
            <a:xfrm>
              <a:off x="1403951" y="2696464"/>
              <a:ext cx="3012520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print the presentation and make it into a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58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F2D08E-77A2-42C4-A9D2-3EB951150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7513" y="828897"/>
            <a:ext cx="6316974" cy="52002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A9DE2A-9E52-4EB6-A655-01EF1E6ACF49}"/>
              </a:ext>
            </a:extLst>
          </p:cNvPr>
          <p:cNvSpPr txBox="1"/>
          <p:nvPr/>
        </p:nvSpPr>
        <p:spPr>
          <a:xfrm>
            <a:off x="5135096" y="1641541"/>
            <a:ext cx="192180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PART.3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D2383EE-92CB-4876-B4B5-C78CC2EB73BC}"/>
              </a:ext>
            </a:extLst>
          </p:cNvPr>
          <p:cNvCxnSpPr/>
          <p:nvPr/>
        </p:nvCxnSpPr>
        <p:spPr>
          <a:xfrm>
            <a:off x="5747658" y="2499878"/>
            <a:ext cx="696685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2D220CE-7659-411F-B85D-009C7B30CF6F}"/>
              </a:ext>
            </a:extLst>
          </p:cNvPr>
          <p:cNvSpPr txBox="1"/>
          <p:nvPr/>
        </p:nvSpPr>
        <p:spPr>
          <a:xfrm>
            <a:off x="4464784" y="277544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工作完成情况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AE49A7-6F53-4671-843C-BA208F13B3F6}"/>
              </a:ext>
            </a:extLst>
          </p:cNvPr>
          <p:cNvSpPr txBox="1"/>
          <p:nvPr/>
        </p:nvSpPr>
        <p:spPr>
          <a:xfrm>
            <a:off x="4148365" y="3666501"/>
            <a:ext cx="3895270" cy="5152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0D7751-B4FC-4759-ADAF-8A9C99F6DDD7}"/>
              </a:ext>
            </a:extLst>
          </p:cNvPr>
          <p:cNvGrpSpPr/>
          <p:nvPr/>
        </p:nvGrpSpPr>
        <p:grpSpPr>
          <a:xfrm>
            <a:off x="5405708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B864DD2-717C-4F7B-B0D3-D4A518E85E77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>
              <a:extLst>
                <a:ext uri="{FF2B5EF4-FFF2-40B4-BE49-F238E27FC236}">
                  <a16:creationId xmlns:a16="http://schemas.microsoft.com/office/drawing/2014/main" id="{B4E40DE8-6C43-4793-B298-0517999FD393}"/>
                </a:ext>
              </a:extLst>
            </p:cNvPr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A11E76-17B0-4255-AFBA-1F7F927A0F33}"/>
              </a:ext>
            </a:extLst>
          </p:cNvPr>
          <p:cNvGrpSpPr/>
          <p:nvPr/>
        </p:nvGrpSpPr>
        <p:grpSpPr>
          <a:xfrm>
            <a:off x="6449559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4C51236-56C9-458D-BCD5-1380C318BA4A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>
              <a:extLst>
                <a:ext uri="{FF2B5EF4-FFF2-40B4-BE49-F238E27FC236}">
                  <a16:creationId xmlns:a16="http://schemas.microsoft.com/office/drawing/2014/main" id="{60C9ECA5-24F8-4AE8-8314-455F73F25BC6}"/>
                </a:ext>
              </a:extLst>
            </p:cNvPr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12191F-0DBF-41E2-BD14-DC3592D53D55}"/>
              </a:ext>
            </a:extLst>
          </p:cNvPr>
          <p:cNvGrpSpPr/>
          <p:nvPr/>
        </p:nvGrpSpPr>
        <p:grpSpPr>
          <a:xfrm>
            <a:off x="5932282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C685A54-02A9-4CDA-BB1C-79A586948B77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>
              <a:extLst>
                <a:ext uri="{FF2B5EF4-FFF2-40B4-BE49-F238E27FC236}">
                  <a16:creationId xmlns:a16="http://schemas.microsoft.com/office/drawing/2014/main" id="{773BB01E-9EFF-4A41-9F9E-3E2B377E4BEA}"/>
                </a:ext>
              </a:extLst>
            </p:cNvPr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4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5A4375-441F-494B-BE41-83AB82D74D54}"/>
              </a:ext>
            </a:extLst>
          </p:cNvPr>
          <p:cNvGrpSpPr/>
          <p:nvPr/>
        </p:nvGrpSpPr>
        <p:grpSpPr>
          <a:xfrm>
            <a:off x="3707235" y="2841077"/>
            <a:ext cx="4717277" cy="1196486"/>
            <a:chOff x="3707235" y="2841077"/>
            <a:chExt cx="4717277" cy="1196486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AA7602E-66DF-4277-BBB9-74B97DAFC4AD}"/>
                </a:ext>
              </a:extLst>
            </p:cNvPr>
            <p:cNvCxnSpPr/>
            <p:nvPr/>
          </p:nvCxnSpPr>
          <p:spPr>
            <a:xfrm>
              <a:off x="3707235" y="3740717"/>
              <a:ext cx="847725" cy="27620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402A271-CEF6-4672-BEBE-8E96068CB0A7}"/>
                </a:ext>
              </a:extLst>
            </p:cNvPr>
            <p:cNvCxnSpPr/>
            <p:nvPr/>
          </p:nvCxnSpPr>
          <p:spPr>
            <a:xfrm flipH="1">
              <a:off x="5723511" y="3720080"/>
              <a:ext cx="744978" cy="3174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94B716E-3C9E-4A0F-8866-8BBB6D31030B}"/>
                </a:ext>
              </a:extLst>
            </p:cNvPr>
            <p:cNvCxnSpPr/>
            <p:nvPr/>
          </p:nvCxnSpPr>
          <p:spPr>
            <a:xfrm flipH="1">
              <a:off x="7679534" y="2841077"/>
              <a:ext cx="744978" cy="3174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燕尾形 17">
            <a:extLst>
              <a:ext uri="{FF2B5EF4-FFF2-40B4-BE49-F238E27FC236}">
                <a16:creationId xmlns:a16="http://schemas.microsoft.com/office/drawing/2014/main" id="{6783B091-1DCD-473A-8377-8B7647BAFD2C}"/>
              </a:ext>
            </a:extLst>
          </p:cNvPr>
          <p:cNvSpPr/>
          <p:nvPr/>
        </p:nvSpPr>
        <p:spPr>
          <a:xfrm rot="1234549">
            <a:off x="4234201" y="3372327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燕尾形 18">
            <a:extLst>
              <a:ext uri="{FF2B5EF4-FFF2-40B4-BE49-F238E27FC236}">
                <a16:creationId xmlns:a16="http://schemas.microsoft.com/office/drawing/2014/main" id="{797C095E-ED6F-4B42-872E-0A99BDE4ADB0}"/>
              </a:ext>
            </a:extLst>
          </p:cNvPr>
          <p:cNvSpPr/>
          <p:nvPr/>
        </p:nvSpPr>
        <p:spPr>
          <a:xfrm rot="20150452">
            <a:off x="5853015" y="3486504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燕尾形 19">
            <a:extLst>
              <a:ext uri="{FF2B5EF4-FFF2-40B4-BE49-F238E27FC236}">
                <a16:creationId xmlns:a16="http://schemas.microsoft.com/office/drawing/2014/main" id="{F164CE19-60A1-4AAF-BE3F-3118098D0AEE}"/>
              </a:ext>
            </a:extLst>
          </p:cNvPr>
          <p:cNvSpPr/>
          <p:nvPr/>
        </p:nvSpPr>
        <p:spPr>
          <a:xfrm rot="20150452">
            <a:off x="7853264" y="2645595"/>
            <a:ext cx="182880" cy="175260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9008A46-22EB-4030-8BD5-C5FC2F88FF85}"/>
              </a:ext>
            </a:extLst>
          </p:cNvPr>
          <p:cNvGrpSpPr/>
          <p:nvPr/>
        </p:nvGrpSpPr>
        <p:grpSpPr>
          <a:xfrm>
            <a:off x="921185" y="1747830"/>
            <a:ext cx="1962047" cy="1727125"/>
            <a:chOff x="1332696" y="1896493"/>
            <a:chExt cx="1962047" cy="17271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325F41-874E-4B1C-ABC3-68634DF14380}"/>
                </a:ext>
              </a:extLst>
            </p:cNvPr>
            <p:cNvSpPr/>
            <p:nvPr/>
          </p:nvSpPr>
          <p:spPr>
            <a:xfrm>
              <a:off x="1332697" y="2220798"/>
              <a:ext cx="1962046" cy="14028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用户可以在投影仪或者计算机上进行演示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双击输入替换，在此处输入您想要输入的内容，标题数字等都可以通过点击和重新输入进行更改。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E44A2C-247C-4D4A-AC95-F45291E4FE44}"/>
                </a:ext>
              </a:extLst>
            </p:cNvPr>
            <p:cNvSpPr/>
            <p:nvPr/>
          </p:nvSpPr>
          <p:spPr>
            <a:xfrm>
              <a:off x="1332696" y="1896493"/>
              <a:ext cx="1474003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106BDAF-2B50-4CA7-96A7-6AD6F85F140A}"/>
              </a:ext>
            </a:extLst>
          </p:cNvPr>
          <p:cNvGrpSpPr/>
          <p:nvPr/>
        </p:nvGrpSpPr>
        <p:grpSpPr>
          <a:xfrm>
            <a:off x="3022391" y="4957840"/>
            <a:ext cx="2072123" cy="840728"/>
            <a:chOff x="1332696" y="1896493"/>
            <a:chExt cx="2072123" cy="84072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7975C28-DB9C-4CE5-84BF-5496542F4C7B}"/>
                </a:ext>
              </a:extLst>
            </p:cNvPr>
            <p:cNvSpPr/>
            <p:nvPr/>
          </p:nvSpPr>
          <p:spPr>
            <a:xfrm>
              <a:off x="1332697" y="2220798"/>
              <a:ext cx="2072122" cy="51642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用户可以在投影仪或者计算机上进行演示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0059E2-B947-41D7-AB40-A914341FBED5}"/>
                </a:ext>
              </a:extLst>
            </p:cNvPr>
            <p:cNvSpPr/>
            <p:nvPr/>
          </p:nvSpPr>
          <p:spPr>
            <a:xfrm>
              <a:off x="1332696" y="1896493"/>
              <a:ext cx="1474003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0CA7200-ACDE-47BB-A89F-4CD8DBC79AB8}"/>
              </a:ext>
            </a:extLst>
          </p:cNvPr>
          <p:cNvGrpSpPr/>
          <p:nvPr/>
        </p:nvGrpSpPr>
        <p:grpSpPr>
          <a:xfrm>
            <a:off x="7248345" y="4278329"/>
            <a:ext cx="2105897" cy="1062328"/>
            <a:chOff x="1332696" y="1896493"/>
            <a:chExt cx="2105897" cy="106232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91792CA-BB0B-4733-BFCF-53944617DFEE}"/>
                </a:ext>
              </a:extLst>
            </p:cNvPr>
            <p:cNvSpPr/>
            <p:nvPr/>
          </p:nvSpPr>
          <p:spPr>
            <a:xfrm>
              <a:off x="1332697" y="2220798"/>
              <a:ext cx="2105896" cy="73802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在此处输入您想要输入的内容，标题数字等都可以通过点击和重新输入进行更改。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42DBB53-E726-4815-A969-1A029DC87907}"/>
                </a:ext>
              </a:extLst>
            </p:cNvPr>
            <p:cNvSpPr/>
            <p:nvPr/>
          </p:nvSpPr>
          <p:spPr>
            <a:xfrm>
              <a:off x="1332696" y="1896493"/>
              <a:ext cx="1474003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9C2F71-0B48-48B7-8FB3-FDE6119FB920}"/>
              </a:ext>
            </a:extLst>
          </p:cNvPr>
          <p:cNvGrpSpPr/>
          <p:nvPr/>
        </p:nvGrpSpPr>
        <p:grpSpPr>
          <a:xfrm>
            <a:off x="9689295" y="2935897"/>
            <a:ext cx="2125334" cy="1062328"/>
            <a:chOff x="1332696" y="1896493"/>
            <a:chExt cx="2125334" cy="1062328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D355D5E-EB7B-4E53-83CC-D41581C379B5}"/>
                </a:ext>
              </a:extLst>
            </p:cNvPr>
            <p:cNvSpPr/>
            <p:nvPr/>
          </p:nvSpPr>
          <p:spPr>
            <a:xfrm>
              <a:off x="1332696" y="2220798"/>
              <a:ext cx="2125334" cy="73802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在此处输入您想要输入的内容，标题数字等都可以通过点击和重新输入进行更改。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DCF7EFC-CA24-4C06-9159-E32A360FC348}"/>
                </a:ext>
              </a:extLst>
            </p:cNvPr>
            <p:cNvSpPr/>
            <p:nvPr/>
          </p:nvSpPr>
          <p:spPr>
            <a:xfrm>
              <a:off x="1332696" y="1896493"/>
              <a:ext cx="1474003" cy="36279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45729EA-81E3-47BE-9CA8-5DE502DE8C7D}"/>
              </a:ext>
            </a:extLst>
          </p:cNvPr>
          <p:cNvGrpSpPr/>
          <p:nvPr/>
        </p:nvGrpSpPr>
        <p:grpSpPr>
          <a:xfrm>
            <a:off x="2651768" y="3025234"/>
            <a:ext cx="1008558" cy="869446"/>
            <a:chOff x="2486024" y="2882351"/>
            <a:chExt cx="1340045" cy="1155212"/>
          </a:xfrm>
        </p:grpSpPr>
        <p:sp>
          <p:nvSpPr>
            <p:cNvPr id="22" name="六边形 21">
              <a:extLst>
                <a:ext uri="{FF2B5EF4-FFF2-40B4-BE49-F238E27FC236}">
                  <a16:creationId xmlns:a16="http://schemas.microsoft.com/office/drawing/2014/main" id="{33574E6B-B53D-4E2D-95AA-C6BB0DC33CE7}"/>
                </a:ext>
              </a:extLst>
            </p:cNvPr>
            <p:cNvSpPr/>
            <p:nvPr/>
          </p:nvSpPr>
          <p:spPr>
            <a:xfrm>
              <a:off x="2486024" y="2882351"/>
              <a:ext cx="1340045" cy="115521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六边形 33">
              <a:extLst>
                <a:ext uri="{FF2B5EF4-FFF2-40B4-BE49-F238E27FC236}">
                  <a16:creationId xmlns:a16="http://schemas.microsoft.com/office/drawing/2014/main" id="{35E3A735-A962-4DDD-8875-3A410C7991B7}"/>
                </a:ext>
              </a:extLst>
            </p:cNvPr>
            <p:cNvSpPr/>
            <p:nvPr/>
          </p:nvSpPr>
          <p:spPr>
            <a:xfrm>
              <a:off x="2806426" y="3125462"/>
              <a:ext cx="699242" cy="695960"/>
            </a:xfrm>
            <a:custGeom>
              <a:avLst/>
              <a:gdLst>
                <a:gd name="connsiteX0" fmla="*/ 315609 w 338137"/>
                <a:gd name="connsiteY0" fmla="*/ 185737 h 336550"/>
                <a:gd name="connsiteX1" fmla="*/ 338137 w 338137"/>
                <a:gd name="connsiteY1" fmla="*/ 185737 h 336550"/>
                <a:gd name="connsiteX2" fmla="*/ 185737 w 338137"/>
                <a:gd name="connsiteY2" fmla="*/ 336550 h 336550"/>
                <a:gd name="connsiteX3" fmla="*/ 185737 w 338137"/>
                <a:gd name="connsiteY3" fmla="*/ 314256 h 336550"/>
                <a:gd name="connsiteX4" fmla="*/ 315609 w 338137"/>
                <a:gd name="connsiteY4" fmla="*/ 185737 h 336550"/>
                <a:gd name="connsiteX5" fmla="*/ 249042 w 338137"/>
                <a:gd name="connsiteY5" fmla="*/ 185737 h 336550"/>
                <a:gd name="connsiteX6" fmla="*/ 271462 w 338137"/>
                <a:gd name="connsiteY6" fmla="*/ 185737 h 336550"/>
                <a:gd name="connsiteX7" fmla="*/ 185737 w 338137"/>
                <a:gd name="connsiteY7" fmla="*/ 269875 h 336550"/>
                <a:gd name="connsiteX8" fmla="*/ 185737 w 338137"/>
                <a:gd name="connsiteY8" fmla="*/ 247870 h 336550"/>
                <a:gd name="connsiteX9" fmla="*/ 249042 w 338137"/>
                <a:gd name="connsiteY9" fmla="*/ 185737 h 336550"/>
                <a:gd name="connsiteX10" fmla="*/ 66675 w 338137"/>
                <a:gd name="connsiteY10" fmla="*/ 185737 h 336550"/>
                <a:gd name="connsiteX11" fmla="*/ 89095 w 338137"/>
                <a:gd name="connsiteY11" fmla="*/ 185737 h 336550"/>
                <a:gd name="connsiteX12" fmla="*/ 152400 w 338137"/>
                <a:gd name="connsiteY12" fmla="*/ 247870 h 336550"/>
                <a:gd name="connsiteX13" fmla="*/ 152400 w 338137"/>
                <a:gd name="connsiteY13" fmla="*/ 269875 h 336550"/>
                <a:gd name="connsiteX14" fmla="*/ 66675 w 338137"/>
                <a:gd name="connsiteY14" fmla="*/ 185737 h 336550"/>
                <a:gd name="connsiteX15" fmla="*/ 0 w 338137"/>
                <a:gd name="connsiteY15" fmla="*/ 185737 h 336550"/>
                <a:gd name="connsiteX16" fmla="*/ 22528 w 338137"/>
                <a:gd name="connsiteY16" fmla="*/ 185737 h 336550"/>
                <a:gd name="connsiteX17" fmla="*/ 152400 w 338137"/>
                <a:gd name="connsiteY17" fmla="*/ 314256 h 336550"/>
                <a:gd name="connsiteX18" fmla="*/ 152400 w 338137"/>
                <a:gd name="connsiteY18" fmla="*/ 336550 h 336550"/>
                <a:gd name="connsiteX19" fmla="*/ 0 w 338137"/>
                <a:gd name="connsiteY19" fmla="*/ 185737 h 336550"/>
                <a:gd name="connsiteX20" fmla="*/ 169069 w 338137"/>
                <a:gd name="connsiteY20" fmla="*/ 127000 h 336550"/>
                <a:gd name="connsiteX21" fmla="*/ 186045 w 338137"/>
                <a:gd name="connsiteY21" fmla="*/ 130918 h 336550"/>
                <a:gd name="connsiteX22" fmla="*/ 205633 w 338137"/>
                <a:gd name="connsiteY22" fmla="*/ 150506 h 336550"/>
                <a:gd name="connsiteX23" fmla="*/ 209550 w 338137"/>
                <a:gd name="connsiteY23" fmla="*/ 167482 h 336550"/>
                <a:gd name="connsiteX24" fmla="*/ 205633 w 338137"/>
                <a:gd name="connsiteY24" fmla="*/ 184458 h 336550"/>
                <a:gd name="connsiteX25" fmla="*/ 186045 w 338137"/>
                <a:gd name="connsiteY25" fmla="*/ 204046 h 336550"/>
                <a:gd name="connsiteX26" fmla="*/ 169069 w 338137"/>
                <a:gd name="connsiteY26" fmla="*/ 207963 h 336550"/>
                <a:gd name="connsiteX27" fmla="*/ 152093 w 338137"/>
                <a:gd name="connsiteY27" fmla="*/ 204046 h 336550"/>
                <a:gd name="connsiteX28" fmla="*/ 132505 w 338137"/>
                <a:gd name="connsiteY28" fmla="*/ 184458 h 336550"/>
                <a:gd name="connsiteX29" fmla="*/ 128587 w 338137"/>
                <a:gd name="connsiteY29" fmla="*/ 167482 h 336550"/>
                <a:gd name="connsiteX30" fmla="*/ 132505 w 338137"/>
                <a:gd name="connsiteY30" fmla="*/ 150506 h 336550"/>
                <a:gd name="connsiteX31" fmla="*/ 152093 w 338137"/>
                <a:gd name="connsiteY31" fmla="*/ 130918 h 336550"/>
                <a:gd name="connsiteX32" fmla="*/ 169069 w 338137"/>
                <a:gd name="connsiteY32" fmla="*/ 127000 h 336550"/>
                <a:gd name="connsiteX33" fmla="*/ 185737 w 338137"/>
                <a:gd name="connsiteY33" fmla="*/ 65087 h 336550"/>
                <a:gd name="connsiteX34" fmla="*/ 271462 w 338137"/>
                <a:gd name="connsiteY34" fmla="*/ 150812 h 336550"/>
                <a:gd name="connsiteX35" fmla="*/ 249042 w 338137"/>
                <a:gd name="connsiteY35" fmla="*/ 150812 h 336550"/>
                <a:gd name="connsiteX36" fmla="*/ 185737 w 338137"/>
                <a:gd name="connsiteY36" fmla="*/ 87507 h 336550"/>
                <a:gd name="connsiteX37" fmla="*/ 185737 w 338137"/>
                <a:gd name="connsiteY37" fmla="*/ 65087 h 336550"/>
                <a:gd name="connsiteX38" fmla="*/ 152400 w 338137"/>
                <a:gd name="connsiteY38" fmla="*/ 65087 h 336550"/>
                <a:gd name="connsiteX39" fmla="*/ 152400 w 338137"/>
                <a:gd name="connsiteY39" fmla="*/ 87507 h 336550"/>
                <a:gd name="connsiteX40" fmla="*/ 89095 w 338137"/>
                <a:gd name="connsiteY40" fmla="*/ 150812 h 336550"/>
                <a:gd name="connsiteX41" fmla="*/ 66675 w 338137"/>
                <a:gd name="connsiteY41" fmla="*/ 150812 h 336550"/>
                <a:gd name="connsiteX42" fmla="*/ 152400 w 338137"/>
                <a:gd name="connsiteY42" fmla="*/ 65087 h 336550"/>
                <a:gd name="connsiteX43" fmla="*/ 185737 w 338137"/>
                <a:gd name="connsiteY43" fmla="*/ 0 h 336550"/>
                <a:gd name="connsiteX44" fmla="*/ 338137 w 338137"/>
                <a:gd name="connsiteY44" fmla="*/ 150813 h 336550"/>
                <a:gd name="connsiteX45" fmla="*/ 315609 w 338137"/>
                <a:gd name="connsiteY45" fmla="*/ 150813 h 336550"/>
                <a:gd name="connsiteX46" fmla="*/ 185737 w 338137"/>
                <a:gd name="connsiteY46" fmla="*/ 22294 h 336550"/>
                <a:gd name="connsiteX47" fmla="*/ 185737 w 338137"/>
                <a:gd name="connsiteY47" fmla="*/ 0 h 336550"/>
                <a:gd name="connsiteX48" fmla="*/ 152400 w 338137"/>
                <a:gd name="connsiteY48" fmla="*/ 0 h 336550"/>
                <a:gd name="connsiteX49" fmla="*/ 152400 w 338137"/>
                <a:gd name="connsiteY49" fmla="*/ 22294 h 336550"/>
                <a:gd name="connsiteX50" fmla="*/ 22528 w 338137"/>
                <a:gd name="connsiteY50" fmla="*/ 150813 h 336550"/>
                <a:gd name="connsiteX51" fmla="*/ 0 w 338137"/>
                <a:gd name="connsiteY51" fmla="*/ 150813 h 336550"/>
                <a:gd name="connsiteX52" fmla="*/ 152400 w 338137"/>
                <a:gd name="connsiteY52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38137" h="336550">
                  <a:moveTo>
                    <a:pt x="315609" y="185737"/>
                  </a:moveTo>
                  <a:cubicBezTo>
                    <a:pt x="315609" y="185737"/>
                    <a:pt x="315609" y="185737"/>
                    <a:pt x="338137" y="185737"/>
                  </a:cubicBezTo>
                  <a:cubicBezTo>
                    <a:pt x="330186" y="265734"/>
                    <a:pt x="266576" y="328682"/>
                    <a:pt x="185737" y="336550"/>
                  </a:cubicBezTo>
                  <a:cubicBezTo>
                    <a:pt x="185737" y="336550"/>
                    <a:pt x="185737" y="336550"/>
                    <a:pt x="185737" y="314256"/>
                  </a:cubicBezTo>
                  <a:cubicBezTo>
                    <a:pt x="253323" y="306388"/>
                    <a:pt x="307657" y="252620"/>
                    <a:pt x="315609" y="185737"/>
                  </a:cubicBezTo>
                  <a:close/>
                  <a:moveTo>
                    <a:pt x="249042" y="185737"/>
                  </a:moveTo>
                  <a:cubicBezTo>
                    <a:pt x="249042" y="185737"/>
                    <a:pt x="249042" y="185737"/>
                    <a:pt x="271462" y="185737"/>
                  </a:cubicBezTo>
                  <a:cubicBezTo>
                    <a:pt x="264868" y="228453"/>
                    <a:pt x="229259" y="263403"/>
                    <a:pt x="185737" y="269875"/>
                  </a:cubicBezTo>
                  <a:cubicBezTo>
                    <a:pt x="185737" y="269875"/>
                    <a:pt x="185737" y="269875"/>
                    <a:pt x="185737" y="247870"/>
                  </a:cubicBezTo>
                  <a:cubicBezTo>
                    <a:pt x="217390" y="241398"/>
                    <a:pt x="242448" y="216804"/>
                    <a:pt x="249042" y="185737"/>
                  </a:cubicBezTo>
                  <a:close/>
                  <a:moveTo>
                    <a:pt x="66675" y="185737"/>
                  </a:moveTo>
                  <a:cubicBezTo>
                    <a:pt x="66675" y="185737"/>
                    <a:pt x="66675" y="185737"/>
                    <a:pt x="89095" y="185737"/>
                  </a:cubicBezTo>
                  <a:cubicBezTo>
                    <a:pt x="95689" y="216804"/>
                    <a:pt x="120747" y="241398"/>
                    <a:pt x="152400" y="247870"/>
                  </a:cubicBezTo>
                  <a:cubicBezTo>
                    <a:pt x="152400" y="247870"/>
                    <a:pt x="152400" y="247870"/>
                    <a:pt x="152400" y="269875"/>
                  </a:cubicBezTo>
                  <a:cubicBezTo>
                    <a:pt x="108878" y="263403"/>
                    <a:pt x="73269" y="228453"/>
                    <a:pt x="66675" y="185737"/>
                  </a:cubicBezTo>
                  <a:close/>
                  <a:moveTo>
                    <a:pt x="0" y="185737"/>
                  </a:moveTo>
                  <a:cubicBezTo>
                    <a:pt x="0" y="185737"/>
                    <a:pt x="0" y="185737"/>
                    <a:pt x="22528" y="185737"/>
                  </a:cubicBezTo>
                  <a:cubicBezTo>
                    <a:pt x="30480" y="252620"/>
                    <a:pt x="84814" y="306388"/>
                    <a:pt x="152400" y="314256"/>
                  </a:cubicBezTo>
                  <a:cubicBezTo>
                    <a:pt x="152400" y="314256"/>
                    <a:pt x="152400" y="314256"/>
                    <a:pt x="152400" y="336550"/>
                  </a:cubicBezTo>
                  <a:cubicBezTo>
                    <a:pt x="71561" y="328682"/>
                    <a:pt x="7951" y="265734"/>
                    <a:pt x="0" y="185737"/>
                  </a:cubicBezTo>
                  <a:close/>
                  <a:moveTo>
                    <a:pt x="169069" y="127000"/>
                  </a:moveTo>
                  <a:cubicBezTo>
                    <a:pt x="175598" y="127000"/>
                    <a:pt x="180821" y="128306"/>
                    <a:pt x="186045" y="130918"/>
                  </a:cubicBezTo>
                  <a:cubicBezTo>
                    <a:pt x="195186" y="134835"/>
                    <a:pt x="201715" y="141365"/>
                    <a:pt x="205633" y="150506"/>
                  </a:cubicBezTo>
                  <a:cubicBezTo>
                    <a:pt x="208244" y="155729"/>
                    <a:pt x="209550" y="160952"/>
                    <a:pt x="209550" y="167482"/>
                  </a:cubicBezTo>
                  <a:cubicBezTo>
                    <a:pt x="209550" y="174011"/>
                    <a:pt x="208244" y="179234"/>
                    <a:pt x="205633" y="184458"/>
                  </a:cubicBezTo>
                  <a:cubicBezTo>
                    <a:pt x="201715" y="193599"/>
                    <a:pt x="195186" y="200128"/>
                    <a:pt x="186045" y="204046"/>
                  </a:cubicBezTo>
                  <a:cubicBezTo>
                    <a:pt x="180821" y="206657"/>
                    <a:pt x="175598" y="207963"/>
                    <a:pt x="169069" y="207963"/>
                  </a:cubicBezTo>
                  <a:cubicBezTo>
                    <a:pt x="162539" y="207963"/>
                    <a:pt x="157316" y="206657"/>
                    <a:pt x="152093" y="204046"/>
                  </a:cubicBezTo>
                  <a:cubicBezTo>
                    <a:pt x="142952" y="200128"/>
                    <a:pt x="136422" y="193599"/>
                    <a:pt x="132505" y="184458"/>
                  </a:cubicBezTo>
                  <a:cubicBezTo>
                    <a:pt x="129893" y="179234"/>
                    <a:pt x="128587" y="174011"/>
                    <a:pt x="128587" y="167482"/>
                  </a:cubicBezTo>
                  <a:cubicBezTo>
                    <a:pt x="128587" y="160952"/>
                    <a:pt x="129893" y="155729"/>
                    <a:pt x="132505" y="150506"/>
                  </a:cubicBezTo>
                  <a:cubicBezTo>
                    <a:pt x="136422" y="141365"/>
                    <a:pt x="142952" y="134835"/>
                    <a:pt x="152093" y="130918"/>
                  </a:cubicBezTo>
                  <a:cubicBezTo>
                    <a:pt x="157316" y="128306"/>
                    <a:pt x="162539" y="127000"/>
                    <a:pt x="169069" y="127000"/>
                  </a:cubicBezTo>
                  <a:close/>
                  <a:moveTo>
                    <a:pt x="185737" y="65087"/>
                  </a:moveTo>
                  <a:cubicBezTo>
                    <a:pt x="229259" y="71681"/>
                    <a:pt x="264868" y="107290"/>
                    <a:pt x="271462" y="150812"/>
                  </a:cubicBezTo>
                  <a:cubicBezTo>
                    <a:pt x="271462" y="150812"/>
                    <a:pt x="271462" y="150812"/>
                    <a:pt x="249042" y="150812"/>
                  </a:cubicBezTo>
                  <a:cubicBezTo>
                    <a:pt x="242448" y="119159"/>
                    <a:pt x="217390" y="94101"/>
                    <a:pt x="185737" y="87507"/>
                  </a:cubicBezTo>
                  <a:cubicBezTo>
                    <a:pt x="185737" y="87507"/>
                    <a:pt x="185737" y="87507"/>
                    <a:pt x="185737" y="65087"/>
                  </a:cubicBezTo>
                  <a:close/>
                  <a:moveTo>
                    <a:pt x="152400" y="65087"/>
                  </a:moveTo>
                  <a:cubicBezTo>
                    <a:pt x="152400" y="65087"/>
                    <a:pt x="152400" y="65087"/>
                    <a:pt x="152400" y="87507"/>
                  </a:cubicBezTo>
                  <a:cubicBezTo>
                    <a:pt x="120747" y="94101"/>
                    <a:pt x="95689" y="119159"/>
                    <a:pt x="89095" y="150812"/>
                  </a:cubicBezTo>
                  <a:lnTo>
                    <a:pt x="66675" y="150812"/>
                  </a:lnTo>
                  <a:cubicBezTo>
                    <a:pt x="73269" y="107290"/>
                    <a:pt x="108878" y="71681"/>
                    <a:pt x="152400" y="65087"/>
                  </a:cubicBezTo>
                  <a:close/>
                  <a:moveTo>
                    <a:pt x="185737" y="0"/>
                  </a:moveTo>
                  <a:cubicBezTo>
                    <a:pt x="266576" y="7868"/>
                    <a:pt x="330186" y="70816"/>
                    <a:pt x="338137" y="150813"/>
                  </a:cubicBezTo>
                  <a:cubicBezTo>
                    <a:pt x="338137" y="150813"/>
                    <a:pt x="338137" y="150813"/>
                    <a:pt x="315609" y="150813"/>
                  </a:cubicBezTo>
                  <a:cubicBezTo>
                    <a:pt x="307657" y="83930"/>
                    <a:pt x="253323" y="30162"/>
                    <a:pt x="185737" y="22294"/>
                  </a:cubicBezTo>
                  <a:cubicBezTo>
                    <a:pt x="185737" y="22294"/>
                    <a:pt x="185737" y="22294"/>
                    <a:pt x="185737" y="0"/>
                  </a:cubicBezTo>
                  <a:close/>
                  <a:moveTo>
                    <a:pt x="152400" y="0"/>
                  </a:moveTo>
                  <a:cubicBezTo>
                    <a:pt x="152400" y="0"/>
                    <a:pt x="152400" y="0"/>
                    <a:pt x="152400" y="22294"/>
                  </a:cubicBezTo>
                  <a:cubicBezTo>
                    <a:pt x="84814" y="30162"/>
                    <a:pt x="30480" y="83930"/>
                    <a:pt x="22528" y="150813"/>
                  </a:cubicBezTo>
                  <a:cubicBezTo>
                    <a:pt x="22528" y="150813"/>
                    <a:pt x="22528" y="150813"/>
                    <a:pt x="0" y="150813"/>
                  </a:cubicBezTo>
                  <a:cubicBezTo>
                    <a:pt x="7951" y="70816"/>
                    <a:pt x="71561" y="7868"/>
                    <a:pt x="152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1198E2-131D-4D8F-AFC0-D752ABE1FB3F}"/>
              </a:ext>
            </a:extLst>
          </p:cNvPr>
          <p:cNvGrpSpPr/>
          <p:nvPr/>
        </p:nvGrpSpPr>
        <p:grpSpPr>
          <a:xfrm>
            <a:off x="4607790" y="3904237"/>
            <a:ext cx="1008558" cy="869446"/>
            <a:chOff x="4442046" y="3761354"/>
            <a:chExt cx="1340045" cy="1155212"/>
          </a:xfrm>
        </p:grpSpPr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FC3925A1-DF95-4187-A27F-2BF03A5B8E36}"/>
                </a:ext>
              </a:extLst>
            </p:cNvPr>
            <p:cNvSpPr/>
            <p:nvPr/>
          </p:nvSpPr>
          <p:spPr>
            <a:xfrm>
              <a:off x="4442046" y="3761354"/>
              <a:ext cx="1340045" cy="1155212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六边形 34">
              <a:extLst>
                <a:ext uri="{FF2B5EF4-FFF2-40B4-BE49-F238E27FC236}">
                  <a16:creationId xmlns:a16="http://schemas.microsoft.com/office/drawing/2014/main" id="{E9D3D388-56C8-414C-A7D1-58E04773B0C8}"/>
                </a:ext>
              </a:extLst>
            </p:cNvPr>
            <p:cNvSpPr/>
            <p:nvPr/>
          </p:nvSpPr>
          <p:spPr>
            <a:xfrm>
              <a:off x="4762447" y="4009426"/>
              <a:ext cx="699242" cy="659068"/>
            </a:xfrm>
            <a:custGeom>
              <a:avLst/>
              <a:gdLst>
                <a:gd name="connsiteX0" fmla="*/ 256155 w 336853"/>
                <a:gd name="connsiteY0" fmla="*/ 263525 h 317500"/>
                <a:gd name="connsiteX1" fmla="*/ 268061 w 336853"/>
                <a:gd name="connsiteY1" fmla="*/ 299070 h 317500"/>
                <a:gd name="connsiteX2" fmla="*/ 269384 w 336853"/>
                <a:gd name="connsiteY2" fmla="*/ 303019 h 317500"/>
                <a:gd name="connsiteX3" fmla="*/ 274676 w 336853"/>
                <a:gd name="connsiteY3" fmla="*/ 289855 h 317500"/>
                <a:gd name="connsiteX4" fmla="*/ 277322 w 336853"/>
                <a:gd name="connsiteY4" fmla="*/ 272740 h 317500"/>
                <a:gd name="connsiteX5" fmla="*/ 279968 w 336853"/>
                <a:gd name="connsiteY5" fmla="*/ 289855 h 317500"/>
                <a:gd name="connsiteX6" fmla="*/ 285259 w 336853"/>
                <a:gd name="connsiteY6" fmla="*/ 303019 h 317500"/>
                <a:gd name="connsiteX7" fmla="*/ 286582 w 336853"/>
                <a:gd name="connsiteY7" fmla="*/ 299070 h 317500"/>
                <a:gd name="connsiteX8" fmla="*/ 298489 w 336853"/>
                <a:gd name="connsiteY8" fmla="*/ 263525 h 317500"/>
                <a:gd name="connsiteX9" fmla="*/ 320978 w 336853"/>
                <a:gd name="connsiteY9" fmla="*/ 275373 h 317500"/>
                <a:gd name="connsiteX10" fmla="*/ 336853 w 336853"/>
                <a:gd name="connsiteY10" fmla="*/ 317500 h 317500"/>
                <a:gd name="connsiteX11" fmla="*/ 217790 w 336853"/>
                <a:gd name="connsiteY11" fmla="*/ 317500 h 317500"/>
                <a:gd name="connsiteX12" fmla="*/ 233665 w 336853"/>
                <a:gd name="connsiteY12" fmla="*/ 275373 h 317500"/>
                <a:gd name="connsiteX13" fmla="*/ 256155 w 336853"/>
                <a:gd name="connsiteY13" fmla="*/ 263525 h 317500"/>
                <a:gd name="connsiteX14" fmla="*/ 37966 w 336853"/>
                <a:gd name="connsiteY14" fmla="*/ 263525 h 317500"/>
                <a:gd name="connsiteX15" fmla="*/ 48433 w 336853"/>
                <a:gd name="connsiteY15" fmla="*/ 299070 h 317500"/>
                <a:gd name="connsiteX16" fmla="*/ 51050 w 336853"/>
                <a:gd name="connsiteY16" fmla="*/ 303019 h 317500"/>
                <a:gd name="connsiteX17" fmla="*/ 54975 w 336853"/>
                <a:gd name="connsiteY17" fmla="*/ 289855 h 317500"/>
                <a:gd name="connsiteX18" fmla="*/ 58900 w 336853"/>
                <a:gd name="connsiteY18" fmla="*/ 272740 h 317500"/>
                <a:gd name="connsiteX19" fmla="*/ 61517 w 336853"/>
                <a:gd name="connsiteY19" fmla="*/ 289855 h 317500"/>
                <a:gd name="connsiteX20" fmla="*/ 66751 w 336853"/>
                <a:gd name="connsiteY20" fmla="*/ 303019 h 317500"/>
                <a:gd name="connsiteX21" fmla="*/ 68059 w 336853"/>
                <a:gd name="connsiteY21" fmla="*/ 299070 h 317500"/>
                <a:gd name="connsiteX22" fmla="*/ 78526 w 336853"/>
                <a:gd name="connsiteY22" fmla="*/ 263525 h 317500"/>
                <a:gd name="connsiteX23" fmla="*/ 102077 w 336853"/>
                <a:gd name="connsiteY23" fmla="*/ 275373 h 317500"/>
                <a:gd name="connsiteX24" fmla="*/ 116469 w 336853"/>
                <a:gd name="connsiteY24" fmla="*/ 317500 h 317500"/>
                <a:gd name="connsiteX25" fmla="*/ 23 w 336853"/>
                <a:gd name="connsiteY25" fmla="*/ 317500 h 317500"/>
                <a:gd name="connsiteX26" fmla="*/ 15724 w 336853"/>
                <a:gd name="connsiteY26" fmla="*/ 275373 h 317500"/>
                <a:gd name="connsiteX27" fmla="*/ 37966 w 336853"/>
                <a:gd name="connsiteY27" fmla="*/ 263525 h 317500"/>
                <a:gd name="connsiteX28" fmla="*/ 212235 w 336853"/>
                <a:gd name="connsiteY28" fmla="*/ 236538 h 317500"/>
                <a:gd name="connsiteX29" fmla="*/ 217792 w 336853"/>
                <a:gd name="connsiteY29" fmla="*/ 242888 h 317500"/>
                <a:gd name="connsiteX30" fmla="*/ 212235 w 336853"/>
                <a:gd name="connsiteY30" fmla="*/ 249238 h 317500"/>
                <a:gd name="connsiteX31" fmla="*/ 206678 w 336853"/>
                <a:gd name="connsiteY31" fmla="*/ 242888 h 317500"/>
                <a:gd name="connsiteX32" fmla="*/ 212235 w 336853"/>
                <a:gd name="connsiteY32" fmla="*/ 236538 h 317500"/>
                <a:gd name="connsiteX33" fmla="*/ 124128 w 336853"/>
                <a:gd name="connsiteY33" fmla="*/ 236538 h 317500"/>
                <a:gd name="connsiteX34" fmla="*/ 130478 w 336853"/>
                <a:gd name="connsiteY34" fmla="*/ 242888 h 317500"/>
                <a:gd name="connsiteX35" fmla="*/ 124128 w 336853"/>
                <a:gd name="connsiteY35" fmla="*/ 249238 h 317500"/>
                <a:gd name="connsiteX36" fmla="*/ 117778 w 336853"/>
                <a:gd name="connsiteY36" fmla="*/ 242888 h 317500"/>
                <a:gd name="connsiteX37" fmla="*/ 124128 w 336853"/>
                <a:gd name="connsiteY37" fmla="*/ 236538 h 317500"/>
                <a:gd name="connsiteX38" fmla="*/ 196360 w 336853"/>
                <a:gd name="connsiteY38" fmla="*/ 227013 h 317500"/>
                <a:gd name="connsiteX39" fmla="*/ 201917 w 336853"/>
                <a:gd name="connsiteY39" fmla="*/ 233363 h 317500"/>
                <a:gd name="connsiteX40" fmla="*/ 196360 w 336853"/>
                <a:gd name="connsiteY40" fmla="*/ 239713 h 317500"/>
                <a:gd name="connsiteX41" fmla="*/ 190803 w 336853"/>
                <a:gd name="connsiteY41" fmla="*/ 233363 h 317500"/>
                <a:gd name="connsiteX42" fmla="*/ 196360 w 336853"/>
                <a:gd name="connsiteY42" fmla="*/ 227013 h 317500"/>
                <a:gd name="connsiteX43" fmla="*/ 138415 w 336853"/>
                <a:gd name="connsiteY43" fmla="*/ 227013 h 317500"/>
                <a:gd name="connsiteX44" fmla="*/ 144765 w 336853"/>
                <a:gd name="connsiteY44" fmla="*/ 233363 h 317500"/>
                <a:gd name="connsiteX45" fmla="*/ 138415 w 336853"/>
                <a:gd name="connsiteY45" fmla="*/ 239713 h 317500"/>
                <a:gd name="connsiteX46" fmla="*/ 132065 w 336853"/>
                <a:gd name="connsiteY46" fmla="*/ 233363 h 317500"/>
                <a:gd name="connsiteX47" fmla="*/ 138415 w 336853"/>
                <a:gd name="connsiteY47" fmla="*/ 227013 h 317500"/>
                <a:gd name="connsiteX48" fmla="*/ 185405 w 336853"/>
                <a:gd name="connsiteY48" fmla="*/ 218758 h 317500"/>
                <a:gd name="connsiteX49" fmla="*/ 187945 w 336853"/>
                <a:gd name="connsiteY49" fmla="*/ 226378 h 317500"/>
                <a:gd name="connsiteX50" fmla="*/ 179055 w 336853"/>
                <a:gd name="connsiteY50" fmla="*/ 228918 h 317500"/>
                <a:gd name="connsiteX51" fmla="*/ 177785 w 336853"/>
                <a:gd name="connsiteY51" fmla="*/ 221298 h 317500"/>
                <a:gd name="connsiteX52" fmla="*/ 185405 w 336853"/>
                <a:gd name="connsiteY52" fmla="*/ 218758 h 317500"/>
                <a:gd name="connsiteX53" fmla="*/ 149210 w 336853"/>
                <a:gd name="connsiteY53" fmla="*/ 218758 h 317500"/>
                <a:gd name="connsiteX54" fmla="*/ 159212 w 336853"/>
                <a:gd name="connsiteY54" fmla="*/ 221298 h 317500"/>
                <a:gd name="connsiteX55" fmla="*/ 156354 w 336853"/>
                <a:gd name="connsiteY55" fmla="*/ 228918 h 317500"/>
                <a:gd name="connsiteX56" fmla="*/ 147782 w 336853"/>
                <a:gd name="connsiteY56" fmla="*/ 226378 h 317500"/>
                <a:gd name="connsiteX57" fmla="*/ 149210 w 336853"/>
                <a:gd name="connsiteY57" fmla="*/ 218758 h 317500"/>
                <a:gd name="connsiteX58" fmla="*/ 167785 w 336853"/>
                <a:gd name="connsiteY58" fmla="*/ 207963 h 317500"/>
                <a:gd name="connsiteX59" fmla="*/ 173342 w 336853"/>
                <a:gd name="connsiteY59" fmla="*/ 213520 h 317500"/>
                <a:gd name="connsiteX60" fmla="*/ 167785 w 336853"/>
                <a:gd name="connsiteY60" fmla="*/ 219077 h 317500"/>
                <a:gd name="connsiteX61" fmla="*/ 162228 w 336853"/>
                <a:gd name="connsiteY61" fmla="*/ 213520 h 317500"/>
                <a:gd name="connsiteX62" fmla="*/ 167785 w 336853"/>
                <a:gd name="connsiteY62" fmla="*/ 207963 h 317500"/>
                <a:gd name="connsiteX63" fmla="*/ 167785 w 336853"/>
                <a:gd name="connsiteY63" fmla="*/ 190500 h 317500"/>
                <a:gd name="connsiteX64" fmla="*/ 173342 w 336853"/>
                <a:gd name="connsiteY64" fmla="*/ 196850 h 317500"/>
                <a:gd name="connsiteX65" fmla="*/ 167785 w 336853"/>
                <a:gd name="connsiteY65" fmla="*/ 203200 h 317500"/>
                <a:gd name="connsiteX66" fmla="*/ 162228 w 336853"/>
                <a:gd name="connsiteY66" fmla="*/ 196850 h 317500"/>
                <a:gd name="connsiteX67" fmla="*/ 167785 w 336853"/>
                <a:gd name="connsiteY67" fmla="*/ 190500 h 317500"/>
                <a:gd name="connsiteX68" fmla="*/ 269512 w 336853"/>
                <a:gd name="connsiteY68" fmla="*/ 182286 h 317500"/>
                <a:gd name="connsiteX69" fmla="*/ 276020 w 336853"/>
                <a:gd name="connsiteY69" fmla="*/ 182286 h 317500"/>
                <a:gd name="connsiteX70" fmla="*/ 290340 w 336853"/>
                <a:gd name="connsiteY70" fmla="*/ 184906 h 317500"/>
                <a:gd name="connsiteX71" fmla="*/ 296849 w 336853"/>
                <a:gd name="connsiteY71" fmla="*/ 191458 h 317500"/>
                <a:gd name="connsiteX72" fmla="*/ 304659 w 336853"/>
                <a:gd name="connsiteY72" fmla="*/ 216354 h 317500"/>
                <a:gd name="connsiteX73" fmla="*/ 304659 w 336853"/>
                <a:gd name="connsiteY73" fmla="*/ 220285 h 317500"/>
                <a:gd name="connsiteX74" fmla="*/ 307263 w 336853"/>
                <a:gd name="connsiteY74" fmla="*/ 230767 h 317500"/>
                <a:gd name="connsiteX75" fmla="*/ 302056 w 336853"/>
                <a:gd name="connsiteY75" fmla="*/ 239940 h 317500"/>
                <a:gd name="connsiteX76" fmla="*/ 283831 w 336853"/>
                <a:gd name="connsiteY76" fmla="*/ 262215 h 317500"/>
                <a:gd name="connsiteX77" fmla="*/ 270813 w 336853"/>
                <a:gd name="connsiteY77" fmla="*/ 262215 h 317500"/>
                <a:gd name="connsiteX78" fmla="*/ 252589 w 336853"/>
                <a:gd name="connsiteY78" fmla="*/ 239940 h 317500"/>
                <a:gd name="connsiteX79" fmla="*/ 247382 w 336853"/>
                <a:gd name="connsiteY79" fmla="*/ 232078 h 317500"/>
                <a:gd name="connsiteX80" fmla="*/ 249985 w 336853"/>
                <a:gd name="connsiteY80" fmla="*/ 220285 h 317500"/>
                <a:gd name="connsiteX81" fmla="*/ 248684 w 336853"/>
                <a:gd name="connsiteY81" fmla="*/ 216354 h 317500"/>
                <a:gd name="connsiteX82" fmla="*/ 248684 w 336853"/>
                <a:gd name="connsiteY82" fmla="*/ 204561 h 317500"/>
                <a:gd name="connsiteX83" fmla="*/ 256494 w 336853"/>
                <a:gd name="connsiteY83" fmla="*/ 191458 h 317500"/>
                <a:gd name="connsiteX84" fmla="*/ 263003 w 336853"/>
                <a:gd name="connsiteY84" fmla="*/ 186217 h 317500"/>
                <a:gd name="connsiteX85" fmla="*/ 269512 w 336853"/>
                <a:gd name="connsiteY85" fmla="*/ 182286 h 317500"/>
                <a:gd name="connsiteX86" fmla="*/ 50941 w 336853"/>
                <a:gd name="connsiteY86" fmla="*/ 182286 h 317500"/>
                <a:gd name="connsiteX87" fmla="*/ 56254 w 336853"/>
                <a:gd name="connsiteY87" fmla="*/ 182286 h 317500"/>
                <a:gd name="connsiteX88" fmla="*/ 72194 w 336853"/>
                <a:gd name="connsiteY88" fmla="*/ 184906 h 317500"/>
                <a:gd name="connsiteX89" fmla="*/ 78836 w 336853"/>
                <a:gd name="connsiteY89" fmla="*/ 191458 h 317500"/>
                <a:gd name="connsiteX90" fmla="*/ 86806 w 336853"/>
                <a:gd name="connsiteY90" fmla="*/ 216354 h 317500"/>
                <a:gd name="connsiteX91" fmla="*/ 85477 w 336853"/>
                <a:gd name="connsiteY91" fmla="*/ 220285 h 317500"/>
                <a:gd name="connsiteX92" fmla="*/ 88134 w 336853"/>
                <a:gd name="connsiteY92" fmla="*/ 230767 h 317500"/>
                <a:gd name="connsiteX93" fmla="*/ 82821 w 336853"/>
                <a:gd name="connsiteY93" fmla="*/ 239940 h 317500"/>
                <a:gd name="connsiteX94" fmla="*/ 65553 w 336853"/>
                <a:gd name="connsiteY94" fmla="*/ 262215 h 317500"/>
                <a:gd name="connsiteX95" fmla="*/ 52269 w 336853"/>
                <a:gd name="connsiteY95" fmla="*/ 262215 h 317500"/>
                <a:gd name="connsiteX96" fmla="*/ 33673 w 336853"/>
                <a:gd name="connsiteY96" fmla="*/ 239940 h 317500"/>
                <a:gd name="connsiteX97" fmla="*/ 28359 w 336853"/>
                <a:gd name="connsiteY97" fmla="*/ 232078 h 317500"/>
                <a:gd name="connsiteX98" fmla="*/ 31016 w 336853"/>
                <a:gd name="connsiteY98" fmla="*/ 220285 h 317500"/>
                <a:gd name="connsiteX99" fmla="*/ 29688 w 336853"/>
                <a:gd name="connsiteY99" fmla="*/ 216354 h 317500"/>
                <a:gd name="connsiteX100" fmla="*/ 29688 w 336853"/>
                <a:gd name="connsiteY100" fmla="*/ 204561 h 317500"/>
                <a:gd name="connsiteX101" fmla="*/ 37658 w 336853"/>
                <a:gd name="connsiteY101" fmla="*/ 191458 h 317500"/>
                <a:gd name="connsiteX102" fmla="*/ 44299 w 336853"/>
                <a:gd name="connsiteY102" fmla="*/ 186217 h 317500"/>
                <a:gd name="connsiteX103" fmla="*/ 50941 w 336853"/>
                <a:gd name="connsiteY103" fmla="*/ 182286 h 317500"/>
                <a:gd name="connsiteX104" fmla="*/ 167785 w 336853"/>
                <a:gd name="connsiteY104" fmla="*/ 173038 h 317500"/>
                <a:gd name="connsiteX105" fmla="*/ 173342 w 336853"/>
                <a:gd name="connsiteY105" fmla="*/ 179388 h 317500"/>
                <a:gd name="connsiteX106" fmla="*/ 167785 w 336853"/>
                <a:gd name="connsiteY106" fmla="*/ 185738 h 317500"/>
                <a:gd name="connsiteX107" fmla="*/ 162228 w 336853"/>
                <a:gd name="connsiteY107" fmla="*/ 179388 h 317500"/>
                <a:gd name="connsiteX108" fmla="*/ 167785 w 336853"/>
                <a:gd name="connsiteY108" fmla="*/ 173038 h 317500"/>
                <a:gd name="connsiteX109" fmla="*/ 168402 w 336853"/>
                <a:gd name="connsiteY109" fmla="*/ 155575 h 317500"/>
                <a:gd name="connsiteX110" fmla="*/ 172106 w 336853"/>
                <a:gd name="connsiteY110" fmla="*/ 156986 h 317500"/>
                <a:gd name="connsiteX111" fmla="*/ 173341 w 336853"/>
                <a:gd name="connsiteY111" fmla="*/ 161219 h 317500"/>
                <a:gd name="connsiteX112" fmla="*/ 172106 w 336853"/>
                <a:gd name="connsiteY112" fmla="*/ 166864 h 317500"/>
                <a:gd name="connsiteX113" fmla="*/ 168402 w 336853"/>
                <a:gd name="connsiteY113" fmla="*/ 168275 h 317500"/>
                <a:gd name="connsiteX114" fmla="*/ 164697 w 336853"/>
                <a:gd name="connsiteY114" fmla="*/ 166864 h 317500"/>
                <a:gd name="connsiteX115" fmla="*/ 162228 w 336853"/>
                <a:gd name="connsiteY115" fmla="*/ 161219 h 317500"/>
                <a:gd name="connsiteX116" fmla="*/ 164697 w 336853"/>
                <a:gd name="connsiteY116" fmla="*/ 156986 h 317500"/>
                <a:gd name="connsiteX117" fmla="*/ 168402 w 336853"/>
                <a:gd name="connsiteY117" fmla="*/ 155575 h 317500"/>
                <a:gd name="connsiteX118" fmla="*/ 146617 w 336853"/>
                <a:gd name="connsiteY118" fmla="*/ 80963 h 317500"/>
                <a:gd name="connsiteX119" fmla="*/ 158524 w 336853"/>
                <a:gd name="connsiteY119" fmla="*/ 115191 h 317500"/>
                <a:gd name="connsiteX120" fmla="*/ 159847 w 336853"/>
                <a:gd name="connsiteY120" fmla="*/ 120457 h 317500"/>
                <a:gd name="connsiteX121" fmla="*/ 165138 w 336853"/>
                <a:gd name="connsiteY121" fmla="*/ 105976 h 317500"/>
                <a:gd name="connsiteX122" fmla="*/ 167784 w 336853"/>
                <a:gd name="connsiteY122" fmla="*/ 90178 h 317500"/>
                <a:gd name="connsiteX123" fmla="*/ 170430 w 336853"/>
                <a:gd name="connsiteY123" fmla="*/ 105976 h 317500"/>
                <a:gd name="connsiteX124" fmla="*/ 175722 w 336853"/>
                <a:gd name="connsiteY124" fmla="*/ 120457 h 317500"/>
                <a:gd name="connsiteX125" fmla="*/ 177045 w 336853"/>
                <a:gd name="connsiteY125" fmla="*/ 115191 h 317500"/>
                <a:gd name="connsiteX126" fmla="*/ 188951 w 336853"/>
                <a:gd name="connsiteY126" fmla="*/ 80963 h 317500"/>
                <a:gd name="connsiteX127" fmla="*/ 211441 w 336853"/>
                <a:gd name="connsiteY127" fmla="*/ 91494 h 317500"/>
                <a:gd name="connsiteX128" fmla="*/ 227316 w 336853"/>
                <a:gd name="connsiteY128" fmla="*/ 134938 h 317500"/>
                <a:gd name="connsiteX129" fmla="*/ 167784 w 336853"/>
                <a:gd name="connsiteY129" fmla="*/ 134938 h 317500"/>
                <a:gd name="connsiteX130" fmla="*/ 108253 w 336853"/>
                <a:gd name="connsiteY130" fmla="*/ 134938 h 317500"/>
                <a:gd name="connsiteX131" fmla="*/ 124128 w 336853"/>
                <a:gd name="connsiteY131" fmla="*/ 91494 h 317500"/>
                <a:gd name="connsiteX132" fmla="*/ 146617 w 336853"/>
                <a:gd name="connsiteY132" fmla="*/ 80963 h 317500"/>
                <a:gd name="connsiteX133" fmla="*/ 165180 w 336853"/>
                <a:gd name="connsiteY133" fmla="*/ 0 h 317500"/>
                <a:gd name="connsiteX134" fmla="*/ 180801 w 336853"/>
                <a:gd name="connsiteY134" fmla="*/ 3931 h 317500"/>
                <a:gd name="connsiteX135" fmla="*/ 187310 w 336853"/>
                <a:gd name="connsiteY135" fmla="*/ 10482 h 317500"/>
                <a:gd name="connsiteX136" fmla="*/ 195121 w 336853"/>
                <a:gd name="connsiteY136" fmla="*/ 35378 h 317500"/>
                <a:gd name="connsiteX137" fmla="*/ 195121 w 336853"/>
                <a:gd name="connsiteY137" fmla="*/ 39309 h 317500"/>
                <a:gd name="connsiteX138" fmla="*/ 196422 w 336853"/>
                <a:gd name="connsiteY138" fmla="*/ 49792 h 317500"/>
                <a:gd name="connsiteX139" fmla="*/ 192517 w 336853"/>
                <a:gd name="connsiteY139" fmla="*/ 58964 h 317500"/>
                <a:gd name="connsiteX140" fmla="*/ 174293 w 336853"/>
                <a:gd name="connsiteY140" fmla="*/ 81239 h 317500"/>
                <a:gd name="connsiteX141" fmla="*/ 161275 w 336853"/>
                <a:gd name="connsiteY141" fmla="*/ 81239 h 317500"/>
                <a:gd name="connsiteX142" fmla="*/ 143050 w 336853"/>
                <a:gd name="connsiteY142" fmla="*/ 58964 h 317500"/>
                <a:gd name="connsiteX143" fmla="*/ 137843 w 336853"/>
                <a:gd name="connsiteY143" fmla="*/ 49792 h 317500"/>
                <a:gd name="connsiteX144" fmla="*/ 140447 w 336853"/>
                <a:gd name="connsiteY144" fmla="*/ 39309 h 317500"/>
                <a:gd name="connsiteX145" fmla="*/ 139145 w 336853"/>
                <a:gd name="connsiteY145" fmla="*/ 35378 h 317500"/>
                <a:gd name="connsiteX146" fmla="*/ 139145 w 336853"/>
                <a:gd name="connsiteY146" fmla="*/ 23585 h 317500"/>
                <a:gd name="connsiteX147" fmla="*/ 146956 w 336853"/>
                <a:gd name="connsiteY147" fmla="*/ 10482 h 317500"/>
                <a:gd name="connsiteX148" fmla="*/ 153464 w 336853"/>
                <a:gd name="connsiteY148" fmla="*/ 5241 h 317500"/>
                <a:gd name="connsiteX149" fmla="*/ 159973 w 336853"/>
                <a:gd name="connsiteY149" fmla="*/ 1310 h 317500"/>
                <a:gd name="connsiteX150" fmla="*/ 165180 w 336853"/>
                <a:gd name="connsiteY150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336853" h="317500">
                  <a:moveTo>
                    <a:pt x="256155" y="263525"/>
                  </a:moveTo>
                  <a:cubicBezTo>
                    <a:pt x="256155" y="263525"/>
                    <a:pt x="256155" y="263525"/>
                    <a:pt x="268061" y="299070"/>
                  </a:cubicBezTo>
                  <a:cubicBezTo>
                    <a:pt x="268061" y="299070"/>
                    <a:pt x="268061" y="299070"/>
                    <a:pt x="269384" y="303019"/>
                  </a:cubicBezTo>
                  <a:cubicBezTo>
                    <a:pt x="269384" y="303019"/>
                    <a:pt x="269384" y="303019"/>
                    <a:pt x="274676" y="289855"/>
                  </a:cubicBezTo>
                  <a:cubicBezTo>
                    <a:pt x="262770" y="274057"/>
                    <a:pt x="274676" y="272740"/>
                    <a:pt x="277322" y="272740"/>
                  </a:cubicBezTo>
                  <a:cubicBezTo>
                    <a:pt x="279968" y="272740"/>
                    <a:pt x="291874" y="274057"/>
                    <a:pt x="279968" y="289855"/>
                  </a:cubicBezTo>
                  <a:cubicBezTo>
                    <a:pt x="279968" y="289855"/>
                    <a:pt x="279968" y="289855"/>
                    <a:pt x="285259" y="303019"/>
                  </a:cubicBezTo>
                  <a:cubicBezTo>
                    <a:pt x="285259" y="303019"/>
                    <a:pt x="285259" y="303019"/>
                    <a:pt x="286582" y="299070"/>
                  </a:cubicBezTo>
                  <a:cubicBezTo>
                    <a:pt x="286582" y="299070"/>
                    <a:pt x="286582" y="299070"/>
                    <a:pt x="298489" y="263525"/>
                  </a:cubicBezTo>
                  <a:cubicBezTo>
                    <a:pt x="298489" y="263525"/>
                    <a:pt x="306426" y="268791"/>
                    <a:pt x="320978" y="275373"/>
                  </a:cubicBezTo>
                  <a:cubicBezTo>
                    <a:pt x="336853" y="280639"/>
                    <a:pt x="336853" y="293804"/>
                    <a:pt x="336853" y="317500"/>
                  </a:cubicBezTo>
                  <a:cubicBezTo>
                    <a:pt x="336853" y="317500"/>
                    <a:pt x="336853" y="317500"/>
                    <a:pt x="217790" y="317500"/>
                  </a:cubicBezTo>
                  <a:cubicBezTo>
                    <a:pt x="219113" y="293804"/>
                    <a:pt x="217790" y="280639"/>
                    <a:pt x="233665" y="275373"/>
                  </a:cubicBezTo>
                  <a:cubicBezTo>
                    <a:pt x="248217" y="268791"/>
                    <a:pt x="256155" y="263525"/>
                    <a:pt x="256155" y="263525"/>
                  </a:cubicBezTo>
                  <a:close/>
                  <a:moveTo>
                    <a:pt x="37966" y="263525"/>
                  </a:moveTo>
                  <a:cubicBezTo>
                    <a:pt x="37966" y="263525"/>
                    <a:pt x="37966" y="263525"/>
                    <a:pt x="48433" y="299070"/>
                  </a:cubicBezTo>
                  <a:cubicBezTo>
                    <a:pt x="48433" y="299070"/>
                    <a:pt x="48433" y="299070"/>
                    <a:pt x="51050" y="303019"/>
                  </a:cubicBezTo>
                  <a:cubicBezTo>
                    <a:pt x="51050" y="303019"/>
                    <a:pt x="51050" y="303019"/>
                    <a:pt x="54975" y="289855"/>
                  </a:cubicBezTo>
                  <a:cubicBezTo>
                    <a:pt x="44508" y="274057"/>
                    <a:pt x="56284" y="272740"/>
                    <a:pt x="58900" y="272740"/>
                  </a:cubicBezTo>
                  <a:cubicBezTo>
                    <a:pt x="60209" y="272740"/>
                    <a:pt x="73293" y="274057"/>
                    <a:pt x="61517" y="289855"/>
                  </a:cubicBezTo>
                  <a:cubicBezTo>
                    <a:pt x="61517" y="289855"/>
                    <a:pt x="61517" y="289855"/>
                    <a:pt x="66751" y="303019"/>
                  </a:cubicBezTo>
                  <a:cubicBezTo>
                    <a:pt x="66751" y="303019"/>
                    <a:pt x="66751" y="303019"/>
                    <a:pt x="68059" y="299070"/>
                  </a:cubicBezTo>
                  <a:cubicBezTo>
                    <a:pt x="68059" y="299070"/>
                    <a:pt x="68059" y="299070"/>
                    <a:pt x="78526" y="263525"/>
                  </a:cubicBezTo>
                  <a:cubicBezTo>
                    <a:pt x="78526" y="263525"/>
                    <a:pt x="87685" y="268791"/>
                    <a:pt x="102077" y="275373"/>
                  </a:cubicBezTo>
                  <a:cubicBezTo>
                    <a:pt x="117778" y="280639"/>
                    <a:pt x="116469" y="293804"/>
                    <a:pt x="116469" y="317500"/>
                  </a:cubicBezTo>
                  <a:cubicBezTo>
                    <a:pt x="116469" y="317500"/>
                    <a:pt x="116469" y="317500"/>
                    <a:pt x="23" y="317500"/>
                  </a:cubicBezTo>
                  <a:cubicBezTo>
                    <a:pt x="23" y="293804"/>
                    <a:pt x="-1285" y="280639"/>
                    <a:pt x="15724" y="275373"/>
                  </a:cubicBezTo>
                  <a:cubicBezTo>
                    <a:pt x="30116" y="268791"/>
                    <a:pt x="37966" y="263525"/>
                    <a:pt x="37966" y="263525"/>
                  </a:cubicBezTo>
                  <a:close/>
                  <a:moveTo>
                    <a:pt x="212235" y="236538"/>
                  </a:moveTo>
                  <a:cubicBezTo>
                    <a:pt x="215304" y="236538"/>
                    <a:pt x="217792" y="239381"/>
                    <a:pt x="217792" y="242888"/>
                  </a:cubicBezTo>
                  <a:cubicBezTo>
                    <a:pt x="217792" y="246395"/>
                    <a:pt x="215304" y="249238"/>
                    <a:pt x="212235" y="249238"/>
                  </a:cubicBezTo>
                  <a:cubicBezTo>
                    <a:pt x="209166" y="249238"/>
                    <a:pt x="206678" y="246395"/>
                    <a:pt x="206678" y="242888"/>
                  </a:cubicBezTo>
                  <a:cubicBezTo>
                    <a:pt x="206678" y="239381"/>
                    <a:pt x="209166" y="236538"/>
                    <a:pt x="212235" y="236538"/>
                  </a:cubicBezTo>
                  <a:close/>
                  <a:moveTo>
                    <a:pt x="124128" y="236538"/>
                  </a:moveTo>
                  <a:cubicBezTo>
                    <a:pt x="127635" y="236538"/>
                    <a:pt x="130478" y="239381"/>
                    <a:pt x="130478" y="242888"/>
                  </a:cubicBezTo>
                  <a:cubicBezTo>
                    <a:pt x="130478" y="246395"/>
                    <a:pt x="127635" y="249238"/>
                    <a:pt x="124128" y="249238"/>
                  </a:cubicBezTo>
                  <a:cubicBezTo>
                    <a:pt x="120621" y="249238"/>
                    <a:pt x="117778" y="246395"/>
                    <a:pt x="117778" y="242888"/>
                  </a:cubicBezTo>
                  <a:cubicBezTo>
                    <a:pt x="117778" y="239381"/>
                    <a:pt x="120621" y="236538"/>
                    <a:pt x="124128" y="236538"/>
                  </a:cubicBezTo>
                  <a:close/>
                  <a:moveTo>
                    <a:pt x="196360" y="227013"/>
                  </a:moveTo>
                  <a:cubicBezTo>
                    <a:pt x="199429" y="227013"/>
                    <a:pt x="201917" y="229856"/>
                    <a:pt x="201917" y="233363"/>
                  </a:cubicBezTo>
                  <a:cubicBezTo>
                    <a:pt x="201917" y="236870"/>
                    <a:pt x="199429" y="239713"/>
                    <a:pt x="196360" y="239713"/>
                  </a:cubicBezTo>
                  <a:cubicBezTo>
                    <a:pt x="193291" y="239713"/>
                    <a:pt x="190803" y="236870"/>
                    <a:pt x="190803" y="233363"/>
                  </a:cubicBezTo>
                  <a:cubicBezTo>
                    <a:pt x="190803" y="229856"/>
                    <a:pt x="193291" y="227013"/>
                    <a:pt x="196360" y="227013"/>
                  </a:cubicBezTo>
                  <a:close/>
                  <a:moveTo>
                    <a:pt x="138415" y="227013"/>
                  </a:moveTo>
                  <a:cubicBezTo>
                    <a:pt x="141922" y="227013"/>
                    <a:pt x="144765" y="229856"/>
                    <a:pt x="144765" y="233363"/>
                  </a:cubicBezTo>
                  <a:cubicBezTo>
                    <a:pt x="144765" y="236870"/>
                    <a:pt x="141922" y="239713"/>
                    <a:pt x="138415" y="239713"/>
                  </a:cubicBezTo>
                  <a:cubicBezTo>
                    <a:pt x="134908" y="239713"/>
                    <a:pt x="132065" y="236870"/>
                    <a:pt x="132065" y="233363"/>
                  </a:cubicBezTo>
                  <a:cubicBezTo>
                    <a:pt x="132065" y="229856"/>
                    <a:pt x="134908" y="227013"/>
                    <a:pt x="138415" y="227013"/>
                  </a:cubicBezTo>
                  <a:close/>
                  <a:moveTo>
                    <a:pt x="185405" y="218758"/>
                  </a:moveTo>
                  <a:cubicBezTo>
                    <a:pt x="187945" y="221298"/>
                    <a:pt x="189215" y="223838"/>
                    <a:pt x="187945" y="226378"/>
                  </a:cubicBezTo>
                  <a:cubicBezTo>
                    <a:pt x="185405" y="230188"/>
                    <a:pt x="182865" y="230188"/>
                    <a:pt x="179055" y="228918"/>
                  </a:cubicBezTo>
                  <a:cubicBezTo>
                    <a:pt x="176515" y="226378"/>
                    <a:pt x="176515" y="223838"/>
                    <a:pt x="177785" y="221298"/>
                  </a:cubicBezTo>
                  <a:cubicBezTo>
                    <a:pt x="179055" y="217488"/>
                    <a:pt x="182865" y="217488"/>
                    <a:pt x="185405" y="218758"/>
                  </a:cubicBezTo>
                  <a:close/>
                  <a:moveTo>
                    <a:pt x="149210" y="218758"/>
                  </a:moveTo>
                  <a:cubicBezTo>
                    <a:pt x="152068" y="217488"/>
                    <a:pt x="156354" y="217488"/>
                    <a:pt x="159212" y="221298"/>
                  </a:cubicBezTo>
                  <a:cubicBezTo>
                    <a:pt x="160641" y="223838"/>
                    <a:pt x="159212" y="226378"/>
                    <a:pt x="156354" y="228918"/>
                  </a:cubicBezTo>
                  <a:cubicBezTo>
                    <a:pt x="153497" y="230188"/>
                    <a:pt x="149210" y="230188"/>
                    <a:pt x="147782" y="226378"/>
                  </a:cubicBezTo>
                  <a:cubicBezTo>
                    <a:pt x="146353" y="223838"/>
                    <a:pt x="146353" y="221298"/>
                    <a:pt x="149210" y="218758"/>
                  </a:cubicBezTo>
                  <a:close/>
                  <a:moveTo>
                    <a:pt x="167785" y="207963"/>
                  </a:moveTo>
                  <a:cubicBezTo>
                    <a:pt x="170854" y="207963"/>
                    <a:pt x="173342" y="210451"/>
                    <a:pt x="173342" y="213520"/>
                  </a:cubicBezTo>
                  <a:cubicBezTo>
                    <a:pt x="173342" y="216589"/>
                    <a:pt x="170854" y="219077"/>
                    <a:pt x="167785" y="219077"/>
                  </a:cubicBezTo>
                  <a:cubicBezTo>
                    <a:pt x="164716" y="219077"/>
                    <a:pt x="162228" y="216589"/>
                    <a:pt x="162228" y="213520"/>
                  </a:cubicBezTo>
                  <a:cubicBezTo>
                    <a:pt x="162228" y="210451"/>
                    <a:pt x="164716" y="207963"/>
                    <a:pt x="167785" y="207963"/>
                  </a:cubicBezTo>
                  <a:close/>
                  <a:moveTo>
                    <a:pt x="167785" y="190500"/>
                  </a:moveTo>
                  <a:cubicBezTo>
                    <a:pt x="170854" y="190500"/>
                    <a:pt x="173342" y="193343"/>
                    <a:pt x="173342" y="196850"/>
                  </a:cubicBezTo>
                  <a:cubicBezTo>
                    <a:pt x="173342" y="200357"/>
                    <a:pt x="170854" y="203200"/>
                    <a:pt x="167785" y="203200"/>
                  </a:cubicBezTo>
                  <a:cubicBezTo>
                    <a:pt x="164716" y="203200"/>
                    <a:pt x="162228" y="200357"/>
                    <a:pt x="162228" y="196850"/>
                  </a:cubicBezTo>
                  <a:cubicBezTo>
                    <a:pt x="162228" y="193343"/>
                    <a:pt x="164716" y="190500"/>
                    <a:pt x="167785" y="190500"/>
                  </a:cubicBezTo>
                  <a:close/>
                  <a:moveTo>
                    <a:pt x="269512" y="182286"/>
                  </a:moveTo>
                  <a:cubicBezTo>
                    <a:pt x="270813" y="182286"/>
                    <a:pt x="273417" y="182286"/>
                    <a:pt x="276020" y="182286"/>
                  </a:cubicBezTo>
                  <a:cubicBezTo>
                    <a:pt x="281228" y="180975"/>
                    <a:pt x="286435" y="182286"/>
                    <a:pt x="290340" y="184906"/>
                  </a:cubicBezTo>
                  <a:cubicBezTo>
                    <a:pt x="295547" y="187527"/>
                    <a:pt x="296849" y="191458"/>
                    <a:pt x="296849" y="191458"/>
                  </a:cubicBezTo>
                  <a:cubicBezTo>
                    <a:pt x="296849" y="191458"/>
                    <a:pt x="309866" y="192768"/>
                    <a:pt x="304659" y="216354"/>
                  </a:cubicBezTo>
                  <a:cubicBezTo>
                    <a:pt x="304659" y="217664"/>
                    <a:pt x="304659" y="218974"/>
                    <a:pt x="304659" y="220285"/>
                  </a:cubicBezTo>
                  <a:cubicBezTo>
                    <a:pt x="307263" y="220285"/>
                    <a:pt x="309866" y="221595"/>
                    <a:pt x="307263" y="230767"/>
                  </a:cubicBezTo>
                  <a:cubicBezTo>
                    <a:pt x="304659" y="238629"/>
                    <a:pt x="303357" y="239940"/>
                    <a:pt x="302056" y="239940"/>
                  </a:cubicBezTo>
                  <a:cubicBezTo>
                    <a:pt x="300754" y="249112"/>
                    <a:pt x="294245" y="258284"/>
                    <a:pt x="283831" y="262215"/>
                  </a:cubicBezTo>
                  <a:cubicBezTo>
                    <a:pt x="279926" y="263525"/>
                    <a:pt x="274719" y="263525"/>
                    <a:pt x="270813" y="262215"/>
                  </a:cubicBezTo>
                  <a:cubicBezTo>
                    <a:pt x="260399" y="258284"/>
                    <a:pt x="253891" y="249112"/>
                    <a:pt x="252589" y="239940"/>
                  </a:cubicBezTo>
                  <a:cubicBezTo>
                    <a:pt x="251287" y="239940"/>
                    <a:pt x="249985" y="238629"/>
                    <a:pt x="247382" y="232078"/>
                  </a:cubicBezTo>
                  <a:cubicBezTo>
                    <a:pt x="244778" y="221595"/>
                    <a:pt x="247382" y="220285"/>
                    <a:pt x="249985" y="220285"/>
                  </a:cubicBezTo>
                  <a:cubicBezTo>
                    <a:pt x="249985" y="218974"/>
                    <a:pt x="249985" y="217664"/>
                    <a:pt x="248684" y="216354"/>
                  </a:cubicBezTo>
                  <a:cubicBezTo>
                    <a:pt x="248684" y="212423"/>
                    <a:pt x="248684" y="208492"/>
                    <a:pt x="248684" y="204561"/>
                  </a:cubicBezTo>
                  <a:cubicBezTo>
                    <a:pt x="249985" y="199320"/>
                    <a:pt x="252589" y="195389"/>
                    <a:pt x="256494" y="191458"/>
                  </a:cubicBezTo>
                  <a:cubicBezTo>
                    <a:pt x="257796" y="190147"/>
                    <a:pt x="260399" y="187527"/>
                    <a:pt x="263003" y="186217"/>
                  </a:cubicBezTo>
                  <a:cubicBezTo>
                    <a:pt x="264305" y="184906"/>
                    <a:pt x="266908" y="183596"/>
                    <a:pt x="269512" y="182286"/>
                  </a:cubicBezTo>
                  <a:close/>
                  <a:moveTo>
                    <a:pt x="50941" y="182286"/>
                  </a:moveTo>
                  <a:cubicBezTo>
                    <a:pt x="52269" y="182286"/>
                    <a:pt x="54926" y="182286"/>
                    <a:pt x="56254" y="182286"/>
                  </a:cubicBezTo>
                  <a:cubicBezTo>
                    <a:pt x="62896" y="180975"/>
                    <a:pt x="68209" y="182286"/>
                    <a:pt x="72194" y="184906"/>
                  </a:cubicBezTo>
                  <a:cubicBezTo>
                    <a:pt x="77507" y="187527"/>
                    <a:pt x="78836" y="191458"/>
                    <a:pt x="78836" y="191458"/>
                  </a:cubicBezTo>
                  <a:cubicBezTo>
                    <a:pt x="78836" y="191458"/>
                    <a:pt x="90791" y="192768"/>
                    <a:pt x="86806" y="216354"/>
                  </a:cubicBezTo>
                  <a:cubicBezTo>
                    <a:pt x="86806" y="217664"/>
                    <a:pt x="86806" y="218974"/>
                    <a:pt x="85477" y="220285"/>
                  </a:cubicBezTo>
                  <a:cubicBezTo>
                    <a:pt x="88134" y="220285"/>
                    <a:pt x="90791" y="221595"/>
                    <a:pt x="88134" y="230767"/>
                  </a:cubicBezTo>
                  <a:cubicBezTo>
                    <a:pt x="86806" y="238629"/>
                    <a:pt x="84149" y="239940"/>
                    <a:pt x="82821" y="239940"/>
                  </a:cubicBezTo>
                  <a:cubicBezTo>
                    <a:pt x="81492" y="249112"/>
                    <a:pt x="74851" y="258284"/>
                    <a:pt x="65553" y="262215"/>
                  </a:cubicBezTo>
                  <a:cubicBezTo>
                    <a:pt x="60239" y="263525"/>
                    <a:pt x="56254" y="263525"/>
                    <a:pt x="52269" y="262215"/>
                  </a:cubicBezTo>
                  <a:cubicBezTo>
                    <a:pt x="41643" y="258284"/>
                    <a:pt x="35001" y="249112"/>
                    <a:pt x="33673" y="239940"/>
                  </a:cubicBezTo>
                  <a:cubicBezTo>
                    <a:pt x="32344" y="239940"/>
                    <a:pt x="29688" y="238629"/>
                    <a:pt x="28359" y="232078"/>
                  </a:cubicBezTo>
                  <a:cubicBezTo>
                    <a:pt x="25703" y="221595"/>
                    <a:pt x="28359" y="220285"/>
                    <a:pt x="31016" y="220285"/>
                  </a:cubicBezTo>
                  <a:cubicBezTo>
                    <a:pt x="31016" y="218974"/>
                    <a:pt x="29688" y="217664"/>
                    <a:pt x="29688" y="216354"/>
                  </a:cubicBezTo>
                  <a:cubicBezTo>
                    <a:pt x="28359" y="212423"/>
                    <a:pt x="28359" y="208492"/>
                    <a:pt x="29688" y="204561"/>
                  </a:cubicBezTo>
                  <a:cubicBezTo>
                    <a:pt x="31016" y="199320"/>
                    <a:pt x="33673" y="195389"/>
                    <a:pt x="37658" y="191458"/>
                  </a:cubicBezTo>
                  <a:cubicBezTo>
                    <a:pt x="38986" y="190147"/>
                    <a:pt x="41643" y="187527"/>
                    <a:pt x="44299" y="186217"/>
                  </a:cubicBezTo>
                  <a:cubicBezTo>
                    <a:pt x="45628" y="184906"/>
                    <a:pt x="48284" y="183596"/>
                    <a:pt x="50941" y="182286"/>
                  </a:cubicBezTo>
                  <a:close/>
                  <a:moveTo>
                    <a:pt x="167785" y="173038"/>
                  </a:moveTo>
                  <a:cubicBezTo>
                    <a:pt x="170854" y="173038"/>
                    <a:pt x="173342" y="175881"/>
                    <a:pt x="173342" y="179388"/>
                  </a:cubicBezTo>
                  <a:cubicBezTo>
                    <a:pt x="173342" y="182895"/>
                    <a:pt x="170854" y="185738"/>
                    <a:pt x="167785" y="185738"/>
                  </a:cubicBezTo>
                  <a:cubicBezTo>
                    <a:pt x="164716" y="185738"/>
                    <a:pt x="162228" y="182895"/>
                    <a:pt x="162228" y="179388"/>
                  </a:cubicBezTo>
                  <a:cubicBezTo>
                    <a:pt x="162228" y="175881"/>
                    <a:pt x="164716" y="173038"/>
                    <a:pt x="167785" y="173038"/>
                  </a:cubicBezTo>
                  <a:close/>
                  <a:moveTo>
                    <a:pt x="168402" y="155575"/>
                  </a:moveTo>
                  <a:cubicBezTo>
                    <a:pt x="169636" y="155575"/>
                    <a:pt x="170871" y="155575"/>
                    <a:pt x="172106" y="156986"/>
                  </a:cubicBezTo>
                  <a:cubicBezTo>
                    <a:pt x="173341" y="158397"/>
                    <a:pt x="173341" y="159808"/>
                    <a:pt x="173341" y="161219"/>
                  </a:cubicBezTo>
                  <a:cubicBezTo>
                    <a:pt x="173341" y="164041"/>
                    <a:pt x="173341" y="165453"/>
                    <a:pt x="172106" y="166864"/>
                  </a:cubicBezTo>
                  <a:cubicBezTo>
                    <a:pt x="170871" y="166864"/>
                    <a:pt x="169636" y="168275"/>
                    <a:pt x="168402" y="168275"/>
                  </a:cubicBezTo>
                  <a:cubicBezTo>
                    <a:pt x="167167" y="168275"/>
                    <a:pt x="165932" y="166864"/>
                    <a:pt x="164697" y="166864"/>
                  </a:cubicBezTo>
                  <a:cubicBezTo>
                    <a:pt x="163463" y="165453"/>
                    <a:pt x="162228" y="164041"/>
                    <a:pt x="162228" y="161219"/>
                  </a:cubicBezTo>
                  <a:cubicBezTo>
                    <a:pt x="162228" y="159808"/>
                    <a:pt x="163463" y="158397"/>
                    <a:pt x="164697" y="156986"/>
                  </a:cubicBezTo>
                  <a:cubicBezTo>
                    <a:pt x="165932" y="155575"/>
                    <a:pt x="167167" y="155575"/>
                    <a:pt x="168402" y="155575"/>
                  </a:cubicBezTo>
                  <a:close/>
                  <a:moveTo>
                    <a:pt x="146617" y="80963"/>
                  </a:moveTo>
                  <a:cubicBezTo>
                    <a:pt x="146617" y="80963"/>
                    <a:pt x="146617" y="80963"/>
                    <a:pt x="158524" y="115191"/>
                  </a:cubicBezTo>
                  <a:cubicBezTo>
                    <a:pt x="158524" y="115191"/>
                    <a:pt x="158524" y="115191"/>
                    <a:pt x="159847" y="120457"/>
                  </a:cubicBezTo>
                  <a:cubicBezTo>
                    <a:pt x="159847" y="120457"/>
                    <a:pt x="159847" y="120457"/>
                    <a:pt x="165138" y="105976"/>
                  </a:cubicBezTo>
                  <a:cubicBezTo>
                    <a:pt x="153232" y="90178"/>
                    <a:pt x="165138" y="90178"/>
                    <a:pt x="167784" y="90178"/>
                  </a:cubicBezTo>
                  <a:cubicBezTo>
                    <a:pt x="170430" y="90178"/>
                    <a:pt x="182336" y="90178"/>
                    <a:pt x="170430" y="105976"/>
                  </a:cubicBezTo>
                  <a:cubicBezTo>
                    <a:pt x="170430" y="105976"/>
                    <a:pt x="170430" y="105976"/>
                    <a:pt x="175722" y="120457"/>
                  </a:cubicBezTo>
                  <a:cubicBezTo>
                    <a:pt x="175722" y="120457"/>
                    <a:pt x="175722" y="120457"/>
                    <a:pt x="177045" y="115191"/>
                  </a:cubicBezTo>
                  <a:cubicBezTo>
                    <a:pt x="177045" y="115191"/>
                    <a:pt x="177045" y="115191"/>
                    <a:pt x="188951" y="80963"/>
                  </a:cubicBezTo>
                  <a:cubicBezTo>
                    <a:pt x="188951" y="80963"/>
                    <a:pt x="196889" y="86229"/>
                    <a:pt x="211441" y="91494"/>
                  </a:cubicBezTo>
                  <a:cubicBezTo>
                    <a:pt x="227316" y="98077"/>
                    <a:pt x="225993" y="111241"/>
                    <a:pt x="227316" y="134938"/>
                  </a:cubicBezTo>
                  <a:cubicBezTo>
                    <a:pt x="227316" y="134938"/>
                    <a:pt x="227316" y="134938"/>
                    <a:pt x="167784" y="134938"/>
                  </a:cubicBezTo>
                  <a:lnTo>
                    <a:pt x="108253" y="134938"/>
                  </a:lnTo>
                  <a:cubicBezTo>
                    <a:pt x="108253" y="111241"/>
                    <a:pt x="108253" y="98077"/>
                    <a:pt x="124128" y="91494"/>
                  </a:cubicBezTo>
                  <a:cubicBezTo>
                    <a:pt x="138680" y="86229"/>
                    <a:pt x="146617" y="80963"/>
                    <a:pt x="146617" y="80963"/>
                  </a:cubicBezTo>
                  <a:close/>
                  <a:moveTo>
                    <a:pt x="165180" y="0"/>
                  </a:moveTo>
                  <a:cubicBezTo>
                    <a:pt x="171689" y="0"/>
                    <a:pt x="176896" y="1310"/>
                    <a:pt x="180801" y="3931"/>
                  </a:cubicBezTo>
                  <a:cubicBezTo>
                    <a:pt x="186008" y="6551"/>
                    <a:pt x="187310" y="10482"/>
                    <a:pt x="187310" y="10482"/>
                  </a:cubicBezTo>
                  <a:cubicBezTo>
                    <a:pt x="187310" y="10482"/>
                    <a:pt x="199026" y="10482"/>
                    <a:pt x="195121" y="35378"/>
                  </a:cubicBezTo>
                  <a:cubicBezTo>
                    <a:pt x="195121" y="36689"/>
                    <a:pt x="195121" y="37999"/>
                    <a:pt x="195121" y="39309"/>
                  </a:cubicBezTo>
                  <a:cubicBezTo>
                    <a:pt x="196422" y="39309"/>
                    <a:pt x="200328" y="40620"/>
                    <a:pt x="196422" y="49792"/>
                  </a:cubicBezTo>
                  <a:cubicBezTo>
                    <a:pt x="195121" y="56343"/>
                    <a:pt x="193819" y="58964"/>
                    <a:pt x="192517" y="58964"/>
                  </a:cubicBezTo>
                  <a:cubicBezTo>
                    <a:pt x="191215" y="66826"/>
                    <a:pt x="184707" y="77308"/>
                    <a:pt x="174293" y="81239"/>
                  </a:cubicBezTo>
                  <a:cubicBezTo>
                    <a:pt x="170387" y="82550"/>
                    <a:pt x="165180" y="82550"/>
                    <a:pt x="161275" y="81239"/>
                  </a:cubicBezTo>
                  <a:cubicBezTo>
                    <a:pt x="150861" y="77308"/>
                    <a:pt x="144352" y="66826"/>
                    <a:pt x="143050" y="58964"/>
                  </a:cubicBezTo>
                  <a:cubicBezTo>
                    <a:pt x="141749" y="58964"/>
                    <a:pt x="139145" y="56343"/>
                    <a:pt x="137843" y="49792"/>
                  </a:cubicBezTo>
                  <a:cubicBezTo>
                    <a:pt x="135240" y="40620"/>
                    <a:pt x="137843" y="39309"/>
                    <a:pt x="140447" y="39309"/>
                  </a:cubicBezTo>
                  <a:cubicBezTo>
                    <a:pt x="140447" y="37999"/>
                    <a:pt x="139145" y="36689"/>
                    <a:pt x="139145" y="35378"/>
                  </a:cubicBezTo>
                  <a:cubicBezTo>
                    <a:pt x="139145" y="31447"/>
                    <a:pt x="137843" y="27516"/>
                    <a:pt x="139145" y="23585"/>
                  </a:cubicBezTo>
                  <a:cubicBezTo>
                    <a:pt x="140447" y="18344"/>
                    <a:pt x="143050" y="13103"/>
                    <a:pt x="146956" y="10482"/>
                  </a:cubicBezTo>
                  <a:cubicBezTo>
                    <a:pt x="148257" y="7862"/>
                    <a:pt x="150861" y="6551"/>
                    <a:pt x="153464" y="5241"/>
                  </a:cubicBezTo>
                  <a:cubicBezTo>
                    <a:pt x="154766" y="3931"/>
                    <a:pt x="157370" y="2620"/>
                    <a:pt x="159973" y="1310"/>
                  </a:cubicBezTo>
                  <a:cubicBezTo>
                    <a:pt x="161275" y="1310"/>
                    <a:pt x="163878" y="0"/>
                    <a:pt x="165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910B5B7-2458-41DB-A8CE-B4EB0FC8AA8D}"/>
              </a:ext>
            </a:extLst>
          </p:cNvPr>
          <p:cNvGrpSpPr/>
          <p:nvPr/>
        </p:nvGrpSpPr>
        <p:grpSpPr>
          <a:xfrm>
            <a:off x="6569733" y="3025234"/>
            <a:ext cx="1008558" cy="869446"/>
            <a:chOff x="6403989" y="2882351"/>
            <a:chExt cx="1340045" cy="1155212"/>
          </a:xfrm>
        </p:grpSpPr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4EB2C5F8-778E-4B45-B10F-79C2BFA78B5F}"/>
                </a:ext>
              </a:extLst>
            </p:cNvPr>
            <p:cNvSpPr/>
            <p:nvPr/>
          </p:nvSpPr>
          <p:spPr>
            <a:xfrm>
              <a:off x="6403989" y="2882351"/>
              <a:ext cx="1340045" cy="1155212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六边形 35">
              <a:extLst>
                <a:ext uri="{FF2B5EF4-FFF2-40B4-BE49-F238E27FC236}">
                  <a16:creationId xmlns:a16="http://schemas.microsoft.com/office/drawing/2014/main" id="{2CAF8DD8-8BD2-4C0E-84EF-4639407A7FE5}"/>
                </a:ext>
              </a:extLst>
            </p:cNvPr>
            <p:cNvSpPr/>
            <p:nvPr/>
          </p:nvSpPr>
          <p:spPr>
            <a:xfrm>
              <a:off x="6765620" y="3123821"/>
              <a:ext cx="616785" cy="699242"/>
            </a:xfrm>
            <a:custGeom>
              <a:avLst/>
              <a:gdLst>
                <a:gd name="connsiteX0" fmla="*/ 85348 w 296863"/>
                <a:gd name="connsiteY0" fmla="*/ 236537 h 336550"/>
                <a:gd name="connsiteX1" fmla="*/ 211516 w 296863"/>
                <a:gd name="connsiteY1" fmla="*/ 236537 h 336550"/>
                <a:gd name="connsiteX2" fmla="*/ 228601 w 296863"/>
                <a:gd name="connsiteY2" fmla="*/ 253206 h 336550"/>
                <a:gd name="connsiteX3" fmla="*/ 211516 w 296863"/>
                <a:gd name="connsiteY3" fmla="*/ 269875 h 336550"/>
                <a:gd name="connsiteX4" fmla="*/ 85348 w 296863"/>
                <a:gd name="connsiteY4" fmla="*/ 269875 h 336550"/>
                <a:gd name="connsiteX5" fmla="*/ 68263 w 296863"/>
                <a:gd name="connsiteY5" fmla="*/ 253206 h 336550"/>
                <a:gd name="connsiteX6" fmla="*/ 85348 w 296863"/>
                <a:gd name="connsiteY6" fmla="*/ 236537 h 336550"/>
                <a:gd name="connsiteX7" fmla="*/ 85348 w 296863"/>
                <a:gd name="connsiteY7" fmla="*/ 173037 h 336550"/>
                <a:gd name="connsiteX8" fmla="*/ 211516 w 296863"/>
                <a:gd name="connsiteY8" fmla="*/ 173037 h 336550"/>
                <a:gd name="connsiteX9" fmla="*/ 228601 w 296863"/>
                <a:gd name="connsiteY9" fmla="*/ 190373 h 336550"/>
                <a:gd name="connsiteX10" fmla="*/ 211516 w 296863"/>
                <a:gd name="connsiteY10" fmla="*/ 206375 h 336550"/>
                <a:gd name="connsiteX11" fmla="*/ 85348 w 296863"/>
                <a:gd name="connsiteY11" fmla="*/ 206375 h 336550"/>
                <a:gd name="connsiteX12" fmla="*/ 68263 w 296863"/>
                <a:gd name="connsiteY12" fmla="*/ 190373 h 336550"/>
                <a:gd name="connsiteX13" fmla="*/ 85348 w 296863"/>
                <a:gd name="connsiteY13" fmla="*/ 173037 h 336550"/>
                <a:gd name="connsiteX14" fmla="*/ 164614 w 296863"/>
                <a:gd name="connsiteY14" fmla="*/ 115887 h 336550"/>
                <a:gd name="connsiteX15" fmla="*/ 211625 w 296863"/>
                <a:gd name="connsiteY15" fmla="*/ 115887 h 336550"/>
                <a:gd name="connsiteX16" fmla="*/ 228601 w 296863"/>
                <a:gd name="connsiteY16" fmla="*/ 133349 h 336550"/>
                <a:gd name="connsiteX17" fmla="*/ 211625 w 296863"/>
                <a:gd name="connsiteY17" fmla="*/ 150812 h 336550"/>
                <a:gd name="connsiteX18" fmla="*/ 164614 w 296863"/>
                <a:gd name="connsiteY18" fmla="*/ 150812 h 336550"/>
                <a:gd name="connsiteX19" fmla="*/ 147638 w 296863"/>
                <a:gd name="connsiteY19" fmla="*/ 133349 h 336550"/>
                <a:gd name="connsiteX20" fmla="*/ 164614 w 296863"/>
                <a:gd name="connsiteY20" fmla="*/ 115887 h 336550"/>
                <a:gd name="connsiteX21" fmla="*/ 164614 w 296863"/>
                <a:gd name="connsiteY21" fmla="*/ 61912 h 336550"/>
                <a:gd name="connsiteX22" fmla="*/ 211625 w 296863"/>
                <a:gd name="connsiteY22" fmla="*/ 61912 h 336550"/>
                <a:gd name="connsiteX23" fmla="*/ 228601 w 296863"/>
                <a:gd name="connsiteY23" fmla="*/ 77152 h 336550"/>
                <a:gd name="connsiteX24" fmla="*/ 211625 w 296863"/>
                <a:gd name="connsiteY24" fmla="*/ 93662 h 336550"/>
                <a:gd name="connsiteX25" fmla="*/ 164614 w 296863"/>
                <a:gd name="connsiteY25" fmla="*/ 93662 h 336550"/>
                <a:gd name="connsiteX26" fmla="*/ 147638 w 296863"/>
                <a:gd name="connsiteY26" fmla="*/ 77152 h 336550"/>
                <a:gd name="connsiteX27" fmla="*/ 164614 w 296863"/>
                <a:gd name="connsiteY27" fmla="*/ 61912 h 336550"/>
                <a:gd name="connsiteX28" fmla="*/ 127397 w 296863"/>
                <a:gd name="connsiteY28" fmla="*/ 22225 h 336550"/>
                <a:gd name="connsiteX29" fmla="*/ 127397 w 296863"/>
                <a:gd name="connsiteY29" fmla="*/ 110381 h 336550"/>
                <a:gd name="connsiteX30" fmla="*/ 111621 w 296863"/>
                <a:gd name="connsiteY30" fmla="*/ 124854 h 336550"/>
                <a:gd name="connsiteX31" fmla="*/ 22225 w 296863"/>
                <a:gd name="connsiteY31" fmla="*/ 124854 h 336550"/>
                <a:gd name="connsiteX32" fmla="*/ 22225 w 296863"/>
                <a:gd name="connsiteY32" fmla="*/ 305115 h 336550"/>
                <a:gd name="connsiteX33" fmla="*/ 31427 w 296863"/>
                <a:gd name="connsiteY33" fmla="*/ 314325 h 336550"/>
                <a:gd name="connsiteX34" fmla="*/ 265436 w 296863"/>
                <a:gd name="connsiteY34" fmla="*/ 314325 h 336550"/>
                <a:gd name="connsiteX35" fmla="*/ 274638 w 296863"/>
                <a:gd name="connsiteY35" fmla="*/ 305115 h 336550"/>
                <a:gd name="connsiteX36" fmla="*/ 274638 w 296863"/>
                <a:gd name="connsiteY36" fmla="*/ 31435 h 336550"/>
                <a:gd name="connsiteX37" fmla="*/ 265436 w 296863"/>
                <a:gd name="connsiteY37" fmla="*/ 22225 h 336550"/>
                <a:gd name="connsiteX38" fmla="*/ 127397 w 296863"/>
                <a:gd name="connsiteY38" fmla="*/ 22225 h 336550"/>
                <a:gd name="connsiteX39" fmla="*/ 118220 w 296863"/>
                <a:gd name="connsiteY39" fmla="*/ 0 h 336550"/>
                <a:gd name="connsiteX40" fmla="*/ 265338 w 296863"/>
                <a:gd name="connsiteY40" fmla="*/ 0 h 336550"/>
                <a:gd name="connsiteX41" fmla="*/ 296863 w 296863"/>
                <a:gd name="connsiteY41" fmla="*/ 31551 h 336550"/>
                <a:gd name="connsiteX42" fmla="*/ 296863 w 296863"/>
                <a:gd name="connsiteY42" fmla="*/ 304999 h 336550"/>
                <a:gd name="connsiteX43" fmla="*/ 265338 w 296863"/>
                <a:gd name="connsiteY43" fmla="*/ 336550 h 336550"/>
                <a:gd name="connsiteX44" fmla="*/ 31525 w 296863"/>
                <a:gd name="connsiteY44" fmla="*/ 336550 h 336550"/>
                <a:gd name="connsiteX45" fmla="*/ 0 w 296863"/>
                <a:gd name="connsiteY45" fmla="*/ 304999 h 336550"/>
                <a:gd name="connsiteX46" fmla="*/ 0 w 296863"/>
                <a:gd name="connsiteY46" fmla="*/ 119633 h 336550"/>
                <a:gd name="connsiteX47" fmla="*/ 9195 w 296863"/>
                <a:gd name="connsiteY47" fmla="*/ 97284 h 336550"/>
                <a:gd name="connsiteX48" fmla="*/ 95889 w 296863"/>
                <a:gd name="connsiteY48" fmla="*/ 9202 h 336550"/>
                <a:gd name="connsiteX49" fmla="*/ 118220 w 296863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96863" h="336550">
                  <a:moveTo>
                    <a:pt x="85348" y="236537"/>
                  </a:moveTo>
                  <a:cubicBezTo>
                    <a:pt x="85348" y="236537"/>
                    <a:pt x="85348" y="236537"/>
                    <a:pt x="211516" y="236537"/>
                  </a:cubicBezTo>
                  <a:cubicBezTo>
                    <a:pt x="220716" y="236537"/>
                    <a:pt x="228601" y="244231"/>
                    <a:pt x="228601" y="253206"/>
                  </a:cubicBezTo>
                  <a:cubicBezTo>
                    <a:pt x="228601" y="262182"/>
                    <a:pt x="220716" y="269875"/>
                    <a:pt x="211516" y="269875"/>
                  </a:cubicBezTo>
                  <a:cubicBezTo>
                    <a:pt x="211516" y="269875"/>
                    <a:pt x="211516" y="269875"/>
                    <a:pt x="85348" y="269875"/>
                  </a:cubicBezTo>
                  <a:cubicBezTo>
                    <a:pt x="76149" y="269875"/>
                    <a:pt x="68263" y="262182"/>
                    <a:pt x="68263" y="253206"/>
                  </a:cubicBezTo>
                  <a:cubicBezTo>
                    <a:pt x="68263" y="244231"/>
                    <a:pt x="76149" y="236537"/>
                    <a:pt x="85348" y="236537"/>
                  </a:cubicBezTo>
                  <a:close/>
                  <a:moveTo>
                    <a:pt x="85348" y="173037"/>
                  </a:moveTo>
                  <a:cubicBezTo>
                    <a:pt x="85348" y="173037"/>
                    <a:pt x="85348" y="173037"/>
                    <a:pt x="211516" y="173037"/>
                  </a:cubicBezTo>
                  <a:cubicBezTo>
                    <a:pt x="220716" y="173037"/>
                    <a:pt x="228601" y="181038"/>
                    <a:pt x="228601" y="190373"/>
                  </a:cubicBezTo>
                  <a:cubicBezTo>
                    <a:pt x="228601" y="199707"/>
                    <a:pt x="220716" y="206375"/>
                    <a:pt x="211516" y="206375"/>
                  </a:cubicBezTo>
                  <a:cubicBezTo>
                    <a:pt x="211516" y="206375"/>
                    <a:pt x="211516" y="206375"/>
                    <a:pt x="85348" y="206375"/>
                  </a:cubicBezTo>
                  <a:cubicBezTo>
                    <a:pt x="76149" y="206375"/>
                    <a:pt x="68263" y="199707"/>
                    <a:pt x="68263" y="190373"/>
                  </a:cubicBezTo>
                  <a:cubicBezTo>
                    <a:pt x="68263" y="181038"/>
                    <a:pt x="76149" y="173037"/>
                    <a:pt x="85348" y="173037"/>
                  </a:cubicBezTo>
                  <a:close/>
                  <a:moveTo>
                    <a:pt x="164614" y="115887"/>
                  </a:moveTo>
                  <a:cubicBezTo>
                    <a:pt x="164614" y="115887"/>
                    <a:pt x="164614" y="115887"/>
                    <a:pt x="211625" y="115887"/>
                  </a:cubicBezTo>
                  <a:cubicBezTo>
                    <a:pt x="220766" y="115887"/>
                    <a:pt x="228601" y="123946"/>
                    <a:pt x="228601" y="133349"/>
                  </a:cubicBezTo>
                  <a:cubicBezTo>
                    <a:pt x="228601" y="142752"/>
                    <a:pt x="220766" y="150812"/>
                    <a:pt x="211625" y="150812"/>
                  </a:cubicBezTo>
                  <a:cubicBezTo>
                    <a:pt x="211625" y="150812"/>
                    <a:pt x="211625" y="150812"/>
                    <a:pt x="164614" y="150812"/>
                  </a:cubicBezTo>
                  <a:cubicBezTo>
                    <a:pt x="155473" y="150812"/>
                    <a:pt x="147638" y="142752"/>
                    <a:pt x="147638" y="133349"/>
                  </a:cubicBezTo>
                  <a:cubicBezTo>
                    <a:pt x="147638" y="123946"/>
                    <a:pt x="155473" y="115887"/>
                    <a:pt x="164614" y="115887"/>
                  </a:cubicBezTo>
                  <a:close/>
                  <a:moveTo>
                    <a:pt x="164614" y="61912"/>
                  </a:moveTo>
                  <a:cubicBezTo>
                    <a:pt x="164614" y="61912"/>
                    <a:pt x="164614" y="61912"/>
                    <a:pt x="211625" y="61912"/>
                  </a:cubicBezTo>
                  <a:cubicBezTo>
                    <a:pt x="220766" y="61912"/>
                    <a:pt x="228601" y="68262"/>
                    <a:pt x="228601" y="77152"/>
                  </a:cubicBezTo>
                  <a:cubicBezTo>
                    <a:pt x="228601" y="86042"/>
                    <a:pt x="220766" y="93662"/>
                    <a:pt x="211625" y="93662"/>
                  </a:cubicBezTo>
                  <a:cubicBezTo>
                    <a:pt x="211625" y="93662"/>
                    <a:pt x="211625" y="93662"/>
                    <a:pt x="164614" y="93662"/>
                  </a:cubicBezTo>
                  <a:cubicBezTo>
                    <a:pt x="155473" y="93662"/>
                    <a:pt x="147638" y="86042"/>
                    <a:pt x="147638" y="77152"/>
                  </a:cubicBezTo>
                  <a:cubicBezTo>
                    <a:pt x="147638" y="68262"/>
                    <a:pt x="155473" y="61912"/>
                    <a:pt x="164614" y="61912"/>
                  </a:cubicBezTo>
                  <a:close/>
                  <a:moveTo>
                    <a:pt x="127397" y="22225"/>
                  </a:moveTo>
                  <a:cubicBezTo>
                    <a:pt x="127397" y="22225"/>
                    <a:pt x="127397" y="22225"/>
                    <a:pt x="127397" y="110381"/>
                  </a:cubicBezTo>
                  <a:cubicBezTo>
                    <a:pt x="127397" y="118276"/>
                    <a:pt x="119509" y="124854"/>
                    <a:pt x="111621" y="124854"/>
                  </a:cubicBezTo>
                  <a:cubicBezTo>
                    <a:pt x="111621" y="124854"/>
                    <a:pt x="111621" y="124854"/>
                    <a:pt x="22225" y="124854"/>
                  </a:cubicBezTo>
                  <a:cubicBezTo>
                    <a:pt x="22225" y="124854"/>
                    <a:pt x="22225" y="124854"/>
                    <a:pt x="22225" y="305115"/>
                  </a:cubicBezTo>
                  <a:cubicBezTo>
                    <a:pt x="22225" y="310378"/>
                    <a:pt x="26169" y="314325"/>
                    <a:pt x="31427" y="314325"/>
                  </a:cubicBezTo>
                  <a:cubicBezTo>
                    <a:pt x="31427" y="314325"/>
                    <a:pt x="31427" y="314325"/>
                    <a:pt x="265436" y="314325"/>
                  </a:cubicBezTo>
                  <a:cubicBezTo>
                    <a:pt x="270694" y="314325"/>
                    <a:pt x="274638" y="310378"/>
                    <a:pt x="274638" y="305115"/>
                  </a:cubicBezTo>
                  <a:lnTo>
                    <a:pt x="274638" y="31435"/>
                  </a:lnTo>
                  <a:cubicBezTo>
                    <a:pt x="274638" y="26172"/>
                    <a:pt x="270694" y="22225"/>
                    <a:pt x="265436" y="22225"/>
                  </a:cubicBezTo>
                  <a:cubicBezTo>
                    <a:pt x="265436" y="22225"/>
                    <a:pt x="265436" y="22225"/>
                    <a:pt x="127397" y="22225"/>
                  </a:cubicBezTo>
                  <a:close/>
                  <a:moveTo>
                    <a:pt x="118220" y="0"/>
                  </a:moveTo>
                  <a:cubicBezTo>
                    <a:pt x="118220" y="0"/>
                    <a:pt x="118220" y="0"/>
                    <a:pt x="265338" y="0"/>
                  </a:cubicBezTo>
                  <a:cubicBezTo>
                    <a:pt x="282414" y="0"/>
                    <a:pt x="296863" y="14461"/>
                    <a:pt x="296863" y="31551"/>
                  </a:cubicBezTo>
                  <a:cubicBezTo>
                    <a:pt x="296863" y="31551"/>
                    <a:pt x="296863" y="31551"/>
                    <a:pt x="296863" y="304999"/>
                  </a:cubicBezTo>
                  <a:cubicBezTo>
                    <a:pt x="296863" y="322089"/>
                    <a:pt x="282414" y="336550"/>
                    <a:pt x="265338" y="336550"/>
                  </a:cubicBezTo>
                  <a:cubicBezTo>
                    <a:pt x="265338" y="336550"/>
                    <a:pt x="265338" y="336550"/>
                    <a:pt x="31525" y="336550"/>
                  </a:cubicBezTo>
                  <a:cubicBezTo>
                    <a:pt x="14449" y="336550"/>
                    <a:pt x="0" y="322089"/>
                    <a:pt x="0" y="304999"/>
                  </a:cubicBezTo>
                  <a:cubicBezTo>
                    <a:pt x="0" y="304999"/>
                    <a:pt x="0" y="304999"/>
                    <a:pt x="0" y="119633"/>
                  </a:cubicBezTo>
                  <a:cubicBezTo>
                    <a:pt x="0" y="110430"/>
                    <a:pt x="3941" y="102542"/>
                    <a:pt x="9195" y="97284"/>
                  </a:cubicBezTo>
                  <a:cubicBezTo>
                    <a:pt x="9195" y="97284"/>
                    <a:pt x="9195" y="97284"/>
                    <a:pt x="95889" y="9202"/>
                  </a:cubicBezTo>
                  <a:cubicBezTo>
                    <a:pt x="102457" y="3944"/>
                    <a:pt x="110339" y="0"/>
                    <a:pt x="1182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BA421B4-FEB9-4506-8A58-695D60F21ECC}"/>
              </a:ext>
            </a:extLst>
          </p:cNvPr>
          <p:cNvGrpSpPr/>
          <p:nvPr/>
        </p:nvGrpSpPr>
        <p:grpSpPr>
          <a:xfrm>
            <a:off x="8531675" y="2146231"/>
            <a:ext cx="1008558" cy="869446"/>
            <a:chOff x="8365931" y="2003348"/>
            <a:chExt cx="1340045" cy="1155212"/>
          </a:xfrm>
        </p:grpSpPr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2F8463D5-D299-47DE-B2A8-F4659DAD1B47}"/>
                </a:ext>
              </a:extLst>
            </p:cNvPr>
            <p:cNvSpPr/>
            <p:nvPr/>
          </p:nvSpPr>
          <p:spPr>
            <a:xfrm>
              <a:off x="8365931" y="2003348"/>
              <a:ext cx="1340045" cy="1155212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六边形 36">
              <a:extLst>
                <a:ext uri="{FF2B5EF4-FFF2-40B4-BE49-F238E27FC236}">
                  <a16:creationId xmlns:a16="http://schemas.microsoft.com/office/drawing/2014/main" id="{1265A98A-61BF-4ED1-93C9-67DA86B351AD}"/>
                </a:ext>
              </a:extLst>
            </p:cNvPr>
            <p:cNvSpPr/>
            <p:nvPr/>
          </p:nvSpPr>
          <p:spPr>
            <a:xfrm>
              <a:off x="8717668" y="2244818"/>
              <a:ext cx="636574" cy="699242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99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>
            <a:extLst>
              <a:ext uri="{FF2B5EF4-FFF2-40B4-BE49-F238E27FC236}">
                <a16:creationId xmlns:a16="http://schemas.microsoft.com/office/drawing/2014/main" id="{BD051DD1-B28C-4CF1-BF3E-B4EE4B0DD215}"/>
              </a:ext>
            </a:extLst>
          </p:cNvPr>
          <p:cNvSpPr/>
          <p:nvPr/>
        </p:nvSpPr>
        <p:spPr>
          <a:xfrm rot="16200000">
            <a:off x="1527844" y="2075318"/>
            <a:ext cx="1372908" cy="1393648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六边形 6">
            <a:extLst>
              <a:ext uri="{FF2B5EF4-FFF2-40B4-BE49-F238E27FC236}">
                <a16:creationId xmlns:a16="http://schemas.microsoft.com/office/drawing/2014/main" id="{6401BB61-39A7-423B-9F37-F871ABBCC966}"/>
              </a:ext>
            </a:extLst>
          </p:cNvPr>
          <p:cNvSpPr/>
          <p:nvPr/>
        </p:nvSpPr>
        <p:spPr>
          <a:xfrm>
            <a:off x="1937006" y="2485571"/>
            <a:ext cx="554584" cy="573142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B9821314-0A01-43E4-B95F-C7718E457FFF}"/>
              </a:ext>
            </a:extLst>
          </p:cNvPr>
          <p:cNvSpPr/>
          <p:nvPr/>
        </p:nvSpPr>
        <p:spPr>
          <a:xfrm rot="16200000">
            <a:off x="4115647" y="2075316"/>
            <a:ext cx="1372908" cy="13936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六边形 10">
            <a:extLst>
              <a:ext uri="{FF2B5EF4-FFF2-40B4-BE49-F238E27FC236}">
                <a16:creationId xmlns:a16="http://schemas.microsoft.com/office/drawing/2014/main" id="{B4F82147-0F2E-4E74-B4DC-86046266372A}"/>
              </a:ext>
            </a:extLst>
          </p:cNvPr>
          <p:cNvSpPr/>
          <p:nvPr/>
        </p:nvSpPr>
        <p:spPr>
          <a:xfrm>
            <a:off x="4515530" y="2486171"/>
            <a:ext cx="573142" cy="571942"/>
          </a:xfrm>
          <a:custGeom>
            <a:avLst/>
            <a:gdLst>
              <a:gd name="connsiteX0" fmla="*/ 73141 w 606368"/>
              <a:gd name="connsiteY0" fmla="*/ 459099 h 605099"/>
              <a:gd name="connsiteX1" fmla="*/ 146282 w 606368"/>
              <a:gd name="connsiteY1" fmla="*/ 532099 h 605099"/>
              <a:gd name="connsiteX2" fmla="*/ 73141 w 606368"/>
              <a:gd name="connsiteY2" fmla="*/ 605099 h 605099"/>
              <a:gd name="connsiteX3" fmla="*/ 0 w 606368"/>
              <a:gd name="connsiteY3" fmla="*/ 532099 h 605099"/>
              <a:gd name="connsiteX4" fmla="*/ 73141 w 606368"/>
              <a:gd name="connsiteY4" fmla="*/ 459099 h 605099"/>
              <a:gd name="connsiteX5" fmla="*/ 90350 w 606368"/>
              <a:gd name="connsiteY5" fmla="*/ 311335 h 605099"/>
              <a:gd name="connsiteX6" fmla="*/ 286566 w 606368"/>
              <a:gd name="connsiteY6" fmla="*/ 507355 h 605099"/>
              <a:gd name="connsiteX7" fmla="*/ 245213 w 606368"/>
              <a:gd name="connsiteY7" fmla="*/ 548647 h 605099"/>
              <a:gd name="connsiteX8" fmla="*/ 203860 w 606368"/>
              <a:gd name="connsiteY8" fmla="*/ 507355 h 605099"/>
              <a:gd name="connsiteX9" fmla="*/ 90350 w 606368"/>
              <a:gd name="connsiteY9" fmla="*/ 393919 h 605099"/>
              <a:gd name="connsiteX10" fmla="*/ 48902 w 606368"/>
              <a:gd name="connsiteY10" fmla="*/ 352627 h 605099"/>
              <a:gd name="connsiteX11" fmla="*/ 90350 w 606368"/>
              <a:gd name="connsiteY11" fmla="*/ 311335 h 605099"/>
              <a:gd name="connsiteX12" fmla="*/ 112838 w 606368"/>
              <a:gd name="connsiteY12" fmla="*/ 158772 h 605099"/>
              <a:gd name="connsiteX13" fmla="*/ 439340 w 606368"/>
              <a:gd name="connsiteY13" fmla="*/ 484848 h 605099"/>
              <a:gd name="connsiteX14" fmla="*/ 397986 w 606368"/>
              <a:gd name="connsiteY14" fmla="*/ 526136 h 605099"/>
              <a:gd name="connsiteX15" fmla="*/ 356631 w 606368"/>
              <a:gd name="connsiteY15" fmla="*/ 484848 h 605099"/>
              <a:gd name="connsiteX16" fmla="*/ 112838 w 606368"/>
              <a:gd name="connsiteY16" fmla="*/ 241443 h 605099"/>
              <a:gd name="connsiteX17" fmla="*/ 71483 w 606368"/>
              <a:gd name="connsiteY17" fmla="*/ 200060 h 605099"/>
              <a:gd name="connsiteX18" fmla="*/ 112838 w 606368"/>
              <a:gd name="connsiteY18" fmla="*/ 158772 h 605099"/>
              <a:gd name="connsiteX19" fmla="*/ 121024 w 606368"/>
              <a:gd name="connsiteY19" fmla="*/ 0 h 605099"/>
              <a:gd name="connsiteX20" fmla="*/ 606368 w 606368"/>
              <a:gd name="connsiteY20" fmla="*/ 484702 h 605099"/>
              <a:gd name="connsiteX21" fmla="*/ 565012 w 606368"/>
              <a:gd name="connsiteY21" fmla="*/ 525995 h 605099"/>
              <a:gd name="connsiteX22" fmla="*/ 523656 w 606368"/>
              <a:gd name="connsiteY22" fmla="*/ 484702 h 605099"/>
              <a:gd name="connsiteX23" fmla="*/ 121024 w 606368"/>
              <a:gd name="connsiteY23" fmla="*/ 82586 h 605099"/>
              <a:gd name="connsiteX24" fmla="*/ 79668 w 606368"/>
              <a:gd name="connsiteY24" fmla="*/ 41293 h 605099"/>
              <a:gd name="connsiteX25" fmla="*/ 121024 w 606368"/>
              <a:gd name="connsiteY25" fmla="*/ 0 h 6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368" h="605099">
                <a:moveTo>
                  <a:pt x="73141" y="459099"/>
                </a:moveTo>
                <a:cubicBezTo>
                  <a:pt x="113536" y="459099"/>
                  <a:pt x="146282" y="491782"/>
                  <a:pt x="146282" y="532099"/>
                </a:cubicBezTo>
                <a:cubicBezTo>
                  <a:pt x="146282" y="572416"/>
                  <a:pt x="113536" y="605099"/>
                  <a:pt x="73141" y="605099"/>
                </a:cubicBezTo>
                <a:cubicBezTo>
                  <a:pt x="32746" y="605099"/>
                  <a:pt x="0" y="572416"/>
                  <a:pt x="0" y="532099"/>
                </a:cubicBezTo>
                <a:cubicBezTo>
                  <a:pt x="0" y="491782"/>
                  <a:pt x="32746" y="459099"/>
                  <a:pt x="73141" y="459099"/>
                </a:cubicBezTo>
                <a:close/>
                <a:moveTo>
                  <a:pt x="90350" y="311335"/>
                </a:moveTo>
                <a:cubicBezTo>
                  <a:pt x="198584" y="311335"/>
                  <a:pt x="286566" y="399280"/>
                  <a:pt x="286566" y="507355"/>
                </a:cubicBezTo>
                <a:cubicBezTo>
                  <a:pt x="286566" y="530118"/>
                  <a:pt x="268103" y="548647"/>
                  <a:pt x="245213" y="548647"/>
                </a:cubicBezTo>
                <a:cubicBezTo>
                  <a:pt x="222417" y="548647"/>
                  <a:pt x="203860" y="530118"/>
                  <a:pt x="203860" y="507355"/>
                </a:cubicBezTo>
                <a:cubicBezTo>
                  <a:pt x="203860" y="444805"/>
                  <a:pt x="152898" y="393919"/>
                  <a:pt x="90350" y="393919"/>
                </a:cubicBezTo>
                <a:cubicBezTo>
                  <a:pt x="67459" y="393919"/>
                  <a:pt x="48902" y="375483"/>
                  <a:pt x="48902" y="352627"/>
                </a:cubicBezTo>
                <a:cubicBezTo>
                  <a:pt x="48902" y="329770"/>
                  <a:pt x="67459" y="311335"/>
                  <a:pt x="90350" y="311335"/>
                </a:cubicBezTo>
                <a:close/>
                <a:moveTo>
                  <a:pt x="112838" y="158772"/>
                </a:moveTo>
                <a:cubicBezTo>
                  <a:pt x="292857" y="158772"/>
                  <a:pt x="439340" y="305021"/>
                  <a:pt x="439340" y="484848"/>
                </a:cubicBezTo>
                <a:cubicBezTo>
                  <a:pt x="439340" y="507608"/>
                  <a:pt x="420783" y="526136"/>
                  <a:pt x="397986" y="526136"/>
                </a:cubicBezTo>
                <a:cubicBezTo>
                  <a:pt x="375095" y="526136"/>
                  <a:pt x="356631" y="507608"/>
                  <a:pt x="356631" y="484848"/>
                </a:cubicBezTo>
                <a:cubicBezTo>
                  <a:pt x="356631" y="350636"/>
                  <a:pt x="247263" y="241443"/>
                  <a:pt x="112838" y="241443"/>
                </a:cubicBezTo>
                <a:cubicBezTo>
                  <a:pt x="89947" y="241443"/>
                  <a:pt x="71483" y="222915"/>
                  <a:pt x="71483" y="200060"/>
                </a:cubicBezTo>
                <a:cubicBezTo>
                  <a:pt x="71483" y="177300"/>
                  <a:pt x="89947" y="158772"/>
                  <a:pt x="112838" y="158772"/>
                </a:cubicBezTo>
                <a:close/>
                <a:moveTo>
                  <a:pt x="121024" y="0"/>
                </a:moveTo>
                <a:cubicBezTo>
                  <a:pt x="388661" y="0"/>
                  <a:pt x="606368" y="217377"/>
                  <a:pt x="606368" y="484702"/>
                </a:cubicBezTo>
                <a:cubicBezTo>
                  <a:pt x="606368" y="507465"/>
                  <a:pt x="587904" y="525995"/>
                  <a:pt x="565012" y="525995"/>
                </a:cubicBezTo>
                <a:cubicBezTo>
                  <a:pt x="542120" y="525995"/>
                  <a:pt x="523656" y="507465"/>
                  <a:pt x="523656" y="484702"/>
                </a:cubicBezTo>
                <a:cubicBezTo>
                  <a:pt x="523656" y="262997"/>
                  <a:pt x="342971" y="82586"/>
                  <a:pt x="121024" y="82586"/>
                </a:cubicBezTo>
                <a:cubicBezTo>
                  <a:pt x="98227" y="82586"/>
                  <a:pt x="79668" y="64150"/>
                  <a:pt x="79668" y="41293"/>
                </a:cubicBezTo>
                <a:cubicBezTo>
                  <a:pt x="79668" y="18530"/>
                  <a:pt x="98227" y="0"/>
                  <a:pt x="1210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3B713B02-9C4E-4ACA-A1B5-A709836AF468}"/>
              </a:ext>
            </a:extLst>
          </p:cNvPr>
          <p:cNvSpPr/>
          <p:nvPr/>
        </p:nvSpPr>
        <p:spPr>
          <a:xfrm rot="16200000">
            <a:off x="6703450" y="2075317"/>
            <a:ext cx="1372908" cy="1393650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六边形 13">
            <a:extLst>
              <a:ext uri="{FF2B5EF4-FFF2-40B4-BE49-F238E27FC236}">
                <a16:creationId xmlns:a16="http://schemas.microsoft.com/office/drawing/2014/main" id="{EB1EB9A4-E8DB-464F-9C98-55F367551488}"/>
              </a:ext>
            </a:extLst>
          </p:cNvPr>
          <p:cNvSpPr/>
          <p:nvPr/>
        </p:nvSpPr>
        <p:spPr>
          <a:xfrm>
            <a:off x="7128552" y="2485571"/>
            <a:ext cx="522703" cy="573142"/>
          </a:xfrm>
          <a:custGeom>
            <a:avLst/>
            <a:gdLst>
              <a:gd name="connsiteX0" fmla="*/ 130776 w 510187"/>
              <a:gd name="connsiteY0" fmla="*/ 398252 h 559418"/>
              <a:gd name="connsiteX1" fmla="*/ 180826 w 510187"/>
              <a:gd name="connsiteY1" fmla="*/ 398252 h 559418"/>
              <a:gd name="connsiteX2" fmla="*/ 195356 w 510187"/>
              <a:gd name="connsiteY2" fmla="*/ 420815 h 559418"/>
              <a:gd name="connsiteX3" fmla="*/ 140463 w 510187"/>
              <a:gd name="connsiteY3" fmla="*/ 420815 h 559418"/>
              <a:gd name="connsiteX4" fmla="*/ 48435 w 510187"/>
              <a:gd name="connsiteY4" fmla="*/ 535243 h 559418"/>
              <a:gd name="connsiteX5" fmla="*/ 461752 w 510187"/>
              <a:gd name="connsiteY5" fmla="*/ 535243 h 559418"/>
              <a:gd name="connsiteX6" fmla="*/ 369724 w 510187"/>
              <a:gd name="connsiteY6" fmla="*/ 420815 h 559418"/>
              <a:gd name="connsiteX7" fmla="*/ 316445 w 510187"/>
              <a:gd name="connsiteY7" fmla="*/ 420815 h 559418"/>
              <a:gd name="connsiteX8" fmla="*/ 329361 w 510187"/>
              <a:gd name="connsiteY8" fmla="*/ 398252 h 559418"/>
              <a:gd name="connsiteX9" fmla="*/ 381026 w 510187"/>
              <a:gd name="connsiteY9" fmla="*/ 398252 h 559418"/>
              <a:gd name="connsiteX10" fmla="*/ 510187 w 510187"/>
              <a:gd name="connsiteY10" fmla="*/ 559418 h 559418"/>
              <a:gd name="connsiteX11" fmla="*/ 0 w 510187"/>
              <a:gd name="connsiteY11" fmla="*/ 559418 h 559418"/>
              <a:gd name="connsiteX12" fmla="*/ 254964 w 510187"/>
              <a:gd name="connsiteY12" fmla="*/ 79000 h 559418"/>
              <a:gd name="connsiteX13" fmla="*/ 175836 w 510187"/>
              <a:gd name="connsiteY13" fmla="*/ 159612 h 559418"/>
              <a:gd name="connsiteX14" fmla="*/ 254964 w 510187"/>
              <a:gd name="connsiteY14" fmla="*/ 238611 h 559418"/>
              <a:gd name="connsiteX15" fmla="*/ 335706 w 510187"/>
              <a:gd name="connsiteY15" fmla="*/ 159612 h 559418"/>
              <a:gd name="connsiteX16" fmla="*/ 254964 w 510187"/>
              <a:gd name="connsiteY16" fmla="*/ 79000 h 559418"/>
              <a:gd name="connsiteX17" fmla="*/ 254964 w 510187"/>
              <a:gd name="connsiteY17" fmla="*/ 0 h 559418"/>
              <a:gd name="connsiteX18" fmla="*/ 414834 w 510187"/>
              <a:gd name="connsiteY18" fmla="*/ 159612 h 559418"/>
              <a:gd name="connsiteX19" fmla="*/ 254964 w 510187"/>
              <a:gd name="connsiteY19" fmla="*/ 478835 h 559418"/>
              <a:gd name="connsiteX20" fmla="*/ 95093 w 510187"/>
              <a:gd name="connsiteY20" fmla="*/ 159612 h 559418"/>
              <a:gd name="connsiteX21" fmla="*/ 254964 w 510187"/>
              <a:gd name="connsiteY21" fmla="*/ 0 h 55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0187" h="559418">
                <a:moveTo>
                  <a:pt x="130776" y="398252"/>
                </a:moveTo>
                <a:lnTo>
                  <a:pt x="180826" y="398252"/>
                </a:lnTo>
                <a:cubicBezTo>
                  <a:pt x="185669" y="404699"/>
                  <a:pt x="190513" y="412757"/>
                  <a:pt x="195356" y="420815"/>
                </a:cubicBezTo>
                <a:lnTo>
                  <a:pt x="140463" y="420815"/>
                </a:lnTo>
                <a:lnTo>
                  <a:pt x="48435" y="535243"/>
                </a:lnTo>
                <a:lnTo>
                  <a:pt x="461752" y="535243"/>
                </a:lnTo>
                <a:lnTo>
                  <a:pt x="369724" y="420815"/>
                </a:lnTo>
                <a:lnTo>
                  <a:pt x="316445" y="420815"/>
                </a:lnTo>
                <a:cubicBezTo>
                  <a:pt x="319674" y="412757"/>
                  <a:pt x="324518" y="404699"/>
                  <a:pt x="329361" y="398252"/>
                </a:cubicBezTo>
                <a:lnTo>
                  <a:pt x="381026" y="398252"/>
                </a:lnTo>
                <a:lnTo>
                  <a:pt x="510187" y="559418"/>
                </a:lnTo>
                <a:lnTo>
                  <a:pt x="0" y="559418"/>
                </a:lnTo>
                <a:close/>
                <a:moveTo>
                  <a:pt x="254964" y="79000"/>
                </a:moveTo>
                <a:cubicBezTo>
                  <a:pt x="211363" y="79000"/>
                  <a:pt x="175836" y="116081"/>
                  <a:pt x="175836" y="159612"/>
                </a:cubicBezTo>
                <a:cubicBezTo>
                  <a:pt x="175836" y="203142"/>
                  <a:pt x="211363" y="238611"/>
                  <a:pt x="254964" y="238611"/>
                </a:cubicBezTo>
                <a:cubicBezTo>
                  <a:pt x="300179" y="238611"/>
                  <a:pt x="335706" y="203142"/>
                  <a:pt x="335706" y="159612"/>
                </a:cubicBezTo>
                <a:cubicBezTo>
                  <a:pt x="335706" y="116081"/>
                  <a:pt x="300179" y="79000"/>
                  <a:pt x="254964" y="79000"/>
                </a:cubicBezTo>
                <a:close/>
                <a:moveTo>
                  <a:pt x="254964" y="0"/>
                </a:moveTo>
                <a:cubicBezTo>
                  <a:pt x="343781" y="0"/>
                  <a:pt x="414834" y="70939"/>
                  <a:pt x="414834" y="159612"/>
                </a:cubicBezTo>
                <a:cubicBezTo>
                  <a:pt x="414834" y="246673"/>
                  <a:pt x="254964" y="478835"/>
                  <a:pt x="254964" y="478835"/>
                </a:cubicBezTo>
                <a:cubicBezTo>
                  <a:pt x="254964" y="478835"/>
                  <a:pt x="95093" y="246673"/>
                  <a:pt x="95093" y="159612"/>
                </a:cubicBezTo>
                <a:cubicBezTo>
                  <a:pt x="95093" y="70939"/>
                  <a:pt x="167761" y="0"/>
                  <a:pt x="2549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713E974E-169B-4241-8E32-86253CADE5B8}"/>
              </a:ext>
            </a:extLst>
          </p:cNvPr>
          <p:cNvSpPr/>
          <p:nvPr/>
        </p:nvSpPr>
        <p:spPr>
          <a:xfrm rot="16200000">
            <a:off x="9291252" y="2075316"/>
            <a:ext cx="1372908" cy="1393652"/>
          </a:xfrm>
          <a:prstGeom prst="diamon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六边形 16">
            <a:extLst>
              <a:ext uri="{FF2B5EF4-FFF2-40B4-BE49-F238E27FC236}">
                <a16:creationId xmlns:a16="http://schemas.microsoft.com/office/drawing/2014/main" id="{0BB09797-A116-498D-926B-57B5ABD95892}"/>
              </a:ext>
            </a:extLst>
          </p:cNvPr>
          <p:cNvSpPr/>
          <p:nvPr/>
        </p:nvSpPr>
        <p:spPr>
          <a:xfrm>
            <a:off x="9691135" y="2507498"/>
            <a:ext cx="573142" cy="529289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DE5905-CDDF-4393-8ED6-65F2834C7587}"/>
              </a:ext>
            </a:extLst>
          </p:cNvPr>
          <p:cNvGrpSpPr/>
          <p:nvPr/>
        </p:nvGrpSpPr>
        <p:grpSpPr>
          <a:xfrm>
            <a:off x="1177394" y="3709877"/>
            <a:ext cx="2073806" cy="991591"/>
            <a:chOff x="9093922" y="2192795"/>
            <a:chExt cx="1724320" cy="99159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F4311BA-3F4C-4385-9D06-54D936032DD8}"/>
                </a:ext>
              </a:extLst>
            </p:cNvPr>
            <p:cNvSpPr/>
            <p:nvPr/>
          </p:nvSpPr>
          <p:spPr>
            <a:xfrm>
              <a:off x="9093922" y="2192795"/>
              <a:ext cx="17243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B51634B-6177-4F8E-AD34-F84DDEB4D4FD}"/>
                </a:ext>
              </a:extLst>
            </p:cNvPr>
            <p:cNvSpPr txBox="1"/>
            <p:nvPr/>
          </p:nvSpPr>
          <p:spPr>
            <a:xfrm>
              <a:off x="9093923" y="2542351"/>
              <a:ext cx="1724318" cy="6420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ED68799-9D64-485A-A9CB-49536E0B8FDA}"/>
              </a:ext>
            </a:extLst>
          </p:cNvPr>
          <p:cNvGrpSpPr/>
          <p:nvPr/>
        </p:nvGrpSpPr>
        <p:grpSpPr>
          <a:xfrm>
            <a:off x="3765198" y="3709877"/>
            <a:ext cx="2073806" cy="991591"/>
            <a:chOff x="9093922" y="2192795"/>
            <a:chExt cx="1724320" cy="99159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650C06C-A036-41AD-9ADB-948697B2A766}"/>
                </a:ext>
              </a:extLst>
            </p:cNvPr>
            <p:cNvSpPr/>
            <p:nvPr/>
          </p:nvSpPr>
          <p:spPr>
            <a:xfrm>
              <a:off x="9093922" y="2192795"/>
              <a:ext cx="17243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B1FAB53-9760-49C7-9203-D00D295D7F77}"/>
                </a:ext>
              </a:extLst>
            </p:cNvPr>
            <p:cNvSpPr txBox="1"/>
            <p:nvPr/>
          </p:nvSpPr>
          <p:spPr>
            <a:xfrm>
              <a:off x="9093923" y="2542351"/>
              <a:ext cx="1724318" cy="6420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8D730EC-DCD3-41F8-B0DB-B0C1A0359C49}"/>
              </a:ext>
            </a:extLst>
          </p:cNvPr>
          <p:cNvGrpSpPr/>
          <p:nvPr/>
        </p:nvGrpSpPr>
        <p:grpSpPr>
          <a:xfrm>
            <a:off x="6353001" y="3709877"/>
            <a:ext cx="2073806" cy="991591"/>
            <a:chOff x="9093922" y="2192795"/>
            <a:chExt cx="1724320" cy="99159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D8CA2EA-9777-4E66-B18D-69BA39D0E2D8}"/>
                </a:ext>
              </a:extLst>
            </p:cNvPr>
            <p:cNvSpPr/>
            <p:nvPr/>
          </p:nvSpPr>
          <p:spPr>
            <a:xfrm>
              <a:off x="9093922" y="2192795"/>
              <a:ext cx="17243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CCB5A3B-5354-451F-81F2-65F6798F02C1}"/>
                </a:ext>
              </a:extLst>
            </p:cNvPr>
            <p:cNvSpPr txBox="1"/>
            <p:nvPr/>
          </p:nvSpPr>
          <p:spPr>
            <a:xfrm>
              <a:off x="9093923" y="2542351"/>
              <a:ext cx="1724318" cy="6420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4C02D2C-E1AC-42E3-AA55-CA5B12583C29}"/>
              </a:ext>
            </a:extLst>
          </p:cNvPr>
          <p:cNvGrpSpPr/>
          <p:nvPr/>
        </p:nvGrpSpPr>
        <p:grpSpPr>
          <a:xfrm>
            <a:off x="8940803" y="3709877"/>
            <a:ext cx="2073806" cy="991591"/>
            <a:chOff x="9093922" y="2192795"/>
            <a:chExt cx="1724320" cy="99159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8E979A-A83D-4410-9FBF-32268EB42121}"/>
                </a:ext>
              </a:extLst>
            </p:cNvPr>
            <p:cNvSpPr/>
            <p:nvPr/>
          </p:nvSpPr>
          <p:spPr>
            <a:xfrm>
              <a:off x="9093922" y="2192795"/>
              <a:ext cx="1724320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CDBA5C3-C221-4E6C-904E-5266158A0AF1}"/>
                </a:ext>
              </a:extLst>
            </p:cNvPr>
            <p:cNvSpPr txBox="1"/>
            <p:nvPr/>
          </p:nvSpPr>
          <p:spPr>
            <a:xfrm>
              <a:off x="9093923" y="2542351"/>
              <a:ext cx="1724318" cy="64203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1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F2D08E-77A2-42C4-A9D2-3EB951150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7513" y="828897"/>
            <a:ext cx="6316974" cy="52002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A9DE2A-9E52-4EB6-A655-01EF1E6ACF49}"/>
              </a:ext>
            </a:extLst>
          </p:cNvPr>
          <p:cNvSpPr txBox="1"/>
          <p:nvPr/>
        </p:nvSpPr>
        <p:spPr>
          <a:xfrm>
            <a:off x="5135096" y="1641541"/>
            <a:ext cx="192180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PART.4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D2383EE-92CB-4876-B4B5-C78CC2EB73BC}"/>
              </a:ext>
            </a:extLst>
          </p:cNvPr>
          <p:cNvCxnSpPr/>
          <p:nvPr/>
        </p:nvCxnSpPr>
        <p:spPr>
          <a:xfrm>
            <a:off x="5747658" y="2499878"/>
            <a:ext cx="696685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2D220CE-7659-411F-B85D-009C7B30CF6F}"/>
              </a:ext>
            </a:extLst>
          </p:cNvPr>
          <p:cNvSpPr txBox="1"/>
          <p:nvPr/>
        </p:nvSpPr>
        <p:spPr>
          <a:xfrm>
            <a:off x="4464784" y="2775442"/>
            <a:ext cx="326243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个人计划展望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AE49A7-6F53-4671-843C-BA208F13B3F6}"/>
              </a:ext>
            </a:extLst>
          </p:cNvPr>
          <p:cNvSpPr txBox="1"/>
          <p:nvPr/>
        </p:nvSpPr>
        <p:spPr>
          <a:xfrm>
            <a:off x="4148365" y="3666501"/>
            <a:ext cx="3895270" cy="5152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0D7751-B4FC-4759-ADAF-8A9C99F6DDD7}"/>
              </a:ext>
            </a:extLst>
          </p:cNvPr>
          <p:cNvGrpSpPr/>
          <p:nvPr/>
        </p:nvGrpSpPr>
        <p:grpSpPr>
          <a:xfrm>
            <a:off x="5405708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B864DD2-717C-4F7B-B0D3-D4A518E85E77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>
              <a:extLst>
                <a:ext uri="{FF2B5EF4-FFF2-40B4-BE49-F238E27FC236}">
                  <a16:creationId xmlns:a16="http://schemas.microsoft.com/office/drawing/2014/main" id="{B4E40DE8-6C43-4793-B298-0517999FD393}"/>
                </a:ext>
              </a:extLst>
            </p:cNvPr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A11E76-17B0-4255-AFBA-1F7F927A0F33}"/>
              </a:ext>
            </a:extLst>
          </p:cNvPr>
          <p:cNvGrpSpPr/>
          <p:nvPr/>
        </p:nvGrpSpPr>
        <p:grpSpPr>
          <a:xfrm>
            <a:off x="6449559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4C51236-56C9-458D-BCD5-1380C318BA4A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>
              <a:extLst>
                <a:ext uri="{FF2B5EF4-FFF2-40B4-BE49-F238E27FC236}">
                  <a16:creationId xmlns:a16="http://schemas.microsoft.com/office/drawing/2014/main" id="{60C9ECA5-24F8-4AE8-8314-455F73F25BC6}"/>
                </a:ext>
              </a:extLst>
            </p:cNvPr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12191F-0DBF-41E2-BD14-DC3592D53D55}"/>
              </a:ext>
            </a:extLst>
          </p:cNvPr>
          <p:cNvGrpSpPr/>
          <p:nvPr/>
        </p:nvGrpSpPr>
        <p:grpSpPr>
          <a:xfrm>
            <a:off x="5932282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C685A54-02A9-4CDA-BB1C-79A586948B77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>
              <a:extLst>
                <a:ext uri="{FF2B5EF4-FFF2-40B4-BE49-F238E27FC236}">
                  <a16:creationId xmlns:a16="http://schemas.microsoft.com/office/drawing/2014/main" id="{773BB01E-9EFF-4A41-9F9E-3E2B377E4BEA}"/>
                </a:ext>
              </a:extLst>
            </p:cNvPr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158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5">
            <a:extLst>
              <a:ext uri="{FF2B5EF4-FFF2-40B4-BE49-F238E27FC236}">
                <a16:creationId xmlns:a16="http://schemas.microsoft.com/office/drawing/2014/main" id="{5E0C79D4-4EDB-4DDD-9762-EB25F098C605}"/>
              </a:ext>
            </a:extLst>
          </p:cNvPr>
          <p:cNvSpPr>
            <a:spLocks/>
          </p:cNvSpPr>
          <p:nvPr/>
        </p:nvSpPr>
        <p:spPr bwMode="auto">
          <a:xfrm>
            <a:off x="6321158" y="1675143"/>
            <a:ext cx="1821011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defTabSz="2286000">
              <a:lnSpc>
                <a:spcPts val="3850"/>
              </a:lnSpc>
            </a:pPr>
            <a:r>
              <a:rPr lang="zh-CN" altLang="en-US" sz="3300" b="1" spc="25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文本标题</a:t>
            </a:r>
            <a:endParaRPr lang="en-US" sz="3300" b="1" spc="25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49079-747D-4BAB-9BFC-D7E5F3CEEEA2}"/>
              </a:ext>
            </a:extLst>
          </p:cNvPr>
          <p:cNvSpPr txBox="1">
            <a:spLocks/>
          </p:cNvSpPr>
          <p:nvPr/>
        </p:nvSpPr>
        <p:spPr>
          <a:xfrm>
            <a:off x="6281802" y="2280150"/>
            <a:ext cx="5033899" cy="59962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02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" name="TextBox 57">
            <a:extLst>
              <a:ext uri="{FF2B5EF4-FFF2-40B4-BE49-F238E27FC236}">
                <a16:creationId xmlns:a16="http://schemas.microsoft.com/office/drawing/2014/main" id="{AEC9F3A6-29CA-4E4B-9A0D-5B025AD4B34D}"/>
              </a:ext>
            </a:extLst>
          </p:cNvPr>
          <p:cNvSpPr txBox="1"/>
          <p:nvPr/>
        </p:nvSpPr>
        <p:spPr>
          <a:xfrm>
            <a:off x="6911148" y="3989157"/>
            <a:ext cx="43905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标题数字等都可以通过点击和重新输入进行更改，在此处输入您的内容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Box 61">
            <a:extLst>
              <a:ext uri="{FF2B5EF4-FFF2-40B4-BE49-F238E27FC236}">
                <a16:creationId xmlns:a16="http://schemas.microsoft.com/office/drawing/2014/main" id="{ED7E10D0-53EB-478F-BEA8-D2DA43770A2C}"/>
              </a:ext>
            </a:extLst>
          </p:cNvPr>
          <p:cNvSpPr txBox="1"/>
          <p:nvPr/>
        </p:nvSpPr>
        <p:spPr>
          <a:xfrm>
            <a:off x="6911148" y="4676587"/>
            <a:ext cx="43905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标题数字等都可以通过点击和重新输入进行更改，在此处输入您的内容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63">
            <a:extLst>
              <a:ext uri="{FF2B5EF4-FFF2-40B4-BE49-F238E27FC236}">
                <a16:creationId xmlns:a16="http://schemas.microsoft.com/office/drawing/2014/main" id="{BB75F85C-DB7B-42ED-99CC-4906A495C2A4}"/>
              </a:ext>
            </a:extLst>
          </p:cNvPr>
          <p:cNvSpPr txBox="1"/>
          <p:nvPr/>
        </p:nvSpPr>
        <p:spPr>
          <a:xfrm>
            <a:off x="6911148" y="5380758"/>
            <a:ext cx="43905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标题数字等都可以通过点击和重新输入进行更改，在此处输入您的内容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AFD112EA-34C1-4D3C-990C-078E3293C2A4}"/>
              </a:ext>
            </a:extLst>
          </p:cNvPr>
          <p:cNvSpPr txBox="1"/>
          <p:nvPr/>
        </p:nvSpPr>
        <p:spPr>
          <a:xfrm>
            <a:off x="6925117" y="3297608"/>
            <a:ext cx="43905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标题数字等都可以通过点击和重新输入进行更改，在此处输入您的内容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4D2213DD-A633-4C27-BF18-7570B0968F7C}"/>
              </a:ext>
            </a:extLst>
          </p:cNvPr>
          <p:cNvGrpSpPr/>
          <p:nvPr/>
        </p:nvGrpSpPr>
        <p:grpSpPr>
          <a:xfrm>
            <a:off x="984084" y="1622869"/>
            <a:ext cx="4693633" cy="3903911"/>
            <a:chOff x="1930019" y="3228498"/>
            <a:chExt cx="9387266" cy="7807822"/>
          </a:xfrm>
        </p:grpSpPr>
        <p:pic>
          <p:nvPicPr>
            <p:cNvPr id="9" name="Picture 30">
              <a:extLst>
                <a:ext uri="{FF2B5EF4-FFF2-40B4-BE49-F238E27FC236}">
                  <a16:creationId xmlns:a16="http://schemas.microsoft.com/office/drawing/2014/main" id="{2EE1BBF3-39A0-4499-B1F2-0F4B799EF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0019" y="3228498"/>
              <a:ext cx="9387266" cy="7807822"/>
            </a:xfrm>
            <a:prstGeom prst="rect">
              <a:avLst/>
            </a:prstGeom>
          </p:spPr>
        </p:pic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DEAF3351-90EC-44BE-B4E0-04DFDB0EB491}"/>
                </a:ext>
              </a:extLst>
            </p:cNvPr>
            <p:cNvSpPr/>
            <p:nvPr/>
          </p:nvSpPr>
          <p:spPr>
            <a:xfrm>
              <a:off x="6070600" y="8930845"/>
              <a:ext cx="1193800" cy="609976"/>
            </a:xfrm>
            <a:prstGeom prst="rect">
              <a:avLst/>
            </a:prstGeom>
            <a:solidFill>
              <a:srgbClr val="D2D3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Picture Placeholder 4">
            <a:extLst>
              <a:ext uri="{FF2B5EF4-FFF2-40B4-BE49-F238E27FC236}">
                <a16:creationId xmlns:a16="http://schemas.microsoft.com/office/drawing/2014/main" id="{06F8CD32-86FF-4ACD-966C-54DC71F139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5"/>
          <a:stretch/>
        </p:blipFill>
        <p:spPr>
          <a:xfrm>
            <a:off x="1256165" y="1872342"/>
            <a:ext cx="4128635" cy="2374921"/>
          </a:xfrm>
          <a:prstGeom prst="rect">
            <a:avLst/>
          </a:prstGeom>
        </p:spPr>
      </p:pic>
      <p:sp>
        <p:nvSpPr>
          <p:cNvPr id="12" name="telephone-call_159052">
            <a:extLst>
              <a:ext uri="{FF2B5EF4-FFF2-40B4-BE49-F238E27FC236}">
                <a16:creationId xmlns:a16="http://schemas.microsoft.com/office/drawing/2014/main" id="{B869CBEE-FD67-41E8-B64A-0640CC0D0FEA}"/>
              </a:ext>
            </a:extLst>
          </p:cNvPr>
          <p:cNvSpPr>
            <a:spLocks noChangeAspect="1"/>
          </p:cNvSpPr>
          <p:nvPr/>
        </p:nvSpPr>
        <p:spPr bwMode="auto">
          <a:xfrm>
            <a:off x="5791158" y="3124967"/>
            <a:ext cx="609685" cy="608067"/>
          </a:xfrm>
          <a:custGeom>
            <a:avLst/>
            <a:gdLst>
              <a:gd name="T0" fmla="*/ 200 w 6587"/>
              <a:gd name="T1" fmla="*/ 2785 h 6580"/>
              <a:gd name="T2" fmla="*/ 26 w 6587"/>
              <a:gd name="T3" fmla="*/ 1812 h 6580"/>
              <a:gd name="T4" fmla="*/ 274 w 6587"/>
              <a:gd name="T5" fmla="*/ 1277 h 6580"/>
              <a:gd name="T6" fmla="*/ 762 w 6587"/>
              <a:gd name="T7" fmla="*/ 795 h 6580"/>
              <a:gd name="T8" fmla="*/ 1456 w 6587"/>
              <a:gd name="T9" fmla="*/ 795 h 6580"/>
              <a:gd name="T10" fmla="*/ 1850 w 6587"/>
              <a:gd name="T11" fmla="*/ 1188 h 6580"/>
              <a:gd name="T12" fmla="*/ 2231 w 6587"/>
              <a:gd name="T13" fmla="*/ 1569 h 6580"/>
              <a:gd name="T14" fmla="*/ 2232 w 6587"/>
              <a:gd name="T15" fmla="*/ 2281 h 6580"/>
              <a:gd name="T16" fmla="*/ 1751 w 6587"/>
              <a:gd name="T17" fmla="*/ 2760 h 6580"/>
              <a:gd name="T18" fmla="*/ 1727 w 6587"/>
              <a:gd name="T19" fmla="*/ 2888 h 6580"/>
              <a:gd name="T20" fmla="*/ 2162 w 6587"/>
              <a:gd name="T21" fmla="*/ 3585 h 6580"/>
              <a:gd name="T22" fmla="*/ 3376 w 6587"/>
              <a:gd name="T23" fmla="*/ 4691 h 6580"/>
              <a:gd name="T24" fmla="*/ 3694 w 6587"/>
              <a:gd name="T25" fmla="*/ 4857 h 6580"/>
              <a:gd name="T26" fmla="*/ 3828 w 6587"/>
              <a:gd name="T27" fmla="*/ 4832 h 6580"/>
              <a:gd name="T28" fmla="*/ 4312 w 6587"/>
              <a:gd name="T29" fmla="*/ 4345 h 6580"/>
              <a:gd name="T30" fmla="*/ 5006 w 6587"/>
              <a:gd name="T31" fmla="*/ 4345 h 6580"/>
              <a:gd name="T32" fmla="*/ 5786 w 6587"/>
              <a:gd name="T33" fmla="*/ 5125 h 6580"/>
              <a:gd name="T34" fmla="*/ 5783 w 6587"/>
              <a:gd name="T35" fmla="*/ 5832 h 6580"/>
              <a:gd name="T36" fmla="*/ 5340 w 6587"/>
              <a:gd name="T37" fmla="*/ 6279 h 6580"/>
              <a:gd name="T38" fmla="*/ 4591 w 6587"/>
              <a:gd name="T39" fmla="*/ 6564 h 6580"/>
              <a:gd name="T40" fmla="*/ 3399 w 6587"/>
              <a:gd name="T41" fmla="*/ 6217 h 6580"/>
              <a:gd name="T42" fmla="*/ 1248 w 6587"/>
              <a:gd name="T43" fmla="*/ 4535 h 6580"/>
              <a:gd name="T44" fmla="*/ 200 w 6587"/>
              <a:gd name="T45" fmla="*/ 2785 h 6580"/>
              <a:gd name="T46" fmla="*/ 6587 w 6587"/>
              <a:gd name="T47" fmla="*/ 3263 h 6580"/>
              <a:gd name="T48" fmla="*/ 3324 w 6587"/>
              <a:gd name="T49" fmla="*/ 0 h 6580"/>
              <a:gd name="T50" fmla="*/ 3324 w 6587"/>
              <a:gd name="T51" fmla="*/ 621 h 6580"/>
              <a:gd name="T52" fmla="*/ 5966 w 6587"/>
              <a:gd name="T53" fmla="*/ 3263 h 6580"/>
              <a:gd name="T54" fmla="*/ 6587 w 6587"/>
              <a:gd name="T55" fmla="*/ 3263 h 6580"/>
              <a:gd name="T56" fmla="*/ 4800 w 6587"/>
              <a:gd name="T57" fmla="*/ 3263 h 6580"/>
              <a:gd name="T58" fmla="*/ 5422 w 6587"/>
              <a:gd name="T59" fmla="*/ 3263 h 6580"/>
              <a:gd name="T60" fmla="*/ 3324 w 6587"/>
              <a:gd name="T61" fmla="*/ 1165 h 6580"/>
              <a:gd name="T62" fmla="*/ 3324 w 6587"/>
              <a:gd name="T63" fmla="*/ 1787 h 6580"/>
              <a:gd name="T64" fmla="*/ 4368 w 6587"/>
              <a:gd name="T65" fmla="*/ 2219 h 6580"/>
              <a:gd name="T66" fmla="*/ 4800 w 6587"/>
              <a:gd name="T67" fmla="*/ 3263 h 6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87" h="6580">
                <a:moveTo>
                  <a:pt x="200" y="2785"/>
                </a:moveTo>
                <a:cubicBezTo>
                  <a:pt x="84" y="2472"/>
                  <a:pt x="0" y="2152"/>
                  <a:pt x="26" y="1812"/>
                </a:cubicBezTo>
                <a:cubicBezTo>
                  <a:pt x="42" y="1603"/>
                  <a:pt x="120" y="1424"/>
                  <a:pt x="274" y="1277"/>
                </a:cubicBezTo>
                <a:cubicBezTo>
                  <a:pt x="440" y="1120"/>
                  <a:pt x="598" y="955"/>
                  <a:pt x="762" y="795"/>
                </a:cubicBezTo>
                <a:cubicBezTo>
                  <a:pt x="975" y="584"/>
                  <a:pt x="1243" y="585"/>
                  <a:pt x="1456" y="795"/>
                </a:cubicBezTo>
                <a:cubicBezTo>
                  <a:pt x="1588" y="924"/>
                  <a:pt x="1719" y="1056"/>
                  <a:pt x="1850" y="1188"/>
                </a:cubicBezTo>
                <a:cubicBezTo>
                  <a:pt x="1976" y="1315"/>
                  <a:pt x="2104" y="1441"/>
                  <a:pt x="2231" y="1569"/>
                </a:cubicBezTo>
                <a:cubicBezTo>
                  <a:pt x="2454" y="1795"/>
                  <a:pt x="2455" y="2057"/>
                  <a:pt x="2232" y="2281"/>
                </a:cubicBezTo>
                <a:cubicBezTo>
                  <a:pt x="2072" y="2441"/>
                  <a:pt x="1914" y="2603"/>
                  <a:pt x="1751" y="2760"/>
                </a:cubicBezTo>
                <a:cubicBezTo>
                  <a:pt x="1708" y="2801"/>
                  <a:pt x="1704" y="2836"/>
                  <a:pt x="1727" y="2888"/>
                </a:cubicBezTo>
                <a:cubicBezTo>
                  <a:pt x="1834" y="3144"/>
                  <a:pt x="1988" y="3372"/>
                  <a:pt x="2162" y="3585"/>
                </a:cubicBezTo>
                <a:cubicBezTo>
                  <a:pt x="2511" y="4015"/>
                  <a:pt x="2906" y="4396"/>
                  <a:pt x="3376" y="4691"/>
                </a:cubicBezTo>
                <a:cubicBezTo>
                  <a:pt x="3478" y="4753"/>
                  <a:pt x="3588" y="4800"/>
                  <a:pt x="3694" y="4857"/>
                </a:cubicBezTo>
                <a:cubicBezTo>
                  <a:pt x="3748" y="4887"/>
                  <a:pt x="3784" y="4877"/>
                  <a:pt x="3828" y="4832"/>
                </a:cubicBezTo>
                <a:cubicBezTo>
                  <a:pt x="3987" y="4668"/>
                  <a:pt x="4150" y="4507"/>
                  <a:pt x="4312" y="4345"/>
                </a:cubicBezTo>
                <a:cubicBezTo>
                  <a:pt x="4526" y="4135"/>
                  <a:pt x="4792" y="4133"/>
                  <a:pt x="5006" y="4345"/>
                </a:cubicBezTo>
                <a:cubicBezTo>
                  <a:pt x="5267" y="4604"/>
                  <a:pt x="5527" y="4864"/>
                  <a:pt x="5786" y="5125"/>
                </a:cubicBezTo>
                <a:cubicBezTo>
                  <a:pt x="6003" y="5344"/>
                  <a:pt x="6002" y="5612"/>
                  <a:pt x="5783" y="5832"/>
                </a:cubicBezTo>
                <a:cubicBezTo>
                  <a:pt x="5635" y="5981"/>
                  <a:pt x="5479" y="6123"/>
                  <a:pt x="5340" y="6279"/>
                </a:cubicBezTo>
                <a:cubicBezTo>
                  <a:pt x="5138" y="6505"/>
                  <a:pt x="4882" y="6580"/>
                  <a:pt x="4591" y="6564"/>
                </a:cubicBezTo>
                <a:cubicBezTo>
                  <a:pt x="4167" y="6541"/>
                  <a:pt x="3776" y="6400"/>
                  <a:pt x="3399" y="6217"/>
                </a:cubicBezTo>
                <a:cubicBezTo>
                  <a:pt x="2562" y="5811"/>
                  <a:pt x="1847" y="5247"/>
                  <a:pt x="1248" y="4535"/>
                </a:cubicBezTo>
                <a:cubicBezTo>
                  <a:pt x="806" y="4007"/>
                  <a:pt x="440" y="3433"/>
                  <a:pt x="200" y="2785"/>
                </a:cubicBezTo>
                <a:close/>
                <a:moveTo>
                  <a:pt x="6587" y="3263"/>
                </a:moveTo>
                <a:cubicBezTo>
                  <a:pt x="6587" y="1464"/>
                  <a:pt x="5123" y="0"/>
                  <a:pt x="3324" y="0"/>
                </a:cubicBezTo>
                <a:lnTo>
                  <a:pt x="3324" y="621"/>
                </a:lnTo>
                <a:cubicBezTo>
                  <a:pt x="4780" y="621"/>
                  <a:pt x="5966" y="1807"/>
                  <a:pt x="5966" y="3263"/>
                </a:cubicBezTo>
                <a:lnTo>
                  <a:pt x="6587" y="3263"/>
                </a:lnTo>
                <a:close/>
                <a:moveTo>
                  <a:pt x="4800" y="3263"/>
                </a:moveTo>
                <a:lnTo>
                  <a:pt x="5422" y="3263"/>
                </a:lnTo>
                <a:cubicBezTo>
                  <a:pt x="5422" y="2107"/>
                  <a:pt x="4480" y="1165"/>
                  <a:pt x="3324" y="1165"/>
                </a:cubicBezTo>
                <a:lnTo>
                  <a:pt x="3324" y="1787"/>
                </a:lnTo>
                <a:cubicBezTo>
                  <a:pt x="3719" y="1787"/>
                  <a:pt x="4090" y="1940"/>
                  <a:pt x="4368" y="2219"/>
                </a:cubicBezTo>
                <a:cubicBezTo>
                  <a:pt x="4647" y="2497"/>
                  <a:pt x="4800" y="2868"/>
                  <a:pt x="4800" y="32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47BDC8-2928-4C6D-BD2D-703ED26C7DD7}"/>
              </a:ext>
            </a:extLst>
          </p:cNvPr>
          <p:cNvGrpSpPr/>
          <p:nvPr/>
        </p:nvGrpSpPr>
        <p:grpSpPr>
          <a:xfrm>
            <a:off x="6394734" y="4009847"/>
            <a:ext cx="435191" cy="435191"/>
            <a:chOff x="6408703" y="3911102"/>
            <a:chExt cx="435191" cy="435191"/>
          </a:xfrm>
        </p:grpSpPr>
        <p:sp>
          <p:nvSpPr>
            <p:cNvPr id="14" name="Shape 2687">
              <a:extLst>
                <a:ext uri="{FF2B5EF4-FFF2-40B4-BE49-F238E27FC236}">
                  <a16:creationId xmlns:a16="http://schemas.microsoft.com/office/drawing/2014/main" id="{8498A7CA-BBAD-4B74-A62A-D6084600BF86}"/>
                </a:ext>
              </a:extLst>
            </p:cNvPr>
            <p:cNvSpPr/>
            <p:nvPr/>
          </p:nvSpPr>
          <p:spPr>
            <a:xfrm>
              <a:off x="6497786" y="39980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55" y="16200"/>
                  </a:moveTo>
                  <a:lnTo>
                    <a:pt x="15709" y="16200"/>
                  </a:lnTo>
                  <a:lnTo>
                    <a:pt x="15709" y="14727"/>
                  </a:lnTo>
                  <a:lnTo>
                    <a:pt x="18655" y="14727"/>
                  </a:lnTo>
                  <a:cubicBezTo>
                    <a:pt x="18655" y="14727"/>
                    <a:pt x="18655" y="16200"/>
                    <a:pt x="18655" y="16200"/>
                  </a:cubicBezTo>
                  <a:close/>
                  <a:moveTo>
                    <a:pt x="18655" y="18655"/>
                  </a:moveTo>
                  <a:lnTo>
                    <a:pt x="15709" y="18655"/>
                  </a:lnTo>
                  <a:lnTo>
                    <a:pt x="15709" y="17182"/>
                  </a:lnTo>
                  <a:lnTo>
                    <a:pt x="18655" y="17182"/>
                  </a:lnTo>
                  <a:cubicBezTo>
                    <a:pt x="18655" y="17182"/>
                    <a:pt x="18655" y="18655"/>
                    <a:pt x="18655" y="18655"/>
                  </a:cubicBezTo>
                  <a:close/>
                  <a:moveTo>
                    <a:pt x="17182" y="20618"/>
                  </a:moveTo>
                  <a:cubicBezTo>
                    <a:pt x="16542" y="20618"/>
                    <a:pt x="16002" y="20207"/>
                    <a:pt x="15799" y="19636"/>
                  </a:cubicBezTo>
                  <a:lnTo>
                    <a:pt x="18564" y="19636"/>
                  </a:lnTo>
                  <a:cubicBezTo>
                    <a:pt x="18361" y="20207"/>
                    <a:pt x="17822" y="20618"/>
                    <a:pt x="17182" y="20618"/>
                  </a:cubicBezTo>
                  <a:moveTo>
                    <a:pt x="17182" y="12764"/>
                  </a:moveTo>
                  <a:cubicBezTo>
                    <a:pt x="17822" y="12764"/>
                    <a:pt x="18361" y="13175"/>
                    <a:pt x="18564" y="13745"/>
                  </a:cubicBezTo>
                  <a:lnTo>
                    <a:pt x="15799" y="13745"/>
                  </a:lnTo>
                  <a:cubicBezTo>
                    <a:pt x="16002" y="13175"/>
                    <a:pt x="16542" y="12764"/>
                    <a:pt x="17182" y="12764"/>
                  </a:cubicBezTo>
                  <a:moveTo>
                    <a:pt x="5891" y="16200"/>
                  </a:moveTo>
                  <a:lnTo>
                    <a:pt x="2945" y="16200"/>
                  </a:lnTo>
                  <a:lnTo>
                    <a:pt x="2945" y="14727"/>
                  </a:lnTo>
                  <a:lnTo>
                    <a:pt x="5891" y="14727"/>
                  </a:lnTo>
                  <a:cubicBezTo>
                    <a:pt x="5891" y="14727"/>
                    <a:pt x="5891" y="16200"/>
                    <a:pt x="5891" y="16200"/>
                  </a:cubicBezTo>
                  <a:close/>
                  <a:moveTo>
                    <a:pt x="4418" y="12764"/>
                  </a:moveTo>
                  <a:cubicBezTo>
                    <a:pt x="5058" y="12764"/>
                    <a:pt x="5598" y="13175"/>
                    <a:pt x="5801" y="13745"/>
                  </a:cubicBezTo>
                  <a:lnTo>
                    <a:pt x="3036" y="13745"/>
                  </a:lnTo>
                  <a:cubicBezTo>
                    <a:pt x="3239" y="13175"/>
                    <a:pt x="3778" y="12764"/>
                    <a:pt x="4418" y="12764"/>
                  </a:cubicBezTo>
                  <a:moveTo>
                    <a:pt x="5891" y="18655"/>
                  </a:moveTo>
                  <a:lnTo>
                    <a:pt x="2945" y="18655"/>
                  </a:lnTo>
                  <a:lnTo>
                    <a:pt x="2945" y="17182"/>
                  </a:lnTo>
                  <a:lnTo>
                    <a:pt x="5891" y="17182"/>
                  </a:lnTo>
                  <a:cubicBezTo>
                    <a:pt x="5891" y="17182"/>
                    <a:pt x="5891" y="18655"/>
                    <a:pt x="5891" y="18655"/>
                  </a:cubicBezTo>
                  <a:close/>
                  <a:moveTo>
                    <a:pt x="4418" y="20618"/>
                  </a:moveTo>
                  <a:cubicBezTo>
                    <a:pt x="3778" y="20618"/>
                    <a:pt x="3239" y="20207"/>
                    <a:pt x="3036" y="19636"/>
                  </a:cubicBezTo>
                  <a:lnTo>
                    <a:pt x="5801" y="19636"/>
                  </a:lnTo>
                  <a:cubicBezTo>
                    <a:pt x="5598" y="20207"/>
                    <a:pt x="5058" y="20618"/>
                    <a:pt x="4418" y="20618"/>
                  </a:cubicBezTo>
                  <a:moveTo>
                    <a:pt x="19636" y="13745"/>
                  </a:moveTo>
                  <a:lnTo>
                    <a:pt x="19636" y="8836"/>
                  </a:lnTo>
                  <a:cubicBezTo>
                    <a:pt x="19636" y="3956"/>
                    <a:pt x="15680" y="0"/>
                    <a:pt x="10800" y="0"/>
                  </a:cubicBezTo>
                  <a:cubicBezTo>
                    <a:pt x="5920" y="0"/>
                    <a:pt x="1964" y="3956"/>
                    <a:pt x="1964" y="8836"/>
                  </a:cubicBezTo>
                  <a:lnTo>
                    <a:pt x="1964" y="13745"/>
                  </a:lnTo>
                  <a:cubicBezTo>
                    <a:pt x="879" y="13745"/>
                    <a:pt x="0" y="14625"/>
                    <a:pt x="0" y="15709"/>
                  </a:cubicBezTo>
                  <a:lnTo>
                    <a:pt x="0" y="17673"/>
                  </a:lnTo>
                  <a:cubicBezTo>
                    <a:pt x="0" y="18757"/>
                    <a:pt x="879" y="19636"/>
                    <a:pt x="1964" y="19636"/>
                  </a:cubicBezTo>
                  <a:lnTo>
                    <a:pt x="2013" y="19636"/>
                  </a:lnTo>
                  <a:cubicBezTo>
                    <a:pt x="2241" y="20757"/>
                    <a:pt x="3231" y="21600"/>
                    <a:pt x="4418" y="21600"/>
                  </a:cubicBezTo>
                  <a:cubicBezTo>
                    <a:pt x="5774" y="21600"/>
                    <a:pt x="6873" y="20501"/>
                    <a:pt x="6873" y="19145"/>
                  </a:cubicBezTo>
                  <a:lnTo>
                    <a:pt x="6873" y="14236"/>
                  </a:lnTo>
                  <a:cubicBezTo>
                    <a:pt x="6873" y="12881"/>
                    <a:pt x="5774" y="11782"/>
                    <a:pt x="4418" y="11782"/>
                  </a:cubicBezTo>
                  <a:cubicBezTo>
                    <a:pt x="3864" y="11782"/>
                    <a:pt x="3356" y="11971"/>
                    <a:pt x="2945" y="12282"/>
                  </a:cubicBezTo>
                  <a:lnTo>
                    <a:pt x="2945" y="8836"/>
                  </a:lnTo>
                  <a:cubicBezTo>
                    <a:pt x="2945" y="4499"/>
                    <a:pt x="6462" y="982"/>
                    <a:pt x="10800" y="982"/>
                  </a:cubicBezTo>
                  <a:cubicBezTo>
                    <a:pt x="15138" y="982"/>
                    <a:pt x="18655" y="4499"/>
                    <a:pt x="18655" y="8836"/>
                  </a:cubicBezTo>
                  <a:lnTo>
                    <a:pt x="18655" y="12282"/>
                  </a:lnTo>
                  <a:cubicBezTo>
                    <a:pt x="18244" y="11971"/>
                    <a:pt x="17736" y="11782"/>
                    <a:pt x="17182" y="11782"/>
                  </a:cubicBezTo>
                  <a:cubicBezTo>
                    <a:pt x="15826" y="11782"/>
                    <a:pt x="14727" y="12881"/>
                    <a:pt x="14727" y="14236"/>
                  </a:cubicBezTo>
                  <a:lnTo>
                    <a:pt x="14727" y="19145"/>
                  </a:lnTo>
                  <a:cubicBezTo>
                    <a:pt x="14727" y="20501"/>
                    <a:pt x="15826" y="21600"/>
                    <a:pt x="17182" y="21600"/>
                  </a:cubicBezTo>
                  <a:cubicBezTo>
                    <a:pt x="18369" y="21600"/>
                    <a:pt x="19360" y="20757"/>
                    <a:pt x="19587" y="19636"/>
                  </a:cubicBezTo>
                  <a:lnTo>
                    <a:pt x="19636" y="19636"/>
                  </a:lnTo>
                  <a:cubicBezTo>
                    <a:pt x="20721" y="19636"/>
                    <a:pt x="21600" y="18757"/>
                    <a:pt x="21600" y="17673"/>
                  </a:cubicBezTo>
                  <a:lnTo>
                    <a:pt x="21600" y="15709"/>
                  </a:lnTo>
                  <a:cubicBezTo>
                    <a:pt x="21600" y="14625"/>
                    <a:pt x="20721" y="13745"/>
                    <a:pt x="19636" y="13745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accent1"/>
              </a:solidFill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cs typeface="+mn-ea"/>
                <a:sym typeface="+mn-lt"/>
              </a:endParaRPr>
            </a:p>
          </p:txBody>
        </p:sp>
        <p:sp>
          <p:nvSpPr>
            <p:cNvPr id="15" name="Oval 60">
              <a:extLst>
                <a:ext uri="{FF2B5EF4-FFF2-40B4-BE49-F238E27FC236}">
                  <a16:creationId xmlns:a16="http://schemas.microsoft.com/office/drawing/2014/main" id="{FAB3756A-9595-43CD-9556-EB9389CCA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703" y="3911102"/>
              <a:ext cx="435191" cy="4351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voice-recording_74833">
              <a:extLst>
                <a:ext uri="{FF2B5EF4-FFF2-40B4-BE49-F238E27FC236}">
                  <a16:creationId xmlns:a16="http://schemas.microsoft.com/office/drawing/2014/main" id="{F6C651D3-D406-4F81-A348-21088D868E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61640" y="3995675"/>
              <a:ext cx="151619" cy="279328"/>
            </a:xfrm>
            <a:custGeom>
              <a:avLst/>
              <a:gdLst>
                <a:gd name="connsiteX0" fmla="*/ 29036 w 329329"/>
                <a:gd name="connsiteY0" fmla="*/ 159125 h 606722"/>
                <a:gd name="connsiteX1" fmla="*/ 58071 w 329329"/>
                <a:gd name="connsiteY1" fmla="*/ 188252 h 606722"/>
                <a:gd name="connsiteX2" fmla="*/ 53297 w 329329"/>
                <a:gd name="connsiteY2" fmla="*/ 204233 h 606722"/>
                <a:gd name="connsiteX3" fmla="*/ 53297 w 329329"/>
                <a:gd name="connsiteY3" fmla="*/ 286715 h 606722"/>
                <a:gd name="connsiteX4" fmla="*/ 164665 w 329329"/>
                <a:gd name="connsiteY4" fmla="*/ 397938 h 606722"/>
                <a:gd name="connsiteX5" fmla="*/ 276032 w 329329"/>
                <a:gd name="connsiteY5" fmla="*/ 286715 h 606722"/>
                <a:gd name="connsiteX6" fmla="*/ 276032 w 329329"/>
                <a:gd name="connsiteY6" fmla="*/ 204233 h 606722"/>
                <a:gd name="connsiteX7" fmla="*/ 271129 w 329329"/>
                <a:gd name="connsiteY7" fmla="*/ 188252 h 606722"/>
                <a:gd name="connsiteX8" fmla="*/ 300293 w 329329"/>
                <a:gd name="connsiteY8" fmla="*/ 159125 h 606722"/>
                <a:gd name="connsiteX9" fmla="*/ 329329 w 329329"/>
                <a:gd name="connsiteY9" fmla="*/ 188252 h 606722"/>
                <a:gd name="connsiteX10" fmla="*/ 324425 w 329329"/>
                <a:gd name="connsiteY10" fmla="*/ 204233 h 606722"/>
                <a:gd name="connsiteX11" fmla="*/ 324425 w 329329"/>
                <a:gd name="connsiteY11" fmla="*/ 286715 h 606722"/>
                <a:gd name="connsiteX12" fmla="*/ 188796 w 329329"/>
                <a:gd name="connsiteY12" fmla="*/ 444463 h 606722"/>
                <a:gd name="connsiteX13" fmla="*/ 188796 w 329329"/>
                <a:gd name="connsiteY13" fmla="*/ 558264 h 606722"/>
                <a:gd name="connsiteX14" fmla="*/ 243125 w 329329"/>
                <a:gd name="connsiteY14" fmla="*/ 558264 h 606722"/>
                <a:gd name="connsiteX15" fmla="*/ 243125 w 329329"/>
                <a:gd name="connsiteY15" fmla="*/ 606722 h 606722"/>
                <a:gd name="connsiteX16" fmla="*/ 86204 w 329329"/>
                <a:gd name="connsiteY16" fmla="*/ 606722 h 606722"/>
                <a:gd name="connsiteX17" fmla="*/ 86204 w 329329"/>
                <a:gd name="connsiteY17" fmla="*/ 558264 h 606722"/>
                <a:gd name="connsiteX18" fmla="*/ 140404 w 329329"/>
                <a:gd name="connsiteY18" fmla="*/ 558264 h 606722"/>
                <a:gd name="connsiteX19" fmla="*/ 140404 w 329329"/>
                <a:gd name="connsiteY19" fmla="*/ 444463 h 606722"/>
                <a:gd name="connsiteX20" fmla="*/ 4775 w 329329"/>
                <a:gd name="connsiteY20" fmla="*/ 286715 h 606722"/>
                <a:gd name="connsiteX21" fmla="*/ 4775 w 329329"/>
                <a:gd name="connsiteY21" fmla="*/ 204233 h 606722"/>
                <a:gd name="connsiteX22" fmla="*/ 0 w 329329"/>
                <a:gd name="connsiteY22" fmla="*/ 188252 h 606722"/>
                <a:gd name="connsiteX23" fmla="*/ 29036 w 329329"/>
                <a:gd name="connsiteY23" fmla="*/ 159125 h 606722"/>
                <a:gd name="connsiteX24" fmla="*/ 164659 w 329329"/>
                <a:gd name="connsiteY24" fmla="*/ 0 h 606722"/>
                <a:gd name="connsiteX25" fmla="*/ 253683 w 329329"/>
                <a:gd name="connsiteY25" fmla="*/ 88929 h 606722"/>
                <a:gd name="connsiteX26" fmla="*/ 253683 w 329329"/>
                <a:gd name="connsiteY26" fmla="*/ 280705 h 606722"/>
                <a:gd name="connsiteX27" fmla="*/ 164659 w 329329"/>
                <a:gd name="connsiteY27" fmla="*/ 369763 h 606722"/>
                <a:gd name="connsiteX28" fmla="*/ 75505 w 329329"/>
                <a:gd name="connsiteY28" fmla="*/ 280705 h 606722"/>
                <a:gd name="connsiteX29" fmla="*/ 75505 w 329329"/>
                <a:gd name="connsiteY29" fmla="*/ 88929 h 606722"/>
                <a:gd name="connsiteX30" fmla="*/ 164659 w 329329"/>
                <a:gd name="connsiteY3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9329" h="606722">
                  <a:moveTo>
                    <a:pt x="29036" y="159125"/>
                  </a:moveTo>
                  <a:cubicBezTo>
                    <a:pt x="45038" y="159125"/>
                    <a:pt x="58071" y="172271"/>
                    <a:pt x="58071" y="188252"/>
                  </a:cubicBezTo>
                  <a:cubicBezTo>
                    <a:pt x="58071" y="194180"/>
                    <a:pt x="56265" y="199593"/>
                    <a:pt x="53297" y="204233"/>
                  </a:cubicBezTo>
                  <a:lnTo>
                    <a:pt x="53297" y="286715"/>
                  </a:lnTo>
                  <a:cubicBezTo>
                    <a:pt x="53297" y="348062"/>
                    <a:pt x="103238" y="397938"/>
                    <a:pt x="164665" y="397938"/>
                  </a:cubicBezTo>
                  <a:cubicBezTo>
                    <a:pt x="226091" y="397938"/>
                    <a:pt x="276032" y="348062"/>
                    <a:pt x="276032" y="286715"/>
                  </a:cubicBezTo>
                  <a:lnTo>
                    <a:pt x="276032" y="204233"/>
                  </a:lnTo>
                  <a:cubicBezTo>
                    <a:pt x="272935" y="199593"/>
                    <a:pt x="271129" y="194180"/>
                    <a:pt x="271129" y="188252"/>
                  </a:cubicBezTo>
                  <a:cubicBezTo>
                    <a:pt x="271129" y="172271"/>
                    <a:pt x="284162" y="159125"/>
                    <a:pt x="300293" y="159125"/>
                  </a:cubicBezTo>
                  <a:cubicBezTo>
                    <a:pt x="316295" y="159125"/>
                    <a:pt x="329329" y="172271"/>
                    <a:pt x="329329" y="188252"/>
                  </a:cubicBezTo>
                  <a:cubicBezTo>
                    <a:pt x="329329" y="194180"/>
                    <a:pt x="327522" y="199593"/>
                    <a:pt x="324425" y="204233"/>
                  </a:cubicBezTo>
                  <a:lnTo>
                    <a:pt x="324425" y="286715"/>
                  </a:lnTo>
                  <a:cubicBezTo>
                    <a:pt x="324425" y="366491"/>
                    <a:pt x="265580" y="432864"/>
                    <a:pt x="188796" y="444463"/>
                  </a:cubicBezTo>
                  <a:lnTo>
                    <a:pt x="188796" y="558264"/>
                  </a:lnTo>
                  <a:lnTo>
                    <a:pt x="243125" y="558264"/>
                  </a:lnTo>
                  <a:lnTo>
                    <a:pt x="243125" y="606722"/>
                  </a:lnTo>
                  <a:lnTo>
                    <a:pt x="86204" y="606722"/>
                  </a:lnTo>
                  <a:lnTo>
                    <a:pt x="86204" y="558264"/>
                  </a:lnTo>
                  <a:lnTo>
                    <a:pt x="140404" y="558264"/>
                  </a:lnTo>
                  <a:lnTo>
                    <a:pt x="140404" y="444463"/>
                  </a:lnTo>
                  <a:cubicBezTo>
                    <a:pt x="63749" y="432864"/>
                    <a:pt x="4775" y="366491"/>
                    <a:pt x="4775" y="286715"/>
                  </a:cubicBezTo>
                  <a:lnTo>
                    <a:pt x="4775" y="204233"/>
                  </a:lnTo>
                  <a:cubicBezTo>
                    <a:pt x="1807" y="199593"/>
                    <a:pt x="0" y="194180"/>
                    <a:pt x="0" y="188252"/>
                  </a:cubicBezTo>
                  <a:cubicBezTo>
                    <a:pt x="0" y="172271"/>
                    <a:pt x="13034" y="159125"/>
                    <a:pt x="29036" y="159125"/>
                  </a:cubicBezTo>
                  <a:close/>
                  <a:moveTo>
                    <a:pt x="164659" y="0"/>
                  </a:moveTo>
                  <a:cubicBezTo>
                    <a:pt x="213816" y="0"/>
                    <a:pt x="253683" y="39825"/>
                    <a:pt x="253683" y="88929"/>
                  </a:cubicBezTo>
                  <a:lnTo>
                    <a:pt x="253683" y="280705"/>
                  </a:lnTo>
                  <a:cubicBezTo>
                    <a:pt x="253683" y="329938"/>
                    <a:pt x="213816" y="369763"/>
                    <a:pt x="164659" y="369763"/>
                  </a:cubicBezTo>
                  <a:cubicBezTo>
                    <a:pt x="115372" y="369763"/>
                    <a:pt x="75505" y="329938"/>
                    <a:pt x="75505" y="280705"/>
                  </a:cubicBezTo>
                  <a:lnTo>
                    <a:pt x="75505" y="88929"/>
                  </a:lnTo>
                  <a:cubicBezTo>
                    <a:pt x="75505" y="39825"/>
                    <a:pt x="115372" y="0"/>
                    <a:pt x="1646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16B2A93-A4B0-4525-B051-DF73D3E362CD}"/>
              </a:ext>
            </a:extLst>
          </p:cNvPr>
          <p:cNvGrpSpPr/>
          <p:nvPr/>
        </p:nvGrpSpPr>
        <p:grpSpPr>
          <a:xfrm>
            <a:off x="6408703" y="3309724"/>
            <a:ext cx="435191" cy="435191"/>
            <a:chOff x="6408703" y="3309724"/>
            <a:chExt cx="435191" cy="435191"/>
          </a:xfrm>
        </p:grpSpPr>
        <p:sp>
          <p:nvSpPr>
            <p:cNvPr id="18" name="Oval 67">
              <a:extLst>
                <a:ext uri="{FF2B5EF4-FFF2-40B4-BE49-F238E27FC236}">
                  <a16:creationId xmlns:a16="http://schemas.microsoft.com/office/drawing/2014/main" id="{4EA667E1-84E4-4A96-B15C-65F819D29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703" y="3309724"/>
              <a:ext cx="435191" cy="4351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wifi_99551">
              <a:extLst>
                <a:ext uri="{FF2B5EF4-FFF2-40B4-BE49-F238E27FC236}">
                  <a16:creationId xmlns:a16="http://schemas.microsoft.com/office/drawing/2014/main" id="{ABFBD0BC-6DF8-4F3D-9CF4-0D477E8C39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27800" y="3482059"/>
              <a:ext cx="216861" cy="154149"/>
            </a:xfrm>
            <a:custGeom>
              <a:avLst/>
              <a:gdLst>
                <a:gd name="connsiteX0" fmla="*/ 303919 w 607850"/>
                <a:gd name="connsiteY0" fmla="*/ 362847 h 432072"/>
                <a:gd name="connsiteX1" fmla="*/ 350938 w 607850"/>
                <a:gd name="connsiteY1" fmla="*/ 382187 h 432072"/>
                <a:gd name="connsiteX2" fmla="*/ 352474 w 607850"/>
                <a:gd name="connsiteY2" fmla="*/ 383722 h 432072"/>
                <a:gd name="connsiteX3" fmla="*/ 303919 w 607850"/>
                <a:gd name="connsiteY3" fmla="*/ 432072 h 432072"/>
                <a:gd name="connsiteX4" fmla="*/ 255517 w 607850"/>
                <a:gd name="connsiteY4" fmla="*/ 383569 h 432072"/>
                <a:gd name="connsiteX5" fmla="*/ 256900 w 607850"/>
                <a:gd name="connsiteY5" fmla="*/ 382187 h 432072"/>
                <a:gd name="connsiteX6" fmla="*/ 303919 w 607850"/>
                <a:gd name="connsiteY6" fmla="*/ 362847 h 432072"/>
                <a:gd name="connsiteX7" fmla="*/ 303890 w 607850"/>
                <a:gd name="connsiteY7" fmla="*/ 232725 h 432072"/>
                <a:gd name="connsiteX8" fmla="*/ 443080 w 607850"/>
                <a:gd name="connsiteY8" fmla="*/ 290261 h 432072"/>
                <a:gd name="connsiteX9" fmla="*/ 396684 w 607850"/>
                <a:gd name="connsiteY9" fmla="*/ 336597 h 432072"/>
                <a:gd name="connsiteX10" fmla="*/ 303890 w 607850"/>
                <a:gd name="connsiteY10" fmla="*/ 298086 h 432072"/>
                <a:gd name="connsiteX11" fmla="*/ 211096 w 607850"/>
                <a:gd name="connsiteY11" fmla="*/ 336597 h 432072"/>
                <a:gd name="connsiteX12" fmla="*/ 164700 w 607850"/>
                <a:gd name="connsiteY12" fmla="*/ 290261 h 432072"/>
                <a:gd name="connsiteX13" fmla="*/ 303890 w 607850"/>
                <a:gd name="connsiteY13" fmla="*/ 232725 h 432072"/>
                <a:gd name="connsiteX14" fmla="*/ 303925 w 607850"/>
                <a:gd name="connsiteY14" fmla="*/ 116292 h 432072"/>
                <a:gd name="connsiteX15" fmla="*/ 525500 w 607850"/>
                <a:gd name="connsiteY15" fmla="*/ 207904 h 432072"/>
                <a:gd name="connsiteX16" fmla="*/ 479249 w 607850"/>
                <a:gd name="connsiteY16" fmla="*/ 254247 h 432072"/>
                <a:gd name="connsiteX17" fmla="*/ 303925 w 607850"/>
                <a:gd name="connsiteY17" fmla="*/ 181817 h 432072"/>
                <a:gd name="connsiteX18" fmla="*/ 128755 w 607850"/>
                <a:gd name="connsiteY18" fmla="*/ 254247 h 432072"/>
                <a:gd name="connsiteX19" fmla="*/ 82350 w 607850"/>
                <a:gd name="connsiteY19" fmla="*/ 207904 h 432072"/>
                <a:gd name="connsiteX20" fmla="*/ 303925 w 607850"/>
                <a:gd name="connsiteY20" fmla="*/ 116292 h 432072"/>
                <a:gd name="connsiteX21" fmla="*/ 303925 w 607850"/>
                <a:gd name="connsiteY21" fmla="*/ 0 h 432072"/>
                <a:gd name="connsiteX22" fmla="*/ 607850 w 607850"/>
                <a:gd name="connsiteY22" fmla="*/ 125690 h 432072"/>
                <a:gd name="connsiteX23" fmla="*/ 561601 w 607850"/>
                <a:gd name="connsiteY23" fmla="*/ 172038 h 432072"/>
                <a:gd name="connsiteX24" fmla="*/ 303925 w 607850"/>
                <a:gd name="connsiteY24" fmla="*/ 65531 h 432072"/>
                <a:gd name="connsiteX25" fmla="*/ 46403 w 607850"/>
                <a:gd name="connsiteY25" fmla="*/ 172038 h 432072"/>
                <a:gd name="connsiteX26" fmla="*/ 0 w 607850"/>
                <a:gd name="connsiteY26" fmla="*/ 125690 h 432072"/>
                <a:gd name="connsiteX27" fmla="*/ 303925 w 607850"/>
                <a:gd name="connsiteY27" fmla="*/ 0 h 4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07850" h="432072">
                  <a:moveTo>
                    <a:pt x="303919" y="362847"/>
                  </a:moveTo>
                  <a:cubicBezTo>
                    <a:pt x="320975" y="362847"/>
                    <a:pt x="338031" y="369294"/>
                    <a:pt x="350938" y="382187"/>
                  </a:cubicBezTo>
                  <a:cubicBezTo>
                    <a:pt x="351552" y="382801"/>
                    <a:pt x="352013" y="383262"/>
                    <a:pt x="352474" y="383722"/>
                  </a:cubicBezTo>
                  <a:lnTo>
                    <a:pt x="303919" y="432072"/>
                  </a:lnTo>
                  <a:lnTo>
                    <a:pt x="255517" y="383569"/>
                  </a:lnTo>
                  <a:cubicBezTo>
                    <a:pt x="255978" y="383108"/>
                    <a:pt x="256439" y="382648"/>
                    <a:pt x="256900" y="382187"/>
                  </a:cubicBezTo>
                  <a:cubicBezTo>
                    <a:pt x="269807" y="369294"/>
                    <a:pt x="286863" y="362847"/>
                    <a:pt x="303919" y="362847"/>
                  </a:cubicBezTo>
                  <a:close/>
                  <a:moveTo>
                    <a:pt x="303890" y="232725"/>
                  </a:moveTo>
                  <a:cubicBezTo>
                    <a:pt x="356432" y="232725"/>
                    <a:pt x="405901" y="253131"/>
                    <a:pt x="443080" y="290261"/>
                  </a:cubicBezTo>
                  <a:lnTo>
                    <a:pt x="396684" y="336597"/>
                  </a:lnTo>
                  <a:cubicBezTo>
                    <a:pt x="371949" y="311741"/>
                    <a:pt x="338918" y="298086"/>
                    <a:pt x="303890" y="298086"/>
                  </a:cubicBezTo>
                  <a:cubicBezTo>
                    <a:pt x="268862" y="298086"/>
                    <a:pt x="235831" y="311741"/>
                    <a:pt x="211096" y="336597"/>
                  </a:cubicBezTo>
                  <a:lnTo>
                    <a:pt x="164700" y="290261"/>
                  </a:lnTo>
                  <a:cubicBezTo>
                    <a:pt x="201879" y="253131"/>
                    <a:pt x="251348" y="232725"/>
                    <a:pt x="303890" y="232725"/>
                  </a:cubicBezTo>
                  <a:close/>
                  <a:moveTo>
                    <a:pt x="303925" y="116292"/>
                  </a:moveTo>
                  <a:cubicBezTo>
                    <a:pt x="387669" y="116292"/>
                    <a:pt x="466342" y="148824"/>
                    <a:pt x="525500" y="207904"/>
                  </a:cubicBezTo>
                  <a:lnTo>
                    <a:pt x="479249" y="254247"/>
                  </a:lnTo>
                  <a:cubicBezTo>
                    <a:pt x="432383" y="207443"/>
                    <a:pt x="370152" y="181817"/>
                    <a:pt x="303925" y="181817"/>
                  </a:cubicBezTo>
                  <a:cubicBezTo>
                    <a:pt x="237698" y="181817"/>
                    <a:pt x="175467" y="207443"/>
                    <a:pt x="128755" y="254247"/>
                  </a:cubicBezTo>
                  <a:lnTo>
                    <a:pt x="82350" y="207904"/>
                  </a:lnTo>
                  <a:cubicBezTo>
                    <a:pt x="141508" y="148824"/>
                    <a:pt x="220181" y="116292"/>
                    <a:pt x="303925" y="116292"/>
                  </a:cubicBezTo>
                  <a:close/>
                  <a:moveTo>
                    <a:pt x="303925" y="0"/>
                  </a:moveTo>
                  <a:cubicBezTo>
                    <a:pt x="418704" y="0"/>
                    <a:pt x="526722" y="44659"/>
                    <a:pt x="607850" y="125690"/>
                  </a:cubicBezTo>
                  <a:lnTo>
                    <a:pt x="561601" y="172038"/>
                  </a:lnTo>
                  <a:cubicBezTo>
                    <a:pt x="492764" y="103284"/>
                    <a:pt x="401187" y="65531"/>
                    <a:pt x="303925" y="65531"/>
                  </a:cubicBezTo>
                  <a:cubicBezTo>
                    <a:pt x="206663" y="65531"/>
                    <a:pt x="115086" y="103284"/>
                    <a:pt x="46403" y="172038"/>
                  </a:cubicBezTo>
                  <a:lnTo>
                    <a:pt x="0" y="125690"/>
                  </a:lnTo>
                  <a:cubicBezTo>
                    <a:pt x="81128" y="44659"/>
                    <a:pt x="189146" y="0"/>
                    <a:pt x="3039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6B7E97B-0C18-476D-A9FB-9DA13FB4C004}"/>
              </a:ext>
            </a:extLst>
          </p:cNvPr>
          <p:cNvGrpSpPr/>
          <p:nvPr/>
        </p:nvGrpSpPr>
        <p:grpSpPr>
          <a:xfrm>
            <a:off x="6400843" y="5408146"/>
            <a:ext cx="435191" cy="435191"/>
            <a:chOff x="6400843" y="5126377"/>
            <a:chExt cx="435191" cy="435191"/>
          </a:xfrm>
        </p:grpSpPr>
        <p:sp>
          <p:nvSpPr>
            <p:cNvPr id="21" name="Oval 64">
              <a:extLst>
                <a:ext uri="{FF2B5EF4-FFF2-40B4-BE49-F238E27FC236}">
                  <a16:creationId xmlns:a16="http://schemas.microsoft.com/office/drawing/2014/main" id="{69A53F86-F41C-48AB-B320-54A74E14C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0843" y="5126377"/>
              <a:ext cx="435191" cy="4351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martphone_283299">
              <a:extLst>
                <a:ext uri="{FF2B5EF4-FFF2-40B4-BE49-F238E27FC236}">
                  <a16:creationId xmlns:a16="http://schemas.microsoft.com/office/drawing/2014/main" id="{F8941C3C-3D29-4ED3-A42F-4D938F6692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31825" y="5233042"/>
              <a:ext cx="199320" cy="241238"/>
            </a:xfrm>
            <a:custGeom>
              <a:avLst/>
              <a:gdLst>
                <a:gd name="connsiteX0" fmla="*/ 182271 w 501297"/>
                <a:gd name="connsiteY0" fmla="*/ 515718 h 606722"/>
                <a:gd name="connsiteX1" fmla="*/ 151922 w 501297"/>
                <a:gd name="connsiteY1" fmla="*/ 546023 h 606722"/>
                <a:gd name="connsiteX2" fmla="*/ 182271 w 501297"/>
                <a:gd name="connsiteY2" fmla="*/ 576328 h 606722"/>
                <a:gd name="connsiteX3" fmla="*/ 203809 w 501297"/>
                <a:gd name="connsiteY3" fmla="*/ 567441 h 606722"/>
                <a:gd name="connsiteX4" fmla="*/ 212708 w 501297"/>
                <a:gd name="connsiteY4" fmla="*/ 546023 h 606722"/>
                <a:gd name="connsiteX5" fmla="*/ 182271 w 501297"/>
                <a:gd name="connsiteY5" fmla="*/ 515718 h 606722"/>
                <a:gd name="connsiteX6" fmla="*/ 432133 w 501297"/>
                <a:gd name="connsiteY6" fmla="*/ 219106 h 606722"/>
                <a:gd name="connsiteX7" fmla="*/ 501297 w 501297"/>
                <a:gd name="connsiteY7" fmla="*/ 288234 h 606722"/>
                <a:gd name="connsiteX8" fmla="*/ 432133 w 501297"/>
                <a:gd name="connsiteY8" fmla="*/ 357273 h 606722"/>
                <a:gd name="connsiteX9" fmla="*/ 432133 w 501297"/>
                <a:gd name="connsiteY9" fmla="*/ 310981 h 606722"/>
                <a:gd name="connsiteX10" fmla="*/ 182271 w 501297"/>
                <a:gd name="connsiteY10" fmla="*/ 310981 h 606722"/>
                <a:gd name="connsiteX11" fmla="*/ 182271 w 501297"/>
                <a:gd name="connsiteY11" fmla="*/ 265488 h 606722"/>
                <a:gd name="connsiteX12" fmla="*/ 432133 w 501297"/>
                <a:gd name="connsiteY12" fmla="*/ 265488 h 606722"/>
                <a:gd name="connsiteX13" fmla="*/ 30438 w 501297"/>
                <a:gd name="connsiteY13" fmla="*/ 0 h 606722"/>
                <a:gd name="connsiteX14" fmla="*/ 334192 w 501297"/>
                <a:gd name="connsiteY14" fmla="*/ 0 h 606722"/>
                <a:gd name="connsiteX15" fmla="*/ 364541 w 501297"/>
                <a:gd name="connsiteY15" fmla="*/ 30305 h 606722"/>
                <a:gd name="connsiteX16" fmla="*/ 364541 w 501297"/>
                <a:gd name="connsiteY16" fmla="*/ 219956 h 606722"/>
                <a:gd name="connsiteX17" fmla="*/ 318974 w 501297"/>
                <a:gd name="connsiteY17" fmla="*/ 219956 h 606722"/>
                <a:gd name="connsiteX18" fmla="*/ 318974 w 501297"/>
                <a:gd name="connsiteY18" fmla="*/ 91004 h 606722"/>
                <a:gd name="connsiteX19" fmla="*/ 45568 w 501297"/>
                <a:gd name="connsiteY19" fmla="*/ 91004 h 606722"/>
                <a:gd name="connsiteX20" fmla="*/ 45568 w 501297"/>
                <a:gd name="connsiteY20" fmla="*/ 485325 h 606722"/>
                <a:gd name="connsiteX21" fmla="*/ 318974 w 501297"/>
                <a:gd name="connsiteY21" fmla="*/ 485325 h 606722"/>
                <a:gd name="connsiteX22" fmla="*/ 318974 w 501297"/>
                <a:gd name="connsiteY22" fmla="*/ 356462 h 606722"/>
                <a:gd name="connsiteX23" fmla="*/ 364541 w 501297"/>
                <a:gd name="connsiteY23" fmla="*/ 356462 h 606722"/>
                <a:gd name="connsiteX24" fmla="*/ 364541 w 501297"/>
                <a:gd name="connsiteY24" fmla="*/ 576328 h 606722"/>
                <a:gd name="connsiteX25" fmla="*/ 334192 w 501297"/>
                <a:gd name="connsiteY25" fmla="*/ 606722 h 606722"/>
                <a:gd name="connsiteX26" fmla="*/ 30438 w 501297"/>
                <a:gd name="connsiteY26" fmla="*/ 606722 h 606722"/>
                <a:gd name="connsiteX27" fmla="*/ 0 w 501297"/>
                <a:gd name="connsiteY27" fmla="*/ 576328 h 606722"/>
                <a:gd name="connsiteX28" fmla="*/ 0 w 501297"/>
                <a:gd name="connsiteY28" fmla="*/ 30305 h 606722"/>
                <a:gd name="connsiteX29" fmla="*/ 30438 w 501297"/>
                <a:gd name="connsiteY2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1297" h="606722">
                  <a:moveTo>
                    <a:pt x="182271" y="515718"/>
                  </a:moveTo>
                  <a:cubicBezTo>
                    <a:pt x="165539" y="515718"/>
                    <a:pt x="151922" y="529316"/>
                    <a:pt x="151922" y="546023"/>
                  </a:cubicBezTo>
                  <a:cubicBezTo>
                    <a:pt x="151922" y="562731"/>
                    <a:pt x="165539" y="576328"/>
                    <a:pt x="182271" y="576328"/>
                  </a:cubicBezTo>
                  <a:cubicBezTo>
                    <a:pt x="190459" y="576328"/>
                    <a:pt x="198024" y="573218"/>
                    <a:pt x="203809" y="567441"/>
                  </a:cubicBezTo>
                  <a:cubicBezTo>
                    <a:pt x="209505" y="561754"/>
                    <a:pt x="212708" y="554111"/>
                    <a:pt x="212708" y="546023"/>
                  </a:cubicBezTo>
                  <a:cubicBezTo>
                    <a:pt x="212708" y="529316"/>
                    <a:pt x="199092" y="515718"/>
                    <a:pt x="182271" y="515718"/>
                  </a:cubicBezTo>
                  <a:close/>
                  <a:moveTo>
                    <a:pt x="432133" y="219106"/>
                  </a:moveTo>
                  <a:lnTo>
                    <a:pt x="501297" y="288234"/>
                  </a:lnTo>
                  <a:lnTo>
                    <a:pt x="432133" y="357273"/>
                  </a:lnTo>
                  <a:lnTo>
                    <a:pt x="432133" y="310981"/>
                  </a:lnTo>
                  <a:lnTo>
                    <a:pt x="182271" y="310981"/>
                  </a:lnTo>
                  <a:lnTo>
                    <a:pt x="182271" y="265488"/>
                  </a:lnTo>
                  <a:lnTo>
                    <a:pt x="432133" y="265488"/>
                  </a:lnTo>
                  <a:close/>
                  <a:moveTo>
                    <a:pt x="30438" y="0"/>
                  </a:moveTo>
                  <a:lnTo>
                    <a:pt x="334192" y="0"/>
                  </a:lnTo>
                  <a:cubicBezTo>
                    <a:pt x="351013" y="0"/>
                    <a:pt x="364541" y="13598"/>
                    <a:pt x="364541" y="30305"/>
                  </a:cubicBezTo>
                  <a:lnTo>
                    <a:pt x="364541" y="219956"/>
                  </a:lnTo>
                  <a:lnTo>
                    <a:pt x="318974" y="219956"/>
                  </a:lnTo>
                  <a:lnTo>
                    <a:pt x="318974" y="91004"/>
                  </a:lnTo>
                  <a:lnTo>
                    <a:pt x="45568" y="91004"/>
                  </a:lnTo>
                  <a:lnTo>
                    <a:pt x="45568" y="485325"/>
                  </a:lnTo>
                  <a:lnTo>
                    <a:pt x="318974" y="485325"/>
                  </a:lnTo>
                  <a:lnTo>
                    <a:pt x="318974" y="356462"/>
                  </a:lnTo>
                  <a:lnTo>
                    <a:pt x="364541" y="356462"/>
                  </a:lnTo>
                  <a:lnTo>
                    <a:pt x="364541" y="576328"/>
                  </a:lnTo>
                  <a:cubicBezTo>
                    <a:pt x="364541" y="593125"/>
                    <a:pt x="351013" y="606722"/>
                    <a:pt x="334192" y="606722"/>
                  </a:cubicBezTo>
                  <a:lnTo>
                    <a:pt x="30438" y="606722"/>
                  </a:lnTo>
                  <a:cubicBezTo>
                    <a:pt x="13617" y="606722"/>
                    <a:pt x="0" y="593125"/>
                    <a:pt x="0" y="576328"/>
                  </a:cubicBezTo>
                  <a:lnTo>
                    <a:pt x="0" y="30305"/>
                  </a:lnTo>
                  <a:cubicBezTo>
                    <a:pt x="0" y="13598"/>
                    <a:pt x="13617" y="0"/>
                    <a:pt x="304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9B20207-DDED-4C81-ACD1-7E9CCC892AEE}"/>
              </a:ext>
            </a:extLst>
          </p:cNvPr>
          <p:cNvGrpSpPr/>
          <p:nvPr/>
        </p:nvGrpSpPr>
        <p:grpSpPr>
          <a:xfrm>
            <a:off x="6386874" y="4694150"/>
            <a:ext cx="435191" cy="435191"/>
            <a:chOff x="6400843" y="4527175"/>
            <a:chExt cx="435191" cy="435191"/>
          </a:xfrm>
        </p:grpSpPr>
        <p:sp>
          <p:nvSpPr>
            <p:cNvPr id="24" name="Oval 62">
              <a:extLst>
                <a:ext uri="{FF2B5EF4-FFF2-40B4-BE49-F238E27FC236}">
                  <a16:creationId xmlns:a16="http://schemas.microsoft.com/office/drawing/2014/main" id="{02EA248F-2D95-4E5B-9F42-50650AE87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0843" y="4527175"/>
              <a:ext cx="435191" cy="435191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dollar-sign-money-bag_70556">
              <a:extLst>
                <a:ext uri="{FF2B5EF4-FFF2-40B4-BE49-F238E27FC236}">
                  <a16:creationId xmlns:a16="http://schemas.microsoft.com/office/drawing/2014/main" id="{AC7EBD84-0869-47F8-BC43-0FB9E0A55B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33094" y="4645120"/>
              <a:ext cx="180165" cy="247130"/>
            </a:xfrm>
            <a:custGeom>
              <a:avLst/>
              <a:gdLst>
                <a:gd name="T0" fmla="*/ 2618 w 3734"/>
                <a:gd name="T1" fmla="*/ 1355 h 5130"/>
                <a:gd name="T2" fmla="*/ 3043 w 3734"/>
                <a:gd name="T3" fmla="*/ 396 h 5130"/>
                <a:gd name="T4" fmla="*/ 2965 w 3734"/>
                <a:gd name="T5" fmla="*/ 209 h 5130"/>
                <a:gd name="T6" fmla="*/ 2763 w 3734"/>
                <a:gd name="T7" fmla="*/ 199 h 5130"/>
                <a:gd name="T8" fmla="*/ 2010 w 3734"/>
                <a:gd name="T9" fmla="*/ 380 h 5130"/>
                <a:gd name="T10" fmla="*/ 1239 w 3734"/>
                <a:gd name="T11" fmla="*/ 140 h 5130"/>
                <a:gd name="T12" fmla="*/ 893 w 3734"/>
                <a:gd name="T13" fmla="*/ 0 h 5130"/>
                <a:gd name="T14" fmla="*/ 666 w 3734"/>
                <a:gd name="T15" fmla="*/ 116 h 5130"/>
                <a:gd name="T16" fmla="*/ 610 w 3734"/>
                <a:gd name="T17" fmla="*/ 317 h 5130"/>
                <a:gd name="T18" fmla="*/ 976 w 3734"/>
                <a:gd name="T19" fmla="*/ 1225 h 5130"/>
                <a:gd name="T20" fmla="*/ 1087 w 3734"/>
                <a:gd name="T21" fmla="*/ 1383 h 5130"/>
                <a:gd name="T22" fmla="*/ 0 w 3734"/>
                <a:gd name="T23" fmla="*/ 3481 h 5130"/>
                <a:gd name="T24" fmla="*/ 1867 w 3734"/>
                <a:gd name="T25" fmla="*/ 5130 h 5130"/>
                <a:gd name="T26" fmla="*/ 3734 w 3734"/>
                <a:gd name="T27" fmla="*/ 3481 h 5130"/>
                <a:gd name="T28" fmla="*/ 2618 w 3734"/>
                <a:gd name="T29" fmla="*/ 1355 h 5130"/>
                <a:gd name="T30" fmla="*/ 2379 w 3734"/>
                <a:gd name="T31" fmla="*/ 3773 h 5130"/>
                <a:gd name="T32" fmla="*/ 2029 w 3734"/>
                <a:gd name="T33" fmla="*/ 3938 h 5130"/>
                <a:gd name="T34" fmla="*/ 2029 w 3734"/>
                <a:gd name="T35" fmla="*/ 4206 h 5130"/>
                <a:gd name="T36" fmla="*/ 1863 w 3734"/>
                <a:gd name="T37" fmla="*/ 4372 h 5130"/>
                <a:gd name="T38" fmla="*/ 1697 w 3734"/>
                <a:gd name="T39" fmla="*/ 4206 h 5130"/>
                <a:gd name="T40" fmla="*/ 1697 w 3734"/>
                <a:gd name="T41" fmla="*/ 3947 h 5130"/>
                <a:gd name="T42" fmla="*/ 1228 w 3734"/>
                <a:gd name="T43" fmla="*/ 3675 h 5130"/>
                <a:gd name="T44" fmla="*/ 1214 w 3734"/>
                <a:gd name="T45" fmla="*/ 3519 h 5130"/>
                <a:gd name="T46" fmla="*/ 1336 w 3734"/>
                <a:gd name="T47" fmla="*/ 3420 h 5130"/>
                <a:gd name="T48" fmla="*/ 1462 w 3734"/>
                <a:gd name="T49" fmla="*/ 3397 h 5130"/>
                <a:gd name="T50" fmla="*/ 1629 w 3734"/>
                <a:gd name="T51" fmla="*/ 3465 h 5130"/>
                <a:gd name="T52" fmla="*/ 1867 w 3734"/>
                <a:gd name="T53" fmla="*/ 3568 h 5130"/>
                <a:gd name="T54" fmla="*/ 2037 w 3734"/>
                <a:gd name="T55" fmla="*/ 3478 h 5130"/>
                <a:gd name="T56" fmla="*/ 1999 w 3734"/>
                <a:gd name="T57" fmla="*/ 3404 h 5130"/>
                <a:gd name="T58" fmla="*/ 1855 w 3734"/>
                <a:gd name="T59" fmla="*/ 3355 h 5130"/>
                <a:gd name="T60" fmla="*/ 1326 w 3734"/>
                <a:gd name="T61" fmla="*/ 3138 h 5130"/>
                <a:gd name="T62" fmla="*/ 1213 w 3734"/>
                <a:gd name="T63" fmla="*/ 2833 h 5130"/>
                <a:gd name="T64" fmla="*/ 1337 w 3734"/>
                <a:gd name="T65" fmla="*/ 2497 h 5130"/>
                <a:gd name="T66" fmla="*/ 1697 w 3734"/>
                <a:gd name="T67" fmla="*/ 2315 h 5130"/>
                <a:gd name="T68" fmla="*/ 1697 w 3734"/>
                <a:gd name="T69" fmla="*/ 2123 h 5130"/>
                <a:gd name="T70" fmla="*/ 1863 w 3734"/>
                <a:gd name="T71" fmla="*/ 1957 h 5130"/>
                <a:gd name="T72" fmla="*/ 2029 w 3734"/>
                <a:gd name="T73" fmla="*/ 2123 h 5130"/>
                <a:gd name="T74" fmla="*/ 2029 w 3734"/>
                <a:gd name="T75" fmla="*/ 2318 h 5130"/>
                <a:gd name="T76" fmla="*/ 2369 w 3734"/>
                <a:gd name="T77" fmla="*/ 2494 h 5130"/>
                <a:gd name="T78" fmla="*/ 2408 w 3734"/>
                <a:gd name="T79" fmla="*/ 2650 h 5130"/>
                <a:gd name="T80" fmla="*/ 2297 w 3734"/>
                <a:gd name="T81" fmla="*/ 2766 h 5130"/>
                <a:gd name="T82" fmla="*/ 2211 w 3734"/>
                <a:gd name="T83" fmla="*/ 2793 h 5130"/>
                <a:gd name="T84" fmla="*/ 2037 w 3734"/>
                <a:gd name="T85" fmla="*/ 2745 h 5130"/>
                <a:gd name="T86" fmla="*/ 1845 w 3734"/>
                <a:gd name="T87" fmla="*/ 2671 h 5130"/>
                <a:gd name="T88" fmla="*/ 1698 w 3734"/>
                <a:gd name="T89" fmla="*/ 2763 h 5130"/>
                <a:gd name="T90" fmla="*/ 1722 w 3734"/>
                <a:gd name="T91" fmla="*/ 2820 h 5130"/>
                <a:gd name="T92" fmla="*/ 1864 w 3734"/>
                <a:gd name="T93" fmla="*/ 2870 h 5130"/>
                <a:gd name="T94" fmla="*/ 2254 w 3734"/>
                <a:gd name="T95" fmla="*/ 2977 h 5130"/>
                <a:gd name="T96" fmla="*/ 2454 w 3734"/>
                <a:gd name="T97" fmla="*/ 3139 h 5130"/>
                <a:gd name="T98" fmla="*/ 2534 w 3734"/>
                <a:gd name="T99" fmla="*/ 3408 h 5130"/>
                <a:gd name="T100" fmla="*/ 2379 w 3734"/>
                <a:gd name="T101" fmla="*/ 3773 h 5130"/>
                <a:gd name="T102" fmla="*/ 1751 w 3734"/>
                <a:gd name="T103" fmla="*/ 1467 h 5130"/>
                <a:gd name="T104" fmla="*/ 1449 w 3734"/>
                <a:gd name="T105" fmla="*/ 1227 h 5130"/>
                <a:gd name="T106" fmla="*/ 1104 w 3734"/>
                <a:gd name="T107" fmla="*/ 679 h 5130"/>
                <a:gd name="T108" fmla="*/ 1014 w 3734"/>
                <a:gd name="T109" fmla="*/ 447 h 5130"/>
                <a:gd name="T110" fmla="*/ 1022 w 3734"/>
                <a:gd name="T111" fmla="*/ 452 h 5130"/>
                <a:gd name="T112" fmla="*/ 2010 w 3734"/>
                <a:gd name="T113" fmla="*/ 760 h 5130"/>
                <a:gd name="T114" fmla="*/ 2572 w 3734"/>
                <a:gd name="T115" fmla="*/ 678 h 5130"/>
                <a:gd name="T116" fmla="*/ 1751 w 3734"/>
                <a:gd name="T117" fmla="*/ 1467 h 5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34" h="5130">
                  <a:moveTo>
                    <a:pt x="2618" y="1355"/>
                  </a:moveTo>
                  <a:cubicBezTo>
                    <a:pt x="2834" y="1083"/>
                    <a:pt x="2986" y="733"/>
                    <a:pt x="3043" y="396"/>
                  </a:cubicBezTo>
                  <a:cubicBezTo>
                    <a:pt x="3055" y="324"/>
                    <a:pt x="3025" y="251"/>
                    <a:pt x="2965" y="209"/>
                  </a:cubicBezTo>
                  <a:cubicBezTo>
                    <a:pt x="2905" y="167"/>
                    <a:pt x="2826" y="163"/>
                    <a:pt x="2763" y="199"/>
                  </a:cubicBezTo>
                  <a:cubicBezTo>
                    <a:pt x="2759" y="201"/>
                    <a:pt x="2435" y="380"/>
                    <a:pt x="2010" y="380"/>
                  </a:cubicBezTo>
                  <a:cubicBezTo>
                    <a:pt x="1727" y="380"/>
                    <a:pt x="1468" y="299"/>
                    <a:pt x="1239" y="140"/>
                  </a:cubicBezTo>
                  <a:cubicBezTo>
                    <a:pt x="1101" y="44"/>
                    <a:pt x="991" y="0"/>
                    <a:pt x="893" y="0"/>
                  </a:cubicBezTo>
                  <a:cubicBezTo>
                    <a:pt x="800" y="0"/>
                    <a:pt x="717" y="42"/>
                    <a:pt x="666" y="116"/>
                  </a:cubicBezTo>
                  <a:cubicBezTo>
                    <a:pt x="629" y="170"/>
                    <a:pt x="610" y="237"/>
                    <a:pt x="610" y="317"/>
                  </a:cubicBezTo>
                  <a:cubicBezTo>
                    <a:pt x="610" y="577"/>
                    <a:pt x="807" y="968"/>
                    <a:pt x="976" y="1225"/>
                  </a:cubicBezTo>
                  <a:cubicBezTo>
                    <a:pt x="1010" y="1277"/>
                    <a:pt x="1047" y="1330"/>
                    <a:pt x="1087" y="1383"/>
                  </a:cubicBezTo>
                  <a:cubicBezTo>
                    <a:pt x="559" y="1903"/>
                    <a:pt x="0" y="2742"/>
                    <a:pt x="0" y="3481"/>
                  </a:cubicBezTo>
                  <a:cubicBezTo>
                    <a:pt x="0" y="4654"/>
                    <a:pt x="836" y="5130"/>
                    <a:pt x="1867" y="5130"/>
                  </a:cubicBezTo>
                  <a:cubicBezTo>
                    <a:pt x="2898" y="5130"/>
                    <a:pt x="3734" y="4654"/>
                    <a:pt x="3734" y="3481"/>
                  </a:cubicBezTo>
                  <a:cubicBezTo>
                    <a:pt x="3734" y="2728"/>
                    <a:pt x="3155" y="1872"/>
                    <a:pt x="2618" y="1355"/>
                  </a:cubicBezTo>
                  <a:close/>
                  <a:moveTo>
                    <a:pt x="2379" y="3773"/>
                  </a:moveTo>
                  <a:cubicBezTo>
                    <a:pt x="2291" y="3856"/>
                    <a:pt x="2174" y="3912"/>
                    <a:pt x="2029" y="3938"/>
                  </a:cubicBezTo>
                  <a:lnTo>
                    <a:pt x="2029" y="4206"/>
                  </a:lnTo>
                  <a:cubicBezTo>
                    <a:pt x="2029" y="4298"/>
                    <a:pt x="1955" y="4372"/>
                    <a:pt x="1863" y="4372"/>
                  </a:cubicBezTo>
                  <a:cubicBezTo>
                    <a:pt x="1771" y="4372"/>
                    <a:pt x="1697" y="4298"/>
                    <a:pt x="1697" y="4206"/>
                  </a:cubicBezTo>
                  <a:lnTo>
                    <a:pt x="1697" y="3947"/>
                  </a:lnTo>
                  <a:cubicBezTo>
                    <a:pt x="1486" y="3919"/>
                    <a:pt x="1328" y="3827"/>
                    <a:pt x="1228" y="3675"/>
                  </a:cubicBezTo>
                  <a:cubicBezTo>
                    <a:pt x="1197" y="3629"/>
                    <a:pt x="1192" y="3570"/>
                    <a:pt x="1214" y="3519"/>
                  </a:cubicBezTo>
                  <a:cubicBezTo>
                    <a:pt x="1236" y="3467"/>
                    <a:pt x="1282" y="3430"/>
                    <a:pt x="1336" y="3420"/>
                  </a:cubicBezTo>
                  <a:lnTo>
                    <a:pt x="1462" y="3397"/>
                  </a:lnTo>
                  <a:cubicBezTo>
                    <a:pt x="1526" y="3385"/>
                    <a:pt x="1592" y="3412"/>
                    <a:pt x="1629" y="3465"/>
                  </a:cubicBezTo>
                  <a:cubicBezTo>
                    <a:pt x="1676" y="3533"/>
                    <a:pt x="1756" y="3568"/>
                    <a:pt x="1867" y="3568"/>
                  </a:cubicBezTo>
                  <a:cubicBezTo>
                    <a:pt x="2037" y="3568"/>
                    <a:pt x="2037" y="3500"/>
                    <a:pt x="2037" y="3478"/>
                  </a:cubicBezTo>
                  <a:cubicBezTo>
                    <a:pt x="2037" y="3446"/>
                    <a:pt x="2025" y="3422"/>
                    <a:pt x="1999" y="3404"/>
                  </a:cubicBezTo>
                  <a:cubicBezTo>
                    <a:pt x="1972" y="3386"/>
                    <a:pt x="1924" y="3369"/>
                    <a:pt x="1855" y="3355"/>
                  </a:cubicBezTo>
                  <a:cubicBezTo>
                    <a:pt x="1579" y="3299"/>
                    <a:pt x="1401" y="3226"/>
                    <a:pt x="1326" y="3138"/>
                  </a:cubicBezTo>
                  <a:cubicBezTo>
                    <a:pt x="1250" y="3049"/>
                    <a:pt x="1213" y="2949"/>
                    <a:pt x="1213" y="2833"/>
                  </a:cubicBezTo>
                  <a:cubicBezTo>
                    <a:pt x="1213" y="2708"/>
                    <a:pt x="1255" y="2594"/>
                    <a:pt x="1337" y="2497"/>
                  </a:cubicBezTo>
                  <a:cubicBezTo>
                    <a:pt x="1416" y="2403"/>
                    <a:pt x="1537" y="2341"/>
                    <a:pt x="1697" y="2315"/>
                  </a:cubicBezTo>
                  <a:lnTo>
                    <a:pt x="1697" y="2123"/>
                  </a:lnTo>
                  <a:cubicBezTo>
                    <a:pt x="1697" y="2031"/>
                    <a:pt x="1771" y="1957"/>
                    <a:pt x="1863" y="1957"/>
                  </a:cubicBezTo>
                  <a:cubicBezTo>
                    <a:pt x="1955" y="1957"/>
                    <a:pt x="2029" y="2031"/>
                    <a:pt x="2029" y="2123"/>
                  </a:cubicBezTo>
                  <a:lnTo>
                    <a:pt x="2029" y="2318"/>
                  </a:lnTo>
                  <a:cubicBezTo>
                    <a:pt x="2172" y="2345"/>
                    <a:pt x="2284" y="2403"/>
                    <a:pt x="2369" y="2494"/>
                  </a:cubicBezTo>
                  <a:cubicBezTo>
                    <a:pt x="2408" y="2536"/>
                    <a:pt x="2423" y="2595"/>
                    <a:pt x="2408" y="2650"/>
                  </a:cubicBezTo>
                  <a:cubicBezTo>
                    <a:pt x="2393" y="2705"/>
                    <a:pt x="2351" y="2749"/>
                    <a:pt x="2297" y="2766"/>
                  </a:cubicBezTo>
                  <a:lnTo>
                    <a:pt x="2211" y="2793"/>
                  </a:lnTo>
                  <a:cubicBezTo>
                    <a:pt x="2148" y="2813"/>
                    <a:pt x="2080" y="2794"/>
                    <a:pt x="2037" y="2745"/>
                  </a:cubicBezTo>
                  <a:cubicBezTo>
                    <a:pt x="1993" y="2696"/>
                    <a:pt x="1929" y="2671"/>
                    <a:pt x="1845" y="2671"/>
                  </a:cubicBezTo>
                  <a:cubicBezTo>
                    <a:pt x="1778" y="2671"/>
                    <a:pt x="1698" y="2687"/>
                    <a:pt x="1698" y="2763"/>
                  </a:cubicBezTo>
                  <a:cubicBezTo>
                    <a:pt x="1698" y="2785"/>
                    <a:pt x="1706" y="2805"/>
                    <a:pt x="1722" y="2820"/>
                  </a:cubicBezTo>
                  <a:cubicBezTo>
                    <a:pt x="1738" y="2836"/>
                    <a:pt x="1786" y="2853"/>
                    <a:pt x="1864" y="2870"/>
                  </a:cubicBezTo>
                  <a:cubicBezTo>
                    <a:pt x="2044" y="2910"/>
                    <a:pt x="2175" y="2945"/>
                    <a:pt x="2254" y="2977"/>
                  </a:cubicBezTo>
                  <a:cubicBezTo>
                    <a:pt x="2334" y="3009"/>
                    <a:pt x="2401" y="3063"/>
                    <a:pt x="2454" y="3139"/>
                  </a:cubicBezTo>
                  <a:cubicBezTo>
                    <a:pt x="2507" y="3214"/>
                    <a:pt x="2534" y="3305"/>
                    <a:pt x="2534" y="3408"/>
                  </a:cubicBezTo>
                  <a:cubicBezTo>
                    <a:pt x="2534" y="3552"/>
                    <a:pt x="2482" y="3675"/>
                    <a:pt x="2379" y="3773"/>
                  </a:cubicBezTo>
                  <a:close/>
                  <a:moveTo>
                    <a:pt x="1751" y="1467"/>
                  </a:moveTo>
                  <a:cubicBezTo>
                    <a:pt x="1716" y="1467"/>
                    <a:pt x="1608" y="1416"/>
                    <a:pt x="1449" y="1227"/>
                  </a:cubicBezTo>
                  <a:cubicBezTo>
                    <a:pt x="1321" y="1075"/>
                    <a:pt x="1196" y="875"/>
                    <a:pt x="1104" y="679"/>
                  </a:cubicBezTo>
                  <a:cubicBezTo>
                    <a:pt x="1060" y="583"/>
                    <a:pt x="1032" y="506"/>
                    <a:pt x="1014" y="447"/>
                  </a:cubicBezTo>
                  <a:cubicBezTo>
                    <a:pt x="1017" y="449"/>
                    <a:pt x="1019" y="450"/>
                    <a:pt x="1022" y="452"/>
                  </a:cubicBezTo>
                  <a:cubicBezTo>
                    <a:pt x="1316" y="656"/>
                    <a:pt x="1648" y="760"/>
                    <a:pt x="2010" y="760"/>
                  </a:cubicBezTo>
                  <a:cubicBezTo>
                    <a:pt x="2224" y="760"/>
                    <a:pt x="2418" y="723"/>
                    <a:pt x="2572" y="678"/>
                  </a:cubicBezTo>
                  <a:cubicBezTo>
                    <a:pt x="2399" y="1125"/>
                    <a:pt x="2062" y="1467"/>
                    <a:pt x="1751" y="14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5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1">
            <a:extLst>
              <a:ext uri="{FF2B5EF4-FFF2-40B4-BE49-F238E27FC236}">
                <a16:creationId xmlns:a16="http://schemas.microsoft.com/office/drawing/2014/main" id="{7C87A853-6406-4838-8840-65E8BEA02572}"/>
              </a:ext>
            </a:extLst>
          </p:cNvPr>
          <p:cNvSpPr txBox="1">
            <a:spLocks/>
          </p:cNvSpPr>
          <p:nvPr/>
        </p:nvSpPr>
        <p:spPr>
          <a:xfrm>
            <a:off x="1601546" y="1166659"/>
            <a:ext cx="3232298" cy="157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文本标题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用户可以在投影仪或者计算机上进行演示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双击输入替换，在此处输入您想要输入的内容，标题数字等都可以通过点击和重新输入进行更改。用户可以在投影仪或者计算机上进行演示。</a:t>
            </a:r>
          </a:p>
          <a:p>
            <a:pPr>
              <a:lnSpc>
                <a:spcPts val="1800"/>
              </a:lnSpc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124FE48-82FD-42D0-981B-C64A50F66F74}"/>
              </a:ext>
            </a:extLst>
          </p:cNvPr>
          <p:cNvGrpSpPr/>
          <p:nvPr/>
        </p:nvGrpSpPr>
        <p:grpSpPr>
          <a:xfrm>
            <a:off x="502745" y="1166659"/>
            <a:ext cx="865839" cy="865839"/>
            <a:chOff x="502745" y="1166659"/>
            <a:chExt cx="865839" cy="865839"/>
          </a:xfrm>
        </p:grpSpPr>
        <p:sp>
          <p:nvSpPr>
            <p:cNvPr id="4" name="Овал 12">
              <a:extLst>
                <a:ext uri="{FF2B5EF4-FFF2-40B4-BE49-F238E27FC236}">
                  <a16:creationId xmlns:a16="http://schemas.microsoft.com/office/drawing/2014/main" id="{BC24DED4-C0E9-409F-87DE-04A6EC85CC76}"/>
                </a:ext>
              </a:extLst>
            </p:cNvPr>
            <p:cNvSpPr/>
            <p:nvPr/>
          </p:nvSpPr>
          <p:spPr>
            <a:xfrm>
              <a:off x="502745" y="1166659"/>
              <a:ext cx="865839" cy="8658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Прямоугольник 10">
              <a:extLst>
                <a:ext uri="{FF2B5EF4-FFF2-40B4-BE49-F238E27FC236}">
                  <a16:creationId xmlns:a16="http://schemas.microsoft.com/office/drawing/2014/main" id="{C41F6996-3CB4-4199-9E62-750FAD51610C}"/>
                </a:ext>
              </a:extLst>
            </p:cNvPr>
            <p:cNvSpPr/>
            <p:nvPr/>
          </p:nvSpPr>
          <p:spPr>
            <a:xfrm>
              <a:off x="572323" y="1492785"/>
              <a:ext cx="660757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b="1" baseline="30000" dirty="0">
                  <a:solidFill>
                    <a:schemeClr val="bg1"/>
                  </a:solidFill>
                  <a:cs typeface="+mn-ea"/>
                  <a:sym typeface="+mn-lt"/>
                </a:rPr>
                <a:t> 01</a:t>
              </a:r>
            </a:p>
          </p:txBody>
        </p:sp>
      </p:grpSp>
      <p:sp>
        <p:nvSpPr>
          <p:cNvPr id="6" name="Текст 11">
            <a:extLst>
              <a:ext uri="{FF2B5EF4-FFF2-40B4-BE49-F238E27FC236}">
                <a16:creationId xmlns:a16="http://schemas.microsoft.com/office/drawing/2014/main" id="{BC6B4E36-0D37-4C71-AE22-11B3977E1F7C}"/>
              </a:ext>
            </a:extLst>
          </p:cNvPr>
          <p:cNvSpPr txBox="1">
            <a:spLocks/>
          </p:cNvSpPr>
          <p:nvPr/>
        </p:nvSpPr>
        <p:spPr>
          <a:xfrm>
            <a:off x="1652326" y="2921667"/>
            <a:ext cx="3359888" cy="157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文本标题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标题数字等都可以通过点击和重新输入进行更改。用户可以在投影仪或者计算机上进行演示</a:t>
            </a:r>
            <a:r>
              <a:rPr lang="zh-CN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。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Группа 3">
            <a:extLst>
              <a:ext uri="{FF2B5EF4-FFF2-40B4-BE49-F238E27FC236}">
                <a16:creationId xmlns:a16="http://schemas.microsoft.com/office/drawing/2014/main" id="{3CAD2E00-605C-49EE-BAA7-83EC69245017}"/>
              </a:ext>
            </a:extLst>
          </p:cNvPr>
          <p:cNvGrpSpPr/>
          <p:nvPr/>
        </p:nvGrpSpPr>
        <p:grpSpPr>
          <a:xfrm>
            <a:off x="517727" y="2921667"/>
            <a:ext cx="865839" cy="865839"/>
            <a:chOff x="517727" y="2921667"/>
            <a:chExt cx="865839" cy="865839"/>
          </a:xfrm>
        </p:grpSpPr>
        <p:sp>
          <p:nvSpPr>
            <p:cNvPr id="8" name="Овал 16">
              <a:extLst>
                <a:ext uri="{FF2B5EF4-FFF2-40B4-BE49-F238E27FC236}">
                  <a16:creationId xmlns:a16="http://schemas.microsoft.com/office/drawing/2014/main" id="{6403F25A-18D3-41F8-AE90-6AB52963D3DE}"/>
                </a:ext>
              </a:extLst>
            </p:cNvPr>
            <p:cNvSpPr/>
            <p:nvPr/>
          </p:nvSpPr>
          <p:spPr>
            <a:xfrm>
              <a:off x="517727" y="2921667"/>
              <a:ext cx="865839" cy="8658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Прямоугольник 15">
              <a:extLst>
                <a:ext uri="{FF2B5EF4-FFF2-40B4-BE49-F238E27FC236}">
                  <a16:creationId xmlns:a16="http://schemas.microsoft.com/office/drawing/2014/main" id="{258A3F3E-FAFB-4F1F-BEB7-8B005A6BA4B3}"/>
                </a:ext>
              </a:extLst>
            </p:cNvPr>
            <p:cNvSpPr/>
            <p:nvPr/>
          </p:nvSpPr>
          <p:spPr>
            <a:xfrm>
              <a:off x="655802" y="3242956"/>
              <a:ext cx="566181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b="1" baseline="300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10" name="Текст 11">
            <a:extLst>
              <a:ext uri="{FF2B5EF4-FFF2-40B4-BE49-F238E27FC236}">
                <a16:creationId xmlns:a16="http://schemas.microsoft.com/office/drawing/2014/main" id="{3900D904-9DC8-4AE8-B05A-290D837A4AF3}"/>
              </a:ext>
            </a:extLst>
          </p:cNvPr>
          <p:cNvSpPr txBox="1">
            <a:spLocks/>
          </p:cNvSpPr>
          <p:nvPr/>
        </p:nvSpPr>
        <p:spPr>
          <a:xfrm>
            <a:off x="1612179" y="4711120"/>
            <a:ext cx="3211032" cy="1571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文本标题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800"/>
              </a:lnSpc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双击输入替换，在此处输入您想要输入的内容，标题数字等都可以通过点击和重新输入进行更改。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Группа 4">
            <a:extLst>
              <a:ext uri="{FF2B5EF4-FFF2-40B4-BE49-F238E27FC236}">
                <a16:creationId xmlns:a16="http://schemas.microsoft.com/office/drawing/2014/main" id="{DF22606C-AC24-4BB4-AA9E-049041820D15}"/>
              </a:ext>
            </a:extLst>
          </p:cNvPr>
          <p:cNvGrpSpPr/>
          <p:nvPr/>
        </p:nvGrpSpPr>
        <p:grpSpPr>
          <a:xfrm>
            <a:off x="521795" y="4711120"/>
            <a:ext cx="875364" cy="865839"/>
            <a:chOff x="521795" y="4711120"/>
            <a:chExt cx="875364" cy="865839"/>
          </a:xfrm>
        </p:grpSpPr>
        <p:sp>
          <p:nvSpPr>
            <p:cNvPr id="12" name="Овал 20">
              <a:extLst>
                <a:ext uri="{FF2B5EF4-FFF2-40B4-BE49-F238E27FC236}">
                  <a16:creationId xmlns:a16="http://schemas.microsoft.com/office/drawing/2014/main" id="{8095216D-1156-4718-B3C7-7D9D7A603E52}"/>
                </a:ext>
              </a:extLst>
            </p:cNvPr>
            <p:cNvSpPr/>
            <p:nvPr/>
          </p:nvSpPr>
          <p:spPr>
            <a:xfrm>
              <a:off x="531320" y="4711120"/>
              <a:ext cx="865839" cy="86583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Прямоугольник 19">
              <a:extLst>
                <a:ext uri="{FF2B5EF4-FFF2-40B4-BE49-F238E27FC236}">
                  <a16:creationId xmlns:a16="http://schemas.microsoft.com/office/drawing/2014/main" id="{57E58682-C8F0-4A44-A34D-77986AAB2C4E}"/>
                </a:ext>
              </a:extLst>
            </p:cNvPr>
            <p:cNvSpPr/>
            <p:nvPr/>
          </p:nvSpPr>
          <p:spPr>
            <a:xfrm>
              <a:off x="521795" y="5041274"/>
              <a:ext cx="865839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baseline="300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14" name="Прямоугольник 1">
            <a:extLst>
              <a:ext uri="{FF2B5EF4-FFF2-40B4-BE49-F238E27FC236}">
                <a16:creationId xmlns:a16="http://schemas.microsoft.com/office/drawing/2014/main" id="{9E0FA5C4-6FFD-4191-94C6-B56C4D310368}"/>
              </a:ext>
            </a:extLst>
          </p:cNvPr>
          <p:cNvSpPr/>
          <p:nvPr/>
        </p:nvSpPr>
        <p:spPr>
          <a:xfrm>
            <a:off x="8051491" y="2016271"/>
            <a:ext cx="1479884" cy="282545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84E284E-89D0-40B8-8DF2-714A42083685}"/>
              </a:ext>
            </a:extLst>
          </p:cNvPr>
          <p:cNvSpPr txBox="1">
            <a:spLocks/>
          </p:cNvSpPr>
          <p:nvPr/>
        </p:nvSpPr>
        <p:spPr>
          <a:xfrm>
            <a:off x="6405244" y="2921667"/>
            <a:ext cx="4881562" cy="1691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pc="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Impressive picture and creative </a:t>
            </a:r>
          </a:p>
          <a:p>
            <a:pPr algn="ctr"/>
            <a:r>
              <a:rPr lang="en-US" sz="3200" b="1" spc="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slogan here</a:t>
            </a:r>
            <a:endParaRPr lang="en-US" sz="2800" b="1" spc="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endParaRPr lang="ru-RU" sz="4000" b="1" spc="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AFB08400-7EA9-434E-AC67-D1D51BFAFB8F}"/>
              </a:ext>
            </a:extLst>
          </p:cNvPr>
          <p:cNvSpPr txBox="1">
            <a:spLocks/>
          </p:cNvSpPr>
          <p:nvPr/>
        </p:nvSpPr>
        <p:spPr>
          <a:xfrm>
            <a:off x="8039459" y="2363108"/>
            <a:ext cx="1479884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/>
                </a:solidFill>
                <a:cs typeface="+mn-ea"/>
                <a:sym typeface="+mn-lt"/>
              </a:rPr>
              <a:t>#</a:t>
            </a:r>
            <a:r>
              <a:rPr lang="en-US" sz="2000" i="1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600" i="1" dirty="0">
                <a:solidFill>
                  <a:schemeClr val="bg1"/>
                </a:solidFill>
                <a:cs typeface="+mn-ea"/>
                <a:sym typeface="+mn-lt"/>
              </a:rPr>
              <a:t>Slide</a:t>
            </a:r>
            <a:endParaRPr lang="ru-RU" sz="1600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占位符 5">
            <a:extLst>
              <a:ext uri="{FF2B5EF4-FFF2-40B4-BE49-F238E27FC236}">
                <a16:creationId xmlns:a16="http://schemas.microsoft.com/office/drawing/2014/main" id="{6F16211C-6D14-495A-A912-1EFE2ECA7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1161955"/>
            <a:ext cx="6801134" cy="45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5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b253c24-9785-4995-9754-ededf694a18f">
            <a:extLst>
              <a:ext uri="{FF2B5EF4-FFF2-40B4-BE49-F238E27FC236}">
                <a16:creationId xmlns:a16="http://schemas.microsoft.com/office/drawing/2014/main" id="{A4C5CC9D-31B5-43EC-8B58-27055FC79688}"/>
              </a:ext>
            </a:extLst>
          </p:cNvPr>
          <p:cNvGrpSpPr>
            <a:grpSpLocks noChangeAspect="1"/>
          </p:cNvGrpSpPr>
          <p:nvPr/>
        </p:nvGrpSpPr>
        <p:grpSpPr>
          <a:xfrm>
            <a:off x="1764369" y="1743670"/>
            <a:ext cx="8663261" cy="2585871"/>
            <a:chOff x="1764371" y="1556805"/>
            <a:chExt cx="8663261" cy="2585871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A1DA1F71-7F9B-47F4-92EF-CB7AA07797B5}"/>
                </a:ext>
              </a:extLst>
            </p:cNvPr>
            <p:cNvSpPr/>
            <p:nvPr/>
          </p:nvSpPr>
          <p:spPr>
            <a:xfrm>
              <a:off x="1764371" y="2039873"/>
              <a:ext cx="1625955" cy="16259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CE0CEA5-3459-41EF-99A1-D8751ECB9A83}"/>
                </a:ext>
              </a:extLst>
            </p:cNvPr>
            <p:cNvSpPr/>
            <p:nvPr/>
          </p:nvSpPr>
          <p:spPr>
            <a:xfrm>
              <a:off x="8801677" y="2039873"/>
              <a:ext cx="1625955" cy="16259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C834BB0-C942-432E-ACBE-1C528879A3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96891" y="1556805"/>
              <a:ext cx="2592132" cy="2585871"/>
              <a:chOff x="3471" y="1280"/>
              <a:chExt cx="829" cy="827"/>
            </a:xfrm>
            <a:solidFill>
              <a:schemeClr val="accent1"/>
            </a:solidFill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23EFD691-CEFB-4882-BB37-57370818A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2055"/>
                <a:ext cx="21" cy="47"/>
              </a:xfrm>
              <a:custGeom>
                <a:avLst/>
                <a:gdLst>
                  <a:gd name="T0" fmla="*/ 3 w 9"/>
                  <a:gd name="T1" fmla="*/ 0 h 20"/>
                  <a:gd name="T2" fmla="*/ 0 w 9"/>
                  <a:gd name="T3" fmla="*/ 20 h 20"/>
                  <a:gd name="T4" fmla="*/ 6 w 9"/>
                  <a:gd name="T5" fmla="*/ 20 h 20"/>
                  <a:gd name="T6" fmla="*/ 9 w 9"/>
                  <a:gd name="T7" fmla="*/ 1 h 20"/>
                  <a:gd name="T8" fmla="*/ 3 w 9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3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2" y="20"/>
                      <a:pt x="4" y="20"/>
                      <a:pt x="6" y="2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7" y="0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97294BBA-4398-4AB1-A1B8-2BD5500DF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285"/>
                <a:ext cx="21" cy="47"/>
              </a:xfrm>
              <a:custGeom>
                <a:avLst/>
                <a:gdLst>
                  <a:gd name="T0" fmla="*/ 5 w 9"/>
                  <a:gd name="T1" fmla="*/ 20 h 20"/>
                  <a:gd name="T2" fmla="*/ 9 w 9"/>
                  <a:gd name="T3" fmla="*/ 1 h 20"/>
                  <a:gd name="T4" fmla="*/ 3 w 9"/>
                  <a:gd name="T5" fmla="*/ 0 h 20"/>
                  <a:gd name="T6" fmla="*/ 0 w 9"/>
                  <a:gd name="T7" fmla="*/ 19 h 20"/>
                  <a:gd name="T8" fmla="*/ 5 w 9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5" y="20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20"/>
                      <a:pt x="4" y="20"/>
                      <a:pt x="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0067E55-FCB6-4FC0-A1EE-26384794F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2040"/>
                <a:ext cx="26" cy="50"/>
              </a:xfrm>
              <a:custGeom>
                <a:avLst/>
                <a:gdLst>
                  <a:gd name="T0" fmla="*/ 6 w 11"/>
                  <a:gd name="T1" fmla="*/ 0 h 21"/>
                  <a:gd name="T2" fmla="*/ 0 w 11"/>
                  <a:gd name="T3" fmla="*/ 19 h 21"/>
                  <a:gd name="T4" fmla="*/ 5 w 11"/>
                  <a:gd name="T5" fmla="*/ 21 h 21"/>
                  <a:gd name="T6" fmla="*/ 11 w 11"/>
                  <a:gd name="T7" fmla="*/ 1 h 21"/>
                  <a:gd name="T8" fmla="*/ 6 w 11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1">
                    <a:moveTo>
                      <a:pt x="6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3" y="20"/>
                      <a:pt x="5" y="2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1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08378165-D6DF-47FF-ABAD-D2ECCFCE6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" y="1299"/>
                <a:ext cx="26" cy="47"/>
              </a:xfrm>
              <a:custGeom>
                <a:avLst/>
                <a:gdLst>
                  <a:gd name="T0" fmla="*/ 5 w 11"/>
                  <a:gd name="T1" fmla="*/ 20 h 20"/>
                  <a:gd name="T2" fmla="*/ 11 w 11"/>
                  <a:gd name="T3" fmla="*/ 1 h 20"/>
                  <a:gd name="T4" fmla="*/ 6 w 11"/>
                  <a:gd name="T5" fmla="*/ 0 h 20"/>
                  <a:gd name="T6" fmla="*/ 0 w 11"/>
                  <a:gd name="T7" fmla="*/ 19 h 20"/>
                  <a:gd name="T8" fmla="*/ 5 w 11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0">
                    <a:moveTo>
                      <a:pt x="5" y="2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9" y="1"/>
                      <a:pt x="8" y="0"/>
                      <a:pt x="6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19"/>
                      <a:pt x="3" y="20"/>
                      <a:pt x="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214CADB4-7722-40C9-82FE-D04D8C296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5" y="1323"/>
                <a:ext cx="33" cy="47"/>
              </a:xfrm>
              <a:custGeom>
                <a:avLst/>
                <a:gdLst>
                  <a:gd name="T0" fmla="*/ 5 w 14"/>
                  <a:gd name="T1" fmla="*/ 20 h 20"/>
                  <a:gd name="T2" fmla="*/ 14 w 14"/>
                  <a:gd name="T3" fmla="*/ 2 h 20"/>
                  <a:gd name="T4" fmla="*/ 10 w 14"/>
                  <a:gd name="T5" fmla="*/ 0 h 20"/>
                  <a:gd name="T6" fmla="*/ 0 w 14"/>
                  <a:gd name="T7" fmla="*/ 18 h 20"/>
                  <a:gd name="T8" fmla="*/ 5 w 14"/>
                  <a:gd name="T9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5" y="20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1" y="1"/>
                      <a:pt x="1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" y="18"/>
                      <a:pt x="4" y="19"/>
                      <a:pt x="5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94E8EDDD-1AA3-44C2-8A38-1CA0B7205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" y="2017"/>
                <a:ext cx="36" cy="47"/>
              </a:xfrm>
              <a:custGeom>
                <a:avLst/>
                <a:gdLst>
                  <a:gd name="T0" fmla="*/ 10 w 15"/>
                  <a:gd name="T1" fmla="*/ 0 h 20"/>
                  <a:gd name="T2" fmla="*/ 0 w 15"/>
                  <a:gd name="T3" fmla="*/ 18 h 20"/>
                  <a:gd name="T4" fmla="*/ 5 w 15"/>
                  <a:gd name="T5" fmla="*/ 20 h 20"/>
                  <a:gd name="T6" fmla="*/ 15 w 15"/>
                  <a:gd name="T7" fmla="*/ 2 h 20"/>
                  <a:gd name="T8" fmla="*/ 10 w 15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0">
                    <a:moveTo>
                      <a:pt x="1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2" y="19"/>
                      <a:pt x="4" y="20"/>
                      <a:pt x="5" y="2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3" y="2"/>
                      <a:pt x="11" y="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18693C19-915A-40AC-85D8-090CDBD09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6" y="1986"/>
                <a:ext cx="40" cy="45"/>
              </a:xfrm>
              <a:custGeom>
                <a:avLst/>
                <a:gdLst>
                  <a:gd name="T0" fmla="*/ 12 w 17"/>
                  <a:gd name="T1" fmla="*/ 0 h 19"/>
                  <a:gd name="T2" fmla="*/ 0 w 17"/>
                  <a:gd name="T3" fmla="*/ 16 h 19"/>
                  <a:gd name="T4" fmla="*/ 5 w 17"/>
                  <a:gd name="T5" fmla="*/ 19 h 19"/>
                  <a:gd name="T6" fmla="*/ 17 w 17"/>
                  <a:gd name="T7" fmla="*/ 3 h 19"/>
                  <a:gd name="T8" fmla="*/ 12 w 17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2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5" y="19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5" y="2"/>
                      <a:pt x="14" y="1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FBCE7CAB-D3D7-4E80-82B6-391808741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356"/>
                <a:ext cx="40" cy="45"/>
              </a:xfrm>
              <a:custGeom>
                <a:avLst/>
                <a:gdLst>
                  <a:gd name="T0" fmla="*/ 5 w 17"/>
                  <a:gd name="T1" fmla="*/ 19 h 19"/>
                  <a:gd name="T2" fmla="*/ 17 w 17"/>
                  <a:gd name="T3" fmla="*/ 3 h 19"/>
                  <a:gd name="T4" fmla="*/ 12 w 17"/>
                  <a:gd name="T5" fmla="*/ 0 h 19"/>
                  <a:gd name="T6" fmla="*/ 0 w 17"/>
                  <a:gd name="T7" fmla="*/ 16 h 19"/>
                  <a:gd name="T8" fmla="*/ 5 w 17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5" y="19"/>
                    </a:moveTo>
                    <a:cubicBezTo>
                      <a:pt x="17" y="3"/>
                      <a:pt x="17" y="3"/>
                      <a:pt x="17" y="3"/>
                    </a:cubicBezTo>
                    <a:cubicBezTo>
                      <a:pt x="15" y="2"/>
                      <a:pt x="14" y="1"/>
                      <a:pt x="12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" y="17"/>
                      <a:pt x="3" y="18"/>
                      <a:pt x="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09B9F202-BC77-45A4-B501-EBC798B57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1904"/>
                <a:ext cx="47" cy="37"/>
              </a:xfrm>
              <a:custGeom>
                <a:avLst/>
                <a:gdLst>
                  <a:gd name="T0" fmla="*/ 16 w 20"/>
                  <a:gd name="T1" fmla="*/ 0 h 16"/>
                  <a:gd name="T2" fmla="*/ 0 w 20"/>
                  <a:gd name="T3" fmla="*/ 12 h 16"/>
                  <a:gd name="T4" fmla="*/ 3 w 20"/>
                  <a:gd name="T5" fmla="*/ 16 h 16"/>
                  <a:gd name="T6" fmla="*/ 20 w 20"/>
                  <a:gd name="T7" fmla="*/ 4 h 16"/>
                  <a:gd name="T8" fmla="*/ 16 w 20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16" y="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13"/>
                      <a:pt x="2" y="15"/>
                      <a:pt x="3" y="1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9" y="3"/>
                      <a:pt x="17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4F316CFF-1435-4E5A-8C33-54A5EBFB3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1445"/>
                <a:ext cx="47" cy="38"/>
              </a:xfrm>
              <a:custGeom>
                <a:avLst/>
                <a:gdLst>
                  <a:gd name="T0" fmla="*/ 4 w 20"/>
                  <a:gd name="T1" fmla="*/ 16 h 16"/>
                  <a:gd name="T2" fmla="*/ 20 w 20"/>
                  <a:gd name="T3" fmla="*/ 4 h 16"/>
                  <a:gd name="T4" fmla="*/ 17 w 20"/>
                  <a:gd name="T5" fmla="*/ 0 h 16"/>
                  <a:gd name="T6" fmla="*/ 0 w 20"/>
                  <a:gd name="T7" fmla="*/ 12 h 16"/>
                  <a:gd name="T8" fmla="*/ 4 w 20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4" y="16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19" y="3"/>
                      <a:pt x="18" y="1"/>
                      <a:pt x="17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3"/>
                      <a:pt x="2" y="15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CBD0B476-B393-4C3B-8413-1EAF34EA3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7" y="1500"/>
                <a:ext cx="50" cy="33"/>
              </a:xfrm>
              <a:custGeom>
                <a:avLst/>
                <a:gdLst>
                  <a:gd name="T0" fmla="*/ 3 w 21"/>
                  <a:gd name="T1" fmla="*/ 14 h 14"/>
                  <a:gd name="T2" fmla="*/ 21 w 21"/>
                  <a:gd name="T3" fmla="*/ 5 h 14"/>
                  <a:gd name="T4" fmla="*/ 18 w 21"/>
                  <a:gd name="T5" fmla="*/ 0 h 14"/>
                  <a:gd name="T6" fmla="*/ 0 w 21"/>
                  <a:gd name="T7" fmla="*/ 9 h 14"/>
                  <a:gd name="T8" fmla="*/ 3 w 21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">
                    <a:moveTo>
                      <a:pt x="3" y="14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20" y="3"/>
                      <a:pt x="19" y="2"/>
                      <a:pt x="18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2" y="12"/>
                      <a:pt x="3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395AD29F-0D98-4FC5-9523-E20447C0F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3" y="1854"/>
                <a:ext cx="50" cy="33"/>
              </a:xfrm>
              <a:custGeom>
                <a:avLst/>
                <a:gdLst>
                  <a:gd name="T0" fmla="*/ 18 w 21"/>
                  <a:gd name="T1" fmla="*/ 0 h 14"/>
                  <a:gd name="T2" fmla="*/ 0 w 21"/>
                  <a:gd name="T3" fmla="*/ 9 h 14"/>
                  <a:gd name="T4" fmla="*/ 3 w 21"/>
                  <a:gd name="T5" fmla="*/ 14 h 14"/>
                  <a:gd name="T6" fmla="*/ 21 w 21"/>
                  <a:gd name="T7" fmla="*/ 5 h 14"/>
                  <a:gd name="T8" fmla="*/ 18 w 2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">
                    <a:moveTo>
                      <a:pt x="18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11"/>
                      <a:pt x="2" y="12"/>
                      <a:pt x="3" y="1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3"/>
                      <a:pt x="19" y="2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92FF1D10-56E0-4AA5-BDF9-891905C42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" y="1800"/>
                <a:ext cx="49" cy="28"/>
              </a:xfrm>
              <a:custGeom>
                <a:avLst/>
                <a:gdLst>
                  <a:gd name="T0" fmla="*/ 19 w 21"/>
                  <a:gd name="T1" fmla="*/ 0 h 12"/>
                  <a:gd name="T2" fmla="*/ 0 w 21"/>
                  <a:gd name="T3" fmla="*/ 7 h 12"/>
                  <a:gd name="T4" fmla="*/ 2 w 21"/>
                  <a:gd name="T5" fmla="*/ 12 h 12"/>
                  <a:gd name="T6" fmla="*/ 21 w 21"/>
                  <a:gd name="T7" fmla="*/ 6 h 12"/>
                  <a:gd name="T8" fmla="*/ 19 w 2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19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10"/>
                      <a:pt x="2" y="12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4"/>
                      <a:pt x="20" y="2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418EBF2-D1D1-405D-B103-DF9571459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1559"/>
                <a:ext cx="50" cy="28"/>
              </a:xfrm>
              <a:custGeom>
                <a:avLst/>
                <a:gdLst>
                  <a:gd name="T0" fmla="*/ 2 w 21"/>
                  <a:gd name="T1" fmla="*/ 12 h 12"/>
                  <a:gd name="T2" fmla="*/ 21 w 21"/>
                  <a:gd name="T3" fmla="*/ 6 h 12"/>
                  <a:gd name="T4" fmla="*/ 19 w 21"/>
                  <a:gd name="T5" fmla="*/ 0 h 12"/>
                  <a:gd name="T6" fmla="*/ 0 w 21"/>
                  <a:gd name="T7" fmla="*/ 7 h 12"/>
                  <a:gd name="T8" fmla="*/ 2 w 2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2" y="12"/>
                    </a:moveTo>
                    <a:cubicBezTo>
                      <a:pt x="21" y="6"/>
                      <a:pt x="21" y="6"/>
                      <a:pt x="21" y="6"/>
                    </a:cubicBezTo>
                    <a:cubicBezTo>
                      <a:pt x="20" y="4"/>
                      <a:pt x="20" y="2"/>
                      <a:pt x="19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10"/>
                      <a:pt x="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69550B57-AD8B-43AC-A04E-748E29E17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" y="1623"/>
                <a:ext cx="50" cy="21"/>
              </a:xfrm>
              <a:custGeom>
                <a:avLst/>
                <a:gdLst>
                  <a:gd name="T0" fmla="*/ 1 w 21"/>
                  <a:gd name="T1" fmla="*/ 9 h 9"/>
                  <a:gd name="T2" fmla="*/ 21 w 21"/>
                  <a:gd name="T3" fmla="*/ 5 h 9"/>
                  <a:gd name="T4" fmla="*/ 20 w 21"/>
                  <a:gd name="T5" fmla="*/ 0 h 9"/>
                  <a:gd name="T6" fmla="*/ 0 w 21"/>
                  <a:gd name="T7" fmla="*/ 3 h 9"/>
                  <a:gd name="T8" fmla="*/ 1 w 2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1" y="9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21" y="4"/>
                      <a:pt x="20" y="2"/>
                      <a:pt x="2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1" y="7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5BD9569-8465-4881-A101-3ED785EE3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" y="1745"/>
                <a:ext cx="50" cy="19"/>
              </a:xfrm>
              <a:custGeom>
                <a:avLst/>
                <a:gdLst>
                  <a:gd name="T0" fmla="*/ 20 w 21"/>
                  <a:gd name="T1" fmla="*/ 0 h 8"/>
                  <a:gd name="T2" fmla="*/ 0 w 21"/>
                  <a:gd name="T3" fmla="*/ 3 h 8"/>
                  <a:gd name="T4" fmla="*/ 1 w 21"/>
                  <a:gd name="T5" fmla="*/ 8 h 8"/>
                  <a:gd name="T6" fmla="*/ 21 w 21"/>
                  <a:gd name="T7" fmla="*/ 5 h 8"/>
                  <a:gd name="T8" fmla="*/ 20 w 2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2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3"/>
                      <a:pt x="20" y="1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C588644C-70F3-44B9-96AD-652B2022F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5" y="1623"/>
                <a:ext cx="50" cy="21"/>
              </a:xfrm>
              <a:custGeom>
                <a:avLst/>
                <a:gdLst>
                  <a:gd name="T0" fmla="*/ 21 w 21"/>
                  <a:gd name="T1" fmla="*/ 3 h 9"/>
                  <a:gd name="T2" fmla="*/ 1 w 21"/>
                  <a:gd name="T3" fmla="*/ 0 h 9"/>
                  <a:gd name="T4" fmla="*/ 0 w 21"/>
                  <a:gd name="T5" fmla="*/ 5 h 9"/>
                  <a:gd name="T6" fmla="*/ 20 w 21"/>
                  <a:gd name="T7" fmla="*/ 9 h 9"/>
                  <a:gd name="T8" fmla="*/ 21 w 21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">
                    <a:moveTo>
                      <a:pt x="21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4"/>
                      <a:pt x="0" y="5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7"/>
                      <a:pt x="20" y="5"/>
                      <a:pt x="2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D106DF9F-37DE-406D-B68F-0372B5B25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5" y="1745"/>
                <a:ext cx="50" cy="19"/>
              </a:xfrm>
              <a:custGeom>
                <a:avLst/>
                <a:gdLst>
                  <a:gd name="T0" fmla="*/ 0 w 21"/>
                  <a:gd name="T1" fmla="*/ 5 h 8"/>
                  <a:gd name="T2" fmla="*/ 20 w 21"/>
                  <a:gd name="T3" fmla="*/ 8 h 8"/>
                  <a:gd name="T4" fmla="*/ 21 w 21"/>
                  <a:gd name="T5" fmla="*/ 3 h 8"/>
                  <a:gd name="T6" fmla="*/ 1 w 21"/>
                  <a:gd name="T7" fmla="*/ 0 h 8"/>
                  <a:gd name="T8" fmla="*/ 0 w 21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8">
                    <a:moveTo>
                      <a:pt x="0" y="5"/>
                    </a:moveTo>
                    <a:cubicBezTo>
                      <a:pt x="20" y="8"/>
                      <a:pt x="20" y="8"/>
                      <a:pt x="20" y="8"/>
                    </a:cubicBezTo>
                    <a:cubicBezTo>
                      <a:pt x="20" y="6"/>
                      <a:pt x="21" y="5"/>
                      <a:pt x="21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20E36B93-7216-4432-9605-7A4F32398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1800"/>
                <a:ext cx="50" cy="28"/>
              </a:xfrm>
              <a:custGeom>
                <a:avLst/>
                <a:gdLst>
                  <a:gd name="T0" fmla="*/ 0 w 21"/>
                  <a:gd name="T1" fmla="*/ 6 h 12"/>
                  <a:gd name="T2" fmla="*/ 19 w 21"/>
                  <a:gd name="T3" fmla="*/ 12 h 12"/>
                  <a:gd name="T4" fmla="*/ 21 w 21"/>
                  <a:gd name="T5" fmla="*/ 7 h 12"/>
                  <a:gd name="T6" fmla="*/ 2 w 21"/>
                  <a:gd name="T7" fmla="*/ 0 h 12"/>
                  <a:gd name="T8" fmla="*/ 0 w 21"/>
                  <a:gd name="T9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0" y="6"/>
                    </a:moveTo>
                    <a:cubicBezTo>
                      <a:pt x="19" y="12"/>
                      <a:pt x="19" y="12"/>
                      <a:pt x="19" y="12"/>
                    </a:cubicBezTo>
                    <a:cubicBezTo>
                      <a:pt x="20" y="10"/>
                      <a:pt x="20" y="8"/>
                      <a:pt x="21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44E4E022-62A3-428D-A334-CE2B4AE47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" y="1559"/>
                <a:ext cx="49" cy="28"/>
              </a:xfrm>
              <a:custGeom>
                <a:avLst/>
                <a:gdLst>
                  <a:gd name="T0" fmla="*/ 21 w 21"/>
                  <a:gd name="T1" fmla="*/ 7 h 12"/>
                  <a:gd name="T2" fmla="*/ 2 w 21"/>
                  <a:gd name="T3" fmla="*/ 0 h 12"/>
                  <a:gd name="T4" fmla="*/ 0 w 21"/>
                  <a:gd name="T5" fmla="*/ 6 h 12"/>
                  <a:gd name="T6" fmla="*/ 19 w 21"/>
                  <a:gd name="T7" fmla="*/ 12 h 12"/>
                  <a:gd name="T8" fmla="*/ 21 w 21"/>
                  <a:gd name="T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2">
                    <a:moveTo>
                      <a:pt x="21" y="7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4"/>
                      <a:pt x="0" y="6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20" y="10"/>
                      <a:pt x="20" y="8"/>
                      <a:pt x="2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63EEE87-2CA7-4AA7-B055-9C8F3F387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3" y="1500"/>
                <a:ext cx="50" cy="33"/>
              </a:xfrm>
              <a:custGeom>
                <a:avLst/>
                <a:gdLst>
                  <a:gd name="T0" fmla="*/ 21 w 21"/>
                  <a:gd name="T1" fmla="*/ 9 h 14"/>
                  <a:gd name="T2" fmla="*/ 3 w 21"/>
                  <a:gd name="T3" fmla="*/ 0 h 14"/>
                  <a:gd name="T4" fmla="*/ 0 w 21"/>
                  <a:gd name="T5" fmla="*/ 5 h 14"/>
                  <a:gd name="T6" fmla="*/ 18 w 21"/>
                  <a:gd name="T7" fmla="*/ 14 h 14"/>
                  <a:gd name="T8" fmla="*/ 21 w 21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">
                    <a:moveTo>
                      <a:pt x="21" y="9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2"/>
                      <a:pt x="20" y="11"/>
                      <a:pt x="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39284449-526C-4008-89C6-770103D3B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7" y="1854"/>
                <a:ext cx="50" cy="33"/>
              </a:xfrm>
              <a:custGeom>
                <a:avLst/>
                <a:gdLst>
                  <a:gd name="T0" fmla="*/ 0 w 21"/>
                  <a:gd name="T1" fmla="*/ 5 h 14"/>
                  <a:gd name="T2" fmla="*/ 18 w 21"/>
                  <a:gd name="T3" fmla="*/ 14 h 14"/>
                  <a:gd name="T4" fmla="*/ 21 w 21"/>
                  <a:gd name="T5" fmla="*/ 9 h 14"/>
                  <a:gd name="T6" fmla="*/ 3 w 21"/>
                  <a:gd name="T7" fmla="*/ 0 h 14"/>
                  <a:gd name="T8" fmla="*/ 0 w 21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">
                    <a:moveTo>
                      <a:pt x="0" y="5"/>
                    </a:move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2"/>
                      <a:pt x="20" y="11"/>
                      <a:pt x="21" y="9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EC8742B5-F7B8-4437-BFF7-CFCCE4DA1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1904"/>
                <a:ext cx="47" cy="37"/>
              </a:xfrm>
              <a:custGeom>
                <a:avLst/>
                <a:gdLst>
                  <a:gd name="T0" fmla="*/ 0 w 20"/>
                  <a:gd name="T1" fmla="*/ 4 h 16"/>
                  <a:gd name="T2" fmla="*/ 17 w 20"/>
                  <a:gd name="T3" fmla="*/ 16 h 16"/>
                  <a:gd name="T4" fmla="*/ 20 w 20"/>
                  <a:gd name="T5" fmla="*/ 12 h 16"/>
                  <a:gd name="T6" fmla="*/ 4 w 20"/>
                  <a:gd name="T7" fmla="*/ 0 h 16"/>
                  <a:gd name="T8" fmla="*/ 0 w 20"/>
                  <a:gd name="T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0" y="4"/>
                    </a:moveTo>
                    <a:cubicBezTo>
                      <a:pt x="17" y="16"/>
                      <a:pt x="17" y="16"/>
                      <a:pt x="17" y="16"/>
                    </a:cubicBezTo>
                    <a:cubicBezTo>
                      <a:pt x="18" y="15"/>
                      <a:pt x="19" y="13"/>
                      <a:pt x="20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1"/>
                      <a:pt x="1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EECF845B-4E44-4B9C-946C-31380FE1A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1445"/>
                <a:ext cx="47" cy="38"/>
              </a:xfrm>
              <a:custGeom>
                <a:avLst/>
                <a:gdLst>
                  <a:gd name="T0" fmla="*/ 20 w 20"/>
                  <a:gd name="T1" fmla="*/ 12 h 16"/>
                  <a:gd name="T2" fmla="*/ 3 w 20"/>
                  <a:gd name="T3" fmla="*/ 0 h 16"/>
                  <a:gd name="T4" fmla="*/ 0 w 20"/>
                  <a:gd name="T5" fmla="*/ 4 h 16"/>
                  <a:gd name="T6" fmla="*/ 16 w 20"/>
                  <a:gd name="T7" fmla="*/ 16 h 16"/>
                  <a:gd name="T8" fmla="*/ 20 w 20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20" y="12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3"/>
                      <a:pt x="0" y="4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5"/>
                      <a:pt x="19" y="13"/>
                      <a:pt x="2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EAFB6785-ADB0-47EF-AC85-B10F70C71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6" y="1356"/>
                <a:ext cx="40" cy="45"/>
              </a:xfrm>
              <a:custGeom>
                <a:avLst/>
                <a:gdLst>
                  <a:gd name="T0" fmla="*/ 17 w 17"/>
                  <a:gd name="T1" fmla="*/ 16 h 19"/>
                  <a:gd name="T2" fmla="*/ 5 w 17"/>
                  <a:gd name="T3" fmla="*/ 0 h 19"/>
                  <a:gd name="T4" fmla="*/ 0 w 17"/>
                  <a:gd name="T5" fmla="*/ 3 h 19"/>
                  <a:gd name="T6" fmla="*/ 12 w 17"/>
                  <a:gd name="T7" fmla="*/ 19 h 19"/>
                  <a:gd name="T8" fmla="*/ 17 w 17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17" y="16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4" y="18"/>
                      <a:pt x="15" y="17"/>
                      <a:pt x="17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A15F40C-41D4-48A3-88D8-8B7888905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986"/>
                <a:ext cx="40" cy="45"/>
              </a:xfrm>
              <a:custGeom>
                <a:avLst/>
                <a:gdLst>
                  <a:gd name="T0" fmla="*/ 0 w 17"/>
                  <a:gd name="T1" fmla="*/ 3 h 19"/>
                  <a:gd name="T2" fmla="*/ 12 w 17"/>
                  <a:gd name="T3" fmla="*/ 19 h 19"/>
                  <a:gd name="T4" fmla="*/ 17 w 17"/>
                  <a:gd name="T5" fmla="*/ 16 h 19"/>
                  <a:gd name="T6" fmla="*/ 5 w 17"/>
                  <a:gd name="T7" fmla="*/ 0 h 19"/>
                  <a:gd name="T8" fmla="*/ 0 w 17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9">
                    <a:moveTo>
                      <a:pt x="0" y="3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4" y="18"/>
                      <a:pt x="15" y="17"/>
                      <a:pt x="17" y="1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D64852AF-28D9-4B46-90A8-88FBDED9A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5" y="2017"/>
                <a:ext cx="33" cy="47"/>
              </a:xfrm>
              <a:custGeom>
                <a:avLst/>
                <a:gdLst>
                  <a:gd name="T0" fmla="*/ 0 w 14"/>
                  <a:gd name="T1" fmla="*/ 2 h 20"/>
                  <a:gd name="T2" fmla="*/ 10 w 14"/>
                  <a:gd name="T3" fmla="*/ 20 h 20"/>
                  <a:gd name="T4" fmla="*/ 14 w 14"/>
                  <a:gd name="T5" fmla="*/ 18 h 20"/>
                  <a:gd name="T6" fmla="*/ 5 w 14"/>
                  <a:gd name="T7" fmla="*/ 0 h 20"/>
                  <a:gd name="T8" fmla="*/ 0 w 14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0">
                    <a:moveTo>
                      <a:pt x="0" y="2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3" y="19"/>
                      <a:pt x="14" y="18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59A7BE33-34AF-4D78-AC27-652C9B703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" y="1323"/>
                <a:ext cx="36" cy="47"/>
              </a:xfrm>
              <a:custGeom>
                <a:avLst/>
                <a:gdLst>
                  <a:gd name="T0" fmla="*/ 15 w 15"/>
                  <a:gd name="T1" fmla="*/ 18 h 20"/>
                  <a:gd name="T2" fmla="*/ 5 w 15"/>
                  <a:gd name="T3" fmla="*/ 0 h 20"/>
                  <a:gd name="T4" fmla="*/ 0 w 15"/>
                  <a:gd name="T5" fmla="*/ 2 h 20"/>
                  <a:gd name="T6" fmla="*/ 10 w 15"/>
                  <a:gd name="T7" fmla="*/ 20 h 20"/>
                  <a:gd name="T8" fmla="*/ 15 w 15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0">
                    <a:moveTo>
                      <a:pt x="15" y="18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1"/>
                      <a:pt x="0" y="2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19"/>
                      <a:pt x="13" y="18"/>
                      <a:pt x="15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1F185BE6-C671-4C37-897E-1592EBC88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" y="1299"/>
                <a:ext cx="26" cy="47"/>
              </a:xfrm>
              <a:custGeom>
                <a:avLst/>
                <a:gdLst>
                  <a:gd name="T0" fmla="*/ 11 w 11"/>
                  <a:gd name="T1" fmla="*/ 19 h 20"/>
                  <a:gd name="T2" fmla="*/ 5 w 11"/>
                  <a:gd name="T3" fmla="*/ 0 h 20"/>
                  <a:gd name="T4" fmla="*/ 0 w 11"/>
                  <a:gd name="T5" fmla="*/ 1 h 20"/>
                  <a:gd name="T6" fmla="*/ 6 w 11"/>
                  <a:gd name="T7" fmla="*/ 20 h 20"/>
                  <a:gd name="T8" fmla="*/ 11 w 11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0">
                    <a:moveTo>
                      <a:pt x="11" y="19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8" y="20"/>
                      <a:pt x="9" y="19"/>
                      <a:pt x="11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97710A5-52E0-4CED-BA77-9B8FDCD97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" y="2040"/>
                <a:ext cx="26" cy="50"/>
              </a:xfrm>
              <a:custGeom>
                <a:avLst/>
                <a:gdLst>
                  <a:gd name="T0" fmla="*/ 0 w 11"/>
                  <a:gd name="T1" fmla="*/ 1 h 21"/>
                  <a:gd name="T2" fmla="*/ 6 w 11"/>
                  <a:gd name="T3" fmla="*/ 21 h 21"/>
                  <a:gd name="T4" fmla="*/ 11 w 11"/>
                  <a:gd name="T5" fmla="*/ 19 h 21"/>
                  <a:gd name="T6" fmla="*/ 5 w 11"/>
                  <a:gd name="T7" fmla="*/ 0 h 21"/>
                  <a:gd name="T8" fmla="*/ 0 w 11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1">
                    <a:moveTo>
                      <a:pt x="0" y="1"/>
                    </a:moveTo>
                    <a:cubicBezTo>
                      <a:pt x="6" y="21"/>
                      <a:pt x="6" y="21"/>
                      <a:pt x="6" y="21"/>
                    </a:cubicBezTo>
                    <a:cubicBezTo>
                      <a:pt x="8" y="20"/>
                      <a:pt x="9" y="19"/>
                      <a:pt x="11" y="1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B7207FB1-93E3-40D4-9B19-02F2855C9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55"/>
                <a:ext cx="21" cy="47"/>
              </a:xfrm>
              <a:custGeom>
                <a:avLst/>
                <a:gdLst>
                  <a:gd name="T0" fmla="*/ 0 w 9"/>
                  <a:gd name="T1" fmla="*/ 1 h 20"/>
                  <a:gd name="T2" fmla="*/ 3 w 9"/>
                  <a:gd name="T3" fmla="*/ 20 h 20"/>
                  <a:gd name="T4" fmla="*/ 9 w 9"/>
                  <a:gd name="T5" fmla="*/ 20 h 20"/>
                  <a:gd name="T6" fmla="*/ 5 w 9"/>
                  <a:gd name="T7" fmla="*/ 0 h 20"/>
                  <a:gd name="T8" fmla="*/ 0 w 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0" y="1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5" y="20"/>
                      <a:pt x="7" y="20"/>
                      <a:pt x="9" y="2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918AE595-9662-43F4-B7CC-66789F44A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285"/>
                <a:ext cx="21" cy="47"/>
              </a:xfrm>
              <a:custGeom>
                <a:avLst/>
                <a:gdLst>
                  <a:gd name="T0" fmla="*/ 9 w 9"/>
                  <a:gd name="T1" fmla="*/ 19 h 20"/>
                  <a:gd name="T2" fmla="*/ 6 w 9"/>
                  <a:gd name="T3" fmla="*/ 0 h 20"/>
                  <a:gd name="T4" fmla="*/ 0 w 9"/>
                  <a:gd name="T5" fmla="*/ 1 h 20"/>
                  <a:gd name="T6" fmla="*/ 3 w 9"/>
                  <a:gd name="T7" fmla="*/ 20 h 20"/>
                  <a:gd name="T8" fmla="*/ 9 w 9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0">
                    <a:moveTo>
                      <a:pt x="9" y="19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0"/>
                      <a:pt x="0" y="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5" y="20"/>
                      <a:pt x="7" y="20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29789CE7-0959-4827-8048-9E26CB410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280"/>
                <a:ext cx="22" cy="76"/>
              </a:xfrm>
              <a:custGeom>
                <a:avLst/>
                <a:gdLst>
                  <a:gd name="T0" fmla="*/ 4 w 9"/>
                  <a:gd name="T1" fmla="*/ 32 h 32"/>
                  <a:gd name="T2" fmla="*/ 9 w 9"/>
                  <a:gd name="T3" fmla="*/ 32 h 32"/>
                  <a:gd name="T4" fmla="*/ 9 w 9"/>
                  <a:gd name="T5" fmla="*/ 0 h 32"/>
                  <a:gd name="T6" fmla="*/ 4 w 9"/>
                  <a:gd name="T7" fmla="*/ 0 h 32"/>
                  <a:gd name="T8" fmla="*/ 0 w 9"/>
                  <a:gd name="T9" fmla="*/ 0 h 32"/>
                  <a:gd name="T10" fmla="*/ 0 w 9"/>
                  <a:gd name="T11" fmla="*/ 32 h 32"/>
                  <a:gd name="T12" fmla="*/ 4 w 9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2">
                    <a:moveTo>
                      <a:pt x="4" y="32"/>
                    </a:moveTo>
                    <a:cubicBezTo>
                      <a:pt x="6" y="32"/>
                      <a:pt x="7" y="32"/>
                      <a:pt x="9" y="3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6" y="0"/>
                      <a:pt x="4" y="0"/>
                    </a:cubicBezTo>
                    <a:cubicBezTo>
                      <a:pt x="3" y="0"/>
                      <a:pt x="2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2"/>
                      <a:pt x="3" y="32"/>
                      <a:pt x="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D9D547EE-8CFA-4BAF-9CF5-72F229B3B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2031"/>
                <a:ext cx="22" cy="76"/>
              </a:xfrm>
              <a:custGeom>
                <a:avLst/>
                <a:gdLst>
                  <a:gd name="T0" fmla="*/ 4 w 9"/>
                  <a:gd name="T1" fmla="*/ 0 h 32"/>
                  <a:gd name="T2" fmla="*/ 0 w 9"/>
                  <a:gd name="T3" fmla="*/ 0 h 32"/>
                  <a:gd name="T4" fmla="*/ 0 w 9"/>
                  <a:gd name="T5" fmla="*/ 32 h 32"/>
                  <a:gd name="T6" fmla="*/ 4 w 9"/>
                  <a:gd name="T7" fmla="*/ 32 h 32"/>
                  <a:gd name="T8" fmla="*/ 9 w 9"/>
                  <a:gd name="T9" fmla="*/ 32 h 32"/>
                  <a:gd name="T10" fmla="*/ 9 w 9"/>
                  <a:gd name="T11" fmla="*/ 0 h 32"/>
                  <a:gd name="T12" fmla="*/ 4 w 9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2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2"/>
                      <a:pt x="3" y="32"/>
                      <a:pt x="4" y="32"/>
                    </a:cubicBezTo>
                    <a:cubicBezTo>
                      <a:pt x="6" y="32"/>
                      <a:pt x="7" y="32"/>
                      <a:pt x="9" y="3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04F99D7C-4591-4750-A334-71C037F55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1393"/>
                <a:ext cx="66" cy="69"/>
              </a:xfrm>
              <a:custGeom>
                <a:avLst/>
                <a:gdLst>
                  <a:gd name="T0" fmla="*/ 6 w 28"/>
                  <a:gd name="T1" fmla="*/ 29 h 29"/>
                  <a:gd name="T2" fmla="*/ 28 w 28"/>
                  <a:gd name="T3" fmla="*/ 6 h 29"/>
                  <a:gd name="T4" fmla="*/ 22 w 28"/>
                  <a:gd name="T5" fmla="*/ 0 h 29"/>
                  <a:gd name="T6" fmla="*/ 0 w 28"/>
                  <a:gd name="T7" fmla="*/ 23 h 29"/>
                  <a:gd name="T8" fmla="*/ 6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6" y="29"/>
                    </a:moveTo>
                    <a:cubicBezTo>
                      <a:pt x="28" y="6"/>
                      <a:pt x="28" y="6"/>
                      <a:pt x="28" y="6"/>
                    </a:cubicBezTo>
                    <a:cubicBezTo>
                      <a:pt x="26" y="4"/>
                      <a:pt x="24" y="2"/>
                      <a:pt x="22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" y="25"/>
                      <a:pt x="4" y="27"/>
                      <a:pt x="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62CC0DE1-06C2-4A8D-B817-CD40F4B62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" y="1925"/>
                <a:ext cx="67" cy="68"/>
              </a:xfrm>
              <a:custGeom>
                <a:avLst/>
                <a:gdLst>
                  <a:gd name="T0" fmla="*/ 22 w 28"/>
                  <a:gd name="T1" fmla="*/ 0 h 29"/>
                  <a:gd name="T2" fmla="*/ 0 w 28"/>
                  <a:gd name="T3" fmla="*/ 23 h 29"/>
                  <a:gd name="T4" fmla="*/ 6 w 28"/>
                  <a:gd name="T5" fmla="*/ 29 h 29"/>
                  <a:gd name="T6" fmla="*/ 28 w 28"/>
                  <a:gd name="T7" fmla="*/ 6 h 29"/>
                  <a:gd name="T8" fmla="*/ 22 w 28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22" y="0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2" y="25"/>
                      <a:pt x="4" y="27"/>
                      <a:pt x="6" y="29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6" y="4"/>
                      <a:pt x="24" y="2"/>
                      <a:pt x="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C25130A4-87C1-485B-9AD3-2E8512B0A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1684"/>
                <a:ext cx="75" cy="19"/>
              </a:xfrm>
              <a:custGeom>
                <a:avLst/>
                <a:gdLst>
                  <a:gd name="T0" fmla="*/ 32 w 32"/>
                  <a:gd name="T1" fmla="*/ 4 h 8"/>
                  <a:gd name="T2" fmla="*/ 32 w 32"/>
                  <a:gd name="T3" fmla="*/ 0 h 8"/>
                  <a:gd name="T4" fmla="*/ 0 w 32"/>
                  <a:gd name="T5" fmla="*/ 0 h 8"/>
                  <a:gd name="T6" fmla="*/ 0 w 32"/>
                  <a:gd name="T7" fmla="*/ 4 h 8"/>
                  <a:gd name="T8" fmla="*/ 0 w 32"/>
                  <a:gd name="T9" fmla="*/ 8 h 8"/>
                  <a:gd name="T10" fmla="*/ 32 w 32"/>
                  <a:gd name="T11" fmla="*/ 8 h 8"/>
                  <a:gd name="T12" fmla="*/ 32 w 32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8">
                    <a:moveTo>
                      <a:pt x="32" y="4"/>
                    </a:moveTo>
                    <a:cubicBezTo>
                      <a:pt x="32" y="3"/>
                      <a:pt x="32" y="1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5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5C7F23C9-0727-4985-8614-EB2A420E2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1684"/>
                <a:ext cx="76" cy="19"/>
              </a:xfrm>
              <a:custGeom>
                <a:avLst/>
                <a:gdLst>
                  <a:gd name="T0" fmla="*/ 0 w 32"/>
                  <a:gd name="T1" fmla="*/ 4 h 8"/>
                  <a:gd name="T2" fmla="*/ 0 w 32"/>
                  <a:gd name="T3" fmla="*/ 8 h 8"/>
                  <a:gd name="T4" fmla="*/ 32 w 32"/>
                  <a:gd name="T5" fmla="*/ 8 h 8"/>
                  <a:gd name="T6" fmla="*/ 32 w 32"/>
                  <a:gd name="T7" fmla="*/ 4 h 8"/>
                  <a:gd name="T8" fmla="*/ 32 w 32"/>
                  <a:gd name="T9" fmla="*/ 0 h 8"/>
                  <a:gd name="T10" fmla="*/ 0 w 32"/>
                  <a:gd name="T11" fmla="*/ 0 h 8"/>
                  <a:gd name="T12" fmla="*/ 0 w 32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8">
                    <a:moveTo>
                      <a:pt x="0" y="4"/>
                    </a:moveTo>
                    <a:cubicBezTo>
                      <a:pt x="0" y="5"/>
                      <a:pt x="0" y="7"/>
                      <a:pt x="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32" y="5"/>
                      <a:pt x="32" y="4"/>
                    </a:cubicBezTo>
                    <a:cubicBezTo>
                      <a:pt x="32" y="3"/>
                      <a:pt x="32" y="1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188E18D-37BC-424F-BF8C-5140BE9E89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" y="1393"/>
                <a:ext cx="67" cy="69"/>
              </a:xfrm>
              <a:custGeom>
                <a:avLst/>
                <a:gdLst>
                  <a:gd name="T0" fmla="*/ 28 w 28"/>
                  <a:gd name="T1" fmla="*/ 23 h 29"/>
                  <a:gd name="T2" fmla="*/ 6 w 28"/>
                  <a:gd name="T3" fmla="*/ 0 h 29"/>
                  <a:gd name="T4" fmla="*/ 0 w 28"/>
                  <a:gd name="T5" fmla="*/ 6 h 29"/>
                  <a:gd name="T6" fmla="*/ 22 w 28"/>
                  <a:gd name="T7" fmla="*/ 29 h 29"/>
                  <a:gd name="T8" fmla="*/ 28 w 28"/>
                  <a:gd name="T9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28" y="23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4" y="27"/>
                      <a:pt x="26" y="25"/>
                      <a:pt x="28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DE39542F-3B8F-4A2A-9FCE-C9FA10CCB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8" y="1925"/>
                <a:ext cx="66" cy="68"/>
              </a:xfrm>
              <a:custGeom>
                <a:avLst/>
                <a:gdLst>
                  <a:gd name="T0" fmla="*/ 0 w 28"/>
                  <a:gd name="T1" fmla="*/ 6 h 29"/>
                  <a:gd name="T2" fmla="*/ 22 w 28"/>
                  <a:gd name="T3" fmla="*/ 29 h 29"/>
                  <a:gd name="T4" fmla="*/ 28 w 28"/>
                  <a:gd name="T5" fmla="*/ 23 h 29"/>
                  <a:gd name="T6" fmla="*/ 6 w 28"/>
                  <a:gd name="T7" fmla="*/ 0 h 29"/>
                  <a:gd name="T8" fmla="*/ 0 w 28"/>
                  <a:gd name="T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6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24" y="27"/>
                      <a:pt x="26" y="25"/>
                      <a:pt x="28" y="2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2"/>
                      <a:pt x="2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67D7E72-A49E-46D4-B753-E118A9EBC9B8}"/>
                </a:ext>
              </a:extLst>
            </p:cNvPr>
            <p:cNvCxnSpPr/>
            <p:nvPr/>
          </p:nvCxnSpPr>
          <p:spPr>
            <a:xfrm>
              <a:off x="3571873" y="2852850"/>
              <a:ext cx="104339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1D1103F-D1EA-4CB6-AEFA-51F7B6FD7271}"/>
                </a:ext>
              </a:extLst>
            </p:cNvPr>
            <p:cNvCxnSpPr/>
            <p:nvPr/>
          </p:nvCxnSpPr>
          <p:spPr>
            <a:xfrm>
              <a:off x="7576733" y="2852850"/>
              <a:ext cx="1043397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64">
              <a:extLst>
                <a:ext uri="{FF2B5EF4-FFF2-40B4-BE49-F238E27FC236}">
                  <a16:creationId xmlns:a16="http://schemas.microsoft.com/office/drawing/2014/main" id="{94BF2DF4-A680-4079-B2DC-62D838C17108}"/>
                </a:ext>
              </a:extLst>
            </p:cNvPr>
            <p:cNvSpPr/>
            <p:nvPr/>
          </p:nvSpPr>
          <p:spPr>
            <a:xfrm>
              <a:off x="2208298" y="2484779"/>
              <a:ext cx="738101" cy="736142"/>
            </a:xfrm>
            <a:custGeom>
              <a:avLst/>
              <a:gdLst>
                <a:gd name="T0" fmla="*/ 200 w 6587"/>
                <a:gd name="T1" fmla="*/ 2785 h 6580"/>
                <a:gd name="T2" fmla="*/ 26 w 6587"/>
                <a:gd name="T3" fmla="*/ 1812 h 6580"/>
                <a:gd name="T4" fmla="*/ 274 w 6587"/>
                <a:gd name="T5" fmla="*/ 1277 h 6580"/>
                <a:gd name="T6" fmla="*/ 762 w 6587"/>
                <a:gd name="T7" fmla="*/ 795 h 6580"/>
                <a:gd name="T8" fmla="*/ 1456 w 6587"/>
                <a:gd name="T9" fmla="*/ 795 h 6580"/>
                <a:gd name="T10" fmla="*/ 1850 w 6587"/>
                <a:gd name="T11" fmla="*/ 1188 h 6580"/>
                <a:gd name="T12" fmla="*/ 2231 w 6587"/>
                <a:gd name="T13" fmla="*/ 1569 h 6580"/>
                <a:gd name="T14" fmla="*/ 2232 w 6587"/>
                <a:gd name="T15" fmla="*/ 2281 h 6580"/>
                <a:gd name="T16" fmla="*/ 1751 w 6587"/>
                <a:gd name="T17" fmla="*/ 2760 h 6580"/>
                <a:gd name="T18" fmla="*/ 1727 w 6587"/>
                <a:gd name="T19" fmla="*/ 2888 h 6580"/>
                <a:gd name="T20" fmla="*/ 2162 w 6587"/>
                <a:gd name="T21" fmla="*/ 3585 h 6580"/>
                <a:gd name="T22" fmla="*/ 3376 w 6587"/>
                <a:gd name="T23" fmla="*/ 4691 h 6580"/>
                <a:gd name="T24" fmla="*/ 3694 w 6587"/>
                <a:gd name="T25" fmla="*/ 4857 h 6580"/>
                <a:gd name="T26" fmla="*/ 3828 w 6587"/>
                <a:gd name="T27" fmla="*/ 4832 h 6580"/>
                <a:gd name="T28" fmla="*/ 4312 w 6587"/>
                <a:gd name="T29" fmla="*/ 4345 h 6580"/>
                <a:gd name="T30" fmla="*/ 5006 w 6587"/>
                <a:gd name="T31" fmla="*/ 4345 h 6580"/>
                <a:gd name="T32" fmla="*/ 5786 w 6587"/>
                <a:gd name="T33" fmla="*/ 5125 h 6580"/>
                <a:gd name="T34" fmla="*/ 5783 w 6587"/>
                <a:gd name="T35" fmla="*/ 5832 h 6580"/>
                <a:gd name="T36" fmla="*/ 5340 w 6587"/>
                <a:gd name="T37" fmla="*/ 6279 h 6580"/>
                <a:gd name="T38" fmla="*/ 4591 w 6587"/>
                <a:gd name="T39" fmla="*/ 6564 h 6580"/>
                <a:gd name="T40" fmla="*/ 3399 w 6587"/>
                <a:gd name="T41" fmla="*/ 6217 h 6580"/>
                <a:gd name="T42" fmla="*/ 1248 w 6587"/>
                <a:gd name="T43" fmla="*/ 4535 h 6580"/>
                <a:gd name="T44" fmla="*/ 200 w 6587"/>
                <a:gd name="T45" fmla="*/ 2785 h 6580"/>
                <a:gd name="T46" fmla="*/ 6587 w 6587"/>
                <a:gd name="T47" fmla="*/ 3263 h 6580"/>
                <a:gd name="T48" fmla="*/ 3324 w 6587"/>
                <a:gd name="T49" fmla="*/ 0 h 6580"/>
                <a:gd name="T50" fmla="*/ 3324 w 6587"/>
                <a:gd name="T51" fmla="*/ 621 h 6580"/>
                <a:gd name="T52" fmla="*/ 5966 w 6587"/>
                <a:gd name="T53" fmla="*/ 3263 h 6580"/>
                <a:gd name="T54" fmla="*/ 6587 w 6587"/>
                <a:gd name="T55" fmla="*/ 3263 h 6580"/>
                <a:gd name="T56" fmla="*/ 4800 w 6587"/>
                <a:gd name="T57" fmla="*/ 3263 h 6580"/>
                <a:gd name="T58" fmla="*/ 5422 w 6587"/>
                <a:gd name="T59" fmla="*/ 3263 h 6580"/>
                <a:gd name="T60" fmla="*/ 3324 w 6587"/>
                <a:gd name="T61" fmla="*/ 1165 h 6580"/>
                <a:gd name="T62" fmla="*/ 3324 w 6587"/>
                <a:gd name="T63" fmla="*/ 1787 h 6580"/>
                <a:gd name="T64" fmla="*/ 4368 w 6587"/>
                <a:gd name="T65" fmla="*/ 2219 h 6580"/>
                <a:gd name="T66" fmla="*/ 4800 w 6587"/>
                <a:gd name="T67" fmla="*/ 3263 h 6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587" h="6580">
                  <a:moveTo>
                    <a:pt x="200" y="2785"/>
                  </a:moveTo>
                  <a:cubicBezTo>
                    <a:pt x="84" y="2472"/>
                    <a:pt x="0" y="2152"/>
                    <a:pt x="26" y="1812"/>
                  </a:cubicBezTo>
                  <a:cubicBezTo>
                    <a:pt x="42" y="1603"/>
                    <a:pt x="120" y="1424"/>
                    <a:pt x="274" y="1277"/>
                  </a:cubicBezTo>
                  <a:cubicBezTo>
                    <a:pt x="440" y="1120"/>
                    <a:pt x="598" y="955"/>
                    <a:pt x="762" y="795"/>
                  </a:cubicBezTo>
                  <a:cubicBezTo>
                    <a:pt x="975" y="584"/>
                    <a:pt x="1243" y="585"/>
                    <a:pt x="1456" y="795"/>
                  </a:cubicBezTo>
                  <a:cubicBezTo>
                    <a:pt x="1588" y="924"/>
                    <a:pt x="1719" y="1056"/>
                    <a:pt x="1850" y="1188"/>
                  </a:cubicBezTo>
                  <a:cubicBezTo>
                    <a:pt x="1976" y="1315"/>
                    <a:pt x="2104" y="1441"/>
                    <a:pt x="2231" y="1569"/>
                  </a:cubicBezTo>
                  <a:cubicBezTo>
                    <a:pt x="2454" y="1795"/>
                    <a:pt x="2455" y="2057"/>
                    <a:pt x="2232" y="2281"/>
                  </a:cubicBezTo>
                  <a:cubicBezTo>
                    <a:pt x="2072" y="2441"/>
                    <a:pt x="1914" y="2603"/>
                    <a:pt x="1751" y="2760"/>
                  </a:cubicBezTo>
                  <a:cubicBezTo>
                    <a:pt x="1708" y="2801"/>
                    <a:pt x="1704" y="2836"/>
                    <a:pt x="1727" y="2888"/>
                  </a:cubicBezTo>
                  <a:cubicBezTo>
                    <a:pt x="1834" y="3144"/>
                    <a:pt x="1988" y="3372"/>
                    <a:pt x="2162" y="3585"/>
                  </a:cubicBezTo>
                  <a:cubicBezTo>
                    <a:pt x="2511" y="4015"/>
                    <a:pt x="2906" y="4396"/>
                    <a:pt x="3376" y="4691"/>
                  </a:cubicBezTo>
                  <a:cubicBezTo>
                    <a:pt x="3478" y="4753"/>
                    <a:pt x="3588" y="4800"/>
                    <a:pt x="3694" y="4857"/>
                  </a:cubicBezTo>
                  <a:cubicBezTo>
                    <a:pt x="3748" y="4887"/>
                    <a:pt x="3784" y="4877"/>
                    <a:pt x="3828" y="4832"/>
                  </a:cubicBezTo>
                  <a:cubicBezTo>
                    <a:pt x="3987" y="4668"/>
                    <a:pt x="4150" y="4507"/>
                    <a:pt x="4312" y="4345"/>
                  </a:cubicBezTo>
                  <a:cubicBezTo>
                    <a:pt x="4526" y="4135"/>
                    <a:pt x="4792" y="4133"/>
                    <a:pt x="5006" y="4345"/>
                  </a:cubicBezTo>
                  <a:cubicBezTo>
                    <a:pt x="5267" y="4604"/>
                    <a:pt x="5527" y="4864"/>
                    <a:pt x="5786" y="5125"/>
                  </a:cubicBezTo>
                  <a:cubicBezTo>
                    <a:pt x="6003" y="5344"/>
                    <a:pt x="6002" y="5612"/>
                    <a:pt x="5783" y="5832"/>
                  </a:cubicBezTo>
                  <a:cubicBezTo>
                    <a:pt x="5635" y="5981"/>
                    <a:pt x="5479" y="6123"/>
                    <a:pt x="5340" y="6279"/>
                  </a:cubicBezTo>
                  <a:cubicBezTo>
                    <a:pt x="5138" y="6505"/>
                    <a:pt x="4882" y="6580"/>
                    <a:pt x="4591" y="6564"/>
                  </a:cubicBezTo>
                  <a:cubicBezTo>
                    <a:pt x="4167" y="6541"/>
                    <a:pt x="3776" y="6400"/>
                    <a:pt x="3399" y="6217"/>
                  </a:cubicBezTo>
                  <a:cubicBezTo>
                    <a:pt x="2562" y="5811"/>
                    <a:pt x="1847" y="5247"/>
                    <a:pt x="1248" y="4535"/>
                  </a:cubicBezTo>
                  <a:cubicBezTo>
                    <a:pt x="806" y="4007"/>
                    <a:pt x="440" y="3433"/>
                    <a:pt x="200" y="2785"/>
                  </a:cubicBezTo>
                  <a:close/>
                  <a:moveTo>
                    <a:pt x="6587" y="3263"/>
                  </a:moveTo>
                  <a:cubicBezTo>
                    <a:pt x="6587" y="1464"/>
                    <a:pt x="5123" y="0"/>
                    <a:pt x="3324" y="0"/>
                  </a:cubicBezTo>
                  <a:lnTo>
                    <a:pt x="3324" y="621"/>
                  </a:lnTo>
                  <a:cubicBezTo>
                    <a:pt x="4780" y="621"/>
                    <a:pt x="5966" y="1807"/>
                    <a:pt x="5966" y="3263"/>
                  </a:cubicBezTo>
                  <a:lnTo>
                    <a:pt x="6587" y="3263"/>
                  </a:lnTo>
                  <a:close/>
                  <a:moveTo>
                    <a:pt x="4800" y="3263"/>
                  </a:moveTo>
                  <a:lnTo>
                    <a:pt x="5422" y="3263"/>
                  </a:lnTo>
                  <a:cubicBezTo>
                    <a:pt x="5422" y="2107"/>
                    <a:pt x="4480" y="1165"/>
                    <a:pt x="3324" y="1165"/>
                  </a:cubicBezTo>
                  <a:lnTo>
                    <a:pt x="3324" y="1787"/>
                  </a:lnTo>
                  <a:cubicBezTo>
                    <a:pt x="3719" y="1787"/>
                    <a:pt x="4090" y="1940"/>
                    <a:pt x="4368" y="2219"/>
                  </a:cubicBezTo>
                  <a:cubicBezTo>
                    <a:pt x="4647" y="2497"/>
                    <a:pt x="4800" y="2868"/>
                    <a:pt x="4800" y="32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椭圆 85">
              <a:extLst>
                <a:ext uri="{FF2B5EF4-FFF2-40B4-BE49-F238E27FC236}">
                  <a16:creationId xmlns:a16="http://schemas.microsoft.com/office/drawing/2014/main" id="{9237B2C0-C3B0-4939-8C4E-31B3D8093C6F}"/>
                </a:ext>
              </a:extLst>
            </p:cNvPr>
            <p:cNvSpPr/>
            <p:nvPr/>
          </p:nvSpPr>
          <p:spPr>
            <a:xfrm>
              <a:off x="9245603" y="2484356"/>
              <a:ext cx="738102" cy="736988"/>
            </a:xfrm>
            <a:custGeom>
              <a:avLst/>
              <a:gdLst>
                <a:gd name="connsiteX0" fmla="*/ 103079 w 607639"/>
                <a:gd name="connsiteY0" fmla="*/ 426216 h 606722"/>
                <a:gd name="connsiteX1" fmla="*/ 138329 w 607639"/>
                <a:gd name="connsiteY1" fmla="*/ 468610 h 606722"/>
                <a:gd name="connsiteX2" fmla="*/ 180789 w 607639"/>
                <a:gd name="connsiteY2" fmla="*/ 503716 h 606722"/>
                <a:gd name="connsiteX3" fmla="*/ 93732 w 607639"/>
                <a:gd name="connsiteY3" fmla="*/ 590636 h 606722"/>
                <a:gd name="connsiteX4" fmla="*/ 54922 w 607639"/>
                <a:gd name="connsiteY4" fmla="*/ 606722 h 606722"/>
                <a:gd name="connsiteX5" fmla="*/ 16112 w 607639"/>
                <a:gd name="connsiteY5" fmla="*/ 590636 h 606722"/>
                <a:gd name="connsiteX6" fmla="*/ 0 w 607639"/>
                <a:gd name="connsiteY6" fmla="*/ 551886 h 606722"/>
                <a:gd name="connsiteX7" fmla="*/ 16112 w 607639"/>
                <a:gd name="connsiteY7" fmla="*/ 513136 h 606722"/>
                <a:gd name="connsiteX8" fmla="*/ 365600 w 607639"/>
                <a:gd name="connsiteY8" fmla="*/ 279651 h 606722"/>
                <a:gd name="connsiteX9" fmla="*/ 381054 w 607639"/>
                <a:gd name="connsiteY9" fmla="*/ 298492 h 606722"/>
                <a:gd name="connsiteX10" fmla="*/ 365600 w 607639"/>
                <a:gd name="connsiteY10" fmla="*/ 317333 h 606722"/>
                <a:gd name="connsiteX11" fmla="*/ 329611 w 607639"/>
                <a:gd name="connsiteY11" fmla="*/ 201817 h 606722"/>
                <a:gd name="connsiteX12" fmla="*/ 329611 w 607639"/>
                <a:gd name="connsiteY12" fmla="*/ 239499 h 606722"/>
                <a:gd name="connsiteX13" fmla="*/ 314298 w 607639"/>
                <a:gd name="connsiteY13" fmla="*/ 220658 h 606722"/>
                <a:gd name="connsiteX14" fmla="*/ 329611 w 607639"/>
                <a:gd name="connsiteY14" fmla="*/ 201817 h 606722"/>
                <a:gd name="connsiteX15" fmla="*/ 329574 w 607639"/>
                <a:gd name="connsiteY15" fmla="*/ 148705 h 606722"/>
                <a:gd name="connsiteX16" fmla="*/ 329574 w 607639"/>
                <a:gd name="connsiteY16" fmla="*/ 165145 h 606722"/>
                <a:gd name="connsiteX17" fmla="*/ 301272 w 607639"/>
                <a:gd name="connsiteY17" fmla="*/ 175631 h 606722"/>
                <a:gd name="connsiteX18" fmla="*/ 278221 w 607639"/>
                <a:gd name="connsiteY18" fmla="*/ 220687 h 606722"/>
                <a:gd name="connsiteX19" fmla="*/ 301272 w 607639"/>
                <a:gd name="connsiteY19" fmla="*/ 265743 h 606722"/>
                <a:gd name="connsiteX20" fmla="*/ 329574 w 607639"/>
                <a:gd name="connsiteY20" fmla="*/ 276229 h 606722"/>
                <a:gd name="connsiteX21" fmla="*/ 329574 w 607639"/>
                <a:gd name="connsiteY21" fmla="*/ 317374 h 606722"/>
                <a:gd name="connsiteX22" fmla="*/ 314266 w 607639"/>
                <a:gd name="connsiteY22" fmla="*/ 298535 h 606722"/>
                <a:gd name="connsiteX23" fmla="*/ 278221 w 607639"/>
                <a:gd name="connsiteY23" fmla="*/ 298535 h 606722"/>
                <a:gd name="connsiteX24" fmla="*/ 301272 w 607639"/>
                <a:gd name="connsiteY24" fmla="*/ 343590 h 606722"/>
                <a:gd name="connsiteX25" fmla="*/ 329574 w 607639"/>
                <a:gd name="connsiteY25" fmla="*/ 354076 h 606722"/>
                <a:gd name="connsiteX26" fmla="*/ 329574 w 607639"/>
                <a:gd name="connsiteY26" fmla="*/ 370428 h 606722"/>
                <a:gd name="connsiteX27" fmla="*/ 365618 w 607639"/>
                <a:gd name="connsiteY27" fmla="*/ 370428 h 606722"/>
                <a:gd name="connsiteX28" fmla="*/ 365618 w 607639"/>
                <a:gd name="connsiteY28" fmla="*/ 354076 h 606722"/>
                <a:gd name="connsiteX29" fmla="*/ 393920 w 607639"/>
                <a:gd name="connsiteY29" fmla="*/ 343590 h 606722"/>
                <a:gd name="connsiteX30" fmla="*/ 417060 w 607639"/>
                <a:gd name="connsiteY30" fmla="*/ 298535 h 606722"/>
                <a:gd name="connsiteX31" fmla="*/ 393920 w 607639"/>
                <a:gd name="connsiteY31" fmla="*/ 253479 h 606722"/>
                <a:gd name="connsiteX32" fmla="*/ 365618 w 607639"/>
                <a:gd name="connsiteY32" fmla="*/ 242993 h 606722"/>
                <a:gd name="connsiteX33" fmla="*/ 365618 w 607639"/>
                <a:gd name="connsiteY33" fmla="*/ 201847 h 606722"/>
                <a:gd name="connsiteX34" fmla="*/ 381015 w 607639"/>
                <a:gd name="connsiteY34" fmla="*/ 220687 h 606722"/>
                <a:gd name="connsiteX35" fmla="*/ 417060 w 607639"/>
                <a:gd name="connsiteY35" fmla="*/ 220687 h 606722"/>
                <a:gd name="connsiteX36" fmla="*/ 393920 w 607639"/>
                <a:gd name="connsiteY36" fmla="*/ 175631 h 606722"/>
                <a:gd name="connsiteX37" fmla="*/ 365618 w 607639"/>
                <a:gd name="connsiteY37" fmla="*/ 165145 h 606722"/>
                <a:gd name="connsiteX38" fmla="*/ 365618 w 607639"/>
                <a:gd name="connsiteY38" fmla="*/ 148705 h 606722"/>
                <a:gd name="connsiteX39" fmla="*/ 347641 w 607639"/>
                <a:gd name="connsiteY39" fmla="*/ 93429 h 606722"/>
                <a:gd name="connsiteX40" fmla="*/ 514069 w 607639"/>
                <a:gd name="connsiteY40" fmla="*/ 259611 h 606722"/>
                <a:gd name="connsiteX41" fmla="*/ 347641 w 607639"/>
                <a:gd name="connsiteY41" fmla="*/ 425792 h 606722"/>
                <a:gd name="connsiteX42" fmla="*/ 181212 w 607639"/>
                <a:gd name="connsiteY42" fmla="*/ 259611 h 606722"/>
                <a:gd name="connsiteX43" fmla="*/ 347641 w 607639"/>
                <a:gd name="connsiteY43" fmla="*/ 93429 h 606722"/>
                <a:gd name="connsiteX44" fmla="*/ 347641 w 607639"/>
                <a:gd name="connsiteY44" fmla="*/ 49593 h 606722"/>
                <a:gd name="connsiteX45" fmla="*/ 137310 w 607639"/>
                <a:gd name="connsiteY45" fmla="*/ 259611 h 606722"/>
                <a:gd name="connsiteX46" fmla="*/ 347641 w 607639"/>
                <a:gd name="connsiteY46" fmla="*/ 469628 h 606722"/>
                <a:gd name="connsiteX47" fmla="*/ 557972 w 607639"/>
                <a:gd name="connsiteY47" fmla="*/ 259611 h 606722"/>
                <a:gd name="connsiteX48" fmla="*/ 347641 w 607639"/>
                <a:gd name="connsiteY48" fmla="*/ 49593 h 606722"/>
                <a:gd name="connsiteX49" fmla="*/ 347641 w 607639"/>
                <a:gd name="connsiteY49" fmla="*/ 0 h 606722"/>
                <a:gd name="connsiteX50" fmla="*/ 531446 w 607639"/>
                <a:gd name="connsiteY50" fmla="*/ 76079 h 606722"/>
                <a:gd name="connsiteX51" fmla="*/ 607639 w 607639"/>
                <a:gd name="connsiteY51" fmla="*/ 259611 h 606722"/>
                <a:gd name="connsiteX52" fmla="*/ 531446 w 607639"/>
                <a:gd name="connsiteY52" fmla="*/ 443142 h 606722"/>
                <a:gd name="connsiteX53" fmla="*/ 347641 w 607639"/>
                <a:gd name="connsiteY53" fmla="*/ 519221 h 606722"/>
                <a:gd name="connsiteX54" fmla="*/ 163835 w 607639"/>
                <a:gd name="connsiteY54" fmla="*/ 443142 h 606722"/>
                <a:gd name="connsiteX55" fmla="*/ 87642 w 607639"/>
                <a:gd name="connsiteY55" fmla="*/ 259611 h 606722"/>
                <a:gd name="connsiteX56" fmla="*/ 163835 w 607639"/>
                <a:gd name="connsiteY56" fmla="*/ 76079 h 606722"/>
                <a:gd name="connsiteX57" fmla="*/ 347641 w 607639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9" h="606722">
                  <a:moveTo>
                    <a:pt x="103079" y="426216"/>
                  </a:moveTo>
                  <a:cubicBezTo>
                    <a:pt x="113405" y="441236"/>
                    <a:pt x="125155" y="455456"/>
                    <a:pt x="138329" y="468610"/>
                  </a:cubicBezTo>
                  <a:cubicBezTo>
                    <a:pt x="151503" y="481763"/>
                    <a:pt x="165745" y="493495"/>
                    <a:pt x="180789" y="503716"/>
                  </a:cubicBezTo>
                  <a:lnTo>
                    <a:pt x="93732" y="590636"/>
                  </a:lnTo>
                  <a:cubicBezTo>
                    <a:pt x="83051" y="601301"/>
                    <a:pt x="68986" y="606722"/>
                    <a:pt x="54922" y="606722"/>
                  </a:cubicBezTo>
                  <a:cubicBezTo>
                    <a:pt x="40858" y="606722"/>
                    <a:pt x="26793" y="601301"/>
                    <a:pt x="16112" y="590636"/>
                  </a:cubicBezTo>
                  <a:cubicBezTo>
                    <a:pt x="5697" y="580326"/>
                    <a:pt x="0" y="566551"/>
                    <a:pt x="0" y="551886"/>
                  </a:cubicBezTo>
                  <a:cubicBezTo>
                    <a:pt x="0" y="537222"/>
                    <a:pt x="5697" y="523446"/>
                    <a:pt x="16112" y="513136"/>
                  </a:cubicBezTo>
                  <a:close/>
                  <a:moveTo>
                    <a:pt x="365600" y="279651"/>
                  </a:moveTo>
                  <a:cubicBezTo>
                    <a:pt x="381054" y="284006"/>
                    <a:pt x="381054" y="294049"/>
                    <a:pt x="381054" y="298492"/>
                  </a:cubicBezTo>
                  <a:cubicBezTo>
                    <a:pt x="381054" y="302936"/>
                    <a:pt x="381054" y="312978"/>
                    <a:pt x="365600" y="317333"/>
                  </a:cubicBezTo>
                  <a:close/>
                  <a:moveTo>
                    <a:pt x="329611" y="201817"/>
                  </a:moveTo>
                  <a:lnTo>
                    <a:pt x="329611" y="239499"/>
                  </a:lnTo>
                  <a:cubicBezTo>
                    <a:pt x="314298" y="235144"/>
                    <a:pt x="314298" y="225102"/>
                    <a:pt x="314298" y="220658"/>
                  </a:cubicBezTo>
                  <a:cubicBezTo>
                    <a:pt x="314298" y="216215"/>
                    <a:pt x="314298" y="206172"/>
                    <a:pt x="329611" y="201817"/>
                  </a:cubicBezTo>
                  <a:close/>
                  <a:moveTo>
                    <a:pt x="329574" y="148705"/>
                  </a:moveTo>
                  <a:lnTo>
                    <a:pt x="329574" y="165145"/>
                  </a:lnTo>
                  <a:cubicBezTo>
                    <a:pt x="318627" y="166922"/>
                    <a:pt x="309104" y="170388"/>
                    <a:pt x="301272" y="175631"/>
                  </a:cubicBezTo>
                  <a:cubicBezTo>
                    <a:pt x="286231" y="185673"/>
                    <a:pt x="278221" y="201225"/>
                    <a:pt x="278221" y="220687"/>
                  </a:cubicBezTo>
                  <a:cubicBezTo>
                    <a:pt x="278221" y="240060"/>
                    <a:pt x="286231" y="255701"/>
                    <a:pt x="301272" y="265743"/>
                  </a:cubicBezTo>
                  <a:cubicBezTo>
                    <a:pt x="309104" y="270897"/>
                    <a:pt x="318627" y="274452"/>
                    <a:pt x="329574" y="276229"/>
                  </a:cubicBezTo>
                  <a:lnTo>
                    <a:pt x="329574" y="317374"/>
                  </a:lnTo>
                  <a:cubicBezTo>
                    <a:pt x="314266" y="313020"/>
                    <a:pt x="314266" y="302978"/>
                    <a:pt x="314266" y="298535"/>
                  </a:cubicBezTo>
                  <a:lnTo>
                    <a:pt x="278221" y="298535"/>
                  </a:lnTo>
                  <a:cubicBezTo>
                    <a:pt x="278221" y="317996"/>
                    <a:pt x="286231" y="333548"/>
                    <a:pt x="301272" y="343590"/>
                  </a:cubicBezTo>
                  <a:cubicBezTo>
                    <a:pt x="309104" y="348833"/>
                    <a:pt x="318627" y="352299"/>
                    <a:pt x="329574" y="354076"/>
                  </a:cubicBezTo>
                  <a:lnTo>
                    <a:pt x="329574" y="370428"/>
                  </a:lnTo>
                  <a:lnTo>
                    <a:pt x="365618" y="370428"/>
                  </a:lnTo>
                  <a:lnTo>
                    <a:pt x="365618" y="354076"/>
                  </a:lnTo>
                  <a:cubicBezTo>
                    <a:pt x="376654" y="352299"/>
                    <a:pt x="386088" y="348833"/>
                    <a:pt x="393920" y="343590"/>
                  </a:cubicBezTo>
                  <a:cubicBezTo>
                    <a:pt x="409050" y="333548"/>
                    <a:pt x="417060" y="317996"/>
                    <a:pt x="417060" y="298535"/>
                  </a:cubicBezTo>
                  <a:cubicBezTo>
                    <a:pt x="417060" y="279162"/>
                    <a:pt x="409050" y="263521"/>
                    <a:pt x="393920" y="253479"/>
                  </a:cubicBezTo>
                  <a:cubicBezTo>
                    <a:pt x="386088" y="248236"/>
                    <a:pt x="376654" y="244770"/>
                    <a:pt x="365618" y="242993"/>
                  </a:cubicBezTo>
                  <a:lnTo>
                    <a:pt x="365618" y="201847"/>
                  </a:lnTo>
                  <a:cubicBezTo>
                    <a:pt x="381015" y="206202"/>
                    <a:pt x="381015" y="216244"/>
                    <a:pt x="381015" y="220687"/>
                  </a:cubicBezTo>
                  <a:lnTo>
                    <a:pt x="417060" y="220687"/>
                  </a:lnTo>
                  <a:cubicBezTo>
                    <a:pt x="417060" y="201225"/>
                    <a:pt x="409050" y="185673"/>
                    <a:pt x="393920" y="175631"/>
                  </a:cubicBezTo>
                  <a:cubicBezTo>
                    <a:pt x="386088" y="170388"/>
                    <a:pt x="376654" y="166922"/>
                    <a:pt x="365618" y="165145"/>
                  </a:cubicBezTo>
                  <a:lnTo>
                    <a:pt x="365618" y="148705"/>
                  </a:lnTo>
                  <a:close/>
                  <a:moveTo>
                    <a:pt x="347641" y="93429"/>
                  </a:moveTo>
                  <a:cubicBezTo>
                    <a:pt x="439399" y="93429"/>
                    <a:pt x="514069" y="167989"/>
                    <a:pt x="514069" y="259611"/>
                  </a:cubicBezTo>
                  <a:cubicBezTo>
                    <a:pt x="514069" y="351233"/>
                    <a:pt x="439399" y="425792"/>
                    <a:pt x="347641" y="425792"/>
                  </a:cubicBezTo>
                  <a:cubicBezTo>
                    <a:pt x="255882" y="425792"/>
                    <a:pt x="181212" y="351233"/>
                    <a:pt x="181212" y="259611"/>
                  </a:cubicBezTo>
                  <a:cubicBezTo>
                    <a:pt x="181212" y="167989"/>
                    <a:pt x="255882" y="93429"/>
                    <a:pt x="347641" y="93429"/>
                  </a:cubicBezTo>
                  <a:close/>
                  <a:moveTo>
                    <a:pt x="347641" y="49593"/>
                  </a:moveTo>
                  <a:cubicBezTo>
                    <a:pt x="231660" y="49593"/>
                    <a:pt x="137310" y="143804"/>
                    <a:pt x="137310" y="259611"/>
                  </a:cubicBezTo>
                  <a:cubicBezTo>
                    <a:pt x="137310" y="375418"/>
                    <a:pt x="231660" y="469628"/>
                    <a:pt x="347641" y="469628"/>
                  </a:cubicBezTo>
                  <a:cubicBezTo>
                    <a:pt x="463621" y="469628"/>
                    <a:pt x="557972" y="375418"/>
                    <a:pt x="557972" y="259611"/>
                  </a:cubicBezTo>
                  <a:cubicBezTo>
                    <a:pt x="557972" y="143804"/>
                    <a:pt x="463621" y="49593"/>
                    <a:pt x="347641" y="49593"/>
                  </a:cubicBezTo>
                  <a:close/>
                  <a:moveTo>
                    <a:pt x="347641" y="0"/>
                  </a:moveTo>
                  <a:cubicBezTo>
                    <a:pt x="417069" y="0"/>
                    <a:pt x="482402" y="27018"/>
                    <a:pt x="531446" y="76079"/>
                  </a:cubicBezTo>
                  <a:cubicBezTo>
                    <a:pt x="580580" y="125051"/>
                    <a:pt x="607639" y="190286"/>
                    <a:pt x="607639" y="259611"/>
                  </a:cubicBezTo>
                  <a:cubicBezTo>
                    <a:pt x="607639" y="328935"/>
                    <a:pt x="580580" y="394171"/>
                    <a:pt x="531446" y="443142"/>
                  </a:cubicBezTo>
                  <a:cubicBezTo>
                    <a:pt x="482402" y="492203"/>
                    <a:pt x="417069" y="519221"/>
                    <a:pt x="347641" y="519221"/>
                  </a:cubicBezTo>
                  <a:cubicBezTo>
                    <a:pt x="278213" y="519221"/>
                    <a:pt x="212879" y="492203"/>
                    <a:pt x="163835" y="443142"/>
                  </a:cubicBezTo>
                  <a:cubicBezTo>
                    <a:pt x="114701" y="394171"/>
                    <a:pt x="87642" y="328935"/>
                    <a:pt x="87642" y="259611"/>
                  </a:cubicBezTo>
                  <a:cubicBezTo>
                    <a:pt x="87642" y="190286"/>
                    <a:pt x="114701" y="125051"/>
                    <a:pt x="163835" y="76079"/>
                  </a:cubicBezTo>
                  <a:cubicBezTo>
                    <a:pt x="212879" y="27018"/>
                    <a:pt x="278213" y="0"/>
                    <a:pt x="3476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0" name="椭圆 49">
            <a:extLst>
              <a:ext uri="{FF2B5EF4-FFF2-40B4-BE49-F238E27FC236}">
                <a16:creationId xmlns:a16="http://schemas.microsoft.com/office/drawing/2014/main" id="{13728CEA-128B-42FE-B1CB-180F7D8A76B8}"/>
              </a:ext>
            </a:extLst>
          </p:cNvPr>
          <p:cNvSpPr/>
          <p:nvPr/>
        </p:nvSpPr>
        <p:spPr>
          <a:xfrm>
            <a:off x="5259655" y="2175168"/>
            <a:ext cx="1663466" cy="1663466"/>
          </a:xfrm>
          <a:prstGeom prst="ellipse">
            <a:avLst/>
          </a:prstGeom>
          <a:blipFill>
            <a:blip r:embed="rId4"/>
            <a:srcRect/>
            <a:stretch>
              <a:fillRect l="-25487" r="-2510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8C756B8-CB70-4688-A03D-D6E1F3894A99}"/>
              </a:ext>
            </a:extLst>
          </p:cNvPr>
          <p:cNvGrpSpPr/>
          <p:nvPr/>
        </p:nvGrpSpPr>
        <p:grpSpPr>
          <a:xfrm>
            <a:off x="1326370" y="4092868"/>
            <a:ext cx="2501951" cy="1374208"/>
            <a:chOff x="8386922" y="2192795"/>
            <a:chExt cx="2501951" cy="137420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8B61A0-FDA0-4823-A479-0251AD616C69}"/>
                </a:ext>
              </a:extLst>
            </p:cNvPr>
            <p:cNvSpPr/>
            <p:nvPr/>
          </p:nvSpPr>
          <p:spPr>
            <a:xfrm>
              <a:off x="8386922" y="2192795"/>
              <a:ext cx="2501951" cy="4584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6EE4B02-1140-4B12-A71C-B9DD8C3FAB3D}"/>
                </a:ext>
              </a:extLst>
            </p:cNvPr>
            <p:cNvSpPr txBox="1"/>
            <p:nvPr/>
          </p:nvSpPr>
          <p:spPr>
            <a:xfrm>
              <a:off x="8504910" y="2676759"/>
              <a:ext cx="2265974" cy="8902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用户可以在投影仪或者计算机上进行演示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双击输入替换，在此处输入您想要输入的内容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EC9E207-5186-4EC2-BDA5-8B505FBCBC99}"/>
              </a:ext>
            </a:extLst>
          </p:cNvPr>
          <p:cNvGrpSpPr/>
          <p:nvPr/>
        </p:nvGrpSpPr>
        <p:grpSpPr>
          <a:xfrm>
            <a:off x="8363676" y="4092868"/>
            <a:ext cx="2501951" cy="1398953"/>
            <a:chOff x="8386922" y="2192795"/>
            <a:chExt cx="2501951" cy="1398953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374B2A7-6BBD-4AEE-830B-9EDC60ED0417}"/>
                </a:ext>
              </a:extLst>
            </p:cNvPr>
            <p:cNvSpPr/>
            <p:nvPr/>
          </p:nvSpPr>
          <p:spPr>
            <a:xfrm>
              <a:off x="8386922" y="2192795"/>
              <a:ext cx="2501951" cy="4584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79B9887-2C2D-4371-9F98-65F91A50208D}"/>
                </a:ext>
              </a:extLst>
            </p:cNvPr>
            <p:cNvSpPr txBox="1"/>
            <p:nvPr/>
          </p:nvSpPr>
          <p:spPr>
            <a:xfrm>
              <a:off x="8504910" y="2701504"/>
              <a:ext cx="2265974" cy="8902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用户可以在投影仪或者计算机上进行演示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双击输入替换，在此处输入您想要输入的内容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57758F0-2EE2-4C2B-8F28-3C188F0C4F59}"/>
              </a:ext>
            </a:extLst>
          </p:cNvPr>
          <p:cNvGrpSpPr/>
          <p:nvPr/>
        </p:nvGrpSpPr>
        <p:grpSpPr>
          <a:xfrm>
            <a:off x="4901391" y="4557796"/>
            <a:ext cx="2501951" cy="1399194"/>
            <a:chOff x="8386922" y="2192795"/>
            <a:chExt cx="2501951" cy="139919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52892A4-0281-444C-9AF7-00B282386139}"/>
                </a:ext>
              </a:extLst>
            </p:cNvPr>
            <p:cNvSpPr/>
            <p:nvPr/>
          </p:nvSpPr>
          <p:spPr>
            <a:xfrm>
              <a:off x="8386922" y="2192795"/>
              <a:ext cx="2501951" cy="4584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86C021F-9D8B-4603-A95B-407C23DCA670}"/>
                </a:ext>
              </a:extLst>
            </p:cNvPr>
            <p:cNvSpPr txBox="1"/>
            <p:nvPr/>
          </p:nvSpPr>
          <p:spPr>
            <a:xfrm>
              <a:off x="8489028" y="2701745"/>
              <a:ext cx="2265974" cy="8902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用户可以在投影仪或者计算机上进行演示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双击输入替换，在此处输入您想要输入的内容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83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13295DDC-77FD-4EF5-805F-A4065DFF803D}"/>
              </a:ext>
            </a:extLst>
          </p:cNvPr>
          <p:cNvGrpSpPr/>
          <p:nvPr/>
        </p:nvGrpSpPr>
        <p:grpSpPr>
          <a:xfrm>
            <a:off x="4488394" y="1031371"/>
            <a:ext cx="3215211" cy="1199749"/>
            <a:chOff x="3146957" y="1190171"/>
            <a:chExt cx="5211222" cy="194455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C2684D1-AC97-4F72-9EE5-8F3C84F06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957" y="1190172"/>
              <a:ext cx="5211222" cy="194455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FD361F-5659-431B-9756-F91E1DAF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46957" y="1190171"/>
              <a:ext cx="5211222" cy="1944555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5333354-3518-4F62-B4FA-2EA71A0D5E7F}"/>
              </a:ext>
            </a:extLst>
          </p:cNvPr>
          <p:cNvGrpSpPr/>
          <p:nvPr/>
        </p:nvGrpSpPr>
        <p:grpSpPr>
          <a:xfrm>
            <a:off x="2093595" y="3125959"/>
            <a:ext cx="3766991" cy="606081"/>
            <a:chOff x="2976152" y="4708118"/>
            <a:chExt cx="3766991" cy="60608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4F53C14-EF15-4F11-B721-3D5B6C47ED0C}"/>
                </a:ext>
              </a:extLst>
            </p:cNvPr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A9BBD0E-AD6A-4D36-8ED6-4E10BD2A9C51}"/>
                </a:ext>
              </a:extLst>
            </p:cNvPr>
            <p:cNvSpPr txBox="1"/>
            <p:nvPr/>
          </p:nvSpPr>
          <p:spPr>
            <a:xfrm>
              <a:off x="2976152" y="4708118"/>
              <a:ext cx="3159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01. 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工作岗位职责概述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B6FF14-0169-4965-81E6-A7C9A5440130}"/>
              </a:ext>
            </a:extLst>
          </p:cNvPr>
          <p:cNvGrpSpPr/>
          <p:nvPr/>
        </p:nvGrpSpPr>
        <p:grpSpPr>
          <a:xfrm>
            <a:off x="2102295" y="4971600"/>
            <a:ext cx="3766991" cy="606081"/>
            <a:chOff x="2976152" y="4708118"/>
            <a:chExt cx="3766991" cy="60608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8656DAD-D246-4DD6-A569-08F76FB5BC9F}"/>
                </a:ext>
              </a:extLst>
            </p:cNvPr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DD1694-F67B-4D3D-8268-5631535D2B34}"/>
                </a:ext>
              </a:extLst>
            </p:cNvPr>
            <p:cNvSpPr txBox="1"/>
            <p:nvPr/>
          </p:nvSpPr>
          <p:spPr>
            <a:xfrm>
              <a:off x="2976152" y="4708118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02. 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E3AE43-ABF5-478D-8667-A4B9F14ED255}"/>
              </a:ext>
            </a:extLst>
          </p:cNvPr>
          <p:cNvGrpSpPr/>
          <p:nvPr/>
        </p:nvGrpSpPr>
        <p:grpSpPr>
          <a:xfrm>
            <a:off x="7410661" y="3125959"/>
            <a:ext cx="3766991" cy="606081"/>
            <a:chOff x="2976152" y="4708118"/>
            <a:chExt cx="3766991" cy="606081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CE69D2-7FDB-40CC-9EF3-27CE3634EE79}"/>
                </a:ext>
              </a:extLst>
            </p:cNvPr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58A742C-60DC-40BD-BFB4-E3B7D7E61F55}"/>
                </a:ext>
              </a:extLst>
            </p:cNvPr>
            <p:cNvSpPr txBox="1"/>
            <p:nvPr/>
          </p:nvSpPr>
          <p:spPr>
            <a:xfrm>
              <a:off x="2976152" y="4708118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03. 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工作心得体会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480CA1-A3FA-4A29-B774-7C9B67BAA63A}"/>
              </a:ext>
            </a:extLst>
          </p:cNvPr>
          <p:cNvGrpSpPr/>
          <p:nvPr/>
        </p:nvGrpSpPr>
        <p:grpSpPr>
          <a:xfrm>
            <a:off x="7419361" y="4971600"/>
            <a:ext cx="3766991" cy="606081"/>
            <a:chOff x="2976152" y="4708118"/>
            <a:chExt cx="3766991" cy="60608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D650955-103A-423A-BDD2-698EDC838246}"/>
                </a:ext>
              </a:extLst>
            </p:cNvPr>
            <p:cNvSpPr txBox="1"/>
            <p:nvPr/>
          </p:nvSpPr>
          <p:spPr>
            <a:xfrm>
              <a:off x="2976152" y="5067978"/>
              <a:ext cx="37669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The user can demonstrate on a projector or computer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89684DB-C7CA-4B36-A3FA-FBB9ED467852}"/>
                </a:ext>
              </a:extLst>
            </p:cNvPr>
            <p:cNvSpPr txBox="1"/>
            <p:nvPr/>
          </p:nvSpPr>
          <p:spPr>
            <a:xfrm>
              <a:off x="2976152" y="4708118"/>
              <a:ext cx="2544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04. 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个人计划展望</a:t>
              </a:r>
            </a:p>
          </p:txBody>
        </p:sp>
      </p:grpSp>
      <p:sp>
        <p:nvSpPr>
          <p:cNvPr id="20" name="椭圆 15">
            <a:extLst>
              <a:ext uri="{FF2B5EF4-FFF2-40B4-BE49-F238E27FC236}">
                <a16:creationId xmlns:a16="http://schemas.microsoft.com/office/drawing/2014/main" id="{81D54413-CE4D-4E9A-8FEC-7AFA4EDE7168}"/>
              </a:ext>
            </a:extLst>
          </p:cNvPr>
          <p:cNvSpPr/>
          <p:nvPr/>
        </p:nvSpPr>
        <p:spPr>
          <a:xfrm>
            <a:off x="1338614" y="3024650"/>
            <a:ext cx="643863" cy="631308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gradFill>
            <a:gsLst>
              <a:gs pos="0">
                <a:srgbClr val="9B754F"/>
              </a:gs>
              <a:gs pos="37000">
                <a:srgbClr val="FCDC95"/>
              </a:gs>
              <a:gs pos="70000">
                <a:srgbClr val="9B754F"/>
              </a:gs>
              <a:gs pos="100000">
                <a:srgbClr val="FCDC9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16">
            <a:extLst>
              <a:ext uri="{FF2B5EF4-FFF2-40B4-BE49-F238E27FC236}">
                <a16:creationId xmlns:a16="http://schemas.microsoft.com/office/drawing/2014/main" id="{F61A06F0-A27E-4E41-92B6-994ADE74E62E}"/>
              </a:ext>
            </a:extLst>
          </p:cNvPr>
          <p:cNvSpPr/>
          <p:nvPr/>
        </p:nvSpPr>
        <p:spPr>
          <a:xfrm>
            <a:off x="1357738" y="4914917"/>
            <a:ext cx="623015" cy="643863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gradFill>
            <a:gsLst>
              <a:gs pos="0">
                <a:srgbClr val="9B754F"/>
              </a:gs>
              <a:gs pos="37000">
                <a:srgbClr val="FCDC95"/>
              </a:gs>
              <a:gs pos="70000">
                <a:srgbClr val="9B754F"/>
              </a:gs>
              <a:gs pos="100000">
                <a:srgbClr val="FCDC9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17">
            <a:extLst>
              <a:ext uri="{FF2B5EF4-FFF2-40B4-BE49-F238E27FC236}">
                <a16:creationId xmlns:a16="http://schemas.microsoft.com/office/drawing/2014/main" id="{A31C5B2C-93EB-45FC-B57B-CDDEA30BF62A}"/>
              </a:ext>
            </a:extLst>
          </p:cNvPr>
          <p:cNvSpPr/>
          <p:nvPr/>
        </p:nvSpPr>
        <p:spPr>
          <a:xfrm>
            <a:off x="6655680" y="3030830"/>
            <a:ext cx="643863" cy="61895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gradFill>
            <a:gsLst>
              <a:gs pos="0">
                <a:srgbClr val="9B754F"/>
              </a:gs>
              <a:gs pos="37000">
                <a:srgbClr val="FCDC95"/>
              </a:gs>
              <a:gs pos="70000">
                <a:srgbClr val="9B754F"/>
              </a:gs>
              <a:gs pos="100000">
                <a:srgbClr val="FCDC9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18">
            <a:extLst>
              <a:ext uri="{FF2B5EF4-FFF2-40B4-BE49-F238E27FC236}">
                <a16:creationId xmlns:a16="http://schemas.microsoft.com/office/drawing/2014/main" id="{9C3E0A05-19E3-4295-877B-EFECD73C3123}"/>
              </a:ext>
            </a:extLst>
          </p:cNvPr>
          <p:cNvSpPr/>
          <p:nvPr/>
        </p:nvSpPr>
        <p:spPr>
          <a:xfrm>
            <a:off x="6692770" y="4914917"/>
            <a:ext cx="587083" cy="643863"/>
          </a:xfrm>
          <a:custGeom>
            <a:avLst/>
            <a:gdLst>
              <a:gd name="connsiteX0" fmla="*/ 314616 w 554856"/>
              <a:gd name="connsiteY0" fmla="*/ 256070 h 608519"/>
              <a:gd name="connsiteX1" fmla="*/ 262711 w 554856"/>
              <a:gd name="connsiteY1" fmla="*/ 307611 h 608519"/>
              <a:gd name="connsiteX2" fmla="*/ 241014 w 554856"/>
              <a:gd name="connsiteY2" fmla="*/ 285856 h 608519"/>
              <a:gd name="connsiteX3" fmla="*/ 218289 w 554856"/>
              <a:gd name="connsiteY3" fmla="*/ 308265 h 608519"/>
              <a:gd name="connsiteX4" fmla="*/ 239986 w 554856"/>
              <a:gd name="connsiteY4" fmla="*/ 330020 h 608519"/>
              <a:gd name="connsiteX5" fmla="*/ 262618 w 554856"/>
              <a:gd name="connsiteY5" fmla="*/ 352803 h 608519"/>
              <a:gd name="connsiteX6" fmla="*/ 285250 w 554856"/>
              <a:gd name="connsiteY6" fmla="*/ 330300 h 608519"/>
              <a:gd name="connsiteX7" fmla="*/ 337155 w 554856"/>
              <a:gd name="connsiteY7" fmla="*/ 278760 h 608519"/>
              <a:gd name="connsiteX8" fmla="*/ 261963 w 554856"/>
              <a:gd name="connsiteY8" fmla="*/ 129646 h 608519"/>
              <a:gd name="connsiteX9" fmla="*/ 293387 w 554856"/>
              <a:gd name="connsiteY9" fmla="*/ 129646 h 608519"/>
              <a:gd name="connsiteX10" fmla="*/ 304983 w 554856"/>
              <a:gd name="connsiteY10" fmla="*/ 141224 h 608519"/>
              <a:gd name="connsiteX11" fmla="*/ 304983 w 554856"/>
              <a:gd name="connsiteY11" fmla="*/ 167368 h 608519"/>
              <a:gd name="connsiteX12" fmla="*/ 355485 w 554856"/>
              <a:gd name="connsiteY12" fmla="*/ 188283 h 608519"/>
              <a:gd name="connsiteX13" fmla="*/ 373909 w 554856"/>
              <a:gd name="connsiteY13" fmla="*/ 169796 h 608519"/>
              <a:gd name="connsiteX14" fmla="*/ 390275 w 554856"/>
              <a:gd name="connsiteY14" fmla="*/ 169796 h 608519"/>
              <a:gd name="connsiteX15" fmla="*/ 412440 w 554856"/>
              <a:gd name="connsiteY15" fmla="*/ 192018 h 608519"/>
              <a:gd name="connsiteX16" fmla="*/ 412440 w 554856"/>
              <a:gd name="connsiteY16" fmla="*/ 208264 h 608519"/>
              <a:gd name="connsiteX17" fmla="*/ 394016 w 554856"/>
              <a:gd name="connsiteY17" fmla="*/ 226752 h 608519"/>
              <a:gd name="connsiteX18" fmla="*/ 414965 w 554856"/>
              <a:gd name="connsiteY18" fmla="*/ 277172 h 608519"/>
              <a:gd name="connsiteX19" fmla="*/ 441151 w 554856"/>
              <a:gd name="connsiteY19" fmla="*/ 277172 h 608519"/>
              <a:gd name="connsiteX20" fmla="*/ 452748 w 554856"/>
              <a:gd name="connsiteY20" fmla="*/ 288750 h 608519"/>
              <a:gd name="connsiteX21" fmla="*/ 452748 w 554856"/>
              <a:gd name="connsiteY21" fmla="*/ 320123 h 608519"/>
              <a:gd name="connsiteX22" fmla="*/ 441151 w 554856"/>
              <a:gd name="connsiteY22" fmla="*/ 331701 h 608519"/>
              <a:gd name="connsiteX23" fmla="*/ 414965 w 554856"/>
              <a:gd name="connsiteY23" fmla="*/ 331701 h 608519"/>
              <a:gd name="connsiteX24" fmla="*/ 394016 w 554856"/>
              <a:gd name="connsiteY24" fmla="*/ 382121 h 608519"/>
              <a:gd name="connsiteX25" fmla="*/ 412440 w 554856"/>
              <a:gd name="connsiteY25" fmla="*/ 400515 h 608519"/>
              <a:gd name="connsiteX26" fmla="*/ 412440 w 554856"/>
              <a:gd name="connsiteY26" fmla="*/ 416855 h 608519"/>
              <a:gd name="connsiteX27" fmla="*/ 390275 w 554856"/>
              <a:gd name="connsiteY27" fmla="*/ 438984 h 608519"/>
              <a:gd name="connsiteX28" fmla="*/ 373909 w 554856"/>
              <a:gd name="connsiteY28" fmla="*/ 438984 h 608519"/>
              <a:gd name="connsiteX29" fmla="*/ 355485 w 554856"/>
              <a:gd name="connsiteY29" fmla="*/ 420590 h 608519"/>
              <a:gd name="connsiteX30" fmla="*/ 304983 w 554856"/>
              <a:gd name="connsiteY30" fmla="*/ 441505 h 608519"/>
              <a:gd name="connsiteX31" fmla="*/ 304983 w 554856"/>
              <a:gd name="connsiteY31" fmla="*/ 467649 h 608519"/>
              <a:gd name="connsiteX32" fmla="*/ 293387 w 554856"/>
              <a:gd name="connsiteY32" fmla="*/ 479227 h 608519"/>
              <a:gd name="connsiteX33" fmla="*/ 261963 w 554856"/>
              <a:gd name="connsiteY33" fmla="*/ 479227 h 608519"/>
              <a:gd name="connsiteX34" fmla="*/ 250367 w 554856"/>
              <a:gd name="connsiteY34" fmla="*/ 467649 h 608519"/>
              <a:gd name="connsiteX35" fmla="*/ 250367 w 554856"/>
              <a:gd name="connsiteY35" fmla="*/ 441505 h 608519"/>
              <a:gd name="connsiteX36" fmla="*/ 199865 w 554856"/>
              <a:gd name="connsiteY36" fmla="*/ 420590 h 608519"/>
              <a:gd name="connsiteX37" fmla="*/ 181441 w 554856"/>
              <a:gd name="connsiteY37" fmla="*/ 438984 h 608519"/>
              <a:gd name="connsiteX38" fmla="*/ 165075 w 554856"/>
              <a:gd name="connsiteY38" fmla="*/ 438984 h 608519"/>
              <a:gd name="connsiteX39" fmla="*/ 142910 w 554856"/>
              <a:gd name="connsiteY39" fmla="*/ 416855 h 608519"/>
              <a:gd name="connsiteX40" fmla="*/ 142910 w 554856"/>
              <a:gd name="connsiteY40" fmla="*/ 400515 h 608519"/>
              <a:gd name="connsiteX41" fmla="*/ 161334 w 554856"/>
              <a:gd name="connsiteY41" fmla="*/ 382121 h 608519"/>
              <a:gd name="connsiteX42" fmla="*/ 140385 w 554856"/>
              <a:gd name="connsiteY42" fmla="*/ 331701 h 608519"/>
              <a:gd name="connsiteX43" fmla="*/ 114199 w 554856"/>
              <a:gd name="connsiteY43" fmla="*/ 331701 h 608519"/>
              <a:gd name="connsiteX44" fmla="*/ 102602 w 554856"/>
              <a:gd name="connsiteY44" fmla="*/ 320123 h 608519"/>
              <a:gd name="connsiteX45" fmla="*/ 102602 w 554856"/>
              <a:gd name="connsiteY45" fmla="*/ 288750 h 608519"/>
              <a:gd name="connsiteX46" fmla="*/ 114199 w 554856"/>
              <a:gd name="connsiteY46" fmla="*/ 277172 h 608519"/>
              <a:gd name="connsiteX47" fmla="*/ 140385 w 554856"/>
              <a:gd name="connsiteY47" fmla="*/ 277172 h 608519"/>
              <a:gd name="connsiteX48" fmla="*/ 161334 w 554856"/>
              <a:gd name="connsiteY48" fmla="*/ 226752 h 608519"/>
              <a:gd name="connsiteX49" fmla="*/ 142910 w 554856"/>
              <a:gd name="connsiteY49" fmla="*/ 208264 h 608519"/>
              <a:gd name="connsiteX50" fmla="*/ 142910 w 554856"/>
              <a:gd name="connsiteY50" fmla="*/ 192018 h 608519"/>
              <a:gd name="connsiteX51" fmla="*/ 165075 w 554856"/>
              <a:gd name="connsiteY51" fmla="*/ 169796 h 608519"/>
              <a:gd name="connsiteX52" fmla="*/ 181441 w 554856"/>
              <a:gd name="connsiteY52" fmla="*/ 169796 h 608519"/>
              <a:gd name="connsiteX53" fmla="*/ 199865 w 554856"/>
              <a:gd name="connsiteY53" fmla="*/ 188283 h 608519"/>
              <a:gd name="connsiteX54" fmla="*/ 250367 w 554856"/>
              <a:gd name="connsiteY54" fmla="*/ 167368 h 608519"/>
              <a:gd name="connsiteX55" fmla="*/ 250367 w 554856"/>
              <a:gd name="connsiteY55" fmla="*/ 141224 h 608519"/>
              <a:gd name="connsiteX56" fmla="*/ 261963 w 554856"/>
              <a:gd name="connsiteY56" fmla="*/ 129646 h 608519"/>
              <a:gd name="connsiteX57" fmla="*/ 440285 w 554856"/>
              <a:gd name="connsiteY57" fmla="*/ 80038 h 608519"/>
              <a:gd name="connsiteX58" fmla="*/ 554856 w 554856"/>
              <a:gd name="connsiteY58" fmla="*/ 304248 h 608519"/>
              <a:gd name="connsiteX59" fmla="*/ 277361 w 554856"/>
              <a:gd name="connsiteY59" fmla="*/ 581312 h 608519"/>
              <a:gd name="connsiteX60" fmla="*/ 277361 w 554856"/>
              <a:gd name="connsiteY60" fmla="*/ 605311 h 608519"/>
              <a:gd name="connsiteX61" fmla="*/ 272404 w 554856"/>
              <a:gd name="connsiteY61" fmla="*/ 607926 h 608519"/>
              <a:gd name="connsiteX62" fmla="*/ 207216 w 554856"/>
              <a:gd name="connsiteY62" fmla="*/ 563289 h 608519"/>
              <a:gd name="connsiteX63" fmla="*/ 207216 w 554856"/>
              <a:gd name="connsiteY63" fmla="*/ 558060 h 608519"/>
              <a:gd name="connsiteX64" fmla="*/ 272404 w 554856"/>
              <a:gd name="connsiteY64" fmla="*/ 513330 h 608519"/>
              <a:gd name="connsiteX65" fmla="*/ 277361 w 554856"/>
              <a:gd name="connsiteY65" fmla="*/ 515945 h 608519"/>
              <a:gd name="connsiteX66" fmla="*/ 277361 w 554856"/>
              <a:gd name="connsiteY66" fmla="*/ 539944 h 608519"/>
              <a:gd name="connsiteX67" fmla="*/ 513423 w 554856"/>
              <a:gd name="connsiteY67" fmla="*/ 304248 h 608519"/>
              <a:gd name="connsiteX68" fmla="*/ 415968 w 554856"/>
              <a:gd name="connsiteY68" fmla="*/ 113375 h 608519"/>
              <a:gd name="connsiteX69" fmla="*/ 282452 w 554856"/>
              <a:gd name="connsiteY69" fmla="*/ 594 h 608519"/>
              <a:gd name="connsiteX70" fmla="*/ 347640 w 554856"/>
              <a:gd name="connsiteY70" fmla="*/ 45229 h 608519"/>
              <a:gd name="connsiteX71" fmla="*/ 347640 w 554856"/>
              <a:gd name="connsiteY71" fmla="*/ 50551 h 608519"/>
              <a:gd name="connsiteX72" fmla="*/ 282452 w 554856"/>
              <a:gd name="connsiteY72" fmla="*/ 95279 h 608519"/>
              <a:gd name="connsiteX73" fmla="*/ 277402 w 554856"/>
              <a:gd name="connsiteY73" fmla="*/ 92665 h 608519"/>
              <a:gd name="connsiteX74" fmla="*/ 277402 w 554856"/>
              <a:gd name="connsiteY74" fmla="*/ 68573 h 608519"/>
              <a:gd name="connsiteX75" fmla="*/ 41339 w 554856"/>
              <a:gd name="connsiteY75" fmla="*/ 304259 h 608519"/>
              <a:gd name="connsiteX76" fmla="*/ 138888 w 554856"/>
              <a:gd name="connsiteY76" fmla="*/ 495123 h 608519"/>
              <a:gd name="connsiteX77" fmla="*/ 114571 w 554856"/>
              <a:gd name="connsiteY77" fmla="*/ 528552 h 608519"/>
              <a:gd name="connsiteX78" fmla="*/ 0 w 554856"/>
              <a:gd name="connsiteY78" fmla="*/ 304259 h 608519"/>
              <a:gd name="connsiteX79" fmla="*/ 277402 w 554856"/>
              <a:gd name="connsiteY79" fmla="*/ 27300 h 608519"/>
              <a:gd name="connsiteX80" fmla="*/ 277402 w 554856"/>
              <a:gd name="connsiteY80" fmla="*/ 3209 h 608519"/>
              <a:gd name="connsiteX81" fmla="*/ 282452 w 554856"/>
              <a:gd name="connsiteY81" fmla="*/ 594 h 60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54856" h="608519">
                <a:moveTo>
                  <a:pt x="314616" y="256070"/>
                </a:moveTo>
                <a:lnTo>
                  <a:pt x="262711" y="307611"/>
                </a:lnTo>
                <a:lnTo>
                  <a:pt x="241014" y="285856"/>
                </a:lnTo>
                <a:lnTo>
                  <a:pt x="218289" y="308265"/>
                </a:lnTo>
                <a:lnTo>
                  <a:pt x="239986" y="330020"/>
                </a:lnTo>
                <a:lnTo>
                  <a:pt x="262618" y="352803"/>
                </a:lnTo>
                <a:lnTo>
                  <a:pt x="285250" y="330300"/>
                </a:lnTo>
                <a:lnTo>
                  <a:pt x="337155" y="278760"/>
                </a:lnTo>
                <a:close/>
                <a:moveTo>
                  <a:pt x="261963" y="129646"/>
                </a:moveTo>
                <a:lnTo>
                  <a:pt x="293387" y="129646"/>
                </a:lnTo>
                <a:cubicBezTo>
                  <a:pt x="299840" y="129646"/>
                  <a:pt x="304983" y="134875"/>
                  <a:pt x="304983" y="141224"/>
                </a:cubicBezTo>
                <a:lnTo>
                  <a:pt x="304983" y="167368"/>
                </a:lnTo>
                <a:cubicBezTo>
                  <a:pt x="323314" y="170916"/>
                  <a:pt x="340428" y="178199"/>
                  <a:pt x="355485" y="188283"/>
                </a:cubicBezTo>
                <a:lnTo>
                  <a:pt x="373909" y="169796"/>
                </a:lnTo>
                <a:cubicBezTo>
                  <a:pt x="378398" y="165314"/>
                  <a:pt x="385786" y="165314"/>
                  <a:pt x="390275" y="169796"/>
                </a:cubicBezTo>
                <a:lnTo>
                  <a:pt x="412440" y="192018"/>
                </a:lnTo>
                <a:cubicBezTo>
                  <a:pt x="416929" y="196500"/>
                  <a:pt x="416929" y="203783"/>
                  <a:pt x="412440" y="208264"/>
                </a:cubicBezTo>
                <a:lnTo>
                  <a:pt x="394016" y="226752"/>
                </a:lnTo>
                <a:cubicBezTo>
                  <a:pt x="404117" y="241691"/>
                  <a:pt x="411318" y="258872"/>
                  <a:pt x="414965" y="277172"/>
                </a:cubicBezTo>
                <a:lnTo>
                  <a:pt x="441151" y="277172"/>
                </a:lnTo>
                <a:cubicBezTo>
                  <a:pt x="447604" y="277172"/>
                  <a:pt x="452748" y="282401"/>
                  <a:pt x="452748" y="288750"/>
                </a:cubicBezTo>
                <a:lnTo>
                  <a:pt x="452748" y="320123"/>
                </a:lnTo>
                <a:cubicBezTo>
                  <a:pt x="452748" y="326565"/>
                  <a:pt x="447511" y="331701"/>
                  <a:pt x="441151" y="331701"/>
                </a:cubicBezTo>
                <a:lnTo>
                  <a:pt x="414965" y="331701"/>
                </a:lnTo>
                <a:cubicBezTo>
                  <a:pt x="411318" y="350002"/>
                  <a:pt x="404117" y="366995"/>
                  <a:pt x="394016" y="382121"/>
                </a:cubicBezTo>
                <a:lnTo>
                  <a:pt x="412440" y="400515"/>
                </a:lnTo>
                <a:cubicBezTo>
                  <a:pt x="416929" y="404997"/>
                  <a:pt x="416929" y="412373"/>
                  <a:pt x="412440" y="416855"/>
                </a:cubicBezTo>
                <a:lnTo>
                  <a:pt x="390275" y="438984"/>
                </a:lnTo>
                <a:cubicBezTo>
                  <a:pt x="385786" y="443466"/>
                  <a:pt x="378398" y="443466"/>
                  <a:pt x="373909" y="438984"/>
                </a:cubicBezTo>
                <a:lnTo>
                  <a:pt x="355485" y="420590"/>
                </a:lnTo>
                <a:cubicBezTo>
                  <a:pt x="340522" y="430674"/>
                  <a:pt x="323314" y="437864"/>
                  <a:pt x="304983" y="441505"/>
                </a:cubicBezTo>
                <a:lnTo>
                  <a:pt x="304983" y="467649"/>
                </a:lnTo>
                <a:cubicBezTo>
                  <a:pt x="304983" y="474092"/>
                  <a:pt x="299746" y="479227"/>
                  <a:pt x="293387" y="479227"/>
                </a:cubicBezTo>
                <a:lnTo>
                  <a:pt x="261963" y="479227"/>
                </a:lnTo>
                <a:cubicBezTo>
                  <a:pt x="255510" y="479227"/>
                  <a:pt x="250367" y="473998"/>
                  <a:pt x="250367" y="467649"/>
                </a:cubicBezTo>
                <a:lnTo>
                  <a:pt x="250367" y="441505"/>
                </a:lnTo>
                <a:cubicBezTo>
                  <a:pt x="232036" y="437864"/>
                  <a:pt x="214922" y="430674"/>
                  <a:pt x="199865" y="420590"/>
                </a:cubicBezTo>
                <a:lnTo>
                  <a:pt x="181441" y="438984"/>
                </a:lnTo>
                <a:cubicBezTo>
                  <a:pt x="176952" y="443466"/>
                  <a:pt x="169564" y="443466"/>
                  <a:pt x="165075" y="438984"/>
                </a:cubicBezTo>
                <a:lnTo>
                  <a:pt x="142910" y="416855"/>
                </a:lnTo>
                <a:cubicBezTo>
                  <a:pt x="138421" y="412373"/>
                  <a:pt x="138421" y="404997"/>
                  <a:pt x="142910" y="400515"/>
                </a:cubicBezTo>
                <a:lnTo>
                  <a:pt x="161334" y="382121"/>
                </a:lnTo>
                <a:cubicBezTo>
                  <a:pt x="151233" y="367182"/>
                  <a:pt x="144032" y="350002"/>
                  <a:pt x="140385" y="331701"/>
                </a:cubicBezTo>
                <a:lnTo>
                  <a:pt x="114199" y="331701"/>
                </a:lnTo>
                <a:cubicBezTo>
                  <a:pt x="107746" y="331701"/>
                  <a:pt x="102602" y="326472"/>
                  <a:pt x="102602" y="320123"/>
                </a:cubicBezTo>
                <a:lnTo>
                  <a:pt x="102602" y="288750"/>
                </a:lnTo>
                <a:cubicBezTo>
                  <a:pt x="102602" y="282214"/>
                  <a:pt x="107839" y="277172"/>
                  <a:pt x="114199" y="277172"/>
                </a:cubicBezTo>
                <a:lnTo>
                  <a:pt x="140385" y="277172"/>
                </a:lnTo>
                <a:cubicBezTo>
                  <a:pt x="144032" y="258872"/>
                  <a:pt x="151233" y="241785"/>
                  <a:pt x="161334" y="226752"/>
                </a:cubicBezTo>
                <a:lnTo>
                  <a:pt x="142910" y="208264"/>
                </a:lnTo>
                <a:cubicBezTo>
                  <a:pt x="138421" y="203783"/>
                  <a:pt x="138421" y="196500"/>
                  <a:pt x="142910" y="192018"/>
                </a:cubicBezTo>
                <a:lnTo>
                  <a:pt x="165075" y="169796"/>
                </a:lnTo>
                <a:cubicBezTo>
                  <a:pt x="169564" y="165314"/>
                  <a:pt x="176952" y="165314"/>
                  <a:pt x="181441" y="169796"/>
                </a:cubicBezTo>
                <a:lnTo>
                  <a:pt x="199865" y="188283"/>
                </a:lnTo>
                <a:cubicBezTo>
                  <a:pt x="214828" y="178199"/>
                  <a:pt x="232036" y="170916"/>
                  <a:pt x="250367" y="167368"/>
                </a:cubicBezTo>
                <a:lnTo>
                  <a:pt x="250367" y="141224"/>
                </a:lnTo>
                <a:cubicBezTo>
                  <a:pt x="250367" y="134688"/>
                  <a:pt x="255604" y="129646"/>
                  <a:pt x="261963" y="129646"/>
                </a:cubicBezTo>
                <a:close/>
                <a:moveTo>
                  <a:pt x="440285" y="80038"/>
                </a:moveTo>
                <a:cubicBezTo>
                  <a:pt x="511927" y="131958"/>
                  <a:pt x="554856" y="215909"/>
                  <a:pt x="554856" y="304248"/>
                </a:cubicBezTo>
                <a:cubicBezTo>
                  <a:pt x="554856" y="457021"/>
                  <a:pt x="430371" y="581312"/>
                  <a:pt x="277361" y="581312"/>
                </a:cubicBezTo>
                <a:lnTo>
                  <a:pt x="277361" y="605311"/>
                </a:lnTo>
                <a:cubicBezTo>
                  <a:pt x="277361" y="607926"/>
                  <a:pt x="274555" y="609420"/>
                  <a:pt x="272404" y="607926"/>
                </a:cubicBezTo>
                <a:lnTo>
                  <a:pt x="207216" y="563289"/>
                </a:lnTo>
                <a:cubicBezTo>
                  <a:pt x="205345" y="561982"/>
                  <a:pt x="205345" y="559274"/>
                  <a:pt x="207216" y="558060"/>
                </a:cubicBezTo>
                <a:lnTo>
                  <a:pt x="272404" y="513330"/>
                </a:lnTo>
                <a:cubicBezTo>
                  <a:pt x="274555" y="511836"/>
                  <a:pt x="277361" y="513330"/>
                  <a:pt x="277361" y="515945"/>
                </a:cubicBezTo>
                <a:lnTo>
                  <a:pt x="277361" y="539944"/>
                </a:lnTo>
                <a:cubicBezTo>
                  <a:pt x="407551" y="539944"/>
                  <a:pt x="513423" y="434236"/>
                  <a:pt x="513423" y="304248"/>
                </a:cubicBezTo>
                <a:cubicBezTo>
                  <a:pt x="513423" y="229076"/>
                  <a:pt x="477041" y="157638"/>
                  <a:pt x="415968" y="113375"/>
                </a:cubicBezTo>
                <a:close/>
                <a:moveTo>
                  <a:pt x="282452" y="594"/>
                </a:moveTo>
                <a:lnTo>
                  <a:pt x="347640" y="45229"/>
                </a:lnTo>
                <a:cubicBezTo>
                  <a:pt x="349511" y="46536"/>
                  <a:pt x="349511" y="49337"/>
                  <a:pt x="347640" y="50551"/>
                </a:cubicBezTo>
                <a:lnTo>
                  <a:pt x="282452" y="95279"/>
                </a:lnTo>
                <a:cubicBezTo>
                  <a:pt x="280301" y="96773"/>
                  <a:pt x="277402" y="95279"/>
                  <a:pt x="277402" y="92665"/>
                </a:cubicBezTo>
                <a:lnTo>
                  <a:pt x="277402" y="68573"/>
                </a:lnTo>
                <a:cubicBezTo>
                  <a:pt x="147212" y="68573"/>
                  <a:pt x="41339" y="174277"/>
                  <a:pt x="41339" y="304259"/>
                </a:cubicBezTo>
                <a:cubicBezTo>
                  <a:pt x="41339" y="379521"/>
                  <a:pt x="77908" y="450862"/>
                  <a:pt x="138888" y="495123"/>
                </a:cubicBezTo>
                <a:lnTo>
                  <a:pt x="114571" y="528552"/>
                </a:lnTo>
                <a:cubicBezTo>
                  <a:pt x="42835" y="476634"/>
                  <a:pt x="0" y="392687"/>
                  <a:pt x="0" y="304259"/>
                </a:cubicBezTo>
                <a:cubicBezTo>
                  <a:pt x="0" y="151493"/>
                  <a:pt x="124391" y="27300"/>
                  <a:pt x="277402" y="27300"/>
                </a:cubicBezTo>
                <a:lnTo>
                  <a:pt x="277402" y="3209"/>
                </a:lnTo>
                <a:cubicBezTo>
                  <a:pt x="277402" y="594"/>
                  <a:pt x="280301" y="-900"/>
                  <a:pt x="282452" y="594"/>
                </a:cubicBezTo>
                <a:close/>
              </a:path>
            </a:pathLst>
          </a:custGeom>
          <a:gradFill>
            <a:gsLst>
              <a:gs pos="0">
                <a:srgbClr val="9B754F"/>
              </a:gs>
              <a:gs pos="37000">
                <a:srgbClr val="FCDC95"/>
              </a:gs>
              <a:gs pos="70000">
                <a:srgbClr val="9B754F"/>
              </a:gs>
              <a:gs pos="100000">
                <a:srgbClr val="FCDC95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598643-4CA0-4EE6-A66A-09EB95F8F20B}"/>
              </a:ext>
            </a:extLst>
          </p:cNvPr>
          <p:cNvSpPr txBox="1"/>
          <p:nvPr/>
        </p:nvSpPr>
        <p:spPr>
          <a:xfrm>
            <a:off x="5445091" y="1178513"/>
            <a:ext cx="121058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652C7A3-6BAD-45D2-9B26-F66B9B948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3196" y="4914917"/>
            <a:ext cx="4329490" cy="356408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662B1B8-E963-4E39-83F9-65A5908E1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030" y="3429000"/>
            <a:ext cx="4267185" cy="318635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D7C6D3-E295-444C-8FFC-DBCB51796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47" y="-1960523"/>
            <a:ext cx="5241264" cy="37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DAC9550-78EA-4C0E-9AB0-FBD7510AA982}"/>
              </a:ext>
            </a:extLst>
          </p:cNvPr>
          <p:cNvSpPr/>
          <p:nvPr/>
        </p:nvSpPr>
        <p:spPr>
          <a:xfrm>
            <a:off x="0" y="1712686"/>
            <a:ext cx="391886" cy="2017485"/>
          </a:xfrm>
          <a:prstGeom prst="rect">
            <a:avLst/>
          </a:prstGeom>
          <a:solidFill>
            <a:srgbClr val="3F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667CF0-172A-4509-9093-6C22E3D40B99}"/>
              </a:ext>
            </a:extLst>
          </p:cNvPr>
          <p:cNvSpPr txBox="1"/>
          <p:nvPr/>
        </p:nvSpPr>
        <p:spPr>
          <a:xfrm>
            <a:off x="637254" y="1712686"/>
            <a:ext cx="66944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3F424F"/>
                </a:solidFill>
                <a:cs typeface="+mn-ea"/>
                <a:sym typeface="+mn-lt"/>
              </a:rPr>
              <a:t>2019</a:t>
            </a:r>
          </a:p>
          <a:p>
            <a:r>
              <a:rPr lang="zh-CN" altLang="en-US" sz="6000" b="1" dirty="0">
                <a:solidFill>
                  <a:srgbClr val="3F424F"/>
                </a:solidFill>
                <a:cs typeface="+mn-ea"/>
                <a:sym typeface="+mn-lt"/>
              </a:rPr>
              <a:t>年度规划</a:t>
            </a:r>
            <a:r>
              <a:rPr lang="en-US" altLang="zh-CN" sz="6000" b="1" dirty="0">
                <a:solidFill>
                  <a:srgbClr val="3F424F"/>
                </a:solidFill>
                <a:cs typeface="+mn-ea"/>
                <a:sym typeface="+mn-lt"/>
              </a:rPr>
              <a:t>/</a:t>
            </a:r>
            <a:r>
              <a:rPr lang="zh-CN" altLang="en-US" sz="6000" b="1" dirty="0">
                <a:solidFill>
                  <a:srgbClr val="3F424F"/>
                </a:solidFill>
                <a:cs typeface="+mn-ea"/>
                <a:sym typeface="+mn-lt"/>
              </a:rPr>
              <a:t>汇报总结</a:t>
            </a: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79904081-E808-4719-9612-809ACE487C42}"/>
              </a:ext>
            </a:extLst>
          </p:cNvPr>
          <p:cNvSpPr txBox="1"/>
          <p:nvPr/>
        </p:nvSpPr>
        <p:spPr>
          <a:xfrm>
            <a:off x="760885" y="3730171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适用于商务总结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工作计划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年终总结等等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A10E469-C2CB-47E0-8C08-656313148B40}"/>
              </a:ext>
            </a:extLst>
          </p:cNvPr>
          <p:cNvSpPr txBox="1"/>
          <p:nvPr/>
        </p:nvSpPr>
        <p:spPr>
          <a:xfrm>
            <a:off x="760885" y="4177996"/>
            <a:ext cx="5168997" cy="5845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C21C49-7FEE-48B6-B073-DDDC8898A0A1}"/>
              </a:ext>
            </a:extLst>
          </p:cNvPr>
          <p:cNvGrpSpPr/>
          <p:nvPr/>
        </p:nvGrpSpPr>
        <p:grpSpPr>
          <a:xfrm>
            <a:off x="8384645" y="-1473666"/>
            <a:ext cx="6095999" cy="9185321"/>
            <a:chOff x="8384645" y="-1473666"/>
            <a:chExt cx="6095999" cy="918532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1C72CBE-1061-4918-AADE-2E463184A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380" y="3914837"/>
              <a:ext cx="5241264" cy="379681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6A76FED-C888-4F2A-816F-E0AA51E7F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4645" y="236995"/>
              <a:ext cx="5861866" cy="4825556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CD0C165-62B2-4BBD-99DA-6A239C91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152" y="-1473666"/>
              <a:ext cx="4267185" cy="3186352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5F7C59C-A26A-4C22-A015-C03E28601C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6" t="14519" r="17959" b="23660"/>
          <a:stretch/>
        </p:blipFill>
        <p:spPr>
          <a:xfrm>
            <a:off x="6950735" y="-84703"/>
            <a:ext cx="5241264" cy="69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955" y="1169378"/>
            <a:ext cx="9024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版权声明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感谢您下载千库网平台上提供的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在千库网出售的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模板是免版税类（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Royalty-Free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）正版受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中国人民共和国著作法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世界版权公约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的保护，作品的所有权、版权和著作权归千库网所有，您下载的是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模板素材的使用权。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不得将千库网的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2955" y="4719489"/>
            <a:ext cx="7297081" cy="368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更多精品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3E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http://588ku.com/ppt/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3E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F2D08E-77A2-42C4-A9D2-3EB951150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7513" y="828897"/>
            <a:ext cx="6316974" cy="52002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A9DE2A-9E52-4EB6-A655-01EF1E6ACF49}"/>
              </a:ext>
            </a:extLst>
          </p:cNvPr>
          <p:cNvSpPr txBox="1"/>
          <p:nvPr/>
        </p:nvSpPr>
        <p:spPr>
          <a:xfrm>
            <a:off x="5135096" y="1641541"/>
            <a:ext cx="192180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PART.1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D2383EE-92CB-4876-B4B5-C78CC2EB73BC}"/>
              </a:ext>
            </a:extLst>
          </p:cNvPr>
          <p:cNvCxnSpPr/>
          <p:nvPr/>
        </p:nvCxnSpPr>
        <p:spPr>
          <a:xfrm>
            <a:off x="5747658" y="2499878"/>
            <a:ext cx="696685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2D220CE-7659-411F-B85D-009C7B30CF6F}"/>
              </a:ext>
            </a:extLst>
          </p:cNvPr>
          <p:cNvSpPr txBox="1"/>
          <p:nvPr/>
        </p:nvSpPr>
        <p:spPr>
          <a:xfrm>
            <a:off x="4464784" y="277544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工作岗位职责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AE49A7-6F53-4671-843C-BA208F13B3F6}"/>
              </a:ext>
            </a:extLst>
          </p:cNvPr>
          <p:cNvSpPr txBox="1"/>
          <p:nvPr/>
        </p:nvSpPr>
        <p:spPr>
          <a:xfrm>
            <a:off x="4148365" y="3666501"/>
            <a:ext cx="3895270" cy="5152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0D7751-B4FC-4759-ADAF-8A9C99F6DDD7}"/>
              </a:ext>
            </a:extLst>
          </p:cNvPr>
          <p:cNvGrpSpPr/>
          <p:nvPr/>
        </p:nvGrpSpPr>
        <p:grpSpPr>
          <a:xfrm>
            <a:off x="5405708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B864DD2-717C-4F7B-B0D3-D4A518E85E77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>
              <a:extLst>
                <a:ext uri="{FF2B5EF4-FFF2-40B4-BE49-F238E27FC236}">
                  <a16:creationId xmlns:a16="http://schemas.microsoft.com/office/drawing/2014/main" id="{B4E40DE8-6C43-4793-B298-0517999FD393}"/>
                </a:ext>
              </a:extLst>
            </p:cNvPr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A11E76-17B0-4255-AFBA-1F7F927A0F33}"/>
              </a:ext>
            </a:extLst>
          </p:cNvPr>
          <p:cNvGrpSpPr/>
          <p:nvPr/>
        </p:nvGrpSpPr>
        <p:grpSpPr>
          <a:xfrm>
            <a:off x="6449559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4C51236-56C9-458D-BCD5-1380C318BA4A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>
              <a:extLst>
                <a:ext uri="{FF2B5EF4-FFF2-40B4-BE49-F238E27FC236}">
                  <a16:creationId xmlns:a16="http://schemas.microsoft.com/office/drawing/2014/main" id="{60C9ECA5-24F8-4AE8-8314-455F73F25BC6}"/>
                </a:ext>
              </a:extLst>
            </p:cNvPr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12191F-0DBF-41E2-BD14-DC3592D53D55}"/>
              </a:ext>
            </a:extLst>
          </p:cNvPr>
          <p:cNvGrpSpPr/>
          <p:nvPr/>
        </p:nvGrpSpPr>
        <p:grpSpPr>
          <a:xfrm>
            <a:off x="5932282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C685A54-02A9-4CDA-BB1C-79A586948B77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>
              <a:extLst>
                <a:ext uri="{FF2B5EF4-FFF2-40B4-BE49-F238E27FC236}">
                  <a16:creationId xmlns:a16="http://schemas.microsoft.com/office/drawing/2014/main" id="{773BB01E-9EFF-4A41-9F9E-3E2B377E4BEA}"/>
                </a:ext>
              </a:extLst>
            </p:cNvPr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82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5">
            <a:extLst>
              <a:ext uri="{FF2B5EF4-FFF2-40B4-BE49-F238E27FC236}">
                <a16:creationId xmlns:a16="http://schemas.microsoft.com/office/drawing/2014/main" id="{7685E8F9-C891-460C-B2BF-FF0FD02ECAFB}"/>
              </a:ext>
            </a:extLst>
          </p:cNvPr>
          <p:cNvSpPr/>
          <p:nvPr/>
        </p:nvSpPr>
        <p:spPr>
          <a:xfrm>
            <a:off x="1585162" y="1595521"/>
            <a:ext cx="2095500" cy="19812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3" name="Прямоугольник 26">
            <a:extLst>
              <a:ext uri="{FF2B5EF4-FFF2-40B4-BE49-F238E27FC236}">
                <a16:creationId xmlns:a16="http://schemas.microsoft.com/office/drawing/2014/main" id="{FE40E445-0C24-4A4D-8DD7-5D71A09D02B9}"/>
              </a:ext>
            </a:extLst>
          </p:cNvPr>
          <p:cNvSpPr/>
          <p:nvPr/>
        </p:nvSpPr>
        <p:spPr>
          <a:xfrm>
            <a:off x="4996695" y="1595521"/>
            <a:ext cx="2095500" cy="19812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4" name="Прямоугольник 27">
            <a:extLst>
              <a:ext uri="{FF2B5EF4-FFF2-40B4-BE49-F238E27FC236}">
                <a16:creationId xmlns:a16="http://schemas.microsoft.com/office/drawing/2014/main" id="{CE81C422-049F-4985-B2A4-CC72BE71FB83}"/>
              </a:ext>
            </a:extLst>
          </p:cNvPr>
          <p:cNvSpPr/>
          <p:nvPr/>
        </p:nvSpPr>
        <p:spPr>
          <a:xfrm>
            <a:off x="8390151" y="1614571"/>
            <a:ext cx="2095500" cy="19812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+mn-ea"/>
              <a:sym typeface="+mn-lt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543AD23-0A6D-47FE-86FA-1D134CCB944A}"/>
              </a:ext>
            </a:extLst>
          </p:cNvPr>
          <p:cNvSpPr txBox="1">
            <a:spLocks/>
          </p:cNvSpPr>
          <p:nvPr/>
        </p:nvSpPr>
        <p:spPr>
          <a:xfrm>
            <a:off x="1474904" y="3954385"/>
            <a:ext cx="2223836" cy="1402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00"/>
              </a:lnSpc>
              <a:spcBef>
                <a:spcPts val="1200"/>
              </a:spcBef>
              <a:buNone/>
            </a:pPr>
            <a:r>
              <a:rPr lang="en-US" sz="11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#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18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内容标题</a:t>
            </a:r>
            <a:endParaRPr lang="en-US" altLang="zh-CN" sz="1800" b="1" i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输入副标题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用户可以在投影仪或者计算机上进行演示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双击输入替换，在此处输入您想要输入的内容，标题数字等都可以通过点击和重新输入进行更改。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95C0535-18F0-4EE0-9A15-2B6D32D32885}"/>
              </a:ext>
            </a:extLst>
          </p:cNvPr>
          <p:cNvSpPr txBox="1">
            <a:spLocks/>
          </p:cNvSpPr>
          <p:nvPr/>
        </p:nvSpPr>
        <p:spPr>
          <a:xfrm>
            <a:off x="4790184" y="3954384"/>
            <a:ext cx="2302011" cy="2167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00"/>
              </a:lnSpc>
              <a:spcBef>
                <a:spcPts val="1200"/>
              </a:spcBef>
              <a:buNone/>
            </a:pPr>
            <a:r>
              <a:rPr lang="en-US" sz="11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18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内容标题</a:t>
            </a:r>
            <a:endParaRPr lang="en-US" altLang="zh-CN" sz="1800" b="1" i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输入副标题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用户可以在投影仪或者计算机上进行演示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双击输入替换，在此处输入您想要输入的内容，标题数字等都可以通过点击和重新输入进行更改。</a:t>
            </a:r>
            <a:endParaRPr lang="en-US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FCFB6B8-5481-4C2A-BFB7-3F80860B6BC3}"/>
              </a:ext>
            </a:extLst>
          </p:cNvPr>
          <p:cNvSpPr txBox="1">
            <a:spLocks/>
          </p:cNvSpPr>
          <p:nvPr/>
        </p:nvSpPr>
        <p:spPr>
          <a:xfrm>
            <a:off x="8183640" y="4031093"/>
            <a:ext cx="2302011" cy="1402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00"/>
              </a:lnSpc>
              <a:spcBef>
                <a:spcPts val="1200"/>
              </a:spcBef>
              <a:buNone/>
            </a:pPr>
            <a:r>
              <a:rPr lang="en-US" sz="11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#</a:t>
            </a:r>
            <a:r>
              <a:rPr lang="zh-CN" altLang="en-US" sz="1800" b="1" i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内容标题</a:t>
            </a:r>
            <a:endParaRPr lang="en-US" sz="1400" b="1" i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输入副标题</a:t>
            </a:r>
            <a:endParaRPr lang="en-US" altLang="zh-CN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用户可以在投影仪或者计算机上进行演示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双击输入替换，在此处输入您想要输入的内容，标题数字等都可以通过点击和重新输入进行更改。</a:t>
            </a:r>
            <a:endParaRPr lang="en-US" sz="11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占位符 4">
            <a:extLst>
              <a:ext uri="{FF2B5EF4-FFF2-40B4-BE49-F238E27FC236}">
                <a16:creationId xmlns:a16="http://schemas.microsoft.com/office/drawing/2014/main" id="{6378DB3E-003D-44C9-B1F0-41DF42FB9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72" y="2010254"/>
            <a:ext cx="2064465" cy="1376310"/>
          </a:xfrm>
          <a:prstGeom prst="rect">
            <a:avLst/>
          </a:prstGeom>
        </p:spPr>
      </p:pic>
      <p:pic>
        <p:nvPicPr>
          <p:cNvPr id="9" name="图片占位符 5">
            <a:extLst>
              <a:ext uri="{FF2B5EF4-FFF2-40B4-BE49-F238E27FC236}">
                <a16:creationId xmlns:a16="http://schemas.microsoft.com/office/drawing/2014/main" id="{8797C8B8-72A5-4B65-879D-26DFED51A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309" y="2010254"/>
            <a:ext cx="2064465" cy="1376310"/>
          </a:xfrm>
          <a:prstGeom prst="rect">
            <a:avLst/>
          </a:prstGeom>
        </p:spPr>
      </p:pic>
      <p:pic>
        <p:nvPicPr>
          <p:cNvPr id="10" name="图片占位符 6">
            <a:extLst>
              <a:ext uri="{FF2B5EF4-FFF2-40B4-BE49-F238E27FC236}">
                <a16:creationId xmlns:a16="http://schemas.microsoft.com/office/drawing/2014/main" id="{FA878B5E-4219-4415-BC86-BB3C0A762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976" y="2028058"/>
            <a:ext cx="2068204" cy="13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8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/>
          <p:nvPr/>
        </p:nvSpPr>
        <p:spPr bwMode="auto">
          <a:xfrm>
            <a:off x="6730633" y="3053229"/>
            <a:ext cx="1182018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4279345" y="3053229"/>
            <a:ext cx="1180655" cy="1364059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4891486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6119857" y="1987898"/>
            <a:ext cx="1180655" cy="1365423"/>
          </a:xfrm>
          <a:custGeom>
            <a:avLst/>
            <a:gdLst>
              <a:gd name="T0" fmla="*/ 1130 w 2260"/>
              <a:gd name="T1" fmla="*/ 0 h 2610"/>
              <a:gd name="T2" fmla="*/ 1695 w 2260"/>
              <a:gd name="T3" fmla="*/ 326 h 2610"/>
              <a:gd name="T4" fmla="*/ 2260 w 2260"/>
              <a:gd name="T5" fmla="*/ 652 h 2610"/>
              <a:gd name="T6" fmla="*/ 2260 w 2260"/>
              <a:gd name="T7" fmla="*/ 1305 h 2610"/>
              <a:gd name="T8" fmla="*/ 2260 w 2260"/>
              <a:gd name="T9" fmla="*/ 1957 h 2610"/>
              <a:gd name="T10" fmla="*/ 1695 w 2260"/>
              <a:gd name="T11" fmla="*/ 2283 h 2610"/>
              <a:gd name="T12" fmla="*/ 1130 w 2260"/>
              <a:gd name="T13" fmla="*/ 2610 h 2610"/>
              <a:gd name="T14" fmla="*/ 565 w 2260"/>
              <a:gd name="T15" fmla="*/ 2283 h 2610"/>
              <a:gd name="T16" fmla="*/ 0 w 2260"/>
              <a:gd name="T17" fmla="*/ 1957 h 2610"/>
              <a:gd name="T18" fmla="*/ 0 w 2260"/>
              <a:gd name="T19" fmla="*/ 1305 h 2610"/>
              <a:gd name="T20" fmla="*/ 0 w 2260"/>
              <a:gd name="T21" fmla="*/ 652 h 2610"/>
              <a:gd name="T22" fmla="*/ 565 w 2260"/>
              <a:gd name="T23" fmla="*/ 326 h 2610"/>
              <a:gd name="T24" fmla="*/ 1130 w 2260"/>
              <a:gd name="T25" fmla="*/ 0 h 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10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10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4891486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6119857" y="4111738"/>
            <a:ext cx="1180655" cy="1365423"/>
          </a:xfrm>
          <a:custGeom>
            <a:avLst/>
            <a:gdLst>
              <a:gd name="T0" fmla="*/ 1130 w 2260"/>
              <a:gd name="T1" fmla="*/ 0 h 2609"/>
              <a:gd name="T2" fmla="*/ 1695 w 2260"/>
              <a:gd name="T3" fmla="*/ 326 h 2609"/>
              <a:gd name="T4" fmla="*/ 2260 w 2260"/>
              <a:gd name="T5" fmla="*/ 652 h 2609"/>
              <a:gd name="T6" fmla="*/ 2260 w 2260"/>
              <a:gd name="T7" fmla="*/ 1305 h 2609"/>
              <a:gd name="T8" fmla="*/ 2260 w 2260"/>
              <a:gd name="T9" fmla="*/ 1957 h 2609"/>
              <a:gd name="T10" fmla="*/ 1695 w 2260"/>
              <a:gd name="T11" fmla="*/ 2283 h 2609"/>
              <a:gd name="T12" fmla="*/ 1130 w 2260"/>
              <a:gd name="T13" fmla="*/ 2609 h 2609"/>
              <a:gd name="T14" fmla="*/ 565 w 2260"/>
              <a:gd name="T15" fmla="*/ 2283 h 2609"/>
              <a:gd name="T16" fmla="*/ 0 w 2260"/>
              <a:gd name="T17" fmla="*/ 1957 h 2609"/>
              <a:gd name="T18" fmla="*/ 0 w 2260"/>
              <a:gd name="T19" fmla="*/ 1305 h 2609"/>
              <a:gd name="T20" fmla="*/ 0 w 2260"/>
              <a:gd name="T21" fmla="*/ 652 h 2609"/>
              <a:gd name="T22" fmla="*/ 565 w 2260"/>
              <a:gd name="T23" fmla="*/ 326 h 2609"/>
              <a:gd name="T24" fmla="*/ 1130 w 2260"/>
              <a:gd name="T25" fmla="*/ 0 h 2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0" h="2609">
                <a:moveTo>
                  <a:pt x="1130" y="0"/>
                </a:moveTo>
                <a:lnTo>
                  <a:pt x="1695" y="326"/>
                </a:lnTo>
                <a:lnTo>
                  <a:pt x="2260" y="652"/>
                </a:lnTo>
                <a:lnTo>
                  <a:pt x="2260" y="1305"/>
                </a:lnTo>
                <a:lnTo>
                  <a:pt x="2260" y="1957"/>
                </a:lnTo>
                <a:lnTo>
                  <a:pt x="1695" y="2283"/>
                </a:lnTo>
                <a:lnTo>
                  <a:pt x="1130" y="2609"/>
                </a:lnTo>
                <a:lnTo>
                  <a:pt x="565" y="2283"/>
                </a:lnTo>
                <a:lnTo>
                  <a:pt x="0" y="1957"/>
                </a:lnTo>
                <a:lnTo>
                  <a:pt x="0" y="1305"/>
                </a:lnTo>
                <a:lnTo>
                  <a:pt x="0" y="652"/>
                </a:lnTo>
                <a:lnTo>
                  <a:pt x="565" y="326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600" kern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4628361" y="3477450"/>
            <a:ext cx="526251" cy="519707"/>
          </a:xfrm>
          <a:custGeom>
            <a:avLst/>
            <a:gdLst>
              <a:gd name="T0" fmla="*/ 909 w 1006"/>
              <a:gd name="T1" fmla="*/ 858 h 995"/>
              <a:gd name="T2" fmla="*/ 805 w 1006"/>
              <a:gd name="T3" fmla="*/ 858 h 995"/>
              <a:gd name="T4" fmla="*/ 969 w 1006"/>
              <a:gd name="T5" fmla="*/ 97 h 995"/>
              <a:gd name="T6" fmla="*/ 834 w 1006"/>
              <a:gd name="T7" fmla="*/ 0 h 995"/>
              <a:gd name="T8" fmla="*/ 472 w 1006"/>
              <a:gd name="T9" fmla="*/ 323 h 995"/>
              <a:gd name="T10" fmla="*/ 421 w 1006"/>
              <a:gd name="T11" fmla="*/ 397 h 995"/>
              <a:gd name="T12" fmla="*/ 376 w 1006"/>
              <a:gd name="T13" fmla="*/ 419 h 995"/>
              <a:gd name="T14" fmla="*/ 381 w 1006"/>
              <a:gd name="T15" fmla="*/ 556 h 995"/>
              <a:gd name="T16" fmla="*/ 89 w 1006"/>
              <a:gd name="T17" fmla="*/ 810 h 995"/>
              <a:gd name="T18" fmla="*/ 57 w 1006"/>
              <a:gd name="T19" fmla="*/ 995 h 995"/>
              <a:gd name="T20" fmla="*/ 208 w 1006"/>
              <a:gd name="T21" fmla="*/ 844 h 995"/>
              <a:gd name="T22" fmla="*/ 445 w 1006"/>
              <a:gd name="T23" fmla="*/ 621 h 995"/>
              <a:gd name="T24" fmla="*/ 578 w 1006"/>
              <a:gd name="T25" fmla="*/ 621 h 995"/>
              <a:gd name="T26" fmla="*/ 616 w 1006"/>
              <a:gd name="T27" fmla="*/ 537 h 995"/>
              <a:gd name="T28" fmla="*/ 674 w 1006"/>
              <a:gd name="T29" fmla="*/ 525 h 995"/>
              <a:gd name="T30" fmla="*/ 969 w 1006"/>
              <a:gd name="T31" fmla="*/ 97 h 995"/>
              <a:gd name="T32" fmla="*/ 392 w 1006"/>
              <a:gd name="T33" fmla="*/ 325 h 995"/>
              <a:gd name="T34" fmla="*/ 404 w 1006"/>
              <a:gd name="T35" fmla="*/ 312 h 995"/>
              <a:gd name="T36" fmla="*/ 436 w 1006"/>
              <a:gd name="T37" fmla="*/ 281 h 995"/>
              <a:gd name="T38" fmla="*/ 215 w 1006"/>
              <a:gd name="T39" fmla="*/ 1 h 995"/>
              <a:gd name="T40" fmla="*/ 280 w 1006"/>
              <a:gd name="T41" fmla="*/ 160 h 995"/>
              <a:gd name="T42" fmla="*/ 21 w 1006"/>
              <a:gd name="T43" fmla="*/ 195 h 995"/>
              <a:gd name="T44" fmla="*/ 232 w 1006"/>
              <a:gd name="T45" fmla="*/ 447 h 995"/>
              <a:gd name="T46" fmla="*/ 303 w 1006"/>
              <a:gd name="T47" fmla="*/ 433 h 995"/>
              <a:gd name="T48" fmla="*/ 363 w 1006"/>
              <a:gd name="T49" fmla="*/ 354 h 995"/>
              <a:gd name="T50" fmla="*/ 672 w 1006"/>
              <a:gd name="T51" fmla="*/ 606 h 995"/>
              <a:gd name="T52" fmla="*/ 617 w 1006"/>
              <a:gd name="T53" fmla="*/ 660 h 995"/>
              <a:gd name="T54" fmla="*/ 741 w 1006"/>
              <a:gd name="T55" fmla="*/ 871 h 995"/>
              <a:gd name="T56" fmla="*/ 869 w 1006"/>
              <a:gd name="T57" fmla="*/ 995 h 995"/>
              <a:gd name="T58" fmla="*/ 980 w 1006"/>
              <a:gd name="T59" fmla="*/ 825 h 995"/>
              <a:gd name="T60" fmla="*/ 702 w 1006"/>
              <a:gd name="T61" fmla="*/ 576 h 995"/>
              <a:gd name="T62" fmla="*/ 658 w 1006"/>
              <a:gd name="T63" fmla="*/ 579 h 9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06" h="995">
                <a:moveTo>
                  <a:pt x="857" y="806"/>
                </a:moveTo>
                <a:cubicBezTo>
                  <a:pt x="886" y="806"/>
                  <a:pt x="909" y="829"/>
                  <a:pt x="909" y="858"/>
                </a:cubicBezTo>
                <a:cubicBezTo>
                  <a:pt x="909" y="887"/>
                  <a:pt x="886" y="910"/>
                  <a:pt x="857" y="910"/>
                </a:cubicBezTo>
                <a:cubicBezTo>
                  <a:pt x="828" y="910"/>
                  <a:pt x="805" y="887"/>
                  <a:pt x="805" y="858"/>
                </a:cubicBezTo>
                <a:cubicBezTo>
                  <a:pt x="805" y="829"/>
                  <a:pt x="828" y="806"/>
                  <a:pt x="857" y="806"/>
                </a:cubicBezTo>
                <a:close/>
                <a:moveTo>
                  <a:pt x="969" y="97"/>
                </a:moveTo>
                <a:lnTo>
                  <a:pt x="900" y="28"/>
                </a:lnTo>
                <a:cubicBezTo>
                  <a:pt x="882" y="9"/>
                  <a:pt x="858" y="0"/>
                  <a:pt x="834" y="0"/>
                </a:cubicBezTo>
                <a:cubicBezTo>
                  <a:pt x="810" y="0"/>
                  <a:pt x="786" y="9"/>
                  <a:pt x="767" y="28"/>
                </a:cubicBezTo>
                <a:lnTo>
                  <a:pt x="472" y="323"/>
                </a:lnTo>
                <a:cubicBezTo>
                  <a:pt x="481" y="340"/>
                  <a:pt x="475" y="367"/>
                  <a:pt x="460" y="381"/>
                </a:cubicBezTo>
                <a:cubicBezTo>
                  <a:pt x="451" y="391"/>
                  <a:pt x="435" y="397"/>
                  <a:pt x="421" y="397"/>
                </a:cubicBezTo>
                <a:cubicBezTo>
                  <a:pt x="414" y="397"/>
                  <a:pt x="408" y="396"/>
                  <a:pt x="402" y="393"/>
                </a:cubicBezTo>
                <a:lnTo>
                  <a:pt x="376" y="419"/>
                </a:lnTo>
                <a:cubicBezTo>
                  <a:pt x="340" y="455"/>
                  <a:pt x="340" y="515"/>
                  <a:pt x="376" y="552"/>
                </a:cubicBezTo>
                <a:lnTo>
                  <a:pt x="381" y="556"/>
                </a:lnTo>
                <a:lnTo>
                  <a:pt x="151" y="787"/>
                </a:lnTo>
                <a:lnTo>
                  <a:pt x="89" y="810"/>
                </a:lnTo>
                <a:lnTo>
                  <a:pt x="0" y="938"/>
                </a:lnTo>
                <a:lnTo>
                  <a:pt x="57" y="995"/>
                </a:lnTo>
                <a:lnTo>
                  <a:pt x="185" y="906"/>
                </a:lnTo>
                <a:lnTo>
                  <a:pt x="208" y="844"/>
                </a:lnTo>
                <a:lnTo>
                  <a:pt x="439" y="614"/>
                </a:lnTo>
                <a:lnTo>
                  <a:pt x="445" y="621"/>
                </a:lnTo>
                <a:cubicBezTo>
                  <a:pt x="464" y="639"/>
                  <a:pt x="488" y="648"/>
                  <a:pt x="512" y="648"/>
                </a:cubicBezTo>
                <a:cubicBezTo>
                  <a:pt x="536" y="648"/>
                  <a:pt x="560" y="639"/>
                  <a:pt x="578" y="621"/>
                </a:cubicBezTo>
                <a:lnTo>
                  <a:pt x="604" y="595"/>
                </a:lnTo>
                <a:cubicBezTo>
                  <a:pt x="596" y="577"/>
                  <a:pt x="602" y="551"/>
                  <a:pt x="616" y="537"/>
                </a:cubicBezTo>
                <a:cubicBezTo>
                  <a:pt x="626" y="527"/>
                  <a:pt x="642" y="521"/>
                  <a:pt x="656" y="521"/>
                </a:cubicBezTo>
                <a:cubicBezTo>
                  <a:pt x="662" y="521"/>
                  <a:pt x="669" y="522"/>
                  <a:pt x="674" y="525"/>
                </a:cubicBezTo>
                <a:lnTo>
                  <a:pt x="969" y="230"/>
                </a:lnTo>
                <a:cubicBezTo>
                  <a:pt x="1006" y="193"/>
                  <a:pt x="1006" y="133"/>
                  <a:pt x="969" y="97"/>
                </a:cubicBezTo>
                <a:close/>
                <a:moveTo>
                  <a:pt x="363" y="354"/>
                </a:moveTo>
                <a:lnTo>
                  <a:pt x="392" y="325"/>
                </a:lnTo>
                <a:lnTo>
                  <a:pt x="418" y="338"/>
                </a:lnTo>
                <a:lnTo>
                  <a:pt x="404" y="312"/>
                </a:lnTo>
                <a:lnTo>
                  <a:pt x="433" y="284"/>
                </a:lnTo>
                <a:lnTo>
                  <a:pt x="436" y="281"/>
                </a:lnTo>
                <a:cubicBezTo>
                  <a:pt x="442" y="264"/>
                  <a:pt x="446" y="248"/>
                  <a:pt x="446" y="233"/>
                </a:cubicBezTo>
                <a:cubicBezTo>
                  <a:pt x="446" y="115"/>
                  <a:pt x="333" y="0"/>
                  <a:pt x="215" y="1"/>
                </a:cubicBezTo>
                <a:cubicBezTo>
                  <a:pt x="214" y="1"/>
                  <a:pt x="201" y="15"/>
                  <a:pt x="193" y="22"/>
                </a:cubicBezTo>
                <a:cubicBezTo>
                  <a:pt x="288" y="117"/>
                  <a:pt x="280" y="102"/>
                  <a:pt x="280" y="160"/>
                </a:cubicBezTo>
                <a:cubicBezTo>
                  <a:pt x="280" y="207"/>
                  <a:pt x="205" y="282"/>
                  <a:pt x="159" y="282"/>
                </a:cubicBezTo>
                <a:cubicBezTo>
                  <a:pt x="99" y="282"/>
                  <a:pt x="118" y="291"/>
                  <a:pt x="21" y="195"/>
                </a:cubicBezTo>
                <a:cubicBezTo>
                  <a:pt x="14" y="202"/>
                  <a:pt x="0" y="215"/>
                  <a:pt x="0" y="216"/>
                </a:cubicBezTo>
                <a:cubicBezTo>
                  <a:pt x="2" y="334"/>
                  <a:pt x="113" y="447"/>
                  <a:pt x="232" y="447"/>
                </a:cubicBezTo>
                <a:cubicBezTo>
                  <a:pt x="253" y="447"/>
                  <a:pt x="276" y="440"/>
                  <a:pt x="299" y="429"/>
                </a:cubicBezTo>
                <a:lnTo>
                  <a:pt x="303" y="433"/>
                </a:lnTo>
                <a:cubicBezTo>
                  <a:pt x="310" y="414"/>
                  <a:pt x="322" y="395"/>
                  <a:pt x="337" y="380"/>
                </a:cubicBezTo>
                <a:lnTo>
                  <a:pt x="363" y="354"/>
                </a:lnTo>
                <a:close/>
                <a:moveTo>
                  <a:pt x="658" y="579"/>
                </a:moveTo>
                <a:lnTo>
                  <a:pt x="672" y="606"/>
                </a:lnTo>
                <a:lnTo>
                  <a:pt x="644" y="634"/>
                </a:lnTo>
                <a:lnTo>
                  <a:pt x="617" y="660"/>
                </a:lnTo>
                <a:cubicBezTo>
                  <a:pt x="602" y="675"/>
                  <a:pt x="584" y="687"/>
                  <a:pt x="564" y="694"/>
                </a:cubicBezTo>
                <a:lnTo>
                  <a:pt x="741" y="871"/>
                </a:lnTo>
                <a:lnTo>
                  <a:pt x="824" y="983"/>
                </a:lnTo>
                <a:lnTo>
                  <a:pt x="869" y="995"/>
                </a:lnTo>
                <a:lnTo>
                  <a:pt x="992" y="871"/>
                </a:lnTo>
                <a:lnTo>
                  <a:pt x="980" y="825"/>
                </a:lnTo>
                <a:lnTo>
                  <a:pt x="869" y="743"/>
                </a:lnTo>
                <a:lnTo>
                  <a:pt x="702" y="576"/>
                </a:lnTo>
                <a:lnTo>
                  <a:pt x="685" y="592"/>
                </a:lnTo>
                <a:lnTo>
                  <a:pt x="658" y="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14"/>
          <p:cNvSpPr>
            <a:spLocks noEditPoints="1"/>
          </p:cNvSpPr>
          <p:nvPr/>
        </p:nvSpPr>
        <p:spPr bwMode="auto">
          <a:xfrm>
            <a:off x="5311395" y="2357559"/>
            <a:ext cx="377646" cy="515614"/>
          </a:xfrm>
          <a:custGeom>
            <a:avLst/>
            <a:gdLst>
              <a:gd name="T0" fmla="*/ 95 w 723"/>
              <a:gd name="T1" fmla="*/ 160 h 986"/>
              <a:gd name="T2" fmla="*/ 80 w 723"/>
              <a:gd name="T3" fmla="*/ 986 h 986"/>
              <a:gd name="T4" fmla="*/ 723 w 723"/>
              <a:gd name="T5" fmla="*/ 242 h 986"/>
              <a:gd name="T6" fmla="*/ 668 w 723"/>
              <a:gd name="T7" fmla="*/ 260 h 986"/>
              <a:gd name="T8" fmla="*/ 83 w 723"/>
              <a:gd name="T9" fmla="*/ 929 h 986"/>
              <a:gd name="T10" fmla="*/ 313 w 723"/>
              <a:gd name="T11" fmla="*/ 105 h 986"/>
              <a:gd name="T12" fmla="*/ 410 w 723"/>
              <a:gd name="T13" fmla="*/ 105 h 986"/>
              <a:gd name="T14" fmla="*/ 360 w 723"/>
              <a:gd name="T15" fmla="*/ 157 h 986"/>
              <a:gd name="T16" fmla="*/ 253 w 723"/>
              <a:gd name="T17" fmla="*/ 107 h 986"/>
              <a:gd name="T18" fmla="*/ 133 w 723"/>
              <a:gd name="T19" fmla="*/ 250 h 986"/>
              <a:gd name="T20" fmla="*/ 590 w 723"/>
              <a:gd name="T21" fmla="*/ 250 h 986"/>
              <a:gd name="T22" fmla="*/ 470 w 723"/>
              <a:gd name="T23" fmla="*/ 107 h 986"/>
              <a:gd name="T24" fmla="*/ 253 w 723"/>
              <a:gd name="T25" fmla="*/ 107 h 986"/>
              <a:gd name="T26" fmla="*/ 255 w 723"/>
              <a:gd name="T27" fmla="*/ 749 h 986"/>
              <a:gd name="T28" fmla="*/ 175 w 723"/>
              <a:gd name="T29" fmla="*/ 771 h 986"/>
              <a:gd name="T30" fmla="*/ 158 w 723"/>
              <a:gd name="T31" fmla="*/ 789 h 986"/>
              <a:gd name="T32" fmla="*/ 255 w 723"/>
              <a:gd name="T33" fmla="*/ 796 h 986"/>
              <a:gd name="T34" fmla="*/ 153 w 723"/>
              <a:gd name="T35" fmla="*/ 846 h 986"/>
              <a:gd name="T36" fmla="*/ 280 w 723"/>
              <a:gd name="T37" fmla="*/ 784 h 986"/>
              <a:gd name="T38" fmla="*/ 280 w 723"/>
              <a:gd name="T39" fmla="*/ 744 h 986"/>
              <a:gd name="T40" fmla="*/ 128 w 723"/>
              <a:gd name="T41" fmla="*/ 751 h 986"/>
              <a:gd name="T42" fmla="*/ 248 w 723"/>
              <a:gd name="T43" fmla="*/ 879 h 986"/>
              <a:gd name="T44" fmla="*/ 248 w 723"/>
              <a:gd name="T45" fmla="*/ 387 h 986"/>
              <a:gd name="T46" fmla="*/ 175 w 723"/>
              <a:gd name="T47" fmla="*/ 409 h 986"/>
              <a:gd name="T48" fmla="*/ 200 w 723"/>
              <a:gd name="T49" fmla="*/ 474 h 986"/>
              <a:gd name="T50" fmla="*/ 153 w 723"/>
              <a:gd name="T51" fmla="*/ 492 h 986"/>
              <a:gd name="T52" fmla="*/ 248 w 723"/>
              <a:gd name="T53" fmla="*/ 362 h 986"/>
              <a:gd name="T54" fmla="*/ 128 w 723"/>
              <a:gd name="T55" fmla="*/ 489 h 986"/>
              <a:gd name="T56" fmla="*/ 279 w 723"/>
              <a:gd name="T57" fmla="*/ 416 h 986"/>
              <a:gd name="T58" fmla="*/ 278 w 723"/>
              <a:gd name="T59" fmla="*/ 382 h 986"/>
              <a:gd name="T60" fmla="*/ 255 w 723"/>
              <a:gd name="T61" fmla="*/ 582 h 986"/>
              <a:gd name="T62" fmla="*/ 158 w 723"/>
              <a:gd name="T63" fmla="*/ 607 h 986"/>
              <a:gd name="T64" fmla="*/ 255 w 723"/>
              <a:gd name="T65" fmla="*/ 672 h 986"/>
              <a:gd name="T66" fmla="*/ 280 w 723"/>
              <a:gd name="T67" fmla="*/ 563 h 986"/>
              <a:gd name="T68" fmla="*/ 128 w 723"/>
              <a:gd name="T69" fmla="*/ 569 h 986"/>
              <a:gd name="T70" fmla="*/ 255 w 723"/>
              <a:gd name="T71" fmla="*/ 696 h 986"/>
              <a:gd name="T72" fmla="*/ 334 w 723"/>
              <a:gd name="T73" fmla="*/ 538 h 986"/>
              <a:gd name="T74" fmla="*/ 378 w 723"/>
              <a:gd name="T75" fmla="*/ 836 h 986"/>
              <a:gd name="T76" fmla="*/ 580 w 723"/>
              <a:gd name="T77" fmla="*/ 774 h 986"/>
              <a:gd name="T78" fmla="*/ 370 w 723"/>
              <a:gd name="T79" fmla="*/ 829 h 986"/>
              <a:gd name="T80" fmla="*/ 580 w 723"/>
              <a:gd name="T81" fmla="*/ 587 h 986"/>
              <a:gd name="T82" fmla="*/ 370 w 723"/>
              <a:gd name="T83" fmla="*/ 474 h 986"/>
              <a:gd name="T84" fmla="*/ 370 w 723"/>
              <a:gd name="T85" fmla="*/ 40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3" h="986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15"/>
          <p:cNvSpPr>
            <a:spLocks noEditPoints="1"/>
          </p:cNvSpPr>
          <p:nvPr/>
        </p:nvSpPr>
        <p:spPr bwMode="auto">
          <a:xfrm>
            <a:off x="6411612" y="2414849"/>
            <a:ext cx="599870" cy="514251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043691" y="3474722"/>
            <a:ext cx="526251" cy="527891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21528" y="4525290"/>
            <a:ext cx="580037" cy="538318"/>
            <a:chOff x="5928340" y="670992"/>
            <a:chExt cx="506444" cy="470018"/>
          </a:xfrm>
          <a:solidFill>
            <a:schemeClr val="bg1">
              <a:lumMod val="95000"/>
            </a:schemeClr>
          </a:solidFill>
        </p:grpSpPr>
        <p:sp>
          <p:nvSpPr>
            <p:cNvPr id="16" name="Freeform 36"/>
            <p:cNvSpPr>
              <a:spLocks noEditPoints="1"/>
            </p:cNvSpPr>
            <p:nvPr/>
          </p:nvSpPr>
          <p:spPr bwMode="auto">
            <a:xfrm>
              <a:off x="5993909" y="670992"/>
              <a:ext cx="241151" cy="160240"/>
            </a:xfrm>
            <a:custGeom>
              <a:avLst/>
              <a:gdLst>
                <a:gd name="T0" fmla="*/ 133 w 372"/>
                <a:gd name="T1" fmla="*/ 185 h 247"/>
                <a:gd name="T2" fmla="*/ 118 w 372"/>
                <a:gd name="T3" fmla="*/ 152 h 247"/>
                <a:gd name="T4" fmla="*/ 136 w 372"/>
                <a:gd name="T5" fmla="*/ 115 h 247"/>
                <a:gd name="T6" fmla="*/ 180 w 372"/>
                <a:gd name="T7" fmla="*/ 100 h 247"/>
                <a:gd name="T8" fmla="*/ 180 w 372"/>
                <a:gd name="T9" fmla="*/ 84 h 247"/>
                <a:gd name="T10" fmla="*/ 205 w 372"/>
                <a:gd name="T11" fmla="*/ 84 h 247"/>
                <a:gd name="T12" fmla="*/ 205 w 372"/>
                <a:gd name="T13" fmla="*/ 99 h 247"/>
                <a:gd name="T14" fmla="*/ 246 w 372"/>
                <a:gd name="T15" fmla="*/ 114 h 247"/>
                <a:gd name="T16" fmla="*/ 263 w 372"/>
                <a:gd name="T17" fmla="*/ 152 h 247"/>
                <a:gd name="T18" fmla="*/ 221 w 372"/>
                <a:gd name="T19" fmla="*/ 152 h 247"/>
                <a:gd name="T20" fmla="*/ 215 w 372"/>
                <a:gd name="T21" fmla="*/ 136 h 247"/>
                <a:gd name="T22" fmla="*/ 167 w 372"/>
                <a:gd name="T23" fmla="*/ 134 h 247"/>
                <a:gd name="T24" fmla="*/ 167 w 372"/>
                <a:gd name="T25" fmla="*/ 156 h 247"/>
                <a:gd name="T26" fmla="*/ 217 w 372"/>
                <a:gd name="T27" fmla="*/ 171 h 247"/>
                <a:gd name="T28" fmla="*/ 251 w 372"/>
                <a:gd name="T29" fmla="*/ 188 h 247"/>
                <a:gd name="T30" fmla="*/ 266 w 372"/>
                <a:gd name="T31" fmla="*/ 223 h 247"/>
                <a:gd name="T32" fmla="*/ 265 w 372"/>
                <a:gd name="T33" fmla="*/ 234 h 247"/>
                <a:gd name="T34" fmla="*/ 259 w 372"/>
                <a:gd name="T35" fmla="*/ 246 h 247"/>
                <a:gd name="T36" fmla="*/ 222 w 372"/>
                <a:gd name="T37" fmla="*/ 230 h 247"/>
                <a:gd name="T38" fmla="*/ 217 w 372"/>
                <a:gd name="T39" fmla="*/ 217 h 247"/>
                <a:gd name="T40" fmla="*/ 133 w 372"/>
                <a:gd name="T41" fmla="*/ 185 h 247"/>
                <a:gd name="T42" fmla="*/ 191 w 372"/>
                <a:gd name="T43" fmla="*/ 39 h 247"/>
                <a:gd name="T44" fmla="*/ 83 w 372"/>
                <a:gd name="T45" fmla="*/ 83 h 247"/>
                <a:gd name="T46" fmla="*/ 39 w 372"/>
                <a:gd name="T47" fmla="*/ 191 h 247"/>
                <a:gd name="T48" fmla="*/ 44 w 372"/>
                <a:gd name="T49" fmla="*/ 231 h 247"/>
                <a:gd name="T50" fmla="*/ 9 w 372"/>
                <a:gd name="T51" fmla="*/ 247 h 247"/>
                <a:gd name="T52" fmla="*/ 0 w 372"/>
                <a:gd name="T53" fmla="*/ 191 h 247"/>
                <a:gd name="T54" fmla="*/ 56 w 372"/>
                <a:gd name="T55" fmla="*/ 56 h 247"/>
                <a:gd name="T56" fmla="*/ 191 w 372"/>
                <a:gd name="T57" fmla="*/ 0 h 247"/>
                <a:gd name="T58" fmla="*/ 326 w 372"/>
                <a:gd name="T59" fmla="*/ 56 h 247"/>
                <a:gd name="T60" fmla="*/ 372 w 372"/>
                <a:gd name="T61" fmla="*/ 132 h 247"/>
                <a:gd name="T62" fmla="*/ 339 w 372"/>
                <a:gd name="T63" fmla="*/ 152 h 247"/>
                <a:gd name="T64" fmla="*/ 299 w 372"/>
                <a:gd name="T65" fmla="*/ 83 h 247"/>
                <a:gd name="T66" fmla="*/ 191 w 372"/>
                <a:gd name="T67" fmla="*/ 3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2" h="247">
                  <a:moveTo>
                    <a:pt x="133" y="185"/>
                  </a:moveTo>
                  <a:cubicBezTo>
                    <a:pt x="123" y="177"/>
                    <a:pt x="118" y="166"/>
                    <a:pt x="118" y="152"/>
                  </a:cubicBezTo>
                  <a:cubicBezTo>
                    <a:pt x="118" y="136"/>
                    <a:pt x="124" y="124"/>
                    <a:pt x="136" y="115"/>
                  </a:cubicBezTo>
                  <a:cubicBezTo>
                    <a:pt x="147" y="105"/>
                    <a:pt x="160" y="100"/>
                    <a:pt x="180" y="100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205" y="84"/>
                    <a:pt x="205" y="84"/>
                    <a:pt x="205" y="84"/>
                  </a:cubicBezTo>
                  <a:cubicBezTo>
                    <a:pt x="205" y="99"/>
                    <a:pt x="205" y="99"/>
                    <a:pt x="205" y="99"/>
                  </a:cubicBezTo>
                  <a:cubicBezTo>
                    <a:pt x="224" y="100"/>
                    <a:pt x="235" y="104"/>
                    <a:pt x="246" y="114"/>
                  </a:cubicBezTo>
                  <a:cubicBezTo>
                    <a:pt x="257" y="123"/>
                    <a:pt x="262" y="136"/>
                    <a:pt x="263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0" y="145"/>
                    <a:pt x="218" y="140"/>
                    <a:pt x="215" y="136"/>
                  </a:cubicBezTo>
                  <a:cubicBezTo>
                    <a:pt x="208" y="128"/>
                    <a:pt x="176" y="128"/>
                    <a:pt x="167" y="134"/>
                  </a:cubicBezTo>
                  <a:cubicBezTo>
                    <a:pt x="161" y="139"/>
                    <a:pt x="160" y="151"/>
                    <a:pt x="167" y="156"/>
                  </a:cubicBezTo>
                  <a:cubicBezTo>
                    <a:pt x="175" y="162"/>
                    <a:pt x="205" y="167"/>
                    <a:pt x="217" y="171"/>
                  </a:cubicBezTo>
                  <a:cubicBezTo>
                    <a:pt x="232" y="176"/>
                    <a:pt x="244" y="181"/>
                    <a:pt x="251" y="188"/>
                  </a:cubicBezTo>
                  <a:cubicBezTo>
                    <a:pt x="261" y="197"/>
                    <a:pt x="266" y="208"/>
                    <a:pt x="266" y="223"/>
                  </a:cubicBezTo>
                  <a:cubicBezTo>
                    <a:pt x="266" y="227"/>
                    <a:pt x="266" y="231"/>
                    <a:pt x="265" y="234"/>
                  </a:cubicBezTo>
                  <a:cubicBezTo>
                    <a:pt x="263" y="238"/>
                    <a:pt x="261" y="242"/>
                    <a:pt x="259" y="246"/>
                  </a:cubicBezTo>
                  <a:cubicBezTo>
                    <a:pt x="247" y="240"/>
                    <a:pt x="235" y="235"/>
                    <a:pt x="222" y="230"/>
                  </a:cubicBezTo>
                  <a:cubicBezTo>
                    <a:pt x="223" y="225"/>
                    <a:pt x="221" y="220"/>
                    <a:pt x="217" y="217"/>
                  </a:cubicBezTo>
                  <a:cubicBezTo>
                    <a:pt x="200" y="204"/>
                    <a:pt x="158" y="207"/>
                    <a:pt x="133" y="185"/>
                  </a:cubicBezTo>
                  <a:close/>
                  <a:moveTo>
                    <a:pt x="191" y="39"/>
                  </a:moveTo>
                  <a:cubicBezTo>
                    <a:pt x="149" y="39"/>
                    <a:pt x="111" y="56"/>
                    <a:pt x="83" y="83"/>
                  </a:cubicBezTo>
                  <a:cubicBezTo>
                    <a:pt x="56" y="111"/>
                    <a:pt x="39" y="149"/>
                    <a:pt x="39" y="191"/>
                  </a:cubicBezTo>
                  <a:cubicBezTo>
                    <a:pt x="39" y="205"/>
                    <a:pt x="40" y="219"/>
                    <a:pt x="44" y="231"/>
                  </a:cubicBezTo>
                  <a:cubicBezTo>
                    <a:pt x="32" y="236"/>
                    <a:pt x="20" y="241"/>
                    <a:pt x="9" y="247"/>
                  </a:cubicBezTo>
                  <a:cubicBezTo>
                    <a:pt x="3" y="229"/>
                    <a:pt x="0" y="210"/>
                    <a:pt x="0" y="191"/>
                  </a:cubicBezTo>
                  <a:cubicBezTo>
                    <a:pt x="0" y="138"/>
                    <a:pt x="22" y="91"/>
                    <a:pt x="56" y="56"/>
                  </a:cubicBezTo>
                  <a:cubicBezTo>
                    <a:pt x="91" y="22"/>
                    <a:pt x="138" y="0"/>
                    <a:pt x="191" y="0"/>
                  </a:cubicBezTo>
                  <a:cubicBezTo>
                    <a:pt x="244" y="0"/>
                    <a:pt x="291" y="22"/>
                    <a:pt x="326" y="56"/>
                  </a:cubicBezTo>
                  <a:cubicBezTo>
                    <a:pt x="347" y="77"/>
                    <a:pt x="363" y="103"/>
                    <a:pt x="372" y="132"/>
                  </a:cubicBezTo>
                  <a:cubicBezTo>
                    <a:pt x="361" y="138"/>
                    <a:pt x="349" y="145"/>
                    <a:pt x="339" y="152"/>
                  </a:cubicBezTo>
                  <a:cubicBezTo>
                    <a:pt x="332" y="126"/>
                    <a:pt x="318" y="102"/>
                    <a:pt x="299" y="83"/>
                  </a:cubicBezTo>
                  <a:cubicBezTo>
                    <a:pt x="271" y="56"/>
                    <a:pt x="233" y="39"/>
                    <a:pt x="191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183208" y="766203"/>
              <a:ext cx="251576" cy="263409"/>
            </a:xfrm>
            <a:custGeom>
              <a:avLst/>
              <a:gdLst>
                <a:gd name="T0" fmla="*/ 41 w 388"/>
                <a:gd name="T1" fmla="*/ 59 h 406"/>
                <a:gd name="T2" fmla="*/ 185 w 388"/>
                <a:gd name="T3" fmla="*/ 0 h 406"/>
                <a:gd name="T4" fmla="*/ 329 w 388"/>
                <a:gd name="T5" fmla="*/ 59 h 406"/>
                <a:gd name="T6" fmla="*/ 388 w 388"/>
                <a:gd name="T7" fmla="*/ 203 h 406"/>
                <a:gd name="T8" fmla="*/ 329 w 388"/>
                <a:gd name="T9" fmla="*/ 347 h 406"/>
                <a:gd name="T10" fmla="*/ 185 w 388"/>
                <a:gd name="T11" fmla="*/ 406 h 406"/>
                <a:gd name="T12" fmla="*/ 111 w 388"/>
                <a:gd name="T13" fmla="*/ 393 h 406"/>
                <a:gd name="T14" fmla="*/ 116 w 388"/>
                <a:gd name="T15" fmla="*/ 342 h 406"/>
                <a:gd name="T16" fmla="*/ 36 w 388"/>
                <a:gd name="T17" fmla="*/ 149 h 406"/>
                <a:gd name="T18" fmla="*/ 0 w 388"/>
                <a:gd name="T19" fmla="*/ 119 h 406"/>
                <a:gd name="T20" fmla="*/ 41 w 388"/>
                <a:gd name="T21" fmla="*/ 59 h 406"/>
                <a:gd name="T22" fmla="*/ 123 w 388"/>
                <a:gd name="T23" fmla="*/ 197 h 406"/>
                <a:gd name="T24" fmla="*/ 107 w 388"/>
                <a:gd name="T25" fmla="*/ 161 h 406"/>
                <a:gd name="T26" fmla="*/ 126 w 388"/>
                <a:gd name="T27" fmla="*/ 121 h 406"/>
                <a:gd name="T28" fmla="*/ 173 w 388"/>
                <a:gd name="T29" fmla="*/ 105 h 406"/>
                <a:gd name="T30" fmla="*/ 173 w 388"/>
                <a:gd name="T31" fmla="*/ 88 h 406"/>
                <a:gd name="T32" fmla="*/ 200 w 388"/>
                <a:gd name="T33" fmla="*/ 88 h 406"/>
                <a:gd name="T34" fmla="*/ 200 w 388"/>
                <a:gd name="T35" fmla="*/ 104 h 406"/>
                <a:gd name="T36" fmla="*/ 244 w 388"/>
                <a:gd name="T37" fmla="*/ 120 h 406"/>
                <a:gd name="T38" fmla="*/ 262 w 388"/>
                <a:gd name="T39" fmla="*/ 161 h 406"/>
                <a:gd name="T40" fmla="*/ 217 w 388"/>
                <a:gd name="T41" fmla="*/ 161 h 406"/>
                <a:gd name="T42" fmla="*/ 211 w 388"/>
                <a:gd name="T43" fmla="*/ 144 h 406"/>
                <a:gd name="T44" fmla="*/ 160 w 388"/>
                <a:gd name="T45" fmla="*/ 142 h 406"/>
                <a:gd name="T46" fmla="*/ 159 w 388"/>
                <a:gd name="T47" fmla="*/ 165 h 406"/>
                <a:gd name="T48" fmla="*/ 213 w 388"/>
                <a:gd name="T49" fmla="*/ 181 h 406"/>
                <a:gd name="T50" fmla="*/ 250 w 388"/>
                <a:gd name="T51" fmla="*/ 200 h 406"/>
                <a:gd name="T52" fmla="*/ 265 w 388"/>
                <a:gd name="T53" fmla="*/ 237 h 406"/>
                <a:gd name="T54" fmla="*/ 248 w 388"/>
                <a:gd name="T55" fmla="*/ 279 h 406"/>
                <a:gd name="T56" fmla="*/ 198 w 388"/>
                <a:gd name="T57" fmla="*/ 296 h 406"/>
                <a:gd name="T58" fmla="*/ 198 w 388"/>
                <a:gd name="T59" fmla="*/ 318 h 406"/>
                <a:gd name="T60" fmla="*/ 172 w 388"/>
                <a:gd name="T61" fmla="*/ 318 h 406"/>
                <a:gd name="T62" fmla="*/ 172 w 388"/>
                <a:gd name="T63" fmla="*/ 296 h 406"/>
                <a:gd name="T64" fmla="*/ 123 w 388"/>
                <a:gd name="T65" fmla="*/ 279 h 406"/>
                <a:gd name="T66" fmla="*/ 105 w 388"/>
                <a:gd name="T67" fmla="*/ 233 h 406"/>
                <a:gd name="T68" fmla="*/ 152 w 388"/>
                <a:gd name="T69" fmla="*/ 233 h 406"/>
                <a:gd name="T70" fmla="*/ 158 w 388"/>
                <a:gd name="T71" fmla="*/ 254 h 406"/>
                <a:gd name="T72" fmla="*/ 212 w 388"/>
                <a:gd name="T73" fmla="*/ 256 h 406"/>
                <a:gd name="T74" fmla="*/ 213 w 388"/>
                <a:gd name="T75" fmla="*/ 231 h 406"/>
                <a:gd name="T76" fmla="*/ 123 w 388"/>
                <a:gd name="T77" fmla="*/ 1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8" h="406">
                  <a:moveTo>
                    <a:pt x="41" y="59"/>
                  </a:moveTo>
                  <a:cubicBezTo>
                    <a:pt x="78" y="22"/>
                    <a:pt x="129" y="0"/>
                    <a:pt x="185" y="0"/>
                  </a:cubicBezTo>
                  <a:cubicBezTo>
                    <a:pt x="241" y="0"/>
                    <a:pt x="292" y="22"/>
                    <a:pt x="329" y="59"/>
                  </a:cubicBezTo>
                  <a:cubicBezTo>
                    <a:pt x="366" y="96"/>
                    <a:pt x="388" y="147"/>
                    <a:pt x="388" y="203"/>
                  </a:cubicBezTo>
                  <a:cubicBezTo>
                    <a:pt x="388" y="259"/>
                    <a:pt x="366" y="310"/>
                    <a:pt x="329" y="347"/>
                  </a:cubicBezTo>
                  <a:cubicBezTo>
                    <a:pt x="292" y="384"/>
                    <a:pt x="241" y="406"/>
                    <a:pt x="185" y="406"/>
                  </a:cubicBezTo>
                  <a:cubicBezTo>
                    <a:pt x="159" y="406"/>
                    <a:pt x="134" y="401"/>
                    <a:pt x="111" y="393"/>
                  </a:cubicBezTo>
                  <a:cubicBezTo>
                    <a:pt x="114" y="376"/>
                    <a:pt x="116" y="359"/>
                    <a:pt x="116" y="342"/>
                  </a:cubicBezTo>
                  <a:cubicBezTo>
                    <a:pt x="116" y="270"/>
                    <a:pt x="87" y="200"/>
                    <a:pt x="36" y="149"/>
                  </a:cubicBezTo>
                  <a:cubicBezTo>
                    <a:pt x="25" y="138"/>
                    <a:pt x="13" y="128"/>
                    <a:pt x="0" y="119"/>
                  </a:cubicBezTo>
                  <a:cubicBezTo>
                    <a:pt x="10" y="96"/>
                    <a:pt x="24" y="76"/>
                    <a:pt x="41" y="59"/>
                  </a:cubicBezTo>
                  <a:close/>
                  <a:moveTo>
                    <a:pt x="123" y="197"/>
                  </a:moveTo>
                  <a:cubicBezTo>
                    <a:pt x="112" y="188"/>
                    <a:pt x="107" y="176"/>
                    <a:pt x="107" y="161"/>
                  </a:cubicBezTo>
                  <a:cubicBezTo>
                    <a:pt x="107" y="144"/>
                    <a:pt x="113" y="131"/>
                    <a:pt x="126" y="121"/>
                  </a:cubicBezTo>
                  <a:cubicBezTo>
                    <a:pt x="138" y="111"/>
                    <a:pt x="152" y="105"/>
                    <a:pt x="173" y="105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200" y="88"/>
                    <a:pt x="200" y="88"/>
                    <a:pt x="200" y="88"/>
                  </a:cubicBezTo>
                  <a:cubicBezTo>
                    <a:pt x="200" y="104"/>
                    <a:pt x="200" y="104"/>
                    <a:pt x="200" y="104"/>
                  </a:cubicBezTo>
                  <a:cubicBezTo>
                    <a:pt x="220" y="105"/>
                    <a:pt x="233" y="110"/>
                    <a:pt x="244" y="120"/>
                  </a:cubicBezTo>
                  <a:cubicBezTo>
                    <a:pt x="255" y="130"/>
                    <a:pt x="261" y="143"/>
                    <a:pt x="262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6" y="154"/>
                    <a:pt x="214" y="148"/>
                    <a:pt x="211" y="144"/>
                  </a:cubicBezTo>
                  <a:cubicBezTo>
                    <a:pt x="203" y="135"/>
                    <a:pt x="168" y="135"/>
                    <a:pt x="160" y="142"/>
                  </a:cubicBezTo>
                  <a:cubicBezTo>
                    <a:pt x="152" y="147"/>
                    <a:pt x="152" y="160"/>
                    <a:pt x="159" y="165"/>
                  </a:cubicBezTo>
                  <a:cubicBezTo>
                    <a:pt x="168" y="172"/>
                    <a:pt x="200" y="177"/>
                    <a:pt x="213" y="181"/>
                  </a:cubicBezTo>
                  <a:cubicBezTo>
                    <a:pt x="229" y="186"/>
                    <a:pt x="242" y="193"/>
                    <a:pt x="250" y="200"/>
                  </a:cubicBezTo>
                  <a:cubicBezTo>
                    <a:pt x="260" y="209"/>
                    <a:pt x="265" y="221"/>
                    <a:pt x="265" y="237"/>
                  </a:cubicBezTo>
                  <a:cubicBezTo>
                    <a:pt x="265" y="256"/>
                    <a:pt x="260" y="270"/>
                    <a:pt x="248" y="279"/>
                  </a:cubicBezTo>
                  <a:cubicBezTo>
                    <a:pt x="236" y="289"/>
                    <a:pt x="222" y="295"/>
                    <a:pt x="198" y="296"/>
                  </a:cubicBezTo>
                  <a:cubicBezTo>
                    <a:pt x="198" y="318"/>
                    <a:pt x="198" y="318"/>
                    <a:pt x="198" y="318"/>
                  </a:cubicBezTo>
                  <a:cubicBezTo>
                    <a:pt x="172" y="318"/>
                    <a:pt x="172" y="318"/>
                    <a:pt x="172" y="318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50" y="295"/>
                    <a:pt x="136" y="290"/>
                    <a:pt x="123" y="279"/>
                  </a:cubicBezTo>
                  <a:cubicBezTo>
                    <a:pt x="111" y="268"/>
                    <a:pt x="105" y="252"/>
                    <a:pt x="105" y="233"/>
                  </a:cubicBezTo>
                  <a:cubicBezTo>
                    <a:pt x="152" y="233"/>
                    <a:pt x="152" y="233"/>
                    <a:pt x="152" y="233"/>
                  </a:cubicBezTo>
                  <a:cubicBezTo>
                    <a:pt x="153" y="243"/>
                    <a:pt x="155" y="250"/>
                    <a:pt x="158" y="254"/>
                  </a:cubicBezTo>
                  <a:cubicBezTo>
                    <a:pt x="167" y="265"/>
                    <a:pt x="203" y="263"/>
                    <a:pt x="212" y="256"/>
                  </a:cubicBezTo>
                  <a:cubicBezTo>
                    <a:pt x="220" y="251"/>
                    <a:pt x="221" y="237"/>
                    <a:pt x="213" y="231"/>
                  </a:cubicBezTo>
                  <a:cubicBezTo>
                    <a:pt x="195" y="216"/>
                    <a:pt x="150" y="220"/>
                    <a:pt x="123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38"/>
            <p:cNvSpPr>
              <a:spLocks noEditPoints="1"/>
            </p:cNvSpPr>
            <p:nvPr/>
          </p:nvSpPr>
          <p:spPr bwMode="auto">
            <a:xfrm>
              <a:off x="5928340" y="836444"/>
              <a:ext cx="304799" cy="304566"/>
            </a:xfrm>
            <a:custGeom>
              <a:avLst/>
              <a:gdLst>
                <a:gd name="T0" fmla="*/ 235 w 470"/>
                <a:gd name="T1" fmla="*/ 57 h 470"/>
                <a:gd name="T2" fmla="*/ 109 w 470"/>
                <a:gd name="T3" fmla="*/ 109 h 470"/>
                <a:gd name="T4" fmla="*/ 57 w 470"/>
                <a:gd name="T5" fmla="*/ 235 h 470"/>
                <a:gd name="T6" fmla="*/ 109 w 470"/>
                <a:gd name="T7" fmla="*/ 361 h 470"/>
                <a:gd name="T8" fmla="*/ 235 w 470"/>
                <a:gd name="T9" fmla="*/ 413 h 470"/>
                <a:gd name="T10" fmla="*/ 361 w 470"/>
                <a:gd name="T11" fmla="*/ 361 h 470"/>
                <a:gd name="T12" fmla="*/ 413 w 470"/>
                <a:gd name="T13" fmla="*/ 235 h 470"/>
                <a:gd name="T14" fmla="*/ 361 w 470"/>
                <a:gd name="T15" fmla="*/ 109 h 470"/>
                <a:gd name="T16" fmla="*/ 235 w 470"/>
                <a:gd name="T17" fmla="*/ 57 h 470"/>
                <a:gd name="T18" fmla="*/ 170 w 470"/>
                <a:gd name="T19" fmla="*/ 228 h 470"/>
                <a:gd name="T20" fmla="*/ 154 w 470"/>
                <a:gd name="T21" fmla="*/ 191 h 470"/>
                <a:gd name="T22" fmla="*/ 173 w 470"/>
                <a:gd name="T23" fmla="*/ 149 h 470"/>
                <a:gd name="T24" fmla="*/ 222 w 470"/>
                <a:gd name="T25" fmla="*/ 132 h 470"/>
                <a:gd name="T26" fmla="*/ 222 w 470"/>
                <a:gd name="T27" fmla="*/ 114 h 470"/>
                <a:gd name="T28" fmla="*/ 251 w 470"/>
                <a:gd name="T29" fmla="*/ 114 h 470"/>
                <a:gd name="T30" fmla="*/ 251 w 470"/>
                <a:gd name="T31" fmla="*/ 132 h 470"/>
                <a:gd name="T32" fmla="*/ 296 w 470"/>
                <a:gd name="T33" fmla="*/ 148 h 470"/>
                <a:gd name="T34" fmla="*/ 314 w 470"/>
                <a:gd name="T35" fmla="*/ 190 h 470"/>
                <a:gd name="T36" fmla="*/ 267 w 470"/>
                <a:gd name="T37" fmla="*/ 190 h 470"/>
                <a:gd name="T38" fmla="*/ 262 w 470"/>
                <a:gd name="T39" fmla="*/ 173 h 470"/>
                <a:gd name="T40" fmla="*/ 208 w 470"/>
                <a:gd name="T41" fmla="*/ 171 h 470"/>
                <a:gd name="T42" fmla="*/ 208 w 470"/>
                <a:gd name="T43" fmla="*/ 196 h 470"/>
                <a:gd name="T44" fmla="*/ 264 w 470"/>
                <a:gd name="T45" fmla="*/ 212 h 470"/>
                <a:gd name="T46" fmla="*/ 302 w 470"/>
                <a:gd name="T47" fmla="*/ 231 h 470"/>
                <a:gd name="T48" fmla="*/ 318 w 470"/>
                <a:gd name="T49" fmla="*/ 271 h 470"/>
                <a:gd name="T50" fmla="*/ 300 w 470"/>
                <a:gd name="T51" fmla="*/ 314 h 470"/>
                <a:gd name="T52" fmla="*/ 248 w 470"/>
                <a:gd name="T53" fmla="*/ 333 h 470"/>
                <a:gd name="T54" fmla="*/ 248 w 470"/>
                <a:gd name="T55" fmla="*/ 355 h 470"/>
                <a:gd name="T56" fmla="*/ 219 w 470"/>
                <a:gd name="T57" fmla="*/ 355 h 470"/>
                <a:gd name="T58" fmla="*/ 219 w 470"/>
                <a:gd name="T59" fmla="*/ 333 h 470"/>
                <a:gd name="T60" fmla="*/ 171 w 470"/>
                <a:gd name="T61" fmla="*/ 313 h 470"/>
                <a:gd name="T62" fmla="*/ 151 w 470"/>
                <a:gd name="T63" fmla="*/ 266 h 470"/>
                <a:gd name="T64" fmla="*/ 201 w 470"/>
                <a:gd name="T65" fmla="*/ 266 h 470"/>
                <a:gd name="T66" fmla="*/ 207 w 470"/>
                <a:gd name="T67" fmla="*/ 288 h 470"/>
                <a:gd name="T68" fmla="*/ 263 w 470"/>
                <a:gd name="T69" fmla="*/ 290 h 470"/>
                <a:gd name="T70" fmla="*/ 264 w 470"/>
                <a:gd name="T71" fmla="*/ 264 h 470"/>
                <a:gd name="T72" fmla="*/ 170 w 470"/>
                <a:gd name="T73" fmla="*/ 228 h 470"/>
                <a:gd name="T74" fmla="*/ 69 w 470"/>
                <a:gd name="T75" fmla="*/ 69 h 470"/>
                <a:gd name="T76" fmla="*/ 235 w 470"/>
                <a:gd name="T77" fmla="*/ 0 h 470"/>
                <a:gd name="T78" fmla="*/ 401 w 470"/>
                <a:gd name="T79" fmla="*/ 69 h 470"/>
                <a:gd name="T80" fmla="*/ 470 w 470"/>
                <a:gd name="T81" fmla="*/ 235 h 470"/>
                <a:gd name="T82" fmla="*/ 401 w 470"/>
                <a:gd name="T83" fmla="*/ 401 h 470"/>
                <a:gd name="T84" fmla="*/ 235 w 470"/>
                <a:gd name="T85" fmla="*/ 470 h 470"/>
                <a:gd name="T86" fmla="*/ 69 w 470"/>
                <a:gd name="T87" fmla="*/ 401 h 470"/>
                <a:gd name="T88" fmla="*/ 0 w 470"/>
                <a:gd name="T89" fmla="*/ 235 h 470"/>
                <a:gd name="T90" fmla="*/ 69 w 470"/>
                <a:gd name="T91" fmla="*/ 69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0" h="470">
                  <a:moveTo>
                    <a:pt x="235" y="57"/>
                  </a:moveTo>
                  <a:cubicBezTo>
                    <a:pt x="186" y="57"/>
                    <a:pt x="141" y="77"/>
                    <a:pt x="109" y="109"/>
                  </a:cubicBezTo>
                  <a:cubicBezTo>
                    <a:pt x="77" y="141"/>
                    <a:pt x="57" y="186"/>
                    <a:pt x="57" y="235"/>
                  </a:cubicBezTo>
                  <a:cubicBezTo>
                    <a:pt x="57" y="284"/>
                    <a:pt x="77" y="328"/>
                    <a:pt x="109" y="361"/>
                  </a:cubicBezTo>
                  <a:cubicBezTo>
                    <a:pt x="141" y="393"/>
                    <a:pt x="186" y="413"/>
                    <a:pt x="235" y="413"/>
                  </a:cubicBezTo>
                  <a:cubicBezTo>
                    <a:pt x="284" y="413"/>
                    <a:pt x="328" y="393"/>
                    <a:pt x="361" y="361"/>
                  </a:cubicBezTo>
                  <a:cubicBezTo>
                    <a:pt x="393" y="328"/>
                    <a:pt x="413" y="284"/>
                    <a:pt x="413" y="235"/>
                  </a:cubicBezTo>
                  <a:cubicBezTo>
                    <a:pt x="413" y="186"/>
                    <a:pt x="393" y="141"/>
                    <a:pt x="361" y="109"/>
                  </a:cubicBezTo>
                  <a:cubicBezTo>
                    <a:pt x="328" y="77"/>
                    <a:pt x="284" y="57"/>
                    <a:pt x="235" y="57"/>
                  </a:cubicBezTo>
                  <a:close/>
                  <a:moveTo>
                    <a:pt x="170" y="228"/>
                  </a:moveTo>
                  <a:cubicBezTo>
                    <a:pt x="159" y="219"/>
                    <a:pt x="154" y="207"/>
                    <a:pt x="154" y="191"/>
                  </a:cubicBezTo>
                  <a:cubicBezTo>
                    <a:pt x="154" y="174"/>
                    <a:pt x="160" y="160"/>
                    <a:pt x="173" y="149"/>
                  </a:cubicBezTo>
                  <a:cubicBezTo>
                    <a:pt x="186" y="139"/>
                    <a:pt x="200" y="133"/>
                    <a:pt x="222" y="132"/>
                  </a:cubicBezTo>
                  <a:cubicBezTo>
                    <a:pt x="222" y="114"/>
                    <a:pt x="222" y="114"/>
                    <a:pt x="222" y="114"/>
                  </a:cubicBezTo>
                  <a:cubicBezTo>
                    <a:pt x="251" y="114"/>
                    <a:pt x="251" y="114"/>
                    <a:pt x="251" y="114"/>
                  </a:cubicBezTo>
                  <a:cubicBezTo>
                    <a:pt x="251" y="132"/>
                    <a:pt x="251" y="132"/>
                    <a:pt x="251" y="132"/>
                  </a:cubicBezTo>
                  <a:cubicBezTo>
                    <a:pt x="272" y="133"/>
                    <a:pt x="284" y="138"/>
                    <a:pt x="296" y="148"/>
                  </a:cubicBezTo>
                  <a:cubicBezTo>
                    <a:pt x="308" y="158"/>
                    <a:pt x="313" y="172"/>
                    <a:pt x="314" y="190"/>
                  </a:cubicBezTo>
                  <a:cubicBezTo>
                    <a:pt x="267" y="190"/>
                    <a:pt x="267" y="190"/>
                    <a:pt x="267" y="190"/>
                  </a:cubicBezTo>
                  <a:cubicBezTo>
                    <a:pt x="266" y="182"/>
                    <a:pt x="265" y="177"/>
                    <a:pt x="262" y="173"/>
                  </a:cubicBezTo>
                  <a:cubicBezTo>
                    <a:pt x="254" y="164"/>
                    <a:pt x="218" y="164"/>
                    <a:pt x="208" y="171"/>
                  </a:cubicBezTo>
                  <a:cubicBezTo>
                    <a:pt x="201" y="177"/>
                    <a:pt x="200" y="190"/>
                    <a:pt x="208" y="196"/>
                  </a:cubicBezTo>
                  <a:cubicBezTo>
                    <a:pt x="217" y="203"/>
                    <a:pt x="250" y="208"/>
                    <a:pt x="264" y="212"/>
                  </a:cubicBezTo>
                  <a:cubicBezTo>
                    <a:pt x="281" y="218"/>
                    <a:pt x="294" y="224"/>
                    <a:pt x="302" y="231"/>
                  </a:cubicBezTo>
                  <a:cubicBezTo>
                    <a:pt x="313" y="241"/>
                    <a:pt x="318" y="254"/>
                    <a:pt x="318" y="271"/>
                  </a:cubicBezTo>
                  <a:cubicBezTo>
                    <a:pt x="319" y="290"/>
                    <a:pt x="312" y="304"/>
                    <a:pt x="300" y="314"/>
                  </a:cubicBezTo>
                  <a:cubicBezTo>
                    <a:pt x="288" y="325"/>
                    <a:pt x="272" y="332"/>
                    <a:pt x="248" y="333"/>
                  </a:cubicBezTo>
                  <a:cubicBezTo>
                    <a:pt x="248" y="355"/>
                    <a:pt x="248" y="355"/>
                    <a:pt x="248" y="355"/>
                  </a:cubicBezTo>
                  <a:cubicBezTo>
                    <a:pt x="219" y="355"/>
                    <a:pt x="219" y="355"/>
                    <a:pt x="219" y="355"/>
                  </a:cubicBezTo>
                  <a:cubicBezTo>
                    <a:pt x="219" y="333"/>
                    <a:pt x="219" y="333"/>
                    <a:pt x="219" y="333"/>
                  </a:cubicBezTo>
                  <a:cubicBezTo>
                    <a:pt x="196" y="333"/>
                    <a:pt x="183" y="325"/>
                    <a:pt x="171" y="313"/>
                  </a:cubicBezTo>
                  <a:cubicBezTo>
                    <a:pt x="158" y="302"/>
                    <a:pt x="151" y="286"/>
                    <a:pt x="151" y="266"/>
                  </a:cubicBezTo>
                  <a:cubicBezTo>
                    <a:pt x="201" y="266"/>
                    <a:pt x="201" y="266"/>
                    <a:pt x="201" y="266"/>
                  </a:cubicBezTo>
                  <a:cubicBezTo>
                    <a:pt x="202" y="276"/>
                    <a:pt x="204" y="283"/>
                    <a:pt x="207" y="288"/>
                  </a:cubicBezTo>
                  <a:cubicBezTo>
                    <a:pt x="216" y="299"/>
                    <a:pt x="254" y="297"/>
                    <a:pt x="263" y="290"/>
                  </a:cubicBezTo>
                  <a:cubicBezTo>
                    <a:pt x="272" y="284"/>
                    <a:pt x="272" y="271"/>
                    <a:pt x="264" y="264"/>
                  </a:cubicBezTo>
                  <a:cubicBezTo>
                    <a:pt x="245" y="249"/>
                    <a:pt x="198" y="252"/>
                    <a:pt x="170" y="228"/>
                  </a:cubicBezTo>
                  <a:close/>
                  <a:moveTo>
                    <a:pt x="69" y="69"/>
                  </a:moveTo>
                  <a:cubicBezTo>
                    <a:pt x="111" y="26"/>
                    <a:pt x="170" y="0"/>
                    <a:pt x="235" y="0"/>
                  </a:cubicBezTo>
                  <a:cubicBezTo>
                    <a:pt x="300" y="0"/>
                    <a:pt x="359" y="26"/>
                    <a:pt x="401" y="69"/>
                  </a:cubicBezTo>
                  <a:cubicBezTo>
                    <a:pt x="444" y="111"/>
                    <a:pt x="470" y="170"/>
                    <a:pt x="470" y="235"/>
                  </a:cubicBezTo>
                  <a:cubicBezTo>
                    <a:pt x="470" y="300"/>
                    <a:pt x="444" y="359"/>
                    <a:pt x="401" y="401"/>
                  </a:cubicBezTo>
                  <a:cubicBezTo>
                    <a:pt x="359" y="444"/>
                    <a:pt x="300" y="470"/>
                    <a:pt x="235" y="470"/>
                  </a:cubicBezTo>
                  <a:cubicBezTo>
                    <a:pt x="170" y="470"/>
                    <a:pt x="111" y="444"/>
                    <a:pt x="69" y="401"/>
                  </a:cubicBezTo>
                  <a:cubicBezTo>
                    <a:pt x="26" y="359"/>
                    <a:pt x="0" y="300"/>
                    <a:pt x="0" y="235"/>
                  </a:cubicBezTo>
                  <a:cubicBezTo>
                    <a:pt x="0" y="170"/>
                    <a:pt x="26" y="111"/>
                    <a:pt x="6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9891" y="4517161"/>
            <a:ext cx="490612" cy="536441"/>
            <a:chOff x="697828" y="4453123"/>
            <a:chExt cx="229831" cy="251300"/>
          </a:xfrm>
          <a:solidFill>
            <a:schemeClr val="bg1">
              <a:lumMod val="95000"/>
            </a:schemeClr>
          </a:solidFill>
        </p:grpSpPr>
        <p:sp>
          <p:nvSpPr>
            <p:cNvPr id="20" name="Freeform 665"/>
            <p:cNvSpPr/>
            <p:nvPr/>
          </p:nvSpPr>
          <p:spPr bwMode="auto">
            <a:xfrm>
              <a:off x="697828" y="4453123"/>
              <a:ext cx="229831" cy="17745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666"/>
            <p:cNvSpPr>
              <a:spLocks noChangeArrowheads="1"/>
            </p:cNvSpPr>
            <p:nvPr/>
          </p:nvSpPr>
          <p:spPr bwMode="auto">
            <a:xfrm>
              <a:off x="718073" y="4643682"/>
              <a:ext cx="33343" cy="6074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Rectangle 667"/>
            <p:cNvSpPr>
              <a:spLocks noChangeArrowheads="1"/>
            </p:cNvSpPr>
            <p:nvPr/>
          </p:nvSpPr>
          <p:spPr bwMode="auto">
            <a:xfrm>
              <a:off x="772851" y="4613906"/>
              <a:ext cx="33343" cy="9051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668"/>
            <p:cNvSpPr>
              <a:spLocks noChangeArrowheads="1"/>
            </p:cNvSpPr>
            <p:nvPr/>
          </p:nvSpPr>
          <p:spPr bwMode="auto">
            <a:xfrm>
              <a:off x="828820" y="4584131"/>
              <a:ext cx="33343" cy="120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669"/>
            <p:cNvSpPr>
              <a:spLocks noChangeArrowheads="1"/>
            </p:cNvSpPr>
            <p:nvPr/>
          </p:nvSpPr>
          <p:spPr bwMode="auto">
            <a:xfrm>
              <a:off x="883598" y="4554357"/>
              <a:ext cx="33343" cy="15006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89" tIns="34295" rIns="68589" bIns="34295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76"/>
          <p:cNvSpPr txBox="1"/>
          <p:nvPr/>
        </p:nvSpPr>
        <p:spPr>
          <a:xfrm>
            <a:off x="7729326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729326" y="2109045"/>
            <a:ext cx="239852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729326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729326" y="5164576"/>
            <a:ext cx="239852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8458531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458531" y="3596063"/>
            <a:ext cx="239852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3311281" y="1739713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011300" y="2109045"/>
            <a:ext cx="239852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3311281" y="4795244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011300" y="5164576"/>
            <a:ext cx="239852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2576990" y="32267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277009" y="3596063"/>
            <a:ext cx="2398522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7493B1E-9E77-461C-A8F7-9FF1AFA0C71E}"/>
              </a:ext>
            </a:extLst>
          </p:cNvPr>
          <p:cNvGrpSpPr/>
          <p:nvPr/>
        </p:nvGrpSpPr>
        <p:grpSpPr>
          <a:xfrm>
            <a:off x="2439513" y="2070459"/>
            <a:ext cx="2502624" cy="2517596"/>
            <a:chOff x="2077903" y="1666875"/>
            <a:chExt cx="2862421" cy="2879546"/>
          </a:xfrm>
        </p:grpSpPr>
        <p:grpSp>
          <p:nvGrpSpPr>
            <p:cNvPr id="3" name="iṣľïḓe">
              <a:extLst>
                <a:ext uri="{FF2B5EF4-FFF2-40B4-BE49-F238E27FC236}">
                  <a16:creationId xmlns:a16="http://schemas.microsoft.com/office/drawing/2014/main" id="{C443B101-6A1D-46FA-8F74-7220FDA8EC00}"/>
                </a:ext>
              </a:extLst>
            </p:cNvPr>
            <p:cNvGrpSpPr/>
            <p:nvPr/>
          </p:nvGrpSpPr>
          <p:grpSpPr>
            <a:xfrm>
              <a:off x="2323479" y="1926172"/>
              <a:ext cx="2395286" cy="2393983"/>
              <a:chOff x="1833521" y="2498961"/>
              <a:chExt cx="2848032" cy="2846478"/>
            </a:xfrm>
          </p:grpSpPr>
          <p:sp>
            <p:nvSpPr>
              <p:cNvPr id="18" name="ïŝľïḑê">
                <a:extLst>
                  <a:ext uri="{FF2B5EF4-FFF2-40B4-BE49-F238E27FC236}">
                    <a16:creationId xmlns:a16="http://schemas.microsoft.com/office/drawing/2014/main" id="{6BF03E56-3EF8-4887-8F57-96F0E29A8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477" y="3110139"/>
                <a:ext cx="846963" cy="598769"/>
              </a:xfrm>
              <a:custGeom>
                <a:avLst/>
                <a:gdLst>
                  <a:gd name="T0" fmla="*/ 73 w 1093"/>
                  <a:gd name="T1" fmla="*/ 771 h 771"/>
                  <a:gd name="T2" fmla="*/ 1093 w 1093"/>
                  <a:gd name="T3" fmla="*/ 441 h 771"/>
                  <a:gd name="T4" fmla="*/ 1093 w 1093"/>
                  <a:gd name="T5" fmla="*/ 441 h 771"/>
                  <a:gd name="T6" fmla="*/ 1071 w 1093"/>
                  <a:gd name="T7" fmla="*/ 381 h 771"/>
                  <a:gd name="T8" fmla="*/ 1047 w 1093"/>
                  <a:gd name="T9" fmla="*/ 324 h 771"/>
                  <a:gd name="T10" fmla="*/ 1022 w 1093"/>
                  <a:gd name="T11" fmla="*/ 267 h 771"/>
                  <a:gd name="T12" fmla="*/ 995 w 1093"/>
                  <a:gd name="T13" fmla="*/ 211 h 771"/>
                  <a:gd name="T14" fmla="*/ 965 w 1093"/>
                  <a:gd name="T15" fmla="*/ 157 h 771"/>
                  <a:gd name="T16" fmla="*/ 934 w 1093"/>
                  <a:gd name="T17" fmla="*/ 103 h 771"/>
                  <a:gd name="T18" fmla="*/ 902 w 1093"/>
                  <a:gd name="T19" fmla="*/ 51 h 771"/>
                  <a:gd name="T20" fmla="*/ 868 w 1093"/>
                  <a:gd name="T21" fmla="*/ 0 h 771"/>
                  <a:gd name="T22" fmla="*/ 0 w 1093"/>
                  <a:gd name="T23" fmla="*/ 630 h 771"/>
                  <a:gd name="T24" fmla="*/ 0 w 1093"/>
                  <a:gd name="T25" fmla="*/ 630 h 771"/>
                  <a:gd name="T26" fmla="*/ 20 w 1093"/>
                  <a:gd name="T27" fmla="*/ 664 h 771"/>
                  <a:gd name="T28" fmla="*/ 39 w 1093"/>
                  <a:gd name="T29" fmla="*/ 699 h 771"/>
                  <a:gd name="T30" fmla="*/ 57 w 1093"/>
                  <a:gd name="T31" fmla="*/ 735 h 771"/>
                  <a:gd name="T32" fmla="*/ 73 w 1093"/>
                  <a:gd name="T33" fmla="*/ 771 h 771"/>
                  <a:gd name="T34" fmla="*/ 73 w 1093"/>
                  <a:gd name="T3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73" y="771"/>
                    </a:moveTo>
                    <a:lnTo>
                      <a:pt x="1093" y="441"/>
                    </a:lnTo>
                    <a:lnTo>
                      <a:pt x="1093" y="441"/>
                    </a:lnTo>
                    <a:lnTo>
                      <a:pt x="1071" y="381"/>
                    </a:lnTo>
                    <a:lnTo>
                      <a:pt x="1047" y="324"/>
                    </a:lnTo>
                    <a:lnTo>
                      <a:pt x="1022" y="267"/>
                    </a:lnTo>
                    <a:lnTo>
                      <a:pt x="995" y="211"/>
                    </a:lnTo>
                    <a:lnTo>
                      <a:pt x="965" y="157"/>
                    </a:lnTo>
                    <a:lnTo>
                      <a:pt x="934" y="103"/>
                    </a:lnTo>
                    <a:lnTo>
                      <a:pt x="902" y="51"/>
                    </a:lnTo>
                    <a:lnTo>
                      <a:pt x="868" y="0"/>
                    </a:lnTo>
                    <a:lnTo>
                      <a:pt x="0" y="630"/>
                    </a:lnTo>
                    <a:lnTo>
                      <a:pt x="0" y="630"/>
                    </a:lnTo>
                    <a:lnTo>
                      <a:pt x="20" y="664"/>
                    </a:lnTo>
                    <a:lnTo>
                      <a:pt x="39" y="699"/>
                    </a:lnTo>
                    <a:lnTo>
                      <a:pt x="57" y="735"/>
                    </a:lnTo>
                    <a:lnTo>
                      <a:pt x="73" y="771"/>
                    </a:lnTo>
                    <a:lnTo>
                      <a:pt x="73" y="7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íślíḓe">
                <a:extLst>
                  <a:ext uri="{FF2B5EF4-FFF2-40B4-BE49-F238E27FC236}">
                    <a16:creationId xmlns:a16="http://schemas.microsoft.com/office/drawing/2014/main" id="{08719217-6D74-46A9-82A7-6B1A91130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61" y="2498961"/>
                <a:ext cx="380048" cy="850066"/>
              </a:xfrm>
              <a:custGeom>
                <a:avLst/>
                <a:gdLst>
                  <a:gd name="T0" fmla="*/ 158 w 490"/>
                  <a:gd name="T1" fmla="*/ 1097 h 1097"/>
                  <a:gd name="T2" fmla="*/ 490 w 490"/>
                  <a:gd name="T3" fmla="*/ 77 h 1097"/>
                  <a:gd name="T4" fmla="*/ 490 w 490"/>
                  <a:gd name="T5" fmla="*/ 77 h 1097"/>
                  <a:gd name="T6" fmla="*/ 430 w 490"/>
                  <a:gd name="T7" fmla="*/ 60 h 1097"/>
                  <a:gd name="T8" fmla="*/ 371 w 490"/>
                  <a:gd name="T9" fmla="*/ 46 h 1097"/>
                  <a:gd name="T10" fmla="*/ 311 w 490"/>
                  <a:gd name="T11" fmla="*/ 32 h 1097"/>
                  <a:gd name="T12" fmla="*/ 250 w 490"/>
                  <a:gd name="T13" fmla="*/ 22 h 1097"/>
                  <a:gd name="T14" fmla="*/ 188 w 490"/>
                  <a:gd name="T15" fmla="*/ 13 h 1097"/>
                  <a:gd name="T16" fmla="*/ 127 w 490"/>
                  <a:gd name="T17" fmla="*/ 7 h 1097"/>
                  <a:gd name="T18" fmla="*/ 63 w 490"/>
                  <a:gd name="T19" fmla="*/ 3 h 1097"/>
                  <a:gd name="T20" fmla="*/ 0 w 490"/>
                  <a:gd name="T21" fmla="*/ 0 h 1097"/>
                  <a:gd name="T22" fmla="*/ 0 w 490"/>
                  <a:gd name="T23" fmla="*/ 1072 h 1097"/>
                  <a:gd name="T24" fmla="*/ 0 w 490"/>
                  <a:gd name="T25" fmla="*/ 1072 h 1097"/>
                  <a:gd name="T26" fmla="*/ 41 w 490"/>
                  <a:gd name="T27" fmla="*/ 1075 h 1097"/>
                  <a:gd name="T28" fmla="*/ 80 w 490"/>
                  <a:gd name="T29" fmla="*/ 1080 h 1097"/>
                  <a:gd name="T30" fmla="*/ 119 w 490"/>
                  <a:gd name="T31" fmla="*/ 1087 h 1097"/>
                  <a:gd name="T32" fmla="*/ 158 w 490"/>
                  <a:gd name="T33" fmla="*/ 1097 h 1097"/>
                  <a:gd name="T34" fmla="*/ 158 w 490"/>
                  <a:gd name="T35" fmla="*/ 109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158" y="1097"/>
                    </a:moveTo>
                    <a:lnTo>
                      <a:pt x="490" y="77"/>
                    </a:lnTo>
                    <a:lnTo>
                      <a:pt x="490" y="77"/>
                    </a:lnTo>
                    <a:lnTo>
                      <a:pt x="430" y="60"/>
                    </a:lnTo>
                    <a:lnTo>
                      <a:pt x="371" y="46"/>
                    </a:lnTo>
                    <a:lnTo>
                      <a:pt x="311" y="32"/>
                    </a:lnTo>
                    <a:lnTo>
                      <a:pt x="250" y="22"/>
                    </a:lnTo>
                    <a:lnTo>
                      <a:pt x="188" y="13"/>
                    </a:lnTo>
                    <a:lnTo>
                      <a:pt x="127" y="7"/>
                    </a:lnTo>
                    <a:lnTo>
                      <a:pt x="63" y="3"/>
                    </a:lnTo>
                    <a:lnTo>
                      <a:pt x="0" y="0"/>
                    </a:lnTo>
                    <a:lnTo>
                      <a:pt x="0" y="1072"/>
                    </a:lnTo>
                    <a:lnTo>
                      <a:pt x="0" y="1072"/>
                    </a:lnTo>
                    <a:lnTo>
                      <a:pt x="41" y="1075"/>
                    </a:lnTo>
                    <a:lnTo>
                      <a:pt x="80" y="1080"/>
                    </a:lnTo>
                    <a:lnTo>
                      <a:pt x="119" y="1087"/>
                    </a:lnTo>
                    <a:lnTo>
                      <a:pt x="158" y="1097"/>
                    </a:lnTo>
                    <a:lnTo>
                      <a:pt x="158" y="10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ï$ḷíďê">
                <a:extLst>
                  <a:ext uri="{FF2B5EF4-FFF2-40B4-BE49-F238E27FC236}">
                    <a16:creationId xmlns:a16="http://schemas.microsoft.com/office/drawing/2014/main" id="{A4A1669E-858F-4592-B273-73B413C82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380" y="2789038"/>
                <a:ext cx="760095" cy="760095"/>
              </a:xfrm>
              <a:custGeom>
                <a:avLst/>
                <a:gdLst>
                  <a:gd name="T0" fmla="*/ 113 w 980"/>
                  <a:gd name="T1" fmla="*/ 981 h 981"/>
                  <a:gd name="T2" fmla="*/ 980 w 980"/>
                  <a:gd name="T3" fmla="*/ 349 h 981"/>
                  <a:gd name="T4" fmla="*/ 980 w 980"/>
                  <a:gd name="T5" fmla="*/ 349 h 981"/>
                  <a:gd name="T6" fmla="*/ 942 w 980"/>
                  <a:gd name="T7" fmla="*/ 301 h 981"/>
                  <a:gd name="T8" fmla="*/ 902 w 980"/>
                  <a:gd name="T9" fmla="*/ 254 h 981"/>
                  <a:gd name="T10" fmla="*/ 860 w 980"/>
                  <a:gd name="T11" fmla="*/ 208 h 981"/>
                  <a:gd name="T12" fmla="*/ 817 w 980"/>
                  <a:gd name="T13" fmla="*/ 162 h 981"/>
                  <a:gd name="T14" fmla="*/ 773 w 980"/>
                  <a:gd name="T15" fmla="*/ 119 h 981"/>
                  <a:gd name="T16" fmla="*/ 727 w 980"/>
                  <a:gd name="T17" fmla="*/ 78 h 981"/>
                  <a:gd name="T18" fmla="*/ 679 w 980"/>
                  <a:gd name="T19" fmla="*/ 39 h 981"/>
                  <a:gd name="T20" fmla="*/ 631 w 980"/>
                  <a:gd name="T21" fmla="*/ 0 h 981"/>
                  <a:gd name="T22" fmla="*/ 0 w 980"/>
                  <a:gd name="T23" fmla="*/ 868 h 981"/>
                  <a:gd name="T24" fmla="*/ 0 w 980"/>
                  <a:gd name="T25" fmla="*/ 868 h 981"/>
                  <a:gd name="T26" fmla="*/ 30 w 980"/>
                  <a:gd name="T27" fmla="*/ 893 h 981"/>
                  <a:gd name="T28" fmla="*/ 59 w 980"/>
                  <a:gd name="T29" fmla="*/ 921 h 981"/>
                  <a:gd name="T30" fmla="*/ 86 w 980"/>
                  <a:gd name="T31" fmla="*/ 950 h 981"/>
                  <a:gd name="T32" fmla="*/ 113 w 980"/>
                  <a:gd name="T33" fmla="*/ 981 h 981"/>
                  <a:gd name="T34" fmla="*/ 113 w 980"/>
                  <a:gd name="T35" fmla="*/ 981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113" y="981"/>
                    </a:moveTo>
                    <a:lnTo>
                      <a:pt x="980" y="349"/>
                    </a:lnTo>
                    <a:lnTo>
                      <a:pt x="980" y="349"/>
                    </a:lnTo>
                    <a:lnTo>
                      <a:pt x="942" y="301"/>
                    </a:lnTo>
                    <a:lnTo>
                      <a:pt x="902" y="254"/>
                    </a:lnTo>
                    <a:lnTo>
                      <a:pt x="860" y="208"/>
                    </a:lnTo>
                    <a:lnTo>
                      <a:pt x="817" y="162"/>
                    </a:lnTo>
                    <a:lnTo>
                      <a:pt x="773" y="119"/>
                    </a:lnTo>
                    <a:lnTo>
                      <a:pt x="727" y="78"/>
                    </a:lnTo>
                    <a:lnTo>
                      <a:pt x="679" y="39"/>
                    </a:lnTo>
                    <a:lnTo>
                      <a:pt x="631" y="0"/>
                    </a:lnTo>
                    <a:lnTo>
                      <a:pt x="0" y="868"/>
                    </a:lnTo>
                    <a:lnTo>
                      <a:pt x="0" y="868"/>
                    </a:lnTo>
                    <a:lnTo>
                      <a:pt x="30" y="893"/>
                    </a:lnTo>
                    <a:lnTo>
                      <a:pt x="59" y="921"/>
                    </a:lnTo>
                    <a:lnTo>
                      <a:pt x="86" y="950"/>
                    </a:lnTo>
                    <a:lnTo>
                      <a:pt x="113" y="981"/>
                    </a:lnTo>
                    <a:lnTo>
                      <a:pt x="113" y="9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ïşlïḋé">
                <a:extLst>
                  <a:ext uri="{FF2B5EF4-FFF2-40B4-BE49-F238E27FC236}">
                    <a16:creationId xmlns:a16="http://schemas.microsoft.com/office/drawing/2014/main" id="{9D61B290-199C-41B4-9D21-DEF67AC92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935" y="3511904"/>
                <a:ext cx="851618" cy="378496"/>
              </a:xfrm>
              <a:custGeom>
                <a:avLst/>
                <a:gdLst>
                  <a:gd name="T0" fmla="*/ 25 w 1098"/>
                  <a:gd name="T1" fmla="*/ 488 h 488"/>
                  <a:gd name="T2" fmla="*/ 1098 w 1098"/>
                  <a:gd name="T3" fmla="*/ 488 h 488"/>
                  <a:gd name="T4" fmla="*/ 1098 w 1098"/>
                  <a:gd name="T5" fmla="*/ 488 h 488"/>
                  <a:gd name="T6" fmla="*/ 1095 w 1098"/>
                  <a:gd name="T7" fmla="*/ 425 h 488"/>
                  <a:gd name="T8" fmla="*/ 1090 w 1098"/>
                  <a:gd name="T9" fmla="*/ 363 h 488"/>
                  <a:gd name="T10" fmla="*/ 1085 w 1098"/>
                  <a:gd name="T11" fmla="*/ 300 h 488"/>
                  <a:gd name="T12" fmla="*/ 1075 w 1098"/>
                  <a:gd name="T13" fmla="*/ 239 h 488"/>
                  <a:gd name="T14" fmla="*/ 1064 w 1098"/>
                  <a:gd name="T15" fmla="*/ 178 h 488"/>
                  <a:gd name="T16" fmla="*/ 1052 w 1098"/>
                  <a:gd name="T17" fmla="*/ 118 h 488"/>
                  <a:gd name="T18" fmla="*/ 1038 w 1098"/>
                  <a:gd name="T19" fmla="*/ 58 h 488"/>
                  <a:gd name="T20" fmla="*/ 1020 w 1098"/>
                  <a:gd name="T21" fmla="*/ 0 h 488"/>
                  <a:gd name="T22" fmla="*/ 0 w 1098"/>
                  <a:gd name="T23" fmla="*/ 331 h 488"/>
                  <a:gd name="T24" fmla="*/ 0 w 1098"/>
                  <a:gd name="T25" fmla="*/ 331 h 488"/>
                  <a:gd name="T26" fmla="*/ 9 w 1098"/>
                  <a:gd name="T27" fmla="*/ 370 h 488"/>
                  <a:gd name="T28" fmla="*/ 16 w 1098"/>
                  <a:gd name="T29" fmla="*/ 409 h 488"/>
                  <a:gd name="T30" fmla="*/ 21 w 1098"/>
                  <a:gd name="T31" fmla="*/ 448 h 488"/>
                  <a:gd name="T32" fmla="*/ 25 w 1098"/>
                  <a:gd name="T33" fmla="*/ 488 h 488"/>
                  <a:gd name="T34" fmla="*/ 25 w 1098"/>
                  <a:gd name="T35" fmla="*/ 48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25" y="488"/>
                    </a:moveTo>
                    <a:lnTo>
                      <a:pt x="1098" y="488"/>
                    </a:lnTo>
                    <a:lnTo>
                      <a:pt x="1098" y="488"/>
                    </a:lnTo>
                    <a:lnTo>
                      <a:pt x="1095" y="425"/>
                    </a:lnTo>
                    <a:lnTo>
                      <a:pt x="1090" y="363"/>
                    </a:lnTo>
                    <a:lnTo>
                      <a:pt x="1085" y="300"/>
                    </a:lnTo>
                    <a:lnTo>
                      <a:pt x="1075" y="239"/>
                    </a:lnTo>
                    <a:lnTo>
                      <a:pt x="1064" y="178"/>
                    </a:lnTo>
                    <a:lnTo>
                      <a:pt x="1052" y="118"/>
                    </a:lnTo>
                    <a:lnTo>
                      <a:pt x="1038" y="58"/>
                    </a:lnTo>
                    <a:lnTo>
                      <a:pt x="1020" y="0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9" y="370"/>
                    </a:lnTo>
                    <a:lnTo>
                      <a:pt x="16" y="409"/>
                    </a:lnTo>
                    <a:lnTo>
                      <a:pt x="21" y="448"/>
                    </a:lnTo>
                    <a:lnTo>
                      <a:pt x="25" y="488"/>
                    </a:lnTo>
                    <a:lnTo>
                      <a:pt x="25" y="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iṡḷiďê">
                <a:extLst>
                  <a:ext uri="{FF2B5EF4-FFF2-40B4-BE49-F238E27FC236}">
                    <a16:creationId xmlns:a16="http://schemas.microsoft.com/office/drawing/2014/main" id="{F4078E98-C3C6-42F7-87CF-B9707EBFA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465" y="4495373"/>
                <a:ext cx="380048" cy="850066"/>
              </a:xfrm>
              <a:custGeom>
                <a:avLst/>
                <a:gdLst>
                  <a:gd name="T0" fmla="*/ 332 w 490"/>
                  <a:gd name="T1" fmla="*/ 0 h 1097"/>
                  <a:gd name="T2" fmla="*/ 0 w 490"/>
                  <a:gd name="T3" fmla="*/ 1020 h 1097"/>
                  <a:gd name="T4" fmla="*/ 0 w 490"/>
                  <a:gd name="T5" fmla="*/ 1020 h 1097"/>
                  <a:gd name="T6" fmla="*/ 60 w 490"/>
                  <a:gd name="T7" fmla="*/ 1037 h 1097"/>
                  <a:gd name="T8" fmla="*/ 119 w 490"/>
                  <a:gd name="T9" fmla="*/ 1051 h 1097"/>
                  <a:gd name="T10" fmla="*/ 179 w 490"/>
                  <a:gd name="T11" fmla="*/ 1063 h 1097"/>
                  <a:gd name="T12" fmla="*/ 240 w 490"/>
                  <a:gd name="T13" fmla="*/ 1074 h 1097"/>
                  <a:gd name="T14" fmla="*/ 302 w 490"/>
                  <a:gd name="T15" fmla="*/ 1084 h 1097"/>
                  <a:gd name="T16" fmla="*/ 363 w 490"/>
                  <a:gd name="T17" fmla="*/ 1090 h 1097"/>
                  <a:gd name="T18" fmla="*/ 427 w 490"/>
                  <a:gd name="T19" fmla="*/ 1094 h 1097"/>
                  <a:gd name="T20" fmla="*/ 490 w 490"/>
                  <a:gd name="T21" fmla="*/ 1097 h 1097"/>
                  <a:gd name="T22" fmla="*/ 490 w 490"/>
                  <a:gd name="T23" fmla="*/ 25 h 1097"/>
                  <a:gd name="T24" fmla="*/ 490 w 490"/>
                  <a:gd name="T25" fmla="*/ 25 h 1097"/>
                  <a:gd name="T26" fmla="*/ 449 w 490"/>
                  <a:gd name="T27" fmla="*/ 22 h 1097"/>
                  <a:gd name="T28" fmla="*/ 410 w 490"/>
                  <a:gd name="T29" fmla="*/ 17 h 1097"/>
                  <a:gd name="T30" fmla="*/ 371 w 490"/>
                  <a:gd name="T31" fmla="*/ 8 h 1097"/>
                  <a:gd name="T32" fmla="*/ 332 w 490"/>
                  <a:gd name="T33" fmla="*/ 0 h 1097"/>
                  <a:gd name="T34" fmla="*/ 332 w 490"/>
                  <a:gd name="T35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332" y="0"/>
                    </a:moveTo>
                    <a:lnTo>
                      <a:pt x="0" y="1020"/>
                    </a:lnTo>
                    <a:lnTo>
                      <a:pt x="0" y="1020"/>
                    </a:lnTo>
                    <a:lnTo>
                      <a:pt x="60" y="1037"/>
                    </a:lnTo>
                    <a:lnTo>
                      <a:pt x="119" y="1051"/>
                    </a:lnTo>
                    <a:lnTo>
                      <a:pt x="179" y="1063"/>
                    </a:lnTo>
                    <a:lnTo>
                      <a:pt x="240" y="1074"/>
                    </a:lnTo>
                    <a:lnTo>
                      <a:pt x="302" y="1084"/>
                    </a:lnTo>
                    <a:lnTo>
                      <a:pt x="363" y="1090"/>
                    </a:lnTo>
                    <a:lnTo>
                      <a:pt x="427" y="1094"/>
                    </a:lnTo>
                    <a:lnTo>
                      <a:pt x="490" y="1097"/>
                    </a:lnTo>
                    <a:lnTo>
                      <a:pt x="490" y="25"/>
                    </a:lnTo>
                    <a:lnTo>
                      <a:pt x="490" y="25"/>
                    </a:lnTo>
                    <a:lnTo>
                      <a:pt x="449" y="22"/>
                    </a:lnTo>
                    <a:lnTo>
                      <a:pt x="410" y="17"/>
                    </a:lnTo>
                    <a:lnTo>
                      <a:pt x="371" y="8"/>
                    </a:lnTo>
                    <a:lnTo>
                      <a:pt x="33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ïslïďê">
                <a:extLst>
                  <a:ext uri="{FF2B5EF4-FFF2-40B4-BE49-F238E27FC236}">
                    <a16:creationId xmlns:a16="http://schemas.microsoft.com/office/drawing/2014/main" id="{BA8851F4-AFFC-4CFD-95FF-F42D11ED8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053" y="2576522"/>
                <a:ext cx="600321" cy="848514"/>
              </a:xfrm>
              <a:custGeom>
                <a:avLst/>
                <a:gdLst>
                  <a:gd name="T0" fmla="*/ 141 w 773"/>
                  <a:gd name="T1" fmla="*/ 1094 h 1094"/>
                  <a:gd name="T2" fmla="*/ 773 w 773"/>
                  <a:gd name="T3" fmla="*/ 226 h 1094"/>
                  <a:gd name="T4" fmla="*/ 773 w 773"/>
                  <a:gd name="T5" fmla="*/ 226 h 1094"/>
                  <a:gd name="T6" fmla="*/ 721 w 773"/>
                  <a:gd name="T7" fmla="*/ 191 h 1094"/>
                  <a:gd name="T8" fmla="*/ 668 w 773"/>
                  <a:gd name="T9" fmla="*/ 158 h 1094"/>
                  <a:gd name="T10" fmla="*/ 616 w 773"/>
                  <a:gd name="T11" fmla="*/ 127 h 1094"/>
                  <a:gd name="T12" fmla="*/ 561 w 773"/>
                  <a:gd name="T13" fmla="*/ 98 h 1094"/>
                  <a:gd name="T14" fmla="*/ 506 w 773"/>
                  <a:gd name="T15" fmla="*/ 71 h 1094"/>
                  <a:gd name="T16" fmla="*/ 448 w 773"/>
                  <a:gd name="T17" fmla="*/ 45 h 1094"/>
                  <a:gd name="T18" fmla="*/ 390 w 773"/>
                  <a:gd name="T19" fmla="*/ 23 h 1094"/>
                  <a:gd name="T20" fmla="*/ 332 w 773"/>
                  <a:gd name="T21" fmla="*/ 0 h 1094"/>
                  <a:gd name="T22" fmla="*/ 0 w 773"/>
                  <a:gd name="T23" fmla="*/ 1021 h 1094"/>
                  <a:gd name="T24" fmla="*/ 0 w 773"/>
                  <a:gd name="T25" fmla="*/ 1021 h 1094"/>
                  <a:gd name="T26" fmla="*/ 36 w 773"/>
                  <a:gd name="T27" fmla="*/ 1036 h 1094"/>
                  <a:gd name="T28" fmla="*/ 73 w 773"/>
                  <a:gd name="T29" fmla="*/ 1053 h 1094"/>
                  <a:gd name="T30" fmla="*/ 108 w 773"/>
                  <a:gd name="T31" fmla="*/ 1072 h 1094"/>
                  <a:gd name="T32" fmla="*/ 141 w 773"/>
                  <a:gd name="T33" fmla="*/ 1094 h 1094"/>
                  <a:gd name="T34" fmla="*/ 141 w 773"/>
                  <a:gd name="T35" fmla="*/ 1094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141" y="1094"/>
                    </a:moveTo>
                    <a:lnTo>
                      <a:pt x="773" y="226"/>
                    </a:lnTo>
                    <a:lnTo>
                      <a:pt x="773" y="226"/>
                    </a:lnTo>
                    <a:lnTo>
                      <a:pt x="721" y="191"/>
                    </a:lnTo>
                    <a:lnTo>
                      <a:pt x="668" y="158"/>
                    </a:lnTo>
                    <a:lnTo>
                      <a:pt x="616" y="127"/>
                    </a:lnTo>
                    <a:lnTo>
                      <a:pt x="561" y="98"/>
                    </a:lnTo>
                    <a:lnTo>
                      <a:pt x="506" y="71"/>
                    </a:lnTo>
                    <a:lnTo>
                      <a:pt x="448" y="45"/>
                    </a:lnTo>
                    <a:lnTo>
                      <a:pt x="390" y="23"/>
                    </a:lnTo>
                    <a:lnTo>
                      <a:pt x="332" y="0"/>
                    </a:lnTo>
                    <a:lnTo>
                      <a:pt x="0" y="1021"/>
                    </a:lnTo>
                    <a:lnTo>
                      <a:pt x="0" y="1021"/>
                    </a:lnTo>
                    <a:lnTo>
                      <a:pt x="36" y="1036"/>
                    </a:lnTo>
                    <a:lnTo>
                      <a:pt x="73" y="1053"/>
                    </a:lnTo>
                    <a:lnTo>
                      <a:pt x="108" y="1072"/>
                    </a:lnTo>
                    <a:lnTo>
                      <a:pt x="141" y="1094"/>
                    </a:lnTo>
                    <a:lnTo>
                      <a:pt x="141" y="10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ïṡḻíḋe">
                <a:extLst>
                  <a:ext uri="{FF2B5EF4-FFF2-40B4-BE49-F238E27FC236}">
                    <a16:creationId xmlns:a16="http://schemas.microsoft.com/office/drawing/2014/main" id="{30B9589D-4696-43B9-8010-433265AE1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61" y="4495373"/>
                <a:ext cx="380048" cy="850066"/>
              </a:xfrm>
              <a:custGeom>
                <a:avLst/>
                <a:gdLst>
                  <a:gd name="T0" fmla="*/ 0 w 490"/>
                  <a:gd name="T1" fmla="*/ 25 h 1097"/>
                  <a:gd name="T2" fmla="*/ 0 w 490"/>
                  <a:gd name="T3" fmla="*/ 1097 h 1097"/>
                  <a:gd name="T4" fmla="*/ 0 w 490"/>
                  <a:gd name="T5" fmla="*/ 1097 h 1097"/>
                  <a:gd name="T6" fmla="*/ 63 w 490"/>
                  <a:gd name="T7" fmla="*/ 1094 h 1097"/>
                  <a:gd name="T8" fmla="*/ 127 w 490"/>
                  <a:gd name="T9" fmla="*/ 1090 h 1097"/>
                  <a:gd name="T10" fmla="*/ 188 w 490"/>
                  <a:gd name="T11" fmla="*/ 1084 h 1097"/>
                  <a:gd name="T12" fmla="*/ 250 w 490"/>
                  <a:gd name="T13" fmla="*/ 1074 h 1097"/>
                  <a:gd name="T14" fmla="*/ 311 w 490"/>
                  <a:gd name="T15" fmla="*/ 1063 h 1097"/>
                  <a:gd name="T16" fmla="*/ 371 w 490"/>
                  <a:gd name="T17" fmla="*/ 1051 h 1097"/>
                  <a:gd name="T18" fmla="*/ 430 w 490"/>
                  <a:gd name="T19" fmla="*/ 1037 h 1097"/>
                  <a:gd name="T20" fmla="*/ 490 w 490"/>
                  <a:gd name="T21" fmla="*/ 1020 h 1097"/>
                  <a:gd name="T22" fmla="*/ 158 w 490"/>
                  <a:gd name="T23" fmla="*/ 0 h 1097"/>
                  <a:gd name="T24" fmla="*/ 158 w 490"/>
                  <a:gd name="T25" fmla="*/ 0 h 1097"/>
                  <a:gd name="T26" fmla="*/ 119 w 490"/>
                  <a:gd name="T27" fmla="*/ 8 h 1097"/>
                  <a:gd name="T28" fmla="*/ 80 w 490"/>
                  <a:gd name="T29" fmla="*/ 17 h 1097"/>
                  <a:gd name="T30" fmla="*/ 41 w 490"/>
                  <a:gd name="T31" fmla="*/ 22 h 1097"/>
                  <a:gd name="T32" fmla="*/ 0 w 490"/>
                  <a:gd name="T33" fmla="*/ 25 h 1097"/>
                  <a:gd name="T34" fmla="*/ 0 w 490"/>
                  <a:gd name="T35" fmla="*/ 2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0" y="25"/>
                    </a:moveTo>
                    <a:lnTo>
                      <a:pt x="0" y="1097"/>
                    </a:lnTo>
                    <a:lnTo>
                      <a:pt x="0" y="1097"/>
                    </a:lnTo>
                    <a:lnTo>
                      <a:pt x="63" y="1094"/>
                    </a:lnTo>
                    <a:lnTo>
                      <a:pt x="127" y="1090"/>
                    </a:lnTo>
                    <a:lnTo>
                      <a:pt x="188" y="1084"/>
                    </a:lnTo>
                    <a:lnTo>
                      <a:pt x="250" y="1074"/>
                    </a:lnTo>
                    <a:lnTo>
                      <a:pt x="311" y="1063"/>
                    </a:lnTo>
                    <a:lnTo>
                      <a:pt x="371" y="1051"/>
                    </a:lnTo>
                    <a:lnTo>
                      <a:pt x="430" y="1037"/>
                    </a:lnTo>
                    <a:lnTo>
                      <a:pt x="490" y="102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19" y="8"/>
                    </a:lnTo>
                    <a:lnTo>
                      <a:pt x="80" y="17"/>
                    </a:lnTo>
                    <a:lnTo>
                      <a:pt x="41" y="22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iṣḷîďê">
                <a:extLst>
                  <a:ext uri="{FF2B5EF4-FFF2-40B4-BE49-F238E27FC236}">
                    <a16:creationId xmlns:a16="http://schemas.microsoft.com/office/drawing/2014/main" id="{4B8D5CDA-24DD-4F14-AE35-D203C3B49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9935" y="3952448"/>
                <a:ext cx="851618" cy="380047"/>
              </a:xfrm>
              <a:custGeom>
                <a:avLst/>
                <a:gdLst>
                  <a:gd name="T0" fmla="*/ 25 w 1098"/>
                  <a:gd name="T1" fmla="*/ 0 h 489"/>
                  <a:gd name="T2" fmla="*/ 25 w 1098"/>
                  <a:gd name="T3" fmla="*/ 0 h 489"/>
                  <a:gd name="T4" fmla="*/ 21 w 1098"/>
                  <a:gd name="T5" fmla="*/ 40 h 489"/>
                  <a:gd name="T6" fmla="*/ 16 w 1098"/>
                  <a:gd name="T7" fmla="*/ 80 h 489"/>
                  <a:gd name="T8" fmla="*/ 9 w 1098"/>
                  <a:gd name="T9" fmla="*/ 119 h 489"/>
                  <a:gd name="T10" fmla="*/ 0 w 1098"/>
                  <a:gd name="T11" fmla="*/ 157 h 489"/>
                  <a:gd name="T12" fmla="*/ 1020 w 1098"/>
                  <a:gd name="T13" fmla="*/ 489 h 489"/>
                  <a:gd name="T14" fmla="*/ 1020 w 1098"/>
                  <a:gd name="T15" fmla="*/ 489 h 489"/>
                  <a:gd name="T16" fmla="*/ 1038 w 1098"/>
                  <a:gd name="T17" fmla="*/ 430 h 489"/>
                  <a:gd name="T18" fmla="*/ 1052 w 1098"/>
                  <a:gd name="T19" fmla="*/ 371 h 489"/>
                  <a:gd name="T20" fmla="*/ 1064 w 1098"/>
                  <a:gd name="T21" fmla="*/ 310 h 489"/>
                  <a:gd name="T22" fmla="*/ 1075 w 1098"/>
                  <a:gd name="T23" fmla="*/ 250 h 489"/>
                  <a:gd name="T24" fmla="*/ 1085 w 1098"/>
                  <a:gd name="T25" fmla="*/ 188 h 489"/>
                  <a:gd name="T26" fmla="*/ 1090 w 1098"/>
                  <a:gd name="T27" fmla="*/ 126 h 489"/>
                  <a:gd name="T28" fmla="*/ 1095 w 1098"/>
                  <a:gd name="T29" fmla="*/ 63 h 489"/>
                  <a:gd name="T30" fmla="*/ 1098 w 1098"/>
                  <a:gd name="T31" fmla="*/ 0 h 489"/>
                  <a:gd name="T32" fmla="*/ 25 w 1098"/>
                  <a:gd name="T3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8" h="489">
                    <a:moveTo>
                      <a:pt x="25" y="0"/>
                    </a:moveTo>
                    <a:lnTo>
                      <a:pt x="25" y="0"/>
                    </a:lnTo>
                    <a:lnTo>
                      <a:pt x="21" y="40"/>
                    </a:lnTo>
                    <a:lnTo>
                      <a:pt x="16" y="80"/>
                    </a:lnTo>
                    <a:lnTo>
                      <a:pt x="9" y="119"/>
                    </a:lnTo>
                    <a:lnTo>
                      <a:pt x="0" y="157"/>
                    </a:lnTo>
                    <a:lnTo>
                      <a:pt x="1020" y="489"/>
                    </a:lnTo>
                    <a:lnTo>
                      <a:pt x="1020" y="489"/>
                    </a:lnTo>
                    <a:lnTo>
                      <a:pt x="1038" y="430"/>
                    </a:lnTo>
                    <a:lnTo>
                      <a:pt x="1052" y="371"/>
                    </a:lnTo>
                    <a:lnTo>
                      <a:pt x="1064" y="310"/>
                    </a:lnTo>
                    <a:lnTo>
                      <a:pt x="1075" y="250"/>
                    </a:lnTo>
                    <a:lnTo>
                      <a:pt x="1085" y="188"/>
                    </a:lnTo>
                    <a:lnTo>
                      <a:pt x="1090" y="126"/>
                    </a:lnTo>
                    <a:lnTo>
                      <a:pt x="1095" y="63"/>
                    </a:lnTo>
                    <a:lnTo>
                      <a:pt x="109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íS1íḋe">
                <a:extLst>
                  <a:ext uri="{FF2B5EF4-FFF2-40B4-BE49-F238E27FC236}">
                    <a16:creationId xmlns:a16="http://schemas.microsoft.com/office/drawing/2014/main" id="{2FDFDC77-762C-4187-9264-E080BBEDD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477" y="4133941"/>
                <a:ext cx="846963" cy="600319"/>
              </a:xfrm>
              <a:custGeom>
                <a:avLst/>
                <a:gdLst>
                  <a:gd name="T0" fmla="*/ 0 w 1093"/>
                  <a:gd name="T1" fmla="*/ 143 h 773"/>
                  <a:gd name="T2" fmla="*/ 868 w 1093"/>
                  <a:gd name="T3" fmla="*/ 773 h 773"/>
                  <a:gd name="T4" fmla="*/ 868 w 1093"/>
                  <a:gd name="T5" fmla="*/ 773 h 773"/>
                  <a:gd name="T6" fmla="*/ 902 w 1093"/>
                  <a:gd name="T7" fmla="*/ 722 h 773"/>
                  <a:gd name="T8" fmla="*/ 934 w 1093"/>
                  <a:gd name="T9" fmla="*/ 670 h 773"/>
                  <a:gd name="T10" fmla="*/ 965 w 1093"/>
                  <a:gd name="T11" fmla="*/ 616 h 773"/>
                  <a:gd name="T12" fmla="*/ 995 w 1093"/>
                  <a:gd name="T13" fmla="*/ 561 h 773"/>
                  <a:gd name="T14" fmla="*/ 1022 w 1093"/>
                  <a:gd name="T15" fmla="*/ 506 h 773"/>
                  <a:gd name="T16" fmla="*/ 1047 w 1093"/>
                  <a:gd name="T17" fmla="*/ 449 h 773"/>
                  <a:gd name="T18" fmla="*/ 1071 w 1093"/>
                  <a:gd name="T19" fmla="*/ 392 h 773"/>
                  <a:gd name="T20" fmla="*/ 1093 w 1093"/>
                  <a:gd name="T21" fmla="*/ 332 h 773"/>
                  <a:gd name="T22" fmla="*/ 73 w 1093"/>
                  <a:gd name="T23" fmla="*/ 0 h 773"/>
                  <a:gd name="T24" fmla="*/ 73 w 1093"/>
                  <a:gd name="T25" fmla="*/ 0 h 773"/>
                  <a:gd name="T26" fmla="*/ 57 w 1093"/>
                  <a:gd name="T27" fmla="*/ 38 h 773"/>
                  <a:gd name="T28" fmla="*/ 39 w 1093"/>
                  <a:gd name="T29" fmla="*/ 74 h 773"/>
                  <a:gd name="T30" fmla="*/ 20 w 1093"/>
                  <a:gd name="T31" fmla="*/ 109 h 773"/>
                  <a:gd name="T32" fmla="*/ 0 w 1093"/>
                  <a:gd name="T33" fmla="*/ 143 h 773"/>
                  <a:gd name="T34" fmla="*/ 0 w 1093"/>
                  <a:gd name="T35" fmla="*/ 14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0" y="143"/>
                    </a:moveTo>
                    <a:lnTo>
                      <a:pt x="868" y="773"/>
                    </a:lnTo>
                    <a:lnTo>
                      <a:pt x="868" y="773"/>
                    </a:lnTo>
                    <a:lnTo>
                      <a:pt x="902" y="722"/>
                    </a:lnTo>
                    <a:lnTo>
                      <a:pt x="934" y="670"/>
                    </a:lnTo>
                    <a:lnTo>
                      <a:pt x="965" y="616"/>
                    </a:lnTo>
                    <a:lnTo>
                      <a:pt x="995" y="561"/>
                    </a:lnTo>
                    <a:lnTo>
                      <a:pt x="1022" y="506"/>
                    </a:lnTo>
                    <a:lnTo>
                      <a:pt x="1047" y="449"/>
                    </a:lnTo>
                    <a:lnTo>
                      <a:pt x="1071" y="392"/>
                    </a:lnTo>
                    <a:lnTo>
                      <a:pt x="1093" y="332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7" y="38"/>
                    </a:lnTo>
                    <a:lnTo>
                      <a:pt x="39" y="74"/>
                    </a:lnTo>
                    <a:lnTo>
                      <a:pt x="20" y="109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ïšľïḓe">
                <a:extLst>
                  <a:ext uri="{FF2B5EF4-FFF2-40B4-BE49-F238E27FC236}">
                    <a16:creationId xmlns:a16="http://schemas.microsoft.com/office/drawing/2014/main" id="{E2460164-3A60-4785-8DED-33ACDB63E8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633" y="4133941"/>
                <a:ext cx="846963" cy="600319"/>
              </a:xfrm>
              <a:custGeom>
                <a:avLst/>
                <a:gdLst>
                  <a:gd name="T0" fmla="*/ 1020 w 1093"/>
                  <a:gd name="T1" fmla="*/ 0 h 773"/>
                  <a:gd name="T2" fmla="*/ 0 w 1093"/>
                  <a:gd name="T3" fmla="*/ 332 h 773"/>
                  <a:gd name="T4" fmla="*/ 0 w 1093"/>
                  <a:gd name="T5" fmla="*/ 332 h 773"/>
                  <a:gd name="T6" fmla="*/ 22 w 1093"/>
                  <a:gd name="T7" fmla="*/ 392 h 773"/>
                  <a:gd name="T8" fmla="*/ 46 w 1093"/>
                  <a:gd name="T9" fmla="*/ 449 h 773"/>
                  <a:gd name="T10" fmla="*/ 71 w 1093"/>
                  <a:gd name="T11" fmla="*/ 506 h 773"/>
                  <a:gd name="T12" fmla="*/ 98 w 1093"/>
                  <a:gd name="T13" fmla="*/ 561 h 773"/>
                  <a:gd name="T14" fmla="*/ 128 w 1093"/>
                  <a:gd name="T15" fmla="*/ 616 h 773"/>
                  <a:gd name="T16" fmla="*/ 159 w 1093"/>
                  <a:gd name="T17" fmla="*/ 670 h 773"/>
                  <a:gd name="T18" fmla="*/ 191 w 1093"/>
                  <a:gd name="T19" fmla="*/ 722 h 773"/>
                  <a:gd name="T20" fmla="*/ 225 w 1093"/>
                  <a:gd name="T21" fmla="*/ 773 h 773"/>
                  <a:gd name="T22" fmla="*/ 1093 w 1093"/>
                  <a:gd name="T23" fmla="*/ 143 h 773"/>
                  <a:gd name="T24" fmla="*/ 1093 w 1093"/>
                  <a:gd name="T25" fmla="*/ 143 h 773"/>
                  <a:gd name="T26" fmla="*/ 1073 w 1093"/>
                  <a:gd name="T27" fmla="*/ 109 h 773"/>
                  <a:gd name="T28" fmla="*/ 1054 w 1093"/>
                  <a:gd name="T29" fmla="*/ 74 h 773"/>
                  <a:gd name="T30" fmla="*/ 1036 w 1093"/>
                  <a:gd name="T31" fmla="*/ 38 h 773"/>
                  <a:gd name="T32" fmla="*/ 1020 w 1093"/>
                  <a:gd name="T33" fmla="*/ 0 h 773"/>
                  <a:gd name="T34" fmla="*/ 1020 w 1093"/>
                  <a:gd name="T35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1020" y="0"/>
                    </a:moveTo>
                    <a:lnTo>
                      <a:pt x="0" y="332"/>
                    </a:lnTo>
                    <a:lnTo>
                      <a:pt x="0" y="332"/>
                    </a:lnTo>
                    <a:lnTo>
                      <a:pt x="22" y="392"/>
                    </a:lnTo>
                    <a:lnTo>
                      <a:pt x="46" y="449"/>
                    </a:lnTo>
                    <a:lnTo>
                      <a:pt x="71" y="506"/>
                    </a:lnTo>
                    <a:lnTo>
                      <a:pt x="98" y="561"/>
                    </a:lnTo>
                    <a:lnTo>
                      <a:pt x="128" y="616"/>
                    </a:lnTo>
                    <a:lnTo>
                      <a:pt x="159" y="670"/>
                    </a:lnTo>
                    <a:lnTo>
                      <a:pt x="191" y="722"/>
                    </a:lnTo>
                    <a:lnTo>
                      <a:pt x="225" y="773"/>
                    </a:lnTo>
                    <a:lnTo>
                      <a:pt x="1093" y="143"/>
                    </a:lnTo>
                    <a:lnTo>
                      <a:pt x="1093" y="143"/>
                    </a:lnTo>
                    <a:lnTo>
                      <a:pt x="1073" y="109"/>
                    </a:lnTo>
                    <a:lnTo>
                      <a:pt x="1054" y="74"/>
                    </a:lnTo>
                    <a:lnTo>
                      <a:pt x="1036" y="38"/>
                    </a:lnTo>
                    <a:lnTo>
                      <a:pt x="1020" y="0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ïśľíḍé">
                <a:extLst>
                  <a:ext uri="{FF2B5EF4-FFF2-40B4-BE49-F238E27FC236}">
                    <a16:creationId xmlns:a16="http://schemas.microsoft.com/office/drawing/2014/main" id="{4C6FBE0D-3B07-488B-907A-F09FF2E64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380" y="4295267"/>
                <a:ext cx="760095" cy="760095"/>
              </a:xfrm>
              <a:custGeom>
                <a:avLst/>
                <a:gdLst>
                  <a:gd name="T0" fmla="*/ 0 w 980"/>
                  <a:gd name="T1" fmla="*/ 113 h 981"/>
                  <a:gd name="T2" fmla="*/ 631 w 980"/>
                  <a:gd name="T3" fmla="*/ 981 h 981"/>
                  <a:gd name="T4" fmla="*/ 631 w 980"/>
                  <a:gd name="T5" fmla="*/ 981 h 981"/>
                  <a:gd name="T6" fmla="*/ 679 w 980"/>
                  <a:gd name="T7" fmla="*/ 942 h 981"/>
                  <a:gd name="T8" fmla="*/ 727 w 980"/>
                  <a:gd name="T9" fmla="*/ 902 h 981"/>
                  <a:gd name="T10" fmla="*/ 773 w 980"/>
                  <a:gd name="T11" fmla="*/ 860 h 981"/>
                  <a:gd name="T12" fmla="*/ 817 w 980"/>
                  <a:gd name="T13" fmla="*/ 817 h 981"/>
                  <a:gd name="T14" fmla="*/ 860 w 980"/>
                  <a:gd name="T15" fmla="*/ 773 h 981"/>
                  <a:gd name="T16" fmla="*/ 902 w 980"/>
                  <a:gd name="T17" fmla="*/ 727 h 981"/>
                  <a:gd name="T18" fmla="*/ 942 w 980"/>
                  <a:gd name="T19" fmla="*/ 680 h 981"/>
                  <a:gd name="T20" fmla="*/ 980 w 980"/>
                  <a:gd name="T21" fmla="*/ 631 h 981"/>
                  <a:gd name="T22" fmla="*/ 113 w 980"/>
                  <a:gd name="T23" fmla="*/ 0 h 981"/>
                  <a:gd name="T24" fmla="*/ 113 w 980"/>
                  <a:gd name="T25" fmla="*/ 0 h 981"/>
                  <a:gd name="T26" fmla="*/ 86 w 980"/>
                  <a:gd name="T27" fmla="*/ 31 h 981"/>
                  <a:gd name="T28" fmla="*/ 59 w 980"/>
                  <a:gd name="T29" fmla="*/ 60 h 981"/>
                  <a:gd name="T30" fmla="*/ 30 w 980"/>
                  <a:gd name="T31" fmla="*/ 88 h 981"/>
                  <a:gd name="T32" fmla="*/ 0 w 980"/>
                  <a:gd name="T33" fmla="*/ 113 h 981"/>
                  <a:gd name="T34" fmla="*/ 0 w 980"/>
                  <a:gd name="T35" fmla="*/ 113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0" y="113"/>
                    </a:moveTo>
                    <a:lnTo>
                      <a:pt x="631" y="981"/>
                    </a:lnTo>
                    <a:lnTo>
                      <a:pt x="631" y="981"/>
                    </a:lnTo>
                    <a:lnTo>
                      <a:pt x="679" y="942"/>
                    </a:lnTo>
                    <a:lnTo>
                      <a:pt x="727" y="902"/>
                    </a:lnTo>
                    <a:lnTo>
                      <a:pt x="773" y="860"/>
                    </a:lnTo>
                    <a:lnTo>
                      <a:pt x="817" y="817"/>
                    </a:lnTo>
                    <a:lnTo>
                      <a:pt x="860" y="773"/>
                    </a:lnTo>
                    <a:lnTo>
                      <a:pt x="902" y="727"/>
                    </a:lnTo>
                    <a:lnTo>
                      <a:pt x="942" y="680"/>
                    </a:lnTo>
                    <a:lnTo>
                      <a:pt x="980" y="63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86" y="31"/>
                    </a:lnTo>
                    <a:lnTo>
                      <a:pt x="59" y="60"/>
                    </a:lnTo>
                    <a:lnTo>
                      <a:pt x="30" y="88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ïSlïḍé">
                <a:extLst>
                  <a:ext uri="{FF2B5EF4-FFF2-40B4-BE49-F238E27FC236}">
                    <a16:creationId xmlns:a16="http://schemas.microsoft.com/office/drawing/2014/main" id="{9DD0050C-4E19-444C-B7F9-B60B6224B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053" y="4419364"/>
                <a:ext cx="600321" cy="846963"/>
              </a:xfrm>
              <a:custGeom>
                <a:avLst/>
                <a:gdLst>
                  <a:gd name="T0" fmla="*/ 0 w 773"/>
                  <a:gd name="T1" fmla="*/ 73 h 1093"/>
                  <a:gd name="T2" fmla="*/ 332 w 773"/>
                  <a:gd name="T3" fmla="*/ 1093 h 1093"/>
                  <a:gd name="T4" fmla="*/ 332 w 773"/>
                  <a:gd name="T5" fmla="*/ 1093 h 1093"/>
                  <a:gd name="T6" fmla="*/ 390 w 773"/>
                  <a:gd name="T7" fmla="*/ 1071 h 1093"/>
                  <a:gd name="T8" fmla="*/ 448 w 773"/>
                  <a:gd name="T9" fmla="*/ 1049 h 1093"/>
                  <a:gd name="T10" fmla="*/ 506 w 773"/>
                  <a:gd name="T11" fmla="*/ 1023 h 1093"/>
                  <a:gd name="T12" fmla="*/ 561 w 773"/>
                  <a:gd name="T13" fmla="*/ 995 h 1093"/>
                  <a:gd name="T14" fmla="*/ 616 w 773"/>
                  <a:gd name="T15" fmla="*/ 967 h 1093"/>
                  <a:gd name="T16" fmla="*/ 668 w 773"/>
                  <a:gd name="T17" fmla="*/ 936 h 1093"/>
                  <a:gd name="T18" fmla="*/ 721 w 773"/>
                  <a:gd name="T19" fmla="*/ 902 h 1093"/>
                  <a:gd name="T20" fmla="*/ 773 w 773"/>
                  <a:gd name="T21" fmla="*/ 868 h 1093"/>
                  <a:gd name="T22" fmla="*/ 141 w 773"/>
                  <a:gd name="T23" fmla="*/ 0 h 1093"/>
                  <a:gd name="T24" fmla="*/ 141 w 773"/>
                  <a:gd name="T25" fmla="*/ 0 h 1093"/>
                  <a:gd name="T26" fmla="*/ 108 w 773"/>
                  <a:gd name="T27" fmla="*/ 22 h 1093"/>
                  <a:gd name="T28" fmla="*/ 73 w 773"/>
                  <a:gd name="T29" fmla="*/ 41 h 1093"/>
                  <a:gd name="T30" fmla="*/ 36 w 773"/>
                  <a:gd name="T31" fmla="*/ 58 h 1093"/>
                  <a:gd name="T32" fmla="*/ 0 w 773"/>
                  <a:gd name="T33" fmla="*/ 73 h 1093"/>
                  <a:gd name="T34" fmla="*/ 0 w 773"/>
                  <a:gd name="T35" fmla="*/ 73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3">
                    <a:moveTo>
                      <a:pt x="0" y="73"/>
                    </a:moveTo>
                    <a:lnTo>
                      <a:pt x="332" y="1093"/>
                    </a:lnTo>
                    <a:lnTo>
                      <a:pt x="332" y="1093"/>
                    </a:lnTo>
                    <a:lnTo>
                      <a:pt x="390" y="1071"/>
                    </a:lnTo>
                    <a:lnTo>
                      <a:pt x="448" y="1049"/>
                    </a:lnTo>
                    <a:lnTo>
                      <a:pt x="506" y="1023"/>
                    </a:lnTo>
                    <a:lnTo>
                      <a:pt x="561" y="995"/>
                    </a:lnTo>
                    <a:lnTo>
                      <a:pt x="616" y="967"/>
                    </a:lnTo>
                    <a:lnTo>
                      <a:pt x="668" y="936"/>
                    </a:lnTo>
                    <a:lnTo>
                      <a:pt x="721" y="902"/>
                    </a:lnTo>
                    <a:lnTo>
                      <a:pt x="773" y="868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08" y="22"/>
                    </a:lnTo>
                    <a:lnTo>
                      <a:pt x="73" y="41"/>
                    </a:lnTo>
                    <a:lnTo>
                      <a:pt x="36" y="58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iṩḷiḓé">
                <a:extLst>
                  <a:ext uri="{FF2B5EF4-FFF2-40B4-BE49-F238E27FC236}">
                    <a16:creationId xmlns:a16="http://schemas.microsoft.com/office/drawing/2014/main" id="{BA9CC51A-D58F-490B-85CC-66D5742F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21" y="3952448"/>
                <a:ext cx="851618" cy="380047"/>
              </a:xfrm>
              <a:custGeom>
                <a:avLst/>
                <a:gdLst>
                  <a:gd name="T0" fmla="*/ 1073 w 1098"/>
                  <a:gd name="T1" fmla="*/ 0 h 489"/>
                  <a:gd name="T2" fmla="*/ 0 w 1098"/>
                  <a:gd name="T3" fmla="*/ 0 h 489"/>
                  <a:gd name="T4" fmla="*/ 0 w 1098"/>
                  <a:gd name="T5" fmla="*/ 0 h 489"/>
                  <a:gd name="T6" fmla="*/ 3 w 1098"/>
                  <a:gd name="T7" fmla="*/ 63 h 489"/>
                  <a:gd name="T8" fmla="*/ 8 w 1098"/>
                  <a:gd name="T9" fmla="*/ 126 h 489"/>
                  <a:gd name="T10" fmla="*/ 13 w 1098"/>
                  <a:gd name="T11" fmla="*/ 188 h 489"/>
                  <a:gd name="T12" fmla="*/ 23 w 1098"/>
                  <a:gd name="T13" fmla="*/ 250 h 489"/>
                  <a:gd name="T14" fmla="*/ 34 w 1098"/>
                  <a:gd name="T15" fmla="*/ 310 h 489"/>
                  <a:gd name="T16" fmla="*/ 46 w 1098"/>
                  <a:gd name="T17" fmla="*/ 371 h 489"/>
                  <a:gd name="T18" fmla="*/ 60 w 1098"/>
                  <a:gd name="T19" fmla="*/ 430 h 489"/>
                  <a:gd name="T20" fmla="*/ 78 w 1098"/>
                  <a:gd name="T21" fmla="*/ 489 h 489"/>
                  <a:gd name="T22" fmla="*/ 1098 w 1098"/>
                  <a:gd name="T23" fmla="*/ 157 h 489"/>
                  <a:gd name="T24" fmla="*/ 1098 w 1098"/>
                  <a:gd name="T25" fmla="*/ 157 h 489"/>
                  <a:gd name="T26" fmla="*/ 1089 w 1098"/>
                  <a:gd name="T27" fmla="*/ 119 h 489"/>
                  <a:gd name="T28" fmla="*/ 1082 w 1098"/>
                  <a:gd name="T29" fmla="*/ 80 h 489"/>
                  <a:gd name="T30" fmla="*/ 1077 w 1098"/>
                  <a:gd name="T31" fmla="*/ 40 h 489"/>
                  <a:gd name="T32" fmla="*/ 1073 w 1098"/>
                  <a:gd name="T33" fmla="*/ 0 h 489"/>
                  <a:gd name="T34" fmla="*/ 1073 w 1098"/>
                  <a:gd name="T3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9">
                    <a:moveTo>
                      <a:pt x="10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63"/>
                    </a:lnTo>
                    <a:lnTo>
                      <a:pt x="8" y="126"/>
                    </a:lnTo>
                    <a:lnTo>
                      <a:pt x="13" y="188"/>
                    </a:lnTo>
                    <a:lnTo>
                      <a:pt x="23" y="250"/>
                    </a:lnTo>
                    <a:lnTo>
                      <a:pt x="34" y="310"/>
                    </a:lnTo>
                    <a:lnTo>
                      <a:pt x="46" y="371"/>
                    </a:lnTo>
                    <a:lnTo>
                      <a:pt x="60" y="430"/>
                    </a:lnTo>
                    <a:lnTo>
                      <a:pt x="78" y="489"/>
                    </a:lnTo>
                    <a:lnTo>
                      <a:pt x="1098" y="157"/>
                    </a:lnTo>
                    <a:lnTo>
                      <a:pt x="1098" y="157"/>
                    </a:lnTo>
                    <a:lnTo>
                      <a:pt x="1089" y="119"/>
                    </a:lnTo>
                    <a:lnTo>
                      <a:pt x="1082" y="80"/>
                    </a:lnTo>
                    <a:lnTo>
                      <a:pt x="1077" y="40"/>
                    </a:lnTo>
                    <a:lnTo>
                      <a:pt x="1073" y="0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ïṩľiḓê">
                <a:extLst>
                  <a:ext uri="{FF2B5EF4-FFF2-40B4-BE49-F238E27FC236}">
                    <a16:creationId xmlns:a16="http://schemas.microsoft.com/office/drawing/2014/main" id="{A0A77270-32B9-4725-AB4B-834D8CE6E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251" y="4419364"/>
                <a:ext cx="598769" cy="846963"/>
              </a:xfrm>
              <a:custGeom>
                <a:avLst/>
                <a:gdLst>
                  <a:gd name="T0" fmla="*/ 631 w 772"/>
                  <a:gd name="T1" fmla="*/ 0 h 1093"/>
                  <a:gd name="T2" fmla="*/ 0 w 772"/>
                  <a:gd name="T3" fmla="*/ 868 h 1093"/>
                  <a:gd name="T4" fmla="*/ 0 w 772"/>
                  <a:gd name="T5" fmla="*/ 868 h 1093"/>
                  <a:gd name="T6" fmla="*/ 51 w 772"/>
                  <a:gd name="T7" fmla="*/ 902 h 1093"/>
                  <a:gd name="T8" fmla="*/ 104 w 772"/>
                  <a:gd name="T9" fmla="*/ 936 h 1093"/>
                  <a:gd name="T10" fmla="*/ 156 w 772"/>
                  <a:gd name="T11" fmla="*/ 967 h 1093"/>
                  <a:gd name="T12" fmla="*/ 211 w 772"/>
                  <a:gd name="T13" fmla="*/ 995 h 1093"/>
                  <a:gd name="T14" fmla="*/ 266 w 772"/>
                  <a:gd name="T15" fmla="*/ 1023 h 1093"/>
                  <a:gd name="T16" fmla="*/ 324 w 772"/>
                  <a:gd name="T17" fmla="*/ 1049 h 1093"/>
                  <a:gd name="T18" fmla="*/ 382 w 772"/>
                  <a:gd name="T19" fmla="*/ 1071 h 1093"/>
                  <a:gd name="T20" fmla="*/ 440 w 772"/>
                  <a:gd name="T21" fmla="*/ 1093 h 1093"/>
                  <a:gd name="T22" fmla="*/ 772 w 772"/>
                  <a:gd name="T23" fmla="*/ 73 h 1093"/>
                  <a:gd name="T24" fmla="*/ 772 w 772"/>
                  <a:gd name="T25" fmla="*/ 73 h 1093"/>
                  <a:gd name="T26" fmla="*/ 736 w 772"/>
                  <a:gd name="T27" fmla="*/ 58 h 1093"/>
                  <a:gd name="T28" fmla="*/ 699 w 772"/>
                  <a:gd name="T29" fmla="*/ 41 h 1093"/>
                  <a:gd name="T30" fmla="*/ 664 w 772"/>
                  <a:gd name="T31" fmla="*/ 22 h 1093"/>
                  <a:gd name="T32" fmla="*/ 631 w 772"/>
                  <a:gd name="T33" fmla="*/ 0 h 1093"/>
                  <a:gd name="T34" fmla="*/ 631 w 772"/>
                  <a:gd name="T35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2" h="1093">
                    <a:moveTo>
                      <a:pt x="631" y="0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51" y="902"/>
                    </a:lnTo>
                    <a:lnTo>
                      <a:pt x="104" y="936"/>
                    </a:lnTo>
                    <a:lnTo>
                      <a:pt x="156" y="967"/>
                    </a:lnTo>
                    <a:lnTo>
                      <a:pt x="211" y="995"/>
                    </a:lnTo>
                    <a:lnTo>
                      <a:pt x="266" y="1023"/>
                    </a:lnTo>
                    <a:lnTo>
                      <a:pt x="324" y="1049"/>
                    </a:lnTo>
                    <a:lnTo>
                      <a:pt x="382" y="1071"/>
                    </a:lnTo>
                    <a:lnTo>
                      <a:pt x="440" y="1093"/>
                    </a:lnTo>
                    <a:lnTo>
                      <a:pt x="772" y="73"/>
                    </a:lnTo>
                    <a:lnTo>
                      <a:pt x="772" y="73"/>
                    </a:lnTo>
                    <a:lnTo>
                      <a:pt x="736" y="58"/>
                    </a:lnTo>
                    <a:lnTo>
                      <a:pt x="699" y="41"/>
                    </a:lnTo>
                    <a:lnTo>
                      <a:pt x="664" y="22"/>
                    </a:lnTo>
                    <a:lnTo>
                      <a:pt x="631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ïṣḻïde">
                <a:extLst>
                  <a:ext uri="{FF2B5EF4-FFF2-40B4-BE49-F238E27FC236}">
                    <a16:creationId xmlns:a16="http://schemas.microsoft.com/office/drawing/2014/main" id="{8AA6AF7D-7A0E-4059-8471-49B5A54E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521" y="3511904"/>
                <a:ext cx="851618" cy="378496"/>
              </a:xfrm>
              <a:custGeom>
                <a:avLst/>
                <a:gdLst>
                  <a:gd name="T0" fmla="*/ 1098 w 1098"/>
                  <a:gd name="T1" fmla="*/ 331 h 488"/>
                  <a:gd name="T2" fmla="*/ 78 w 1098"/>
                  <a:gd name="T3" fmla="*/ 0 h 488"/>
                  <a:gd name="T4" fmla="*/ 78 w 1098"/>
                  <a:gd name="T5" fmla="*/ 0 h 488"/>
                  <a:gd name="T6" fmla="*/ 60 w 1098"/>
                  <a:gd name="T7" fmla="*/ 58 h 488"/>
                  <a:gd name="T8" fmla="*/ 46 w 1098"/>
                  <a:gd name="T9" fmla="*/ 118 h 488"/>
                  <a:gd name="T10" fmla="*/ 34 w 1098"/>
                  <a:gd name="T11" fmla="*/ 178 h 488"/>
                  <a:gd name="T12" fmla="*/ 23 w 1098"/>
                  <a:gd name="T13" fmla="*/ 239 h 488"/>
                  <a:gd name="T14" fmla="*/ 13 w 1098"/>
                  <a:gd name="T15" fmla="*/ 300 h 488"/>
                  <a:gd name="T16" fmla="*/ 8 w 1098"/>
                  <a:gd name="T17" fmla="*/ 363 h 488"/>
                  <a:gd name="T18" fmla="*/ 3 w 1098"/>
                  <a:gd name="T19" fmla="*/ 425 h 488"/>
                  <a:gd name="T20" fmla="*/ 0 w 1098"/>
                  <a:gd name="T21" fmla="*/ 488 h 488"/>
                  <a:gd name="T22" fmla="*/ 1073 w 1098"/>
                  <a:gd name="T23" fmla="*/ 488 h 488"/>
                  <a:gd name="T24" fmla="*/ 1073 w 1098"/>
                  <a:gd name="T25" fmla="*/ 488 h 488"/>
                  <a:gd name="T26" fmla="*/ 1077 w 1098"/>
                  <a:gd name="T27" fmla="*/ 448 h 488"/>
                  <a:gd name="T28" fmla="*/ 1082 w 1098"/>
                  <a:gd name="T29" fmla="*/ 409 h 488"/>
                  <a:gd name="T30" fmla="*/ 1089 w 1098"/>
                  <a:gd name="T31" fmla="*/ 370 h 488"/>
                  <a:gd name="T32" fmla="*/ 1098 w 1098"/>
                  <a:gd name="T33" fmla="*/ 331 h 488"/>
                  <a:gd name="T34" fmla="*/ 1098 w 1098"/>
                  <a:gd name="T35" fmla="*/ 331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1098" y="331"/>
                    </a:moveTo>
                    <a:lnTo>
                      <a:pt x="78" y="0"/>
                    </a:lnTo>
                    <a:lnTo>
                      <a:pt x="78" y="0"/>
                    </a:lnTo>
                    <a:lnTo>
                      <a:pt x="60" y="58"/>
                    </a:lnTo>
                    <a:lnTo>
                      <a:pt x="46" y="118"/>
                    </a:lnTo>
                    <a:lnTo>
                      <a:pt x="34" y="178"/>
                    </a:lnTo>
                    <a:lnTo>
                      <a:pt x="23" y="239"/>
                    </a:lnTo>
                    <a:lnTo>
                      <a:pt x="13" y="300"/>
                    </a:lnTo>
                    <a:lnTo>
                      <a:pt x="8" y="363"/>
                    </a:lnTo>
                    <a:lnTo>
                      <a:pt x="3" y="425"/>
                    </a:lnTo>
                    <a:lnTo>
                      <a:pt x="0" y="488"/>
                    </a:lnTo>
                    <a:lnTo>
                      <a:pt x="1073" y="488"/>
                    </a:lnTo>
                    <a:lnTo>
                      <a:pt x="1073" y="488"/>
                    </a:lnTo>
                    <a:lnTo>
                      <a:pt x="1077" y="448"/>
                    </a:lnTo>
                    <a:lnTo>
                      <a:pt x="1082" y="409"/>
                    </a:lnTo>
                    <a:lnTo>
                      <a:pt x="1089" y="370"/>
                    </a:lnTo>
                    <a:lnTo>
                      <a:pt x="1098" y="331"/>
                    </a:lnTo>
                    <a:lnTo>
                      <a:pt x="1098" y="3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íşļîḍe">
                <a:extLst>
                  <a:ext uri="{FF2B5EF4-FFF2-40B4-BE49-F238E27FC236}">
                    <a16:creationId xmlns:a16="http://schemas.microsoft.com/office/drawing/2014/main" id="{CF52ED41-FF18-477E-9928-238ABB619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00" y="2576522"/>
                <a:ext cx="600321" cy="848514"/>
              </a:xfrm>
              <a:custGeom>
                <a:avLst/>
                <a:gdLst>
                  <a:gd name="T0" fmla="*/ 773 w 773"/>
                  <a:gd name="T1" fmla="*/ 1021 h 1094"/>
                  <a:gd name="T2" fmla="*/ 441 w 773"/>
                  <a:gd name="T3" fmla="*/ 0 h 1094"/>
                  <a:gd name="T4" fmla="*/ 441 w 773"/>
                  <a:gd name="T5" fmla="*/ 0 h 1094"/>
                  <a:gd name="T6" fmla="*/ 383 w 773"/>
                  <a:gd name="T7" fmla="*/ 23 h 1094"/>
                  <a:gd name="T8" fmla="*/ 325 w 773"/>
                  <a:gd name="T9" fmla="*/ 45 h 1094"/>
                  <a:gd name="T10" fmla="*/ 267 w 773"/>
                  <a:gd name="T11" fmla="*/ 71 h 1094"/>
                  <a:gd name="T12" fmla="*/ 212 w 773"/>
                  <a:gd name="T13" fmla="*/ 98 h 1094"/>
                  <a:gd name="T14" fmla="*/ 157 w 773"/>
                  <a:gd name="T15" fmla="*/ 127 h 1094"/>
                  <a:gd name="T16" fmla="*/ 105 w 773"/>
                  <a:gd name="T17" fmla="*/ 158 h 1094"/>
                  <a:gd name="T18" fmla="*/ 52 w 773"/>
                  <a:gd name="T19" fmla="*/ 191 h 1094"/>
                  <a:gd name="T20" fmla="*/ 0 w 773"/>
                  <a:gd name="T21" fmla="*/ 226 h 1094"/>
                  <a:gd name="T22" fmla="*/ 632 w 773"/>
                  <a:gd name="T23" fmla="*/ 1094 h 1094"/>
                  <a:gd name="T24" fmla="*/ 632 w 773"/>
                  <a:gd name="T25" fmla="*/ 1094 h 1094"/>
                  <a:gd name="T26" fmla="*/ 665 w 773"/>
                  <a:gd name="T27" fmla="*/ 1072 h 1094"/>
                  <a:gd name="T28" fmla="*/ 700 w 773"/>
                  <a:gd name="T29" fmla="*/ 1053 h 1094"/>
                  <a:gd name="T30" fmla="*/ 737 w 773"/>
                  <a:gd name="T31" fmla="*/ 1036 h 1094"/>
                  <a:gd name="T32" fmla="*/ 773 w 773"/>
                  <a:gd name="T33" fmla="*/ 1021 h 1094"/>
                  <a:gd name="T34" fmla="*/ 773 w 773"/>
                  <a:gd name="T35" fmla="*/ 1021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773" y="1021"/>
                    </a:moveTo>
                    <a:lnTo>
                      <a:pt x="441" y="0"/>
                    </a:lnTo>
                    <a:lnTo>
                      <a:pt x="441" y="0"/>
                    </a:lnTo>
                    <a:lnTo>
                      <a:pt x="383" y="23"/>
                    </a:lnTo>
                    <a:lnTo>
                      <a:pt x="325" y="45"/>
                    </a:lnTo>
                    <a:lnTo>
                      <a:pt x="267" y="71"/>
                    </a:lnTo>
                    <a:lnTo>
                      <a:pt x="212" y="98"/>
                    </a:lnTo>
                    <a:lnTo>
                      <a:pt x="157" y="127"/>
                    </a:lnTo>
                    <a:lnTo>
                      <a:pt x="105" y="158"/>
                    </a:lnTo>
                    <a:lnTo>
                      <a:pt x="52" y="191"/>
                    </a:lnTo>
                    <a:lnTo>
                      <a:pt x="0" y="226"/>
                    </a:lnTo>
                    <a:lnTo>
                      <a:pt x="632" y="1094"/>
                    </a:lnTo>
                    <a:lnTo>
                      <a:pt x="632" y="1094"/>
                    </a:lnTo>
                    <a:lnTo>
                      <a:pt x="665" y="1072"/>
                    </a:lnTo>
                    <a:lnTo>
                      <a:pt x="700" y="1053"/>
                    </a:lnTo>
                    <a:lnTo>
                      <a:pt x="737" y="1036"/>
                    </a:lnTo>
                    <a:lnTo>
                      <a:pt x="773" y="1021"/>
                    </a:lnTo>
                    <a:lnTo>
                      <a:pt x="773" y="10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îšliḓê">
                <a:extLst>
                  <a:ext uri="{FF2B5EF4-FFF2-40B4-BE49-F238E27FC236}">
                    <a16:creationId xmlns:a16="http://schemas.microsoft.com/office/drawing/2014/main" id="{651831B1-F6CC-495C-A512-65AC3BBDD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633" y="3110139"/>
                <a:ext cx="846963" cy="598769"/>
              </a:xfrm>
              <a:custGeom>
                <a:avLst/>
                <a:gdLst>
                  <a:gd name="T0" fmla="*/ 1093 w 1093"/>
                  <a:gd name="T1" fmla="*/ 630 h 771"/>
                  <a:gd name="T2" fmla="*/ 225 w 1093"/>
                  <a:gd name="T3" fmla="*/ 0 h 771"/>
                  <a:gd name="T4" fmla="*/ 225 w 1093"/>
                  <a:gd name="T5" fmla="*/ 0 h 771"/>
                  <a:gd name="T6" fmla="*/ 191 w 1093"/>
                  <a:gd name="T7" fmla="*/ 51 h 771"/>
                  <a:gd name="T8" fmla="*/ 159 w 1093"/>
                  <a:gd name="T9" fmla="*/ 103 h 771"/>
                  <a:gd name="T10" fmla="*/ 128 w 1093"/>
                  <a:gd name="T11" fmla="*/ 157 h 771"/>
                  <a:gd name="T12" fmla="*/ 98 w 1093"/>
                  <a:gd name="T13" fmla="*/ 211 h 771"/>
                  <a:gd name="T14" fmla="*/ 71 w 1093"/>
                  <a:gd name="T15" fmla="*/ 267 h 771"/>
                  <a:gd name="T16" fmla="*/ 46 w 1093"/>
                  <a:gd name="T17" fmla="*/ 324 h 771"/>
                  <a:gd name="T18" fmla="*/ 22 w 1093"/>
                  <a:gd name="T19" fmla="*/ 381 h 771"/>
                  <a:gd name="T20" fmla="*/ 0 w 1093"/>
                  <a:gd name="T21" fmla="*/ 441 h 771"/>
                  <a:gd name="T22" fmla="*/ 1020 w 1093"/>
                  <a:gd name="T23" fmla="*/ 771 h 771"/>
                  <a:gd name="T24" fmla="*/ 1020 w 1093"/>
                  <a:gd name="T25" fmla="*/ 771 h 771"/>
                  <a:gd name="T26" fmla="*/ 1036 w 1093"/>
                  <a:gd name="T27" fmla="*/ 735 h 771"/>
                  <a:gd name="T28" fmla="*/ 1054 w 1093"/>
                  <a:gd name="T29" fmla="*/ 699 h 771"/>
                  <a:gd name="T30" fmla="*/ 1073 w 1093"/>
                  <a:gd name="T31" fmla="*/ 664 h 771"/>
                  <a:gd name="T32" fmla="*/ 1093 w 1093"/>
                  <a:gd name="T33" fmla="*/ 630 h 771"/>
                  <a:gd name="T34" fmla="*/ 1093 w 1093"/>
                  <a:gd name="T35" fmla="*/ 63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1093" y="630"/>
                    </a:moveTo>
                    <a:lnTo>
                      <a:pt x="225" y="0"/>
                    </a:lnTo>
                    <a:lnTo>
                      <a:pt x="225" y="0"/>
                    </a:lnTo>
                    <a:lnTo>
                      <a:pt x="191" y="51"/>
                    </a:lnTo>
                    <a:lnTo>
                      <a:pt x="159" y="103"/>
                    </a:lnTo>
                    <a:lnTo>
                      <a:pt x="128" y="157"/>
                    </a:lnTo>
                    <a:lnTo>
                      <a:pt x="98" y="211"/>
                    </a:lnTo>
                    <a:lnTo>
                      <a:pt x="71" y="267"/>
                    </a:lnTo>
                    <a:lnTo>
                      <a:pt x="46" y="324"/>
                    </a:lnTo>
                    <a:lnTo>
                      <a:pt x="22" y="381"/>
                    </a:lnTo>
                    <a:lnTo>
                      <a:pt x="0" y="441"/>
                    </a:lnTo>
                    <a:lnTo>
                      <a:pt x="1020" y="771"/>
                    </a:lnTo>
                    <a:lnTo>
                      <a:pt x="1020" y="771"/>
                    </a:lnTo>
                    <a:lnTo>
                      <a:pt x="1036" y="735"/>
                    </a:lnTo>
                    <a:lnTo>
                      <a:pt x="1054" y="699"/>
                    </a:lnTo>
                    <a:lnTo>
                      <a:pt x="1073" y="664"/>
                    </a:lnTo>
                    <a:lnTo>
                      <a:pt x="1093" y="630"/>
                    </a:lnTo>
                    <a:lnTo>
                      <a:pt x="1093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îśļíḋê">
                <a:extLst>
                  <a:ext uri="{FF2B5EF4-FFF2-40B4-BE49-F238E27FC236}">
                    <a16:creationId xmlns:a16="http://schemas.microsoft.com/office/drawing/2014/main" id="{9BE39940-002C-4710-ADDE-440BC0C05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599" y="2789038"/>
                <a:ext cx="760095" cy="760095"/>
              </a:xfrm>
              <a:custGeom>
                <a:avLst/>
                <a:gdLst>
                  <a:gd name="T0" fmla="*/ 980 w 980"/>
                  <a:gd name="T1" fmla="*/ 868 h 981"/>
                  <a:gd name="T2" fmla="*/ 349 w 980"/>
                  <a:gd name="T3" fmla="*/ 0 h 981"/>
                  <a:gd name="T4" fmla="*/ 349 w 980"/>
                  <a:gd name="T5" fmla="*/ 0 h 981"/>
                  <a:gd name="T6" fmla="*/ 301 w 980"/>
                  <a:gd name="T7" fmla="*/ 39 h 981"/>
                  <a:gd name="T8" fmla="*/ 253 w 980"/>
                  <a:gd name="T9" fmla="*/ 78 h 981"/>
                  <a:gd name="T10" fmla="*/ 207 w 980"/>
                  <a:gd name="T11" fmla="*/ 119 h 981"/>
                  <a:gd name="T12" fmla="*/ 163 w 980"/>
                  <a:gd name="T13" fmla="*/ 162 h 981"/>
                  <a:gd name="T14" fmla="*/ 120 w 980"/>
                  <a:gd name="T15" fmla="*/ 208 h 981"/>
                  <a:gd name="T16" fmla="*/ 78 w 980"/>
                  <a:gd name="T17" fmla="*/ 254 h 981"/>
                  <a:gd name="T18" fmla="*/ 38 w 980"/>
                  <a:gd name="T19" fmla="*/ 301 h 981"/>
                  <a:gd name="T20" fmla="*/ 0 w 980"/>
                  <a:gd name="T21" fmla="*/ 349 h 981"/>
                  <a:gd name="T22" fmla="*/ 867 w 980"/>
                  <a:gd name="T23" fmla="*/ 981 h 981"/>
                  <a:gd name="T24" fmla="*/ 867 w 980"/>
                  <a:gd name="T25" fmla="*/ 981 h 981"/>
                  <a:gd name="T26" fmla="*/ 894 w 980"/>
                  <a:gd name="T27" fmla="*/ 950 h 981"/>
                  <a:gd name="T28" fmla="*/ 921 w 980"/>
                  <a:gd name="T29" fmla="*/ 921 h 981"/>
                  <a:gd name="T30" fmla="*/ 950 w 980"/>
                  <a:gd name="T31" fmla="*/ 893 h 981"/>
                  <a:gd name="T32" fmla="*/ 980 w 980"/>
                  <a:gd name="T33" fmla="*/ 868 h 981"/>
                  <a:gd name="T34" fmla="*/ 980 w 980"/>
                  <a:gd name="T35" fmla="*/ 868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980" y="868"/>
                    </a:moveTo>
                    <a:lnTo>
                      <a:pt x="349" y="0"/>
                    </a:lnTo>
                    <a:lnTo>
                      <a:pt x="349" y="0"/>
                    </a:lnTo>
                    <a:lnTo>
                      <a:pt x="301" y="39"/>
                    </a:lnTo>
                    <a:lnTo>
                      <a:pt x="253" y="78"/>
                    </a:lnTo>
                    <a:lnTo>
                      <a:pt x="207" y="119"/>
                    </a:lnTo>
                    <a:lnTo>
                      <a:pt x="163" y="162"/>
                    </a:lnTo>
                    <a:lnTo>
                      <a:pt x="120" y="208"/>
                    </a:lnTo>
                    <a:lnTo>
                      <a:pt x="78" y="254"/>
                    </a:lnTo>
                    <a:lnTo>
                      <a:pt x="38" y="301"/>
                    </a:lnTo>
                    <a:lnTo>
                      <a:pt x="0" y="349"/>
                    </a:lnTo>
                    <a:lnTo>
                      <a:pt x="867" y="981"/>
                    </a:lnTo>
                    <a:lnTo>
                      <a:pt x="867" y="981"/>
                    </a:lnTo>
                    <a:lnTo>
                      <a:pt x="894" y="950"/>
                    </a:lnTo>
                    <a:lnTo>
                      <a:pt x="921" y="921"/>
                    </a:lnTo>
                    <a:lnTo>
                      <a:pt x="950" y="893"/>
                    </a:lnTo>
                    <a:lnTo>
                      <a:pt x="980" y="868"/>
                    </a:lnTo>
                    <a:lnTo>
                      <a:pt x="980" y="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îṥ1ïdè">
                <a:extLst>
                  <a:ext uri="{FF2B5EF4-FFF2-40B4-BE49-F238E27FC236}">
                    <a16:creationId xmlns:a16="http://schemas.microsoft.com/office/drawing/2014/main" id="{55C8C2CF-A40C-445B-93DE-E217C53CE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465" y="2498961"/>
                <a:ext cx="380048" cy="850066"/>
              </a:xfrm>
              <a:custGeom>
                <a:avLst/>
                <a:gdLst>
                  <a:gd name="T0" fmla="*/ 490 w 490"/>
                  <a:gd name="T1" fmla="*/ 1072 h 1097"/>
                  <a:gd name="T2" fmla="*/ 490 w 490"/>
                  <a:gd name="T3" fmla="*/ 0 h 1097"/>
                  <a:gd name="T4" fmla="*/ 490 w 490"/>
                  <a:gd name="T5" fmla="*/ 0 h 1097"/>
                  <a:gd name="T6" fmla="*/ 427 w 490"/>
                  <a:gd name="T7" fmla="*/ 3 h 1097"/>
                  <a:gd name="T8" fmla="*/ 363 w 490"/>
                  <a:gd name="T9" fmla="*/ 7 h 1097"/>
                  <a:gd name="T10" fmla="*/ 302 w 490"/>
                  <a:gd name="T11" fmla="*/ 13 h 1097"/>
                  <a:gd name="T12" fmla="*/ 240 w 490"/>
                  <a:gd name="T13" fmla="*/ 22 h 1097"/>
                  <a:gd name="T14" fmla="*/ 179 w 490"/>
                  <a:gd name="T15" fmla="*/ 32 h 1097"/>
                  <a:gd name="T16" fmla="*/ 119 w 490"/>
                  <a:gd name="T17" fmla="*/ 46 h 1097"/>
                  <a:gd name="T18" fmla="*/ 60 w 490"/>
                  <a:gd name="T19" fmla="*/ 60 h 1097"/>
                  <a:gd name="T20" fmla="*/ 0 w 490"/>
                  <a:gd name="T21" fmla="*/ 77 h 1097"/>
                  <a:gd name="T22" fmla="*/ 332 w 490"/>
                  <a:gd name="T23" fmla="*/ 1097 h 1097"/>
                  <a:gd name="T24" fmla="*/ 332 w 490"/>
                  <a:gd name="T25" fmla="*/ 1097 h 1097"/>
                  <a:gd name="T26" fmla="*/ 371 w 490"/>
                  <a:gd name="T27" fmla="*/ 1087 h 1097"/>
                  <a:gd name="T28" fmla="*/ 410 w 490"/>
                  <a:gd name="T29" fmla="*/ 1080 h 1097"/>
                  <a:gd name="T30" fmla="*/ 449 w 490"/>
                  <a:gd name="T31" fmla="*/ 1075 h 1097"/>
                  <a:gd name="T32" fmla="*/ 490 w 490"/>
                  <a:gd name="T33" fmla="*/ 1072 h 1097"/>
                  <a:gd name="T34" fmla="*/ 490 w 490"/>
                  <a:gd name="T35" fmla="*/ 107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490" y="1072"/>
                    </a:moveTo>
                    <a:lnTo>
                      <a:pt x="490" y="0"/>
                    </a:lnTo>
                    <a:lnTo>
                      <a:pt x="490" y="0"/>
                    </a:lnTo>
                    <a:lnTo>
                      <a:pt x="427" y="3"/>
                    </a:lnTo>
                    <a:lnTo>
                      <a:pt x="363" y="7"/>
                    </a:lnTo>
                    <a:lnTo>
                      <a:pt x="302" y="13"/>
                    </a:lnTo>
                    <a:lnTo>
                      <a:pt x="240" y="22"/>
                    </a:lnTo>
                    <a:lnTo>
                      <a:pt x="179" y="32"/>
                    </a:lnTo>
                    <a:lnTo>
                      <a:pt x="119" y="46"/>
                    </a:lnTo>
                    <a:lnTo>
                      <a:pt x="60" y="60"/>
                    </a:lnTo>
                    <a:lnTo>
                      <a:pt x="0" y="77"/>
                    </a:lnTo>
                    <a:lnTo>
                      <a:pt x="332" y="1097"/>
                    </a:lnTo>
                    <a:lnTo>
                      <a:pt x="332" y="1097"/>
                    </a:lnTo>
                    <a:lnTo>
                      <a:pt x="371" y="1087"/>
                    </a:lnTo>
                    <a:lnTo>
                      <a:pt x="410" y="1080"/>
                    </a:lnTo>
                    <a:lnTo>
                      <a:pt x="449" y="1075"/>
                    </a:lnTo>
                    <a:lnTo>
                      <a:pt x="490" y="1072"/>
                    </a:lnTo>
                    <a:lnTo>
                      <a:pt x="490" y="10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îşļíḍê">
                <a:extLst>
                  <a:ext uri="{FF2B5EF4-FFF2-40B4-BE49-F238E27FC236}">
                    <a16:creationId xmlns:a16="http://schemas.microsoft.com/office/drawing/2014/main" id="{AE79F61A-9EA0-431E-852D-32F69C457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599" y="4295267"/>
                <a:ext cx="760095" cy="760095"/>
              </a:xfrm>
              <a:custGeom>
                <a:avLst/>
                <a:gdLst>
                  <a:gd name="T0" fmla="*/ 867 w 980"/>
                  <a:gd name="T1" fmla="*/ 0 h 981"/>
                  <a:gd name="T2" fmla="*/ 0 w 980"/>
                  <a:gd name="T3" fmla="*/ 631 h 981"/>
                  <a:gd name="T4" fmla="*/ 0 w 980"/>
                  <a:gd name="T5" fmla="*/ 631 h 981"/>
                  <a:gd name="T6" fmla="*/ 38 w 980"/>
                  <a:gd name="T7" fmla="*/ 680 h 981"/>
                  <a:gd name="T8" fmla="*/ 78 w 980"/>
                  <a:gd name="T9" fmla="*/ 727 h 981"/>
                  <a:gd name="T10" fmla="*/ 120 w 980"/>
                  <a:gd name="T11" fmla="*/ 773 h 981"/>
                  <a:gd name="T12" fmla="*/ 163 w 980"/>
                  <a:gd name="T13" fmla="*/ 817 h 981"/>
                  <a:gd name="T14" fmla="*/ 207 w 980"/>
                  <a:gd name="T15" fmla="*/ 860 h 981"/>
                  <a:gd name="T16" fmla="*/ 253 w 980"/>
                  <a:gd name="T17" fmla="*/ 902 h 981"/>
                  <a:gd name="T18" fmla="*/ 301 w 980"/>
                  <a:gd name="T19" fmla="*/ 942 h 981"/>
                  <a:gd name="T20" fmla="*/ 349 w 980"/>
                  <a:gd name="T21" fmla="*/ 981 h 981"/>
                  <a:gd name="T22" fmla="*/ 980 w 980"/>
                  <a:gd name="T23" fmla="*/ 113 h 981"/>
                  <a:gd name="T24" fmla="*/ 980 w 980"/>
                  <a:gd name="T25" fmla="*/ 113 h 981"/>
                  <a:gd name="T26" fmla="*/ 950 w 980"/>
                  <a:gd name="T27" fmla="*/ 88 h 981"/>
                  <a:gd name="T28" fmla="*/ 921 w 980"/>
                  <a:gd name="T29" fmla="*/ 60 h 981"/>
                  <a:gd name="T30" fmla="*/ 894 w 980"/>
                  <a:gd name="T31" fmla="*/ 31 h 981"/>
                  <a:gd name="T32" fmla="*/ 867 w 980"/>
                  <a:gd name="T33" fmla="*/ 0 h 981"/>
                  <a:gd name="T34" fmla="*/ 867 w 980"/>
                  <a:gd name="T35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867" y="0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38" y="680"/>
                    </a:lnTo>
                    <a:lnTo>
                      <a:pt x="78" y="727"/>
                    </a:lnTo>
                    <a:lnTo>
                      <a:pt x="120" y="773"/>
                    </a:lnTo>
                    <a:lnTo>
                      <a:pt x="163" y="817"/>
                    </a:lnTo>
                    <a:lnTo>
                      <a:pt x="207" y="860"/>
                    </a:lnTo>
                    <a:lnTo>
                      <a:pt x="253" y="902"/>
                    </a:lnTo>
                    <a:lnTo>
                      <a:pt x="301" y="942"/>
                    </a:lnTo>
                    <a:lnTo>
                      <a:pt x="349" y="981"/>
                    </a:lnTo>
                    <a:lnTo>
                      <a:pt x="980" y="113"/>
                    </a:lnTo>
                    <a:lnTo>
                      <a:pt x="980" y="113"/>
                    </a:lnTo>
                    <a:lnTo>
                      <a:pt x="950" y="88"/>
                    </a:lnTo>
                    <a:lnTo>
                      <a:pt x="921" y="60"/>
                    </a:lnTo>
                    <a:lnTo>
                      <a:pt x="894" y="31"/>
                    </a:lnTo>
                    <a:lnTo>
                      <a:pt x="867" y="0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ïslïďé">
              <a:extLst>
                <a:ext uri="{FF2B5EF4-FFF2-40B4-BE49-F238E27FC236}">
                  <a16:creationId xmlns:a16="http://schemas.microsoft.com/office/drawing/2014/main" id="{31FFF5E3-3331-4327-84C2-78C1EF806567}"/>
                </a:ext>
              </a:extLst>
            </p:cNvPr>
            <p:cNvGrpSpPr/>
            <p:nvPr/>
          </p:nvGrpSpPr>
          <p:grpSpPr>
            <a:xfrm>
              <a:off x="2077903" y="1666875"/>
              <a:ext cx="2862421" cy="2879546"/>
              <a:chOff x="907879" y="2281904"/>
              <a:chExt cx="3158296" cy="3287240"/>
            </a:xfrm>
          </p:grpSpPr>
          <p:cxnSp>
            <p:nvCxnSpPr>
              <p:cNvPr id="8" name="Straight Connector 24">
                <a:extLst>
                  <a:ext uri="{FF2B5EF4-FFF2-40B4-BE49-F238E27FC236}">
                    <a16:creationId xmlns:a16="http://schemas.microsoft.com/office/drawing/2014/main" id="{48362E7B-D8E4-4A54-9FFD-50CFBC09CBDB}"/>
                  </a:ext>
                </a:extLst>
              </p:cNvPr>
              <p:cNvCxnSpPr/>
              <p:nvPr/>
            </p:nvCxnSpPr>
            <p:spPr>
              <a:xfrm flipV="1">
                <a:off x="2482623" y="228190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25">
                <a:extLst>
                  <a:ext uri="{FF2B5EF4-FFF2-40B4-BE49-F238E27FC236}">
                    <a16:creationId xmlns:a16="http://schemas.microsoft.com/office/drawing/2014/main" id="{25D108C3-F58D-4E9B-A0EA-5DB57E8DAF5E}"/>
                  </a:ext>
                </a:extLst>
              </p:cNvPr>
              <p:cNvCxnSpPr/>
              <p:nvPr/>
            </p:nvCxnSpPr>
            <p:spPr>
              <a:xfrm flipV="1">
                <a:off x="2482623" y="549714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26">
                <a:extLst>
                  <a:ext uri="{FF2B5EF4-FFF2-40B4-BE49-F238E27FC236}">
                    <a16:creationId xmlns:a16="http://schemas.microsoft.com/office/drawing/2014/main" id="{017647C1-B23E-4DD4-A2C5-670F78F151CD}"/>
                  </a:ext>
                </a:extLst>
              </p:cNvPr>
              <p:cNvCxnSpPr/>
              <p:nvPr/>
            </p:nvCxnSpPr>
            <p:spPr>
              <a:xfrm rot="2160000" flipV="1">
                <a:off x="3431504" y="2586790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27">
                <a:extLst>
                  <a:ext uri="{FF2B5EF4-FFF2-40B4-BE49-F238E27FC236}">
                    <a16:creationId xmlns:a16="http://schemas.microsoft.com/office/drawing/2014/main" id="{A5217EF2-118F-4378-8499-29FD39DF1795}"/>
                  </a:ext>
                </a:extLst>
              </p:cNvPr>
              <p:cNvCxnSpPr/>
              <p:nvPr/>
            </p:nvCxnSpPr>
            <p:spPr>
              <a:xfrm rot="2160000" flipV="1">
                <a:off x="1537009" y="518584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28">
                <a:extLst>
                  <a:ext uri="{FF2B5EF4-FFF2-40B4-BE49-F238E27FC236}">
                    <a16:creationId xmlns:a16="http://schemas.microsoft.com/office/drawing/2014/main" id="{597564BA-7711-46A4-9285-9E6F8F416699}"/>
                  </a:ext>
                </a:extLst>
              </p:cNvPr>
              <p:cNvCxnSpPr/>
              <p:nvPr/>
            </p:nvCxnSpPr>
            <p:spPr>
              <a:xfrm rot="4320000" flipV="1">
                <a:off x="4018698" y="339591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29">
                <a:extLst>
                  <a:ext uri="{FF2B5EF4-FFF2-40B4-BE49-F238E27FC236}">
                    <a16:creationId xmlns:a16="http://schemas.microsoft.com/office/drawing/2014/main" id="{7D6BB4EF-4D6F-4A44-9BE8-E68DD38EEA1A}"/>
                  </a:ext>
                </a:extLst>
              </p:cNvPr>
              <p:cNvCxnSpPr/>
              <p:nvPr/>
            </p:nvCxnSpPr>
            <p:spPr>
              <a:xfrm rot="4320000" flipV="1">
                <a:off x="943879" y="438496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30">
                <a:extLst>
                  <a:ext uri="{FF2B5EF4-FFF2-40B4-BE49-F238E27FC236}">
                    <a16:creationId xmlns:a16="http://schemas.microsoft.com/office/drawing/2014/main" id="{B54511E9-46C5-4D67-954A-685E7F4BBBBA}"/>
                  </a:ext>
                </a:extLst>
              </p:cNvPr>
              <p:cNvCxnSpPr/>
              <p:nvPr/>
            </p:nvCxnSpPr>
            <p:spPr>
              <a:xfrm rot="19440000">
                <a:off x="3426004" y="519539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31">
                <a:extLst>
                  <a:ext uri="{FF2B5EF4-FFF2-40B4-BE49-F238E27FC236}">
                    <a16:creationId xmlns:a16="http://schemas.microsoft.com/office/drawing/2014/main" id="{134111C2-7CCD-4692-9AD8-943ACF8C8111}"/>
                  </a:ext>
                </a:extLst>
              </p:cNvPr>
              <p:cNvCxnSpPr/>
              <p:nvPr/>
            </p:nvCxnSpPr>
            <p:spPr>
              <a:xfrm rot="19440000">
                <a:off x="1539142" y="2584578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2">
                <a:extLst>
                  <a:ext uri="{FF2B5EF4-FFF2-40B4-BE49-F238E27FC236}">
                    <a16:creationId xmlns:a16="http://schemas.microsoft.com/office/drawing/2014/main" id="{56D7D97F-0026-47A2-A596-1C9A664205E7}"/>
                  </a:ext>
                </a:extLst>
              </p:cNvPr>
              <p:cNvCxnSpPr/>
              <p:nvPr/>
            </p:nvCxnSpPr>
            <p:spPr>
              <a:xfrm rot="17280000">
                <a:off x="4030175" y="436989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33">
                <a:extLst>
                  <a:ext uri="{FF2B5EF4-FFF2-40B4-BE49-F238E27FC236}">
                    <a16:creationId xmlns:a16="http://schemas.microsoft.com/office/drawing/2014/main" id="{1D09C113-1B6E-43C8-8190-C5C842AC6FD6}"/>
                  </a:ext>
                </a:extLst>
              </p:cNvPr>
              <p:cNvCxnSpPr/>
              <p:nvPr/>
            </p:nvCxnSpPr>
            <p:spPr>
              <a:xfrm rot="17280000">
                <a:off x="956790" y="3393699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ïṡ1îḑê">
              <a:extLst>
                <a:ext uri="{FF2B5EF4-FFF2-40B4-BE49-F238E27FC236}">
                  <a16:creationId xmlns:a16="http://schemas.microsoft.com/office/drawing/2014/main" id="{63FE106C-6A87-43F6-A85E-5F5A11AD5CA8}"/>
                </a:ext>
              </a:extLst>
            </p:cNvPr>
            <p:cNvSpPr/>
            <p:nvPr/>
          </p:nvSpPr>
          <p:spPr>
            <a:xfrm>
              <a:off x="2596233" y="2198416"/>
              <a:ext cx="1849779" cy="18497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íšḷîḍè">
              <a:extLst>
                <a:ext uri="{FF2B5EF4-FFF2-40B4-BE49-F238E27FC236}">
                  <a16:creationId xmlns:a16="http://schemas.microsoft.com/office/drawing/2014/main" id="{7A75E978-8B46-4BCC-A652-F2A3EEF3B429}"/>
                </a:ext>
              </a:extLst>
            </p:cNvPr>
            <p:cNvSpPr txBox="1">
              <a:spLocks/>
            </p:cNvSpPr>
            <p:nvPr/>
          </p:nvSpPr>
          <p:spPr>
            <a:xfrm>
              <a:off x="2973330" y="3239340"/>
              <a:ext cx="1095586" cy="406324"/>
            </a:xfrm>
            <a:prstGeom prst="rect">
              <a:avLst/>
            </a:prstGeom>
          </p:spPr>
          <p:txBody>
            <a:bodyPr wrap="none" lIns="0" tIns="0" rIns="0" bIns="0">
              <a:noAutofit/>
              <a:scene3d>
                <a:camera prst="orthographicFront"/>
                <a:lightRig rig="threePt" dir="t"/>
              </a:scene3d>
              <a:sp3d contourW="12700">
                <a:bevelT w="0" h="0"/>
              </a:sp3d>
            </a:bodyPr>
            <a:lstStyle/>
            <a:p>
              <a:pPr algn="ctr">
                <a:spcBef>
                  <a:spcPct val="0"/>
                </a:spcBef>
                <a:tabLst>
                  <a:tab pos="180975" algn="l"/>
                </a:tabLst>
              </a:pPr>
              <a:r>
                <a:rPr lang="en-US" altLang="ko-KR" sz="2400" spc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40%</a:t>
              </a:r>
            </a:p>
          </p:txBody>
        </p:sp>
        <p:sp>
          <p:nvSpPr>
            <p:cNvPr id="7" name="iṩḻídè">
              <a:extLst>
                <a:ext uri="{FF2B5EF4-FFF2-40B4-BE49-F238E27FC236}">
                  <a16:creationId xmlns:a16="http://schemas.microsoft.com/office/drawing/2014/main" id="{1B3FB855-8CAF-4319-ADB3-C7BF5FF33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877" y="2524062"/>
              <a:ext cx="573884" cy="57388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21FC25C-5EE0-4B02-A19F-C931FD42A50F}"/>
              </a:ext>
            </a:extLst>
          </p:cNvPr>
          <p:cNvGrpSpPr/>
          <p:nvPr/>
        </p:nvGrpSpPr>
        <p:grpSpPr>
          <a:xfrm>
            <a:off x="7268912" y="2070459"/>
            <a:ext cx="2502624" cy="2517596"/>
            <a:chOff x="6907302" y="1666875"/>
            <a:chExt cx="2862421" cy="2879546"/>
          </a:xfrm>
        </p:grpSpPr>
        <p:grpSp>
          <p:nvGrpSpPr>
            <p:cNvPr id="39" name="iṩļiďê">
              <a:extLst>
                <a:ext uri="{FF2B5EF4-FFF2-40B4-BE49-F238E27FC236}">
                  <a16:creationId xmlns:a16="http://schemas.microsoft.com/office/drawing/2014/main" id="{FF985AA1-E224-4478-8179-08D8AEFCEFCB}"/>
                </a:ext>
              </a:extLst>
            </p:cNvPr>
            <p:cNvGrpSpPr/>
            <p:nvPr/>
          </p:nvGrpSpPr>
          <p:grpSpPr>
            <a:xfrm>
              <a:off x="7152873" y="1926172"/>
              <a:ext cx="2395286" cy="2393983"/>
              <a:chOff x="6211860" y="2498961"/>
              <a:chExt cx="2848032" cy="2846478"/>
            </a:xfrm>
          </p:grpSpPr>
          <p:sp>
            <p:nvSpPr>
              <p:cNvPr id="54" name="ïṡļiḑê">
                <a:extLst>
                  <a:ext uri="{FF2B5EF4-FFF2-40B4-BE49-F238E27FC236}">
                    <a16:creationId xmlns:a16="http://schemas.microsoft.com/office/drawing/2014/main" id="{874F83F4-BFD7-4CA6-B03B-B1187267C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3816" y="3110139"/>
                <a:ext cx="846963" cy="598769"/>
              </a:xfrm>
              <a:custGeom>
                <a:avLst/>
                <a:gdLst>
                  <a:gd name="T0" fmla="*/ 73 w 1093"/>
                  <a:gd name="T1" fmla="*/ 771 h 771"/>
                  <a:gd name="T2" fmla="*/ 1093 w 1093"/>
                  <a:gd name="T3" fmla="*/ 441 h 771"/>
                  <a:gd name="T4" fmla="*/ 1093 w 1093"/>
                  <a:gd name="T5" fmla="*/ 441 h 771"/>
                  <a:gd name="T6" fmla="*/ 1071 w 1093"/>
                  <a:gd name="T7" fmla="*/ 381 h 771"/>
                  <a:gd name="T8" fmla="*/ 1047 w 1093"/>
                  <a:gd name="T9" fmla="*/ 324 h 771"/>
                  <a:gd name="T10" fmla="*/ 1022 w 1093"/>
                  <a:gd name="T11" fmla="*/ 267 h 771"/>
                  <a:gd name="T12" fmla="*/ 995 w 1093"/>
                  <a:gd name="T13" fmla="*/ 211 h 771"/>
                  <a:gd name="T14" fmla="*/ 965 w 1093"/>
                  <a:gd name="T15" fmla="*/ 157 h 771"/>
                  <a:gd name="T16" fmla="*/ 934 w 1093"/>
                  <a:gd name="T17" fmla="*/ 103 h 771"/>
                  <a:gd name="T18" fmla="*/ 902 w 1093"/>
                  <a:gd name="T19" fmla="*/ 51 h 771"/>
                  <a:gd name="T20" fmla="*/ 868 w 1093"/>
                  <a:gd name="T21" fmla="*/ 0 h 771"/>
                  <a:gd name="T22" fmla="*/ 0 w 1093"/>
                  <a:gd name="T23" fmla="*/ 630 h 771"/>
                  <a:gd name="T24" fmla="*/ 0 w 1093"/>
                  <a:gd name="T25" fmla="*/ 630 h 771"/>
                  <a:gd name="T26" fmla="*/ 20 w 1093"/>
                  <a:gd name="T27" fmla="*/ 664 h 771"/>
                  <a:gd name="T28" fmla="*/ 39 w 1093"/>
                  <a:gd name="T29" fmla="*/ 699 h 771"/>
                  <a:gd name="T30" fmla="*/ 57 w 1093"/>
                  <a:gd name="T31" fmla="*/ 735 h 771"/>
                  <a:gd name="T32" fmla="*/ 73 w 1093"/>
                  <a:gd name="T33" fmla="*/ 771 h 771"/>
                  <a:gd name="T34" fmla="*/ 73 w 1093"/>
                  <a:gd name="T3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73" y="771"/>
                    </a:moveTo>
                    <a:lnTo>
                      <a:pt x="1093" y="441"/>
                    </a:lnTo>
                    <a:lnTo>
                      <a:pt x="1093" y="441"/>
                    </a:lnTo>
                    <a:lnTo>
                      <a:pt x="1071" y="381"/>
                    </a:lnTo>
                    <a:lnTo>
                      <a:pt x="1047" y="324"/>
                    </a:lnTo>
                    <a:lnTo>
                      <a:pt x="1022" y="267"/>
                    </a:lnTo>
                    <a:lnTo>
                      <a:pt x="995" y="211"/>
                    </a:lnTo>
                    <a:lnTo>
                      <a:pt x="965" y="157"/>
                    </a:lnTo>
                    <a:lnTo>
                      <a:pt x="934" y="103"/>
                    </a:lnTo>
                    <a:lnTo>
                      <a:pt x="902" y="51"/>
                    </a:lnTo>
                    <a:lnTo>
                      <a:pt x="868" y="0"/>
                    </a:lnTo>
                    <a:lnTo>
                      <a:pt x="0" y="630"/>
                    </a:lnTo>
                    <a:lnTo>
                      <a:pt x="0" y="630"/>
                    </a:lnTo>
                    <a:lnTo>
                      <a:pt x="20" y="664"/>
                    </a:lnTo>
                    <a:lnTo>
                      <a:pt x="39" y="699"/>
                    </a:lnTo>
                    <a:lnTo>
                      <a:pt x="57" y="735"/>
                    </a:lnTo>
                    <a:lnTo>
                      <a:pt x="73" y="771"/>
                    </a:lnTo>
                    <a:lnTo>
                      <a:pt x="73" y="7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îš1iḍe">
                <a:extLst>
                  <a:ext uri="{FF2B5EF4-FFF2-40B4-BE49-F238E27FC236}">
                    <a16:creationId xmlns:a16="http://schemas.microsoft.com/office/drawing/2014/main" id="{3CC8F640-B06D-4A21-A516-77D9D7891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900" y="2498961"/>
                <a:ext cx="380048" cy="850066"/>
              </a:xfrm>
              <a:custGeom>
                <a:avLst/>
                <a:gdLst>
                  <a:gd name="T0" fmla="*/ 158 w 490"/>
                  <a:gd name="T1" fmla="*/ 1097 h 1097"/>
                  <a:gd name="T2" fmla="*/ 490 w 490"/>
                  <a:gd name="T3" fmla="*/ 77 h 1097"/>
                  <a:gd name="T4" fmla="*/ 490 w 490"/>
                  <a:gd name="T5" fmla="*/ 77 h 1097"/>
                  <a:gd name="T6" fmla="*/ 430 w 490"/>
                  <a:gd name="T7" fmla="*/ 60 h 1097"/>
                  <a:gd name="T8" fmla="*/ 371 w 490"/>
                  <a:gd name="T9" fmla="*/ 46 h 1097"/>
                  <a:gd name="T10" fmla="*/ 311 w 490"/>
                  <a:gd name="T11" fmla="*/ 32 h 1097"/>
                  <a:gd name="T12" fmla="*/ 250 w 490"/>
                  <a:gd name="T13" fmla="*/ 22 h 1097"/>
                  <a:gd name="T14" fmla="*/ 188 w 490"/>
                  <a:gd name="T15" fmla="*/ 13 h 1097"/>
                  <a:gd name="T16" fmla="*/ 127 w 490"/>
                  <a:gd name="T17" fmla="*/ 7 h 1097"/>
                  <a:gd name="T18" fmla="*/ 63 w 490"/>
                  <a:gd name="T19" fmla="*/ 3 h 1097"/>
                  <a:gd name="T20" fmla="*/ 0 w 490"/>
                  <a:gd name="T21" fmla="*/ 0 h 1097"/>
                  <a:gd name="T22" fmla="*/ 0 w 490"/>
                  <a:gd name="T23" fmla="*/ 1072 h 1097"/>
                  <a:gd name="T24" fmla="*/ 0 w 490"/>
                  <a:gd name="T25" fmla="*/ 1072 h 1097"/>
                  <a:gd name="T26" fmla="*/ 41 w 490"/>
                  <a:gd name="T27" fmla="*/ 1075 h 1097"/>
                  <a:gd name="T28" fmla="*/ 80 w 490"/>
                  <a:gd name="T29" fmla="*/ 1080 h 1097"/>
                  <a:gd name="T30" fmla="*/ 119 w 490"/>
                  <a:gd name="T31" fmla="*/ 1087 h 1097"/>
                  <a:gd name="T32" fmla="*/ 158 w 490"/>
                  <a:gd name="T33" fmla="*/ 1097 h 1097"/>
                  <a:gd name="T34" fmla="*/ 158 w 490"/>
                  <a:gd name="T35" fmla="*/ 109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158" y="1097"/>
                    </a:moveTo>
                    <a:lnTo>
                      <a:pt x="490" y="77"/>
                    </a:lnTo>
                    <a:lnTo>
                      <a:pt x="490" y="77"/>
                    </a:lnTo>
                    <a:lnTo>
                      <a:pt x="430" y="60"/>
                    </a:lnTo>
                    <a:lnTo>
                      <a:pt x="371" y="46"/>
                    </a:lnTo>
                    <a:lnTo>
                      <a:pt x="311" y="32"/>
                    </a:lnTo>
                    <a:lnTo>
                      <a:pt x="250" y="22"/>
                    </a:lnTo>
                    <a:lnTo>
                      <a:pt x="188" y="13"/>
                    </a:lnTo>
                    <a:lnTo>
                      <a:pt x="127" y="7"/>
                    </a:lnTo>
                    <a:lnTo>
                      <a:pt x="63" y="3"/>
                    </a:lnTo>
                    <a:lnTo>
                      <a:pt x="0" y="0"/>
                    </a:lnTo>
                    <a:lnTo>
                      <a:pt x="0" y="1072"/>
                    </a:lnTo>
                    <a:lnTo>
                      <a:pt x="0" y="1072"/>
                    </a:lnTo>
                    <a:lnTo>
                      <a:pt x="41" y="1075"/>
                    </a:lnTo>
                    <a:lnTo>
                      <a:pt x="80" y="1080"/>
                    </a:lnTo>
                    <a:lnTo>
                      <a:pt x="119" y="1087"/>
                    </a:lnTo>
                    <a:lnTo>
                      <a:pt x="158" y="1097"/>
                    </a:lnTo>
                    <a:lnTo>
                      <a:pt x="158" y="10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îSľide">
                <a:extLst>
                  <a:ext uri="{FF2B5EF4-FFF2-40B4-BE49-F238E27FC236}">
                    <a16:creationId xmlns:a16="http://schemas.microsoft.com/office/drawing/2014/main" id="{8FD1BD7E-A780-49AB-8B78-FE762A312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719" y="2789038"/>
                <a:ext cx="760095" cy="760095"/>
              </a:xfrm>
              <a:custGeom>
                <a:avLst/>
                <a:gdLst>
                  <a:gd name="T0" fmla="*/ 113 w 980"/>
                  <a:gd name="T1" fmla="*/ 981 h 981"/>
                  <a:gd name="T2" fmla="*/ 980 w 980"/>
                  <a:gd name="T3" fmla="*/ 349 h 981"/>
                  <a:gd name="T4" fmla="*/ 980 w 980"/>
                  <a:gd name="T5" fmla="*/ 349 h 981"/>
                  <a:gd name="T6" fmla="*/ 942 w 980"/>
                  <a:gd name="T7" fmla="*/ 301 h 981"/>
                  <a:gd name="T8" fmla="*/ 902 w 980"/>
                  <a:gd name="T9" fmla="*/ 254 h 981"/>
                  <a:gd name="T10" fmla="*/ 860 w 980"/>
                  <a:gd name="T11" fmla="*/ 208 h 981"/>
                  <a:gd name="T12" fmla="*/ 817 w 980"/>
                  <a:gd name="T13" fmla="*/ 162 h 981"/>
                  <a:gd name="T14" fmla="*/ 773 w 980"/>
                  <a:gd name="T15" fmla="*/ 119 h 981"/>
                  <a:gd name="T16" fmla="*/ 727 w 980"/>
                  <a:gd name="T17" fmla="*/ 78 h 981"/>
                  <a:gd name="T18" fmla="*/ 679 w 980"/>
                  <a:gd name="T19" fmla="*/ 39 h 981"/>
                  <a:gd name="T20" fmla="*/ 631 w 980"/>
                  <a:gd name="T21" fmla="*/ 0 h 981"/>
                  <a:gd name="T22" fmla="*/ 0 w 980"/>
                  <a:gd name="T23" fmla="*/ 868 h 981"/>
                  <a:gd name="T24" fmla="*/ 0 w 980"/>
                  <a:gd name="T25" fmla="*/ 868 h 981"/>
                  <a:gd name="T26" fmla="*/ 30 w 980"/>
                  <a:gd name="T27" fmla="*/ 893 h 981"/>
                  <a:gd name="T28" fmla="*/ 59 w 980"/>
                  <a:gd name="T29" fmla="*/ 921 h 981"/>
                  <a:gd name="T30" fmla="*/ 86 w 980"/>
                  <a:gd name="T31" fmla="*/ 950 h 981"/>
                  <a:gd name="T32" fmla="*/ 113 w 980"/>
                  <a:gd name="T33" fmla="*/ 981 h 981"/>
                  <a:gd name="T34" fmla="*/ 113 w 980"/>
                  <a:gd name="T35" fmla="*/ 981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113" y="981"/>
                    </a:moveTo>
                    <a:lnTo>
                      <a:pt x="980" y="349"/>
                    </a:lnTo>
                    <a:lnTo>
                      <a:pt x="980" y="349"/>
                    </a:lnTo>
                    <a:lnTo>
                      <a:pt x="942" y="301"/>
                    </a:lnTo>
                    <a:lnTo>
                      <a:pt x="902" y="254"/>
                    </a:lnTo>
                    <a:lnTo>
                      <a:pt x="860" y="208"/>
                    </a:lnTo>
                    <a:lnTo>
                      <a:pt x="817" y="162"/>
                    </a:lnTo>
                    <a:lnTo>
                      <a:pt x="773" y="119"/>
                    </a:lnTo>
                    <a:lnTo>
                      <a:pt x="727" y="78"/>
                    </a:lnTo>
                    <a:lnTo>
                      <a:pt x="679" y="39"/>
                    </a:lnTo>
                    <a:lnTo>
                      <a:pt x="631" y="0"/>
                    </a:lnTo>
                    <a:lnTo>
                      <a:pt x="0" y="868"/>
                    </a:lnTo>
                    <a:lnTo>
                      <a:pt x="0" y="868"/>
                    </a:lnTo>
                    <a:lnTo>
                      <a:pt x="30" y="893"/>
                    </a:lnTo>
                    <a:lnTo>
                      <a:pt x="59" y="921"/>
                    </a:lnTo>
                    <a:lnTo>
                      <a:pt x="86" y="950"/>
                    </a:lnTo>
                    <a:lnTo>
                      <a:pt x="113" y="981"/>
                    </a:lnTo>
                    <a:lnTo>
                      <a:pt x="113" y="9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íŝľíde">
                <a:extLst>
                  <a:ext uri="{FF2B5EF4-FFF2-40B4-BE49-F238E27FC236}">
                    <a16:creationId xmlns:a16="http://schemas.microsoft.com/office/drawing/2014/main" id="{0BB964D7-37D2-4656-8D3A-166A24488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8274" y="3511904"/>
                <a:ext cx="851618" cy="378496"/>
              </a:xfrm>
              <a:custGeom>
                <a:avLst/>
                <a:gdLst>
                  <a:gd name="T0" fmla="*/ 25 w 1098"/>
                  <a:gd name="T1" fmla="*/ 488 h 488"/>
                  <a:gd name="T2" fmla="*/ 1098 w 1098"/>
                  <a:gd name="T3" fmla="*/ 488 h 488"/>
                  <a:gd name="T4" fmla="*/ 1098 w 1098"/>
                  <a:gd name="T5" fmla="*/ 488 h 488"/>
                  <a:gd name="T6" fmla="*/ 1095 w 1098"/>
                  <a:gd name="T7" fmla="*/ 425 h 488"/>
                  <a:gd name="T8" fmla="*/ 1090 w 1098"/>
                  <a:gd name="T9" fmla="*/ 363 h 488"/>
                  <a:gd name="T10" fmla="*/ 1085 w 1098"/>
                  <a:gd name="T11" fmla="*/ 300 h 488"/>
                  <a:gd name="T12" fmla="*/ 1075 w 1098"/>
                  <a:gd name="T13" fmla="*/ 239 h 488"/>
                  <a:gd name="T14" fmla="*/ 1064 w 1098"/>
                  <a:gd name="T15" fmla="*/ 178 h 488"/>
                  <a:gd name="T16" fmla="*/ 1052 w 1098"/>
                  <a:gd name="T17" fmla="*/ 118 h 488"/>
                  <a:gd name="T18" fmla="*/ 1038 w 1098"/>
                  <a:gd name="T19" fmla="*/ 58 h 488"/>
                  <a:gd name="T20" fmla="*/ 1020 w 1098"/>
                  <a:gd name="T21" fmla="*/ 0 h 488"/>
                  <a:gd name="T22" fmla="*/ 0 w 1098"/>
                  <a:gd name="T23" fmla="*/ 331 h 488"/>
                  <a:gd name="T24" fmla="*/ 0 w 1098"/>
                  <a:gd name="T25" fmla="*/ 331 h 488"/>
                  <a:gd name="T26" fmla="*/ 9 w 1098"/>
                  <a:gd name="T27" fmla="*/ 370 h 488"/>
                  <a:gd name="T28" fmla="*/ 16 w 1098"/>
                  <a:gd name="T29" fmla="*/ 409 h 488"/>
                  <a:gd name="T30" fmla="*/ 21 w 1098"/>
                  <a:gd name="T31" fmla="*/ 448 h 488"/>
                  <a:gd name="T32" fmla="*/ 25 w 1098"/>
                  <a:gd name="T33" fmla="*/ 488 h 488"/>
                  <a:gd name="T34" fmla="*/ 25 w 1098"/>
                  <a:gd name="T35" fmla="*/ 488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25" y="488"/>
                    </a:moveTo>
                    <a:lnTo>
                      <a:pt x="1098" y="488"/>
                    </a:lnTo>
                    <a:lnTo>
                      <a:pt x="1098" y="488"/>
                    </a:lnTo>
                    <a:lnTo>
                      <a:pt x="1095" y="425"/>
                    </a:lnTo>
                    <a:lnTo>
                      <a:pt x="1090" y="363"/>
                    </a:lnTo>
                    <a:lnTo>
                      <a:pt x="1085" y="300"/>
                    </a:lnTo>
                    <a:lnTo>
                      <a:pt x="1075" y="239"/>
                    </a:lnTo>
                    <a:lnTo>
                      <a:pt x="1064" y="178"/>
                    </a:lnTo>
                    <a:lnTo>
                      <a:pt x="1052" y="118"/>
                    </a:lnTo>
                    <a:lnTo>
                      <a:pt x="1038" y="58"/>
                    </a:lnTo>
                    <a:lnTo>
                      <a:pt x="1020" y="0"/>
                    </a:lnTo>
                    <a:lnTo>
                      <a:pt x="0" y="331"/>
                    </a:lnTo>
                    <a:lnTo>
                      <a:pt x="0" y="331"/>
                    </a:lnTo>
                    <a:lnTo>
                      <a:pt x="9" y="370"/>
                    </a:lnTo>
                    <a:lnTo>
                      <a:pt x="16" y="409"/>
                    </a:lnTo>
                    <a:lnTo>
                      <a:pt x="21" y="448"/>
                    </a:lnTo>
                    <a:lnTo>
                      <a:pt x="25" y="488"/>
                    </a:lnTo>
                    <a:lnTo>
                      <a:pt x="25" y="4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îṥľîdè">
                <a:extLst>
                  <a:ext uri="{FF2B5EF4-FFF2-40B4-BE49-F238E27FC236}">
                    <a16:creationId xmlns:a16="http://schemas.microsoft.com/office/drawing/2014/main" id="{05D577CC-2655-4617-A343-4EAA8F881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4804" y="4495373"/>
                <a:ext cx="380048" cy="850066"/>
              </a:xfrm>
              <a:custGeom>
                <a:avLst/>
                <a:gdLst>
                  <a:gd name="T0" fmla="*/ 332 w 490"/>
                  <a:gd name="T1" fmla="*/ 0 h 1097"/>
                  <a:gd name="T2" fmla="*/ 0 w 490"/>
                  <a:gd name="T3" fmla="*/ 1020 h 1097"/>
                  <a:gd name="T4" fmla="*/ 0 w 490"/>
                  <a:gd name="T5" fmla="*/ 1020 h 1097"/>
                  <a:gd name="T6" fmla="*/ 60 w 490"/>
                  <a:gd name="T7" fmla="*/ 1037 h 1097"/>
                  <a:gd name="T8" fmla="*/ 119 w 490"/>
                  <a:gd name="T9" fmla="*/ 1051 h 1097"/>
                  <a:gd name="T10" fmla="*/ 179 w 490"/>
                  <a:gd name="T11" fmla="*/ 1063 h 1097"/>
                  <a:gd name="T12" fmla="*/ 240 w 490"/>
                  <a:gd name="T13" fmla="*/ 1074 h 1097"/>
                  <a:gd name="T14" fmla="*/ 302 w 490"/>
                  <a:gd name="T15" fmla="*/ 1084 h 1097"/>
                  <a:gd name="T16" fmla="*/ 363 w 490"/>
                  <a:gd name="T17" fmla="*/ 1090 h 1097"/>
                  <a:gd name="T18" fmla="*/ 427 w 490"/>
                  <a:gd name="T19" fmla="*/ 1094 h 1097"/>
                  <a:gd name="T20" fmla="*/ 490 w 490"/>
                  <a:gd name="T21" fmla="*/ 1097 h 1097"/>
                  <a:gd name="T22" fmla="*/ 490 w 490"/>
                  <a:gd name="T23" fmla="*/ 25 h 1097"/>
                  <a:gd name="T24" fmla="*/ 490 w 490"/>
                  <a:gd name="T25" fmla="*/ 25 h 1097"/>
                  <a:gd name="T26" fmla="*/ 449 w 490"/>
                  <a:gd name="T27" fmla="*/ 22 h 1097"/>
                  <a:gd name="T28" fmla="*/ 410 w 490"/>
                  <a:gd name="T29" fmla="*/ 17 h 1097"/>
                  <a:gd name="T30" fmla="*/ 371 w 490"/>
                  <a:gd name="T31" fmla="*/ 8 h 1097"/>
                  <a:gd name="T32" fmla="*/ 332 w 490"/>
                  <a:gd name="T33" fmla="*/ 0 h 1097"/>
                  <a:gd name="T34" fmla="*/ 332 w 490"/>
                  <a:gd name="T35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332" y="0"/>
                    </a:moveTo>
                    <a:lnTo>
                      <a:pt x="0" y="1020"/>
                    </a:lnTo>
                    <a:lnTo>
                      <a:pt x="0" y="1020"/>
                    </a:lnTo>
                    <a:lnTo>
                      <a:pt x="60" y="1037"/>
                    </a:lnTo>
                    <a:lnTo>
                      <a:pt x="119" y="1051"/>
                    </a:lnTo>
                    <a:lnTo>
                      <a:pt x="179" y="1063"/>
                    </a:lnTo>
                    <a:lnTo>
                      <a:pt x="240" y="1074"/>
                    </a:lnTo>
                    <a:lnTo>
                      <a:pt x="302" y="1084"/>
                    </a:lnTo>
                    <a:lnTo>
                      <a:pt x="363" y="1090"/>
                    </a:lnTo>
                    <a:lnTo>
                      <a:pt x="427" y="1094"/>
                    </a:lnTo>
                    <a:lnTo>
                      <a:pt x="490" y="1097"/>
                    </a:lnTo>
                    <a:lnTo>
                      <a:pt x="490" y="25"/>
                    </a:lnTo>
                    <a:lnTo>
                      <a:pt x="490" y="25"/>
                    </a:lnTo>
                    <a:lnTo>
                      <a:pt x="449" y="22"/>
                    </a:lnTo>
                    <a:lnTo>
                      <a:pt x="410" y="17"/>
                    </a:lnTo>
                    <a:lnTo>
                      <a:pt x="371" y="8"/>
                    </a:lnTo>
                    <a:lnTo>
                      <a:pt x="332" y="0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îsḷïḑe">
                <a:extLst>
                  <a:ext uri="{FF2B5EF4-FFF2-40B4-BE49-F238E27FC236}">
                    <a16:creationId xmlns:a16="http://schemas.microsoft.com/office/drawing/2014/main" id="{C0146928-9979-4F0E-9C4A-A368CD980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392" y="2576522"/>
                <a:ext cx="600321" cy="848514"/>
              </a:xfrm>
              <a:custGeom>
                <a:avLst/>
                <a:gdLst>
                  <a:gd name="T0" fmla="*/ 141 w 773"/>
                  <a:gd name="T1" fmla="*/ 1094 h 1094"/>
                  <a:gd name="T2" fmla="*/ 773 w 773"/>
                  <a:gd name="T3" fmla="*/ 226 h 1094"/>
                  <a:gd name="T4" fmla="*/ 773 w 773"/>
                  <a:gd name="T5" fmla="*/ 226 h 1094"/>
                  <a:gd name="T6" fmla="*/ 721 w 773"/>
                  <a:gd name="T7" fmla="*/ 191 h 1094"/>
                  <a:gd name="T8" fmla="*/ 668 w 773"/>
                  <a:gd name="T9" fmla="*/ 158 h 1094"/>
                  <a:gd name="T10" fmla="*/ 616 w 773"/>
                  <a:gd name="T11" fmla="*/ 127 h 1094"/>
                  <a:gd name="T12" fmla="*/ 561 w 773"/>
                  <a:gd name="T13" fmla="*/ 98 h 1094"/>
                  <a:gd name="T14" fmla="*/ 506 w 773"/>
                  <a:gd name="T15" fmla="*/ 71 h 1094"/>
                  <a:gd name="T16" fmla="*/ 448 w 773"/>
                  <a:gd name="T17" fmla="*/ 45 h 1094"/>
                  <a:gd name="T18" fmla="*/ 390 w 773"/>
                  <a:gd name="T19" fmla="*/ 23 h 1094"/>
                  <a:gd name="T20" fmla="*/ 332 w 773"/>
                  <a:gd name="T21" fmla="*/ 0 h 1094"/>
                  <a:gd name="T22" fmla="*/ 0 w 773"/>
                  <a:gd name="T23" fmla="*/ 1021 h 1094"/>
                  <a:gd name="T24" fmla="*/ 0 w 773"/>
                  <a:gd name="T25" fmla="*/ 1021 h 1094"/>
                  <a:gd name="T26" fmla="*/ 36 w 773"/>
                  <a:gd name="T27" fmla="*/ 1036 h 1094"/>
                  <a:gd name="T28" fmla="*/ 73 w 773"/>
                  <a:gd name="T29" fmla="*/ 1053 h 1094"/>
                  <a:gd name="T30" fmla="*/ 108 w 773"/>
                  <a:gd name="T31" fmla="*/ 1072 h 1094"/>
                  <a:gd name="T32" fmla="*/ 141 w 773"/>
                  <a:gd name="T33" fmla="*/ 1094 h 1094"/>
                  <a:gd name="T34" fmla="*/ 141 w 773"/>
                  <a:gd name="T35" fmla="*/ 1094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141" y="1094"/>
                    </a:moveTo>
                    <a:lnTo>
                      <a:pt x="773" y="226"/>
                    </a:lnTo>
                    <a:lnTo>
                      <a:pt x="773" y="226"/>
                    </a:lnTo>
                    <a:lnTo>
                      <a:pt x="721" y="191"/>
                    </a:lnTo>
                    <a:lnTo>
                      <a:pt x="668" y="158"/>
                    </a:lnTo>
                    <a:lnTo>
                      <a:pt x="616" y="127"/>
                    </a:lnTo>
                    <a:lnTo>
                      <a:pt x="561" y="98"/>
                    </a:lnTo>
                    <a:lnTo>
                      <a:pt x="506" y="71"/>
                    </a:lnTo>
                    <a:lnTo>
                      <a:pt x="448" y="45"/>
                    </a:lnTo>
                    <a:lnTo>
                      <a:pt x="390" y="23"/>
                    </a:lnTo>
                    <a:lnTo>
                      <a:pt x="332" y="0"/>
                    </a:lnTo>
                    <a:lnTo>
                      <a:pt x="0" y="1021"/>
                    </a:lnTo>
                    <a:lnTo>
                      <a:pt x="0" y="1021"/>
                    </a:lnTo>
                    <a:lnTo>
                      <a:pt x="36" y="1036"/>
                    </a:lnTo>
                    <a:lnTo>
                      <a:pt x="73" y="1053"/>
                    </a:lnTo>
                    <a:lnTo>
                      <a:pt x="108" y="1072"/>
                    </a:lnTo>
                    <a:lnTo>
                      <a:pt x="141" y="1094"/>
                    </a:lnTo>
                    <a:lnTo>
                      <a:pt x="141" y="10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ï$ḷîḍé">
                <a:extLst>
                  <a:ext uri="{FF2B5EF4-FFF2-40B4-BE49-F238E27FC236}">
                    <a16:creationId xmlns:a16="http://schemas.microsoft.com/office/drawing/2014/main" id="{29654A2D-FAA4-4C72-9552-905718CAF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6900" y="4495373"/>
                <a:ext cx="380048" cy="850066"/>
              </a:xfrm>
              <a:custGeom>
                <a:avLst/>
                <a:gdLst>
                  <a:gd name="T0" fmla="*/ 0 w 490"/>
                  <a:gd name="T1" fmla="*/ 25 h 1097"/>
                  <a:gd name="T2" fmla="*/ 0 w 490"/>
                  <a:gd name="T3" fmla="*/ 1097 h 1097"/>
                  <a:gd name="T4" fmla="*/ 0 w 490"/>
                  <a:gd name="T5" fmla="*/ 1097 h 1097"/>
                  <a:gd name="T6" fmla="*/ 63 w 490"/>
                  <a:gd name="T7" fmla="*/ 1094 h 1097"/>
                  <a:gd name="T8" fmla="*/ 127 w 490"/>
                  <a:gd name="T9" fmla="*/ 1090 h 1097"/>
                  <a:gd name="T10" fmla="*/ 188 w 490"/>
                  <a:gd name="T11" fmla="*/ 1084 h 1097"/>
                  <a:gd name="T12" fmla="*/ 250 w 490"/>
                  <a:gd name="T13" fmla="*/ 1074 h 1097"/>
                  <a:gd name="T14" fmla="*/ 311 w 490"/>
                  <a:gd name="T15" fmla="*/ 1063 h 1097"/>
                  <a:gd name="T16" fmla="*/ 371 w 490"/>
                  <a:gd name="T17" fmla="*/ 1051 h 1097"/>
                  <a:gd name="T18" fmla="*/ 430 w 490"/>
                  <a:gd name="T19" fmla="*/ 1037 h 1097"/>
                  <a:gd name="T20" fmla="*/ 490 w 490"/>
                  <a:gd name="T21" fmla="*/ 1020 h 1097"/>
                  <a:gd name="T22" fmla="*/ 158 w 490"/>
                  <a:gd name="T23" fmla="*/ 0 h 1097"/>
                  <a:gd name="T24" fmla="*/ 158 w 490"/>
                  <a:gd name="T25" fmla="*/ 0 h 1097"/>
                  <a:gd name="T26" fmla="*/ 119 w 490"/>
                  <a:gd name="T27" fmla="*/ 8 h 1097"/>
                  <a:gd name="T28" fmla="*/ 80 w 490"/>
                  <a:gd name="T29" fmla="*/ 17 h 1097"/>
                  <a:gd name="T30" fmla="*/ 41 w 490"/>
                  <a:gd name="T31" fmla="*/ 22 h 1097"/>
                  <a:gd name="T32" fmla="*/ 0 w 490"/>
                  <a:gd name="T33" fmla="*/ 25 h 1097"/>
                  <a:gd name="T34" fmla="*/ 0 w 490"/>
                  <a:gd name="T35" fmla="*/ 25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0" y="25"/>
                    </a:moveTo>
                    <a:lnTo>
                      <a:pt x="0" y="1097"/>
                    </a:lnTo>
                    <a:lnTo>
                      <a:pt x="0" y="1097"/>
                    </a:lnTo>
                    <a:lnTo>
                      <a:pt x="63" y="1094"/>
                    </a:lnTo>
                    <a:lnTo>
                      <a:pt x="127" y="1090"/>
                    </a:lnTo>
                    <a:lnTo>
                      <a:pt x="188" y="1084"/>
                    </a:lnTo>
                    <a:lnTo>
                      <a:pt x="250" y="1074"/>
                    </a:lnTo>
                    <a:lnTo>
                      <a:pt x="311" y="1063"/>
                    </a:lnTo>
                    <a:lnTo>
                      <a:pt x="371" y="1051"/>
                    </a:lnTo>
                    <a:lnTo>
                      <a:pt x="430" y="1037"/>
                    </a:lnTo>
                    <a:lnTo>
                      <a:pt x="490" y="102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19" y="8"/>
                    </a:lnTo>
                    <a:lnTo>
                      <a:pt x="80" y="17"/>
                    </a:lnTo>
                    <a:lnTo>
                      <a:pt x="41" y="22"/>
                    </a:lnTo>
                    <a:lnTo>
                      <a:pt x="0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îš1ïḓê">
                <a:extLst>
                  <a:ext uri="{FF2B5EF4-FFF2-40B4-BE49-F238E27FC236}">
                    <a16:creationId xmlns:a16="http://schemas.microsoft.com/office/drawing/2014/main" id="{13E51162-A3E6-4891-A673-073613CFD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8274" y="3952448"/>
                <a:ext cx="851618" cy="380047"/>
              </a:xfrm>
              <a:custGeom>
                <a:avLst/>
                <a:gdLst>
                  <a:gd name="T0" fmla="*/ 25 w 1098"/>
                  <a:gd name="T1" fmla="*/ 0 h 489"/>
                  <a:gd name="T2" fmla="*/ 25 w 1098"/>
                  <a:gd name="T3" fmla="*/ 0 h 489"/>
                  <a:gd name="T4" fmla="*/ 21 w 1098"/>
                  <a:gd name="T5" fmla="*/ 40 h 489"/>
                  <a:gd name="T6" fmla="*/ 16 w 1098"/>
                  <a:gd name="T7" fmla="*/ 80 h 489"/>
                  <a:gd name="T8" fmla="*/ 9 w 1098"/>
                  <a:gd name="T9" fmla="*/ 119 h 489"/>
                  <a:gd name="T10" fmla="*/ 0 w 1098"/>
                  <a:gd name="T11" fmla="*/ 157 h 489"/>
                  <a:gd name="T12" fmla="*/ 1020 w 1098"/>
                  <a:gd name="T13" fmla="*/ 489 h 489"/>
                  <a:gd name="T14" fmla="*/ 1020 w 1098"/>
                  <a:gd name="T15" fmla="*/ 489 h 489"/>
                  <a:gd name="T16" fmla="*/ 1038 w 1098"/>
                  <a:gd name="T17" fmla="*/ 430 h 489"/>
                  <a:gd name="T18" fmla="*/ 1052 w 1098"/>
                  <a:gd name="T19" fmla="*/ 371 h 489"/>
                  <a:gd name="T20" fmla="*/ 1064 w 1098"/>
                  <a:gd name="T21" fmla="*/ 310 h 489"/>
                  <a:gd name="T22" fmla="*/ 1075 w 1098"/>
                  <a:gd name="T23" fmla="*/ 250 h 489"/>
                  <a:gd name="T24" fmla="*/ 1085 w 1098"/>
                  <a:gd name="T25" fmla="*/ 188 h 489"/>
                  <a:gd name="T26" fmla="*/ 1090 w 1098"/>
                  <a:gd name="T27" fmla="*/ 126 h 489"/>
                  <a:gd name="T28" fmla="*/ 1095 w 1098"/>
                  <a:gd name="T29" fmla="*/ 63 h 489"/>
                  <a:gd name="T30" fmla="*/ 1098 w 1098"/>
                  <a:gd name="T31" fmla="*/ 0 h 489"/>
                  <a:gd name="T32" fmla="*/ 25 w 1098"/>
                  <a:gd name="T33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98" h="489">
                    <a:moveTo>
                      <a:pt x="25" y="0"/>
                    </a:moveTo>
                    <a:lnTo>
                      <a:pt x="25" y="0"/>
                    </a:lnTo>
                    <a:lnTo>
                      <a:pt x="21" y="40"/>
                    </a:lnTo>
                    <a:lnTo>
                      <a:pt x="16" y="80"/>
                    </a:lnTo>
                    <a:lnTo>
                      <a:pt x="9" y="119"/>
                    </a:lnTo>
                    <a:lnTo>
                      <a:pt x="0" y="157"/>
                    </a:lnTo>
                    <a:lnTo>
                      <a:pt x="1020" y="489"/>
                    </a:lnTo>
                    <a:lnTo>
                      <a:pt x="1020" y="489"/>
                    </a:lnTo>
                    <a:lnTo>
                      <a:pt x="1038" y="430"/>
                    </a:lnTo>
                    <a:lnTo>
                      <a:pt x="1052" y="371"/>
                    </a:lnTo>
                    <a:lnTo>
                      <a:pt x="1064" y="310"/>
                    </a:lnTo>
                    <a:lnTo>
                      <a:pt x="1075" y="250"/>
                    </a:lnTo>
                    <a:lnTo>
                      <a:pt x="1085" y="188"/>
                    </a:lnTo>
                    <a:lnTo>
                      <a:pt x="1090" y="126"/>
                    </a:lnTo>
                    <a:lnTo>
                      <a:pt x="1095" y="63"/>
                    </a:lnTo>
                    <a:lnTo>
                      <a:pt x="1098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ïṥ1íďé">
                <a:extLst>
                  <a:ext uri="{FF2B5EF4-FFF2-40B4-BE49-F238E27FC236}">
                    <a16:creationId xmlns:a16="http://schemas.microsoft.com/office/drawing/2014/main" id="{A1223907-EBEA-49CF-9442-585C2169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3816" y="4133941"/>
                <a:ext cx="846963" cy="600319"/>
              </a:xfrm>
              <a:custGeom>
                <a:avLst/>
                <a:gdLst>
                  <a:gd name="T0" fmla="*/ 0 w 1093"/>
                  <a:gd name="T1" fmla="*/ 143 h 773"/>
                  <a:gd name="T2" fmla="*/ 868 w 1093"/>
                  <a:gd name="T3" fmla="*/ 773 h 773"/>
                  <a:gd name="T4" fmla="*/ 868 w 1093"/>
                  <a:gd name="T5" fmla="*/ 773 h 773"/>
                  <a:gd name="T6" fmla="*/ 902 w 1093"/>
                  <a:gd name="T7" fmla="*/ 722 h 773"/>
                  <a:gd name="T8" fmla="*/ 934 w 1093"/>
                  <a:gd name="T9" fmla="*/ 670 h 773"/>
                  <a:gd name="T10" fmla="*/ 965 w 1093"/>
                  <a:gd name="T11" fmla="*/ 616 h 773"/>
                  <a:gd name="T12" fmla="*/ 995 w 1093"/>
                  <a:gd name="T13" fmla="*/ 561 h 773"/>
                  <a:gd name="T14" fmla="*/ 1022 w 1093"/>
                  <a:gd name="T15" fmla="*/ 506 h 773"/>
                  <a:gd name="T16" fmla="*/ 1047 w 1093"/>
                  <a:gd name="T17" fmla="*/ 449 h 773"/>
                  <a:gd name="T18" fmla="*/ 1071 w 1093"/>
                  <a:gd name="T19" fmla="*/ 392 h 773"/>
                  <a:gd name="T20" fmla="*/ 1093 w 1093"/>
                  <a:gd name="T21" fmla="*/ 332 h 773"/>
                  <a:gd name="T22" fmla="*/ 73 w 1093"/>
                  <a:gd name="T23" fmla="*/ 0 h 773"/>
                  <a:gd name="T24" fmla="*/ 73 w 1093"/>
                  <a:gd name="T25" fmla="*/ 0 h 773"/>
                  <a:gd name="T26" fmla="*/ 57 w 1093"/>
                  <a:gd name="T27" fmla="*/ 38 h 773"/>
                  <a:gd name="T28" fmla="*/ 39 w 1093"/>
                  <a:gd name="T29" fmla="*/ 74 h 773"/>
                  <a:gd name="T30" fmla="*/ 20 w 1093"/>
                  <a:gd name="T31" fmla="*/ 109 h 773"/>
                  <a:gd name="T32" fmla="*/ 0 w 1093"/>
                  <a:gd name="T33" fmla="*/ 143 h 773"/>
                  <a:gd name="T34" fmla="*/ 0 w 1093"/>
                  <a:gd name="T35" fmla="*/ 143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0" y="143"/>
                    </a:moveTo>
                    <a:lnTo>
                      <a:pt x="868" y="773"/>
                    </a:lnTo>
                    <a:lnTo>
                      <a:pt x="868" y="773"/>
                    </a:lnTo>
                    <a:lnTo>
                      <a:pt x="902" y="722"/>
                    </a:lnTo>
                    <a:lnTo>
                      <a:pt x="934" y="670"/>
                    </a:lnTo>
                    <a:lnTo>
                      <a:pt x="965" y="616"/>
                    </a:lnTo>
                    <a:lnTo>
                      <a:pt x="995" y="561"/>
                    </a:lnTo>
                    <a:lnTo>
                      <a:pt x="1022" y="506"/>
                    </a:lnTo>
                    <a:lnTo>
                      <a:pt x="1047" y="449"/>
                    </a:lnTo>
                    <a:lnTo>
                      <a:pt x="1071" y="392"/>
                    </a:lnTo>
                    <a:lnTo>
                      <a:pt x="1093" y="332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57" y="38"/>
                    </a:lnTo>
                    <a:lnTo>
                      <a:pt x="39" y="74"/>
                    </a:lnTo>
                    <a:lnTo>
                      <a:pt x="20" y="109"/>
                    </a:lnTo>
                    <a:lnTo>
                      <a:pt x="0" y="143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íŝlíḍe">
                <a:extLst>
                  <a:ext uri="{FF2B5EF4-FFF2-40B4-BE49-F238E27FC236}">
                    <a16:creationId xmlns:a16="http://schemas.microsoft.com/office/drawing/2014/main" id="{30DE9345-E9B8-4D36-8DC5-A775B69A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0972" y="4133941"/>
                <a:ext cx="846963" cy="600319"/>
              </a:xfrm>
              <a:custGeom>
                <a:avLst/>
                <a:gdLst>
                  <a:gd name="T0" fmla="*/ 1020 w 1093"/>
                  <a:gd name="T1" fmla="*/ 0 h 773"/>
                  <a:gd name="T2" fmla="*/ 0 w 1093"/>
                  <a:gd name="T3" fmla="*/ 332 h 773"/>
                  <a:gd name="T4" fmla="*/ 0 w 1093"/>
                  <a:gd name="T5" fmla="*/ 332 h 773"/>
                  <a:gd name="T6" fmla="*/ 22 w 1093"/>
                  <a:gd name="T7" fmla="*/ 392 h 773"/>
                  <a:gd name="T8" fmla="*/ 46 w 1093"/>
                  <a:gd name="T9" fmla="*/ 449 h 773"/>
                  <a:gd name="T10" fmla="*/ 71 w 1093"/>
                  <a:gd name="T11" fmla="*/ 506 h 773"/>
                  <a:gd name="T12" fmla="*/ 98 w 1093"/>
                  <a:gd name="T13" fmla="*/ 561 h 773"/>
                  <a:gd name="T14" fmla="*/ 128 w 1093"/>
                  <a:gd name="T15" fmla="*/ 616 h 773"/>
                  <a:gd name="T16" fmla="*/ 159 w 1093"/>
                  <a:gd name="T17" fmla="*/ 670 h 773"/>
                  <a:gd name="T18" fmla="*/ 191 w 1093"/>
                  <a:gd name="T19" fmla="*/ 722 h 773"/>
                  <a:gd name="T20" fmla="*/ 225 w 1093"/>
                  <a:gd name="T21" fmla="*/ 773 h 773"/>
                  <a:gd name="T22" fmla="*/ 1093 w 1093"/>
                  <a:gd name="T23" fmla="*/ 143 h 773"/>
                  <a:gd name="T24" fmla="*/ 1093 w 1093"/>
                  <a:gd name="T25" fmla="*/ 143 h 773"/>
                  <a:gd name="T26" fmla="*/ 1073 w 1093"/>
                  <a:gd name="T27" fmla="*/ 109 h 773"/>
                  <a:gd name="T28" fmla="*/ 1054 w 1093"/>
                  <a:gd name="T29" fmla="*/ 74 h 773"/>
                  <a:gd name="T30" fmla="*/ 1036 w 1093"/>
                  <a:gd name="T31" fmla="*/ 38 h 773"/>
                  <a:gd name="T32" fmla="*/ 1020 w 1093"/>
                  <a:gd name="T33" fmla="*/ 0 h 773"/>
                  <a:gd name="T34" fmla="*/ 1020 w 1093"/>
                  <a:gd name="T35" fmla="*/ 0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3">
                    <a:moveTo>
                      <a:pt x="1020" y="0"/>
                    </a:moveTo>
                    <a:lnTo>
                      <a:pt x="0" y="332"/>
                    </a:lnTo>
                    <a:lnTo>
                      <a:pt x="0" y="332"/>
                    </a:lnTo>
                    <a:lnTo>
                      <a:pt x="22" y="392"/>
                    </a:lnTo>
                    <a:lnTo>
                      <a:pt x="46" y="449"/>
                    </a:lnTo>
                    <a:lnTo>
                      <a:pt x="71" y="506"/>
                    </a:lnTo>
                    <a:lnTo>
                      <a:pt x="98" y="561"/>
                    </a:lnTo>
                    <a:lnTo>
                      <a:pt x="128" y="616"/>
                    </a:lnTo>
                    <a:lnTo>
                      <a:pt x="159" y="670"/>
                    </a:lnTo>
                    <a:lnTo>
                      <a:pt x="191" y="722"/>
                    </a:lnTo>
                    <a:lnTo>
                      <a:pt x="225" y="773"/>
                    </a:lnTo>
                    <a:lnTo>
                      <a:pt x="1093" y="143"/>
                    </a:lnTo>
                    <a:lnTo>
                      <a:pt x="1093" y="143"/>
                    </a:lnTo>
                    <a:lnTo>
                      <a:pt x="1073" y="109"/>
                    </a:lnTo>
                    <a:lnTo>
                      <a:pt x="1054" y="74"/>
                    </a:lnTo>
                    <a:lnTo>
                      <a:pt x="1036" y="38"/>
                    </a:lnTo>
                    <a:lnTo>
                      <a:pt x="1020" y="0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îSḷîḑè">
                <a:extLst>
                  <a:ext uri="{FF2B5EF4-FFF2-40B4-BE49-F238E27FC236}">
                    <a16:creationId xmlns:a16="http://schemas.microsoft.com/office/drawing/2014/main" id="{CCB6011C-18A3-4F29-BC17-688077FC2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719" y="4295267"/>
                <a:ext cx="760095" cy="760095"/>
              </a:xfrm>
              <a:custGeom>
                <a:avLst/>
                <a:gdLst>
                  <a:gd name="T0" fmla="*/ 0 w 980"/>
                  <a:gd name="T1" fmla="*/ 113 h 981"/>
                  <a:gd name="T2" fmla="*/ 631 w 980"/>
                  <a:gd name="T3" fmla="*/ 981 h 981"/>
                  <a:gd name="T4" fmla="*/ 631 w 980"/>
                  <a:gd name="T5" fmla="*/ 981 h 981"/>
                  <a:gd name="T6" fmla="*/ 679 w 980"/>
                  <a:gd name="T7" fmla="*/ 942 h 981"/>
                  <a:gd name="T8" fmla="*/ 727 w 980"/>
                  <a:gd name="T9" fmla="*/ 902 h 981"/>
                  <a:gd name="T10" fmla="*/ 773 w 980"/>
                  <a:gd name="T11" fmla="*/ 860 h 981"/>
                  <a:gd name="T12" fmla="*/ 817 w 980"/>
                  <a:gd name="T13" fmla="*/ 817 h 981"/>
                  <a:gd name="T14" fmla="*/ 860 w 980"/>
                  <a:gd name="T15" fmla="*/ 773 h 981"/>
                  <a:gd name="T16" fmla="*/ 902 w 980"/>
                  <a:gd name="T17" fmla="*/ 727 h 981"/>
                  <a:gd name="T18" fmla="*/ 942 w 980"/>
                  <a:gd name="T19" fmla="*/ 680 h 981"/>
                  <a:gd name="T20" fmla="*/ 980 w 980"/>
                  <a:gd name="T21" fmla="*/ 631 h 981"/>
                  <a:gd name="T22" fmla="*/ 113 w 980"/>
                  <a:gd name="T23" fmla="*/ 0 h 981"/>
                  <a:gd name="T24" fmla="*/ 113 w 980"/>
                  <a:gd name="T25" fmla="*/ 0 h 981"/>
                  <a:gd name="T26" fmla="*/ 86 w 980"/>
                  <a:gd name="T27" fmla="*/ 31 h 981"/>
                  <a:gd name="T28" fmla="*/ 59 w 980"/>
                  <a:gd name="T29" fmla="*/ 60 h 981"/>
                  <a:gd name="T30" fmla="*/ 30 w 980"/>
                  <a:gd name="T31" fmla="*/ 88 h 981"/>
                  <a:gd name="T32" fmla="*/ 0 w 980"/>
                  <a:gd name="T33" fmla="*/ 113 h 981"/>
                  <a:gd name="T34" fmla="*/ 0 w 980"/>
                  <a:gd name="T35" fmla="*/ 113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0" y="113"/>
                    </a:moveTo>
                    <a:lnTo>
                      <a:pt x="631" y="981"/>
                    </a:lnTo>
                    <a:lnTo>
                      <a:pt x="631" y="981"/>
                    </a:lnTo>
                    <a:lnTo>
                      <a:pt x="679" y="942"/>
                    </a:lnTo>
                    <a:lnTo>
                      <a:pt x="727" y="902"/>
                    </a:lnTo>
                    <a:lnTo>
                      <a:pt x="773" y="860"/>
                    </a:lnTo>
                    <a:lnTo>
                      <a:pt x="817" y="817"/>
                    </a:lnTo>
                    <a:lnTo>
                      <a:pt x="860" y="773"/>
                    </a:lnTo>
                    <a:lnTo>
                      <a:pt x="902" y="727"/>
                    </a:lnTo>
                    <a:lnTo>
                      <a:pt x="942" y="680"/>
                    </a:lnTo>
                    <a:lnTo>
                      <a:pt x="980" y="63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86" y="31"/>
                    </a:lnTo>
                    <a:lnTo>
                      <a:pt x="59" y="60"/>
                    </a:lnTo>
                    <a:lnTo>
                      <a:pt x="30" y="88"/>
                    </a:lnTo>
                    <a:lnTo>
                      <a:pt x="0" y="11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íŝľídê">
                <a:extLst>
                  <a:ext uri="{FF2B5EF4-FFF2-40B4-BE49-F238E27FC236}">
                    <a16:creationId xmlns:a16="http://schemas.microsoft.com/office/drawing/2014/main" id="{C1277BD7-0155-4472-A1B9-90475DF13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392" y="4419364"/>
                <a:ext cx="600321" cy="846963"/>
              </a:xfrm>
              <a:custGeom>
                <a:avLst/>
                <a:gdLst>
                  <a:gd name="T0" fmla="*/ 0 w 773"/>
                  <a:gd name="T1" fmla="*/ 73 h 1093"/>
                  <a:gd name="T2" fmla="*/ 332 w 773"/>
                  <a:gd name="T3" fmla="*/ 1093 h 1093"/>
                  <a:gd name="T4" fmla="*/ 332 w 773"/>
                  <a:gd name="T5" fmla="*/ 1093 h 1093"/>
                  <a:gd name="T6" fmla="*/ 390 w 773"/>
                  <a:gd name="T7" fmla="*/ 1071 h 1093"/>
                  <a:gd name="T8" fmla="*/ 448 w 773"/>
                  <a:gd name="T9" fmla="*/ 1049 h 1093"/>
                  <a:gd name="T10" fmla="*/ 506 w 773"/>
                  <a:gd name="T11" fmla="*/ 1023 h 1093"/>
                  <a:gd name="T12" fmla="*/ 561 w 773"/>
                  <a:gd name="T13" fmla="*/ 995 h 1093"/>
                  <a:gd name="T14" fmla="*/ 616 w 773"/>
                  <a:gd name="T15" fmla="*/ 967 h 1093"/>
                  <a:gd name="T16" fmla="*/ 668 w 773"/>
                  <a:gd name="T17" fmla="*/ 936 h 1093"/>
                  <a:gd name="T18" fmla="*/ 721 w 773"/>
                  <a:gd name="T19" fmla="*/ 902 h 1093"/>
                  <a:gd name="T20" fmla="*/ 773 w 773"/>
                  <a:gd name="T21" fmla="*/ 868 h 1093"/>
                  <a:gd name="T22" fmla="*/ 141 w 773"/>
                  <a:gd name="T23" fmla="*/ 0 h 1093"/>
                  <a:gd name="T24" fmla="*/ 141 w 773"/>
                  <a:gd name="T25" fmla="*/ 0 h 1093"/>
                  <a:gd name="T26" fmla="*/ 108 w 773"/>
                  <a:gd name="T27" fmla="*/ 22 h 1093"/>
                  <a:gd name="T28" fmla="*/ 73 w 773"/>
                  <a:gd name="T29" fmla="*/ 41 h 1093"/>
                  <a:gd name="T30" fmla="*/ 36 w 773"/>
                  <a:gd name="T31" fmla="*/ 58 h 1093"/>
                  <a:gd name="T32" fmla="*/ 0 w 773"/>
                  <a:gd name="T33" fmla="*/ 73 h 1093"/>
                  <a:gd name="T34" fmla="*/ 0 w 773"/>
                  <a:gd name="T35" fmla="*/ 73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3">
                    <a:moveTo>
                      <a:pt x="0" y="73"/>
                    </a:moveTo>
                    <a:lnTo>
                      <a:pt x="332" y="1093"/>
                    </a:lnTo>
                    <a:lnTo>
                      <a:pt x="332" y="1093"/>
                    </a:lnTo>
                    <a:lnTo>
                      <a:pt x="390" y="1071"/>
                    </a:lnTo>
                    <a:lnTo>
                      <a:pt x="448" y="1049"/>
                    </a:lnTo>
                    <a:lnTo>
                      <a:pt x="506" y="1023"/>
                    </a:lnTo>
                    <a:lnTo>
                      <a:pt x="561" y="995"/>
                    </a:lnTo>
                    <a:lnTo>
                      <a:pt x="616" y="967"/>
                    </a:lnTo>
                    <a:lnTo>
                      <a:pt x="668" y="936"/>
                    </a:lnTo>
                    <a:lnTo>
                      <a:pt x="721" y="902"/>
                    </a:lnTo>
                    <a:lnTo>
                      <a:pt x="773" y="868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08" y="22"/>
                    </a:lnTo>
                    <a:lnTo>
                      <a:pt x="73" y="41"/>
                    </a:lnTo>
                    <a:lnTo>
                      <a:pt x="36" y="58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išlïḓè">
                <a:extLst>
                  <a:ext uri="{FF2B5EF4-FFF2-40B4-BE49-F238E27FC236}">
                    <a16:creationId xmlns:a16="http://schemas.microsoft.com/office/drawing/2014/main" id="{810570DD-D11C-4934-806A-3158555CC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60" y="3952448"/>
                <a:ext cx="851618" cy="380047"/>
              </a:xfrm>
              <a:custGeom>
                <a:avLst/>
                <a:gdLst>
                  <a:gd name="T0" fmla="*/ 1073 w 1098"/>
                  <a:gd name="T1" fmla="*/ 0 h 489"/>
                  <a:gd name="T2" fmla="*/ 0 w 1098"/>
                  <a:gd name="T3" fmla="*/ 0 h 489"/>
                  <a:gd name="T4" fmla="*/ 0 w 1098"/>
                  <a:gd name="T5" fmla="*/ 0 h 489"/>
                  <a:gd name="T6" fmla="*/ 3 w 1098"/>
                  <a:gd name="T7" fmla="*/ 63 h 489"/>
                  <a:gd name="T8" fmla="*/ 8 w 1098"/>
                  <a:gd name="T9" fmla="*/ 126 h 489"/>
                  <a:gd name="T10" fmla="*/ 13 w 1098"/>
                  <a:gd name="T11" fmla="*/ 188 h 489"/>
                  <a:gd name="T12" fmla="*/ 23 w 1098"/>
                  <a:gd name="T13" fmla="*/ 250 h 489"/>
                  <a:gd name="T14" fmla="*/ 34 w 1098"/>
                  <a:gd name="T15" fmla="*/ 310 h 489"/>
                  <a:gd name="T16" fmla="*/ 46 w 1098"/>
                  <a:gd name="T17" fmla="*/ 371 h 489"/>
                  <a:gd name="T18" fmla="*/ 60 w 1098"/>
                  <a:gd name="T19" fmla="*/ 430 h 489"/>
                  <a:gd name="T20" fmla="*/ 78 w 1098"/>
                  <a:gd name="T21" fmla="*/ 489 h 489"/>
                  <a:gd name="T22" fmla="*/ 1098 w 1098"/>
                  <a:gd name="T23" fmla="*/ 157 h 489"/>
                  <a:gd name="T24" fmla="*/ 1098 w 1098"/>
                  <a:gd name="T25" fmla="*/ 157 h 489"/>
                  <a:gd name="T26" fmla="*/ 1089 w 1098"/>
                  <a:gd name="T27" fmla="*/ 119 h 489"/>
                  <a:gd name="T28" fmla="*/ 1082 w 1098"/>
                  <a:gd name="T29" fmla="*/ 80 h 489"/>
                  <a:gd name="T30" fmla="*/ 1077 w 1098"/>
                  <a:gd name="T31" fmla="*/ 40 h 489"/>
                  <a:gd name="T32" fmla="*/ 1073 w 1098"/>
                  <a:gd name="T33" fmla="*/ 0 h 489"/>
                  <a:gd name="T34" fmla="*/ 1073 w 1098"/>
                  <a:gd name="T35" fmla="*/ 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9">
                    <a:moveTo>
                      <a:pt x="107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63"/>
                    </a:lnTo>
                    <a:lnTo>
                      <a:pt x="8" y="126"/>
                    </a:lnTo>
                    <a:lnTo>
                      <a:pt x="13" y="188"/>
                    </a:lnTo>
                    <a:lnTo>
                      <a:pt x="23" y="250"/>
                    </a:lnTo>
                    <a:lnTo>
                      <a:pt x="34" y="310"/>
                    </a:lnTo>
                    <a:lnTo>
                      <a:pt x="46" y="371"/>
                    </a:lnTo>
                    <a:lnTo>
                      <a:pt x="60" y="430"/>
                    </a:lnTo>
                    <a:lnTo>
                      <a:pt x="78" y="489"/>
                    </a:lnTo>
                    <a:lnTo>
                      <a:pt x="1098" y="157"/>
                    </a:lnTo>
                    <a:lnTo>
                      <a:pt x="1098" y="157"/>
                    </a:lnTo>
                    <a:lnTo>
                      <a:pt x="1089" y="119"/>
                    </a:lnTo>
                    <a:lnTo>
                      <a:pt x="1082" y="80"/>
                    </a:lnTo>
                    <a:lnTo>
                      <a:pt x="1077" y="40"/>
                    </a:lnTo>
                    <a:lnTo>
                      <a:pt x="1073" y="0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iṧḷíḓé">
                <a:extLst>
                  <a:ext uri="{FF2B5EF4-FFF2-40B4-BE49-F238E27FC236}">
                    <a16:creationId xmlns:a16="http://schemas.microsoft.com/office/drawing/2014/main" id="{5097E6DD-BB4A-48FC-8A70-12EBDD800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4590" y="4419364"/>
                <a:ext cx="598769" cy="846963"/>
              </a:xfrm>
              <a:custGeom>
                <a:avLst/>
                <a:gdLst>
                  <a:gd name="T0" fmla="*/ 631 w 772"/>
                  <a:gd name="T1" fmla="*/ 0 h 1093"/>
                  <a:gd name="T2" fmla="*/ 0 w 772"/>
                  <a:gd name="T3" fmla="*/ 868 h 1093"/>
                  <a:gd name="T4" fmla="*/ 0 w 772"/>
                  <a:gd name="T5" fmla="*/ 868 h 1093"/>
                  <a:gd name="T6" fmla="*/ 51 w 772"/>
                  <a:gd name="T7" fmla="*/ 902 h 1093"/>
                  <a:gd name="T8" fmla="*/ 104 w 772"/>
                  <a:gd name="T9" fmla="*/ 936 h 1093"/>
                  <a:gd name="T10" fmla="*/ 156 w 772"/>
                  <a:gd name="T11" fmla="*/ 967 h 1093"/>
                  <a:gd name="T12" fmla="*/ 211 w 772"/>
                  <a:gd name="T13" fmla="*/ 995 h 1093"/>
                  <a:gd name="T14" fmla="*/ 266 w 772"/>
                  <a:gd name="T15" fmla="*/ 1023 h 1093"/>
                  <a:gd name="T16" fmla="*/ 324 w 772"/>
                  <a:gd name="T17" fmla="*/ 1049 h 1093"/>
                  <a:gd name="T18" fmla="*/ 382 w 772"/>
                  <a:gd name="T19" fmla="*/ 1071 h 1093"/>
                  <a:gd name="T20" fmla="*/ 440 w 772"/>
                  <a:gd name="T21" fmla="*/ 1093 h 1093"/>
                  <a:gd name="T22" fmla="*/ 772 w 772"/>
                  <a:gd name="T23" fmla="*/ 73 h 1093"/>
                  <a:gd name="T24" fmla="*/ 772 w 772"/>
                  <a:gd name="T25" fmla="*/ 73 h 1093"/>
                  <a:gd name="T26" fmla="*/ 736 w 772"/>
                  <a:gd name="T27" fmla="*/ 58 h 1093"/>
                  <a:gd name="T28" fmla="*/ 699 w 772"/>
                  <a:gd name="T29" fmla="*/ 41 h 1093"/>
                  <a:gd name="T30" fmla="*/ 664 w 772"/>
                  <a:gd name="T31" fmla="*/ 22 h 1093"/>
                  <a:gd name="T32" fmla="*/ 631 w 772"/>
                  <a:gd name="T33" fmla="*/ 0 h 1093"/>
                  <a:gd name="T34" fmla="*/ 631 w 772"/>
                  <a:gd name="T35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2" h="1093">
                    <a:moveTo>
                      <a:pt x="631" y="0"/>
                    </a:moveTo>
                    <a:lnTo>
                      <a:pt x="0" y="868"/>
                    </a:lnTo>
                    <a:lnTo>
                      <a:pt x="0" y="868"/>
                    </a:lnTo>
                    <a:lnTo>
                      <a:pt x="51" y="902"/>
                    </a:lnTo>
                    <a:lnTo>
                      <a:pt x="104" y="936"/>
                    </a:lnTo>
                    <a:lnTo>
                      <a:pt x="156" y="967"/>
                    </a:lnTo>
                    <a:lnTo>
                      <a:pt x="211" y="995"/>
                    </a:lnTo>
                    <a:lnTo>
                      <a:pt x="266" y="1023"/>
                    </a:lnTo>
                    <a:lnTo>
                      <a:pt x="324" y="1049"/>
                    </a:lnTo>
                    <a:lnTo>
                      <a:pt x="382" y="1071"/>
                    </a:lnTo>
                    <a:lnTo>
                      <a:pt x="440" y="1093"/>
                    </a:lnTo>
                    <a:lnTo>
                      <a:pt x="772" y="73"/>
                    </a:lnTo>
                    <a:lnTo>
                      <a:pt x="772" y="73"/>
                    </a:lnTo>
                    <a:lnTo>
                      <a:pt x="736" y="58"/>
                    </a:lnTo>
                    <a:lnTo>
                      <a:pt x="699" y="41"/>
                    </a:lnTo>
                    <a:lnTo>
                      <a:pt x="664" y="22"/>
                    </a:lnTo>
                    <a:lnTo>
                      <a:pt x="631" y="0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is1iḑê">
                <a:extLst>
                  <a:ext uri="{FF2B5EF4-FFF2-40B4-BE49-F238E27FC236}">
                    <a16:creationId xmlns:a16="http://schemas.microsoft.com/office/drawing/2014/main" id="{BB48F7E8-D23E-47FE-8205-90CAB3C14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860" y="3511904"/>
                <a:ext cx="851618" cy="378496"/>
              </a:xfrm>
              <a:custGeom>
                <a:avLst/>
                <a:gdLst>
                  <a:gd name="T0" fmla="*/ 1098 w 1098"/>
                  <a:gd name="T1" fmla="*/ 331 h 488"/>
                  <a:gd name="T2" fmla="*/ 78 w 1098"/>
                  <a:gd name="T3" fmla="*/ 0 h 488"/>
                  <a:gd name="T4" fmla="*/ 78 w 1098"/>
                  <a:gd name="T5" fmla="*/ 0 h 488"/>
                  <a:gd name="T6" fmla="*/ 60 w 1098"/>
                  <a:gd name="T7" fmla="*/ 58 h 488"/>
                  <a:gd name="T8" fmla="*/ 46 w 1098"/>
                  <a:gd name="T9" fmla="*/ 118 h 488"/>
                  <a:gd name="T10" fmla="*/ 34 w 1098"/>
                  <a:gd name="T11" fmla="*/ 178 h 488"/>
                  <a:gd name="T12" fmla="*/ 23 w 1098"/>
                  <a:gd name="T13" fmla="*/ 239 h 488"/>
                  <a:gd name="T14" fmla="*/ 13 w 1098"/>
                  <a:gd name="T15" fmla="*/ 300 h 488"/>
                  <a:gd name="T16" fmla="*/ 8 w 1098"/>
                  <a:gd name="T17" fmla="*/ 363 h 488"/>
                  <a:gd name="T18" fmla="*/ 3 w 1098"/>
                  <a:gd name="T19" fmla="*/ 425 h 488"/>
                  <a:gd name="T20" fmla="*/ 0 w 1098"/>
                  <a:gd name="T21" fmla="*/ 488 h 488"/>
                  <a:gd name="T22" fmla="*/ 1073 w 1098"/>
                  <a:gd name="T23" fmla="*/ 488 h 488"/>
                  <a:gd name="T24" fmla="*/ 1073 w 1098"/>
                  <a:gd name="T25" fmla="*/ 488 h 488"/>
                  <a:gd name="T26" fmla="*/ 1077 w 1098"/>
                  <a:gd name="T27" fmla="*/ 448 h 488"/>
                  <a:gd name="T28" fmla="*/ 1082 w 1098"/>
                  <a:gd name="T29" fmla="*/ 409 h 488"/>
                  <a:gd name="T30" fmla="*/ 1089 w 1098"/>
                  <a:gd name="T31" fmla="*/ 370 h 488"/>
                  <a:gd name="T32" fmla="*/ 1098 w 1098"/>
                  <a:gd name="T33" fmla="*/ 331 h 488"/>
                  <a:gd name="T34" fmla="*/ 1098 w 1098"/>
                  <a:gd name="T35" fmla="*/ 331 h 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8" h="488">
                    <a:moveTo>
                      <a:pt x="1098" y="331"/>
                    </a:moveTo>
                    <a:lnTo>
                      <a:pt x="78" y="0"/>
                    </a:lnTo>
                    <a:lnTo>
                      <a:pt x="78" y="0"/>
                    </a:lnTo>
                    <a:lnTo>
                      <a:pt x="60" y="58"/>
                    </a:lnTo>
                    <a:lnTo>
                      <a:pt x="46" y="118"/>
                    </a:lnTo>
                    <a:lnTo>
                      <a:pt x="34" y="178"/>
                    </a:lnTo>
                    <a:lnTo>
                      <a:pt x="23" y="239"/>
                    </a:lnTo>
                    <a:lnTo>
                      <a:pt x="13" y="300"/>
                    </a:lnTo>
                    <a:lnTo>
                      <a:pt x="8" y="363"/>
                    </a:lnTo>
                    <a:lnTo>
                      <a:pt x="3" y="425"/>
                    </a:lnTo>
                    <a:lnTo>
                      <a:pt x="0" y="488"/>
                    </a:lnTo>
                    <a:lnTo>
                      <a:pt x="1073" y="488"/>
                    </a:lnTo>
                    <a:lnTo>
                      <a:pt x="1073" y="488"/>
                    </a:lnTo>
                    <a:lnTo>
                      <a:pt x="1077" y="448"/>
                    </a:lnTo>
                    <a:lnTo>
                      <a:pt x="1082" y="409"/>
                    </a:lnTo>
                    <a:lnTo>
                      <a:pt x="1089" y="370"/>
                    </a:lnTo>
                    <a:lnTo>
                      <a:pt x="1098" y="331"/>
                    </a:lnTo>
                    <a:lnTo>
                      <a:pt x="1098" y="3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ïṥḷîďè">
                <a:extLst>
                  <a:ext uri="{FF2B5EF4-FFF2-40B4-BE49-F238E27FC236}">
                    <a16:creationId xmlns:a16="http://schemas.microsoft.com/office/drawing/2014/main" id="{58EBFA59-A476-46D6-934F-E2E557831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3039" y="2576522"/>
                <a:ext cx="600321" cy="848514"/>
              </a:xfrm>
              <a:custGeom>
                <a:avLst/>
                <a:gdLst>
                  <a:gd name="T0" fmla="*/ 773 w 773"/>
                  <a:gd name="T1" fmla="*/ 1021 h 1094"/>
                  <a:gd name="T2" fmla="*/ 441 w 773"/>
                  <a:gd name="T3" fmla="*/ 0 h 1094"/>
                  <a:gd name="T4" fmla="*/ 441 w 773"/>
                  <a:gd name="T5" fmla="*/ 0 h 1094"/>
                  <a:gd name="T6" fmla="*/ 383 w 773"/>
                  <a:gd name="T7" fmla="*/ 23 h 1094"/>
                  <a:gd name="T8" fmla="*/ 325 w 773"/>
                  <a:gd name="T9" fmla="*/ 45 h 1094"/>
                  <a:gd name="T10" fmla="*/ 267 w 773"/>
                  <a:gd name="T11" fmla="*/ 71 h 1094"/>
                  <a:gd name="T12" fmla="*/ 212 w 773"/>
                  <a:gd name="T13" fmla="*/ 98 h 1094"/>
                  <a:gd name="T14" fmla="*/ 157 w 773"/>
                  <a:gd name="T15" fmla="*/ 127 h 1094"/>
                  <a:gd name="T16" fmla="*/ 105 w 773"/>
                  <a:gd name="T17" fmla="*/ 158 h 1094"/>
                  <a:gd name="T18" fmla="*/ 52 w 773"/>
                  <a:gd name="T19" fmla="*/ 191 h 1094"/>
                  <a:gd name="T20" fmla="*/ 0 w 773"/>
                  <a:gd name="T21" fmla="*/ 226 h 1094"/>
                  <a:gd name="T22" fmla="*/ 632 w 773"/>
                  <a:gd name="T23" fmla="*/ 1094 h 1094"/>
                  <a:gd name="T24" fmla="*/ 632 w 773"/>
                  <a:gd name="T25" fmla="*/ 1094 h 1094"/>
                  <a:gd name="T26" fmla="*/ 665 w 773"/>
                  <a:gd name="T27" fmla="*/ 1072 h 1094"/>
                  <a:gd name="T28" fmla="*/ 700 w 773"/>
                  <a:gd name="T29" fmla="*/ 1053 h 1094"/>
                  <a:gd name="T30" fmla="*/ 737 w 773"/>
                  <a:gd name="T31" fmla="*/ 1036 h 1094"/>
                  <a:gd name="T32" fmla="*/ 773 w 773"/>
                  <a:gd name="T33" fmla="*/ 1021 h 1094"/>
                  <a:gd name="T34" fmla="*/ 773 w 773"/>
                  <a:gd name="T35" fmla="*/ 1021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3" h="1094">
                    <a:moveTo>
                      <a:pt x="773" y="1021"/>
                    </a:moveTo>
                    <a:lnTo>
                      <a:pt x="441" y="0"/>
                    </a:lnTo>
                    <a:lnTo>
                      <a:pt x="441" y="0"/>
                    </a:lnTo>
                    <a:lnTo>
                      <a:pt x="383" y="23"/>
                    </a:lnTo>
                    <a:lnTo>
                      <a:pt x="325" y="45"/>
                    </a:lnTo>
                    <a:lnTo>
                      <a:pt x="267" y="71"/>
                    </a:lnTo>
                    <a:lnTo>
                      <a:pt x="212" y="98"/>
                    </a:lnTo>
                    <a:lnTo>
                      <a:pt x="157" y="127"/>
                    </a:lnTo>
                    <a:lnTo>
                      <a:pt x="105" y="158"/>
                    </a:lnTo>
                    <a:lnTo>
                      <a:pt x="52" y="191"/>
                    </a:lnTo>
                    <a:lnTo>
                      <a:pt x="0" y="226"/>
                    </a:lnTo>
                    <a:lnTo>
                      <a:pt x="632" y="1094"/>
                    </a:lnTo>
                    <a:lnTo>
                      <a:pt x="632" y="1094"/>
                    </a:lnTo>
                    <a:lnTo>
                      <a:pt x="665" y="1072"/>
                    </a:lnTo>
                    <a:lnTo>
                      <a:pt x="700" y="1053"/>
                    </a:lnTo>
                    <a:lnTo>
                      <a:pt x="737" y="1036"/>
                    </a:lnTo>
                    <a:lnTo>
                      <a:pt x="773" y="1021"/>
                    </a:lnTo>
                    <a:lnTo>
                      <a:pt x="773" y="10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ïšlïḍe">
                <a:extLst>
                  <a:ext uri="{FF2B5EF4-FFF2-40B4-BE49-F238E27FC236}">
                    <a16:creationId xmlns:a16="http://schemas.microsoft.com/office/drawing/2014/main" id="{A4E75340-A00D-4C9C-AD2E-92BFBC40E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0972" y="3110139"/>
                <a:ext cx="846963" cy="598769"/>
              </a:xfrm>
              <a:custGeom>
                <a:avLst/>
                <a:gdLst>
                  <a:gd name="T0" fmla="*/ 1093 w 1093"/>
                  <a:gd name="T1" fmla="*/ 630 h 771"/>
                  <a:gd name="T2" fmla="*/ 225 w 1093"/>
                  <a:gd name="T3" fmla="*/ 0 h 771"/>
                  <a:gd name="T4" fmla="*/ 225 w 1093"/>
                  <a:gd name="T5" fmla="*/ 0 h 771"/>
                  <a:gd name="T6" fmla="*/ 191 w 1093"/>
                  <a:gd name="T7" fmla="*/ 51 h 771"/>
                  <a:gd name="T8" fmla="*/ 159 w 1093"/>
                  <a:gd name="T9" fmla="*/ 103 h 771"/>
                  <a:gd name="T10" fmla="*/ 128 w 1093"/>
                  <a:gd name="T11" fmla="*/ 157 h 771"/>
                  <a:gd name="T12" fmla="*/ 98 w 1093"/>
                  <a:gd name="T13" fmla="*/ 211 h 771"/>
                  <a:gd name="T14" fmla="*/ 71 w 1093"/>
                  <a:gd name="T15" fmla="*/ 267 h 771"/>
                  <a:gd name="T16" fmla="*/ 46 w 1093"/>
                  <a:gd name="T17" fmla="*/ 324 h 771"/>
                  <a:gd name="T18" fmla="*/ 22 w 1093"/>
                  <a:gd name="T19" fmla="*/ 381 h 771"/>
                  <a:gd name="T20" fmla="*/ 0 w 1093"/>
                  <a:gd name="T21" fmla="*/ 441 h 771"/>
                  <a:gd name="T22" fmla="*/ 1020 w 1093"/>
                  <a:gd name="T23" fmla="*/ 771 h 771"/>
                  <a:gd name="T24" fmla="*/ 1020 w 1093"/>
                  <a:gd name="T25" fmla="*/ 771 h 771"/>
                  <a:gd name="T26" fmla="*/ 1036 w 1093"/>
                  <a:gd name="T27" fmla="*/ 735 h 771"/>
                  <a:gd name="T28" fmla="*/ 1054 w 1093"/>
                  <a:gd name="T29" fmla="*/ 699 h 771"/>
                  <a:gd name="T30" fmla="*/ 1073 w 1093"/>
                  <a:gd name="T31" fmla="*/ 664 h 771"/>
                  <a:gd name="T32" fmla="*/ 1093 w 1093"/>
                  <a:gd name="T33" fmla="*/ 630 h 771"/>
                  <a:gd name="T34" fmla="*/ 1093 w 1093"/>
                  <a:gd name="T35" fmla="*/ 63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93" h="771">
                    <a:moveTo>
                      <a:pt x="1093" y="630"/>
                    </a:moveTo>
                    <a:lnTo>
                      <a:pt x="225" y="0"/>
                    </a:lnTo>
                    <a:lnTo>
                      <a:pt x="225" y="0"/>
                    </a:lnTo>
                    <a:lnTo>
                      <a:pt x="191" y="51"/>
                    </a:lnTo>
                    <a:lnTo>
                      <a:pt x="159" y="103"/>
                    </a:lnTo>
                    <a:lnTo>
                      <a:pt x="128" y="157"/>
                    </a:lnTo>
                    <a:lnTo>
                      <a:pt x="98" y="211"/>
                    </a:lnTo>
                    <a:lnTo>
                      <a:pt x="71" y="267"/>
                    </a:lnTo>
                    <a:lnTo>
                      <a:pt x="46" y="324"/>
                    </a:lnTo>
                    <a:lnTo>
                      <a:pt x="22" y="381"/>
                    </a:lnTo>
                    <a:lnTo>
                      <a:pt x="0" y="441"/>
                    </a:lnTo>
                    <a:lnTo>
                      <a:pt x="1020" y="771"/>
                    </a:lnTo>
                    <a:lnTo>
                      <a:pt x="1020" y="771"/>
                    </a:lnTo>
                    <a:lnTo>
                      <a:pt x="1036" y="735"/>
                    </a:lnTo>
                    <a:lnTo>
                      <a:pt x="1054" y="699"/>
                    </a:lnTo>
                    <a:lnTo>
                      <a:pt x="1073" y="664"/>
                    </a:lnTo>
                    <a:lnTo>
                      <a:pt x="1093" y="630"/>
                    </a:lnTo>
                    <a:lnTo>
                      <a:pt x="1093" y="63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îṥľiḋe">
                <a:extLst>
                  <a:ext uri="{FF2B5EF4-FFF2-40B4-BE49-F238E27FC236}">
                    <a16:creationId xmlns:a16="http://schemas.microsoft.com/office/drawing/2014/main" id="{FE621BD9-3B45-44C2-8336-6D0961AA7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1938" y="2789038"/>
                <a:ext cx="760095" cy="760095"/>
              </a:xfrm>
              <a:custGeom>
                <a:avLst/>
                <a:gdLst>
                  <a:gd name="T0" fmla="*/ 980 w 980"/>
                  <a:gd name="T1" fmla="*/ 868 h 981"/>
                  <a:gd name="T2" fmla="*/ 349 w 980"/>
                  <a:gd name="T3" fmla="*/ 0 h 981"/>
                  <a:gd name="T4" fmla="*/ 349 w 980"/>
                  <a:gd name="T5" fmla="*/ 0 h 981"/>
                  <a:gd name="T6" fmla="*/ 301 w 980"/>
                  <a:gd name="T7" fmla="*/ 39 h 981"/>
                  <a:gd name="T8" fmla="*/ 253 w 980"/>
                  <a:gd name="T9" fmla="*/ 78 h 981"/>
                  <a:gd name="T10" fmla="*/ 207 w 980"/>
                  <a:gd name="T11" fmla="*/ 119 h 981"/>
                  <a:gd name="T12" fmla="*/ 163 w 980"/>
                  <a:gd name="T13" fmla="*/ 162 h 981"/>
                  <a:gd name="T14" fmla="*/ 120 w 980"/>
                  <a:gd name="T15" fmla="*/ 208 h 981"/>
                  <a:gd name="T16" fmla="*/ 78 w 980"/>
                  <a:gd name="T17" fmla="*/ 254 h 981"/>
                  <a:gd name="T18" fmla="*/ 38 w 980"/>
                  <a:gd name="T19" fmla="*/ 301 h 981"/>
                  <a:gd name="T20" fmla="*/ 0 w 980"/>
                  <a:gd name="T21" fmla="*/ 349 h 981"/>
                  <a:gd name="T22" fmla="*/ 867 w 980"/>
                  <a:gd name="T23" fmla="*/ 981 h 981"/>
                  <a:gd name="T24" fmla="*/ 867 w 980"/>
                  <a:gd name="T25" fmla="*/ 981 h 981"/>
                  <a:gd name="T26" fmla="*/ 894 w 980"/>
                  <a:gd name="T27" fmla="*/ 950 h 981"/>
                  <a:gd name="T28" fmla="*/ 921 w 980"/>
                  <a:gd name="T29" fmla="*/ 921 h 981"/>
                  <a:gd name="T30" fmla="*/ 950 w 980"/>
                  <a:gd name="T31" fmla="*/ 893 h 981"/>
                  <a:gd name="T32" fmla="*/ 980 w 980"/>
                  <a:gd name="T33" fmla="*/ 868 h 981"/>
                  <a:gd name="T34" fmla="*/ 980 w 980"/>
                  <a:gd name="T35" fmla="*/ 868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980" y="868"/>
                    </a:moveTo>
                    <a:lnTo>
                      <a:pt x="349" y="0"/>
                    </a:lnTo>
                    <a:lnTo>
                      <a:pt x="349" y="0"/>
                    </a:lnTo>
                    <a:lnTo>
                      <a:pt x="301" y="39"/>
                    </a:lnTo>
                    <a:lnTo>
                      <a:pt x="253" y="78"/>
                    </a:lnTo>
                    <a:lnTo>
                      <a:pt x="207" y="119"/>
                    </a:lnTo>
                    <a:lnTo>
                      <a:pt x="163" y="162"/>
                    </a:lnTo>
                    <a:lnTo>
                      <a:pt x="120" y="208"/>
                    </a:lnTo>
                    <a:lnTo>
                      <a:pt x="78" y="254"/>
                    </a:lnTo>
                    <a:lnTo>
                      <a:pt x="38" y="301"/>
                    </a:lnTo>
                    <a:lnTo>
                      <a:pt x="0" y="349"/>
                    </a:lnTo>
                    <a:lnTo>
                      <a:pt x="867" y="981"/>
                    </a:lnTo>
                    <a:lnTo>
                      <a:pt x="867" y="981"/>
                    </a:lnTo>
                    <a:lnTo>
                      <a:pt x="894" y="950"/>
                    </a:lnTo>
                    <a:lnTo>
                      <a:pt x="921" y="921"/>
                    </a:lnTo>
                    <a:lnTo>
                      <a:pt x="950" y="893"/>
                    </a:lnTo>
                    <a:lnTo>
                      <a:pt x="980" y="868"/>
                    </a:lnTo>
                    <a:lnTo>
                      <a:pt x="980" y="8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íṣḻïḋé">
                <a:extLst>
                  <a:ext uri="{FF2B5EF4-FFF2-40B4-BE49-F238E27FC236}">
                    <a16:creationId xmlns:a16="http://schemas.microsoft.com/office/drawing/2014/main" id="{7228EB74-1D14-457D-B062-DC6B453C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4804" y="2498961"/>
                <a:ext cx="380048" cy="850066"/>
              </a:xfrm>
              <a:custGeom>
                <a:avLst/>
                <a:gdLst>
                  <a:gd name="T0" fmla="*/ 490 w 490"/>
                  <a:gd name="T1" fmla="*/ 1072 h 1097"/>
                  <a:gd name="T2" fmla="*/ 490 w 490"/>
                  <a:gd name="T3" fmla="*/ 0 h 1097"/>
                  <a:gd name="T4" fmla="*/ 490 w 490"/>
                  <a:gd name="T5" fmla="*/ 0 h 1097"/>
                  <a:gd name="T6" fmla="*/ 427 w 490"/>
                  <a:gd name="T7" fmla="*/ 3 h 1097"/>
                  <a:gd name="T8" fmla="*/ 363 w 490"/>
                  <a:gd name="T9" fmla="*/ 7 h 1097"/>
                  <a:gd name="T10" fmla="*/ 302 w 490"/>
                  <a:gd name="T11" fmla="*/ 13 h 1097"/>
                  <a:gd name="T12" fmla="*/ 240 w 490"/>
                  <a:gd name="T13" fmla="*/ 22 h 1097"/>
                  <a:gd name="T14" fmla="*/ 179 w 490"/>
                  <a:gd name="T15" fmla="*/ 32 h 1097"/>
                  <a:gd name="T16" fmla="*/ 119 w 490"/>
                  <a:gd name="T17" fmla="*/ 46 h 1097"/>
                  <a:gd name="T18" fmla="*/ 60 w 490"/>
                  <a:gd name="T19" fmla="*/ 60 h 1097"/>
                  <a:gd name="T20" fmla="*/ 0 w 490"/>
                  <a:gd name="T21" fmla="*/ 77 h 1097"/>
                  <a:gd name="T22" fmla="*/ 332 w 490"/>
                  <a:gd name="T23" fmla="*/ 1097 h 1097"/>
                  <a:gd name="T24" fmla="*/ 332 w 490"/>
                  <a:gd name="T25" fmla="*/ 1097 h 1097"/>
                  <a:gd name="T26" fmla="*/ 371 w 490"/>
                  <a:gd name="T27" fmla="*/ 1087 h 1097"/>
                  <a:gd name="T28" fmla="*/ 410 w 490"/>
                  <a:gd name="T29" fmla="*/ 1080 h 1097"/>
                  <a:gd name="T30" fmla="*/ 449 w 490"/>
                  <a:gd name="T31" fmla="*/ 1075 h 1097"/>
                  <a:gd name="T32" fmla="*/ 490 w 490"/>
                  <a:gd name="T33" fmla="*/ 1072 h 1097"/>
                  <a:gd name="T34" fmla="*/ 490 w 490"/>
                  <a:gd name="T35" fmla="*/ 1072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0" h="1097">
                    <a:moveTo>
                      <a:pt x="490" y="1072"/>
                    </a:moveTo>
                    <a:lnTo>
                      <a:pt x="490" y="0"/>
                    </a:lnTo>
                    <a:lnTo>
                      <a:pt x="490" y="0"/>
                    </a:lnTo>
                    <a:lnTo>
                      <a:pt x="427" y="3"/>
                    </a:lnTo>
                    <a:lnTo>
                      <a:pt x="363" y="7"/>
                    </a:lnTo>
                    <a:lnTo>
                      <a:pt x="302" y="13"/>
                    </a:lnTo>
                    <a:lnTo>
                      <a:pt x="240" y="22"/>
                    </a:lnTo>
                    <a:lnTo>
                      <a:pt x="179" y="32"/>
                    </a:lnTo>
                    <a:lnTo>
                      <a:pt x="119" y="46"/>
                    </a:lnTo>
                    <a:lnTo>
                      <a:pt x="60" y="60"/>
                    </a:lnTo>
                    <a:lnTo>
                      <a:pt x="0" y="77"/>
                    </a:lnTo>
                    <a:lnTo>
                      <a:pt x="332" y="1097"/>
                    </a:lnTo>
                    <a:lnTo>
                      <a:pt x="332" y="1097"/>
                    </a:lnTo>
                    <a:lnTo>
                      <a:pt x="371" y="1087"/>
                    </a:lnTo>
                    <a:lnTo>
                      <a:pt x="410" y="1080"/>
                    </a:lnTo>
                    <a:lnTo>
                      <a:pt x="449" y="1075"/>
                    </a:lnTo>
                    <a:lnTo>
                      <a:pt x="490" y="1072"/>
                    </a:lnTo>
                    <a:lnTo>
                      <a:pt x="490" y="10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i$liḍè">
                <a:extLst>
                  <a:ext uri="{FF2B5EF4-FFF2-40B4-BE49-F238E27FC236}">
                    <a16:creationId xmlns:a16="http://schemas.microsoft.com/office/drawing/2014/main" id="{1C19E660-D2C2-4BF7-AF25-52A8175F5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1938" y="4295267"/>
                <a:ext cx="760095" cy="760095"/>
              </a:xfrm>
              <a:custGeom>
                <a:avLst/>
                <a:gdLst>
                  <a:gd name="T0" fmla="*/ 867 w 980"/>
                  <a:gd name="T1" fmla="*/ 0 h 981"/>
                  <a:gd name="T2" fmla="*/ 0 w 980"/>
                  <a:gd name="T3" fmla="*/ 631 h 981"/>
                  <a:gd name="T4" fmla="*/ 0 w 980"/>
                  <a:gd name="T5" fmla="*/ 631 h 981"/>
                  <a:gd name="T6" fmla="*/ 38 w 980"/>
                  <a:gd name="T7" fmla="*/ 680 h 981"/>
                  <a:gd name="T8" fmla="*/ 78 w 980"/>
                  <a:gd name="T9" fmla="*/ 727 h 981"/>
                  <a:gd name="T10" fmla="*/ 120 w 980"/>
                  <a:gd name="T11" fmla="*/ 773 h 981"/>
                  <a:gd name="T12" fmla="*/ 163 w 980"/>
                  <a:gd name="T13" fmla="*/ 817 h 981"/>
                  <a:gd name="T14" fmla="*/ 207 w 980"/>
                  <a:gd name="T15" fmla="*/ 860 h 981"/>
                  <a:gd name="T16" fmla="*/ 253 w 980"/>
                  <a:gd name="T17" fmla="*/ 902 h 981"/>
                  <a:gd name="T18" fmla="*/ 301 w 980"/>
                  <a:gd name="T19" fmla="*/ 942 h 981"/>
                  <a:gd name="T20" fmla="*/ 349 w 980"/>
                  <a:gd name="T21" fmla="*/ 981 h 981"/>
                  <a:gd name="T22" fmla="*/ 980 w 980"/>
                  <a:gd name="T23" fmla="*/ 113 h 981"/>
                  <a:gd name="T24" fmla="*/ 980 w 980"/>
                  <a:gd name="T25" fmla="*/ 113 h 981"/>
                  <a:gd name="T26" fmla="*/ 950 w 980"/>
                  <a:gd name="T27" fmla="*/ 88 h 981"/>
                  <a:gd name="T28" fmla="*/ 921 w 980"/>
                  <a:gd name="T29" fmla="*/ 60 h 981"/>
                  <a:gd name="T30" fmla="*/ 894 w 980"/>
                  <a:gd name="T31" fmla="*/ 31 h 981"/>
                  <a:gd name="T32" fmla="*/ 867 w 980"/>
                  <a:gd name="T33" fmla="*/ 0 h 981"/>
                  <a:gd name="T34" fmla="*/ 867 w 980"/>
                  <a:gd name="T35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81">
                    <a:moveTo>
                      <a:pt x="867" y="0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38" y="680"/>
                    </a:lnTo>
                    <a:lnTo>
                      <a:pt x="78" y="727"/>
                    </a:lnTo>
                    <a:lnTo>
                      <a:pt x="120" y="773"/>
                    </a:lnTo>
                    <a:lnTo>
                      <a:pt x="163" y="817"/>
                    </a:lnTo>
                    <a:lnTo>
                      <a:pt x="207" y="860"/>
                    </a:lnTo>
                    <a:lnTo>
                      <a:pt x="253" y="902"/>
                    </a:lnTo>
                    <a:lnTo>
                      <a:pt x="301" y="942"/>
                    </a:lnTo>
                    <a:lnTo>
                      <a:pt x="349" y="981"/>
                    </a:lnTo>
                    <a:lnTo>
                      <a:pt x="980" y="113"/>
                    </a:lnTo>
                    <a:lnTo>
                      <a:pt x="980" y="113"/>
                    </a:lnTo>
                    <a:lnTo>
                      <a:pt x="950" y="88"/>
                    </a:lnTo>
                    <a:lnTo>
                      <a:pt x="921" y="60"/>
                    </a:lnTo>
                    <a:lnTo>
                      <a:pt x="894" y="31"/>
                    </a:lnTo>
                    <a:lnTo>
                      <a:pt x="867" y="0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íṩľidè">
              <a:extLst>
                <a:ext uri="{FF2B5EF4-FFF2-40B4-BE49-F238E27FC236}">
                  <a16:creationId xmlns:a16="http://schemas.microsoft.com/office/drawing/2014/main" id="{BAADB982-18F1-41ED-8919-3CFC61408183}"/>
                </a:ext>
              </a:extLst>
            </p:cNvPr>
            <p:cNvGrpSpPr/>
            <p:nvPr/>
          </p:nvGrpSpPr>
          <p:grpSpPr>
            <a:xfrm>
              <a:off x="6907302" y="1666875"/>
              <a:ext cx="2862421" cy="2879546"/>
              <a:chOff x="907879" y="2281904"/>
              <a:chExt cx="3158296" cy="3287240"/>
            </a:xfrm>
          </p:grpSpPr>
          <p:cxnSp>
            <p:nvCxnSpPr>
              <p:cNvPr id="44" name="Straight Connector 62">
                <a:extLst>
                  <a:ext uri="{FF2B5EF4-FFF2-40B4-BE49-F238E27FC236}">
                    <a16:creationId xmlns:a16="http://schemas.microsoft.com/office/drawing/2014/main" id="{81CF5F79-AEDE-4701-9266-F44E7B7473B8}"/>
                  </a:ext>
                </a:extLst>
              </p:cNvPr>
              <p:cNvCxnSpPr/>
              <p:nvPr/>
            </p:nvCxnSpPr>
            <p:spPr>
              <a:xfrm flipV="1">
                <a:off x="2482623" y="228190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63">
                <a:extLst>
                  <a:ext uri="{FF2B5EF4-FFF2-40B4-BE49-F238E27FC236}">
                    <a16:creationId xmlns:a16="http://schemas.microsoft.com/office/drawing/2014/main" id="{CB4D51ED-D9EC-4487-842A-47D0C72FD8D6}"/>
                  </a:ext>
                </a:extLst>
              </p:cNvPr>
              <p:cNvCxnSpPr/>
              <p:nvPr/>
            </p:nvCxnSpPr>
            <p:spPr>
              <a:xfrm flipV="1">
                <a:off x="2482623" y="549714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64">
                <a:extLst>
                  <a:ext uri="{FF2B5EF4-FFF2-40B4-BE49-F238E27FC236}">
                    <a16:creationId xmlns:a16="http://schemas.microsoft.com/office/drawing/2014/main" id="{F7B023D3-031F-4912-9396-A6DFAF9F4254}"/>
                  </a:ext>
                </a:extLst>
              </p:cNvPr>
              <p:cNvCxnSpPr/>
              <p:nvPr/>
            </p:nvCxnSpPr>
            <p:spPr>
              <a:xfrm rot="2160000" flipV="1">
                <a:off x="3431504" y="2586790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65">
                <a:extLst>
                  <a:ext uri="{FF2B5EF4-FFF2-40B4-BE49-F238E27FC236}">
                    <a16:creationId xmlns:a16="http://schemas.microsoft.com/office/drawing/2014/main" id="{F31A3460-54CA-43AE-A57E-E693CC9A1380}"/>
                  </a:ext>
                </a:extLst>
              </p:cNvPr>
              <p:cNvCxnSpPr/>
              <p:nvPr/>
            </p:nvCxnSpPr>
            <p:spPr>
              <a:xfrm rot="2160000" flipV="1">
                <a:off x="1537009" y="518584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66">
                <a:extLst>
                  <a:ext uri="{FF2B5EF4-FFF2-40B4-BE49-F238E27FC236}">
                    <a16:creationId xmlns:a16="http://schemas.microsoft.com/office/drawing/2014/main" id="{6F6972C1-D0FD-45A5-861D-A09109475BC5}"/>
                  </a:ext>
                </a:extLst>
              </p:cNvPr>
              <p:cNvCxnSpPr/>
              <p:nvPr/>
            </p:nvCxnSpPr>
            <p:spPr>
              <a:xfrm rot="4320000" flipV="1">
                <a:off x="4018698" y="339591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67">
                <a:extLst>
                  <a:ext uri="{FF2B5EF4-FFF2-40B4-BE49-F238E27FC236}">
                    <a16:creationId xmlns:a16="http://schemas.microsoft.com/office/drawing/2014/main" id="{19A8CAC3-9B60-451D-8CEC-4F789EFB096B}"/>
                  </a:ext>
                </a:extLst>
              </p:cNvPr>
              <p:cNvCxnSpPr/>
              <p:nvPr/>
            </p:nvCxnSpPr>
            <p:spPr>
              <a:xfrm rot="4320000" flipV="1">
                <a:off x="943879" y="4384963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68">
                <a:extLst>
                  <a:ext uri="{FF2B5EF4-FFF2-40B4-BE49-F238E27FC236}">
                    <a16:creationId xmlns:a16="http://schemas.microsoft.com/office/drawing/2014/main" id="{97EECC9C-B743-4D29-8F60-A0F8364EB86B}"/>
                  </a:ext>
                </a:extLst>
              </p:cNvPr>
              <p:cNvCxnSpPr/>
              <p:nvPr/>
            </p:nvCxnSpPr>
            <p:spPr>
              <a:xfrm rot="19440000">
                <a:off x="3426004" y="5195394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69">
                <a:extLst>
                  <a:ext uri="{FF2B5EF4-FFF2-40B4-BE49-F238E27FC236}">
                    <a16:creationId xmlns:a16="http://schemas.microsoft.com/office/drawing/2014/main" id="{233EF028-4DE2-4BE9-84D4-9AE02D969083}"/>
                  </a:ext>
                </a:extLst>
              </p:cNvPr>
              <p:cNvCxnSpPr/>
              <p:nvPr/>
            </p:nvCxnSpPr>
            <p:spPr>
              <a:xfrm rot="19440000">
                <a:off x="1539142" y="2584578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70">
                <a:extLst>
                  <a:ext uri="{FF2B5EF4-FFF2-40B4-BE49-F238E27FC236}">
                    <a16:creationId xmlns:a16="http://schemas.microsoft.com/office/drawing/2014/main" id="{4AE27DB8-F79E-4A33-BB43-64D1E22909B6}"/>
                  </a:ext>
                </a:extLst>
              </p:cNvPr>
              <p:cNvCxnSpPr/>
              <p:nvPr/>
            </p:nvCxnSpPr>
            <p:spPr>
              <a:xfrm rot="17280000">
                <a:off x="4030175" y="4369891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71">
                <a:extLst>
                  <a:ext uri="{FF2B5EF4-FFF2-40B4-BE49-F238E27FC236}">
                    <a16:creationId xmlns:a16="http://schemas.microsoft.com/office/drawing/2014/main" id="{0B7E6B53-6C07-4FAE-9D36-33B80958D2BA}"/>
                  </a:ext>
                </a:extLst>
              </p:cNvPr>
              <p:cNvCxnSpPr/>
              <p:nvPr/>
            </p:nvCxnSpPr>
            <p:spPr>
              <a:xfrm rot="17280000">
                <a:off x="956790" y="3393699"/>
                <a:ext cx="0" cy="72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iṩḻïďê">
              <a:extLst>
                <a:ext uri="{FF2B5EF4-FFF2-40B4-BE49-F238E27FC236}">
                  <a16:creationId xmlns:a16="http://schemas.microsoft.com/office/drawing/2014/main" id="{74D34E9B-3B21-4E05-AFF9-190874C56EBC}"/>
                </a:ext>
              </a:extLst>
            </p:cNvPr>
            <p:cNvSpPr/>
            <p:nvPr/>
          </p:nvSpPr>
          <p:spPr>
            <a:xfrm>
              <a:off x="7425632" y="2198416"/>
              <a:ext cx="1849779" cy="18497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ïśľïḓe">
              <a:extLst>
                <a:ext uri="{FF2B5EF4-FFF2-40B4-BE49-F238E27FC236}">
                  <a16:creationId xmlns:a16="http://schemas.microsoft.com/office/drawing/2014/main" id="{48204BAF-C692-43DB-A509-66EFB583BDF5}"/>
                </a:ext>
              </a:extLst>
            </p:cNvPr>
            <p:cNvSpPr txBox="1">
              <a:spLocks/>
            </p:cNvSpPr>
            <p:nvPr/>
          </p:nvSpPr>
          <p:spPr>
            <a:xfrm>
              <a:off x="7802729" y="3239340"/>
              <a:ext cx="1095586" cy="406324"/>
            </a:xfrm>
            <a:prstGeom prst="rect">
              <a:avLst/>
            </a:prstGeom>
          </p:spPr>
          <p:txBody>
            <a:bodyPr wrap="none" lIns="0" tIns="0" rIns="0" bIns="0">
              <a:noAutofit/>
              <a:scene3d>
                <a:camera prst="orthographicFront"/>
                <a:lightRig rig="threePt" dir="t"/>
              </a:scene3d>
              <a:sp3d contourW="12700">
                <a:bevelT w="0" h="0"/>
              </a:sp3d>
            </a:bodyPr>
            <a:lstStyle/>
            <a:p>
              <a:pPr algn="ctr">
                <a:spcBef>
                  <a:spcPct val="0"/>
                </a:spcBef>
                <a:tabLst>
                  <a:tab pos="180975" algn="l"/>
                </a:tabLst>
              </a:pPr>
              <a:r>
                <a:rPr lang="en-US" altLang="ko-KR" sz="2400" spc="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70%</a:t>
              </a:r>
            </a:p>
          </p:txBody>
        </p:sp>
        <p:sp>
          <p:nvSpPr>
            <p:cNvPr id="43" name="iSḻiďê">
              <a:extLst>
                <a:ext uri="{FF2B5EF4-FFF2-40B4-BE49-F238E27FC236}">
                  <a16:creationId xmlns:a16="http://schemas.microsoft.com/office/drawing/2014/main" id="{930752CC-4DB5-4DB7-8B66-9275E156C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756" y="2524062"/>
              <a:ext cx="573884" cy="57388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6F917E1-CC85-41FF-9FF1-E36969E9663D}"/>
              </a:ext>
            </a:extLst>
          </p:cNvPr>
          <p:cNvGrpSpPr/>
          <p:nvPr/>
        </p:nvGrpSpPr>
        <p:grpSpPr>
          <a:xfrm>
            <a:off x="2412433" y="4765127"/>
            <a:ext cx="2412430" cy="994354"/>
            <a:chOff x="3522700" y="2412339"/>
            <a:chExt cx="2412430" cy="994354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2634062-D45D-4682-829A-B374A289E599}"/>
                </a:ext>
              </a:extLst>
            </p:cNvPr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CD47FE9-2983-43FD-B2C3-49CBE0C80DC1}"/>
                </a:ext>
              </a:extLst>
            </p:cNvPr>
            <p:cNvSpPr txBox="1"/>
            <p:nvPr/>
          </p:nvSpPr>
          <p:spPr>
            <a:xfrm>
              <a:off x="3522700" y="2801656"/>
              <a:ext cx="2412430" cy="6050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双击输入替换内容，在此处输入您想要输入的内容，标题数字等都可以通过点击和重新输入进行更改。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03E5E10-AE23-4B46-9B38-482354BD649E}"/>
              </a:ext>
            </a:extLst>
          </p:cNvPr>
          <p:cNvGrpSpPr/>
          <p:nvPr/>
        </p:nvGrpSpPr>
        <p:grpSpPr>
          <a:xfrm>
            <a:off x="7391598" y="4765127"/>
            <a:ext cx="2378543" cy="994354"/>
            <a:chOff x="3638583" y="2412339"/>
            <a:chExt cx="2378543" cy="994354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5E8ABB6-61C6-432B-BD97-C7F86D4B4518}"/>
                </a:ext>
              </a:extLst>
            </p:cNvPr>
            <p:cNvSpPr txBox="1"/>
            <p:nvPr/>
          </p:nvSpPr>
          <p:spPr>
            <a:xfrm>
              <a:off x="3733626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48D868B2-9DB6-4E2E-8660-8932049005DF}"/>
                </a:ext>
              </a:extLst>
            </p:cNvPr>
            <p:cNvSpPr txBox="1"/>
            <p:nvPr/>
          </p:nvSpPr>
          <p:spPr>
            <a:xfrm>
              <a:off x="3638583" y="2801656"/>
              <a:ext cx="2378543" cy="60503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双击输入替换内容，在此处输入您想要输入的内容，标题数字等都可以通过点击和重新输入进行更改。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E0B36A2E-C720-4B3B-9161-DF8ED30CF1E1}"/>
              </a:ext>
            </a:extLst>
          </p:cNvPr>
          <p:cNvGrpSpPr>
            <a:grpSpLocks noChangeAspect="1"/>
          </p:cNvGrpSpPr>
          <p:nvPr/>
        </p:nvGrpSpPr>
        <p:grpSpPr>
          <a:xfrm>
            <a:off x="1986594" y="1801193"/>
            <a:ext cx="900000" cy="900000"/>
            <a:chOff x="5385173" y="1917525"/>
            <a:chExt cx="1440000" cy="1440000"/>
          </a:xfrm>
        </p:grpSpPr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15444966-9BE3-4EB6-A6AC-85D5410DA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AAB13752-0E07-4735-8FB0-2FD272F9DCB5}"/>
                </a:ext>
              </a:extLst>
            </p:cNvPr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B8D415-C0A8-4A1E-94EB-38AACD8B5274}"/>
              </a:ext>
            </a:extLst>
          </p:cNvPr>
          <p:cNvGrpSpPr>
            <a:grpSpLocks noChangeAspect="1"/>
          </p:cNvGrpSpPr>
          <p:nvPr/>
        </p:nvGrpSpPr>
        <p:grpSpPr>
          <a:xfrm>
            <a:off x="4411916" y="1801193"/>
            <a:ext cx="900000" cy="900000"/>
            <a:chOff x="5385173" y="1917525"/>
            <a:chExt cx="1440000" cy="1440000"/>
          </a:xfrm>
        </p:grpSpPr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135278D4-F854-4489-A0E4-FFFDA6351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77148B58-AF55-4D82-BBC3-D4FA5BF4B291}"/>
                </a:ext>
              </a:extLst>
            </p:cNvPr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D1315641-1EC1-40AC-94DF-03336AAE61F7}"/>
              </a:ext>
            </a:extLst>
          </p:cNvPr>
          <p:cNvGrpSpPr>
            <a:grpSpLocks noChangeAspect="1"/>
          </p:cNvGrpSpPr>
          <p:nvPr/>
        </p:nvGrpSpPr>
        <p:grpSpPr>
          <a:xfrm>
            <a:off x="6837238" y="1801193"/>
            <a:ext cx="900000" cy="900000"/>
            <a:chOff x="5385173" y="1917525"/>
            <a:chExt cx="1440000" cy="1440000"/>
          </a:xfrm>
        </p:grpSpPr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6D7FDFE3-46F8-4053-A3C9-6289BB246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6972FAE4-0E81-450C-8D05-B1316E850DD1}"/>
                </a:ext>
              </a:extLst>
            </p:cNvPr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853BA6C9-23C8-4B1A-A472-DA0E7FCA260E}"/>
              </a:ext>
            </a:extLst>
          </p:cNvPr>
          <p:cNvGrpSpPr>
            <a:grpSpLocks noChangeAspect="1"/>
          </p:cNvGrpSpPr>
          <p:nvPr/>
        </p:nvGrpSpPr>
        <p:grpSpPr>
          <a:xfrm>
            <a:off x="9262560" y="1801193"/>
            <a:ext cx="900000" cy="900000"/>
            <a:chOff x="5385173" y="1917525"/>
            <a:chExt cx="1440000" cy="1440000"/>
          </a:xfrm>
        </p:grpSpPr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8BC336FD-88C3-445D-90C6-701EE8725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5" name="Oval 24">
              <a:extLst>
                <a:ext uri="{FF2B5EF4-FFF2-40B4-BE49-F238E27FC236}">
                  <a16:creationId xmlns:a16="http://schemas.microsoft.com/office/drawing/2014/main" id="{E7A97B0F-2065-4626-B6BD-007EFA248EE2}"/>
                </a:ext>
              </a:extLst>
            </p:cNvPr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6" name="Group 25">
            <a:extLst>
              <a:ext uri="{FF2B5EF4-FFF2-40B4-BE49-F238E27FC236}">
                <a16:creationId xmlns:a16="http://schemas.microsoft.com/office/drawing/2014/main" id="{742435C6-D84B-4B2C-AA2C-39CA1D936CED}"/>
              </a:ext>
            </a:extLst>
          </p:cNvPr>
          <p:cNvGrpSpPr>
            <a:grpSpLocks noChangeAspect="1"/>
          </p:cNvGrpSpPr>
          <p:nvPr/>
        </p:nvGrpSpPr>
        <p:grpSpPr>
          <a:xfrm>
            <a:off x="1986594" y="3949304"/>
            <a:ext cx="900000" cy="900000"/>
            <a:chOff x="5385173" y="1917525"/>
            <a:chExt cx="1440000" cy="1440000"/>
          </a:xfrm>
        </p:grpSpPr>
        <p:sp>
          <p:nvSpPr>
            <p:cNvPr id="17" name="Oval 26">
              <a:extLst>
                <a:ext uri="{FF2B5EF4-FFF2-40B4-BE49-F238E27FC236}">
                  <a16:creationId xmlns:a16="http://schemas.microsoft.com/office/drawing/2014/main" id="{6DFBBD84-8953-44F8-B6CE-B6A79BE9A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5D50CEFC-4A04-4E61-9800-4D059FB2BDEA}"/>
                </a:ext>
              </a:extLst>
            </p:cNvPr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9" name="Group 31">
            <a:extLst>
              <a:ext uri="{FF2B5EF4-FFF2-40B4-BE49-F238E27FC236}">
                <a16:creationId xmlns:a16="http://schemas.microsoft.com/office/drawing/2014/main" id="{43685582-E806-4158-A407-606B7DD317EC}"/>
              </a:ext>
            </a:extLst>
          </p:cNvPr>
          <p:cNvGrpSpPr>
            <a:grpSpLocks noChangeAspect="1"/>
          </p:cNvGrpSpPr>
          <p:nvPr/>
        </p:nvGrpSpPr>
        <p:grpSpPr>
          <a:xfrm>
            <a:off x="4411916" y="3949304"/>
            <a:ext cx="900000" cy="900000"/>
            <a:chOff x="5385173" y="1917525"/>
            <a:chExt cx="1440000" cy="1440000"/>
          </a:xfrm>
        </p:grpSpPr>
        <p:sp>
          <p:nvSpPr>
            <p:cNvPr id="20" name="Oval 32">
              <a:extLst>
                <a:ext uri="{FF2B5EF4-FFF2-40B4-BE49-F238E27FC236}">
                  <a16:creationId xmlns:a16="http://schemas.microsoft.com/office/drawing/2014/main" id="{FC3B654C-0A4D-46DB-AC70-1C908B7E35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1" name="Oval 33">
              <a:extLst>
                <a:ext uri="{FF2B5EF4-FFF2-40B4-BE49-F238E27FC236}">
                  <a16:creationId xmlns:a16="http://schemas.microsoft.com/office/drawing/2014/main" id="{3320B678-3A7B-4DBC-B615-CD28AFF2DF0F}"/>
                </a:ext>
              </a:extLst>
            </p:cNvPr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5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2" name="Group 34">
            <a:extLst>
              <a:ext uri="{FF2B5EF4-FFF2-40B4-BE49-F238E27FC236}">
                <a16:creationId xmlns:a16="http://schemas.microsoft.com/office/drawing/2014/main" id="{D9FAE762-CF15-4FAA-9869-09C8355844C1}"/>
              </a:ext>
            </a:extLst>
          </p:cNvPr>
          <p:cNvGrpSpPr>
            <a:grpSpLocks noChangeAspect="1"/>
          </p:cNvGrpSpPr>
          <p:nvPr/>
        </p:nvGrpSpPr>
        <p:grpSpPr>
          <a:xfrm>
            <a:off x="6837238" y="3949304"/>
            <a:ext cx="900000" cy="900000"/>
            <a:chOff x="5385173" y="1917525"/>
            <a:chExt cx="1440000" cy="1440000"/>
          </a:xfrm>
        </p:grpSpPr>
        <p:sp>
          <p:nvSpPr>
            <p:cNvPr id="23" name="Oval 35">
              <a:extLst>
                <a:ext uri="{FF2B5EF4-FFF2-40B4-BE49-F238E27FC236}">
                  <a16:creationId xmlns:a16="http://schemas.microsoft.com/office/drawing/2014/main" id="{20622B99-6354-4A72-BE7E-0CDD0C0C1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Oval 36">
              <a:extLst>
                <a:ext uri="{FF2B5EF4-FFF2-40B4-BE49-F238E27FC236}">
                  <a16:creationId xmlns:a16="http://schemas.microsoft.com/office/drawing/2014/main" id="{D399AD05-55CD-4A0E-99A4-0AC2CCB1C8B4}"/>
                </a:ext>
              </a:extLst>
            </p:cNvPr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5" name="Group 37">
            <a:extLst>
              <a:ext uri="{FF2B5EF4-FFF2-40B4-BE49-F238E27FC236}">
                <a16:creationId xmlns:a16="http://schemas.microsoft.com/office/drawing/2014/main" id="{C848BBFE-9C76-4591-AE93-1454A6F5E028}"/>
              </a:ext>
            </a:extLst>
          </p:cNvPr>
          <p:cNvGrpSpPr>
            <a:grpSpLocks noChangeAspect="1"/>
          </p:cNvGrpSpPr>
          <p:nvPr/>
        </p:nvGrpSpPr>
        <p:grpSpPr>
          <a:xfrm>
            <a:off x="9262560" y="3949304"/>
            <a:ext cx="900000" cy="900000"/>
            <a:chOff x="5385173" y="1917525"/>
            <a:chExt cx="1440000" cy="1440000"/>
          </a:xfrm>
        </p:grpSpPr>
        <p:sp>
          <p:nvSpPr>
            <p:cNvPr id="26" name="Oval 38">
              <a:extLst>
                <a:ext uri="{FF2B5EF4-FFF2-40B4-BE49-F238E27FC236}">
                  <a16:creationId xmlns:a16="http://schemas.microsoft.com/office/drawing/2014/main" id="{E4F1C736-7FB5-4A07-9496-8CEC6258E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5173" y="1917525"/>
              <a:ext cx="1440000" cy="144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55D871BA-2ADE-442A-9A6B-259EC951F54A}"/>
                </a:ext>
              </a:extLst>
            </p:cNvPr>
            <p:cNvSpPr/>
            <p:nvPr/>
          </p:nvSpPr>
          <p:spPr>
            <a:xfrm>
              <a:off x="5475173" y="2007525"/>
              <a:ext cx="1260000" cy="1260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28" name="Group 40">
            <a:extLst>
              <a:ext uri="{FF2B5EF4-FFF2-40B4-BE49-F238E27FC236}">
                <a16:creationId xmlns:a16="http://schemas.microsoft.com/office/drawing/2014/main" id="{DB780336-CC6D-49D7-80EC-19C060E5CC98}"/>
              </a:ext>
            </a:extLst>
          </p:cNvPr>
          <p:cNvGrpSpPr/>
          <p:nvPr/>
        </p:nvGrpSpPr>
        <p:grpSpPr>
          <a:xfrm>
            <a:off x="7084392" y="2035508"/>
            <a:ext cx="395484" cy="422173"/>
            <a:chOff x="8342313" y="10972800"/>
            <a:chExt cx="1293813" cy="1381125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9112A175-B9E3-4F3C-ACFE-5DE7EDB83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F6956B7-1570-432F-95B2-8DEE68123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884E265-98A6-4F5F-B014-F5B9A8A50E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32" name="Group 44">
            <a:extLst>
              <a:ext uri="{FF2B5EF4-FFF2-40B4-BE49-F238E27FC236}">
                <a16:creationId xmlns:a16="http://schemas.microsoft.com/office/drawing/2014/main" id="{06A5326B-4B94-4F14-A193-1DC9A9938C01}"/>
              </a:ext>
            </a:extLst>
          </p:cNvPr>
          <p:cNvGrpSpPr/>
          <p:nvPr/>
        </p:nvGrpSpPr>
        <p:grpSpPr>
          <a:xfrm>
            <a:off x="2227616" y="2064784"/>
            <a:ext cx="423629" cy="370251"/>
            <a:chOff x="8296275" y="8293096"/>
            <a:chExt cx="1385888" cy="1211261"/>
          </a:xfrm>
          <a:solidFill>
            <a:schemeClr val="bg1"/>
          </a:solidFill>
        </p:grpSpPr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3E98E598-4050-4C61-AF53-F5F8533A8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6275" y="8293096"/>
              <a:ext cx="1385888" cy="1211261"/>
            </a:xfrm>
            <a:custGeom>
              <a:avLst/>
              <a:gdLst>
                <a:gd name="T0" fmla="*/ 368 w 369"/>
                <a:gd name="T1" fmla="*/ 190 h 323"/>
                <a:gd name="T2" fmla="*/ 322 w 369"/>
                <a:gd name="T3" fmla="*/ 17 h 323"/>
                <a:gd name="T4" fmla="*/ 299 w 369"/>
                <a:gd name="T5" fmla="*/ 0 h 323"/>
                <a:gd name="T6" fmla="*/ 184 w 369"/>
                <a:gd name="T7" fmla="*/ 0 h 323"/>
                <a:gd name="T8" fmla="*/ 69 w 369"/>
                <a:gd name="T9" fmla="*/ 0 h 323"/>
                <a:gd name="T10" fmla="*/ 47 w 369"/>
                <a:gd name="T11" fmla="*/ 17 h 323"/>
                <a:gd name="T12" fmla="*/ 1 w 369"/>
                <a:gd name="T13" fmla="*/ 190 h 323"/>
                <a:gd name="T14" fmla="*/ 0 w 369"/>
                <a:gd name="T15" fmla="*/ 196 h 323"/>
                <a:gd name="T16" fmla="*/ 0 w 369"/>
                <a:gd name="T17" fmla="*/ 276 h 323"/>
                <a:gd name="T18" fmla="*/ 46 w 369"/>
                <a:gd name="T19" fmla="*/ 323 h 323"/>
                <a:gd name="T20" fmla="*/ 323 w 369"/>
                <a:gd name="T21" fmla="*/ 323 h 323"/>
                <a:gd name="T22" fmla="*/ 369 w 369"/>
                <a:gd name="T23" fmla="*/ 276 h 323"/>
                <a:gd name="T24" fmla="*/ 369 w 369"/>
                <a:gd name="T25" fmla="*/ 196 h 323"/>
                <a:gd name="T26" fmla="*/ 368 w 369"/>
                <a:gd name="T27" fmla="*/ 190 h 323"/>
                <a:gd name="T28" fmla="*/ 346 w 369"/>
                <a:gd name="T29" fmla="*/ 276 h 323"/>
                <a:gd name="T30" fmla="*/ 323 w 369"/>
                <a:gd name="T31" fmla="*/ 299 h 323"/>
                <a:gd name="T32" fmla="*/ 46 w 369"/>
                <a:gd name="T33" fmla="*/ 299 h 323"/>
                <a:gd name="T34" fmla="*/ 23 w 369"/>
                <a:gd name="T35" fmla="*/ 276 h 323"/>
                <a:gd name="T36" fmla="*/ 23 w 369"/>
                <a:gd name="T37" fmla="*/ 196 h 323"/>
                <a:gd name="T38" fmla="*/ 69 w 369"/>
                <a:gd name="T39" fmla="*/ 23 h 323"/>
                <a:gd name="T40" fmla="*/ 299 w 369"/>
                <a:gd name="T41" fmla="*/ 23 h 323"/>
                <a:gd name="T42" fmla="*/ 346 w 369"/>
                <a:gd name="T43" fmla="*/ 196 h 323"/>
                <a:gd name="T44" fmla="*/ 346 w 369"/>
                <a:gd name="T45" fmla="*/ 27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323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BCEE1C86-252A-4D43-97E5-B01DC8DCA5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1376" y="8466137"/>
              <a:ext cx="1055689" cy="776288"/>
            </a:xfrm>
            <a:custGeom>
              <a:avLst/>
              <a:gdLst>
                <a:gd name="T0" fmla="*/ 229 w 281"/>
                <a:gd name="T1" fmla="*/ 0 h 207"/>
                <a:gd name="T2" fmla="*/ 51 w 281"/>
                <a:gd name="T3" fmla="*/ 0 h 207"/>
                <a:gd name="T4" fmla="*/ 40 w 281"/>
                <a:gd name="T5" fmla="*/ 9 h 207"/>
                <a:gd name="T6" fmla="*/ 0 w 281"/>
                <a:gd name="T7" fmla="*/ 147 h 207"/>
                <a:gd name="T8" fmla="*/ 2 w 281"/>
                <a:gd name="T9" fmla="*/ 157 h 207"/>
                <a:gd name="T10" fmla="*/ 12 w 281"/>
                <a:gd name="T11" fmla="*/ 161 h 207"/>
                <a:gd name="T12" fmla="*/ 45 w 281"/>
                <a:gd name="T13" fmla="*/ 161 h 207"/>
                <a:gd name="T14" fmla="*/ 58 w 281"/>
                <a:gd name="T15" fmla="*/ 161 h 207"/>
                <a:gd name="T16" fmla="*/ 64 w 281"/>
                <a:gd name="T17" fmla="*/ 161 h 207"/>
                <a:gd name="T18" fmla="*/ 81 w 281"/>
                <a:gd name="T19" fmla="*/ 195 h 207"/>
                <a:gd name="T20" fmla="*/ 101 w 281"/>
                <a:gd name="T21" fmla="*/ 207 h 207"/>
                <a:gd name="T22" fmla="*/ 179 w 281"/>
                <a:gd name="T23" fmla="*/ 207 h 207"/>
                <a:gd name="T24" fmla="*/ 200 w 281"/>
                <a:gd name="T25" fmla="*/ 195 h 207"/>
                <a:gd name="T26" fmla="*/ 217 w 281"/>
                <a:gd name="T27" fmla="*/ 161 h 207"/>
                <a:gd name="T28" fmla="*/ 223 w 281"/>
                <a:gd name="T29" fmla="*/ 161 h 207"/>
                <a:gd name="T30" fmla="*/ 236 w 281"/>
                <a:gd name="T31" fmla="*/ 161 h 207"/>
                <a:gd name="T32" fmla="*/ 269 w 281"/>
                <a:gd name="T33" fmla="*/ 161 h 207"/>
                <a:gd name="T34" fmla="*/ 278 w 281"/>
                <a:gd name="T35" fmla="*/ 157 h 207"/>
                <a:gd name="T36" fmla="*/ 280 w 281"/>
                <a:gd name="T37" fmla="*/ 147 h 207"/>
                <a:gd name="T38" fmla="*/ 241 w 281"/>
                <a:gd name="T39" fmla="*/ 9 h 207"/>
                <a:gd name="T40" fmla="*/ 229 w 281"/>
                <a:gd name="T41" fmla="*/ 0 h 207"/>
                <a:gd name="T42" fmla="*/ 236 w 281"/>
                <a:gd name="T43" fmla="*/ 138 h 207"/>
                <a:gd name="T44" fmla="*/ 217 w 281"/>
                <a:gd name="T45" fmla="*/ 138 h 207"/>
                <a:gd name="T46" fmla="*/ 196 w 281"/>
                <a:gd name="T47" fmla="*/ 151 h 207"/>
                <a:gd name="T48" fmla="*/ 179 w 281"/>
                <a:gd name="T49" fmla="*/ 184 h 207"/>
                <a:gd name="T50" fmla="*/ 101 w 281"/>
                <a:gd name="T51" fmla="*/ 184 h 207"/>
                <a:gd name="T52" fmla="*/ 85 w 281"/>
                <a:gd name="T53" fmla="*/ 151 h 207"/>
                <a:gd name="T54" fmla="*/ 64 w 281"/>
                <a:gd name="T55" fmla="*/ 138 h 207"/>
                <a:gd name="T56" fmla="*/ 45 w 281"/>
                <a:gd name="T57" fmla="*/ 138 h 207"/>
                <a:gd name="T58" fmla="*/ 18 w 281"/>
                <a:gd name="T59" fmla="*/ 138 h 207"/>
                <a:gd name="T60" fmla="*/ 51 w 281"/>
                <a:gd name="T61" fmla="*/ 12 h 207"/>
                <a:gd name="T62" fmla="*/ 229 w 281"/>
                <a:gd name="T63" fmla="*/ 12 h 207"/>
                <a:gd name="T64" fmla="*/ 263 w 281"/>
                <a:gd name="T65" fmla="*/ 138 h 207"/>
                <a:gd name="T66" fmla="*/ 236 w 281"/>
                <a:gd name="T67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07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35" name="Freeform 22">
            <a:extLst>
              <a:ext uri="{FF2B5EF4-FFF2-40B4-BE49-F238E27FC236}">
                <a16:creationId xmlns:a16="http://schemas.microsoft.com/office/drawing/2014/main" id="{9110BFC1-9391-49D1-A6A2-C98B734CF73C}"/>
              </a:ext>
            </a:extLst>
          </p:cNvPr>
          <p:cNvSpPr>
            <a:spLocks noEditPoints="1"/>
          </p:cNvSpPr>
          <p:nvPr/>
        </p:nvSpPr>
        <p:spPr bwMode="auto">
          <a:xfrm>
            <a:off x="4662854" y="2081071"/>
            <a:ext cx="422173" cy="304256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grpSp>
        <p:nvGrpSpPr>
          <p:cNvPr id="36" name="Group 48">
            <a:extLst>
              <a:ext uri="{FF2B5EF4-FFF2-40B4-BE49-F238E27FC236}">
                <a16:creationId xmlns:a16="http://schemas.microsoft.com/office/drawing/2014/main" id="{2666F89B-7329-4D60-83D8-D5A005B4D0D2}"/>
              </a:ext>
            </a:extLst>
          </p:cNvPr>
          <p:cNvGrpSpPr>
            <a:grpSpLocks noChangeAspect="1"/>
          </p:cNvGrpSpPr>
          <p:nvPr/>
        </p:nvGrpSpPr>
        <p:grpSpPr>
          <a:xfrm>
            <a:off x="9464450" y="1998064"/>
            <a:ext cx="487503" cy="487503"/>
            <a:chOff x="-2771775" y="66675"/>
            <a:chExt cx="827087" cy="827088"/>
          </a:xfrm>
          <a:solidFill>
            <a:schemeClr val="bg1"/>
          </a:solidFill>
        </p:grpSpPr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0CA457DE-67ED-4033-9B8D-3A27A8D9C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771775" y="66675"/>
              <a:ext cx="827087" cy="827088"/>
            </a:xfrm>
            <a:custGeom>
              <a:avLst/>
              <a:gdLst>
                <a:gd name="T0" fmla="*/ 188 w 220"/>
                <a:gd name="T1" fmla="*/ 83 h 220"/>
                <a:gd name="T2" fmla="*/ 196 w 220"/>
                <a:gd name="T3" fmla="*/ 56 h 220"/>
                <a:gd name="T4" fmla="*/ 181 w 220"/>
                <a:gd name="T5" fmla="*/ 26 h 220"/>
                <a:gd name="T6" fmla="*/ 164 w 220"/>
                <a:gd name="T7" fmla="*/ 24 h 220"/>
                <a:gd name="T8" fmla="*/ 137 w 220"/>
                <a:gd name="T9" fmla="*/ 32 h 220"/>
                <a:gd name="T10" fmla="*/ 119 w 220"/>
                <a:gd name="T11" fmla="*/ 0 h 220"/>
                <a:gd name="T12" fmla="*/ 87 w 220"/>
                <a:gd name="T13" fmla="*/ 11 h 220"/>
                <a:gd name="T14" fmla="*/ 74 w 220"/>
                <a:gd name="T15" fmla="*/ 36 h 220"/>
                <a:gd name="T16" fmla="*/ 49 w 220"/>
                <a:gd name="T17" fmla="*/ 22 h 220"/>
                <a:gd name="T18" fmla="*/ 26 w 220"/>
                <a:gd name="T19" fmla="*/ 39 h 220"/>
                <a:gd name="T20" fmla="*/ 36 w 220"/>
                <a:gd name="T21" fmla="*/ 74 h 220"/>
                <a:gd name="T22" fmla="*/ 11 w 220"/>
                <a:gd name="T23" fmla="*/ 87 h 220"/>
                <a:gd name="T24" fmla="*/ 0 w 220"/>
                <a:gd name="T25" fmla="*/ 119 h 220"/>
                <a:gd name="T26" fmla="*/ 32 w 220"/>
                <a:gd name="T27" fmla="*/ 137 h 220"/>
                <a:gd name="T28" fmla="*/ 24 w 220"/>
                <a:gd name="T29" fmla="*/ 164 h 220"/>
                <a:gd name="T30" fmla="*/ 39 w 220"/>
                <a:gd name="T31" fmla="*/ 194 h 220"/>
                <a:gd name="T32" fmla="*/ 56 w 220"/>
                <a:gd name="T33" fmla="*/ 196 h 220"/>
                <a:gd name="T34" fmla="*/ 83 w 220"/>
                <a:gd name="T35" fmla="*/ 188 h 220"/>
                <a:gd name="T36" fmla="*/ 101 w 220"/>
                <a:gd name="T37" fmla="*/ 220 h 220"/>
                <a:gd name="T38" fmla="*/ 133 w 220"/>
                <a:gd name="T39" fmla="*/ 209 h 220"/>
                <a:gd name="T40" fmla="*/ 146 w 220"/>
                <a:gd name="T41" fmla="*/ 184 h 220"/>
                <a:gd name="T42" fmla="*/ 171 w 220"/>
                <a:gd name="T43" fmla="*/ 198 h 220"/>
                <a:gd name="T44" fmla="*/ 194 w 220"/>
                <a:gd name="T45" fmla="*/ 181 h 220"/>
                <a:gd name="T46" fmla="*/ 184 w 220"/>
                <a:gd name="T47" fmla="*/ 146 h 220"/>
                <a:gd name="T48" fmla="*/ 209 w 220"/>
                <a:gd name="T49" fmla="*/ 133 h 220"/>
                <a:gd name="T50" fmla="*/ 220 w 220"/>
                <a:gd name="T51" fmla="*/ 101 h 220"/>
                <a:gd name="T52" fmla="*/ 185 w 220"/>
                <a:gd name="T53" fmla="*/ 124 h 220"/>
                <a:gd name="T54" fmla="*/ 172 w 220"/>
                <a:gd name="T55" fmla="*/ 140 h 220"/>
                <a:gd name="T56" fmla="*/ 185 w 220"/>
                <a:gd name="T57" fmla="*/ 171 h 220"/>
                <a:gd name="T58" fmla="*/ 154 w 220"/>
                <a:gd name="T59" fmla="*/ 173 h 220"/>
                <a:gd name="T60" fmla="*/ 140 w 220"/>
                <a:gd name="T61" fmla="*/ 172 h 220"/>
                <a:gd name="T62" fmla="*/ 124 w 220"/>
                <a:gd name="T63" fmla="*/ 185 h 220"/>
                <a:gd name="T64" fmla="*/ 101 w 220"/>
                <a:gd name="T65" fmla="*/ 206 h 220"/>
                <a:gd name="T66" fmla="*/ 87 w 220"/>
                <a:gd name="T67" fmla="*/ 175 h 220"/>
                <a:gd name="T68" fmla="*/ 74 w 220"/>
                <a:gd name="T69" fmla="*/ 170 h 220"/>
                <a:gd name="T70" fmla="*/ 49 w 220"/>
                <a:gd name="T71" fmla="*/ 185 h 220"/>
                <a:gd name="T72" fmla="*/ 47 w 220"/>
                <a:gd name="T73" fmla="*/ 154 h 220"/>
                <a:gd name="T74" fmla="*/ 45 w 220"/>
                <a:gd name="T75" fmla="*/ 133 h 220"/>
                <a:gd name="T76" fmla="*/ 14 w 220"/>
                <a:gd name="T77" fmla="*/ 119 h 220"/>
                <a:gd name="T78" fmla="*/ 35 w 220"/>
                <a:gd name="T79" fmla="*/ 96 h 220"/>
                <a:gd name="T80" fmla="*/ 48 w 220"/>
                <a:gd name="T81" fmla="*/ 80 h 220"/>
                <a:gd name="T82" fmla="*/ 35 w 220"/>
                <a:gd name="T83" fmla="*/ 49 h 220"/>
                <a:gd name="T84" fmla="*/ 66 w 220"/>
                <a:gd name="T85" fmla="*/ 47 h 220"/>
                <a:gd name="T86" fmla="*/ 80 w 220"/>
                <a:gd name="T87" fmla="*/ 48 h 220"/>
                <a:gd name="T88" fmla="*/ 96 w 220"/>
                <a:gd name="T89" fmla="*/ 35 h 220"/>
                <a:gd name="T90" fmla="*/ 119 w 220"/>
                <a:gd name="T91" fmla="*/ 14 h 220"/>
                <a:gd name="T92" fmla="*/ 133 w 220"/>
                <a:gd name="T93" fmla="*/ 45 h 220"/>
                <a:gd name="T94" fmla="*/ 146 w 220"/>
                <a:gd name="T95" fmla="*/ 50 h 220"/>
                <a:gd name="T96" fmla="*/ 171 w 220"/>
                <a:gd name="T97" fmla="*/ 35 h 220"/>
                <a:gd name="T98" fmla="*/ 173 w 220"/>
                <a:gd name="T99" fmla="*/ 66 h 220"/>
                <a:gd name="T100" fmla="*/ 175 w 220"/>
                <a:gd name="T101" fmla="*/ 87 h 220"/>
                <a:gd name="T102" fmla="*/ 206 w 220"/>
                <a:gd name="T103" fmla="*/ 101 h 220"/>
                <a:gd name="T104" fmla="*/ 185 w 220"/>
                <a:gd name="T105" fmla="*/ 12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0" h="220">
                  <a:moveTo>
                    <a:pt x="209" y="87"/>
                  </a:move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6" y="77"/>
                    <a:pt x="184" y="7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0" y="51"/>
                    <a:pt x="199" y="43"/>
                    <a:pt x="194" y="39"/>
                  </a:cubicBezTo>
                  <a:cubicBezTo>
                    <a:pt x="181" y="26"/>
                    <a:pt x="181" y="26"/>
                    <a:pt x="181" y="26"/>
                  </a:cubicBezTo>
                  <a:cubicBezTo>
                    <a:pt x="179" y="23"/>
                    <a:pt x="175" y="22"/>
                    <a:pt x="171" y="22"/>
                  </a:cubicBezTo>
                  <a:cubicBezTo>
                    <a:pt x="169" y="22"/>
                    <a:pt x="166" y="22"/>
                    <a:pt x="164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43" y="34"/>
                    <a:pt x="140" y="33"/>
                    <a:pt x="137" y="32"/>
                  </a:cubicBezTo>
                  <a:cubicBezTo>
                    <a:pt x="133" y="11"/>
                    <a:pt x="133" y="11"/>
                    <a:pt x="133" y="11"/>
                  </a:cubicBezTo>
                  <a:cubicBezTo>
                    <a:pt x="132" y="5"/>
                    <a:pt x="126" y="0"/>
                    <a:pt x="11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4" y="0"/>
                    <a:pt x="88" y="5"/>
                    <a:pt x="87" y="1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0" y="33"/>
                    <a:pt x="77" y="34"/>
                    <a:pt x="74" y="3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2"/>
                    <a:pt x="51" y="22"/>
                    <a:pt x="49" y="22"/>
                  </a:cubicBezTo>
                  <a:cubicBezTo>
                    <a:pt x="45" y="22"/>
                    <a:pt x="41" y="23"/>
                    <a:pt x="39" y="26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1" y="43"/>
                    <a:pt x="20" y="51"/>
                    <a:pt x="24" y="56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4" y="77"/>
                    <a:pt x="33" y="80"/>
                    <a:pt x="32" y="83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5" y="88"/>
                    <a:pt x="0" y="94"/>
                    <a:pt x="0" y="101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6"/>
                    <a:pt x="5" y="132"/>
                    <a:pt x="11" y="133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3" y="140"/>
                    <a:pt x="34" y="143"/>
                    <a:pt x="36" y="146"/>
                  </a:cubicBezTo>
                  <a:cubicBezTo>
                    <a:pt x="24" y="164"/>
                    <a:pt x="24" y="164"/>
                    <a:pt x="24" y="164"/>
                  </a:cubicBezTo>
                  <a:cubicBezTo>
                    <a:pt x="20" y="169"/>
                    <a:pt x="21" y="177"/>
                    <a:pt x="26" y="181"/>
                  </a:cubicBezTo>
                  <a:cubicBezTo>
                    <a:pt x="39" y="194"/>
                    <a:pt x="39" y="194"/>
                    <a:pt x="39" y="194"/>
                  </a:cubicBezTo>
                  <a:cubicBezTo>
                    <a:pt x="41" y="197"/>
                    <a:pt x="45" y="198"/>
                    <a:pt x="49" y="198"/>
                  </a:cubicBezTo>
                  <a:cubicBezTo>
                    <a:pt x="51" y="198"/>
                    <a:pt x="54" y="198"/>
                    <a:pt x="56" y="196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7" y="186"/>
                    <a:pt x="80" y="187"/>
                    <a:pt x="83" y="18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8" y="215"/>
                    <a:pt x="94" y="220"/>
                    <a:pt x="101" y="220"/>
                  </a:cubicBezTo>
                  <a:cubicBezTo>
                    <a:pt x="119" y="220"/>
                    <a:pt x="119" y="220"/>
                    <a:pt x="119" y="220"/>
                  </a:cubicBezTo>
                  <a:cubicBezTo>
                    <a:pt x="126" y="220"/>
                    <a:pt x="132" y="215"/>
                    <a:pt x="133" y="209"/>
                  </a:cubicBezTo>
                  <a:cubicBezTo>
                    <a:pt x="137" y="188"/>
                    <a:pt x="137" y="188"/>
                    <a:pt x="137" y="188"/>
                  </a:cubicBezTo>
                  <a:cubicBezTo>
                    <a:pt x="140" y="187"/>
                    <a:pt x="143" y="186"/>
                    <a:pt x="146" y="184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9" y="198"/>
                    <a:pt x="171" y="198"/>
                  </a:cubicBezTo>
                  <a:cubicBezTo>
                    <a:pt x="175" y="198"/>
                    <a:pt x="179" y="197"/>
                    <a:pt x="181" y="194"/>
                  </a:cubicBezTo>
                  <a:cubicBezTo>
                    <a:pt x="194" y="181"/>
                    <a:pt x="194" y="181"/>
                    <a:pt x="194" y="181"/>
                  </a:cubicBezTo>
                  <a:cubicBezTo>
                    <a:pt x="199" y="177"/>
                    <a:pt x="200" y="169"/>
                    <a:pt x="196" y="164"/>
                  </a:cubicBezTo>
                  <a:cubicBezTo>
                    <a:pt x="184" y="146"/>
                    <a:pt x="184" y="146"/>
                    <a:pt x="184" y="146"/>
                  </a:cubicBezTo>
                  <a:cubicBezTo>
                    <a:pt x="186" y="143"/>
                    <a:pt x="187" y="140"/>
                    <a:pt x="188" y="137"/>
                  </a:cubicBezTo>
                  <a:cubicBezTo>
                    <a:pt x="209" y="133"/>
                    <a:pt x="209" y="133"/>
                    <a:pt x="209" y="133"/>
                  </a:cubicBezTo>
                  <a:cubicBezTo>
                    <a:pt x="215" y="132"/>
                    <a:pt x="220" y="126"/>
                    <a:pt x="220" y="119"/>
                  </a:cubicBezTo>
                  <a:cubicBezTo>
                    <a:pt x="220" y="101"/>
                    <a:pt x="220" y="101"/>
                    <a:pt x="220" y="101"/>
                  </a:cubicBezTo>
                  <a:cubicBezTo>
                    <a:pt x="220" y="94"/>
                    <a:pt x="215" y="88"/>
                    <a:pt x="209" y="87"/>
                  </a:cubicBezTo>
                  <a:close/>
                  <a:moveTo>
                    <a:pt x="185" y="124"/>
                  </a:moveTo>
                  <a:cubicBezTo>
                    <a:pt x="180" y="125"/>
                    <a:pt x="176" y="128"/>
                    <a:pt x="175" y="133"/>
                  </a:cubicBezTo>
                  <a:cubicBezTo>
                    <a:pt x="174" y="135"/>
                    <a:pt x="173" y="138"/>
                    <a:pt x="172" y="140"/>
                  </a:cubicBezTo>
                  <a:cubicBezTo>
                    <a:pt x="170" y="144"/>
                    <a:pt x="170" y="149"/>
                    <a:pt x="173" y="15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71" y="185"/>
                    <a:pt x="171" y="185"/>
                    <a:pt x="171" y="185"/>
                  </a:cubicBezTo>
                  <a:cubicBezTo>
                    <a:pt x="154" y="173"/>
                    <a:pt x="154" y="173"/>
                    <a:pt x="154" y="173"/>
                  </a:cubicBezTo>
                  <a:cubicBezTo>
                    <a:pt x="151" y="171"/>
                    <a:pt x="149" y="170"/>
                    <a:pt x="146" y="170"/>
                  </a:cubicBezTo>
                  <a:cubicBezTo>
                    <a:pt x="144" y="170"/>
                    <a:pt x="142" y="171"/>
                    <a:pt x="140" y="172"/>
                  </a:cubicBezTo>
                  <a:cubicBezTo>
                    <a:pt x="138" y="173"/>
                    <a:pt x="135" y="174"/>
                    <a:pt x="133" y="175"/>
                  </a:cubicBezTo>
                  <a:cubicBezTo>
                    <a:pt x="128" y="176"/>
                    <a:pt x="125" y="180"/>
                    <a:pt x="124" y="185"/>
                  </a:cubicBezTo>
                  <a:cubicBezTo>
                    <a:pt x="119" y="206"/>
                    <a:pt x="119" y="206"/>
                    <a:pt x="119" y="206"/>
                  </a:cubicBezTo>
                  <a:cubicBezTo>
                    <a:pt x="101" y="206"/>
                    <a:pt x="101" y="206"/>
                    <a:pt x="101" y="206"/>
                  </a:cubicBezTo>
                  <a:cubicBezTo>
                    <a:pt x="96" y="185"/>
                    <a:pt x="96" y="185"/>
                    <a:pt x="96" y="185"/>
                  </a:cubicBezTo>
                  <a:cubicBezTo>
                    <a:pt x="95" y="180"/>
                    <a:pt x="92" y="176"/>
                    <a:pt x="87" y="175"/>
                  </a:cubicBezTo>
                  <a:cubicBezTo>
                    <a:pt x="85" y="174"/>
                    <a:pt x="82" y="173"/>
                    <a:pt x="80" y="172"/>
                  </a:cubicBezTo>
                  <a:cubicBezTo>
                    <a:pt x="78" y="171"/>
                    <a:pt x="76" y="170"/>
                    <a:pt x="74" y="170"/>
                  </a:cubicBezTo>
                  <a:cubicBezTo>
                    <a:pt x="71" y="170"/>
                    <a:pt x="69" y="171"/>
                    <a:pt x="66" y="173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50" y="149"/>
                    <a:pt x="50" y="144"/>
                    <a:pt x="48" y="140"/>
                  </a:cubicBezTo>
                  <a:cubicBezTo>
                    <a:pt x="47" y="138"/>
                    <a:pt x="46" y="135"/>
                    <a:pt x="45" y="133"/>
                  </a:cubicBezTo>
                  <a:cubicBezTo>
                    <a:pt x="44" y="128"/>
                    <a:pt x="40" y="125"/>
                    <a:pt x="35" y="124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40" y="95"/>
                    <a:pt x="44" y="92"/>
                    <a:pt x="45" y="87"/>
                  </a:cubicBezTo>
                  <a:cubicBezTo>
                    <a:pt x="46" y="85"/>
                    <a:pt x="47" y="82"/>
                    <a:pt x="48" y="80"/>
                  </a:cubicBezTo>
                  <a:cubicBezTo>
                    <a:pt x="50" y="76"/>
                    <a:pt x="50" y="71"/>
                    <a:pt x="47" y="66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9"/>
                    <a:pt x="71" y="50"/>
                    <a:pt x="74" y="50"/>
                  </a:cubicBezTo>
                  <a:cubicBezTo>
                    <a:pt x="76" y="50"/>
                    <a:pt x="78" y="49"/>
                    <a:pt x="80" y="48"/>
                  </a:cubicBezTo>
                  <a:cubicBezTo>
                    <a:pt x="82" y="47"/>
                    <a:pt x="85" y="46"/>
                    <a:pt x="87" y="45"/>
                  </a:cubicBezTo>
                  <a:cubicBezTo>
                    <a:pt x="92" y="44"/>
                    <a:pt x="95" y="40"/>
                    <a:pt x="96" y="3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5" y="40"/>
                    <a:pt x="128" y="44"/>
                    <a:pt x="133" y="45"/>
                  </a:cubicBezTo>
                  <a:cubicBezTo>
                    <a:pt x="135" y="46"/>
                    <a:pt x="138" y="47"/>
                    <a:pt x="140" y="48"/>
                  </a:cubicBezTo>
                  <a:cubicBezTo>
                    <a:pt x="142" y="49"/>
                    <a:pt x="144" y="50"/>
                    <a:pt x="146" y="50"/>
                  </a:cubicBezTo>
                  <a:cubicBezTo>
                    <a:pt x="149" y="50"/>
                    <a:pt x="151" y="49"/>
                    <a:pt x="154" y="47"/>
                  </a:cubicBezTo>
                  <a:cubicBezTo>
                    <a:pt x="171" y="35"/>
                    <a:pt x="171" y="35"/>
                    <a:pt x="171" y="35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0" y="71"/>
                    <a:pt x="170" y="76"/>
                    <a:pt x="172" y="80"/>
                  </a:cubicBezTo>
                  <a:cubicBezTo>
                    <a:pt x="173" y="82"/>
                    <a:pt x="174" y="85"/>
                    <a:pt x="175" y="87"/>
                  </a:cubicBezTo>
                  <a:cubicBezTo>
                    <a:pt x="176" y="92"/>
                    <a:pt x="180" y="95"/>
                    <a:pt x="185" y="96"/>
                  </a:cubicBezTo>
                  <a:cubicBezTo>
                    <a:pt x="206" y="101"/>
                    <a:pt x="206" y="101"/>
                    <a:pt x="206" y="101"/>
                  </a:cubicBezTo>
                  <a:cubicBezTo>
                    <a:pt x="206" y="119"/>
                    <a:pt x="206" y="119"/>
                    <a:pt x="206" y="119"/>
                  </a:cubicBezTo>
                  <a:lnTo>
                    <a:pt x="185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16982518-2F55-41B9-81E8-F62ECA8C0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538413" y="300038"/>
              <a:ext cx="360362" cy="360363"/>
            </a:xfrm>
            <a:custGeom>
              <a:avLst/>
              <a:gdLst>
                <a:gd name="T0" fmla="*/ 48 w 96"/>
                <a:gd name="T1" fmla="*/ 0 h 96"/>
                <a:gd name="T2" fmla="*/ 0 w 96"/>
                <a:gd name="T3" fmla="*/ 48 h 96"/>
                <a:gd name="T4" fmla="*/ 48 w 96"/>
                <a:gd name="T5" fmla="*/ 96 h 96"/>
                <a:gd name="T6" fmla="*/ 96 w 96"/>
                <a:gd name="T7" fmla="*/ 48 h 96"/>
                <a:gd name="T8" fmla="*/ 48 w 96"/>
                <a:gd name="T9" fmla="*/ 0 h 96"/>
                <a:gd name="T10" fmla="*/ 48 w 96"/>
                <a:gd name="T11" fmla="*/ 90 h 96"/>
                <a:gd name="T12" fmla="*/ 6 w 96"/>
                <a:gd name="T13" fmla="*/ 48 h 96"/>
                <a:gd name="T14" fmla="*/ 48 w 96"/>
                <a:gd name="T15" fmla="*/ 6 h 96"/>
                <a:gd name="T16" fmla="*/ 90 w 96"/>
                <a:gd name="T17" fmla="*/ 48 h 96"/>
                <a:gd name="T18" fmla="*/ 48 w 96"/>
                <a:gd name="T19" fmla="*/ 9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5"/>
                    <a:pt x="21" y="96"/>
                    <a:pt x="48" y="96"/>
                  </a:cubicBezTo>
                  <a:cubicBezTo>
                    <a:pt x="75" y="96"/>
                    <a:pt x="96" y="75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48" y="90"/>
                  </a:moveTo>
                  <a:cubicBezTo>
                    <a:pt x="25" y="90"/>
                    <a:pt x="6" y="71"/>
                    <a:pt x="6" y="48"/>
                  </a:cubicBezTo>
                  <a:cubicBezTo>
                    <a:pt x="6" y="25"/>
                    <a:pt x="25" y="6"/>
                    <a:pt x="48" y="6"/>
                  </a:cubicBezTo>
                  <a:cubicBezTo>
                    <a:pt x="71" y="6"/>
                    <a:pt x="90" y="25"/>
                    <a:pt x="90" y="48"/>
                  </a:cubicBezTo>
                  <a:cubicBezTo>
                    <a:pt x="90" y="71"/>
                    <a:pt x="71" y="90"/>
                    <a:pt x="4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9FCB6013-A348-441B-978D-FD10B11131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460625" y="374650"/>
              <a:ext cx="207962" cy="206375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9 h 55"/>
                <a:gd name="T12" fmla="*/ 6 w 55"/>
                <a:gd name="T13" fmla="*/ 28 h 55"/>
                <a:gd name="T14" fmla="*/ 27 w 55"/>
                <a:gd name="T15" fmla="*/ 7 h 55"/>
                <a:gd name="T16" fmla="*/ 48 w 55"/>
                <a:gd name="T17" fmla="*/ 28 h 55"/>
                <a:gd name="T18" fmla="*/ 27 w 55"/>
                <a:gd name="T1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9"/>
                  </a:moveTo>
                  <a:cubicBezTo>
                    <a:pt x="16" y="49"/>
                    <a:pt x="6" y="39"/>
                    <a:pt x="6" y="28"/>
                  </a:cubicBezTo>
                  <a:cubicBezTo>
                    <a:pt x="6" y="17"/>
                    <a:pt x="16" y="7"/>
                    <a:pt x="27" y="7"/>
                  </a:cubicBezTo>
                  <a:cubicBezTo>
                    <a:pt x="38" y="7"/>
                    <a:pt x="48" y="17"/>
                    <a:pt x="48" y="28"/>
                  </a:cubicBezTo>
                  <a:cubicBezTo>
                    <a:pt x="48" y="39"/>
                    <a:pt x="38" y="49"/>
                    <a:pt x="2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40" name="Group 52">
            <a:extLst>
              <a:ext uri="{FF2B5EF4-FFF2-40B4-BE49-F238E27FC236}">
                <a16:creationId xmlns:a16="http://schemas.microsoft.com/office/drawing/2014/main" id="{17FD2221-AB0D-4D72-925B-DF2824BD8522}"/>
              </a:ext>
            </a:extLst>
          </p:cNvPr>
          <p:cNvGrpSpPr/>
          <p:nvPr/>
        </p:nvGrpSpPr>
        <p:grpSpPr>
          <a:xfrm>
            <a:off x="4642278" y="4231383"/>
            <a:ext cx="432364" cy="330459"/>
            <a:chOff x="5516563" y="84138"/>
            <a:chExt cx="1414463" cy="1081087"/>
          </a:xfrm>
          <a:solidFill>
            <a:schemeClr val="bg1"/>
          </a:solidFill>
        </p:grpSpPr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371745B7-087A-4672-9A81-71AEA2B10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8013" y="249238"/>
              <a:ext cx="896938" cy="698500"/>
            </a:xfrm>
            <a:custGeom>
              <a:avLst/>
              <a:gdLst>
                <a:gd name="T0" fmla="*/ 214 w 239"/>
                <a:gd name="T1" fmla="*/ 9 h 186"/>
                <a:gd name="T2" fmla="*/ 120 w 239"/>
                <a:gd name="T3" fmla="*/ 0 h 186"/>
                <a:gd name="T4" fmla="*/ 26 w 239"/>
                <a:gd name="T5" fmla="*/ 9 h 186"/>
                <a:gd name="T6" fmla="*/ 17 w 239"/>
                <a:gd name="T7" fmla="*/ 17 h 186"/>
                <a:gd name="T8" fmla="*/ 17 w 239"/>
                <a:gd name="T9" fmla="*/ 169 h 186"/>
                <a:gd name="T10" fmla="*/ 26 w 239"/>
                <a:gd name="T11" fmla="*/ 177 h 186"/>
                <a:gd name="T12" fmla="*/ 120 w 239"/>
                <a:gd name="T13" fmla="*/ 186 h 186"/>
                <a:gd name="T14" fmla="*/ 214 w 239"/>
                <a:gd name="T15" fmla="*/ 177 h 186"/>
                <a:gd name="T16" fmla="*/ 222 w 239"/>
                <a:gd name="T17" fmla="*/ 169 h 186"/>
                <a:gd name="T18" fmla="*/ 222 w 239"/>
                <a:gd name="T19" fmla="*/ 17 h 186"/>
                <a:gd name="T20" fmla="*/ 214 w 239"/>
                <a:gd name="T21" fmla="*/ 9 h 186"/>
                <a:gd name="T22" fmla="*/ 211 w 239"/>
                <a:gd name="T23" fmla="*/ 165 h 186"/>
                <a:gd name="T24" fmla="*/ 28 w 239"/>
                <a:gd name="T25" fmla="*/ 165 h 186"/>
                <a:gd name="T26" fmla="*/ 28 w 239"/>
                <a:gd name="T27" fmla="*/ 21 h 186"/>
                <a:gd name="T28" fmla="*/ 211 w 239"/>
                <a:gd name="T29" fmla="*/ 21 h 186"/>
                <a:gd name="T30" fmla="*/ 211 w 239"/>
                <a:gd name="T31" fmla="*/ 16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186">
                  <a:moveTo>
                    <a:pt x="214" y="9"/>
                  </a:moveTo>
                  <a:cubicBezTo>
                    <a:pt x="182" y="3"/>
                    <a:pt x="151" y="0"/>
                    <a:pt x="120" y="0"/>
                  </a:cubicBezTo>
                  <a:cubicBezTo>
                    <a:pt x="88" y="0"/>
                    <a:pt x="57" y="3"/>
                    <a:pt x="26" y="9"/>
                  </a:cubicBezTo>
                  <a:cubicBezTo>
                    <a:pt x="22" y="10"/>
                    <a:pt x="18" y="13"/>
                    <a:pt x="17" y="17"/>
                  </a:cubicBezTo>
                  <a:cubicBezTo>
                    <a:pt x="0" y="67"/>
                    <a:pt x="0" y="118"/>
                    <a:pt x="17" y="169"/>
                  </a:cubicBezTo>
                  <a:cubicBezTo>
                    <a:pt x="18" y="173"/>
                    <a:pt x="22" y="176"/>
                    <a:pt x="26" y="177"/>
                  </a:cubicBezTo>
                  <a:cubicBezTo>
                    <a:pt x="57" y="183"/>
                    <a:pt x="88" y="186"/>
                    <a:pt x="120" y="186"/>
                  </a:cubicBezTo>
                  <a:cubicBezTo>
                    <a:pt x="151" y="186"/>
                    <a:pt x="182" y="183"/>
                    <a:pt x="214" y="177"/>
                  </a:cubicBezTo>
                  <a:cubicBezTo>
                    <a:pt x="218" y="176"/>
                    <a:pt x="221" y="173"/>
                    <a:pt x="222" y="169"/>
                  </a:cubicBezTo>
                  <a:cubicBezTo>
                    <a:pt x="239" y="118"/>
                    <a:pt x="239" y="67"/>
                    <a:pt x="222" y="17"/>
                  </a:cubicBezTo>
                  <a:cubicBezTo>
                    <a:pt x="221" y="13"/>
                    <a:pt x="218" y="10"/>
                    <a:pt x="214" y="9"/>
                  </a:cubicBezTo>
                  <a:close/>
                  <a:moveTo>
                    <a:pt x="211" y="165"/>
                  </a:moveTo>
                  <a:cubicBezTo>
                    <a:pt x="150" y="178"/>
                    <a:pt x="89" y="178"/>
                    <a:pt x="28" y="165"/>
                  </a:cubicBezTo>
                  <a:cubicBezTo>
                    <a:pt x="12" y="117"/>
                    <a:pt x="12" y="69"/>
                    <a:pt x="28" y="21"/>
                  </a:cubicBezTo>
                  <a:cubicBezTo>
                    <a:pt x="89" y="8"/>
                    <a:pt x="150" y="8"/>
                    <a:pt x="211" y="21"/>
                  </a:cubicBezTo>
                  <a:cubicBezTo>
                    <a:pt x="227" y="69"/>
                    <a:pt x="227" y="117"/>
                    <a:pt x="211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8CFF4056-6691-4F85-A9AA-67BBADC57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6563" y="84138"/>
              <a:ext cx="1414463" cy="1081087"/>
            </a:xfrm>
            <a:custGeom>
              <a:avLst/>
              <a:gdLst>
                <a:gd name="T0" fmla="*/ 359 w 377"/>
                <a:gd name="T1" fmla="*/ 27 h 288"/>
                <a:gd name="T2" fmla="*/ 340 w 377"/>
                <a:gd name="T3" fmla="*/ 9 h 288"/>
                <a:gd name="T4" fmla="*/ 189 w 377"/>
                <a:gd name="T5" fmla="*/ 0 h 288"/>
                <a:gd name="T6" fmla="*/ 37 w 377"/>
                <a:gd name="T7" fmla="*/ 9 h 288"/>
                <a:gd name="T8" fmla="*/ 18 w 377"/>
                <a:gd name="T9" fmla="*/ 27 h 288"/>
                <a:gd name="T10" fmla="*/ 18 w 377"/>
                <a:gd name="T11" fmla="*/ 250 h 288"/>
                <a:gd name="T12" fmla="*/ 37 w 377"/>
                <a:gd name="T13" fmla="*/ 267 h 288"/>
                <a:gd name="T14" fmla="*/ 110 w 377"/>
                <a:gd name="T15" fmla="*/ 274 h 288"/>
                <a:gd name="T16" fmla="*/ 108 w 377"/>
                <a:gd name="T17" fmla="*/ 276 h 288"/>
                <a:gd name="T18" fmla="*/ 189 w 377"/>
                <a:gd name="T19" fmla="*/ 288 h 288"/>
                <a:gd name="T20" fmla="*/ 269 w 377"/>
                <a:gd name="T21" fmla="*/ 276 h 288"/>
                <a:gd name="T22" fmla="*/ 267 w 377"/>
                <a:gd name="T23" fmla="*/ 274 h 288"/>
                <a:gd name="T24" fmla="*/ 340 w 377"/>
                <a:gd name="T25" fmla="*/ 267 h 288"/>
                <a:gd name="T26" fmla="*/ 359 w 377"/>
                <a:gd name="T27" fmla="*/ 250 h 288"/>
                <a:gd name="T28" fmla="*/ 359 w 377"/>
                <a:gd name="T29" fmla="*/ 27 h 288"/>
                <a:gd name="T30" fmla="*/ 337 w 377"/>
                <a:gd name="T31" fmla="*/ 244 h 288"/>
                <a:gd name="T32" fmla="*/ 40 w 377"/>
                <a:gd name="T33" fmla="*/ 244 h 288"/>
                <a:gd name="T34" fmla="*/ 40 w 377"/>
                <a:gd name="T35" fmla="*/ 32 h 288"/>
                <a:gd name="T36" fmla="*/ 337 w 377"/>
                <a:gd name="T37" fmla="*/ 32 h 288"/>
                <a:gd name="T38" fmla="*/ 337 w 377"/>
                <a:gd name="T3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7" h="288">
                  <a:moveTo>
                    <a:pt x="359" y="27"/>
                  </a:moveTo>
                  <a:cubicBezTo>
                    <a:pt x="357" y="17"/>
                    <a:pt x="349" y="10"/>
                    <a:pt x="340" y="9"/>
                  </a:cubicBezTo>
                  <a:cubicBezTo>
                    <a:pt x="290" y="3"/>
                    <a:pt x="239" y="0"/>
                    <a:pt x="189" y="0"/>
                  </a:cubicBezTo>
                  <a:cubicBezTo>
                    <a:pt x="138" y="0"/>
                    <a:pt x="87" y="3"/>
                    <a:pt x="37" y="9"/>
                  </a:cubicBezTo>
                  <a:cubicBezTo>
                    <a:pt x="28" y="10"/>
                    <a:pt x="20" y="17"/>
                    <a:pt x="18" y="27"/>
                  </a:cubicBezTo>
                  <a:cubicBezTo>
                    <a:pt x="0" y="101"/>
                    <a:pt x="0" y="176"/>
                    <a:pt x="18" y="250"/>
                  </a:cubicBezTo>
                  <a:cubicBezTo>
                    <a:pt x="20" y="259"/>
                    <a:pt x="28" y="266"/>
                    <a:pt x="37" y="267"/>
                  </a:cubicBezTo>
                  <a:cubicBezTo>
                    <a:pt x="61" y="270"/>
                    <a:pt x="86" y="272"/>
                    <a:pt x="110" y="274"/>
                  </a:cubicBezTo>
                  <a:cubicBezTo>
                    <a:pt x="109" y="275"/>
                    <a:pt x="108" y="275"/>
                    <a:pt x="108" y="276"/>
                  </a:cubicBezTo>
                  <a:cubicBezTo>
                    <a:pt x="108" y="283"/>
                    <a:pt x="144" y="288"/>
                    <a:pt x="189" y="288"/>
                  </a:cubicBezTo>
                  <a:cubicBezTo>
                    <a:pt x="233" y="288"/>
                    <a:pt x="269" y="283"/>
                    <a:pt x="269" y="276"/>
                  </a:cubicBezTo>
                  <a:cubicBezTo>
                    <a:pt x="269" y="275"/>
                    <a:pt x="268" y="275"/>
                    <a:pt x="267" y="274"/>
                  </a:cubicBezTo>
                  <a:cubicBezTo>
                    <a:pt x="291" y="272"/>
                    <a:pt x="316" y="270"/>
                    <a:pt x="340" y="267"/>
                  </a:cubicBezTo>
                  <a:cubicBezTo>
                    <a:pt x="349" y="266"/>
                    <a:pt x="357" y="259"/>
                    <a:pt x="359" y="250"/>
                  </a:cubicBezTo>
                  <a:cubicBezTo>
                    <a:pt x="377" y="176"/>
                    <a:pt x="377" y="101"/>
                    <a:pt x="359" y="27"/>
                  </a:cubicBezTo>
                  <a:close/>
                  <a:moveTo>
                    <a:pt x="337" y="244"/>
                  </a:moveTo>
                  <a:cubicBezTo>
                    <a:pt x="238" y="256"/>
                    <a:pt x="139" y="256"/>
                    <a:pt x="40" y="244"/>
                  </a:cubicBezTo>
                  <a:cubicBezTo>
                    <a:pt x="23" y="174"/>
                    <a:pt x="23" y="103"/>
                    <a:pt x="40" y="32"/>
                  </a:cubicBezTo>
                  <a:cubicBezTo>
                    <a:pt x="139" y="20"/>
                    <a:pt x="238" y="20"/>
                    <a:pt x="337" y="32"/>
                  </a:cubicBezTo>
                  <a:cubicBezTo>
                    <a:pt x="354" y="103"/>
                    <a:pt x="354" y="174"/>
                    <a:pt x="337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C536E552-76B0-4A6F-A2A6-FA2352022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1938" y="301625"/>
              <a:ext cx="131763" cy="128587"/>
            </a:xfrm>
            <a:custGeom>
              <a:avLst/>
              <a:gdLst>
                <a:gd name="T0" fmla="*/ 17 w 35"/>
                <a:gd name="T1" fmla="*/ 34 h 34"/>
                <a:gd name="T2" fmla="*/ 35 w 35"/>
                <a:gd name="T3" fmla="*/ 17 h 34"/>
                <a:gd name="T4" fmla="*/ 17 w 35"/>
                <a:gd name="T5" fmla="*/ 0 h 34"/>
                <a:gd name="T6" fmla="*/ 0 w 35"/>
                <a:gd name="T7" fmla="*/ 17 h 34"/>
                <a:gd name="T8" fmla="*/ 17 w 35"/>
                <a:gd name="T9" fmla="*/ 34 h 34"/>
                <a:gd name="T10" fmla="*/ 17 w 35"/>
                <a:gd name="T11" fmla="*/ 11 h 34"/>
                <a:gd name="T12" fmla="*/ 23 w 35"/>
                <a:gd name="T13" fmla="*/ 17 h 34"/>
                <a:gd name="T14" fmla="*/ 17 w 35"/>
                <a:gd name="T15" fmla="*/ 23 h 34"/>
                <a:gd name="T16" fmla="*/ 12 w 35"/>
                <a:gd name="T17" fmla="*/ 17 h 34"/>
                <a:gd name="T18" fmla="*/ 17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27" y="34"/>
                    <a:pt x="35" y="26"/>
                    <a:pt x="35" y="17"/>
                  </a:cubicBezTo>
                  <a:cubicBezTo>
                    <a:pt x="35" y="7"/>
                    <a:pt x="2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3" y="14"/>
                    <a:pt x="23" y="17"/>
                  </a:cubicBezTo>
                  <a:cubicBezTo>
                    <a:pt x="23" y="20"/>
                    <a:pt x="21" y="23"/>
                    <a:pt x="17" y="23"/>
                  </a:cubicBezTo>
                  <a:cubicBezTo>
                    <a:pt x="14" y="23"/>
                    <a:pt x="12" y="20"/>
                    <a:pt x="12" y="17"/>
                  </a:cubicBezTo>
                  <a:cubicBezTo>
                    <a:pt x="12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9B06024-3176-4325-AE9B-95110B404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860425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5 w 46"/>
                <a:gd name="T3" fmla="*/ 0 h 12"/>
                <a:gd name="T4" fmla="*/ 0 w 46"/>
                <a:gd name="T5" fmla="*/ 6 h 12"/>
                <a:gd name="T6" fmla="*/ 5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3" y="12"/>
                    <a:pt x="46" y="9"/>
                    <a:pt x="46" y="6"/>
                  </a:cubicBezTo>
                  <a:cubicBezTo>
                    <a:pt x="46" y="3"/>
                    <a:pt x="43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DA9AE353-6ADB-4E42-B7C8-7C9D8A644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733425"/>
              <a:ext cx="173038" cy="41275"/>
            </a:xfrm>
            <a:custGeom>
              <a:avLst/>
              <a:gdLst>
                <a:gd name="T0" fmla="*/ 40 w 46"/>
                <a:gd name="T1" fmla="*/ 0 h 11"/>
                <a:gd name="T2" fmla="*/ 6 w 46"/>
                <a:gd name="T3" fmla="*/ 0 h 11"/>
                <a:gd name="T4" fmla="*/ 0 w 46"/>
                <a:gd name="T5" fmla="*/ 5 h 11"/>
                <a:gd name="T6" fmla="*/ 6 w 46"/>
                <a:gd name="T7" fmla="*/ 11 h 11"/>
                <a:gd name="T8" fmla="*/ 40 w 46"/>
                <a:gd name="T9" fmla="*/ 11 h 11"/>
                <a:gd name="T10" fmla="*/ 46 w 46"/>
                <a:gd name="T11" fmla="*/ 5 h 11"/>
                <a:gd name="T12" fmla="*/ 40 w 4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1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4" y="11"/>
                    <a:pt x="46" y="9"/>
                    <a:pt x="46" y="5"/>
                  </a:cubicBezTo>
                  <a:cubicBezTo>
                    <a:pt x="46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9C43B9DA-80B3-4B35-8AED-7CF40D0B1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1938" y="601663"/>
              <a:ext cx="173038" cy="46037"/>
            </a:xfrm>
            <a:custGeom>
              <a:avLst/>
              <a:gdLst>
                <a:gd name="T0" fmla="*/ 40 w 46"/>
                <a:gd name="T1" fmla="*/ 0 h 12"/>
                <a:gd name="T2" fmla="*/ 6 w 46"/>
                <a:gd name="T3" fmla="*/ 0 h 12"/>
                <a:gd name="T4" fmla="*/ 0 w 46"/>
                <a:gd name="T5" fmla="*/ 6 h 12"/>
                <a:gd name="T6" fmla="*/ 6 w 46"/>
                <a:gd name="T7" fmla="*/ 12 h 12"/>
                <a:gd name="T8" fmla="*/ 40 w 46"/>
                <a:gd name="T9" fmla="*/ 12 h 12"/>
                <a:gd name="T10" fmla="*/ 46 w 46"/>
                <a:gd name="T11" fmla="*/ 6 h 12"/>
                <a:gd name="T12" fmla="*/ 40 w 4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12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4" y="12"/>
                    <a:pt x="46" y="9"/>
                    <a:pt x="46" y="6"/>
                  </a:cubicBezTo>
                  <a:cubicBezTo>
                    <a:pt x="46" y="3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987D23EE-8D56-4601-898B-7B163D6B2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0100" y="422275"/>
              <a:ext cx="258763" cy="179387"/>
            </a:xfrm>
            <a:custGeom>
              <a:avLst/>
              <a:gdLst>
                <a:gd name="T0" fmla="*/ 63 w 69"/>
                <a:gd name="T1" fmla="*/ 0 h 48"/>
                <a:gd name="T2" fmla="*/ 10 w 69"/>
                <a:gd name="T3" fmla="*/ 4 h 48"/>
                <a:gd name="T4" fmla="*/ 3 w 69"/>
                <a:gd name="T5" fmla="*/ 10 h 48"/>
                <a:gd name="T6" fmla="*/ 0 w 69"/>
                <a:gd name="T7" fmla="*/ 42 h 48"/>
                <a:gd name="T8" fmla="*/ 5 w 69"/>
                <a:gd name="T9" fmla="*/ 48 h 48"/>
                <a:gd name="T10" fmla="*/ 11 w 69"/>
                <a:gd name="T11" fmla="*/ 42 h 48"/>
                <a:gd name="T12" fmla="*/ 13 w 69"/>
                <a:gd name="T13" fmla="*/ 21 h 48"/>
                <a:gd name="T14" fmla="*/ 20 w 69"/>
                <a:gd name="T15" fmla="*/ 14 h 48"/>
                <a:gd name="T16" fmla="*/ 63 w 69"/>
                <a:gd name="T17" fmla="*/ 11 h 48"/>
                <a:gd name="T18" fmla="*/ 69 w 69"/>
                <a:gd name="T19" fmla="*/ 5 h 48"/>
                <a:gd name="T20" fmla="*/ 63 w 6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8">
                  <a:moveTo>
                    <a:pt x="63" y="0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4" y="7"/>
                    <a:pt x="3" y="1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6"/>
                    <a:pt x="2" y="48"/>
                    <a:pt x="5" y="48"/>
                  </a:cubicBezTo>
                  <a:cubicBezTo>
                    <a:pt x="8" y="48"/>
                    <a:pt x="11" y="46"/>
                    <a:pt x="11" y="42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7"/>
                    <a:pt x="16" y="15"/>
                    <a:pt x="20" y="14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9" y="9"/>
                    <a:pt x="69" y="5"/>
                  </a:cubicBezTo>
                  <a:cubicBezTo>
                    <a:pt x="69" y="2"/>
                    <a:pt x="66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48" name="Group 60">
            <a:extLst>
              <a:ext uri="{FF2B5EF4-FFF2-40B4-BE49-F238E27FC236}">
                <a16:creationId xmlns:a16="http://schemas.microsoft.com/office/drawing/2014/main" id="{0360E0BE-C97E-4972-8946-C179C676BF25}"/>
              </a:ext>
            </a:extLst>
          </p:cNvPr>
          <p:cNvGrpSpPr/>
          <p:nvPr/>
        </p:nvGrpSpPr>
        <p:grpSpPr>
          <a:xfrm>
            <a:off x="2229072" y="4205179"/>
            <a:ext cx="422173" cy="356663"/>
            <a:chOff x="13828713" y="2805113"/>
            <a:chExt cx="1381125" cy="1166812"/>
          </a:xfrm>
          <a:solidFill>
            <a:schemeClr val="bg1"/>
          </a:solidFill>
        </p:grpSpPr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CDC7A310-A8EB-4841-B197-153022AF4D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73200" y="3109913"/>
              <a:ext cx="690563" cy="690562"/>
            </a:xfrm>
            <a:custGeom>
              <a:avLst/>
              <a:gdLst>
                <a:gd name="T0" fmla="*/ 92 w 184"/>
                <a:gd name="T1" fmla="*/ 0 h 184"/>
                <a:gd name="T2" fmla="*/ 0 w 184"/>
                <a:gd name="T3" fmla="*/ 92 h 184"/>
                <a:gd name="T4" fmla="*/ 92 w 184"/>
                <a:gd name="T5" fmla="*/ 184 h 184"/>
                <a:gd name="T6" fmla="*/ 184 w 184"/>
                <a:gd name="T7" fmla="*/ 92 h 184"/>
                <a:gd name="T8" fmla="*/ 92 w 184"/>
                <a:gd name="T9" fmla="*/ 0 h 184"/>
                <a:gd name="T10" fmla="*/ 144 w 184"/>
                <a:gd name="T11" fmla="*/ 137 h 184"/>
                <a:gd name="T12" fmla="*/ 47 w 184"/>
                <a:gd name="T13" fmla="*/ 144 h 184"/>
                <a:gd name="T14" fmla="*/ 39 w 184"/>
                <a:gd name="T15" fmla="*/ 47 h 184"/>
                <a:gd name="T16" fmla="*/ 137 w 184"/>
                <a:gd name="T17" fmla="*/ 39 h 184"/>
                <a:gd name="T18" fmla="*/ 144 w 184"/>
                <a:gd name="T19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4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3"/>
                    <a:pt x="41" y="184"/>
                    <a:pt x="92" y="184"/>
                  </a:cubicBezTo>
                  <a:cubicBezTo>
                    <a:pt x="143" y="184"/>
                    <a:pt x="184" y="143"/>
                    <a:pt x="184" y="92"/>
                  </a:cubicBezTo>
                  <a:cubicBezTo>
                    <a:pt x="184" y="41"/>
                    <a:pt x="143" y="0"/>
                    <a:pt x="92" y="0"/>
                  </a:cubicBezTo>
                  <a:close/>
                  <a:moveTo>
                    <a:pt x="144" y="137"/>
                  </a:moveTo>
                  <a:cubicBezTo>
                    <a:pt x="119" y="166"/>
                    <a:pt x="76" y="169"/>
                    <a:pt x="47" y="144"/>
                  </a:cubicBezTo>
                  <a:cubicBezTo>
                    <a:pt x="18" y="120"/>
                    <a:pt x="15" y="76"/>
                    <a:pt x="39" y="47"/>
                  </a:cubicBezTo>
                  <a:cubicBezTo>
                    <a:pt x="64" y="18"/>
                    <a:pt x="108" y="15"/>
                    <a:pt x="137" y="39"/>
                  </a:cubicBezTo>
                  <a:cubicBezTo>
                    <a:pt x="166" y="64"/>
                    <a:pt x="169" y="108"/>
                    <a:pt x="144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31294C9-4E0B-4C17-9938-85B4FE3BA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6238" y="3281363"/>
              <a:ext cx="195263" cy="195262"/>
            </a:xfrm>
            <a:custGeom>
              <a:avLst/>
              <a:gdLst>
                <a:gd name="T0" fmla="*/ 46 w 52"/>
                <a:gd name="T1" fmla="*/ 0 h 52"/>
                <a:gd name="T2" fmla="*/ 0 w 52"/>
                <a:gd name="T3" fmla="*/ 46 h 52"/>
                <a:gd name="T4" fmla="*/ 0 w 52"/>
                <a:gd name="T5" fmla="*/ 46 h 52"/>
                <a:gd name="T6" fmla="*/ 6 w 52"/>
                <a:gd name="T7" fmla="*/ 52 h 52"/>
                <a:gd name="T8" fmla="*/ 11 w 52"/>
                <a:gd name="T9" fmla="*/ 46 h 52"/>
                <a:gd name="T10" fmla="*/ 11 w 52"/>
                <a:gd name="T11" fmla="*/ 46 h 52"/>
                <a:gd name="T12" fmla="*/ 46 w 52"/>
                <a:gd name="T13" fmla="*/ 11 h 52"/>
                <a:gd name="T14" fmla="*/ 52 w 52"/>
                <a:gd name="T15" fmla="*/ 6 h 52"/>
                <a:gd name="T16" fmla="*/ 46 w 52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46" y="0"/>
                  </a:moveTo>
                  <a:cubicBezTo>
                    <a:pt x="20" y="0"/>
                    <a:pt x="0" y="20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9" y="52"/>
                    <a:pt x="11" y="49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27"/>
                    <a:pt x="27" y="11"/>
                    <a:pt x="46" y="11"/>
                  </a:cubicBezTo>
                  <a:cubicBezTo>
                    <a:pt x="49" y="11"/>
                    <a:pt x="52" y="9"/>
                    <a:pt x="52" y="6"/>
                  </a:cubicBezTo>
                  <a:cubicBezTo>
                    <a:pt x="52" y="2"/>
                    <a:pt x="49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C5D87F58-F072-44AF-A13D-F5DD5682D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8713" y="2805113"/>
              <a:ext cx="1381125" cy="1166812"/>
            </a:xfrm>
            <a:custGeom>
              <a:avLst/>
              <a:gdLst>
                <a:gd name="T0" fmla="*/ 339 w 368"/>
                <a:gd name="T1" fmla="*/ 70 h 311"/>
                <a:gd name="T2" fmla="*/ 289 w 368"/>
                <a:gd name="T3" fmla="*/ 61 h 311"/>
                <a:gd name="T4" fmla="*/ 273 w 368"/>
                <a:gd name="T5" fmla="*/ 22 h 311"/>
                <a:gd name="T6" fmla="*/ 241 w 368"/>
                <a:gd name="T7" fmla="*/ 0 h 311"/>
                <a:gd name="T8" fmla="*/ 126 w 368"/>
                <a:gd name="T9" fmla="*/ 0 h 311"/>
                <a:gd name="T10" fmla="*/ 94 w 368"/>
                <a:gd name="T11" fmla="*/ 22 h 311"/>
                <a:gd name="T12" fmla="*/ 78 w 368"/>
                <a:gd name="T13" fmla="*/ 61 h 311"/>
                <a:gd name="T14" fmla="*/ 29 w 368"/>
                <a:gd name="T15" fmla="*/ 70 h 311"/>
                <a:gd name="T16" fmla="*/ 0 w 368"/>
                <a:gd name="T17" fmla="*/ 104 h 311"/>
                <a:gd name="T18" fmla="*/ 0 w 368"/>
                <a:gd name="T19" fmla="*/ 277 h 311"/>
                <a:gd name="T20" fmla="*/ 34 w 368"/>
                <a:gd name="T21" fmla="*/ 311 h 311"/>
                <a:gd name="T22" fmla="*/ 333 w 368"/>
                <a:gd name="T23" fmla="*/ 311 h 311"/>
                <a:gd name="T24" fmla="*/ 368 w 368"/>
                <a:gd name="T25" fmla="*/ 277 h 311"/>
                <a:gd name="T26" fmla="*/ 368 w 368"/>
                <a:gd name="T27" fmla="*/ 104 h 311"/>
                <a:gd name="T28" fmla="*/ 339 w 368"/>
                <a:gd name="T29" fmla="*/ 70 h 311"/>
                <a:gd name="T30" fmla="*/ 345 w 368"/>
                <a:gd name="T31" fmla="*/ 277 h 311"/>
                <a:gd name="T32" fmla="*/ 333 w 368"/>
                <a:gd name="T33" fmla="*/ 288 h 311"/>
                <a:gd name="T34" fmla="*/ 34 w 368"/>
                <a:gd name="T35" fmla="*/ 288 h 311"/>
                <a:gd name="T36" fmla="*/ 23 w 368"/>
                <a:gd name="T37" fmla="*/ 277 h 311"/>
                <a:gd name="T38" fmla="*/ 23 w 368"/>
                <a:gd name="T39" fmla="*/ 104 h 311"/>
                <a:gd name="T40" fmla="*/ 32 w 368"/>
                <a:gd name="T41" fmla="*/ 92 h 311"/>
                <a:gd name="T42" fmla="*/ 95 w 368"/>
                <a:gd name="T43" fmla="*/ 82 h 311"/>
                <a:gd name="T44" fmla="*/ 116 w 368"/>
                <a:gd name="T45" fmla="*/ 31 h 311"/>
                <a:gd name="T46" fmla="*/ 126 w 368"/>
                <a:gd name="T47" fmla="*/ 23 h 311"/>
                <a:gd name="T48" fmla="*/ 241 w 368"/>
                <a:gd name="T49" fmla="*/ 23 h 311"/>
                <a:gd name="T50" fmla="*/ 252 w 368"/>
                <a:gd name="T51" fmla="*/ 31 h 311"/>
                <a:gd name="T52" fmla="*/ 273 w 368"/>
                <a:gd name="T53" fmla="*/ 82 h 311"/>
                <a:gd name="T54" fmla="*/ 335 w 368"/>
                <a:gd name="T55" fmla="*/ 92 h 311"/>
                <a:gd name="T56" fmla="*/ 345 w 368"/>
                <a:gd name="T57" fmla="*/ 104 h 311"/>
                <a:gd name="T58" fmla="*/ 345 w 368"/>
                <a:gd name="T59" fmla="*/ 27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11">
                  <a:moveTo>
                    <a:pt x="339" y="70"/>
                  </a:moveTo>
                  <a:cubicBezTo>
                    <a:pt x="289" y="61"/>
                    <a:pt x="289" y="61"/>
                    <a:pt x="289" y="61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68" y="9"/>
                    <a:pt x="256" y="0"/>
                    <a:pt x="241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2" y="0"/>
                    <a:pt x="99" y="9"/>
                    <a:pt x="94" y="2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12" y="73"/>
                    <a:pt x="0" y="87"/>
                    <a:pt x="0" y="104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96"/>
                    <a:pt x="15" y="311"/>
                    <a:pt x="34" y="311"/>
                  </a:cubicBezTo>
                  <a:cubicBezTo>
                    <a:pt x="333" y="311"/>
                    <a:pt x="333" y="311"/>
                    <a:pt x="333" y="311"/>
                  </a:cubicBezTo>
                  <a:cubicBezTo>
                    <a:pt x="353" y="311"/>
                    <a:pt x="368" y="296"/>
                    <a:pt x="368" y="277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68" y="87"/>
                    <a:pt x="356" y="73"/>
                    <a:pt x="339" y="70"/>
                  </a:cubicBezTo>
                  <a:close/>
                  <a:moveTo>
                    <a:pt x="345" y="277"/>
                  </a:moveTo>
                  <a:cubicBezTo>
                    <a:pt x="345" y="283"/>
                    <a:pt x="340" y="288"/>
                    <a:pt x="333" y="288"/>
                  </a:cubicBezTo>
                  <a:cubicBezTo>
                    <a:pt x="34" y="288"/>
                    <a:pt x="34" y="288"/>
                    <a:pt x="34" y="288"/>
                  </a:cubicBezTo>
                  <a:cubicBezTo>
                    <a:pt x="28" y="288"/>
                    <a:pt x="23" y="283"/>
                    <a:pt x="23" y="27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98"/>
                    <a:pt x="27" y="93"/>
                    <a:pt x="32" y="9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7" y="26"/>
                    <a:pt x="122" y="23"/>
                    <a:pt x="126" y="23"/>
                  </a:cubicBezTo>
                  <a:cubicBezTo>
                    <a:pt x="241" y="23"/>
                    <a:pt x="241" y="23"/>
                    <a:pt x="241" y="23"/>
                  </a:cubicBezTo>
                  <a:cubicBezTo>
                    <a:pt x="246" y="23"/>
                    <a:pt x="250" y="26"/>
                    <a:pt x="252" y="3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335" y="92"/>
                    <a:pt x="335" y="92"/>
                    <a:pt x="335" y="92"/>
                  </a:cubicBezTo>
                  <a:cubicBezTo>
                    <a:pt x="341" y="93"/>
                    <a:pt x="345" y="98"/>
                    <a:pt x="345" y="104"/>
                  </a:cubicBezTo>
                  <a:lnTo>
                    <a:pt x="345" y="2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52" name="Group 64">
            <a:extLst>
              <a:ext uri="{FF2B5EF4-FFF2-40B4-BE49-F238E27FC236}">
                <a16:creationId xmlns:a16="http://schemas.microsoft.com/office/drawing/2014/main" id="{5419B8AD-8E97-47A6-BD09-B20E14B350B7}"/>
              </a:ext>
            </a:extLst>
          </p:cNvPr>
          <p:cNvGrpSpPr/>
          <p:nvPr/>
        </p:nvGrpSpPr>
        <p:grpSpPr>
          <a:xfrm>
            <a:off x="7054377" y="4203281"/>
            <a:ext cx="447407" cy="385293"/>
            <a:chOff x="2727325" y="-39687"/>
            <a:chExt cx="1463675" cy="1260475"/>
          </a:xfrm>
          <a:solidFill>
            <a:schemeClr val="bg1"/>
          </a:solidFill>
        </p:grpSpPr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AB544D5C-67C2-4F17-8FF5-6FB9ED877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7325" y="-39687"/>
              <a:ext cx="1463675" cy="1260475"/>
            </a:xfrm>
            <a:custGeom>
              <a:avLst/>
              <a:gdLst>
                <a:gd name="T0" fmla="*/ 347 w 390"/>
                <a:gd name="T1" fmla="*/ 42 h 336"/>
                <a:gd name="T2" fmla="*/ 195 w 390"/>
                <a:gd name="T3" fmla="*/ 38 h 336"/>
                <a:gd name="T4" fmla="*/ 43 w 390"/>
                <a:gd name="T5" fmla="*/ 42 h 336"/>
                <a:gd name="T6" fmla="*/ 43 w 390"/>
                <a:gd name="T7" fmla="*/ 196 h 336"/>
                <a:gd name="T8" fmla="*/ 170 w 390"/>
                <a:gd name="T9" fmla="*/ 322 h 336"/>
                <a:gd name="T10" fmla="*/ 220 w 390"/>
                <a:gd name="T11" fmla="*/ 322 h 336"/>
                <a:gd name="T12" fmla="*/ 347 w 390"/>
                <a:gd name="T13" fmla="*/ 196 h 336"/>
                <a:gd name="T14" fmla="*/ 347 w 390"/>
                <a:gd name="T15" fmla="*/ 42 h 336"/>
                <a:gd name="T16" fmla="*/ 330 w 390"/>
                <a:gd name="T17" fmla="*/ 180 h 336"/>
                <a:gd name="T18" fmla="*/ 203 w 390"/>
                <a:gd name="T19" fmla="*/ 306 h 336"/>
                <a:gd name="T20" fmla="*/ 187 w 390"/>
                <a:gd name="T21" fmla="*/ 306 h 336"/>
                <a:gd name="T22" fmla="*/ 59 w 390"/>
                <a:gd name="T23" fmla="*/ 180 h 336"/>
                <a:gd name="T24" fmla="*/ 59 w 390"/>
                <a:gd name="T25" fmla="*/ 58 h 336"/>
                <a:gd name="T26" fmla="*/ 179 w 390"/>
                <a:gd name="T27" fmla="*/ 55 h 336"/>
                <a:gd name="T28" fmla="*/ 195 w 390"/>
                <a:gd name="T29" fmla="*/ 70 h 336"/>
                <a:gd name="T30" fmla="*/ 210 w 390"/>
                <a:gd name="T31" fmla="*/ 55 h 336"/>
                <a:gd name="T32" fmla="*/ 330 w 390"/>
                <a:gd name="T33" fmla="*/ 58 h 336"/>
                <a:gd name="T34" fmla="*/ 330 w 390"/>
                <a:gd name="T35" fmla="*/ 18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0" h="336">
                  <a:moveTo>
                    <a:pt x="347" y="42"/>
                  </a:moveTo>
                  <a:cubicBezTo>
                    <a:pt x="305" y="0"/>
                    <a:pt x="238" y="0"/>
                    <a:pt x="195" y="38"/>
                  </a:cubicBezTo>
                  <a:cubicBezTo>
                    <a:pt x="152" y="0"/>
                    <a:pt x="85" y="0"/>
                    <a:pt x="43" y="42"/>
                  </a:cubicBezTo>
                  <a:cubicBezTo>
                    <a:pt x="0" y="84"/>
                    <a:pt x="0" y="154"/>
                    <a:pt x="43" y="196"/>
                  </a:cubicBezTo>
                  <a:cubicBezTo>
                    <a:pt x="55" y="208"/>
                    <a:pt x="170" y="322"/>
                    <a:pt x="170" y="322"/>
                  </a:cubicBezTo>
                  <a:cubicBezTo>
                    <a:pt x="184" y="336"/>
                    <a:pt x="206" y="336"/>
                    <a:pt x="220" y="322"/>
                  </a:cubicBezTo>
                  <a:cubicBezTo>
                    <a:pt x="220" y="322"/>
                    <a:pt x="345" y="198"/>
                    <a:pt x="347" y="196"/>
                  </a:cubicBezTo>
                  <a:cubicBezTo>
                    <a:pt x="390" y="154"/>
                    <a:pt x="390" y="84"/>
                    <a:pt x="347" y="42"/>
                  </a:cubicBezTo>
                  <a:close/>
                  <a:moveTo>
                    <a:pt x="330" y="180"/>
                  </a:moveTo>
                  <a:cubicBezTo>
                    <a:pt x="203" y="306"/>
                    <a:pt x="203" y="306"/>
                    <a:pt x="203" y="306"/>
                  </a:cubicBezTo>
                  <a:cubicBezTo>
                    <a:pt x="199" y="310"/>
                    <a:pt x="191" y="310"/>
                    <a:pt x="187" y="306"/>
                  </a:cubicBezTo>
                  <a:cubicBezTo>
                    <a:pt x="59" y="180"/>
                    <a:pt x="59" y="180"/>
                    <a:pt x="59" y="180"/>
                  </a:cubicBezTo>
                  <a:cubicBezTo>
                    <a:pt x="25" y="146"/>
                    <a:pt x="25" y="92"/>
                    <a:pt x="59" y="58"/>
                  </a:cubicBezTo>
                  <a:cubicBezTo>
                    <a:pt x="92" y="26"/>
                    <a:pt x="145" y="25"/>
                    <a:pt x="179" y="55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245" y="25"/>
                    <a:pt x="298" y="26"/>
                    <a:pt x="330" y="58"/>
                  </a:cubicBezTo>
                  <a:cubicBezTo>
                    <a:pt x="364" y="92"/>
                    <a:pt x="364" y="146"/>
                    <a:pt x="330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AF9A37BB-F9A6-4FA6-B0DA-E18F2ED8C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215900"/>
              <a:ext cx="206375" cy="201612"/>
            </a:xfrm>
            <a:custGeom>
              <a:avLst/>
              <a:gdLst>
                <a:gd name="T0" fmla="*/ 49 w 55"/>
                <a:gd name="T1" fmla="*/ 0 h 54"/>
                <a:gd name="T2" fmla="*/ 49 w 55"/>
                <a:gd name="T3" fmla="*/ 0 h 54"/>
                <a:gd name="T4" fmla="*/ 0 w 55"/>
                <a:gd name="T5" fmla="*/ 48 h 54"/>
                <a:gd name="T6" fmla="*/ 0 w 55"/>
                <a:gd name="T7" fmla="*/ 48 h 54"/>
                <a:gd name="T8" fmla="*/ 6 w 55"/>
                <a:gd name="T9" fmla="*/ 54 h 54"/>
                <a:gd name="T10" fmla="*/ 12 w 55"/>
                <a:gd name="T11" fmla="*/ 48 h 54"/>
                <a:gd name="T12" fmla="*/ 12 w 55"/>
                <a:gd name="T13" fmla="*/ 48 h 54"/>
                <a:gd name="T14" fmla="*/ 49 w 55"/>
                <a:gd name="T15" fmla="*/ 11 h 54"/>
                <a:gd name="T16" fmla="*/ 49 w 55"/>
                <a:gd name="T17" fmla="*/ 11 h 54"/>
                <a:gd name="T18" fmla="*/ 55 w 55"/>
                <a:gd name="T19" fmla="*/ 5 h 54"/>
                <a:gd name="T20" fmla="*/ 49 w 55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" h="54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3" y="54"/>
                    <a:pt x="6" y="54"/>
                  </a:cubicBezTo>
                  <a:cubicBezTo>
                    <a:pt x="9" y="54"/>
                    <a:pt x="12" y="52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8"/>
                    <a:pt x="29" y="11"/>
                    <a:pt x="49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2" y="11"/>
                    <a:pt x="55" y="8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55" name="Freeform 13">
            <a:extLst>
              <a:ext uri="{FF2B5EF4-FFF2-40B4-BE49-F238E27FC236}">
                <a16:creationId xmlns:a16="http://schemas.microsoft.com/office/drawing/2014/main" id="{DF35D480-43D1-4C18-AE67-F9B99CD3021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15379" y="4174449"/>
            <a:ext cx="423378" cy="412299"/>
          </a:xfrm>
          <a:custGeom>
            <a:avLst/>
            <a:gdLst>
              <a:gd name="T0" fmla="*/ 161 w 226"/>
              <a:gd name="T1" fmla="*/ 0 h 220"/>
              <a:gd name="T2" fmla="*/ 96 w 226"/>
              <a:gd name="T3" fmla="*/ 47 h 220"/>
              <a:gd name="T4" fmla="*/ 95 w 226"/>
              <a:gd name="T5" fmla="*/ 47 h 220"/>
              <a:gd name="T6" fmla="*/ 24 w 226"/>
              <a:gd name="T7" fmla="*/ 119 h 220"/>
              <a:gd name="T8" fmla="*/ 1 w 226"/>
              <a:gd name="T9" fmla="*/ 189 h 220"/>
              <a:gd name="T10" fmla="*/ 24 w 226"/>
              <a:gd name="T11" fmla="*/ 220 h 220"/>
              <a:gd name="T12" fmla="*/ 90 w 226"/>
              <a:gd name="T13" fmla="*/ 203 h 220"/>
              <a:gd name="T14" fmla="*/ 207 w 226"/>
              <a:gd name="T15" fmla="*/ 91 h 220"/>
              <a:gd name="T16" fmla="*/ 110 w 226"/>
              <a:gd name="T17" fmla="*/ 164 h 220"/>
              <a:gd name="T18" fmla="*/ 170 w 226"/>
              <a:gd name="T19" fmla="*/ 81 h 220"/>
              <a:gd name="T20" fmla="*/ 163 w 226"/>
              <a:gd name="T21" fmla="*/ 115 h 220"/>
              <a:gd name="T22" fmla="*/ 110 w 226"/>
              <a:gd name="T23" fmla="*/ 169 h 220"/>
              <a:gd name="T24" fmla="*/ 102 w 226"/>
              <a:gd name="T25" fmla="*/ 139 h 220"/>
              <a:gd name="T26" fmla="*/ 79 w 226"/>
              <a:gd name="T27" fmla="*/ 117 h 220"/>
              <a:gd name="T28" fmla="*/ 159 w 226"/>
              <a:gd name="T29" fmla="*/ 61 h 220"/>
              <a:gd name="T30" fmla="*/ 102 w 226"/>
              <a:gd name="T31" fmla="*/ 139 h 220"/>
              <a:gd name="T32" fmla="*/ 52 w 226"/>
              <a:gd name="T33" fmla="*/ 110 h 220"/>
              <a:gd name="T34" fmla="*/ 137 w 226"/>
              <a:gd name="T35" fmla="*/ 49 h 220"/>
              <a:gd name="T36" fmla="*/ 29 w 226"/>
              <a:gd name="T37" fmla="*/ 205 h 220"/>
              <a:gd name="T38" fmla="*/ 14 w 226"/>
              <a:gd name="T39" fmla="*/ 196 h 220"/>
              <a:gd name="T40" fmla="*/ 22 w 226"/>
              <a:gd name="T41" fmla="*/ 166 h 220"/>
              <a:gd name="T42" fmla="*/ 54 w 226"/>
              <a:gd name="T43" fmla="*/ 199 h 220"/>
              <a:gd name="T44" fmla="*/ 61 w 226"/>
              <a:gd name="T45" fmla="*/ 197 h 220"/>
              <a:gd name="T46" fmla="*/ 24 w 226"/>
              <a:gd name="T47" fmla="*/ 159 h 220"/>
              <a:gd name="T48" fmla="*/ 33 w 226"/>
              <a:gd name="T49" fmla="*/ 129 h 220"/>
              <a:gd name="T50" fmla="*/ 89 w 226"/>
              <a:gd name="T51" fmla="*/ 189 h 220"/>
              <a:gd name="T52" fmla="*/ 61 w 226"/>
              <a:gd name="T53" fmla="*/ 197 h 220"/>
              <a:gd name="T54" fmla="*/ 186 w 226"/>
              <a:gd name="T55" fmla="*/ 93 h 220"/>
              <a:gd name="T56" fmla="*/ 168 w 226"/>
              <a:gd name="T57" fmla="*/ 52 h 220"/>
              <a:gd name="T58" fmla="*/ 139 w 226"/>
              <a:gd name="T59" fmla="*/ 23 h 220"/>
              <a:gd name="T60" fmla="*/ 192 w 226"/>
              <a:gd name="T61" fmla="*/ 27 h 220"/>
              <a:gd name="T62" fmla="*/ 197 w 226"/>
              <a:gd name="T63" fmla="*/ 8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6" h="220">
                <a:moveTo>
                  <a:pt x="202" y="18"/>
                </a:moveTo>
                <a:cubicBezTo>
                  <a:pt x="191" y="6"/>
                  <a:pt x="176" y="0"/>
                  <a:pt x="161" y="0"/>
                </a:cubicBezTo>
                <a:cubicBezTo>
                  <a:pt x="149" y="0"/>
                  <a:pt x="137" y="5"/>
                  <a:pt x="129" y="13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95" y="47"/>
                  <a:pt x="95" y="47"/>
                  <a:pt x="95" y="47"/>
                </a:cubicBezTo>
                <a:cubicBezTo>
                  <a:pt x="24" y="119"/>
                  <a:pt x="24" y="119"/>
                  <a:pt x="24" y="119"/>
                </a:cubicBezTo>
                <a:cubicBezTo>
                  <a:pt x="21" y="122"/>
                  <a:pt x="19" y="126"/>
                  <a:pt x="17" y="130"/>
                </a:cubicBezTo>
                <a:cubicBezTo>
                  <a:pt x="1" y="189"/>
                  <a:pt x="1" y="189"/>
                  <a:pt x="1" y="189"/>
                </a:cubicBezTo>
                <a:cubicBezTo>
                  <a:pt x="1" y="189"/>
                  <a:pt x="0" y="194"/>
                  <a:pt x="0" y="196"/>
                </a:cubicBezTo>
                <a:cubicBezTo>
                  <a:pt x="0" y="209"/>
                  <a:pt x="11" y="220"/>
                  <a:pt x="24" y="220"/>
                </a:cubicBezTo>
                <a:cubicBezTo>
                  <a:pt x="27" y="220"/>
                  <a:pt x="32" y="219"/>
                  <a:pt x="32" y="219"/>
                </a:cubicBezTo>
                <a:cubicBezTo>
                  <a:pt x="90" y="203"/>
                  <a:pt x="90" y="203"/>
                  <a:pt x="90" y="203"/>
                </a:cubicBezTo>
                <a:cubicBezTo>
                  <a:pt x="95" y="202"/>
                  <a:pt x="99" y="200"/>
                  <a:pt x="102" y="196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226" y="72"/>
                  <a:pt x="224" y="40"/>
                  <a:pt x="202" y="18"/>
                </a:cubicBezTo>
                <a:close/>
                <a:moveTo>
                  <a:pt x="110" y="164"/>
                </a:moveTo>
                <a:cubicBezTo>
                  <a:pt x="110" y="157"/>
                  <a:pt x="108" y="151"/>
                  <a:pt x="105" y="14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74" y="93"/>
                  <a:pt x="172" y="106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10" y="169"/>
                  <a:pt x="110" y="169"/>
                  <a:pt x="110" y="169"/>
                </a:cubicBezTo>
                <a:cubicBezTo>
                  <a:pt x="110" y="167"/>
                  <a:pt x="110" y="165"/>
                  <a:pt x="110" y="164"/>
                </a:cubicBezTo>
                <a:close/>
                <a:moveTo>
                  <a:pt x="102" y="139"/>
                </a:moveTo>
                <a:cubicBezTo>
                  <a:pt x="99" y="135"/>
                  <a:pt x="96" y="131"/>
                  <a:pt x="93" y="127"/>
                </a:cubicBezTo>
                <a:cubicBezTo>
                  <a:pt x="88" y="123"/>
                  <a:pt x="84" y="120"/>
                  <a:pt x="79" y="117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4"/>
                  <a:pt x="154" y="57"/>
                  <a:pt x="159" y="61"/>
                </a:cubicBezTo>
                <a:cubicBezTo>
                  <a:pt x="162" y="65"/>
                  <a:pt x="165" y="69"/>
                  <a:pt x="167" y="74"/>
                </a:cubicBezTo>
                <a:lnTo>
                  <a:pt x="102" y="139"/>
                </a:lnTo>
                <a:close/>
                <a:moveTo>
                  <a:pt x="72" y="114"/>
                </a:moveTo>
                <a:cubicBezTo>
                  <a:pt x="66" y="111"/>
                  <a:pt x="59" y="110"/>
                  <a:pt x="52" y="110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13" y="48"/>
                  <a:pt x="125" y="46"/>
                  <a:pt x="137" y="49"/>
                </a:cubicBezTo>
                <a:lnTo>
                  <a:pt x="72" y="114"/>
                </a:lnTo>
                <a:close/>
                <a:moveTo>
                  <a:pt x="29" y="205"/>
                </a:moveTo>
                <a:cubicBezTo>
                  <a:pt x="28" y="206"/>
                  <a:pt x="26" y="206"/>
                  <a:pt x="24" y="206"/>
                </a:cubicBezTo>
                <a:cubicBezTo>
                  <a:pt x="18" y="206"/>
                  <a:pt x="14" y="202"/>
                  <a:pt x="14" y="196"/>
                </a:cubicBezTo>
                <a:cubicBezTo>
                  <a:pt x="14" y="195"/>
                  <a:pt x="14" y="193"/>
                  <a:pt x="14" y="192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30" y="166"/>
                  <a:pt x="38" y="169"/>
                  <a:pt x="45" y="175"/>
                </a:cubicBezTo>
                <a:cubicBezTo>
                  <a:pt x="51" y="182"/>
                  <a:pt x="55" y="191"/>
                  <a:pt x="54" y="199"/>
                </a:cubicBezTo>
                <a:lnTo>
                  <a:pt x="29" y="205"/>
                </a:lnTo>
                <a:close/>
                <a:moveTo>
                  <a:pt x="61" y="197"/>
                </a:moveTo>
                <a:cubicBezTo>
                  <a:pt x="61" y="188"/>
                  <a:pt x="57" y="178"/>
                  <a:pt x="50" y="170"/>
                </a:cubicBezTo>
                <a:cubicBezTo>
                  <a:pt x="42" y="163"/>
                  <a:pt x="33" y="159"/>
                  <a:pt x="24" y="159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1" y="132"/>
                  <a:pt x="32" y="131"/>
                  <a:pt x="33" y="129"/>
                </a:cubicBezTo>
                <a:cubicBezTo>
                  <a:pt x="47" y="119"/>
                  <a:pt x="68" y="122"/>
                  <a:pt x="83" y="137"/>
                </a:cubicBezTo>
                <a:cubicBezTo>
                  <a:pt x="98" y="153"/>
                  <a:pt x="101" y="175"/>
                  <a:pt x="89" y="189"/>
                </a:cubicBezTo>
                <a:cubicBezTo>
                  <a:pt x="88" y="190"/>
                  <a:pt x="87" y="190"/>
                  <a:pt x="86" y="190"/>
                </a:cubicBezTo>
                <a:lnTo>
                  <a:pt x="61" y="197"/>
                </a:lnTo>
                <a:close/>
                <a:moveTo>
                  <a:pt x="197" y="81"/>
                </a:moveTo>
                <a:cubicBezTo>
                  <a:pt x="186" y="93"/>
                  <a:pt x="186" y="93"/>
                  <a:pt x="186" y="93"/>
                </a:cubicBezTo>
                <a:cubicBezTo>
                  <a:pt x="186" y="91"/>
                  <a:pt x="186" y="90"/>
                  <a:pt x="186" y="88"/>
                </a:cubicBezTo>
                <a:cubicBezTo>
                  <a:pt x="185" y="75"/>
                  <a:pt x="178" y="62"/>
                  <a:pt x="168" y="52"/>
                </a:cubicBezTo>
                <a:cubicBezTo>
                  <a:pt x="157" y="41"/>
                  <a:pt x="142" y="34"/>
                  <a:pt x="127" y="34"/>
                </a:cubicBezTo>
                <a:cubicBezTo>
                  <a:pt x="139" y="23"/>
                  <a:pt x="139" y="23"/>
                  <a:pt x="139" y="23"/>
                </a:cubicBezTo>
                <a:cubicBezTo>
                  <a:pt x="145" y="17"/>
                  <a:pt x="153" y="14"/>
                  <a:pt x="161" y="14"/>
                </a:cubicBezTo>
                <a:cubicBezTo>
                  <a:pt x="172" y="14"/>
                  <a:pt x="184" y="19"/>
                  <a:pt x="192" y="27"/>
                </a:cubicBezTo>
                <a:cubicBezTo>
                  <a:pt x="201" y="36"/>
                  <a:pt x="205" y="46"/>
                  <a:pt x="206" y="56"/>
                </a:cubicBezTo>
                <a:cubicBezTo>
                  <a:pt x="207" y="66"/>
                  <a:pt x="204" y="75"/>
                  <a:pt x="197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56" name="TextBox 68">
            <a:extLst>
              <a:ext uri="{FF2B5EF4-FFF2-40B4-BE49-F238E27FC236}">
                <a16:creationId xmlns:a16="http://schemas.microsoft.com/office/drawing/2014/main" id="{A60E31A1-7C12-4ACD-A7D6-CD7C7E8546B2}"/>
              </a:ext>
            </a:extLst>
          </p:cNvPr>
          <p:cNvSpPr txBox="1"/>
          <p:nvPr/>
        </p:nvSpPr>
        <p:spPr>
          <a:xfrm>
            <a:off x="1222567" y="2714434"/>
            <a:ext cx="2418485" cy="3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cs typeface="+mn-ea"/>
                <a:sym typeface="+mn-lt"/>
              </a:rPr>
              <a:t>文本标题</a:t>
            </a:r>
            <a:endParaRPr lang="id-ID" sz="16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53676CF9-8AB6-4705-BE82-1FA901AEFEFA}"/>
              </a:ext>
            </a:extLst>
          </p:cNvPr>
          <p:cNvSpPr/>
          <p:nvPr/>
        </p:nvSpPr>
        <p:spPr>
          <a:xfrm>
            <a:off x="1222569" y="3013406"/>
            <a:ext cx="2418484" cy="958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双击输入替换内容，标题数字等都可以通过点击和重新输入进行更改。</a:t>
            </a:r>
          </a:p>
          <a:p>
            <a:pPr algn="ctr">
              <a:lnSpc>
                <a:spcPct val="120000"/>
              </a:lnSpc>
            </a:pPr>
            <a:endParaRPr lang="id-ID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TextBox 76">
            <a:extLst>
              <a:ext uri="{FF2B5EF4-FFF2-40B4-BE49-F238E27FC236}">
                <a16:creationId xmlns:a16="http://schemas.microsoft.com/office/drawing/2014/main" id="{F3114F0E-6424-47EE-A943-6138BB83B966}"/>
              </a:ext>
            </a:extLst>
          </p:cNvPr>
          <p:cNvSpPr txBox="1"/>
          <p:nvPr/>
        </p:nvSpPr>
        <p:spPr>
          <a:xfrm>
            <a:off x="3647563" y="2718618"/>
            <a:ext cx="2418485" cy="3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文本标题</a:t>
            </a:r>
            <a:endParaRPr lang="id-ID" sz="1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59" name="Rectangle 77">
            <a:extLst>
              <a:ext uri="{FF2B5EF4-FFF2-40B4-BE49-F238E27FC236}">
                <a16:creationId xmlns:a16="http://schemas.microsoft.com/office/drawing/2014/main" id="{2C49FCD0-5679-4859-B12E-00AF98B9BE52}"/>
              </a:ext>
            </a:extLst>
          </p:cNvPr>
          <p:cNvSpPr/>
          <p:nvPr/>
        </p:nvSpPr>
        <p:spPr>
          <a:xfrm>
            <a:off x="3647565" y="3017590"/>
            <a:ext cx="2418484" cy="73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双击输入替换内容，标题数字等都可以通过点击和重新输入进行更改。</a:t>
            </a:r>
          </a:p>
        </p:txBody>
      </p:sp>
      <p:sp>
        <p:nvSpPr>
          <p:cNvPr id="60" name="TextBox 80">
            <a:extLst>
              <a:ext uri="{FF2B5EF4-FFF2-40B4-BE49-F238E27FC236}">
                <a16:creationId xmlns:a16="http://schemas.microsoft.com/office/drawing/2014/main" id="{9F333554-F655-4AB2-BA6B-E0F2CA7A9FAC}"/>
              </a:ext>
            </a:extLst>
          </p:cNvPr>
          <p:cNvSpPr txBox="1"/>
          <p:nvPr/>
        </p:nvSpPr>
        <p:spPr>
          <a:xfrm>
            <a:off x="6086235" y="2722802"/>
            <a:ext cx="2418485" cy="3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cs typeface="+mn-ea"/>
                <a:sym typeface="+mn-lt"/>
              </a:rPr>
              <a:t>文本标题</a:t>
            </a:r>
            <a:endParaRPr lang="id-ID" sz="16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61" name="Rectangle 81">
            <a:extLst>
              <a:ext uri="{FF2B5EF4-FFF2-40B4-BE49-F238E27FC236}">
                <a16:creationId xmlns:a16="http://schemas.microsoft.com/office/drawing/2014/main" id="{2B4BDC65-F6EC-4135-8B97-33EA6E97EC59}"/>
              </a:ext>
            </a:extLst>
          </p:cNvPr>
          <p:cNvSpPr/>
          <p:nvPr/>
        </p:nvSpPr>
        <p:spPr>
          <a:xfrm>
            <a:off x="6086237" y="3021774"/>
            <a:ext cx="2418484" cy="73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双击输入替换内容，标题数字等都可以通过点击和重新输入进行更改。</a:t>
            </a:r>
          </a:p>
        </p:txBody>
      </p:sp>
      <p:sp>
        <p:nvSpPr>
          <p:cNvPr id="62" name="TextBox 82">
            <a:extLst>
              <a:ext uri="{FF2B5EF4-FFF2-40B4-BE49-F238E27FC236}">
                <a16:creationId xmlns:a16="http://schemas.microsoft.com/office/drawing/2014/main" id="{D50ED5BD-7E39-4E10-A889-DB268BDAAFC5}"/>
              </a:ext>
            </a:extLst>
          </p:cNvPr>
          <p:cNvSpPr txBox="1"/>
          <p:nvPr/>
        </p:nvSpPr>
        <p:spPr>
          <a:xfrm>
            <a:off x="8503563" y="2722572"/>
            <a:ext cx="2418485" cy="3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3"/>
                </a:solidFill>
                <a:cs typeface="+mn-ea"/>
                <a:sym typeface="+mn-lt"/>
              </a:rPr>
              <a:t>文本标题</a:t>
            </a:r>
            <a:endParaRPr lang="id-ID" sz="1600" b="1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63" name="Rectangle 83">
            <a:extLst>
              <a:ext uri="{FF2B5EF4-FFF2-40B4-BE49-F238E27FC236}">
                <a16:creationId xmlns:a16="http://schemas.microsoft.com/office/drawing/2014/main" id="{551CE87E-68AB-47DA-90E9-81FFCE040B20}"/>
              </a:ext>
            </a:extLst>
          </p:cNvPr>
          <p:cNvSpPr/>
          <p:nvPr/>
        </p:nvSpPr>
        <p:spPr>
          <a:xfrm>
            <a:off x="8503565" y="3021544"/>
            <a:ext cx="2418484" cy="73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双击输入替换内容，标题数字等都可以通过点击和重新输入进行更改。</a:t>
            </a:r>
          </a:p>
        </p:txBody>
      </p:sp>
      <p:sp>
        <p:nvSpPr>
          <p:cNvPr id="64" name="TextBox 84">
            <a:extLst>
              <a:ext uri="{FF2B5EF4-FFF2-40B4-BE49-F238E27FC236}">
                <a16:creationId xmlns:a16="http://schemas.microsoft.com/office/drawing/2014/main" id="{BF6CDD98-65FD-46C3-B8CA-408C5EC1A43C}"/>
              </a:ext>
            </a:extLst>
          </p:cNvPr>
          <p:cNvSpPr txBox="1"/>
          <p:nvPr/>
        </p:nvSpPr>
        <p:spPr>
          <a:xfrm>
            <a:off x="1222567" y="4871028"/>
            <a:ext cx="2418485" cy="3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4"/>
                </a:solidFill>
                <a:cs typeface="+mn-ea"/>
                <a:sym typeface="+mn-lt"/>
              </a:rPr>
              <a:t>文本标题</a:t>
            </a:r>
            <a:endParaRPr lang="id-ID" sz="1600" b="1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65" name="Rectangle 85">
            <a:extLst>
              <a:ext uri="{FF2B5EF4-FFF2-40B4-BE49-F238E27FC236}">
                <a16:creationId xmlns:a16="http://schemas.microsoft.com/office/drawing/2014/main" id="{7FBFBAED-B999-4ECB-A84B-2873400DA63F}"/>
              </a:ext>
            </a:extLst>
          </p:cNvPr>
          <p:cNvSpPr/>
          <p:nvPr/>
        </p:nvSpPr>
        <p:spPr>
          <a:xfrm>
            <a:off x="1222569" y="5170000"/>
            <a:ext cx="2418484" cy="73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双击输入替换内容，标题数字等都可以通过点击和重新输入进行更改。</a:t>
            </a:r>
          </a:p>
        </p:txBody>
      </p:sp>
      <p:sp>
        <p:nvSpPr>
          <p:cNvPr id="66" name="TextBox 86">
            <a:extLst>
              <a:ext uri="{FF2B5EF4-FFF2-40B4-BE49-F238E27FC236}">
                <a16:creationId xmlns:a16="http://schemas.microsoft.com/office/drawing/2014/main" id="{6084D5FC-5E9C-4B1A-8C89-83F4D5550A46}"/>
              </a:ext>
            </a:extLst>
          </p:cNvPr>
          <p:cNvSpPr txBox="1"/>
          <p:nvPr/>
        </p:nvSpPr>
        <p:spPr>
          <a:xfrm>
            <a:off x="3647563" y="4875212"/>
            <a:ext cx="2418485" cy="3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/>
                </a:solidFill>
                <a:cs typeface="+mn-ea"/>
                <a:sym typeface="+mn-lt"/>
              </a:rPr>
              <a:t>文本标题</a:t>
            </a:r>
            <a:endParaRPr lang="id-ID" sz="1600" b="1" dirty="0">
              <a:solidFill>
                <a:schemeClr val="accent5"/>
              </a:solidFill>
              <a:cs typeface="+mn-ea"/>
              <a:sym typeface="+mn-lt"/>
            </a:endParaRPr>
          </a:p>
        </p:txBody>
      </p:sp>
      <p:sp>
        <p:nvSpPr>
          <p:cNvPr id="67" name="Rectangle 87">
            <a:extLst>
              <a:ext uri="{FF2B5EF4-FFF2-40B4-BE49-F238E27FC236}">
                <a16:creationId xmlns:a16="http://schemas.microsoft.com/office/drawing/2014/main" id="{2FBDCA10-6127-469F-BBAB-BA18EEC899FE}"/>
              </a:ext>
            </a:extLst>
          </p:cNvPr>
          <p:cNvSpPr/>
          <p:nvPr/>
        </p:nvSpPr>
        <p:spPr>
          <a:xfrm>
            <a:off x="3647565" y="5174184"/>
            <a:ext cx="2418484" cy="73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双击输入替换内容，标题数字等都可以通过点击和重新输入进行更改。</a:t>
            </a:r>
          </a:p>
        </p:txBody>
      </p:sp>
      <p:sp>
        <p:nvSpPr>
          <p:cNvPr id="68" name="TextBox 88">
            <a:extLst>
              <a:ext uri="{FF2B5EF4-FFF2-40B4-BE49-F238E27FC236}">
                <a16:creationId xmlns:a16="http://schemas.microsoft.com/office/drawing/2014/main" id="{DE783435-73A0-40FE-B1E8-ECD8AD711DE4}"/>
              </a:ext>
            </a:extLst>
          </p:cNvPr>
          <p:cNvSpPr txBox="1"/>
          <p:nvPr/>
        </p:nvSpPr>
        <p:spPr>
          <a:xfrm>
            <a:off x="6086235" y="4879396"/>
            <a:ext cx="2418485" cy="3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6"/>
                </a:solidFill>
                <a:cs typeface="+mn-ea"/>
                <a:sym typeface="+mn-lt"/>
              </a:rPr>
              <a:t>文本标题</a:t>
            </a:r>
            <a:endParaRPr lang="id-ID" sz="1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69" name="Rectangle 89">
            <a:extLst>
              <a:ext uri="{FF2B5EF4-FFF2-40B4-BE49-F238E27FC236}">
                <a16:creationId xmlns:a16="http://schemas.microsoft.com/office/drawing/2014/main" id="{45B78E5C-2FCD-4DC7-A9EF-DD1A4043FA25}"/>
              </a:ext>
            </a:extLst>
          </p:cNvPr>
          <p:cNvSpPr/>
          <p:nvPr/>
        </p:nvSpPr>
        <p:spPr>
          <a:xfrm>
            <a:off x="6086237" y="5178368"/>
            <a:ext cx="2418484" cy="73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双击输入替换内容，标题数字等都可以通过点击和重新输入进行更改。</a:t>
            </a:r>
          </a:p>
        </p:txBody>
      </p:sp>
      <p:sp>
        <p:nvSpPr>
          <p:cNvPr id="70" name="TextBox 90">
            <a:extLst>
              <a:ext uri="{FF2B5EF4-FFF2-40B4-BE49-F238E27FC236}">
                <a16:creationId xmlns:a16="http://schemas.microsoft.com/office/drawing/2014/main" id="{AA487537-156F-4952-A9A4-352DE2AC5E62}"/>
              </a:ext>
            </a:extLst>
          </p:cNvPr>
          <p:cNvSpPr txBox="1"/>
          <p:nvPr/>
        </p:nvSpPr>
        <p:spPr>
          <a:xfrm>
            <a:off x="8503563" y="4879166"/>
            <a:ext cx="2418485" cy="35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文本标题</a:t>
            </a:r>
            <a:endParaRPr lang="id-ID" sz="1600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Rectangle 91">
            <a:extLst>
              <a:ext uri="{FF2B5EF4-FFF2-40B4-BE49-F238E27FC236}">
                <a16:creationId xmlns:a16="http://schemas.microsoft.com/office/drawing/2014/main" id="{5EEBB042-CC4D-4438-8440-BE986A8A1081}"/>
              </a:ext>
            </a:extLst>
          </p:cNvPr>
          <p:cNvSpPr/>
          <p:nvPr/>
        </p:nvSpPr>
        <p:spPr>
          <a:xfrm>
            <a:off x="8503565" y="5178138"/>
            <a:ext cx="2418484" cy="73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双击输入替换内容，标题数字等都可以通过点击和重新输入进行更改。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0581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F2D08E-77A2-42C4-A9D2-3EB951150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7513" y="828897"/>
            <a:ext cx="6316974" cy="52002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A9DE2A-9E52-4EB6-A655-01EF1E6ACF49}"/>
              </a:ext>
            </a:extLst>
          </p:cNvPr>
          <p:cNvSpPr txBox="1"/>
          <p:nvPr/>
        </p:nvSpPr>
        <p:spPr>
          <a:xfrm>
            <a:off x="5135096" y="1641541"/>
            <a:ext cx="192180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PART.2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D2383EE-92CB-4876-B4B5-C78CC2EB73BC}"/>
              </a:ext>
            </a:extLst>
          </p:cNvPr>
          <p:cNvCxnSpPr/>
          <p:nvPr/>
        </p:nvCxnSpPr>
        <p:spPr>
          <a:xfrm>
            <a:off x="5747658" y="2499878"/>
            <a:ext cx="696685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2D220CE-7659-411F-B85D-009C7B30CF6F}"/>
              </a:ext>
            </a:extLst>
          </p:cNvPr>
          <p:cNvSpPr txBox="1"/>
          <p:nvPr/>
        </p:nvSpPr>
        <p:spPr>
          <a:xfrm>
            <a:off x="4464784" y="277544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工作心得体会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AE49A7-6F53-4671-843C-BA208F13B3F6}"/>
              </a:ext>
            </a:extLst>
          </p:cNvPr>
          <p:cNvSpPr txBox="1"/>
          <p:nvPr/>
        </p:nvSpPr>
        <p:spPr>
          <a:xfrm>
            <a:off x="4148365" y="3666501"/>
            <a:ext cx="3895270" cy="5152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The user can demonstrate on a projector or computer or print the it into a film to be used in a wider field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0D7751-B4FC-4759-ADAF-8A9C99F6DDD7}"/>
              </a:ext>
            </a:extLst>
          </p:cNvPr>
          <p:cNvGrpSpPr/>
          <p:nvPr/>
        </p:nvGrpSpPr>
        <p:grpSpPr>
          <a:xfrm>
            <a:off x="5405708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B864DD2-717C-4F7B-B0D3-D4A518E85E77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>
              <a:extLst>
                <a:ext uri="{FF2B5EF4-FFF2-40B4-BE49-F238E27FC236}">
                  <a16:creationId xmlns:a16="http://schemas.microsoft.com/office/drawing/2014/main" id="{B4E40DE8-6C43-4793-B298-0517999FD393}"/>
                </a:ext>
              </a:extLst>
            </p:cNvPr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FA11E76-17B0-4255-AFBA-1F7F927A0F33}"/>
              </a:ext>
            </a:extLst>
          </p:cNvPr>
          <p:cNvGrpSpPr/>
          <p:nvPr/>
        </p:nvGrpSpPr>
        <p:grpSpPr>
          <a:xfrm>
            <a:off x="6449559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4C51236-56C9-458D-BCD5-1380C318BA4A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>
              <a:extLst>
                <a:ext uri="{FF2B5EF4-FFF2-40B4-BE49-F238E27FC236}">
                  <a16:creationId xmlns:a16="http://schemas.microsoft.com/office/drawing/2014/main" id="{60C9ECA5-24F8-4AE8-8314-455F73F25BC6}"/>
                </a:ext>
              </a:extLst>
            </p:cNvPr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12191F-0DBF-41E2-BD14-DC3592D53D55}"/>
              </a:ext>
            </a:extLst>
          </p:cNvPr>
          <p:cNvGrpSpPr/>
          <p:nvPr/>
        </p:nvGrpSpPr>
        <p:grpSpPr>
          <a:xfrm>
            <a:off x="5932282" y="5014136"/>
            <a:ext cx="327436" cy="327436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C685A54-02A9-4CDA-BB1C-79A586948B77}"/>
                </a:ext>
              </a:extLst>
            </p:cNvPr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>
              <a:extLst>
                <a:ext uri="{FF2B5EF4-FFF2-40B4-BE49-F238E27FC236}">
                  <a16:creationId xmlns:a16="http://schemas.microsoft.com/office/drawing/2014/main" id="{773BB01E-9EFF-4A41-9F9E-3E2B377E4BEA}"/>
                </a:ext>
              </a:extLst>
            </p:cNvPr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99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/>
          <p:nvPr/>
        </p:nvSpPr>
        <p:spPr>
          <a:xfrm>
            <a:off x="1088504" y="2102360"/>
            <a:ext cx="2127697" cy="2127697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3743059" y="2102360"/>
            <a:ext cx="2127697" cy="212769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6377350" y="2104049"/>
            <a:ext cx="2127697" cy="212769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7"/>
          <p:cNvSpPr/>
          <p:nvPr/>
        </p:nvSpPr>
        <p:spPr>
          <a:xfrm>
            <a:off x="9092696" y="2104049"/>
            <a:ext cx="2127697" cy="2127697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388697" y="4009787"/>
            <a:ext cx="1733670" cy="400110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216525" y="4766302"/>
            <a:ext cx="2078015" cy="10276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</a:p>
          <a:p>
            <a:pPr algn="ctr">
              <a:lnSpc>
                <a:spcPct val="13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3915231" y="4009787"/>
            <a:ext cx="1733670" cy="400110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743059" y="4766302"/>
            <a:ext cx="2078015" cy="7888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599204" y="4009787"/>
            <a:ext cx="1733670" cy="400110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427032" y="4766302"/>
            <a:ext cx="2078015" cy="7888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9264868" y="4009787"/>
            <a:ext cx="1733670" cy="400110"/>
          </a:xfrm>
          <a:prstGeom prst="rect">
            <a:avLst/>
          </a:prstGeom>
          <a:solidFill>
            <a:schemeClr val="accent2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algn="ctr">
              <a:defRPr sz="20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092696" y="4766302"/>
            <a:ext cx="2078015" cy="78880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在此处输入您想要输入的内容，标题数字等都可以通过点击和重新输入进行更改。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e19ff09-92b8-4639-a358-d1d99890a4e7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3E414E"/>
      </a:accent1>
      <a:accent2>
        <a:srgbClr val="3E414E"/>
      </a:accent2>
      <a:accent3>
        <a:srgbClr val="F2E0DD"/>
      </a:accent3>
      <a:accent4>
        <a:srgbClr val="3E414E"/>
      </a:accent4>
      <a:accent5>
        <a:srgbClr val="3E414E"/>
      </a:accent5>
      <a:accent6>
        <a:srgbClr val="3E414E"/>
      </a:accent6>
      <a:hlink>
        <a:srgbClr val="0563C1"/>
      </a:hlink>
      <a:folHlink>
        <a:srgbClr val="954D72"/>
      </a:folHlink>
    </a:clrScheme>
    <a:fontScheme name="dnubjldv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3E414E"/>
    </a:accent1>
    <a:accent2>
      <a:srgbClr val="3E414E"/>
    </a:accent2>
    <a:accent3>
      <a:srgbClr val="F2E0DD"/>
    </a:accent3>
    <a:accent4>
      <a:srgbClr val="3E414E"/>
    </a:accent4>
    <a:accent5>
      <a:srgbClr val="3E414E"/>
    </a:accent5>
    <a:accent6>
      <a:srgbClr val="3E414E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2210</Words>
  <Application>Microsoft Office PowerPoint</Application>
  <PresentationFormat>宽屏</PresentationFormat>
  <Paragraphs>172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Gill Sans</vt:lpstr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</dc:title>
  <dc:creator>Administrator</dc:creator>
  <cp:lastModifiedBy>Administrator</cp:lastModifiedBy>
  <cp:revision>8</cp:revision>
  <dcterms:created xsi:type="dcterms:W3CDTF">2019-01-02T05:18:10Z</dcterms:created>
  <dcterms:modified xsi:type="dcterms:W3CDTF">2019-01-14T06:16:38Z</dcterms:modified>
</cp:coreProperties>
</file>