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6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73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5" r:id="rId18"/>
    <p:sldId id="260" r:id="rId19"/>
    <p:sldId id="272" r:id="rId20"/>
    <p:sldId id="262" r:id="rId21"/>
    <p:sldId id="261" r:id="rId22"/>
    <p:sldId id="276" r:id="rId23"/>
    <p:sldId id="277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998"/>
    <a:srgbClr val="D5A848"/>
    <a:srgbClr val="CD9C3F"/>
    <a:srgbClr val="D6A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66" y="870"/>
      </p:cViewPr>
      <p:guideLst>
        <p:guide orient="horz" pos="2160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FF77-E1F1-4256-A9EB-34DD0ECE5FF7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77E4-AA64-4515-AD0A-969166BA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1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00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54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99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25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3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3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01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87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1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3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18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5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8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2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9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51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28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35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1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45E3-F364-4D89-AC12-FB800F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78CA1-0ACF-46A5-9335-DB19A23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77B7-3915-4D2D-AA20-6A106E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27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D686-AF76-444A-B172-C3A4BE7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73CE-B713-4429-B91F-C75D383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C6B8-ABE0-4587-842F-6ED46CE1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0A41-6DD5-4BA1-BBC5-4499A5EF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309-D331-402E-A595-2F93D45D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8457-BC06-46E7-A022-50363425AE9C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B394-6DAB-423B-BD9C-CDD39634F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7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6.xml"/><Relationship Id="rId11" Type="http://schemas.openxmlformats.org/officeDocument/2006/relationships/image" Target="../media/image17.jp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5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2.jpg"/><Relationship Id="rId5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2.png"/><Relationship Id="rId2" Type="http://schemas.openxmlformats.org/officeDocument/2006/relationships/tags" Target="../tags/tag9.xml"/><Relationship Id="rId16" Type="http://schemas.openxmlformats.org/officeDocument/2006/relationships/image" Target="../media/image5.png"/><Relationship Id="rId1" Type="http://schemas.openxmlformats.org/officeDocument/2006/relationships/themeOverride" Target="../theme/themeOverride16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notesSlide" Target="../notesSlides/notesSlide19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1" Type="http://schemas.openxmlformats.org/officeDocument/2006/relationships/image" Target="../media/image2.png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image" Target="../media/image5.png"/><Relationship Id="rId1" Type="http://schemas.openxmlformats.org/officeDocument/2006/relationships/themeOverride" Target="../theme/themeOverride17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19" Type="http://schemas.openxmlformats.org/officeDocument/2006/relationships/notesSlide" Target="../notesSlides/notesSlide20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392292"/>
            <a:ext cx="591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简约色块工作汇报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POWERPOINT TEMPLATE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835697"/>
            <a:ext cx="2251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汇报人：</a:t>
            </a:r>
            <a:r>
              <a:rPr lang="zh-CN" altLang="en-US" sz="2000" dirty="0">
                <a:solidFill>
                  <a:srgbClr val="002060"/>
                </a:solidFill>
                <a:cs typeface="+mn-ea"/>
                <a:sym typeface="+mn-lt"/>
              </a:rPr>
              <a:t>库库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形状 4649">
            <a:extLst>
              <a:ext uri="{FF2B5EF4-FFF2-40B4-BE49-F238E27FC236}">
                <a16:creationId xmlns:a16="http://schemas.microsoft.com/office/drawing/2014/main" id="{F0CB6AEF-323B-46DE-93A4-933607234F0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81293" y="3669492"/>
            <a:ext cx="2064648" cy="2064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11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473B656-3075-440E-8629-BF44ABEE938C}"/>
              </a:ext>
            </a:extLst>
          </p:cNvPr>
          <p:cNvGrpSpPr/>
          <p:nvPr/>
        </p:nvGrpSpPr>
        <p:grpSpPr>
          <a:xfrm>
            <a:off x="1155597" y="1790777"/>
            <a:ext cx="8898867" cy="3650759"/>
            <a:chOff x="1141083" y="1863349"/>
            <a:chExt cx="8898867" cy="3650759"/>
          </a:xfrm>
        </p:grpSpPr>
        <p:sp>
          <p:nvSpPr>
            <p:cNvPr id="4" name="PA_形状 4644">
              <a:extLst>
                <a:ext uri="{FF2B5EF4-FFF2-40B4-BE49-F238E27FC236}">
                  <a16:creationId xmlns:a16="http://schemas.microsoft.com/office/drawing/2014/main" id="{07E78795-8A7F-44DC-935C-B6F31FAEDF5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141083" y="1863349"/>
              <a:ext cx="8898867" cy="340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59" extrusionOk="0">
                  <a:moveTo>
                    <a:pt x="0" y="11881"/>
                  </a:moveTo>
                  <a:cubicBezTo>
                    <a:pt x="1060" y="7692"/>
                    <a:pt x="3310" y="5945"/>
                    <a:pt x="5254" y="7796"/>
                  </a:cubicBezTo>
                  <a:cubicBezTo>
                    <a:pt x="7606" y="10036"/>
                    <a:pt x="8550" y="16859"/>
                    <a:pt x="10976" y="18786"/>
                  </a:cubicBezTo>
                  <a:cubicBezTo>
                    <a:pt x="14518" y="21600"/>
                    <a:pt x="17361" y="13534"/>
                    <a:pt x="19648" y="5955"/>
                  </a:cubicBezTo>
                  <a:cubicBezTo>
                    <a:pt x="20264" y="3912"/>
                    <a:pt x="20915" y="1926"/>
                    <a:pt x="21600" y="0"/>
                  </a:cubicBezTo>
                </a:path>
              </a:pathLst>
            </a:custGeom>
            <a:noFill/>
            <a:ln w="25400" cap="rnd" cmpd="sng" algn="ctr">
              <a:solidFill>
                <a:srgbClr val="A6A6A6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2E23820-0E5B-4E66-B8A3-B1506531F7F7}"/>
                </a:ext>
              </a:extLst>
            </p:cNvPr>
            <p:cNvGrpSpPr/>
            <p:nvPr/>
          </p:nvGrpSpPr>
          <p:grpSpPr>
            <a:xfrm>
              <a:off x="3474515" y="3272887"/>
              <a:ext cx="637306" cy="637308"/>
              <a:chOff x="3474515" y="3272887"/>
              <a:chExt cx="637306" cy="637308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4D6D8566-F74F-4BDE-A3EF-DF41DEE51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4515" y="3272887"/>
                <a:ext cx="637306" cy="637308"/>
              </a:xfrm>
              <a:prstGeom prst="ellipse">
                <a:avLst/>
              </a:prstGeom>
              <a:solidFill>
                <a:schemeClr val="accent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PA_任意多边形 36">
                <a:extLst>
                  <a:ext uri="{FF2B5EF4-FFF2-40B4-BE49-F238E27FC236}">
                    <a16:creationId xmlns:a16="http://schemas.microsoft.com/office/drawing/2014/main" id="{9FC46CB6-0D4B-41F9-859B-4C922D650780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665220" y="3443746"/>
                <a:ext cx="263090" cy="246910"/>
              </a:xfrm>
              <a:custGeom>
                <a:avLst/>
                <a:gdLst>
                  <a:gd name="connsiteX0" fmla="*/ 65187 w 464323"/>
                  <a:gd name="connsiteY0" fmla="*/ 348457 h 435769"/>
                  <a:gd name="connsiteX1" fmla="*/ 399141 w 464323"/>
                  <a:gd name="connsiteY1" fmla="*/ 348457 h 435769"/>
                  <a:gd name="connsiteX2" fmla="*/ 406384 w 464323"/>
                  <a:gd name="connsiteY2" fmla="*/ 355601 h 435769"/>
                  <a:gd name="connsiteX3" fmla="*/ 399141 w 464323"/>
                  <a:gd name="connsiteY3" fmla="*/ 362744 h 435769"/>
                  <a:gd name="connsiteX4" fmla="*/ 65187 w 464323"/>
                  <a:gd name="connsiteY4" fmla="*/ 362744 h 435769"/>
                  <a:gd name="connsiteX5" fmla="*/ 57944 w 464323"/>
                  <a:gd name="connsiteY5" fmla="*/ 355601 h 435769"/>
                  <a:gd name="connsiteX6" fmla="*/ 65187 w 464323"/>
                  <a:gd name="connsiteY6" fmla="*/ 348457 h 435769"/>
                  <a:gd name="connsiteX7" fmla="*/ 65187 w 464323"/>
                  <a:gd name="connsiteY7" fmla="*/ 304800 h 435769"/>
                  <a:gd name="connsiteX8" fmla="*/ 399141 w 464323"/>
                  <a:gd name="connsiteY8" fmla="*/ 304800 h 435769"/>
                  <a:gd name="connsiteX9" fmla="*/ 406384 w 464323"/>
                  <a:gd name="connsiteY9" fmla="*/ 311944 h 435769"/>
                  <a:gd name="connsiteX10" fmla="*/ 399141 w 464323"/>
                  <a:gd name="connsiteY10" fmla="*/ 319087 h 435769"/>
                  <a:gd name="connsiteX11" fmla="*/ 65187 w 464323"/>
                  <a:gd name="connsiteY11" fmla="*/ 319087 h 435769"/>
                  <a:gd name="connsiteX12" fmla="*/ 57944 w 464323"/>
                  <a:gd name="connsiteY12" fmla="*/ 311944 h 435769"/>
                  <a:gd name="connsiteX13" fmla="*/ 65187 w 464323"/>
                  <a:gd name="connsiteY13" fmla="*/ 304800 h 435769"/>
                  <a:gd name="connsiteX14" fmla="*/ 65187 w 464323"/>
                  <a:gd name="connsiteY14" fmla="*/ 261144 h 435769"/>
                  <a:gd name="connsiteX15" fmla="*/ 399141 w 464323"/>
                  <a:gd name="connsiteY15" fmla="*/ 261144 h 435769"/>
                  <a:gd name="connsiteX16" fmla="*/ 406384 w 464323"/>
                  <a:gd name="connsiteY16" fmla="*/ 268288 h 435769"/>
                  <a:gd name="connsiteX17" fmla="*/ 399141 w 464323"/>
                  <a:gd name="connsiteY17" fmla="*/ 275431 h 435769"/>
                  <a:gd name="connsiteX18" fmla="*/ 65187 w 464323"/>
                  <a:gd name="connsiteY18" fmla="*/ 275431 h 435769"/>
                  <a:gd name="connsiteX19" fmla="*/ 57944 w 464323"/>
                  <a:gd name="connsiteY19" fmla="*/ 268288 h 435769"/>
                  <a:gd name="connsiteX20" fmla="*/ 65187 w 464323"/>
                  <a:gd name="connsiteY20" fmla="*/ 261144 h 435769"/>
                  <a:gd name="connsiteX21" fmla="*/ 65187 w 464323"/>
                  <a:gd name="connsiteY21" fmla="*/ 217488 h 435769"/>
                  <a:gd name="connsiteX22" fmla="*/ 399141 w 464323"/>
                  <a:gd name="connsiteY22" fmla="*/ 217488 h 435769"/>
                  <a:gd name="connsiteX23" fmla="*/ 406384 w 464323"/>
                  <a:gd name="connsiteY23" fmla="*/ 224632 h 435769"/>
                  <a:gd name="connsiteX24" fmla="*/ 399141 w 464323"/>
                  <a:gd name="connsiteY24" fmla="*/ 231775 h 435769"/>
                  <a:gd name="connsiteX25" fmla="*/ 65187 w 464323"/>
                  <a:gd name="connsiteY25" fmla="*/ 231775 h 435769"/>
                  <a:gd name="connsiteX26" fmla="*/ 57944 w 464323"/>
                  <a:gd name="connsiteY26" fmla="*/ 224632 h 435769"/>
                  <a:gd name="connsiteX27" fmla="*/ 65187 w 464323"/>
                  <a:gd name="connsiteY27" fmla="*/ 217488 h 435769"/>
                  <a:gd name="connsiteX28" fmla="*/ 224747 w 464323"/>
                  <a:gd name="connsiteY28" fmla="*/ 173832 h 435769"/>
                  <a:gd name="connsiteX29" fmla="*/ 399133 w 464323"/>
                  <a:gd name="connsiteY29" fmla="*/ 173832 h 435769"/>
                  <a:gd name="connsiteX30" fmla="*/ 406401 w 464323"/>
                  <a:gd name="connsiteY30" fmla="*/ 181373 h 435769"/>
                  <a:gd name="connsiteX31" fmla="*/ 399133 w 464323"/>
                  <a:gd name="connsiteY31" fmla="*/ 188912 h 435769"/>
                  <a:gd name="connsiteX32" fmla="*/ 224747 w 464323"/>
                  <a:gd name="connsiteY32" fmla="*/ 188912 h 435769"/>
                  <a:gd name="connsiteX33" fmla="*/ 217488 w 464323"/>
                  <a:gd name="connsiteY33" fmla="*/ 181373 h 435769"/>
                  <a:gd name="connsiteX34" fmla="*/ 224747 w 464323"/>
                  <a:gd name="connsiteY34" fmla="*/ 173832 h 435769"/>
                  <a:gd name="connsiteX35" fmla="*/ 224764 w 464323"/>
                  <a:gd name="connsiteY35" fmla="*/ 130175 h 435769"/>
                  <a:gd name="connsiteX36" fmla="*/ 297525 w 464323"/>
                  <a:gd name="connsiteY36" fmla="*/ 130175 h 435769"/>
                  <a:gd name="connsiteX37" fmla="*/ 304801 w 464323"/>
                  <a:gd name="connsiteY37" fmla="*/ 137716 h 435769"/>
                  <a:gd name="connsiteX38" fmla="*/ 297525 w 464323"/>
                  <a:gd name="connsiteY38" fmla="*/ 145256 h 435769"/>
                  <a:gd name="connsiteX39" fmla="*/ 224764 w 464323"/>
                  <a:gd name="connsiteY39" fmla="*/ 145256 h 435769"/>
                  <a:gd name="connsiteX40" fmla="*/ 217488 w 464323"/>
                  <a:gd name="connsiteY40" fmla="*/ 137716 h 435769"/>
                  <a:gd name="connsiteX41" fmla="*/ 224764 w 464323"/>
                  <a:gd name="connsiteY41" fmla="*/ 130175 h 435769"/>
                  <a:gd name="connsiteX42" fmla="*/ 87042 w 464323"/>
                  <a:gd name="connsiteY42" fmla="*/ 101402 h 435769"/>
                  <a:gd name="connsiteX43" fmla="*/ 87042 w 464323"/>
                  <a:gd name="connsiteY43" fmla="*/ 159743 h 435769"/>
                  <a:gd name="connsiteX44" fmla="*/ 159809 w 464323"/>
                  <a:gd name="connsiteY44" fmla="*/ 159743 h 435769"/>
                  <a:gd name="connsiteX45" fmla="*/ 159809 w 464323"/>
                  <a:gd name="connsiteY45" fmla="*/ 101402 h 435769"/>
                  <a:gd name="connsiteX46" fmla="*/ 224764 w 464323"/>
                  <a:gd name="connsiteY46" fmla="*/ 86519 h 435769"/>
                  <a:gd name="connsiteX47" fmla="*/ 297525 w 464323"/>
                  <a:gd name="connsiteY47" fmla="*/ 86519 h 435769"/>
                  <a:gd name="connsiteX48" fmla="*/ 304801 w 464323"/>
                  <a:gd name="connsiteY48" fmla="*/ 94060 h 435769"/>
                  <a:gd name="connsiteX49" fmla="*/ 297525 w 464323"/>
                  <a:gd name="connsiteY49" fmla="*/ 101599 h 435769"/>
                  <a:gd name="connsiteX50" fmla="*/ 224764 w 464323"/>
                  <a:gd name="connsiteY50" fmla="*/ 101599 h 435769"/>
                  <a:gd name="connsiteX51" fmla="*/ 217488 w 464323"/>
                  <a:gd name="connsiteY51" fmla="*/ 94060 h 435769"/>
                  <a:gd name="connsiteX52" fmla="*/ 224764 w 464323"/>
                  <a:gd name="connsiteY52" fmla="*/ 86519 h 435769"/>
                  <a:gd name="connsiteX53" fmla="*/ 72490 w 464323"/>
                  <a:gd name="connsiteY53" fmla="*/ 72232 h 435769"/>
                  <a:gd name="connsiteX54" fmla="*/ 174361 w 464323"/>
                  <a:gd name="connsiteY54" fmla="*/ 72232 h 435769"/>
                  <a:gd name="connsiteX55" fmla="*/ 188907 w 464323"/>
                  <a:gd name="connsiteY55" fmla="*/ 86817 h 435769"/>
                  <a:gd name="connsiteX56" fmla="*/ 188907 w 464323"/>
                  <a:gd name="connsiteY56" fmla="*/ 174328 h 435769"/>
                  <a:gd name="connsiteX57" fmla="*/ 174361 w 464323"/>
                  <a:gd name="connsiteY57" fmla="*/ 188908 h 435769"/>
                  <a:gd name="connsiteX58" fmla="*/ 72490 w 464323"/>
                  <a:gd name="connsiteY58" fmla="*/ 188908 h 435769"/>
                  <a:gd name="connsiteX59" fmla="*/ 57944 w 464323"/>
                  <a:gd name="connsiteY59" fmla="*/ 174328 h 435769"/>
                  <a:gd name="connsiteX60" fmla="*/ 57944 w 464323"/>
                  <a:gd name="connsiteY60" fmla="*/ 86817 h 435769"/>
                  <a:gd name="connsiteX61" fmla="*/ 72490 w 464323"/>
                  <a:gd name="connsiteY61" fmla="*/ 72232 h 435769"/>
                  <a:gd name="connsiteX62" fmla="*/ 348258 w 464323"/>
                  <a:gd name="connsiteY62" fmla="*/ 29051 h 435769"/>
                  <a:gd name="connsiteX63" fmla="*/ 348258 w 464323"/>
                  <a:gd name="connsiteY63" fmla="*/ 87154 h 435769"/>
                  <a:gd name="connsiteX64" fmla="*/ 348215 w 464323"/>
                  <a:gd name="connsiteY64" fmla="*/ 87154 h 435769"/>
                  <a:gd name="connsiteX65" fmla="*/ 377237 w 464323"/>
                  <a:gd name="connsiteY65" fmla="*/ 116205 h 435769"/>
                  <a:gd name="connsiteX66" fmla="*/ 391747 w 464323"/>
                  <a:gd name="connsiteY66" fmla="*/ 116205 h 435769"/>
                  <a:gd name="connsiteX67" fmla="*/ 435323 w 464323"/>
                  <a:gd name="connsiteY67" fmla="*/ 116205 h 435769"/>
                  <a:gd name="connsiteX68" fmla="*/ 43511 w 464323"/>
                  <a:gd name="connsiteY68" fmla="*/ 29051 h 435769"/>
                  <a:gd name="connsiteX69" fmla="*/ 29000 w 464323"/>
                  <a:gd name="connsiteY69" fmla="*/ 43577 h 435769"/>
                  <a:gd name="connsiteX70" fmla="*/ 29000 w 464323"/>
                  <a:gd name="connsiteY70" fmla="*/ 392192 h 435769"/>
                  <a:gd name="connsiteX71" fmla="*/ 43511 w 464323"/>
                  <a:gd name="connsiteY71" fmla="*/ 406718 h 435769"/>
                  <a:gd name="connsiteX72" fmla="*/ 420812 w 464323"/>
                  <a:gd name="connsiteY72" fmla="*/ 406718 h 435769"/>
                  <a:gd name="connsiteX73" fmla="*/ 435323 w 464323"/>
                  <a:gd name="connsiteY73" fmla="*/ 392192 h 435769"/>
                  <a:gd name="connsiteX74" fmla="*/ 435323 w 464323"/>
                  <a:gd name="connsiteY74" fmla="*/ 130731 h 435769"/>
                  <a:gd name="connsiteX75" fmla="*/ 391747 w 464323"/>
                  <a:gd name="connsiteY75" fmla="*/ 130731 h 435769"/>
                  <a:gd name="connsiteX76" fmla="*/ 377237 w 464323"/>
                  <a:gd name="connsiteY76" fmla="*/ 130731 h 435769"/>
                  <a:gd name="connsiteX77" fmla="*/ 333704 w 464323"/>
                  <a:gd name="connsiteY77" fmla="*/ 87154 h 435769"/>
                  <a:gd name="connsiteX78" fmla="*/ 333747 w 464323"/>
                  <a:gd name="connsiteY78" fmla="*/ 87154 h 435769"/>
                  <a:gd name="connsiteX79" fmla="*/ 333747 w 464323"/>
                  <a:gd name="connsiteY79" fmla="*/ 29051 h 435769"/>
                  <a:gd name="connsiteX80" fmla="*/ 43511 w 464323"/>
                  <a:gd name="connsiteY80" fmla="*/ 0 h 435769"/>
                  <a:gd name="connsiteX81" fmla="*/ 348258 w 464323"/>
                  <a:gd name="connsiteY81" fmla="*/ 0 h 435769"/>
                  <a:gd name="connsiteX82" fmla="*/ 368767 w 464323"/>
                  <a:gd name="connsiteY82" fmla="*/ 8493 h 435769"/>
                  <a:gd name="connsiteX83" fmla="*/ 455831 w 464323"/>
                  <a:gd name="connsiteY83" fmla="*/ 95647 h 435769"/>
                  <a:gd name="connsiteX84" fmla="*/ 464323 w 464323"/>
                  <a:gd name="connsiteY84" fmla="*/ 116205 h 435769"/>
                  <a:gd name="connsiteX85" fmla="*/ 464323 w 464323"/>
                  <a:gd name="connsiteY85" fmla="*/ 392192 h 435769"/>
                  <a:gd name="connsiteX86" fmla="*/ 420812 w 464323"/>
                  <a:gd name="connsiteY86" fmla="*/ 435769 h 435769"/>
                  <a:gd name="connsiteX87" fmla="*/ 43511 w 464323"/>
                  <a:gd name="connsiteY87" fmla="*/ 435769 h 435769"/>
                  <a:gd name="connsiteX88" fmla="*/ 0 w 464323"/>
                  <a:gd name="connsiteY88" fmla="*/ 392192 h 435769"/>
                  <a:gd name="connsiteX89" fmla="*/ 0 w 464323"/>
                  <a:gd name="connsiteY89" fmla="*/ 43577 h 435769"/>
                  <a:gd name="connsiteX90" fmla="*/ 43511 w 464323"/>
                  <a:gd name="connsiteY90" fmla="*/ 0 h 43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464323" h="435769">
                    <a:moveTo>
                      <a:pt x="65187" y="348457"/>
                    </a:moveTo>
                    <a:lnTo>
                      <a:pt x="399141" y="348457"/>
                    </a:lnTo>
                    <a:cubicBezTo>
                      <a:pt x="403125" y="348457"/>
                      <a:pt x="406384" y="351652"/>
                      <a:pt x="406384" y="355601"/>
                    </a:cubicBezTo>
                    <a:cubicBezTo>
                      <a:pt x="406384" y="359536"/>
                      <a:pt x="403125" y="362744"/>
                      <a:pt x="399141" y="362744"/>
                    </a:cubicBezTo>
                    <a:lnTo>
                      <a:pt x="65187" y="362744"/>
                    </a:lnTo>
                    <a:cubicBezTo>
                      <a:pt x="61187" y="362744"/>
                      <a:pt x="57944" y="359536"/>
                      <a:pt x="57944" y="355601"/>
                    </a:cubicBezTo>
                    <a:cubicBezTo>
                      <a:pt x="57944" y="351652"/>
                      <a:pt x="61187" y="348457"/>
                      <a:pt x="65187" y="348457"/>
                    </a:cubicBezTo>
                    <a:close/>
                    <a:moveTo>
                      <a:pt x="65187" y="304800"/>
                    </a:moveTo>
                    <a:lnTo>
                      <a:pt x="399141" y="304800"/>
                    </a:lnTo>
                    <a:cubicBezTo>
                      <a:pt x="403125" y="304800"/>
                      <a:pt x="406384" y="307995"/>
                      <a:pt x="406384" y="311944"/>
                    </a:cubicBezTo>
                    <a:cubicBezTo>
                      <a:pt x="406384" y="315879"/>
                      <a:pt x="403125" y="319087"/>
                      <a:pt x="399141" y="319087"/>
                    </a:cubicBezTo>
                    <a:lnTo>
                      <a:pt x="65187" y="319087"/>
                    </a:lnTo>
                    <a:cubicBezTo>
                      <a:pt x="61187" y="319087"/>
                      <a:pt x="57944" y="315879"/>
                      <a:pt x="57944" y="311944"/>
                    </a:cubicBezTo>
                    <a:cubicBezTo>
                      <a:pt x="57944" y="307995"/>
                      <a:pt x="61187" y="304800"/>
                      <a:pt x="65187" y="304800"/>
                    </a:cubicBezTo>
                    <a:close/>
                    <a:moveTo>
                      <a:pt x="65187" y="261144"/>
                    </a:moveTo>
                    <a:lnTo>
                      <a:pt x="399141" y="261144"/>
                    </a:lnTo>
                    <a:cubicBezTo>
                      <a:pt x="403125" y="261144"/>
                      <a:pt x="406384" y="264339"/>
                      <a:pt x="406384" y="268288"/>
                    </a:cubicBezTo>
                    <a:cubicBezTo>
                      <a:pt x="406384" y="272223"/>
                      <a:pt x="403125" y="275431"/>
                      <a:pt x="399141" y="275431"/>
                    </a:cubicBezTo>
                    <a:lnTo>
                      <a:pt x="65187" y="275431"/>
                    </a:lnTo>
                    <a:cubicBezTo>
                      <a:pt x="61187" y="275431"/>
                      <a:pt x="57944" y="272223"/>
                      <a:pt x="57944" y="268288"/>
                    </a:cubicBezTo>
                    <a:cubicBezTo>
                      <a:pt x="57944" y="264339"/>
                      <a:pt x="61187" y="261144"/>
                      <a:pt x="65187" y="261144"/>
                    </a:cubicBezTo>
                    <a:close/>
                    <a:moveTo>
                      <a:pt x="65187" y="217488"/>
                    </a:moveTo>
                    <a:lnTo>
                      <a:pt x="399141" y="217488"/>
                    </a:lnTo>
                    <a:cubicBezTo>
                      <a:pt x="403125" y="217488"/>
                      <a:pt x="406384" y="220683"/>
                      <a:pt x="406384" y="224632"/>
                    </a:cubicBezTo>
                    <a:cubicBezTo>
                      <a:pt x="406384" y="228580"/>
                      <a:pt x="403125" y="231775"/>
                      <a:pt x="399141" y="231775"/>
                    </a:cubicBezTo>
                    <a:lnTo>
                      <a:pt x="65187" y="231775"/>
                    </a:lnTo>
                    <a:cubicBezTo>
                      <a:pt x="61187" y="231775"/>
                      <a:pt x="57944" y="228580"/>
                      <a:pt x="57944" y="224632"/>
                    </a:cubicBezTo>
                    <a:cubicBezTo>
                      <a:pt x="57944" y="220683"/>
                      <a:pt x="61187" y="217488"/>
                      <a:pt x="65187" y="217488"/>
                    </a:cubicBezTo>
                    <a:close/>
                    <a:moveTo>
                      <a:pt x="224747" y="173832"/>
                    </a:moveTo>
                    <a:lnTo>
                      <a:pt x="399133" y="173832"/>
                    </a:lnTo>
                    <a:cubicBezTo>
                      <a:pt x="403130" y="173832"/>
                      <a:pt x="406401" y="177204"/>
                      <a:pt x="406401" y="181373"/>
                    </a:cubicBezTo>
                    <a:cubicBezTo>
                      <a:pt x="406401" y="185540"/>
                      <a:pt x="403130" y="188912"/>
                      <a:pt x="399133" y="188912"/>
                    </a:cubicBezTo>
                    <a:lnTo>
                      <a:pt x="224747" y="188912"/>
                    </a:lnTo>
                    <a:cubicBezTo>
                      <a:pt x="220715" y="188912"/>
                      <a:pt x="217488" y="185540"/>
                      <a:pt x="217488" y="181373"/>
                    </a:cubicBezTo>
                    <a:cubicBezTo>
                      <a:pt x="217488" y="177204"/>
                      <a:pt x="220715" y="173832"/>
                      <a:pt x="224747" y="173832"/>
                    </a:cubicBezTo>
                    <a:close/>
                    <a:moveTo>
                      <a:pt x="224764" y="130175"/>
                    </a:moveTo>
                    <a:lnTo>
                      <a:pt x="297525" y="130175"/>
                    </a:lnTo>
                    <a:cubicBezTo>
                      <a:pt x="301531" y="130175"/>
                      <a:pt x="304801" y="133548"/>
                      <a:pt x="304801" y="137716"/>
                    </a:cubicBezTo>
                    <a:cubicBezTo>
                      <a:pt x="304801" y="141884"/>
                      <a:pt x="301531" y="145256"/>
                      <a:pt x="297525" y="145256"/>
                    </a:cubicBezTo>
                    <a:lnTo>
                      <a:pt x="224764" y="145256"/>
                    </a:lnTo>
                    <a:cubicBezTo>
                      <a:pt x="220726" y="145256"/>
                      <a:pt x="217488" y="141884"/>
                      <a:pt x="217488" y="137716"/>
                    </a:cubicBezTo>
                    <a:cubicBezTo>
                      <a:pt x="217488" y="133548"/>
                      <a:pt x="220726" y="130175"/>
                      <a:pt x="224764" y="130175"/>
                    </a:cubicBezTo>
                    <a:close/>
                    <a:moveTo>
                      <a:pt x="87042" y="101402"/>
                    </a:moveTo>
                    <a:cubicBezTo>
                      <a:pt x="87042" y="101402"/>
                      <a:pt x="87042" y="159743"/>
                      <a:pt x="87042" y="159743"/>
                    </a:cubicBezTo>
                    <a:lnTo>
                      <a:pt x="159809" y="159743"/>
                    </a:lnTo>
                    <a:lnTo>
                      <a:pt x="159809" y="101402"/>
                    </a:lnTo>
                    <a:close/>
                    <a:moveTo>
                      <a:pt x="224764" y="86519"/>
                    </a:moveTo>
                    <a:lnTo>
                      <a:pt x="297525" y="86519"/>
                    </a:lnTo>
                    <a:cubicBezTo>
                      <a:pt x="301531" y="86519"/>
                      <a:pt x="304801" y="89891"/>
                      <a:pt x="304801" y="94060"/>
                    </a:cubicBezTo>
                    <a:cubicBezTo>
                      <a:pt x="304801" y="98227"/>
                      <a:pt x="301531" y="101599"/>
                      <a:pt x="297525" y="101599"/>
                    </a:cubicBezTo>
                    <a:lnTo>
                      <a:pt x="224764" y="101599"/>
                    </a:lnTo>
                    <a:cubicBezTo>
                      <a:pt x="220726" y="101599"/>
                      <a:pt x="217488" y="98227"/>
                      <a:pt x="217488" y="94060"/>
                    </a:cubicBezTo>
                    <a:cubicBezTo>
                      <a:pt x="217488" y="89891"/>
                      <a:pt x="220726" y="86519"/>
                      <a:pt x="224764" y="86519"/>
                    </a:cubicBezTo>
                    <a:close/>
                    <a:moveTo>
                      <a:pt x="72490" y="72232"/>
                    </a:moveTo>
                    <a:lnTo>
                      <a:pt x="174361" y="72232"/>
                    </a:lnTo>
                    <a:cubicBezTo>
                      <a:pt x="182401" y="72232"/>
                      <a:pt x="188907" y="78752"/>
                      <a:pt x="188907" y="86817"/>
                    </a:cubicBezTo>
                    <a:lnTo>
                      <a:pt x="188907" y="174328"/>
                    </a:lnTo>
                    <a:cubicBezTo>
                      <a:pt x="188907" y="182388"/>
                      <a:pt x="182401" y="188908"/>
                      <a:pt x="174361" y="188908"/>
                    </a:cubicBezTo>
                    <a:lnTo>
                      <a:pt x="72490" y="188908"/>
                    </a:lnTo>
                    <a:cubicBezTo>
                      <a:pt x="64450" y="188908"/>
                      <a:pt x="57944" y="182388"/>
                      <a:pt x="57944" y="174328"/>
                    </a:cubicBezTo>
                    <a:lnTo>
                      <a:pt x="57944" y="86817"/>
                    </a:lnTo>
                    <a:cubicBezTo>
                      <a:pt x="57944" y="78752"/>
                      <a:pt x="64450" y="72232"/>
                      <a:pt x="72490" y="72232"/>
                    </a:cubicBezTo>
                    <a:close/>
                    <a:moveTo>
                      <a:pt x="348258" y="29051"/>
                    </a:moveTo>
                    <a:lnTo>
                      <a:pt x="348258" y="87154"/>
                    </a:lnTo>
                    <a:lnTo>
                      <a:pt x="348215" y="87154"/>
                    </a:lnTo>
                    <a:cubicBezTo>
                      <a:pt x="348215" y="103172"/>
                      <a:pt x="361242" y="116205"/>
                      <a:pt x="377237" y="116205"/>
                    </a:cubicBezTo>
                    <a:lnTo>
                      <a:pt x="391747" y="116205"/>
                    </a:lnTo>
                    <a:cubicBezTo>
                      <a:pt x="391747" y="116205"/>
                      <a:pt x="435323" y="116205"/>
                      <a:pt x="435323" y="116205"/>
                    </a:cubicBezTo>
                    <a:close/>
                    <a:moveTo>
                      <a:pt x="43511" y="29051"/>
                    </a:moveTo>
                    <a:cubicBezTo>
                      <a:pt x="35492" y="29051"/>
                      <a:pt x="29000" y="35547"/>
                      <a:pt x="29000" y="43577"/>
                    </a:cubicBezTo>
                    <a:lnTo>
                      <a:pt x="29000" y="392192"/>
                    </a:lnTo>
                    <a:cubicBezTo>
                      <a:pt x="29000" y="400202"/>
                      <a:pt x="35492" y="406718"/>
                      <a:pt x="43511" y="406718"/>
                    </a:cubicBezTo>
                    <a:lnTo>
                      <a:pt x="420812" y="406718"/>
                    </a:lnTo>
                    <a:cubicBezTo>
                      <a:pt x="428830" y="406718"/>
                      <a:pt x="435323" y="400202"/>
                      <a:pt x="435323" y="392192"/>
                    </a:cubicBezTo>
                    <a:cubicBezTo>
                      <a:pt x="435323" y="392192"/>
                      <a:pt x="435323" y="130731"/>
                      <a:pt x="435323" y="130731"/>
                    </a:cubicBezTo>
                    <a:lnTo>
                      <a:pt x="391747" y="130731"/>
                    </a:lnTo>
                    <a:lnTo>
                      <a:pt x="377237" y="130731"/>
                    </a:lnTo>
                    <a:cubicBezTo>
                      <a:pt x="353202" y="130731"/>
                      <a:pt x="333704" y="111222"/>
                      <a:pt x="333704" y="87154"/>
                    </a:cubicBezTo>
                    <a:lnTo>
                      <a:pt x="333747" y="87154"/>
                    </a:lnTo>
                    <a:lnTo>
                      <a:pt x="333747" y="29051"/>
                    </a:lnTo>
                    <a:close/>
                    <a:moveTo>
                      <a:pt x="43511" y="0"/>
                    </a:moveTo>
                    <a:lnTo>
                      <a:pt x="348258" y="0"/>
                    </a:lnTo>
                    <a:cubicBezTo>
                      <a:pt x="355933" y="0"/>
                      <a:pt x="363328" y="3046"/>
                      <a:pt x="368767" y="8493"/>
                    </a:cubicBezTo>
                    <a:lnTo>
                      <a:pt x="455831" y="95647"/>
                    </a:lnTo>
                    <a:cubicBezTo>
                      <a:pt x="461270" y="101094"/>
                      <a:pt x="464323" y="108498"/>
                      <a:pt x="464323" y="116205"/>
                    </a:cubicBezTo>
                    <a:lnTo>
                      <a:pt x="464323" y="392192"/>
                    </a:lnTo>
                    <a:cubicBezTo>
                      <a:pt x="464323" y="416220"/>
                      <a:pt x="444803" y="435769"/>
                      <a:pt x="420812" y="435769"/>
                    </a:cubicBezTo>
                    <a:lnTo>
                      <a:pt x="43511" y="435769"/>
                    </a:lnTo>
                    <a:cubicBezTo>
                      <a:pt x="19520" y="435769"/>
                      <a:pt x="0" y="416220"/>
                      <a:pt x="0" y="392192"/>
                    </a:cubicBezTo>
                    <a:lnTo>
                      <a:pt x="0" y="43577"/>
                    </a:lnTo>
                    <a:cubicBezTo>
                      <a:pt x="0" y="19529"/>
                      <a:pt x="19520" y="0"/>
                      <a:pt x="435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D5C9210-CF85-4F4B-942F-64B302655C30}"/>
                </a:ext>
              </a:extLst>
            </p:cNvPr>
            <p:cNvGrpSpPr/>
            <p:nvPr/>
          </p:nvGrpSpPr>
          <p:grpSpPr>
            <a:xfrm>
              <a:off x="4773002" y="4585396"/>
              <a:ext cx="637306" cy="637308"/>
              <a:chOff x="4773002" y="4585396"/>
              <a:chExt cx="637306" cy="637308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B5368FE-3CB6-4B36-8E75-782033F782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3002" y="4585396"/>
                <a:ext cx="637306" cy="63730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PA_任意多边形 38">
                <a:extLst>
                  <a:ext uri="{FF2B5EF4-FFF2-40B4-BE49-F238E27FC236}">
                    <a16:creationId xmlns:a16="http://schemas.microsoft.com/office/drawing/2014/main" id="{9B8D87E4-8C76-46C2-93DB-6595DEE31F05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969178" y="4761221"/>
                <a:ext cx="263098" cy="255456"/>
              </a:xfrm>
              <a:custGeom>
                <a:avLst/>
                <a:gdLst>
                  <a:gd name="connsiteX0" fmla="*/ 261540 w 464338"/>
                  <a:gd name="connsiteY0" fmla="*/ 246856 h 450850"/>
                  <a:gd name="connsiteX1" fmla="*/ 290512 w 464338"/>
                  <a:gd name="connsiteY1" fmla="*/ 276225 h 450850"/>
                  <a:gd name="connsiteX2" fmla="*/ 261540 w 464338"/>
                  <a:gd name="connsiteY2" fmla="*/ 305592 h 450850"/>
                  <a:gd name="connsiteX3" fmla="*/ 232568 w 464338"/>
                  <a:gd name="connsiteY3" fmla="*/ 276225 h 450850"/>
                  <a:gd name="connsiteX4" fmla="*/ 261540 w 464338"/>
                  <a:gd name="connsiteY4" fmla="*/ 246856 h 450850"/>
                  <a:gd name="connsiteX5" fmla="*/ 419120 w 464338"/>
                  <a:gd name="connsiteY5" fmla="*/ 213403 h 450850"/>
                  <a:gd name="connsiteX6" fmla="*/ 418654 w 464338"/>
                  <a:gd name="connsiteY6" fmla="*/ 214300 h 450850"/>
                  <a:gd name="connsiteX7" fmla="*/ 415019 w 464338"/>
                  <a:gd name="connsiteY7" fmla="*/ 221000 h 450850"/>
                  <a:gd name="connsiteX8" fmla="*/ 391786 w 464338"/>
                  <a:gd name="connsiteY8" fmla="*/ 232689 h 450850"/>
                  <a:gd name="connsiteX9" fmla="*/ 261191 w 464338"/>
                  <a:gd name="connsiteY9" fmla="*/ 232689 h 450850"/>
                  <a:gd name="connsiteX10" fmla="*/ 217652 w 464338"/>
                  <a:gd name="connsiteY10" fmla="*/ 276313 h 450850"/>
                  <a:gd name="connsiteX11" fmla="*/ 261191 w 464338"/>
                  <a:gd name="connsiteY11" fmla="*/ 319958 h 450850"/>
                  <a:gd name="connsiteX12" fmla="*/ 410319 w 464338"/>
                  <a:gd name="connsiteY12" fmla="*/ 319958 h 450850"/>
                  <a:gd name="connsiteX13" fmla="*/ 435303 w 464338"/>
                  <a:gd name="connsiteY13" fmla="*/ 261765 h 450850"/>
                  <a:gd name="connsiteX14" fmla="*/ 419120 w 464338"/>
                  <a:gd name="connsiteY14" fmla="*/ 213403 h 450850"/>
                  <a:gd name="connsiteX15" fmla="*/ 29019 w 464338"/>
                  <a:gd name="connsiteY15" fmla="*/ 141642 h 450850"/>
                  <a:gd name="connsiteX16" fmla="*/ 29019 w 464338"/>
                  <a:gd name="connsiteY16" fmla="*/ 370845 h 450850"/>
                  <a:gd name="connsiteX17" fmla="*/ 79807 w 464338"/>
                  <a:gd name="connsiteY17" fmla="*/ 421754 h 450850"/>
                  <a:gd name="connsiteX18" fmla="*/ 340998 w 464338"/>
                  <a:gd name="connsiteY18" fmla="*/ 421754 h 450850"/>
                  <a:gd name="connsiteX19" fmla="*/ 391786 w 464338"/>
                  <a:gd name="connsiteY19" fmla="*/ 370845 h 450850"/>
                  <a:gd name="connsiteX20" fmla="*/ 391786 w 464338"/>
                  <a:gd name="connsiteY20" fmla="*/ 349033 h 450850"/>
                  <a:gd name="connsiteX21" fmla="*/ 261191 w 464338"/>
                  <a:gd name="connsiteY21" fmla="*/ 349033 h 450850"/>
                  <a:gd name="connsiteX22" fmla="*/ 188633 w 464338"/>
                  <a:gd name="connsiteY22" fmla="*/ 276313 h 450850"/>
                  <a:gd name="connsiteX23" fmla="*/ 261191 w 464338"/>
                  <a:gd name="connsiteY23" fmla="*/ 203592 h 450850"/>
                  <a:gd name="connsiteX24" fmla="*/ 391786 w 464338"/>
                  <a:gd name="connsiteY24" fmla="*/ 203592 h 450850"/>
                  <a:gd name="connsiteX25" fmla="*/ 391786 w 464338"/>
                  <a:gd name="connsiteY25" fmla="*/ 174517 h 450850"/>
                  <a:gd name="connsiteX26" fmla="*/ 377266 w 464338"/>
                  <a:gd name="connsiteY26" fmla="*/ 159969 h 450850"/>
                  <a:gd name="connsiteX27" fmla="*/ 319228 w 464338"/>
                  <a:gd name="connsiteY27" fmla="*/ 159969 h 450850"/>
                  <a:gd name="connsiteX28" fmla="*/ 79807 w 464338"/>
                  <a:gd name="connsiteY28" fmla="*/ 159969 h 450850"/>
                  <a:gd name="connsiteX29" fmla="*/ 29019 w 464338"/>
                  <a:gd name="connsiteY29" fmla="*/ 141642 h 450850"/>
                  <a:gd name="connsiteX30" fmla="*/ 58016 w 464338"/>
                  <a:gd name="connsiteY30" fmla="*/ 116345 h 450850"/>
                  <a:gd name="connsiteX31" fmla="*/ 58016 w 464338"/>
                  <a:gd name="connsiteY31" fmla="*/ 125800 h 450850"/>
                  <a:gd name="connsiteX32" fmla="*/ 79807 w 464338"/>
                  <a:gd name="connsiteY32" fmla="*/ 130872 h 450850"/>
                  <a:gd name="connsiteX33" fmla="*/ 319228 w 464338"/>
                  <a:gd name="connsiteY33" fmla="*/ 130872 h 450850"/>
                  <a:gd name="connsiteX34" fmla="*/ 362745 w 464338"/>
                  <a:gd name="connsiteY34" fmla="*/ 130872 h 450850"/>
                  <a:gd name="connsiteX35" fmla="*/ 362745 w 464338"/>
                  <a:gd name="connsiteY35" fmla="*/ 116345 h 450850"/>
                  <a:gd name="connsiteX36" fmla="*/ 58016 w 464338"/>
                  <a:gd name="connsiteY36" fmla="*/ 116345 h 450850"/>
                  <a:gd name="connsiteX37" fmla="*/ 58016 w 464338"/>
                  <a:gd name="connsiteY37" fmla="*/ 87248 h 450850"/>
                  <a:gd name="connsiteX38" fmla="*/ 58016 w 464338"/>
                  <a:gd name="connsiteY38" fmla="*/ 101796 h 450850"/>
                  <a:gd name="connsiteX39" fmla="*/ 362745 w 464338"/>
                  <a:gd name="connsiteY39" fmla="*/ 101796 h 450850"/>
                  <a:gd name="connsiteX40" fmla="*/ 362745 w 464338"/>
                  <a:gd name="connsiteY40" fmla="*/ 87248 h 450850"/>
                  <a:gd name="connsiteX41" fmla="*/ 58016 w 464338"/>
                  <a:gd name="connsiteY41" fmla="*/ 58172 h 450850"/>
                  <a:gd name="connsiteX42" fmla="*/ 58016 w 464338"/>
                  <a:gd name="connsiteY42" fmla="*/ 72700 h 450850"/>
                  <a:gd name="connsiteX43" fmla="*/ 362745 w 464338"/>
                  <a:gd name="connsiteY43" fmla="*/ 72700 h 450850"/>
                  <a:gd name="connsiteX44" fmla="*/ 362745 w 464338"/>
                  <a:gd name="connsiteY44" fmla="*/ 58172 h 450850"/>
                  <a:gd name="connsiteX45" fmla="*/ 79807 w 464338"/>
                  <a:gd name="connsiteY45" fmla="*/ 29076 h 450850"/>
                  <a:gd name="connsiteX46" fmla="*/ 29019 w 464338"/>
                  <a:gd name="connsiteY46" fmla="*/ 79984 h 450850"/>
                  <a:gd name="connsiteX47" fmla="*/ 43517 w 464338"/>
                  <a:gd name="connsiteY47" fmla="*/ 115510 h 450850"/>
                  <a:gd name="connsiteX48" fmla="*/ 43517 w 464338"/>
                  <a:gd name="connsiteY48" fmla="*/ 87248 h 450850"/>
                  <a:gd name="connsiteX49" fmla="*/ 43517 w 464338"/>
                  <a:gd name="connsiteY49" fmla="*/ 58172 h 450850"/>
                  <a:gd name="connsiteX50" fmla="*/ 58016 w 464338"/>
                  <a:gd name="connsiteY50" fmla="*/ 43624 h 450850"/>
                  <a:gd name="connsiteX51" fmla="*/ 362745 w 464338"/>
                  <a:gd name="connsiteY51" fmla="*/ 43624 h 450850"/>
                  <a:gd name="connsiteX52" fmla="*/ 377266 w 464338"/>
                  <a:gd name="connsiteY52" fmla="*/ 58172 h 450850"/>
                  <a:gd name="connsiteX53" fmla="*/ 377266 w 464338"/>
                  <a:gd name="connsiteY53" fmla="*/ 87248 h 450850"/>
                  <a:gd name="connsiteX54" fmla="*/ 377266 w 464338"/>
                  <a:gd name="connsiteY54" fmla="*/ 116345 h 450850"/>
                  <a:gd name="connsiteX55" fmla="*/ 377266 w 464338"/>
                  <a:gd name="connsiteY55" fmla="*/ 130872 h 450850"/>
                  <a:gd name="connsiteX56" fmla="*/ 391786 w 464338"/>
                  <a:gd name="connsiteY56" fmla="*/ 133544 h 450850"/>
                  <a:gd name="connsiteX57" fmla="*/ 391786 w 464338"/>
                  <a:gd name="connsiteY57" fmla="*/ 87248 h 450850"/>
                  <a:gd name="connsiteX58" fmla="*/ 391786 w 464338"/>
                  <a:gd name="connsiteY58" fmla="*/ 79984 h 450850"/>
                  <a:gd name="connsiteX59" fmla="*/ 391786 w 464338"/>
                  <a:gd name="connsiteY59" fmla="*/ 43624 h 450850"/>
                  <a:gd name="connsiteX60" fmla="*/ 377266 w 464338"/>
                  <a:gd name="connsiteY60" fmla="*/ 29076 h 450850"/>
                  <a:gd name="connsiteX61" fmla="*/ 319228 w 464338"/>
                  <a:gd name="connsiteY61" fmla="*/ 29076 h 450850"/>
                  <a:gd name="connsiteX62" fmla="*/ 79807 w 464338"/>
                  <a:gd name="connsiteY62" fmla="*/ 0 h 450850"/>
                  <a:gd name="connsiteX63" fmla="*/ 319228 w 464338"/>
                  <a:gd name="connsiteY63" fmla="*/ 0 h 450850"/>
                  <a:gd name="connsiteX64" fmla="*/ 377266 w 464338"/>
                  <a:gd name="connsiteY64" fmla="*/ 0 h 450850"/>
                  <a:gd name="connsiteX65" fmla="*/ 420805 w 464338"/>
                  <a:gd name="connsiteY65" fmla="*/ 43624 h 450850"/>
                  <a:gd name="connsiteX66" fmla="*/ 420805 w 464338"/>
                  <a:gd name="connsiteY66" fmla="*/ 79984 h 450850"/>
                  <a:gd name="connsiteX67" fmla="*/ 420805 w 464338"/>
                  <a:gd name="connsiteY67" fmla="*/ 87248 h 450850"/>
                  <a:gd name="connsiteX68" fmla="*/ 420805 w 464338"/>
                  <a:gd name="connsiteY68" fmla="*/ 174517 h 450850"/>
                  <a:gd name="connsiteX69" fmla="*/ 420827 w 464338"/>
                  <a:gd name="connsiteY69" fmla="*/ 174517 h 450850"/>
                  <a:gd name="connsiteX70" fmla="*/ 420827 w 464338"/>
                  <a:gd name="connsiteY70" fmla="*/ 349033 h 450850"/>
                  <a:gd name="connsiteX71" fmla="*/ 420805 w 464338"/>
                  <a:gd name="connsiteY71" fmla="*/ 349033 h 450850"/>
                  <a:gd name="connsiteX72" fmla="*/ 420805 w 464338"/>
                  <a:gd name="connsiteY72" fmla="*/ 370845 h 450850"/>
                  <a:gd name="connsiteX73" fmla="*/ 340998 w 464338"/>
                  <a:gd name="connsiteY73" fmla="*/ 450850 h 450850"/>
                  <a:gd name="connsiteX74" fmla="*/ 79807 w 464338"/>
                  <a:gd name="connsiteY74" fmla="*/ 450850 h 450850"/>
                  <a:gd name="connsiteX75" fmla="*/ 0 w 464338"/>
                  <a:gd name="connsiteY75" fmla="*/ 370845 h 450850"/>
                  <a:gd name="connsiteX76" fmla="*/ 0 w 464338"/>
                  <a:gd name="connsiteY76" fmla="*/ 79984 h 450850"/>
                  <a:gd name="connsiteX77" fmla="*/ 79807 w 464338"/>
                  <a:gd name="connsiteY77" fmla="*/ 0 h 45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464338" h="450850">
                    <a:moveTo>
                      <a:pt x="261540" y="246856"/>
                    </a:moveTo>
                    <a:cubicBezTo>
                      <a:pt x="277531" y="246856"/>
                      <a:pt x="290512" y="260021"/>
                      <a:pt x="290512" y="276225"/>
                    </a:cubicBezTo>
                    <a:cubicBezTo>
                      <a:pt x="290512" y="292427"/>
                      <a:pt x="277531" y="305592"/>
                      <a:pt x="261540" y="305592"/>
                    </a:cubicBezTo>
                    <a:cubicBezTo>
                      <a:pt x="245546" y="305592"/>
                      <a:pt x="232568" y="292427"/>
                      <a:pt x="232568" y="276225"/>
                    </a:cubicBezTo>
                    <a:cubicBezTo>
                      <a:pt x="232568" y="260021"/>
                      <a:pt x="245546" y="246856"/>
                      <a:pt x="261540" y="246856"/>
                    </a:cubicBezTo>
                    <a:close/>
                    <a:moveTo>
                      <a:pt x="419120" y="213403"/>
                    </a:moveTo>
                    <a:cubicBezTo>
                      <a:pt x="419009" y="213716"/>
                      <a:pt x="418765" y="213966"/>
                      <a:pt x="418654" y="214300"/>
                    </a:cubicBezTo>
                    <a:cubicBezTo>
                      <a:pt x="417701" y="216680"/>
                      <a:pt x="416526" y="218976"/>
                      <a:pt x="415019" y="221000"/>
                    </a:cubicBezTo>
                    <a:cubicBezTo>
                      <a:pt x="409610" y="228222"/>
                      <a:pt x="400742" y="232564"/>
                      <a:pt x="391786" y="232689"/>
                    </a:cubicBezTo>
                    <a:lnTo>
                      <a:pt x="261191" y="232689"/>
                    </a:lnTo>
                    <a:cubicBezTo>
                      <a:pt x="237182" y="232689"/>
                      <a:pt x="217652" y="252268"/>
                      <a:pt x="217652" y="276313"/>
                    </a:cubicBezTo>
                    <a:cubicBezTo>
                      <a:pt x="217652" y="300379"/>
                      <a:pt x="237182" y="319958"/>
                      <a:pt x="261191" y="319958"/>
                    </a:cubicBezTo>
                    <a:lnTo>
                      <a:pt x="410319" y="319958"/>
                    </a:lnTo>
                    <a:cubicBezTo>
                      <a:pt x="426303" y="304888"/>
                      <a:pt x="435303" y="284140"/>
                      <a:pt x="435303" y="261765"/>
                    </a:cubicBezTo>
                    <a:cubicBezTo>
                      <a:pt x="435303" y="243918"/>
                      <a:pt x="429561" y="227095"/>
                      <a:pt x="419120" y="213403"/>
                    </a:cubicBezTo>
                    <a:close/>
                    <a:moveTo>
                      <a:pt x="29019" y="141642"/>
                    </a:moveTo>
                    <a:lnTo>
                      <a:pt x="29019" y="370845"/>
                    </a:lnTo>
                    <a:cubicBezTo>
                      <a:pt x="29019" y="398961"/>
                      <a:pt x="51742" y="421754"/>
                      <a:pt x="79807" y="421754"/>
                    </a:cubicBezTo>
                    <a:lnTo>
                      <a:pt x="340998" y="421754"/>
                    </a:lnTo>
                    <a:cubicBezTo>
                      <a:pt x="369041" y="421754"/>
                      <a:pt x="391786" y="398961"/>
                      <a:pt x="391786" y="370845"/>
                    </a:cubicBezTo>
                    <a:cubicBezTo>
                      <a:pt x="391786" y="370845"/>
                      <a:pt x="391786" y="349033"/>
                      <a:pt x="391786" y="349033"/>
                    </a:cubicBezTo>
                    <a:lnTo>
                      <a:pt x="261191" y="349033"/>
                    </a:lnTo>
                    <a:cubicBezTo>
                      <a:pt x="221110" y="349033"/>
                      <a:pt x="188633" y="316493"/>
                      <a:pt x="188633" y="276313"/>
                    </a:cubicBezTo>
                    <a:cubicBezTo>
                      <a:pt x="188633" y="236154"/>
                      <a:pt x="221110" y="203592"/>
                      <a:pt x="261191" y="203592"/>
                    </a:cubicBezTo>
                    <a:lnTo>
                      <a:pt x="391786" y="203592"/>
                    </a:lnTo>
                    <a:lnTo>
                      <a:pt x="391786" y="174517"/>
                    </a:lnTo>
                    <a:cubicBezTo>
                      <a:pt x="391786" y="166481"/>
                      <a:pt x="385269" y="159969"/>
                      <a:pt x="377266" y="159969"/>
                    </a:cubicBezTo>
                    <a:lnTo>
                      <a:pt x="319228" y="159969"/>
                    </a:lnTo>
                    <a:lnTo>
                      <a:pt x="79807" y="159969"/>
                    </a:lnTo>
                    <a:cubicBezTo>
                      <a:pt x="60521" y="159969"/>
                      <a:pt x="42808" y="153081"/>
                      <a:pt x="29019" y="141642"/>
                    </a:cubicBezTo>
                    <a:close/>
                    <a:moveTo>
                      <a:pt x="58016" y="116345"/>
                    </a:moveTo>
                    <a:lnTo>
                      <a:pt x="58016" y="125800"/>
                    </a:lnTo>
                    <a:cubicBezTo>
                      <a:pt x="64644" y="128973"/>
                      <a:pt x="71960" y="130872"/>
                      <a:pt x="79807" y="130872"/>
                    </a:cubicBezTo>
                    <a:lnTo>
                      <a:pt x="319228" y="130872"/>
                    </a:lnTo>
                    <a:lnTo>
                      <a:pt x="362745" y="130872"/>
                    </a:lnTo>
                    <a:lnTo>
                      <a:pt x="362745" y="116345"/>
                    </a:lnTo>
                    <a:cubicBezTo>
                      <a:pt x="362745" y="116345"/>
                      <a:pt x="58016" y="116345"/>
                      <a:pt x="58016" y="116345"/>
                    </a:cubicBezTo>
                    <a:close/>
                    <a:moveTo>
                      <a:pt x="58016" y="87248"/>
                    </a:moveTo>
                    <a:lnTo>
                      <a:pt x="58016" y="101796"/>
                    </a:lnTo>
                    <a:lnTo>
                      <a:pt x="362745" y="101796"/>
                    </a:lnTo>
                    <a:cubicBezTo>
                      <a:pt x="362745" y="101796"/>
                      <a:pt x="362745" y="87248"/>
                      <a:pt x="362745" y="87248"/>
                    </a:cubicBezTo>
                    <a:close/>
                    <a:moveTo>
                      <a:pt x="58016" y="58172"/>
                    </a:moveTo>
                    <a:lnTo>
                      <a:pt x="58016" y="72700"/>
                    </a:lnTo>
                    <a:lnTo>
                      <a:pt x="362745" y="72700"/>
                    </a:lnTo>
                    <a:cubicBezTo>
                      <a:pt x="362745" y="72700"/>
                      <a:pt x="362745" y="58172"/>
                      <a:pt x="362745" y="58172"/>
                    </a:cubicBezTo>
                    <a:close/>
                    <a:moveTo>
                      <a:pt x="79807" y="29076"/>
                    </a:moveTo>
                    <a:cubicBezTo>
                      <a:pt x="51742" y="29076"/>
                      <a:pt x="29019" y="51869"/>
                      <a:pt x="29019" y="79984"/>
                    </a:cubicBezTo>
                    <a:cubicBezTo>
                      <a:pt x="29019" y="93823"/>
                      <a:pt x="34561" y="106326"/>
                      <a:pt x="43517" y="115510"/>
                    </a:cubicBezTo>
                    <a:lnTo>
                      <a:pt x="43517" y="87248"/>
                    </a:lnTo>
                    <a:lnTo>
                      <a:pt x="43517" y="58172"/>
                    </a:lnTo>
                    <a:cubicBezTo>
                      <a:pt x="43517" y="50116"/>
                      <a:pt x="50013" y="43624"/>
                      <a:pt x="58016" y="43624"/>
                    </a:cubicBezTo>
                    <a:lnTo>
                      <a:pt x="362745" y="43624"/>
                    </a:lnTo>
                    <a:cubicBezTo>
                      <a:pt x="370748" y="43624"/>
                      <a:pt x="377266" y="50116"/>
                      <a:pt x="377266" y="58172"/>
                    </a:cubicBezTo>
                    <a:lnTo>
                      <a:pt x="377266" y="87248"/>
                    </a:lnTo>
                    <a:lnTo>
                      <a:pt x="377266" y="116345"/>
                    </a:lnTo>
                    <a:lnTo>
                      <a:pt x="377266" y="130872"/>
                    </a:lnTo>
                    <a:cubicBezTo>
                      <a:pt x="382387" y="130872"/>
                      <a:pt x="387197" y="131936"/>
                      <a:pt x="391786" y="133544"/>
                    </a:cubicBezTo>
                    <a:lnTo>
                      <a:pt x="391786" y="87248"/>
                    </a:lnTo>
                    <a:lnTo>
                      <a:pt x="391786" y="79984"/>
                    </a:lnTo>
                    <a:lnTo>
                      <a:pt x="391786" y="43624"/>
                    </a:lnTo>
                    <a:cubicBezTo>
                      <a:pt x="391786" y="35588"/>
                      <a:pt x="385269" y="29076"/>
                      <a:pt x="377266" y="29076"/>
                    </a:cubicBezTo>
                    <a:lnTo>
                      <a:pt x="319228" y="29076"/>
                    </a:lnTo>
                    <a:close/>
                    <a:moveTo>
                      <a:pt x="79807" y="0"/>
                    </a:moveTo>
                    <a:lnTo>
                      <a:pt x="319228" y="0"/>
                    </a:lnTo>
                    <a:lnTo>
                      <a:pt x="377266" y="0"/>
                    </a:lnTo>
                    <a:cubicBezTo>
                      <a:pt x="401296" y="0"/>
                      <a:pt x="420805" y="19516"/>
                      <a:pt x="420805" y="43624"/>
                    </a:cubicBezTo>
                    <a:lnTo>
                      <a:pt x="420805" y="79984"/>
                    </a:lnTo>
                    <a:lnTo>
                      <a:pt x="420805" y="87248"/>
                    </a:lnTo>
                    <a:lnTo>
                      <a:pt x="420805" y="174517"/>
                    </a:lnTo>
                    <a:lnTo>
                      <a:pt x="420827" y="174517"/>
                    </a:lnTo>
                    <a:cubicBezTo>
                      <a:pt x="478842" y="218162"/>
                      <a:pt x="478842" y="305388"/>
                      <a:pt x="420827" y="349033"/>
                    </a:cubicBezTo>
                    <a:lnTo>
                      <a:pt x="420805" y="349033"/>
                    </a:lnTo>
                    <a:lnTo>
                      <a:pt x="420805" y="370845"/>
                    </a:lnTo>
                    <a:cubicBezTo>
                      <a:pt x="420805" y="414949"/>
                      <a:pt x="384980" y="450850"/>
                      <a:pt x="340998" y="450850"/>
                    </a:cubicBezTo>
                    <a:lnTo>
                      <a:pt x="79807" y="450850"/>
                    </a:lnTo>
                    <a:cubicBezTo>
                      <a:pt x="35780" y="450850"/>
                      <a:pt x="0" y="414949"/>
                      <a:pt x="0" y="370845"/>
                    </a:cubicBezTo>
                    <a:lnTo>
                      <a:pt x="0" y="79984"/>
                    </a:lnTo>
                    <a:cubicBezTo>
                      <a:pt x="0" y="35880"/>
                      <a:pt x="35780" y="0"/>
                      <a:pt x="798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BC1395C-F125-4686-BB91-418E2FECBC6A}"/>
                </a:ext>
              </a:extLst>
            </p:cNvPr>
            <p:cNvGrpSpPr/>
            <p:nvPr/>
          </p:nvGrpSpPr>
          <p:grpSpPr>
            <a:xfrm>
              <a:off x="6566134" y="4876800"/>
              <a:ext cx="637306" cy="637308"/>
              <a:chOff x="6566134" y="4876800"/>
              <a:chExt cx="637306" cy="637308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AB99E42-9DEE-4F3F-894A-FD07B2F0C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66134" y="4876800"/>
                <a:ext cx="637306" cy="637308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PA_任意多边形 40">
                <a:extLst>
                  <a:ext uri="{FF2B5EF4-FFF2-40B4-BE49-F238E27FC236}">
                    <a16:creationId xmlns:a16="http://schemas.microsoft.com/office/drawing/2014/main" id="{5D18F330-B05A-4297-A755-37F797E99209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753242" y="5088414"/>
                <a:ext cx="263090" cy="214078"/>
              </a:xfrm>
              <a:custGeom>
                <a:avLst/>
                <a:gdLst>
                  <a:gd name="connsiteX0" fmla="*/ 348258 w 464323"/>
                  <a:gd name="connsiteY0" fmla="*/ 290628 h 377825"/>
                  <a:gd name="connsiteX1" fmla="*/ 319237 w 464323"/>
                  <a:gd name="connsiteY1" fmla="*/ 319682 h 377825"/>
                  <a:gd name="connsiteX2" fmla="*/ 348258 w 464323"/>
                  <a:gd name="connsiteY2" fmla="*/ 348754 h 377825"/>
                  <a:gd name="connsiteX3" fmla="*/ 377279 w 464323"/>
                  <a:gd name="connsiteY3" fmla="*/ 319682 h 377825"/>
                  <a:gd name="connsiteX4" fmla="*/ 348258 w 464323"/>
                  <a:gd name="connsiteY4" fmla="*/ 290628 h 377825"/>
                  <a:gd name="connsiteX5" fmla="*/ 159618 w 464323"/>
                  <a:gd name="connsiteY5" fmla="*/ 290628 h 377825"/>
                  <a:gd name="connsiteX6" fmla="*/ 130597 w 464323"/>
                  <a:gd name="connsiteY6" fmla="*/ 319682 h 377825"/>
                  <a:gd name="connsiteX7" fmla="*/ 159618 w 464323"/>
                  <a:gd name="connsiteY7" fmla="*/ 348754 h 377825"/>
                  <a:gd name="connsiteX8" fmla="*/ 188640 w 464323"/>
                  <a:gd name="connsiteY8" fmla="*/ 319682 h 377825"/>
                  <a:gd name="connsiteX9" fmla="*/ 159618 w 464323"/>
                  <a:gd name="connsiteY9" fmla="*/ 290628 h 377825"/>
                  <a:gd name="connsiteX10" fmla="*/ 333640 w 464323"/>
                  <a:gd name="connsiteY10" fmla="*/ 130472 h 377825"/>
                  <a:gd name="connsiteX11" fmla="*/ 333640 w 464323"/>
                  <a:gd name="connsiteY11" fmla="*/ 217983 h 377825"/>
                  <a:gd name="connsiteX12" fmla="*/ 391845 w 464323"/>
                  <a:gd name="connsiteY12" fmla="*/ 217983 h 377825"/>
                  <a:gd name="connsiteX13" fmla="*/ 391845 w 464323"/>
                  <a:gd name="connsiteY13" fmla="*/ 196105 h 377825"/>
                  <a:gd name="connsiteX14" fmla="*/ 348192 w 464323"/>
                  <a:gd name="connsiteY14" fmla="*/ 130472 h 377825"/>
                  <a:gd name="connsiteX15" fmla="*/ 333640 w 464323"/>
                  <a:gd name="connsiteY15" fmla="*/ 115887 h 377825"/>
                  <a:gd name="connsiteX16" fmla="*/ 348192 w 464323"/>
                  <a:gd name="connsiteY16" fmla="*/ 115887 h 377825"/>
                  <a:gd name="connsiteX17" fmla="*/ 360299 w 464323"/>
                  <a:gd name="connsiteY17" fmla="*/ 122380 h 377825"/>
                  <a:gd name="connsiteX18" fmla="*/ 403955 w 464323"/>
                  <a:gd name="connsiteY18" fmla="*/ 188013 h 377825"/>
                  <a:gd name="connsiteX19" fmla="*/ 406401 w 464323"/>
                  <a:gd name="connsiteY19" fmla="*/ 196105 h 377825"/>
                  <a:gd name="connsiteX20" fmla="*/ 406401 w 464323"/>
                  <a:gd name="connsiteY20" fmla="*/ 217983 h 377825"/>
                  <a:gd name="connsiteX21" fmla="*/ 391845 w 464323"/>
                  <a:gd name="connsiteY21" fmla="*/ 232563 h 377825"/>
                  <a:gd name="connsiteX22" fmla="*/ 333640 w 464323"/>
                  <a:gd name="connsiteY22" fmla="*/ 232563 h 377825"/>
                  <a:gd name="connsiteX23" fmla="*/ 319088 w 464323"/>
                  <a:gd name="connsiteY23" fmla="*/ 217983 h 377825"/>
                  <a:gd name="connsiteX24" fmla="*/ 319088 w 464323"/>
                  <a:gd name="connsiteY24" fmla="*/ 130472 h 377825"/>
                  <a:gd name="connsiteX25" fmla="*/ 333640 w 464323"/>
                  <a:gd name="connsiteY25" fmla="*/ 115887 h 377825"/>
                  <a:gd name="connsiteX26" fmla="*/ 304726 w 464323"/>
                  <a:gd name="connsiteY26" fmla="*/ 101716 h 377825"/>
                  <a:gd name="connsiteX27" fmla="*/ 304726 w 464323"/>
                  <a:gd name="connsiteY27" fmla="*/ 203431 h 377825"/>
                  <a:gd name="connsiteX28" fmla="*/ 261193 w 464323"/>
                  <a:gd name="connsiteY28" fmla="*/ 247038 h 377825"/>
                  <a:gd name="connsiteX29" fmla="*/ 72554 w 464323"/>
                  <a:gd name="connsiteY29" fmla="*/ 247038 h 377825"/>
                  <a:gd name="connsiteX30" fmla="*/ 72554 w 464323"/>
                  <a:gd name="connsiteY30" fmla="*/ 290628 h 377825"/>
                  <a:gd name="connsiteX31" fmla="*/ 87065 w 464323"/>
                  <a:gd name="connsiteY31" fmla="*/ 305164 h 377825"/>
                  <a:gd name="connsiteX32" fmla="*/ 103617 w 464323"/>
                  <a:gd name="connsiteY32" fmla="*/ 305164 h 377825"/>
                  <a:gd name="connsiteX33" fmla="*/ 159618 w 464323"/>
                  <a:gd name="connsiteY33" fmla="*/ 261557 h 377825"/>
                  <a:gd name="connsiteX34" fmla="*/ 215597 w 464323"/>
                  <a:gd name="connsiteY34" fmla="*/ 305164 h 377825"/>
                  <a:gd name="connsiteX35" fmla="*/ 292257 w 464323"/>
                  <a:gd name="connsiteY35" fmla="*/ 305164 h 377825"/>
                  <a:gd name="connsiteX36" fmla="*/ 348258 w 464323"/>
                  <a:gd name="connsiteY36" fmla="*/ 261557 h 377825"/>
                  <a:gd name="connsiteX37" fmla="*/ 404216 w 464323"/>
                  <a:gd name="connsiteY37" fmla="*/ 305164 h 377825"/>
                  <a:gd name="connsiteX38" fmla="*/ 420812 w 464323"/>
                  <a:gd name="connsiteY38" fmla="*/ 305164 h 377825"/>
                  <a:gd name="connsiteX39" fmla="*/ 435323 w 464323"/>
                  <a:gd name="connsiteY39" fmla="*/ 290628 h 377825"/>
                  <a:gd name="connsiteX40" fmla="*/ 435323 w 464323"/>
                  <a:gd name="connsiteY40" fmla="*/ 203431 h 377825"/>
                  <a:gd name="connsiteX41" fmla="*/ 432872 w 464323"/>
                  <a:gd name="connsiteY41" fmla="*/ 195367 h 377825"/>
                  <a:gd name="connsiteX42" fmla="*/ 374829 w 464323"/>
                  <a:gd name="connsiteY42" fmla="*/ 108188 h 377825"/>
                  <a:gd name="connsiteX43" fmla="*/ 362769 w 464323"/>
                  <a:gd name="connsiteY43" fmla="*/ 101716 h 377825"/>
                  <a:gd name="connsiteX44" fmla="*/ 43511 w 464323"/>
                  <a:gd name="connsiteY44" fmla="*/ 29054 h 377825"/>
                  <a:gd name="connsiteX45" fmla="*/ 29000 w 464323"/>
                  <a:gd name="connsiteY45" fmla="*/ 43590 h 377825"/>
                  <a:gd name="connsiteX46" fmla="*/ 29000 w 464323"/>
                  <a:gd name="connsiteY46" fmla="*/ 203431 h 377825"/>
                  <a:gd name="connsiteX47" fmla="*/ 43511 w 464323"/>
                  <a:gd name="connsiteY47" fmla="*/ 217967 h 377825"/>
                  <a:gd name="connsiteX48" fmla="*/ 261193 w 464323"/>
                  <a:gd name="connsiteY48" fmla="*/ 217967 h 377825"/>
                  <a:gd name="connsiteX49" fmla="*/ 275704 w 464323"/>
                  <a:gd name="connsiteY49" fmla="*/ 203431 h 377825"/>
                  <a:gd name="connsiteX50" fmla="*/ 275704 w 464323"/>
                  <a:gd name="connsiteY50" fmla="*/ 101716 h 377825"/>
                  <a:gd name="connsiteX51" fmla="*/ 275704 w 464323"/>
                  <a:gd name="connsiteY51" fmla="*/ 72644 h 377825"/>
                  <a:gd name="connsiteX52" fmla="*/ 275704 w 464323"/>
                  <a:gd name="connsiteY52" fmla="*/ 43590 h 377825"/>
                  <a:gd name="connsiteX53" fmla="*/ 261193 w 464323"/>
                  <a:gd name="connsiteY53" fmla="*/ 29054 h 377825"/>
                  <a:gd name="connsiteX54" fmla="*/ 43511 w 464323"/>
                  <a:gd name="connsiteY54" fmla="*/ 0 h 377825"/>
                  <a:gd name="connsiteX55" fmla="*/ 261193 w 464323"/>
                  <a:gd name="connsiteY55" fmla="*/ 0 h 377825"/>
                  <a:gd name="connsiteX56" fmla="*/ 304726 w 464323"/>
                  <a:gd name="connsiteY56" fmla="*/ 43590 h 377825"/>
                  <a:gd name="connsiteX57" fmla="*/ 304726 w 464323"/>
                  <a:gd name="connsiteY57" fmla="*/ 72644 h 377825"/>
                  <a:gd name="connsiteX58" fmla="*/ 362769 w 464323"/>
                  <a:gd name="connsiteY58" fmla="*/ 72644 h 377825"/>
                  <a:gd name="connsiteX59" fmla="*/ 398970 w 464323"/>
                  <a:gd name="connsiteY59" fmla="*/ 92060 h 377825"/>
                  <a:gd name="connsiteX60" fmla="*/ 457013 w 464323"/>
                  <a:gd name="connsiteY60" fmla="*/ 179257 h 377825"/>
                  <a:gd name="connsiteX61" fmla="*/ 464323 w 464323"/>
                  <a:gd name="connsiteY61" fmla="*/ 203431 h 377825"/>
                  <a:gd name="connsiteX62" fmla="*/ 464323 w 464323"/>
                  <a:gd name="connsiteY62" fmla="*/ 290628 h 377825"/>
                  <a:gd name="connsiteX63" fmla="*/ 420812 w 464323"/>
                  <a:gd name="connsiteY63" fmla="*/ 334218 h 377825"/>
                  <a:gd name="connsiteX64" fmla="*/ 404216 w 464323"/>
                  <a:gd name="connsiteY64" fmla="*/ 334218 h 377825"/>
                  <a:gd name="connsiteX65" fmla="*/ 348258 w 464323"/>
                  <a:gd name="connsiteY65" fmla="*/ 377825 h 377825"/>
                  <a:gd name="connsiteX66" fmla="*/ 292257 w 464323"/>
                  <a:gd name="connsiteY66" fmla="*/ 334218 h 377825"/>
                  <a:gd name="connsiteX67" fmla="*/ 215597 w 464323"/>
                  <a:gd name="connsiteY67" fmla="*/ 334218 h 377825"/>
                  <a:gd name="connsiteX68" fmla="*/ 159618 w 464323"/>
                  <a:gd name="connsiteY68" fmla="*/ 377825 h 377825"/>
                  <a:gd name="connsiteX69" fmla="*/ 103617 w 464323"/>
                  <a:gd name="connsiteY69" fmla="*/ 334218 h 377825"/>
                  <a:gd name="connsiteX70" fmla="*/ 87065 w 464323"/>
                  <a:gd name="connsiteY70" fmla="*/ 334218 h 377825"/>
                  <a:gd name="connsiteX71" fmla="*/ 43532 w 464323"/>
                  <a:gd name="connsiteY71" fmla="*/ 290628 h 377825"/>
                  <a:gd name="connsiteX72" fmla="*/ 43532 w 464323"/>
                  <a:gd name="connsiteY72" fmla="*/ 247038 h 377825"/>
                  <a:gd name="connsiteX73" fmla="*/ 43511 w 464323"/>
                  <a:gd name="connsiteY73" fmla="*/ 247038 h 377825"/>
                  <a:gd name="connsiteX74" fmla="*/ 0 w 464323"/>
                  <a:gd name="connsiteY74" fmla="*/ 203431 h 377825"/>
                  <a:gd name="connsiteX75" fmla="*/ 0 w 464323"/>
                  <a:gd name="connsiteY75" fmla="*/ 43590 h 377825"/>
                  <a:gd name="connsiteX76" fmla="*/ 43511 w 464323"/>
                  <a:gd name="connsiteY76" fmla="*/ 0 h 37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64323" h="377825">
                    <a:moveTo>
                      <a:pt x="348258" y="290628"/>
                    </a:moveTo>
                    <a:cubicBezTo>
                      <a:pt x="332221" y="290628"/>
                      <a:pt x="319237" y="303660"/>
                      <a:pt x="319237" y="319682"/>
                    </a:cubicBezTo>
                    <a:cubicBezTo>
                      <a:pt x="319237" y="335722"/>
                      <a:pt x="332221" y="348754"/>
                      <a:pt x="348258" y="348754"/>
                    </a:cubicBezTo>
                    <a:cubicBezTo>
                      <a:pt x="364274" y="348754"/>
                      <a:pt x="377279" y="335722"/>
                      <a:pt x="377279" y="319682"/>
                    </a:cubicBezTo>
                    <a:cubicBezTo>
                      <a:pt x="377279" y="303660"/>
                      <a:pt x="364274" y="290628"/>
                      <a:pt x="348258" y="290628"/>
                    </a:cubicBezTo>
                    <a:close/>
                    <a:moveTo>
                      <a:pt x="159618" y="290628"/>
                    </a:moveTo>
                    <a:cubicBezTo>
                      <a:pt x="143581" y="290628"/>
                      <a:pt x="130597" y="303660"/>
                      <a:pt x="130597" y="319682"/>
                    </a:cubicBezTo>
                    <a:cubicBezTo>
                      <a:pt x="130597" y="335722"/>
                      <a:pt x="143581" y="348754"/>
                      <a:pt x="159618" y="348754"/>
                    </a:cubicBezTo>
                    <a:cubicBezTo>
                      <a:pt x="175634" y="348754"/>
                      <a:pt x="188640" y="335722"/>
                      <a:pt x="188640" y="319682"/>
                    </a:cubicBezTo>
                    <a:cubicBezTo>
                      <a:pt x="188640" y="303660"/>
                      <a:pt x="175634" y="290628"/>
                      <a:pt x="159618" y="290628"/>
                    </a:cubicBezTo>
                    <a:close/>
                    <a:moveTo>
                      <a:pt x="333640" y="130472"/>
                    </a:moveTo>
                    <a:lnTo>
                      <a:pt x="333640" y="217983"/>
                    </a:lnTo>
                    <a:lnTo>
                      <a:pt x="391845" y="217983"/>
                    </a:lnTo>
                    <a:cubicBezTo>
                      <a:pt x="391845" y="217983"/>
                      <a:pt x="391845" y="196105"/>
                      <a:pt x="391845" y="196105"/>
                    </a:cubicBezTo>
                    <a:lnTo>
                      <a:pt x="348192" y="130472"/>
                    </a:lnTo>
                    <a:close/>
                    <a:moveTo>
                      <a:pt x="333640" y="115887"/>
                    </a:moveTo>
                    <a:lnTo>
                      <a:pt x="348192" y="115887"/>
                    </a:lnTo>
                    <a:cubicBezTo>
                      <a:pt x="353051" y="115887"/>
                      <a:pt x="357599" y="118318"/>
                      <a:pt x="360299" y="122380"/>
                    </a:cubicBezTo>
                    <a:cubicBezTo>
                      <a:pt x="360299" y="122380"/>
                      <a:pt x="403955" y="188013"/>
                      <a:pt x="403955" y="188013"/>
                    </a:cubicBezTo>
                    <a:cubicBezTo>
                      <a:pt x="405548" y="190406"/>
                      <a:pt x="406401" y="193226"/>
                      <a:pt x="406401" y="196105"/>
                    </a:cubicBezTo>
                    <a:lnTo>
                      <a:pt x="406401" y="217983"/>
                    </a:lnTo>
                    <a:cubicBezTo>
                      <a:pt x="406401" y="226043"/>
                      <a:pt x="399889" y="232563"/>
                      <a:pt x="391845" y="232563"/>
                    </a:cubicBezTo>
                    <a:lnTo>
                      <a:pt x="333640" y="232563"/>
                    </a:lnTo>
                    <a:cubicBezTo>
                      <a:pt x="325596" y="232563"/>
                      <a:pt x="319088" y="226043"/>
                      <a:pt x="319088" y="217983"/>
                    </a:cubicBezTo>
                    <a:lnTo>
                      <a:pt x="319088" y="130472"/>
                    </a:lnTo>
                    <a:cubicBezTo>
                      <a:pt x="319088" y="122407"/>
                      <a:pt x="325596" y="115887"/>
                      <a:pt x="333640" y="115887"/>
                    </a:cubicBezTo>
                    <a:close/>
                    <a:moveTo>
                      <a:pt x="304726" y="101716"/>
                    </a:moveTo>
                    <a:lnTo>
                      <a:pt x="304726" y="203431"/>
                    </a:lnTo>
                    <a:cubicBezTo>
                      <a:pt x="304726" y="227482"/>
                      <a:pt x="285185" y="247038"/>
                      <a:pt x="261193" y="247038"/>
                    </a:cubicBezTo>
                    <a:lnTo>
                      <a:pt x="72554" y="247038"/>
                    </a:lnTo>
                    <a:lnTo>
                      <a:pt x="72554" y="290628"/>
                    </a:lnTo>
                    <a:cubicBezTo>
                      <a:pt x="72554" y="298657"/>
                      <a:pt x="79046" y="305164"/>
                      <a:pt x="87065" y="305164"/>
                    </a:cubicBezTo>
                    <a:lnTo>
                      <a:pt x="103617" y="305164"/>
                    </a:lnTo>
                    <a:cubicBezTo>
                      <a:pt x="110110" y="280150"/>
                      <a:pt x="132639" y="261557"/>
                      <a:pt x="159618" y="261557"/>
                    </a:cubicBezTo>
                    <a:cubicBezTo>
                      <a:pt x="186576" y="261557"/>
                      <a:pt x="209105" y="280150"/>
                      <a:pt x="215597" y="305164"/>
                    </a:cubicBezTo>
                    <a:lnTo>
                      <a:pt x="292257" y="305164"/>
                    </a:lnTo>
                    <a:cubicBezTo>
                      <a:pt x="298749" y="280150"/>
                      <a:pt x="321279" y="261557"/>
                      <a:pt x="348258" y="261557"/>
                    </a:cubicBezTo>
                    <a:cubicBezTo>
                      <a:pt x="375194" y="261557"/>
                      <a:pt x="397724" y="280150"/>
                      <a:pt x="404216" y="305164"/>
                    </a:cubicBezTo>
                    <a:lnTo>
                      <a:pt x="420812" y="305164"/>
                    </a:lnTo>
                    <a:cubicBezTo>
                      <a:pt x="428830" y="305164"/>
                      <a:pt x="435323" y="298657"/>
                      <a:pt x="435323" y="290628"/>
                    </a:cubicBezTo>
                    <a:cubicBezTo>
                      <a:pt x="435323" y="290628"/>
                      <a:pt x="435323" y="203431"/>
                      <a:pt x="435323" y="203431"/>
                    </a:cubicBezTo>
                    <a:cubicBezTo>
                      <a:pt x="435323" y="200562"/>
                      <a:pt x="434463" y="197764"/>
                      <a:pt x="432872" y="195367"/>
                    </a:cubicBezTo>
                    <a:lnTo>
                      <a:pt x="374829" y="108188"/>
                    </a:lnTo>
                    <a:cubicBezTo>
                      <a:pt x="372142" y="104147"/>
                      <a:pt x="367606" y="101716"/>
                      <a:pt x="362769" y="101716"/>
                    </a:cubicBezTo>
                    <a:close/>
                    <a:moveTo>
                      <a:pt x="43511" y="29054"/>
                    </a:moveTo>
                    <a:cubicBezTo>
                      <a:pt x="35514" y="29054"/>
                      <a:pt x="29000" y="35561"/>
                      <a:pt x="29000" y="43590"/>
                    </a:cubicBezTo>
                    <a:lnTo>
                      <a:pt x="29000" y="203431"/>
                    </a:lnTo>
                    <a:cubicBezTo>
                      <a:pt x="29000" y="211460"/>
                      <a:pt x="35514" y="217967"/>
                      <a:pt x="43511" y="217967"/>
                    </a:cubicBezTo>
                    <a:cubicBezTo>
                      <a:pt x="43511" y="217967"/>
                      <a:pt x="261193" y="217967"/>
                      <a:pt x="261193" y="217967"/>
                    </a:cubicBezTo>
                    <a:cubicBezTo>
                      <a:pt x="269212" y="217967"/>
                      <a:pt x="275704" y="211460"/>
                      <a:pt x="275704" y="203431"/>
                    </a:cubicBezTo>
                    <a:lnTo>
                      <a:pt x="275704" y="101716"/>
                    </a:lnTo>
                    <a:lnTo>
                      <a:pt x="275704" y="72644"/>
                    </a:lnTo>
                    <a:lnTo>
                      <a:pt x="275704" y="43590"/>
                    </a:lnTo>
                    <a:cubicBezTo>
                      <a:pt x="275704" y="35561"/>
                      <a:pt x="269212" y="29054"/>
                      <a:pt x="261193" y="29054"/>
                    </a:cubicBezTo>
                    <a:close/>
                    <a:moveTo>
                      <a:pt x="43511" y="0"/>
                    </a:moveTo>
                    <a:lnTo>
                      <a:pt x="261193" y="0"/>
                    </a:lnTo>
                    <a:cubicBezTo>
                      <a:pt x="285185" y="0"/>
                      <a:pt x="304726" y="19539"/>
                      <a:pt x="304726" y="43590"/>
                    </a:cubicBezTo>
                    <a:lnTo>
                      <a:pt x="304726" y="72644"/>
                    </a:lnTo>
                    <a:lnTo>
                      <a:pt x="362769" y="72644"/>
                    </a:lnTo>
                    <a:cubicBezTo>
                      <a:pt x="377323" y="72644"/>
                      <a:pt x="390866" y="79903"/>
                      <a:pt x="398970" y="92060"/>
                    </a:cubicBezTo>
                    <a:lnTo>
                      <a:pt x="457013" y="179257"/>
                    </a:lnTo>
                    <a:cubicBezTo>
                      <a:pt x="461807" y="186429"/>
                      <a:pt x="464323" y="194808"/>
                      <a:pt x="464323" y="203431"/>
                    </a:cubicBezTo>
                    <a:lnTo>
                      <a:pt x="464323" y="290628"/>
                    </a:lnTo>
                    <a:cubicBezTo>
                      <a:pt x="464323" y="314662"/>
                      <a:pt x="444803" y="334218"/>
                      <a:pt x="420812" y="334218"/>
                    </a:cubicBezTo>
                    <a:lnTo>
                      <a:pt x="404216" y="334218"/>
                    </a:lnTo>
                    <a:cubicBezTo>
                      <a:pt x="397724" y="359231"/>
                      <a:pt x="375194" y="377825"/>
                      <a:pt x="348258" y="377825"/>
                    </a:cubicBezTo>
                    <a:cubicBezTo>
                      <a:pt x="321279" y="377825"/>
                      <a:pt x="298749" y="359231"/>
                      <a:pt x="292257" y="334218"/>
                    </a:cubicBezTo>
                    <a:lnTo>
                      <a:pt x="215597" y="334218"/>
                    </a:lnTo>
                    <a:cubicBezTo>
                      <a:pt x="209105" y="359231"/>
                      <a:pt x="186576" y="377825"/>
                      <a:pt x="159618" y="377825"/>
                    </a:cubicBezTo>
                    <a:cubicBezTo>
                      <a:pt x="132639" y="377825"/>
                      <a:pt x="110110" y="359231"/>
                      <a:pt x="103617" y="334218"/>
                    </a:cubicBezTo>
                    <a:lnTo>
                      <a:pt x="87065" y="334218"/>
                    </a:lnTo>
                    <a:cubicBezTo>
                      <a:pt x="63052" y="334218"/>
                      <a:pt x="43532" y="314662"/>
                      <a:pt x="43532" y="290628"/>
                    </a:cubicBezTo>
                    <a:lnTo>
                      <a:pt x="43532" y="247038"/>
                    </a:lnTo>
                    <a:lnTo>
                      <a:pt x="43511" y="247038"/>
                    </a:lnTo>
                    <a:cubicBezTo>
                      <a:pt x="19520" y="247038"/>
                      <a:pt x="0" y="227482"/>
                      <a:pt x="0" y="203431"/>
                    </a:cubicBezTo>
                    <a:lnTo>
                      <a:pt x="0" y="43590"/>
                    </a:lnTo>
                    <a:cubicBezTo>
                      <a:pt x="0" y="19539"/>
                      <a:pt x="19520" y="0"/>
                      <a:pt x="435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2A7F654-8085-41B1-87F9-FFCFCA23011B}"/>
                </a:ext>
              </a:extLst>
            </p:cNvPr>
            <p:cNvGrpSpPr/>
            <p:nvPr/>
          </p:nvGrpSpPr>
          <p:grpSpPr>
            <a:xfrm>
              <a:off x="8024085" y="3742064"/>
              <a:ext cx="637306" cy="637308"/>
              <a:chOff x="8024085" y="3742064"/>
              <a:chExt cx="637306" cy="637308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B950CDB-8DC4-43C6-93C3-0E4FBB734B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4085" y="3742064"/>
                <a:ext cx="637306" cy="637308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PA_任意多边形 42">
                <a:extLst>
                  <a:ext uri="{FF2B5EF4-FFF2-40B4-BE49-F238E27FC236}">
                    <a16:creationId xmlns:a16="http://schemas.microsoft.com/office/drawing/2014/main" id="{007C2CE2-B525-4383-9A9A-BE27D8CE9B1E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216985" y="3937268"/>
                <a:ext cx="263552" cy="246900"/>
              </a:xfrm>
              <a:custGeom>
                <a:avLst/>
                <a:gdLst>
                  <a:gd name="connsiteX0" fmla="*/ 73207 w 465138"/>
                  <a:gd name="connsiteY0" fmla="*/ 72480 h 435749"/>
                  <a:gd name="connsiteX1" fmla="*/ 73207 w 465138"/>
                  <a:gd name="connsiteY1" fmla="*/ 276031 h 435749"/>
                  <a:gd name="connsiteX2" fmla="*/ 391898 w 465138"/>
                  <a:gd name="connsiteY2" fmla="*/ 276031 h 435749"/>
                  <a:gd name="connsiteX3" fmla="*/ 391898 w 465138"/>
                  <a:gd name="connsiteY3" fmla="*/ 72480 h 435749"/>
                  <a:gd name="connsiteX4" fmla="*/ 391898 w 465138"/>
                  <a:gd name="connsiteY4" fmla="*/ 57944 h 435749"/>
                  <a:gd name="connsiteX5" fmla="*/ 406400 w 465138"/>
                  <a:gd name="connsiteY5" fmla="*/ 72480 h 435749"/>
                  <a:gd name="connsiteX6" fmla="*/ 406400 w 465138"/>
                  <a:gd name="connsiteY6" fmla="*/ 275967 h 435749"/>
                  <a:gd name="connsiteX7" fmla="*/ 391898 w 465138"/>
                  <a:gd name="connsiteY7" fmla="*/ 290502 h 435749"/>
                  <a:gd name="connsiteX8" fmla="*/ 73207 w 465138"/>
                  <a:gd name="connsiteY8" fmla="*/ 290502 h 435749"/>
                  <a:gd name="connsiteX9" fmla="*/ 58737 w 465138"/>
                  <a:gd name="connsiteY9" fmla="*/ 275967 h 435749"/>
                  <a:gd name="connsiteX10" fmla="*/ 58737 w 465138"/>
                  <a:gd name="connsiteY10" fmla="*/ 72480 h 435749"/>
                  <a:gd name="connsiteX11" fmla="*/ 73207 w 465138"/>
                  <a:gd name="connsiteY11" fmla="*/ 57998 h 435749"/>
                  <a:gd name="connsiteX12" fmla="*/ 43585 w 465138"/>
                  <a:gd name="connsiteY12" fmla="*/ 29051 h 435749"/>
                  <a:gd name="connsiteX13" fmla="*/ 29050 w 465138"/>
                  <a:gd name="connsiteY13" fmla="*/ 43577 h 435749"/>
                  <a:gd name="connsiteX14" fmla="*/ 29050 w 465138"/>
                  <a:gd name="connsiteY14" fmla="*/ 334130 h 435749"/>
                  <a:gd name="connsiteX15" fmla="*/ 43585 w 465138"/>
                  <a:gd name="connsiteY15" fmla="*/ 348656 h 435749"/>
                  <a:gd name="connsiteX16" fmla="*/ 174405 w 465138"/>
                  <a:gd name="connsiteY16" fmla="*/ 348656 h 435749"/>
                  <a:gd name="connsiteX17" fmla="*/ 290690 w 465138"/>
                  <a:gd name="connsiteY17" fmla="*/ 348656 h 435749"/>
                  <a:gd name="connsiteX18" fmla="*/ 421532 w 465138"/>
                  <a:gd name="connsiteY18" fmla="*/ 348656 h 435749"/>
                  <a:gd name="connsiteX19" fmla="*/ 436046 w 465138"/>
                  <a:gd name="connsiteY19" fmla="*/ 334130 h 435749"/>
                  <a:gd name="connsiteX20" fmla="*/ 436046 w 465138"/>
                  <a:gd name="connsiteY20" fmla="*/ 43577 h 435749"/>
                  <a:gd name="connsiteX21" fmla="*/ 421532 w 465138"/>
                  <a:gd name="connsiteY21" fmla="*/ 29051 h 435749"/>
                  <a:gd name="connsiteX22" fmla="*/ 43585 w 465138"/>
                  <a:gd name="connsiteY22" fmla="*/ 0 h 435749"/>
                  <a:gd name="connsiteX23" fmla="*/ 421532 w 465138"/>
                  <a:gd name="connsiteY23" fmla="*/ 0 h 435749"/>
                  <a:gd name="connsiteX24" fmla="*/ 465138 w 465138"/>
                  <a:gd name="connsiteY24" fmla="*/ 43577 h 435749"/>
                  <a:gd name="connsiteX25" fmla="*/ 465138 w 465138"/>
                  <a:gd name="connsiteY25" fmla="*/ 334130 h 435749"/>
                  <a:gd name="connsiteX26" fmla="*/ 421661 w 465138"/>
                  <a:gd name="connsiteY26" fmla="*/ 377687 h 435749"/>
                  <a:gd name="connsiteX27" fmla="*/ 276154 w 465138"/>
                  <a:gd name="connsiteY27" fmla="*/ 377687 h 435749"/>
                  <a:gd name="connsiteX28" fmla="*/ 276154 w 465138"/>
                  <a:gd name="connsiteY28" fmla="*/ 395360 h 435749"/>
                  <a:gd name="connsiteX29" fmla="*/ 366899 w 465138"/>
                  <a:gd name="connsiteY29" fmla="*/ 407142 h 435749"/>
                  <a:gd name="connsiteX30" fmla="*/ 377903 w 465138"/>
                  <a:gd name="connsiteY30" fmla="*/ 421223 h 435749"/>
                  <a:gd name="connsiteX31" fmla="*/ 363368 w 465138"/>
                  <a:gd name="connsiteY31" fmla="*/ 435749 h 435749"/>
                  <a:gd name="connsiteX32" fmla="*/ 101728 w 465138"/>
                  <a:gd name="connsiteY32" fmla="*/ 435749 h 435749"/>
                  <a:gd name="connsiteX33" fmla="*/ 87192 w 465138"/>
                  <a:gd name="connsiteY33" fmla="*/ 421223 h 435749"/>
                  <a:gd name="connsiteX34" fmla="*/ 98218 w 465138"/>
                  <a:gd name="connsiteY34" fmla="*/ 407142 h 435749"/>
                  <a:gd name="connsiteX35" fmla="*/ 188941 w 465138"/>
                  <a:gd name="connsiteY35" fmla="*/ 395360 h 435749"/>
                  <a:gd name="connsiteX36" fmla="*/ 188941 w 465138"/>
                  <a:gd name="connsiteY36" fmla="*/ 377687 h 435749"/>
                  <a:gd name="connsiteX37" fmla="*/ 43456 w 465138"/>
                  <a:gd name="connsiteY37" fmla="*/ 377687 h 435749"/>
                  <a:gd name="connsiteX38" fmla="*/ 0 w 465138"/>
                  <a:gd name="connsiteY38" fmla="*/ 334130 h 435749"/>
                  <a:gd name="connsiteX39" fmla="*/ 0 w 465138"/>
                  <a:gd name="connsiteY39" fmla="*/ 43577 h 435749"/>
                  <a:gd name="connsiteX40" fmla="*/ 43585 w 465138"/>
                  <a:gd name="connsiteY40" fmla="*/ 0 h 43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65138" h="435749">
                    <a:moveTo>
                      <a:pt x="73207" y="72480"/>
                    </a:moveTo>
                    <a:lnTo>
                      <a:pt x="73207" y="276031"/>
                    </a:lnTo>
                    <a:lnTo>
                      <a:pt x="391898" y="276031"/>
                    </a:lnTo>
                    <a:cubicBezTo>
                      <a:pt x="391898" y="276031"/>
                      <a:pt x="391898" y="72480"/>
                      <a:pt x="391898" y="72480"/>
                    </a:cubicBezTo>
                    <a:close/>
                    <a:moveTo>
                      <a:pt x="391898" y="57944"/>
                    </a:moveTo>
                    <a:cubicBezTo>
                      <a:pt x="399914" y="57944"/>
                      <a:pt x="406400" y="64437"/>
                      <a:pt x="406400" y="72480"/>
                    </a:cubicBezTo>
                    <a:lnTo>
                      <a:pt x="406400" y="275967"/>
                    </a:lnTo>
                    <a:cubicBezTo>
                      <a:pt x="406400" y="284010"/>
                      <a:pt x="399914" y="290502"/>
                      <a:pt x="391898" y="290502"/>
                    </a:cubicBezTo>
                    <a:lnTo>
                      <a:pt x="73207" y="290502"/>
                    </a:lnTo>
                    <a:cubicBezTo>
                      <a:pt x="65208" y="290502"/>
                      <a:pt x="58737" y="284010"/>
                      <a:pt x="58737" y="275967"/>
                    </a:cubicBezTo>
                    <a:lnTo>
                      <a:pt x="58737" y="72480"/>
                    </a:lnTo>
                    <a:cubicBezTo>
                      <a:pt x="58737" y="64437"/>
                      <a:pt x="65208" y="57998"/>
                      <a:pt x="73207" y="57998"/>
                    </a:cubicBezTo>
                    <a:close/>
                    <a:moveTo>
                      <a:pt x="43585" y="29051"/>
                    </a:moveTo>
                    <a:cubicBezTo>
                      <a:pt x="35553" y="29051"/>
                      <a:pt x="29050" y="35548"/>
                      <a:pt x="29050" y="43577"/>
                    </a:cubicBezTo>
                    <a:lnTo>
                      <a:pt x="29050" y="334130"/>
                    </a:lnTo>
                    <a:cubicBezTo>
                      <a:pt x="29050" y="342139"/>
                      <a:pt x="35553" y="348656"/>
                      <a:pt x="43585" y="348656"/>
                    </a:cubicBezTo>
                    <a:lnTo>
                      <a:pt x="174405" y="348656"/>
                    </a:lnTo>
                    <a:lnTo>
                      <a:pt x="290690" y="348656"/>
                    </a:lnTo>
                    <a:lnTo>
                      <a:pt x="421532" y="348656"/>
                    </a:lnTo>
                    <a:cubicBezTo>
                      <a:pt x="429521" y="348656"/>
                      <a:pt x="436046" y="342139"/>
                      <a:pt x="436046" y="334130"/>
                    </a:cubicBezTo>
                    <a:cubicBezTo>
                      <a:pt x="436046" y="334130"/>
                      <a:pt x="436046" y="43577"/>
                      <a:pt x="436046" y="43577"/>
                    </a:cubicBezTo>
                    <a:cubicBezTo>
                      <a:pt x="436046" y="35548"/>
                      <a:pt x="429521" y="29051"/>
                      <a:pt x="421532" y="29051"/>
                    </a:cubicBezTo>
                    <a:close/>
                    <a:moveTo>
                      <a:pt x="43585" y="0"/>
                    </a:moveTo>
                    <a:lnTo>
                      <a:pt x="421532" y="0"/>
                    </a:lnTo>
                    <a:cubicBezTo>
                      <a:pt x="445585" y="0"/>
                      <a:pt x="465138" y="19489"/>
                      <a:pt x="465138" y="43577"/>
                    </a:cubicBezTo>
                    <a:lnTo>
                      <a:pt x="465138" y="334130"/>
                    </a:lnTo>
                    <a:cubicBezTo>
                      <a:pt x="465138" y="358158"/>
                      <a:pt x="445671" y="377626"/>
                      <a:pt x="421661" y="377687"/>
                    </a:cubicBezTo>
                    <a:lnTo>
                      <a:pt x="276154" y="377687"/>
                    </a:lnTo>
                    <a:lnTo>
                      <a:pt x="276154" y="395360"/>
                    </a:lnTo>
                    <a:lnTo>
                      <a:pt x="366899" y="407142"/>
                    </a:lnTo>
                    <a:cubicBezTo>
                      <a:pt x="373381" y="408776"/>
                      <a:pt x="377903" y="414566"/>
                      <a:pt x="377903" y="421223"/>
                    </a:cubicBezTo>
                    <a:cubicBezTo>
                      <a:pt x="377903" y="429253"/>
                      <a:pt x="371422" y="435749"/>
                      <a:pt x="363368" y="435749"/>
                    </a:cubicBezTo>
                    <a:lnTo>
                      <a:pt x="101728" y="435749"/>
                    </a:lnTo>
                    <a:cubicBezTo>
                      <a:pt x="93695" y="435749"/>
                      <a:pt x="87192" y="429253"/>
                      <a:pt x="87192" y="421223"/>
                    </a:cubicBezTo>
                    <a:cubicBezTo>
                      <a:pt x="87192" y="414566"/>
                      <a:pt x="91736" y="408776"/>
                      <a:pt x="98218" y="407142"/>
                    </a:cubicBezTo>
                    <a:lnTo>
                      <a:pt x="188941" y="395360"/>
                    </a:lnTo>
                    <a:lnTo>
                      <a:pt x="188941" y="377687"/>
                    </a:lnTo>
                    <a:lnTo>
                      <a:pt x="43456" y="377687"/>
                    </a:lnTo>
                    <a:cubicBezTo>
                      <a:pt x="19446" y="377626"/>
                      <a:pt x="0" y="358158"/>
                      <a:pt x="0" y="334130"/>
                    </a:cubicBezTo>
                    <a:lnTo>
                      <a:pt x="0" y="43577"/>
                    </a:lnTo>
                    <a:cubicBezTo>
                      <a:pt x="0" y="19489"/>
                      <a:pt x="19489" y="0"/>
                      <a:pt x="435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590E145-7462-4CC9-92BF-B6DAC3EE9A6C}"/>
                </a:ext>
              </a:extLst>
            </p:cNvPr>
            <p:cNvGrpSpPr/>
            <p:nvPr/>
          </p:nvGrpSpPr>
          <p:grpSpPr>
            <a:xfrm>
              <a:off x="8921456" y="2496601"/>
              <a:ext cx="637306" cy="637308"/>
              <a:chOff x="8921456" y="2496601"/>
              <a:chExt cx="637306" cy="63730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0E3831E-DD66-4609-8FBE-922A9EC88B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21456" y="2496601"/>
                <a:ext cx="637306" cy="637308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PA_AutoShape 4">
                <a:extLst>
                  <a:ext uri="{FF2B5EF4-FFF2-40B4-BE49-F238E27FC236}">
                    <a16:creationId xmlns:a16="http://schemas.microsoft.com/office/drawing/2014/main" id="{C9758CA9-7DAD-4405-A9A7-59F437D855F4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9112830" y="2687706"/>
                <a:ext cx="254556" cy="255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28" y="17466"/>
                    </a:moveTo>
                    <a:cubicBezTo>
                      <a:pt x="16669" y="16923"/>
                      <a:pt x="15846" y="16465"/>
                      <a:pt x="14963" y="16121"/>
                    </a:cubicBezTo>
                    <a:cubicBezTo>
                      <a:pt x="15595" y="14609"/>
                      <a:pt x="15967" y="12928"/>
                      <a:pt x="16010" y="11148"/>
                    </a:cubicBezTo>
                    <a:lnTo>
                      <a:pt x="20188" y="11148"/>
                    </a:lnTo>
                    <a:cubicBezTo>
                      <a:pt x="20097" y="13612"/>
                      <a:pt x="19065" y="15838"/>
                      <a:pt x="17428" y="17466"/>
                    </a:cubicBezTo>
                    <a:moveTo>
                      <a:pt x="1411" y="11148"/>
                    </a:moveTo>
                    <a:lnTo>
                      <a:pt x="5589" y="11148"/>
                    </a:lnTo>
                    <a:cubicBezTo>
                      <a:pt x="5632" y="12928"/>
                      <a:pt x="6004" y="14609"/>
                      <a:pt x="6636" y="16121"/>
                    </a:cubicBezTo>
                    <a:cubicBezTo>
                      <a:pt x="5753" y="16465"/>
                      <a:pt x="4931" y="16923"/>
                      <a:pt x="4171" y="17466"/>
                    </a:cubicBezTo>
                    <a:cubicBezTo>
                      <a:pt x="2534" y="15838"/>
                      <a:pt x="1502" y="13612"/>
                      <a:pt x="1411" y="11148"/>
                    </a:cubicBezTo>
                    <a:moveTo>
                      <a:pt x="3785" y="4553"/>
                    </a:moveTo>
                    <a:cubicBezTo>
                      <a:pt x="4579" y="5170"/>
                      <a:pt x="5448" y="5691"/>
                      <a:pt x="6388" y="6084"/>
                    </a:cubicBezTo>
                    <a:cubicBezTo>
                      <a:pt x="5901" y="7433"/>
                      <a:pt x="5627" y="8908"/>
                      <a:pt x="5589" y="10451"/>
                    </a:cubicBezTo>
                    <a:lnTo>
                      <a:pt x="1411" y="10451"/>
                    </a:lnTo>
                    <a:cubicBezTo>
                      <a:pt x="1494" y="8190"/>
                      <a:pt x="2376" y="6135"/>
                      <a:pt x="3785" y="4553"/>
                    </a:cubicBezTo>
                    <a:moveTo>
                      <a:pt x="11148" y="10451"/>
                    </a:moveTo>
                    <a:lnTo>
                      <a:pt x="11148" y="6950"/>
                    </a:lnTo>
                    <a:cubicBezTo>
                      <a:pt x="12339" y="6913"/>
                      <a:pt x="13484" y="6696"/>
                      <a:pt x="14558" y="6324"/>
                    </a:cubicBezTo>
                    <a:cubicBezTo>
                      <a:pt x="15018" y="7598"/>
                      <a:pt x="15276" y="8992"/>
                      <a:pt x="15314" y="10451"/>
                    </a:cubicBezTo>
                    <a:cubicBezTo>
                      <a:pt x="15314" y="10451"/>
                      <a:pt x="11148" y="10451"/>
                      <a:pt x="11148" y="10451"/>
                    </a:cubicBezTo>
                    <a:close/>
                    <a:moveTo>
                      <a:pt x="14311" y="15882"/>
                    </a:moveTo>
                    <a:cubicBezTo>
                      <a:pt x="13309" y="15559"/>
                      <a:pt x="12247" y="15380"/>
                      <a:pt x="11148" y="15346"/>
                    </a:cubicBezTo>
                    <a:lnTo>
                      <a:pt x="11148" y="11148"/>
                    </a:lnTo>
                    <a:lnTo>
                      <a:pt x="15314" y="11148"/>
                    </a:lnTo>
                    <a:cubicBezTo>
                      <a:pt x="15270" y="12844"/>
                      <a:pt x="14914" y="14445"/>
                      <a:pt x="14311" y="15882"/>
                    </a:cubicBezTo>
                    <a:moveTo>
                      <a:pt x="14683" y="16757"/>
                    </a:moveTo>
                    <a:cubicBezTo>
                      <a:pt x="15476" y="17063"/>
                      <a:pt x="16218" y="17466"/>
                      <a:pt x="16904" y="17941"/>
                    </a:cubicBezTo>
                    <a:cubicBezTo>
                      <a:pt x="15632" y="19031"/>
                      <a:pt x="14067" y="19781"/>
                      <a:pt x="12344" y="20068"/>
                    </a:cubicBezTo>
                    <a:cubicBezTo>
                      <a:pt x="13280" y="19136"/>
                      <a:pt x="14076" y="18017"/>
                      <a:pt x="14683" y="16757"/>
                    </a:cubicBezTo>
                    <a:moveTo>
                      <a:pt x="11148" y="20188"/>
                    </a:moveTo>
                    <a:lnTo>
                      <a:pt x="11148" y="16043"/>
                    </a:lnTo>
                    <a:cubicBezTo>
                      <a:pt x="12146" y="16075"/>
                      <a:pt x="13113" y="16231"/>
                      <a:pt x="14025" y="16516"/>
                    </a:cubicBezTo>
                    <a:cubicBezTo>
                      <a:pt x="13314" y="17970"/>
                      <a:pt x="12343" y="19223"/>
                      <a:pt x="11185" y="20186"/>
                    </a:cubicBezTo>
                    <a:cubicBezTo>
                      <a:pt x="11185" y="20186"/>
                      <a:pt x="11148" y="20188"/>
                      <a:pt x="11148" y="20188"/>
                    </a:cubicBezTo>
                    <a:close/>
                    <a:moveTo>
                      <a:pt x="9255" y="20068"/>
                    </a:moveTo>
                    <a:cubicBezTo>
                      <a:pt x="7532" y="19781"/>
                      <a:pt x="5967" y="19031"/>
                      <a:pt x="4695" y="17941"/>
                    </a:cubicBezTo>
                    <a:cubicBezTo>
                      <a:pt x="5381" y="17466"/>
                      <a:pt x="6123" y="17063"/>
                      <a:pt x="6916" y="16757"/>
                    </a:cubicBezTo>
                    <a:cubicBezTo>
                      <a:pt x="7523" y="18017"/>
                      <a:pt x="8319" y="19136"/>
                      <a:pt x="9255" y="20068"/>
                    </a:cubicBezTo>
                    <a:moveTo>
                      <a:pt x="10451" y="11148"/>
                    </a:moveTo>
                    <a:lnTo>
                      <a:pt x="10451" y="15346"/>
                    </a:lnTo>
                    <a:cubicBezTo>
                      <a:pt x="9352" y="15380"/>
                      <a:pt x="8290" y="15559"/>
                      <a:pt x="7288" y="15882"/>
                    </a:cubicBezTo>
                    <a:cubicBezTo>
                      <a:pt x="6685" y="14445"/>
                      <a:pt x="6329" y="12844"/>
                      <a:pt x="6285" y="11148"/>
                    </a:cubicBezTo>
                    <a:cubicBezTo>
                      <a:pt x="6285" y="11148"/>
                      <a:pt x="10451" y="11148"/>
                      <a:pt x="10451" y="11148"/>
                    </a:cubicBezTo>
                    <a:close/>
                    <a:moveTo>
                      <a:pt x="7041" y="6324"/>
                    </a:moveTo>
                    <a:cubicBezTo>
                      <a:pt x="8115" y="6696"/>
                      <a:pt x="9260" y="6913"/>
                      <a:pt x="10451" y="6950"/>
                    </a:cubicBezTo>
                    <a:lnTo>
                      <a:pt x="10451" y="10451"/>
                    </a:lnTo>
                    <a:lnTo>
                      <a:pt x="6285" y="10451"/>
                    </a:lnTo>
                    <a:cubicBezTo>
                      <a:pt x="6324" y="8992"/>
                      <a:pt x="6581" y="7598"/>
                      <a:pt x="7041" y="6324"/>
                    </a:cubicBezTo>
                    <a:moveTo>
                      <a:pt x="6651" y="5442"/>
                    </a:moveTo>
                    <a:cubicBezTo>
                      <a:pt x="5790" y="5084"/>
                      <a:pt x="4993" y="4609"/>
                      <a:pt x="4263" y="4050"/>
                    </a:cubicBezTo>
                    <a:cubicBezTo>
                      <a:pt x="5606" y="2749"/>
                      <a:pt x="7332" y="1851"/>
                      <a:pt x="9255" y="1531"/>
                    </a:cubicBezTo>
                    <a:cubicBezTo>
                      <a:pt x="8175" y="2610"/>
                      <a:pt x="7286" y="3939"/>
                      <a:pt x="6651" y="5442"/>
                    </a:cubicBezTo>
                    <a:moveTo>
                      <a:pt x="10451" y="1411"/>
                    </a:moveTo>
                    <a:lnTo>
                      <a:pt x="10451" y="6253"/>
                    </a:lnTo>
                    <a:cubicBezTo>
                      <a:pt x="9352" y="6217"/>
                      <a:pt x="8296" y="6021"/>
                      <a:pt x="7303" y="5681"/>
                    </a:cubicBezTo>
                    <a:cubicBezTo>
                      <a:pt x="8029" y="3972"/>
                      <a:pt x="9101" y="2507"/>
                      <a:pt x="10415" y="1413"/>
                    </a:cubicBezTo>
                    <a:cubicBezTo>
                      <a:pt x="10427" y="1412"/>
                      <a:pt x="10439" y="1411"/>
                      <a:pt x="10451" y="1411"/>
                    </a:cubicBezTo>
                    <a:moveTo>
                      <a:pt x="12344" y="1531"/>
                    </a:moveTo>
                    <a:cubicBezTo>
                      <a:pt x="14267" y="1851"/>
                      <a:pt x="15993" y="2749"/>
                      <a:pt x="17336" y="4050"/>
                    </a:cubicBezTo>
                    <a:cubicBezTo>
                      <a:pt x="16606" y="4609"/>
                      <a:pt x="15809" y="5084"/>
                      <a:pt x="14948" y="5442"/>
                    </a:cubicBezTo>
                    <a:cubicBezTo>
                      <a:pt x="14313" y="3939"/>
                      <a:pt x="13424" y="2610"/>
                      <a:pt x="12344" y="1531"/>
                    </a:cubicBezTo>
                    <a:moveTo>
                      <a:pt x="11184" y="1413"/>
                    </a:moveTo>
                    <a:cubicBezTo>
                      <a:pt x="12498" y="2507"/>
                      <a:pt x="13570" y="3972"/>
                      <a:pt x="14296" y="5681"/>
                    </a:cubicBezTo>
                    <a:cubicBezTo>
                      <a:pt x="13303" y="6021"/>
                      <a:pt x="12247" y="6217"/>
                      <a:pt x="11148" y="6253"/>
                    </a:cubicBezTo>
                    <a:lnTo>
                      <a:pt x="11148" y="1411"/>
                    </a:lnTo>
                    <a:cubicBezTo>
                      <a:pt x="11160" y="1411"/>
                      <a:pt x="11172" y="1412"/>
                      <a:pt x="11184" y="1413"/>
                    </a:cubicBezTo>
                    <a:moveTo>
                      <a:pt x="10414" y="20186"/>
                    </a:moveTo>
                    <a:cubicBezTo>
                      <a:pt x="9256" y="19223"/>
                      <a:pt x="8285" y="17970"/>
                      <a:pt x="7574" y="16516"/>
                    </a:cubicBezTo>
                    <a:cubicBezTo>
                      <a:pt x="8486" y="16231"/>
                      <a:pt x="9453" y="16075"/>
                      <a:pt x="10451" y="16043"/>
                    </a:cubicBezTo>
                    <a:lnTo>
                      <a:pt x="10451" y="20188"/>
                    </a:lnTo>
                    <a:cubicBezTo>
                      <a:pt x="10451" y="20188"/>
                      <a:pt x="10414" y="20186"/>
                      <a:pt x="10414" y="20186"/>
                    </a:cubicBezTo>
                    <a:close/>
                    <a:moveTo>
                      <a:pt x="20188" y="10451"/>
                    </a:moveTo>
                    <a:lnTo>
                      <a:pt x="16010" y="10451"/>
                    </a:lnTo>
                    <a:cubicBezTo>
                      <a:pt x="15972" y="8908"/>
                      <a:pt x="15698" y="7433"/>
                      <a:pt x="15211" y="6084"/>
                    </a:cubicBezTo>
                    <a:cubicBezTo>
                      <a:pt x="16151" y="5691"/>
                      <a:pt x="17020" y="5170"/>
                      <a:pt x="17814" y="4553"/>
                    </a:cubicBezTo>
                    <a:cubicBezTo>
                      <a:pt x="19223" y="6135"/>
                      <a:pt x="20105" y="8190"/>
                      <a:pt x="20188" y="10451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D17868-563A-43E8-BB5F-D53F19FB7B91}"/>
              </a:ext>
            </a:extLst>
          </p:cNvPr>
          <p:cNvGrpSpPr/>
          <p:nvPr/>
        </p:nvGrpSpPr>
        <p:grpSpPr>
          <a:xfrm>
            <a:off x="9195311" y="3356428"/>
            <a:ext cx="2248912" cy="1135874"/>
            <a:chOff x="3389687" y="2343753"/>
            <a:chExt cx="2248912" cy="113587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424B72A-AEA8-499C-A976-28524BADB3D9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3B3BFEB-45FD-49B2-8F5B-F5296C98475B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7831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22AC93E-335A-400D-A2B8-536233E91A7B}"/>
              </a:ext>
            </a:extLst>
          </p:cNvPr>
          <p:cNvGrpSpPr/>
          <p:nvPr/>
        </p:nvGrpSpPr>
        <p:grpSpPr>
          <a:xfrm>
            <a:off x="6352684" y="2575666"/>
            <a:ext cx="2248912" cy="1135874"/>
            <a:chOff x="3389687" y="2343753"/>
            <a:chExt cx="2248912" cy="1135874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B56FD57-889F-4D77-B558-0518CF77672D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8B9DBF0-5CD7-492B-8395-76A78F90B19F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7831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87C62F1-AFF9-42B9-B91D-09F9F2020F9C}"/>
              </a:ext>
            </a:extLst>
          </p:cNvPr>
          <p:cNvGrpSpPr/>
          <p:nvPr/>
        </p:nvGrpSpPr>
        <p:grpSpPr>
          <a:xfrm>
            <a:off x="7462340" y="5036946"/>
            <a:ext cx="2248912" cy="1135874"/>
            <a:chOff x="3389687" y="2343753"/>
            <a:chExt cx="2248912" cy="1135874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A0C9135-5207-4755-A094-46F071BA2087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A09D490-8C84-4772-BE0F-9A74B81D2315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7831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FDA4EE6-9D9C-4B18-90C4-2B349C372B40}"/>
              </a:ext>
            </a:extLst>
          </p:cNvPr>
          <p:cNvGrpSpPr/>
          <p:nvPr/>
        </p:nvGrpSpPr>
        <p:grpSpPr>
          <a:xfrm>
            <a:off x="3973823" y="5264811"/>
            <a:ext cx="2248912" cy="1135874"/>
            <a:chOff x="3389687" y="2343753"/>
            <a:chExt cx="2248912" cy="1135874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F5C8BA-254D-4B4E-B8D7-8F85AE842447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7B0231E-1945-4D34-A373-9AA417A86615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7831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BEB1201-4C07-47C7-96FB-5EBF373BD312}"/>
              </a:ext>
            </a:extLst>
          </p:cNvPr>
          <p:cNvGrpSpPr/>
          <p:nvPr/>
        </p:nvGrpSpPr>
        <p:grpSpPr>
          <a:xfrm>
            <a:off x="3057180" y="2067407"/>
            <a:ext cx="2248912" cy="1135874"/>
            <a:chOff x="3389687" y="2343753"/>
            <a:chExt cx="2248912" cy="1135874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780C045-16E1-4224-98D3-B80813706BAA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ED67C93-BB6F-411F-8B35-7D6379362CC4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7831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480A70-0221-46D0-81D2-262764DEF440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686F0-01F2-442F-B5CA-8D84448BBBCD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39" name="文本框 21">
                <a:extLst>
                  <a:ext uri="{FF2B5EF4-FFF2-40B4-BE49-F238E27FC236}">
                    <a16:creationId xmlns:a16="http://schemas.microsoft.com/office/drawing/2014/main" id="{F29C26C1-B7AF-4A7E-ADDD-5670FB4434C8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文本框 19">
                <a:extLst>
                  <a:ext uri="{FF2B5EF4-FFF2-40B4-BE49-F238E27FC236}">
                    <a16:creationId xmlns:a16="http://schemas.microsoft.com/office/drawing/2014/main" id="{99A2F995-07B0-40CA-AC0C-AFF4FD8A86A3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工作完成情况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766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0429250-5B4C-45AB-8CB6-ACE186F3F894}"/>
              </a:ext>
            </a:extLst>
          </p:cNvPr>
          <p:cNvGrpSpPr/>
          <p:nvPr/>
        </p:nvGrpSpPr>
        <p:grpSpPr>
          <a:xfrm>
            <a:off x="4608902" y="4043179"/>
            <a:ext cx="778956" cy="767363"/>
            <a:chOff x="1673845" y="2284080"/>
            <a:chExt cx="1061675" cy="10458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212DC71-8AD2-4F87-8237-17BACF45B2FF}"/>
                </a:ext>
              </a:extLst>
            </p:cNvPr>
            <p:cNvSpPr/>
            <p:nvPr/>
          </p:nvSpPr>
          <p:spPr>
            <a:xfrm rot="16200000">
              <a:off x="1681746" y="2276179"/>
              <a:ext cx="1045874" cy="10616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六边形 5">
              <a:extLst>
                <a:ext uri="{FF2B5EF4-FFF2-40B4-BE49-F238E27FC236}">
                  <a16:creationId xmlns:a16="http://schemas.microsoft.com/office/drawing/2014/main" id="{93BBD564-3706-4021-8964-A894781B385E}"/>
                </a:ext>
              </a:extLst>
            </p:cNvPr>
            <p:cNvSpPr/>
            <p:nvPr/>
          </p:nvSpPr>
          <p:spPr>
            <a:xfrm>
              <a:off x="1927727" y="2618401"/>
              <a:ext cx="573142" cy="358280"/>
            </a:xfrm>
            <a:custGeom>
              <a:avLst/>
              <a:gdLst>
                <a:gd name="connsiteX0" fmla="*/ 218748 w 607427"/>
                <a:gd name="connsiteY0" fmla="*/ 211767 h 379713"/>
                <a:gd name="connsiteX1" fmla="*/ 303678 w 607427"/>
                <a:gd name="connsiteY1" fmla="*/ 286283 h 379713"/>
                <a:gd name="connsiteX2" fmla="*/ 388608 w 607427"/>
                <a:gd name="connsiteY2" fmla="*/ 211767 h 379713"/>
                <a:gd name="connsiteX3" fmla="*/ 580118 w 607427"/>
                <a:gd name="connsiteY3" fmla="*/ 379713 h 379713"/>
                <a:gd name="connsiteX4" fmla="*/ 27238 w 607427"/>
                <a:gd name="connsiteY4" fmla="*/ 379713 h 379713"/>
                <a:gd name="connsiteX5" fmla="*/ 607427 w 607427"/>
                <a:gd name="connsiteY5" fmla="*/ 19970 h 379713"/>
                <a:gd name="connsiteX6" fmla="*/ 607427 w 607427"/>
                <a:gd name="connsiteY6" fmla="*/ 359531 h 379713"/>
                <a:gd name="connsiteX7" fmla="*/ 413725 w 607427"/>
                <a:gd name="connsiteY7" fmla="*/ 189751 h 379713"/>
                <a:gd name="connsiteX8" fmla="*/ 0 w 607427"/>
                <a:gd name="connsiteY8" fmla="*/ 19970 h 379713"/>
                <a:gd name="connsiteX9" fmla="*/ 193561 w 607427"/>
                <a:gd name="connsiteY9" fmla="*/ 189751 h 379713"/>
                <a:gd name="connsiteX10" fmla="*/ 0 w 607427"/>
                <a:gd name="connsiteY10" fmla="*/ 359531 h 379713"/>
                <a:gd name="connsiteX11" fmla="*/ 27379 w 607427"/>
                <a:gd name="connsiteY11" fmla="*/ 0 h 379713"/>
                <a:gd name="connsiteX12" fmla="*/ 579906 w 607427"/>
                <a:gd name="connsiteY12" fmla="*/ 0 h 379713"/>
                <a:gd name="connsiteX13" fmla="*/ 303694 w 607427"/>
                <a:gd name="connsiteY13" fmla="*/ 242251 h 3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7427" h="379713">
                  <a:moveTo>
                    <a:pt x="218748" y="211767"/>
                  </a:moveTo>
                  <a:lnTo>
                    <a:pt x="303678" y="286283"/>
                  </a:lnTo>
                  <a:lnTo>
                    <a:pt x="388608" y="211767"/>
                  </a:lnTo>
                  <a:lnTo>
                    <a:pt x="580118" y="379713"/>
                  </a:lnTo>
                  <a:lnTo>
                    <a:pt x="27238" y="379713"/>
                  </a:lnTo>
                  <a:close/>
                  <a:moveTo>
                    <a:pt x="607427" y="19970"/>
                  </a:moveTo>
                  <a:lnTo>
                    <a:pt x="607427" y="359531"/>
                  </a:lnTo>
                  <a:lnTo>
                    <a:pt x="413725" y="189751"/>
                  </a:lnTo>
                  <a:close/>
                  <a:moveTo>
                    <a:pt x="0" y="19970"/>
                  </a:moveTo>
                  <a:lnTo>
                    <a:pt x="193561" y="189751"/>
                  </a:lnTo>
                  <a:lnTo>
                    <a:pt x="0" y="359531"/>
                  </a:lnTo>
                  <a:close/>
                  <a:moveTo>
                    <a:pt x="27379" y="0"/>
                  </a:moveTo>
                  <a:lnTo>
                    <a:pt x="579906" y="0"/>
                  </a:lnTo>
                  <a:lnTo>
                    <a:pt x="303694" y="2422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C3E003-84F6-4F40-BA2A-1AD336B1ED7E}"/>
              </a:ext>
            </a:extLst>
          </p:cNvPr>
          <p:cNvGrpSpPr/>
          <p:nvPr/>
        </p:nvGrpSpPr>
        <p:grpSpPr>
          <a:xfrm>
            <a:off x="8143439" y="4042961"/>
            <a:ext cx="871237" cy="858272"/>
            <a:chOff x="1620571" y="2184195"/>
            <a:chExt cx="1187449" cy="116977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E13DCD7-5983-45FF-AE75-ED59D2DB13DA}"/>
                </a:ext>
              </a:extLst>
            </p:cNvPr>
            <p:cNvSpPr/>
            <p:nvPr/>
          </p:nvSpPr>
          <p:spPr>
            <a:xfrm rot="16200000">
              <a:off x="1629406" y="2175360"/>
              <a:ext cx="1169779" cy="118744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六边形 9">
              <a:extLst>
                <a:ext uri="{FF2B5EF4-FFF2-40B4-BE49-F238E27FC236}">
                  <a16:creationId xmlns:a16="http://schemas.microsoft.com/office/drawing/2014/main" id="{776D0923-43D3-40B0-9C42-8920589A0A63}"/>
                </a:ext>
              </a:extLst>
            </p:cNvPr>
            <p:cNvSpPr/>
            <p:nvPr/>
          </p:nvSpPr>
          <p:spPr>
            <a:xfrm>
              <a:off x="1975155" y="2510971"/>
              <a:ext cx="478284" cy="573142"/>
            </a:xfrm>
            <a:custGeom>
              <a:avLst/>
              <a:gdLst>
                <a:gd name="connsiteX0" fmla="*/ 234347 w 506307"/>
                <a:gd name="connsiteY0" fmla="*/ 379219 h 606722"/>
                <a:gd name="connsiteX1" fmla="*/ 271960 w 506307"/>
                <a:gd name="connsiteY1" fmla="*/ 379219 h 606722"/>
                <a:gd name="connsiteX2" fmla="*/ 278451 w 506307"/>
                <a:gd name="connsiteY2" fmla="*/ 385705 h 606722"/>
                <a:gd name="connsiteX3" fmla="*/ 278451 w 506307"/>
                <a:gd name="connsiteY3" fmla="*/ 448520 h 606722"/>
                <a:gd name="connsiteX4" fmla="*/ 271960 w 506307"/>
                <a:gd name="connsiteY4" fmla="*/ 455006 h 606722"/>
                <a:gd name="connsiteX5" fmla="*/ 234347 w 506307"/>
                <a:gd name="connsiteY5" fmla="*/ 455006 h 606722"/>
                <a:gd name="connsiteX6" fmla="*/ 227856 w 506307"/>
                <a:gd name="connsiteY6" fmla="*/ 448520 h 606722"/>
                <a:gd name="connsiteX7" fmla="*/ 227856 w 506307"/>
                <a:gd name="connsiteY7" fmla="*/ 385705 h 606722"/>
                <a:gd name="connsiteX8" fmla="*/ 234347 w 506307"/>
                <a:gd name="connsiteY8" fmla="*/ 379219 h 606722"/>
                <a:gd name="connsiteX9" fmla="*/ 234331 w 506307"/>
                <a:gd name="connsiteY9" fmla="*/ 328645 h 606722"/>
                <a:gd name="connsiteX10" fmla="*/ 177194 w 506307"/>
                <a:gd name="connsiteY10" fmla="*/ 385700 h 606722"/>
                <a:gd name="connsiteX11" fmla="*/ 177194 w 506307"/>
                <a:gd name="connsiteY11" fmla="*/ 448532 h 606722"/>
                <a:gd name="connsiteX12" fmla="*/ 234331 w 506307"/>
                <a:gd name="connsiteY12" fmla="*/ 505587 h 606722"/>
                <a:gd name="connsiteX13" fmla="*/ 271977 w 506307"/>
                <a:gd name="connsiteY13" fmla="*/ 505587 h 606722"/>
                <a:gd name="connsiteX14" fmla="*/ 329113 w 506307"/>
                <a:gd name="connsiteY14" fmla="*/ 448532 h 606722"/>
                <a:gd name="connsiteX15" fmla="*/ 329113 w 506307"/>
                <a:gd name="connsiteY15" fmla="*/ 385700 h 606722"/>
                <a:gd name="connsiteX16" fmla="*/ 271977 w 506307"/>
                <a:gd name="connsiteY16" fmla="*/ 328645 h 606722"/>
                <a:gd name="connsiteX17" fmla="*/ 253109 w 506307"/>
                <a:gd name="connsiteY17" fmla="*/ 0 h 606722"/>
                <a:gd name="connsiteX18" fmla="*/ 430303 w 506307"/>
                <a:gd name="connsiteY18" fmla="*/ 176942 h 606722"/>
                <a:gd name="connsiteX19" fmla="*/ 430303 w 506307"/>
                <a:gd name="connsiteY19" fmla="*/ 252749 h 606722"/>
                <a:gd name="connsiteX20" fmla="*/ 480943 w 506307"/>
                <a:gd name="connsiteY20" fmla="*/ 252749 h 606722"/>
                <a:gd name="connsiteX21" fmla="*/ 506307 w 506307"/>
                <a:gd name="connsiteY21" fmla="*/ 278077 h 606722"/>
                <a:gd name="connsiteX22" fmla="*/ 506307 w 506307"/>
                <a:gd name="connsiteY22" fmla="*/ 581394 h 606722"/>
                <a:gd name="connsiteX23" fmla="*/ 480943 w 506307"/>
                <a:gd name="connsiteY23" fmla="*/ 606722 h 606722"/>
                <a:gd name="connsiteX24" fmla="*/ 25275 w 506307"/>
                <a:gd name="connsiteY24" fmla="*/ 606722 h 606722"/>
                <a:gd name="connsiteX25" fmla="*/ 0 w 506307"/>
                <a:gd name="connsiteY25" fmla="*/ 581394 h 606722"/>
                <a:gd name="connsiteX26" fmla="*/ 0 w 506307"/>
                <a:gd name="connsiteY26" fmla="*/ 278077 h 606722"/>
                <a:gd name="connsiteX27" fmla="*/ 25275 w 506307"/>
                <a:gd name="connsiteY27" fmla="*/ 252749 h 606722"/>
                <a:gd name="connsiteX28" fmla="*/ 379753 w 506307"/>
                <a:gd name="connsiteY28" fmla="*/ 252749 h 606722"/>
                <a:gd name="connsiteX29" fmla="*/ 379753 w 506307"/>
                <a:gd name="connsiteY29" fmla="*/ 176942 h 606722"/>
                <a:gd name="connsiteX30" fmla="*/ 253109 w 506307"/>
                <a:gd name="connsiteY30" fmla="*/ 50568 h 606722"/>
                <a:gd name="connsiteX31" fmla="*/ 126554 w 506307"/>
                <a:gd name="connsiteY31" fmla="*/ 176942 h 606722"/>
                <a:gd name="connsiteX32" fmla="*/ 101279 w 506307"/>
                <a:gd name="connsiteY32" fmla="*/ 202270 h 606722"/>
                <a:gd name="connsiteX33" fmla="*/ 75915 w 506307"/>
                <a:gd name="connsiteY33" fmla="*/ 176942 h 606722"/>
                <a:gd name="connsiteX34" fmla="*/ 253109 w 506307"/>
                <a:gd name="connsiteY34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06307" h="606722">
                  <a:moveTo>
                    <a:pt x="234347" y="379219"/>
                  </a:moveTo>
                  <a:lnTo>
                    <a:pt x="271960" y="379219"/>
                  </a:lnTo>
                  <a:cubicBezTo>
                    <a:pt x="275517" y="379219"/>
                    <a:pt x="278451" y="382062"/>
                    <a:pt x="278451" y="385705"/>
                  </a:cubicBezTo>
                  <a:lnTo>
                    <a:pt x="278451" y="448520"/>
                  </a:lnTo>
                  <a:cubicBezTo>
                    <a:pt x="278451" y="452074"/>
                    <a:pt x="275517" y="455006"/>
                    <a:pt x="271960" y="455006"/>
                  </a:cubicBezTo>
                  <a:lnTo>
                    <a:pt x="234347" y="455006"/>
                  </a:lnTo>
                  <a:cubicBezTo>
                    <a:pt x="230791" y="455006"/>
                    <a:pt x="227856" y="452074"/>
                    <a:pt x="227856" y="448520"/>
                  </a:cubicBezTo>
                  <a:lnTo>
                    <a:pt x="227856" y="385705"/>
                  </a:lnTo>
                  <a:cubicBezTo>
                    <a:pt x="227856" y="382062"/>
                    <a:pt x="230791" y="379219"/>
                    <a:pt x="234347" y="379219"/>
                  </a:cubicBezTo>
                  <a:close/>
                  <a:moveTo>
                    <a:pt x="234331" y="328645"/>
                  </a:moveTo>
                  <a:cubicBezTo>
                    <a:pt x="202825" y="328645"/>
                    <a:pt x="177194" y="354240"/>
                    <a:pt x="177194" y="385700"/>
                  </a:cubicBezTo>
                  <a:lnTo>
                    <a:pt x="177194" y="448532"/>
                  </a:lnTo>
                  <a:cubicBezTo>
                    <a:pt x="177194" y="479992"/>
                    <a:pt x="202825" y="505587"/>
                    <a:pt x="234331" y="505587"/>
                  </a:cubicBezTo>
                  <a:lnTo>
                    <a:pt x="271977" y="505587"/>
                  </a:lnTo>
                  <a:cubicBezTo>
                    <a:pt x="303482" y="505587"/>
                    <a:pt x="329113" y="479992"/>
                    <a:pt x="329113" y="448532"/>
                  </a:cubicBezTo>
                  <a:lnTo>
                    <a:pt x="329113" y="385700"/>
                  </a:lnTo>
                  <a:cubicBezTo>
                    <a:pt x="329113" y="354240"/>
                    <a:pt x="303482" y="328645"/>
                    <a:pt x="271977" y="328645"/>
                  </a:cubicBezTo>
                  <a:close/>
                  <a:moveTo>
                    <a:pt x="253109" y="0"/>
                  </a:moveTo>
                  <a:cubicBezTo>
                    <a:pt x="350829" y="0"/>
                    <a:pt x="430303" y="79362"/>
                    <a:pt x="430303" y="176942"/>
                  </a:cubicBezTo>
                  <a:lnTo>
                    <a:pt x="430303" y="252749"/>
                  </a:lnTo>
                  <a:lnTo>
                    <a:pt x="480943" y="252749"/>
                  </a:lnTo>
                  <a:cubicBezTo>
                    <a:pt x="494916" y="252749"/>
                    <a:pt x="506307" y="264124"/>
                    <a:pt x="506307" y="278077"/>
                  </a:cubicBezTo>
                  <a:lnTo>
                    <a:pt x="506307" y="581394"/>
                  </a:lnTo>
                  <a:cubicBezTo>
                    <a:pt x="506307" y="595435"/>
                    <a:pt x="494916" y="606722"/>
                    <a:pt x="480943" y="606722"/>
                  </a:cubicBezTo>
                  <a:lnTo>
                    <a:pt x="25275" y="606722"/>
                  </a:lnTo>
                  <a:cubicBezTo>
                    <a:pt x="11302" y="606722"/>
                    <a:pt x="0" y="595435"/>
                    <a:pt x="0" y="581394"/>
                  </a:cubicBezTo>
                  <a:lnTo>
                    <a:pt x="0" y="278077"/>
                  </a:lnTo>
                  <a:cubicBezTo>
                    <a:pt x="0" y="264124"/>
                    <a:pt x="11302" y="252749"/>
                    <a:pt x="25275" y="252749"/>
                  </a:cubicBezTo>
                  <a:lnTo>
                    <a:pt x="379753" y="252749"/>
                  </a:lnTo>
                  <a:lnTo>
                    <a:pt x="379753" y="176942"/>
                  </a:lnTo>
                  <a:cubicBezTo>
                    <a:pt x="379753" y="107267"/>
                    <a:pt x="322972" y="50568"/>
                    <a:pt x="253109" y="50568"/>
                  </a:cubicBezTo>
                  <a:cubicBezTo>
                    <a:pt x="183335" y="50568"/>
                    <a:pt x="126554" y="107267"/>
                    <a:pt x="126554" y="176942"/>
                  </a:cubicBezTo>
                  <a:cubicBezTo>
                    <a:pt x="126554" y="190895"/>
                    <a:pt x="115252" y="202270"/>
                    <a:pt x="101279" y="202270"/>
                  </a:cubicBezTo>
                  <a:cubicBezTo>
                    <a:pt x="87306" y="202270"/>
                    <a:pt x="75915" y="190895"/>
                    <a:pt x="75915" y="176942"/>
                  </a:cubicBezTo>
                  <a:cubicBezTo>
                    <a:pt x="75915" y="79362"/>
                    <a:pt x="155389" y="0"/>
                    <a:pt x="253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401808C-5826-4E27-9192-962B0A724E70}"/>
              </a:ext>
            </a:extLst>
          </p:cNvPr>
          <p:cNvGrpSpPr/>
          <p:nvPr/>
        </p:nvGrpSpPr>
        <p:grpSpPr>
          <a:xfrm>
            <a:off x="4464504" y="2148348"/>
            <a:ext cx="6469413" cy="1163497"/>
            <a:chOff x="8386920" y="2192795"/>
            <a:chExt cx="6469413" cy="116349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8F84BB8-35B3-4430-9C02-49C8A6811B8E}"/>
                </a:ext>
              </a:extLst>
            </p:cNvPr>
            <p:cNvSpPr/>
            <p:nvPr/>
          </p:nvSpPr>
          <p:spPr>
            <a:xfrm>
              <a:off x="8386922" y="2192795"/>
              <a:ext cx="250195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46B94A5-1752-482E-AAD7-2C316D4DF14E}"/>
                </a:ext>
              </a:extLst>
            </p:cNvPr>
            <p:cNvSpPr txBox="1"/>
            <p:nvPr/>
          </p:nvSpPr>
          <p:spPr>
            <a:xfrm>
              <a:off x="8386920" y="2542351"/>
              <a:ext cx="6469413" cy="8139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8C5AA5-7480-4CBF-9AB6-1D82D4036F54}"/>
              </a:ext>
            </a:extLst>
          </p:cNvPr>
          <p:cNvGrpSpPr/>
          <p:nvPr/>
        </p:nvGrpSpPr>
        <p:grpSpPr>
          <a:xfrm>
            <a:off x="5401967" y="4000283"/>
            <a:ext cx="3009048" cy="1270962"/>
            <a:chOff x="8705106" y="2192795"/>
            <a:chExt cx="2501951" cy="127096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241D74A-0CC3-4409-94AC-BFEB119F27D3}"/>
                </a:ext>
              </a:extLst>
            </p:cNvPr>
            <p:cNvSpPr/>
            <p:nvPr/>
          </p:nvSpPr>
          <p:spPr>
            <a:xfrm>
              <a:off x="8705106" y="2192795"/>
              <a:ext cx="2501951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57DFAB6-5B7A-41B1-A80E-34D76E14FA4A}"/>
                </a:ext>
              </a:extLst>
            </p:cNvPr>
            <p:cNvSpPr txBox="1"/>
            <p:nvPr/>
          </p:nvSpPr>
          <p:spPr>
            <a:xfrm>
              <a:off x="8705106" y="2542351"/>
              <a:ext cx="2068460" cy="92140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4BD1063-B061-4621-B1FF-7551224C375A}"/>
              </a:ext>
            </a:extLst>
          </p:cNvPr>
          <p:cNvGrpSpPr/>
          <p:nvPr/>
        </p:nvGrpSpPr>
        <p:grpSpPr>
          <a:xfrm>
            <a:off x="9042071" y="4000283"/>
            <a:ext cx="3009048" cy="1270962"/>
            <a:chOff x="8705106" y="2192795"/>
            <a:chExt cx="2501951" cy="127096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2E642BC-E23E-4093-A456-69BB8267006E}"/>
                </a:ext>
              </a:extLst>
            </p:cNvPr>
            <p:cNvSpPr/>
            <p:nvPr/>
          </p:nvSpPr>
          <p:spPr>
            <a:xfrm>
              <a:off x="8705106" y="2192795"/>
              <a:ext cx="2501951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D7742EE-DF5F-4AA8-B650-C0634BFDE272}"/>
                </a:ext>
              </a:extLst>
            </p:cNvPr>
            <p:cNvSpPr txBox="1"/>
            <p:nvPr/>
          </p:nvSpPr>
          <p:spPr>
            <a:xfrm>
              <a:off x="8705106" y="2542351"/>
              <a:ext cx="2068460" cy="92140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,</a:t>
              </a: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C609B553-4D4C-4FF9-8F30-781D6EEF9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93" y="1848396"/>
            <a:ext cx="2587567" cy="3881350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24C49810-8209-4919-A2BE-F858A8B7823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B81751CA-7309-4F14-8CE8-DD22EBA6C142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D78B694A-D2E4-464F-9F73-EEBA74361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00E7F67B-82E2-4863-9118-4A6310D53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DC967E2-2FC5-413D-B576-D256DD6353C8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30" name="文本框 21">
                <a:extLst>
                  <a:ext uri="{FF2B5EF4-FFF2-40B4-BE49-F238E27FC236}">
                    <a16:creationId xmlns:a16="http://schemas.microsoft.com/office/drawing/2014/main" id="{BA11D80A-5CBA-47AD-8123-5F9B7076FD1E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文本框 19">
                <a:extLst>
                  <a:ext uri="{FF2B5EF4-FFF2-40B4-BE49-F238E27FC236}">
                    <a16:creationId xmlns:a16="http://schemas.microsoft.com/office/drawing/2014/main" id="{CC45CBA6-15F1-4052-913F-F04AB72F3D89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工作完成情况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517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191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cs typeface="+mn-ea"/>
                <a:sym typeface="+mn-lt"/>
              </a:rPr>
              <a:t>PART 03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cs typeface="+mn-ea"/>
                <a:sym typeface="+mn-lt"/>
              </a:rPr>
              <a:t>工作不足之处</a:t>
            </a:r>
            <a:endParaRPr lang="en-US" sz="3600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9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408E3A0-765A-4375-A142-A37740005E7A}"/>
              </a:ext>
            </a:extLst>
          </p:cNvPr>
          <p:cNvGrpSpPr/>
          <p:nvPr/>
        </p:nvGrpSpPr>
        <p:grpSpPr>
          <a:xfrm>
            <a:off x="4774700" y="1942342"/>
            <a:ext cx="3029327" cy="1272652"/>
            <a:chOff x="5082573" y="2168494"/>
            <a:chExt cx="3029327" cy="127265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67B153-0E38-4181-A64E-35D1A4DBB5E8}"/>
                </a:ext>
              </a:extLst>
            </p:cNvPr>
            <p:cNvSpPr/>
            <p:nvPr/>
          </p:nvSpPr>
          <p:spPr>
            <a:xfrm>
              <a:off x="5082573" y="2168494"/>
              <a:ext cx="3029327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1A15F7-98F8-4ECA-ADE3-7261B3928AE7}"/>
                </a:ext>
              </a:extLst>
            </p:cNvPr>
            <p:cNvSpPr txBox="1"/>
            <p:nvPr/>
          </p:nvSpPr>
          <p:spPr>
            <a:xfrm>
              <a:off x="5234225" y="219643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25D01B-7797-409D-BF4E-D90C31A99033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E427E26-3B2D-47C5-A69A-7058AD0EBEE5}"/>
              </a:ext>
            </a:extLst>
          </p:cNvPr>
          <p:cNvGrpSpPr/>
          <p:nvPr/>
        </p:nvGrpSpPr>
        <p:grpSpPr>
          <a:xfrm>
            <a:off x="8203700" y="1942342"/>
            <a:ext cx="3029327" cy="1272652"/>
            <a:chOff x="5082573" y="2168494"/>
            <a:chExt cx="3029327" cy="127265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41F205-86E4-4C01-B2A7-226FA623EFF1}"/>
                </a:ext>
              </a:extLst>
            </p:cNvPr>
            <p:cNvSpPr/>
            <p:nvPr/>
          </p:nvSpPr>
          <p:spPr>
            <a:xfrm>
              <a:off x="5082573" y="2168494"/>
              <a:ext cx="3029327" cy="5175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1784246-2A7D-41EE-9133-1F97FDAB2780}"/>
                </a:ext>
              </a:extLst>
            </p:cNvPr>
            <p:cNvSpPr txBox="1"/>
            <p:nvPr/>
          </p:nvSpPr>
          <p:spPr>
            <a:xfrm>
              <a:off x="5234225" y="219643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F3D94B0-4F8A-4F2D-BF17-1A1DB61400CD}"/>
                </a:ext>
              </a:extLst>
            </p:cNvPr>
            <p:cNvSpPr txBox="1"/>
            <p:nvPr/>
          </p:nvSpPr>
          <p:spPr>
            <a:xfrm>
              <a:off x="5234224" y="2840982"/>
              <a:ext cx="271471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063ADB8-E7B5-4050-A5F3-0BDF2446A397}"/>
              </a:ext>
            </a:extLst>
          </p:cNvPr>
          <p:cNvGrpSpPr/>
          <p:nvPr/>
        </p:nvGrpSpPr>
        <p:grpSpPr>
          <a:xfrm>
            <a:off x="4774700" y="4114042"/>
            <a:ext cx="3029327" cy="1272652"/>
            <a:chOff x="5082573" y="2168494"/>
            <a:chExt cx="3029327" cy="127265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DB79081-03F4-4189-8E52-F51A543506B4}"/>
                </a:ext>
              </a:extLst>
            </p:cNvPr>
            <p:cNvSpPr/>
            <p:nvPr/>
          </p:nvSpPr>
          <p:spPr>
            <a:xfrm>
              <a:off x="5082573" y="2168494"/>
              <a:ext cx="3029327" cy="5175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7BD4EF-AD9B-4C82-AB98-8C8FF85A003B}"/>
                </a:ext>
              </a:extLst>
            </p:cNvPr>
            <p:cNvSpPr txBox="1"/>
            <p:nvPr/>
          </p:nvSpPr>
          <p:spPr>
            <a:xfrm>
              <a:off x="5234225" y="219643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A669A1A-8EFC-4819-980F-772EC89491F0}"/>
                </a:ext>
              </a:extLst>
            </p:cNvPr>
            <p:cNvSpPr txBox="1"/>
            <p:nvPr/>
          </p:nvSpPr>
          <p:spPr>
            <a:xfrm>
              <a:off x="5234224" y="2840982"/>
              <a:ext cx="271471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33FCF08-1813-4D3C-9392-F1CA64CCA91A}"/>
              </a:ext>
            </a:extLst>
          </p:cNvPr>
          <p:cNvGrpSpPr/>
          <p:nvPr/>
        </p:nvGrpSpPr>
        <p:grpSpPr>
          <a:xfrm>
            <a:off x="8203700" y="4114042"/>
            <a:ext cx="3029327" cy="1272652"/>
            <a:chOff x="5082573" y="2168494"/>
            <a:chExt cx="3029327" cy="127265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5B72C4B-FC48-405C-925E-095D9F609D04}"/>
                </a:ext>
              </a:extLst>
            </p:cNvPr>
            <p:cNvSpPr/>
            <p:nvPr/>
          </p:nvSpPr>
          <p:spPr>
            <a:xfrm>
              <a:off x="5082573" y="2168494"/>
              <a:ext cx="3029327" cy="517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371C558-A0D7-456E-8A01-5CD50B8DDFD6}"/>
                </a:ext>
              </a:extLst>
            </p:cNvPr>
            <p:cNvSpPr txBox="1"/>
            <p:nvPr/>
          </p:nvSpPr>
          <p:spPr>
            <a:xfrm>
              <a:off x="5234225" y="219643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C9E5CE5-C8F0-4412-8A49-74B073701647}"/>
                </a:ext>
              </a:extLst>
            </p:cNvPr>
            <p:cNvSpPr txBox="1"/>
            <p:nvPr/>
          </p:nvSpPr>
          <p:spPr>
            <a:xfrm>
              <a:off x="5234224" y="2840982"/>
              <a:ext cx="271471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A646BFF4-CEAA-47D9-8598-585E7C205B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5" r="14501"/>
          <a:stretch/>
        </p:blipFill>
        <p:spPr>
          <a:xfrm>
            <a:off x="807323" y="1942342"/>
            <a:ext cx="3442950" cy="3303149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工作不足之处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534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ľïḓé">
            <a:extLst>
              <a:ext uri="{FF2B5EF4-FFF2-40B4-BE49-F238E27FC236}">
                <a16:creationId xmlns:a16="http://schemas.microsoft.com/office/drawing/2014/main" id="{CDF57B95-4763-4E4D-99C3-B8FD230E24EE}"/>
              </a:ext>
            </a:extLst>
          </p:cNvPr>
          <p:cNvSpPr/>
          <p:nvPr/>
        </p:nvSpPr>
        <p:spPr>
          <a:xfrm>
            <a:off x="1088573" y="1756229"/>
            <a:ext cx="5007428" cy="2246026"/>
          </a:xfrm>
          <a:prstGeom prst="rect">
            <a:avLst/>
          </a:prstGeom>
          <a:blipFill>
            <a:blip r:embed="rId4"/>
            <a:srcRect/>
            <a:stretch>
              <a:fillRect t="-24774" b="-24496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iṡ1ïḓé">
            <a:extLst>
              <a:ext uri="{FF2B5EF4-FFF2-40B4-BE49-F238E27FC236}">
                <a16:creationId xmlns:a16="http://schemas.microsoft.com/office/drawing/2014/main" id="{4B4C6BE2-83D5-4DA5-8AA5-676660960056}"/>
              </a:ext>
            </a:extLst>
          </p:cNvPr>
          <p:cNvSpPr/>
          <p:nvPr/>
        </p:nvSpPr>
        <p:spPr>
          <a:xfrm>
            <a:off x="6096001" y="1756229"/>
            <a:ext cx="5007428" cy="2246027"/>
          </a:xfrm>
          <a:prstGeom prst="rect">
            <a:avLst/>
          </a:prstGeom>
          <a:blipFill>
            <a:blip r:embed="rId5"/>
            <a:srcRect/>
            <a:stretch>
              <a:fillRect t="-24161" b="-23889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31F87F-EC6D-4620-BF1C-0BB637989F86}"/>
              </a:ext>
            </a:extLst>
          </p:cNvPr>
          <p:cNvGrpSpPr/>
          <p:nvPr/>
        </p:nvGrpSpPr>
        <p:grpSpPr>
          <a:xfrm>
            <a:off x="5294144" y="3200400"/>
            <a:ext cx="1603714" cy="1603712"/>
            <a:chOff x="5294144" y="3200400"/>
            <a:chExt cx="1603714" cy="1603712"/>
          </a:xfrm>
        </p:grpSpPr>
        <p:sp>
          <p:nvSpPr>
            <p:cNvPr id="5" name="íšļîďé">
              <a:extLst>
                <a:ext uri="{FF2B5EF4-FFF2-40B4-BE49-F238E27FC236}">
                  <a16:creationId xmlns:a16="http://schemas.microsoft.com/office/drawing/2014/main" id="{91778CAE-79DA-40D0-AF65-8D3B84140884}"/>
                </a:ext>
              </a:extLst>
            </p:cNvPr>
            <p:cNvSpPr/>
            <p:nvPr/>
          </p:nvSpPr>
          <p:spPr>
            <a:xfrm>
              <a:off x="5294144" y="3200400"/>
              <a:ext cx="1603714" cy="160371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íšļîďé">
              <a:extLst>
                <a:ext uri="{FF2B5EF4-FFF2-40B4-BE49-F238E27FC236}">
                  <a16:creationId xmlns:a16="http://schemas.microsoft.com/office/drawing/2014/main" id="{9E11D5EE-D801-461D-9B1E-A32FBDD3AB0B}"/>
                </a:ext>
              </a:extLst>
            </p:cNvPr>
            <p:cNvSpPr/>
            <p:nvPr/>
          </p:nvSpPr>
          <p:spPr>
            <a:xfrm>
              <a:off x="5700545" y="3614509"/>
              <a:ext cx="790912" cy="775491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2173E3-8965-4B43-AB4D-AE7075A51601}"/>
              </a:ext>
            </a:extLst>
          </p:cNvPr>
          <p:cNvGrpSpPr/>
          <p:nvPr/>
        </p:nvGrpSpPr>
        <p:grpSpPr>
          <a:xfrm>
            <a:off x="1676141" y="4539662"/>
            <a:ext cx="3353059" cy="1506246"/>
            <a:chOff x="1541719" y="2349127"/>
            <a:chExt cx="3353059" cy="150624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F71869-1271-4A46-B38B-98C51C7184A2}"/>
                </a:ext>
              </a:extLst>
            </p:cNvPr>
            <p:cNvSpPr txBox="1"/>
            <p:nvPr/>
          </p:nvSpPr>
          <p:spPr>
            <a:xfrm>
              <a:off x="1541719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178CC89-DE18-4AEC-BE1E-3273DF305FF5}"/>
                </a:ext>
              </a:extLst>
            </p:cNvPr>
            <p:cNvSpPr txBox="1"/>
            <p:nvPr/>
          </p:nvSpPr>
          <p:spPr>
            <a:xfrm>
              <a:off x="1541719" y="2687681"/>
              <a:ext cx="3353059" cy="116769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标题数字等都可以通过点击和重新输入进行更改，顶部“开始”面板中可以对字体、字号、颜色、行距等进行修改。标题数字等都可以通过点击和重新输入进行更改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1C370A-503E-44EF-BA3B-88164D535D69}"/>
              </a:ext>
            </a:extLst>
          </p:cNvPr>
          <p:cNvGrpSpPr/>
          <p:nvPr/>
        </p:nvGrpSpPr>
        <p:grpSpPr>
          <a:xfrm>
            <a:off x="7162801" y="4539662"/>
            <a:ext cx="3353059" cy="1506246"/>
            <a:chOff x="1541719" y="2349127"/>
            <a:chExt cx="3353059" cy="150624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D510CCE-A622-4BAA-AC8C-543A5C13016D}"/>
                </a:ext>
              </a:extLst>
            </p:cNvPr>
            <p:cNvSpPr txBox="1"/>
            <p:nvPr/>
          </p:nvSpPr>
          <p:spPr>
            <a:xfrm>
              <a:off x="276099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6C55E83-F383-496D-BC1F-DDE3F0FCEE77}"/>
                </a:ext>
              </a:extLst>
            </p:cNvPr>
            <p:cNvSpPr txBox="1"/>
            <p:nvPr/>
          </p:nvSpPr>
          <p:spPr>
            <a:xfrm>
              <a:off x="1541719" y="2687681"/>
              <a:ext cx="3353059" cy="116769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标题数字等都可以通过点击和重新输入进行更改，顶部“开始”面板中可以对字体、字号、颜色、行距等进行修改。标题数字等都可以通过点击和重新输入进行更改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EC200BA-C1E3-48EC-955C-FD1C2EB17A8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010336C-0829-4006-A677-D031B5EEAF4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8A9C0411-640C-4B51-AE33-C54DA122C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13B084A5-BC25-49FD-8295-BBD32FCE6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30A0D09-A482-47D3-B333-68B7822C0BE9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16" name="文本框 21">
                <a:extLst>
                  <a:ext uri="{FF2B5EF4-FFF2-40B4-BE49-F238E27FC236}">
                    <a16:creationId xmlns:a16="http://schemas.microsoft.com/office/drawing/2014/main" id="{11B73986-6E90-4E59-8E86-397C37324841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文本框 19">
                <a:extLst>
                  <a:ext uri="{FF2B5EF4-FFF2-40B4-BE49-F238E27FC236}">
                    <a16:creationId xmlns:a16="http://schemas.microsoft.com/office/drawing/2014/main" id="{217B409A-FBDB-4C09-873B-B0D8D4E5E5FB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工作不足之处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1922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46090B8A-0150-4BDA-8DD8-CE5D1AA428EB}"/>
              </a:ext>
            </a:extLst>
          </p:cNvPr>
          <p:cNvGrpSpPr/>
          <p:nvPr/>
        </p:nvGrpSpPr>
        <p:grpSpPr>
          <a:xfrm>
            <a:off x="4235785" y="3040453"/>
            <a:ext cx="439849" cy="60520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3" name="Oval 8">
              <a:extLst>
                <a:ext uri="{FF2B5EF4-FFF2-40B4-BE49-F238E27FC236}">
                  <a16:creationId xmlns:a16="http://schemas.microsoft.com/office/drawing/2014/main" id="{B4D5AE54-9A88-4D39-8673-EC9F08749081}"/>
                </a:ext>
              </a:extLst>
            </p:cNvPr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B9DEB91E-B747-4658-BB33-06F5E8FFBE9D}"/>
                </a:ext>
              </a:extLst>
            </p:cNvPr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D83E21DD-F08C-42D7-B9F4-56A7C32DE6FC}"/>
                </a:ext>
              </a:extLst>
            </p:cNvPr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Group 11">
            <a:extLst>
              <a:ext uri="{FF2B5EF4-FFF2-40B4-BE49-F238E27FC236}">
                <a16:creationId xmlns:a16="http://schemas.microsoft.com/office/drawing/2014/main" id="{BD05276E-BDBA-4C20-AC0B-00E0A8D51FD1}"/>
              </a:ext>
            </a:extLst>
          </p:cNvPr>
          <p:cNvGrpSpPr/>
          <p:nvPr/>
        </p:nvGrpSpPr>
        <p:grpSpPr>
          <a:xfrm>
            <a:off x="7599736" y="3040453"/>
            <a:ext cx="439849" cy="60520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2AEBD8FC-94FB-48A0-8F62-433F2498EA74}"/>
                </a:ext>
              </a:extLst>
            </p:cNvPr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E3A16BDA-0CE3-4674-B8EB-342FD0F0A85E}"/>
                </a:ext>
              </a:extLst>
            </p:cNvPr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E4B169CA-3D8E-4436-A4CC-0CBB31A418D1}"/>
                </a:ext>
              </a:extLst>
            </p:cNvPr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61F5FF-B676-4E79-BDD9-220FB0FC7EA3}"/>
              </a:ext>
            </a:extLst>
          </p:cNvPr>
          <p:cNvGrpSpPr/>
          <p:nvPr/>
        </p:nvGrpSpPr>
        <p:grpSpPr>
          <a:xfrm>
            <a:off x="1451744" y="4406739"/>
            <a:ext cx="2501951" cy="1201969"/>
            <a:chOff x="8386922" y="2192795"/>
            <a:chExt cx="2501951" cy="120196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1774345-5356-4270-B6D3-60BB62FB2034}"/>
                </a:ext>
              </a:extLst>
            </p:cNvPr>
            <p:cNvSpPr/>
            <p:nvPr/>
          </p:nvSpPr>
          <p:spPr>
            <a:xfrm>
              <a:off x="8386922" y="2192795"/>
              <a:ext cx="250195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022521F-60F6-4C1D-91F6-E8CA8AC2AF1B}"/>
                </a:ext>
              </a:extLst>
            </p:cNvPr>
            <p:cNvSpPr txBox="1"/>
            <p:nvPr/>
          </p:nvSpPr>
          <p:spPr>
            <a:xfrm>
              <a:off x="8504910" y="2542351"/>
              <a:ext cx="2265974" cy="8524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.  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E424F33-87DB-46A6-937F-69987D680131}"/>
              </a:ext>
            </a:extLst>
          </p:cNvPr>
          <p:cNvGrpSpPr/>
          <p:nvPr/>
        </p:nvGrpSpPr>
        <p:grpSpPr>
          <a:xfrm>
            <a:off x="4786967" y="4406739"/>
            <a:ext cx="2501951" cy="1201969"/>
            <a:chOff x="8386922" y="2192795"/>
            <a:chExt cx="2501951" cy="120196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8553546-556F-4303-96C4-4CA8C6297AB3}"/>
                </a:ext>
              </a:extLst>
            </p:cNvPr>
            <p:cNvSpPr/>
            <p:nvPr/>
          </p:nvSpPr>
          <p:spPr>
            <a:xfrm>
              <a:off x="8386922" y="2192795"/>
              <a:ext cx="250195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6551F94-C4F8-43D2-BB41-EFD9BE8AEE69}"/>
                </a:ext>
              </a:extLst>
            </p:cNvPr>
            <p:cNvSpPr txBox="1"/>
            <p:nvPr/>
          </p:nvSpPr>
          <p:spPr>
            <a:xfrm>
              <a:off x="8504910" y="2542351"/>
              <a:ext cx="2265974" cy="8524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.  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8B33EE-0D7B-4CA1-A785-439B8B71457B}"/>
              </a:ext>
            </a:extLst>
          </p:cNvPr>
          <p:cNvGrpSpPr/>
          <p:nvPr/>
        </p:nvGrpSpPr>
        <p:grpSpPr>
          <a:xfrm>
            <a:off x="8326317" y="4406739"/>
            <a:ext cx="2501951" cy="1201969"/>
            <a:chOff x="8386922" y="2192795"/>
            <a:chExt cx="2501951" cy="120196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9B3374-D13B-473D-B662-169C1C77E098}"/>
                </a:ext>
              </a:extLst>
            </p:cNvPr>
            <p:cNvSpPr/>
            <p:nvPr/>
          </p:nvSpPr>
          <p:spPr>
            <a:xfrm>
              <a:off x="8386922" y="2192795"/>
              <a:ext cx="250195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5B0A64A-C88C-4E71-B74E-5E50CB0EF8D9}"/>
                </a:ext>
              </a:extLst>
            </p:cNvPr>
            <p:cNvSpPr txBox="1"/>
            <p:nvPr/>
          </p:nvSpPr>
          <p:spPr>
            <a:xfrm>
              <a:off x="8504910" y="2542351"/>
              <a:ext cx="2265974" cy="8524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.  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3D63613-507A-42C7-B8FE-1BEAF10FD627}"/>
              </a:ext>
            </a:extLst>
          </p:cNvPr>
          <p:cNvGrpSpPr/>
          <p:nvPr/>
        </p:nvGrpSpPr>
        <p:grpSpPr>
          <a:xfrm>
            <a:off x="1772402" y="2140395"/>
            <a:ext cx="1860636" cy="1860636"/>
            <a:chOff x="1830459" y="2096852"/>
            <a:chExt cx="1860636" cy="1860636"/>
          </a:xfrm>
        </p:grpSpPr>
        <p:sp>
          <p:nvSpPr>
            <p:cNvPr id="20" name="Oval 1">
              <a:extLst>
                <a:ext uri="{FF2B5EF4-FFF2-40B4-BE49-F238E27FC236}">
                  <a16:creationId xmlns:a16="http://schemas.microsoft.com/office/drawing/2014/main" id="{8F4C53EA-90FA-481A-B552-A7F5C9DF86B8}"/>
                </a:ext>
              </a:extLst>
            </p:cNvPr>
            <p:cNvSpPr/>
            <p:nvPr/>
          </p:nvSpPr>
          <p:spPr>
            <a:xfrm>
              <a:off x="1830459" y="2096852"/>
              <a:ext cx="1860636" cy="186063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Arc 2">
              <a:extLst>
                <a:ext uri="{FF2B5EF4-FFF2-40B4-BE49-F238E27FC236}">
                  <a16:creationId xmlns:a16="http://schemas.microsoft.com/office/drawing/2014/main" id="{02027793-258A-4E32-AC1E-333664A0D377}"/>
                </a:ext>
              </a:extLst>
            </p:cNvPr>
            <p:cNvSpPr/>
            <p:nvPr/>
          </p:nvSpPr>
          <p:spPr>
            <a:xfrm>
              <a:off x="1830459" y="2096852"/>
              <a:ext cx="1860636" cy="1860636"/>
            </a:xfrm>
            <a:prstGeom prst="arc">
              <a:avLst>
                <a:gd name="adj1" fmla="val 10529000"/>
                <a:gd name="adj2" fmla="val 15122297"/>
              </a:avLst>
            </a:prstGeom>
            <a:ln w="1270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0F9023F-A839-4A89-A1DA-1A42CF0BAA29}"/>
                </a:ext>
              </a:extLst>
            </p:cNvPr>
            <p:cNvSpPr/>
            <p:nvPr/>
          </p:nvSpPr>
          <p:spPr>
            <a:xfrm>
              <a:off x="2099019" y="2365183"/>
              <a:ext cx="1323974" cy="1323974"/>
            </a:xfrm>
            <a:prstGeom prst="ellipse">
              <a:avLst/>
            </a:prstGeom>
            <a:blipFill>
              <a:blip r:embed="rId4"/>
              <a:srcRect/>
              <a:stretch>
                <a:fillRect l="-24392" r="-2392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93C61A7-2A2E-4705-B008-383A724BC9DF}"/>
              </a:ext>
            </a:extLst>
          </p:cNvPr>
          <p:cNvGrpSpPr/>
          <p:nvPr/>
        </p:nvGrpSpPr>
        <p:grpSpPr>
          <a:xfrm>
            <a:off x="5186937" y="2140395"/>
            <a:ext cx="1860636" cy="1860636"/>
            <a:chOff x="5244994" y="2096852"/>
            <a:chExt cx="1860636" cy="1860636"/>
          </a:xfrm>
        </p:grpSpPr>
        <p:sp>
          <p:nvSpPr>
            <p:cNvPr id="24" name="Oval 3">
              <a:extLst>
                <a:ext uri="{FF2B5EF4-FFF2-40B4-BE49-F238E27FC236}">
                  <a16:creationId xmlns:a16="http://schemas.microsoft.com/office/drawing/2014/main" id="{2B99B913-4A7A-4F48-A98B-0B43E4B219CE}"/>
                </a:ext>
              </a:extLst>
            </p:cNvPr>
            <p:cNvSpPr/>
            <p:nvPr/>
          </p:nvSpPr>
          <p:spPr>
            <a:xfrm>
              <a:off x="5244994" y="2096852"/>
              <a:ext cx="1860636" cy="186063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Arc 4">
              <a:extLst>
                <a:ext uri="{FF2B5EF4-FFF2-40B4-BE49-F238E27FC236}">
                  <a16:creationId xmlns:a16="http://schemas.microsoft.com/office/drawing/2014/main" id="{791C0D9F-26B2-4792-9847-A5B3A16D3234}"/>
                </a:ext>
              </a:extLst>
            </p:cNvPr>
            <p:cNvSpPr/>
            <p:nvPr/>
          </p:nvSpPr>
          <p:spPr>
            <a:xfrm>
              <a:off x="5244994" y="2096852"/>
              <a:ext cx="1860636" cy="1860636"/>
            </a:xfrm>
            <a:prstGeom prst="arc">
              <a:avLst>
                <a:gd name="adj1" fmla="val 19348155"/>
                <a:gd name="adj2" fmla="val 8179524"/>
              </a:avLst>
            </a:prstGeom>
            <a:ln w="1270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41C1769-ABC7-4D4D-928C-880B746D3B5E}"/>
                </a:ext>
              </a:extLst>
            </p:cNvPr>
            <p:cNvSpPr/>
            <p:nvPr/>
          </p:nvSpPr>
          <p:spPr>
            <a:xfrm>
              <a:off x="5513325" y="2365183"/>
              <a:ext cx="1323974" cy="1323974"/>
            </a:xfrm>
            <a:prstGeom prst="ellipse">
              <a:avLst/>
            </a:prstGeom>
            <a:blipFill>
              <a:blip r:embed="rId5"/>
              <a:srcRect/>
              <a:stretch>
                <a:fillRect l="-25537" r="-250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C21E720-5AF0-4382-B88D-2EEB258DCB2D}"/>
              </a:ext>
            </a:extLst>
          </p:cNvPr>
          <p:cNvGrpSpPr/>
          <p:nvPr/>
        </p:nvGrpSpPr>
        <p:grpSpPr>
          <a:xfrm>
            <a:off x="8646975" y="2140395"/>
            <a:ext cx="1860636" cy="1860636"/>
            <a:chOff x="8705032" y="2096852"/>
            <a:chExt cx="1860636" cy="1860636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C39092AA-D3C7-4AD8-AE04-588F7E9F08D7}"/>
                </a:ext>
              </a:extLst>
            </p:cNvPr>
            <p:cNvSpPr/>
            <p:nvPr/>
          </p:nvSpPr>
          <p:spPr>
            <a:xfrm>
              <a:off x="8705032" y="2096852"/>
              <a:ext cx="1860636" cy="186063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Arc 6">
              <a:extLst>
                <a:ext uri="{FF2B5EF4-FFF2-40B4-BE49-F238E27FC236}">
                  <a16:creationId xmlns:a16="http://schemas.microsoft.com/office/drawing/2014/main" id="{D0A5A79D-ABE2-4498-A916-16C506A6988D}"/>
                </a:ext>
              </a:extLst>
            </p:cNvPr>
            <p:cNvSpPr/>
            <p:nvPr/>
          </p:nvSpPr>
          <p:spPr>
            <a:xfrm>
              <a:off x="8705032" y="2096852"/>
              <a:ext cx="1860636" cy="1860636"/>
            </a:xfrm>
            <a:prstGeom prst="arc">
              <a:avLst>
                <a:gd name="adj1" fmla="val 16200000"/>
                <a:gd name="adj2" fmla="val 898106"/>
              </a:avLst>
            </a:prstGeom>
            <a:ln w="1270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53D17AC-140E-4DD4-8B32-C622705BD7B2}"/>
                </a:ext>
              </a:extLst>
            </p:cNvPr>
            <p:cNvSpPr/>
            <p:nvPr/>
          </p:nvSpPr>
          <p:spPr>
            <a:xfrm>
              <a:off x="8973362" y="2365183"/>
              <a:ext cx="1323974" cy="1323974"/>
            </a:xfrm>
            <a:prstGeom prst="ellipse">
              <a:avLst/>
            </a:prstGeom>
            <a:blipFill>
              <a:blip r:embed="rId6"/>
              <a:srcRect/>
              <a:stretch>
                <a:fillRect l="-25270" r="-247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15886F3-4A68-4529-8D60-9C9512AA7AC8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E29D65B-41F1-4AF3-B535-91CAAB391BA4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811A670F-A7B2-4C89-AB48-F4B31FFE7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92BBEF57-6EBE-4B4F-80E7-40012441A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7FA8A8A-2654-4B66-84F0-D8BB3FD2CBEC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34" name="文本框 21">
                <a:extLst>
                  <a:ext uri="{FF2B5EF4-FFF2-40B4-BE49-F238E27FC236}">
                    <a16:creationId xmlns:a16="http://schemas.microsoft.com/office/drawing/2014/main" id="{8A788A2A-2215-41BC-AB9C-28439DAF9BBE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文本框 19">
                <a:extLst>
                  <a:ext uri="{FF2B5EF4-FFF2-40B4-BE49-F238E27FC236}">
                    <a16:creationId xmlns:a16="http://schemas.microsoft.com/office/drawing/2014/main" id="{9C1382D3-3456-4825-87A3-3102759B975E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工作不足之处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954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191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cs typeface="+mn-ea"/>
                <a:sym typeface="+mn-lt"/>
              </a:rPr>
              <a:t>PART 04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cs typeface="+mn-ea"/>
                <a:sym typeface="+mn-lt"/>
              </a:rPr>
              <a:t>明年工作计划</a:t>
            </a:r>
            <a:endParaRPr lang="en-US" sz="3600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28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>
            <a:extLst>
              <a:ext uri="{FF2B5EF4-FFF2-40B4-BE49-F238E27FC236}">
                <a16:creationId xmlns:a16="http://schemas.microsoft.com/office/drawing/2014/main" id="{DFE79F04-409C-4163-A2C5-50B0FF36E694}"/>
              </a:ext>
            </a:extLst>
          </p:cNvPr>
          <p:cNvGrpSpPr/>
          <p:nvPr/>
        </p:nvGrpSpPr>
        <p:grpSpPr>
          <a:xfrm>
            <a:off x="9144021" y="2052764"/>
            <a:ext cx="2379739" cy="3476335"/>
            <a:chOff x="6858016" y="1659316"/>
            <a:chExt cx="1784804" cy="2607251"/>
          </a:xfrm>
        </p:grpSpPr>
        <p:grpSp>
          <p:nvGrpSpPr>
            <p:cNvPr id="3" name="Group 49">
              <a:extLst>
                <a:ext uri="{FF2B5EF4-FFF2-40B4-BE49-F238E27FC236}">
                  <a16:creationId xmlns:a16="http://schemas.microsoft.com/office/drawing/2014/main" id="{7DEAEE55-DD83-40D7-B351-2E5B97C35D8F}"/>
                </a:ext>
              </a:extLst>
            </p:cNvPr>
            <p:cNvGrpSpPr/>
            <p:nvPr/>
          </p:nvGrpSpPr>
          <p:grpSpPr>
            <a:xfrm>
              <a:off x="6858016" y="3357568"/>
              <a:ext cx="1643074" cy="908999"/>
              <a:chOff x="6858016" y="3357568"/>
              <a:chExt cx="1643074" cy="908999"/>
            </a:xfrm>
          </p:grpSpPr>
          <p:sp>
            <p:nvSpPr>
              <p:cNvPr id="9" name="Rectangle 22">
                <a:extLst>
                  <a:ext uri="{FF2B5EF4-FFF2-40B4-BE49-F238E27FC236}">
                    <a16:creationId xmlns:a16="http://schemas.microsoft.com/office/drawing/2014/main" id="{DD2A96E1-C504-4571-B876-B378BB361991}"/>
                  </a:ext>
                </a:extLst>
              </p:cNvPr>
              <p:cNvSpPr/>
              <p:nvPr/>
            </p:nvSpPr>
            <p:spPr>
              <a:xfrm>
                <a:off x="6858016" y="3643320"/>
                <a:ext cx="1643074" cy="623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标题数字等都可以通过点击和重新输入进行更改，顶部“开始”面板中可以对字体、字号、颜色、行距等进行修改。</a:t>
                </a:r>
                <a:r>
                  <a:rPr lang="ms-MY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Rectangle 23">
                <a:extLst>
                  <a:ext uri="{FF2B5EF4-FFF2-40B4-BE49-F238E27FC236}">
                    <a16:creationId xmlns:a16="http://schemas.microsoft.com/office/drawing/2014/main" id="{C9062E86-E8A6-4870-BBC8-A43931CAE059}"/>
                  </a:ext>
                </a:extLst>
              </p:cNvPr>
              <p:cNvSpPr/>
              <p:nvPr/>
            </p:nvSpPr>
            <p:spPr>
              <a:xfrm>
                <a:off x="7305406" y="3357568"/>
                <a:ext cx="754052" cy="253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输入标题</a:t>
                </a:r>
              </a:p>
            </p:txBody>
          </p:sp>
        </p:grpSp>
        <p:sp>
          <p:nvSpPr>
            <p:cNvPr id="4" name="Rectangle 10">
              <a:extLst>
                <a:ext uri="{FF2B5EF4-FFF2-40B4-BE49-F238E27FC236}">
                  <a16:creationId xmlns:a16="http://schemas.microsoft.com/office/drawing/2014/main" id="{A9CB2778-8219-4B5A-82B4-09A414DD3B68}"/>
                </a:ext>
              </a:extLst>
            </p:cNvPr>
            <p:cNvSpPr/>
            <p:nvPr/>
          </p:nvSpPr>
          <p:spPr>
            <a:xfrm rot="2700000">
              <a:off x="7088589" y="1659316"/>
              <a:ext cx="1113306" cy="1113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6E177BB5-8F12-413A-95B7-E350058EED92}"/>
                </a:ext>
              </a:extLst>
            </p:cNvPr>
            <p:cNvSpPr/>
            <p:nvPr/>
          </p:nvSpPr>
          <p:spPr>
            <a:xfrm rot="13500000">
              <a:off x="8038786" y="2080739"/>
              <a:ext cx="94761" cy="1113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grpSp>
          <p:nvGrpSpPr>
            <p:cNvPr id="6" name="Group 39">
              <a:extLst>
                <a:ext uri="{FF2B5EF4-FFF2-40B4-BE49-F238E27FC236}">
                  <a16:creationId xmlns:a16="http://schemas.microsoft.com/office/drawing/2014/main" id="{B46875A3-8929-41DA-8CCD-1B40CA21843F}"/>
                </a:ext>
              </a:extLst>
            </p:cNvPr>
            <p:cNvGrpSpPr/>
            <p:nvPr/>
          </p:nvGrpSpPr>
          <p:grpSpPr>
            <a:xfrm>
              <a:off x="7429520" y="2000246"/>
              <a:ext cx="366050" cy="355413"/>
              <a:chOff x="6251143" y="1082816"/>
              <a:chExt cx="366050" cy="355413"/>
            </a:xfrm>
            <a:solidFill>
              <a:schemeClr val="accent6"/>
            </a:solidFill>
          </p:grpSpPr>
          <p:sp>
            <p:nvSpPr>
              <p:cNvPr id="7" name="AutoShape 16">
                <a:extLst>
                  <a:ext uri="{FF2B5EF4-FFF2-40B4-BE49-F238E27FC236}">
                    <a16:creationId xmlns:a16="http://schemas.microsoft.com/office/drawing/2014/main" id="{206ABB2D-E288-4EA1-A38C-8BCB7C43A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4481" y="1277418"/>
                <a:ext cx="45678" cy="4630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8" name="AutoShape 17">
                <a:extLst>
                  <a:ext uri="{FF2B5EF4-FFF2-40B4-BE49-F238E27FC236}">
                    <a16:creationId xmlns:a16="http://schemas.microsoft.com/office/drawing/2014/main" id="{43DC279F-1972-42A7-8D88-59E824363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1143" y="1082816"/>
                <a:ext cx="366050" cy="355413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AF67BC4-AC17-41AF-B864-42C5E0CA8395}"/>
              </a:ext>
            </a:extLst>
          </p:cNvPr>
          <p:cNvGrpSpPr/>
          <p:nvPr/>
        </p:nvGrpSpPr>
        <p:grpSpPr>
          <a:xfrm>
            <a:off x="6381752" y="1476741"/>
            <a:ext cx="2190765" cy="4052360"/>
            <a:chOff x="6381752" y="1476741"/>
            <a:chExt cx="2190765" cy="4052360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3A1D4E86-F1BE-4911-922D-C4A6B3AE0AC2}"/>
                </a:ext>
              </a:extLst>
            </p:cNvPr>
            <p:cNvSpPr/>
            <p:nvPr/>
          </p:nvSpPr>
          <p:spPr>
            <a:xfrm rot="2700000">
              <a:off x="6689183" y="2052762"/>
              <a:ext cx="1484408" cy="1484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grpSp>
          <p:nvGrpSpPr>
            <p:cNvPr id="11" name="Group 48">
              <a:extLst>
                <a:ext uri="{FF2B5EF4-FFF2-40B4-BE49-F238E27FC236}">
                  <a16:creationId xmlns:a16="http://schemas.microsoft.com/office/drawing/2014/main" id="{E2A978FE-056C-4D73-993B-CEA665EDA8E3}"/>
                </a:ext>
              </a:extLst>
            </p:cNvPr>
            <p:cNvGrpSpPr/>
            <p:nvPr/>
          </p:nvGrpSpPr>
          <p:grpSpPr>
            <a:xfrm>
              <a:off x="6381752" y="4317101"/>
              <a:ext cx="2190765" cy="1212000"/>
              <a:chOff x="4786314" y="3357568"/>
              <a:chExt cx="1643074" cy="909000"/>
            </a:xfrm>
          </p:grpSpPr>
          <p:sp>
            <p:nvSpPr>
              <p:cNvPr id="12" name="Rectangle 20">
                <a:extLst>
                  <a:ext uri="{FF2B5EF4-FFF2-40B4-BE49-F238E27FC236}">
                    <a16:creationId xmlns:a16="http://schemas.microsoft.com/office/drawing/2014/main" id="{15105EAC-7C33-42AA-8B86-6745A573052D}"/>
                  </a:ext>
                </a:extLst>
              </p:cNvPr>
              <p:cNvSpPr/>
              <p:nvPr/>
            </p:nvSpPr>
            <p:spPr>
              <a:xfrm>
                <a:off x="4786314" y="3643320"/>
                <a:ext cx="1643074" cy="623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标题数字等都可以通过点击和重新输入进行更改，顶部“开始”面板中可以对字体、字号、颜色、行距等进行修改。</a:t>
                </a:r>
                <a:r>
                  <a:rPr lang="ms-MY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Rectangle 21">
                <a:extLst>
                  <a:ext uri="{FF2B5EF4-FFF2-40B4-BE49-F238E27FC236}">
                    <a16:creationId xmlns:a16="http://schemas.microsoft.com/office/drawing/2014/main" id="{9320F9E7-8046-4E80-91BA-5CC721DB9A93}"/>
                  </a:ext>
                </a:extLst>
              </p:cNvPr>
              <p:cNvSpPr/>
              <p:nvPr/>
            </p:nvSpPr>
            <p:spPr>
              <a:xfrm>
                <a:off x="5253044" y="3357568"/>
                <a:ext cx="75405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输入标题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508744-8564-48C3-AD37-052368335723}"/>
                </a:ext>
              </a:extLst>
            </p:cNvPr>
            <p:cNvSpPr/>
            <p:nvPr/>
          </p:nvSpPr>
          <p:spPr>
            <a:xfrm rot="8100000">
              <a:off x="7939616" y="1476741"/>
              <a:ext cx="126348" cy="14844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6" name="AutoShape 18">
              <a:extLst>
                <a:ext uri="{FF2B5EF4-FFF2-40B4-BE49-F238E27FC236}">
                  <a16:creationId xmlns:a16="http://schemas.microsoft.com/office/drawing/2014/main" id="{81C88353-8D76-4F9A-BA7D-6464E850F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3757" y="2507337"/>
              <a:ext cx="488067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7" name="AutoShape 19">
              <a:extLst>
                <a:ext uri="{FF2B5EF4-FFF2-40B4-BE49-F238E27FC236}">
                  <a16:creationId xmlns:a16="http://schemas.microsoft.com/office/drawing/2014/main" id="{FED0C3E1-2CB2-4222-B1BA-582E50F16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548" y="2690885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8" name="AutoShape 20">
              <a:extLst>
                <a:ext uri="{FF2B5EF4-FFF2-40B4-BE49-F238E27FC236}">
                  <a16:creationId xmlns:a16="http://schemas.microsoft.com/office/drawing/2014/main" id="{E1115F44-A0C6-49CA-ABBF-B70296D94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548" y="2766807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AutoShape 21">
              <a:extLst>
                <a:ext uri="{FF2B5EF4-FFF2-40B4-BE49-F238E27FC236}">
                  <a16:creationId xmlns:a16="http://schemas.microsoft.com/office/drawing/2014/main" id="{434FCCBF-E008-4088-A008-92A3BB846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548" y="2843563"/>
              <a:ext cx="60904" cy="450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AutoShape 22">
              <a:extLst>
                <a:ext uri="{FF2B5EF4-FFF2-40B4-BE49-F238E27FC236}">
                  <a16:creationId xmlns:a16="http://schemas.microsoft.com/office/drawing/2014/main" id="{01D836BA-B778-4170-9696-3CE6D36C8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7338" y="2843563"/>
              <a:ext cx="60904" cy="450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AutoShape 23">
              <a:extLst>
                <a:ext uri="{FF2B5EF4-FFF2-40B4-BE49-F238E27FC236}">
                  <a16:creationId xmlns:a16="http://schemas.microsoft.com/office/drawing/2014/main" id="{D379E36D-DE3B-4CE9-ABD4-D65F83FF8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7338" y="2766807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2" name="AutoShape 24">
              <a:extLst>
                <a:ext uri="{FF2B5EF4-FFF2-40B4-BE49-F238E27FC236}">
                  <a16:creationId xmlns:a16="http://schemas.microsoft.com/office/drawing/2014/main" id="{F81CC310-51D9-4997-AA2C-72DA2F9D6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7338" y="2690885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3" name="AutoShape 25">
              <a:extLst>
                <a:ext uri="{FF2B5EF4-FFF2-40B4-BE49-F238E27FC236}">
                  <a16:creationId xmlns:a16="http://schemas.microsoft.com/office/drawing/2014/main" id="{E195C47C-034F-4F2D-9FC6-C49C4F100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131" y="2843563"/>
              <a:ext cx="60904" cy="450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4" name="AutoShape 26">
              <a:extLst>
                <a:ext uri="{FF2B5EF4-FFF2-40B4-BE49-F238E27FC236}">
                  <a16:creationId xmlns:a16="http://schemas.microsoft.com/office/drawing/2014/main" id="{0AB8C585-D491-4B2B-A215-84CA3A2D6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131" y="2766807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AutoShape 27">
              <a:extLst>
                <a:ext uri="{FF2B5EF4-FFF2-40B4-BE49-F238E27FC236}">
                  <a16:creationId xmlns:a16="http://schemas.microsoft.com/office/drawing/2014/main" id="{D694A065-A2B8-438A-89CA-B916A471B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131" y="2690885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6" name="Group 56">
            <a:extLst>
              <a:ext uri="{FF2B5EF4-FFF2-40B4-BE49-F238E27FC236}">
                <a16:creationId xmlns:a16="http://schemas.microsoft.com/office/drawing/2014/main" id="{BBAA866E-2829-4643-BB87-FD6E0D3F3D2D}"/>
              </a:ext>
            </a:extLst>
          </p:cNvPr>
          <p:cNvGrpSpPr/>
          <p:nvPr/>
        </p:nvGrpSpPr>
        <p:grpSpPr>
          <a:xfrm>
            <a:off x="761963" y="2052759"/>
            <a:ext cx="2190765" cy="3476339"/>
            <a:chOff x="571472" y="1659313"/>
            <a:chExt cx="1643074" cy="2607254"/>
          </a:xfrm>
        </p:grpSpPr>
        <p:grpSp>
          <p:nvGrpSpPr>
            <p:cNvPr id="27" name="Group 46">
              <a:extLst>
                <a:ext uri="{FF2B5EF4-FFF2-40B4-BE49-F238E27FC236}">
                  <a16:creationId xmlns:a16="http://schemas.microsoft.com/office/drawing/2014/main" id="{8801C717-5063-47EA-B119-77577C6884CE}"/>
                </a:ext>
              </a:extLst>
            </p:cNvPr>
            <p:cNvGrpSpPr/>
            <p:nvPr/>
          </p:nvGrpSpPr>
          <p:grpSpPr>
            <a:xfrm>
              <a:off x="571472" y="3357568"/>
              <a:ext cx="1643074" cy="908999"/>
              <a:chOff x="571472" y="3357568"/>
              <a:chExt cx="1643074" cy="908999"/>
            </a:xfrm>
          </p:grpSpPr>
          <p:sp>
            <p:nvSpPr>
              <p:cNvPr id="31" name="Rectangle 16">
                <a:extLst>
                  <a:ext uri="{FF2B5EF4-FFF2-40B4-BE49-F238E27FC236}">
                    <a16:creationId xmlns:a16="http://schemas.microsoft.com/office/drawing/2014/main" id="{D9FAE97E-6D6A-4CE4-BC8E-B363D55ABA24}"/>
                  </a:ext>
                </a:extLst>
              </p:cNvPr>
              <p:cNvSpPr/>
              <p:nvPr/>
            </p:nvSpPr>
            <p:spPr>
              <a:xfrm>
                <a:off x="571472" y="3643320"/>
                <a:ext cx="1643074" cy="623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标题数字等都可以通过点击和重新输入进行更改，顶部“开始”面板中可以对字体、字号、颜色、行距等进行修改。</a:t>
                </a:r>
                <a:r>
                  <a:rPr lang="ms-MY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Rectangle 17">
                <a:extLst>
                  <a:ext uri="{FF2B5EF4-FFF2-40B4-BE49-F238E27FC236}">
                    <a16:creationId xmlns:a16="http://schemas.microsoft.com/office/drawing/2014/main" id="{6617B8F7-8566-438F-B398-FE44AB543AC7}"/>
                  </a:ext>
                </a:extLst>
              </p:cNvPr>
              <p:cNvSpPr/>
              <p:nvPr/>
            </p:nvSpPr>
            <p:spPr>
              <a:xfrm>
                <a:off x="1012555" y="3357568"/>
                <a:ext cx="754052" cy="253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输入标题</a:t>
                </a:r>
              </a:p>
            </p:txBody>
          </p:sp>
        </p:grp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F4C73722-19C3-4E37-A8E9-05376DAE599A}"/>
                </a:ext>
              </a:extLst>
            </p:cNvPr>
            <p:cNvSpPr/>
            <p:nvPr/>
          </p:nvSpPr>
          <p:spPr>
            <a:xfrm rot="2700000">
              <a:off x="944922" y="1659313"/>
              <a:ext cx="1113306" cy="1113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AA228FFC-C200-44C6-AE7E-89DB7AE31EF1}"/>
                </a:ext>
              </a:extLst>
            </p:cNvPr>
            <p:cNvSpPr/>
            <p:nvPr/>
          </p:nvSpPr>
          <p:spPr>
            <a:xfrm rot="2700000">
              <a:off x="506439" y="2604190"/>
              <a:ext cx="1113306" cy="1020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0" name="AutoShape 28">
              <a:extLst>
                <a:ext uri="{FF2B5EF4-FFF2-40B4-BE49-F238E27FC236}">
                  <a16:creationId xmlns:a16="http://schemas.microsoft.com/office/drawing/2014/main" id="{0EDC7AE8-FDA9-483A-BE7D-CDDE5F71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852" y="2000246"/>
              <a:ext cx="366676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33" name="Group 57">
            <a:extLst>
              <a:ext uri="{FF2B5EF4-FFF2-40B4-BE49-F238E27FC236}">
                <a16:creationId xmlns:a16="http://schemas.microsoft.com/office/drawing/2014/main" id="{BBD8C0EB-0A01-482B-8258-028F4C210A50}"/>
              </a:ext>
            </a:extLst>
          </p:cNvPr>
          <p:cNvGrpSpPr/>
          <p:nvPr/>
        </p:nvGrpSpPr>
        <p:grpSpPr>
          <a:xfrm>
            <a:off x="3405336" y="2052762"/>
            <a:ext cx="2309661" cy="3476339"/>
            <a:chOff x="2554002" y="1659314"/>
            <a:chExt cx="1732246" cy="2607254"/>
          </a:xfrm>
        </p:grpSpPr>
        <p:grpSp>
          <p:nvGrpSpPr>
            <p:cNvPr id="34" name="Group 47">
              <a:extLst>
                <a:ext uri="{FF2B5EF4-FFF2-40B4-BE49-F238E27FC236}">
                  <a16:creationId xmlns:a16="http://schemas.microsoft.com/office/drawing/2014/main" id="{B3296868-A14A-4F1D-A34A-648C6A763A74}"/>
                </a:ext>
              </a:extLst>
            </p:cNvPr>
            <p:cNvGrpSpPr/>
            <p:nvPr/>
          </p:nvGrpSpPr>
          <p:grpSpPr>
            <a:xfrm>
              <a:off x="2643174" y="3357568"/>
              <a:ext cx="1643074" cy="909000"/>
              <a:chOff x="2643174" y="3357568"/>
              <a:chExt cx="1643074" cy="909000"/>
            </a:xfrm>
          </p:grpSpPr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7F633DCF-9446-4ABE-B4EC-DF3ACDC6BEF3}"/>
                  </a:ext>
                </a:extLst>
              </p:cNvPr>
              <p:cNvSpPr/>
              <p:nvPr/>
            </p:nvSpPr>
            <p:spPr>
              <a:xfrm>
                <a:off x="2643174" y="3643320"/>
                <a:ext cx="1643074" cy="623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标题数字等都可以通过点击和重新输入进行更改，顶部“开始”面板中可以对字体、字号、颜色、行距等进行修改。</a:t>
                </a:r>
                <a:r>
                  <a:rPr lang="ms-MY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015CD816-8AE8-4C47-ABA5-534E932F4F70}"/>
                  </a:ext>
                </a:extLst>
              </p:cNvPr>
              <p:cNvSpPr/>
              <p:nvPr/>
            </p:nvSpPr>
            <p:spPr>
              <a:xfrm>
                <a:off x="3084914" y="3357568"/>
                <a:ext cx="75405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输入标题</a:t>
                </a:r>
              </a:p>
            </p:txBody>
          </p:sp>
        </p:grp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D6A18F74-AD57-4BD0-AE42-6E73ECFEB179}"/>
                </a:ext>
              </a:extLst>
            </p:cNvPr>
            <p:cNvSpPr/>
            <p:nvPr/>
          </p:nvSpPr>
          <p:spPr>
            <a:xfrm rot="2700000">
              <a:off x="2986644" y="1659314"/>
              <a:ext cx="1113306" cy="1113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A328360D-F3EB-4605-99EA-80DF70EECE3C}"/>
                </a:ext>
              </a:extLst>
            </p:cNvPr>
            <p:cNvSpPr/>
            <p:nvPr/>
          </p:nvSpPr>
          <p:spPr>
            <a:xfrm rot="2700000">
              <a:off x="3063274" y="1231258"/>
              <a:ext cx="94761" cy="11133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7" name="AutoShape 100">
              <a:extLst>
                <a:ext uri="{FF2B5EF4-FFF2-40B4-BE49-F238E27FC236}">
                  <a16:creationId xmlns:a16="http://schemas.microsoft.com/office/drawing/2014/main" id="{7C8D23F6-F241-4FA5-8EA1-B9039CCFF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54" y="2000246"/>
              <a:ext cx="320373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明年工作计划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44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3F34D63-111A-4E27-97FA-4766496195A0}"/>
              </a:ext>
            </a:extLst>
          </p:cNvPr>
          <p:cNvCxnSpPr>
            <a:cxnSpLocks/>
          </p:cNvCxnSpPr>
          <p:nvPr/>
        </p:nvCxnSpPr>
        <p:spPr>
          <a:xfrm>
            <a:off x="1504161" y="2714525"/>
            <a:ext cx="6567477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íšľíde">
            <a:extLst>
              <a:ext uri="{FF2B5EF4-FFF2-40B4-BE49-F238E27FC236}">
                <a16:creationId xmlns:a16="http://schemas.microsoft.com/office/drawing/2014/main" id="{52A00B8F-E212-4D78-AE1B-DE1B7BF7C63C}"/>
              </a:ext>
            </a:extLst>
          </p:cNvPr>
          <p:cNvSpPr/>
          <p:nvPr/>
        </p:nvSpPr>
        <p:spPr>
          <a:xfrm>
            <a:off x="1859097" y="2443009"/>
            <a:ext cx="543029" cy="54303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>
                <a:cs typeface="+mn-ea"/>
                <a:sym typeface="+mn-lt"/>
              </a:rPr>
              <a:t>Q1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íŝ1ïḓe">
            <a:extLst>
              <a:ext uri="{FF2B5EF4-FFF2-40B4-BE49-F238E27FC236}">
                <a16:creationId xmlns:a16="http://schemas.microsoft.com/office/drawing/2014/main" id="{4F44C53D-FDAB-46FE-94B1-CB6527C5D6A4}"/>
              </a:ext>
            </a:extLst>
          </p:cNvPr>
          <p:cNvSpPr/>
          <p:nvPr/>
        </p:nvSpPr>
        <p:spPr>
          <a:xfrm>
            <a:off x="3631911" y="2443009"/>
            <a:ext cx="543029" cy="54303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>
                <a:cs typeface="+mn-ea"/>
                <a:sym typeface="+mn-lt"/>
              </a:rPr>
              <a:t>Q2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iSlïḑé">
            <a:extLst>
              <a:ext uri="{FF2B5EF4-FFF2-40B4-BE49-F238E27FC236}">
                <a16:creationId xmlns:a16="http://schemas.microsoft.com/office/drawing/2014/main" id="{512E1A42-3B07-434E-B130-1DA978F38E83}"/>
              </a:ext>
            </a:extLst>
          </p:cNvPr>
          <p:cNvSpPr/>
          <p:nvPr/>
        </p:nvSpPr>
        <p:spPr>
          <a:xfrm>
            <a:off x="5404725" y="2443009"/>
            <a:ext cx="543029" cy="543034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>
                <a:cs typeface="+mn-ea"/>
                <a:sym typeface="+mn-lt"/>
              </a:rPr>
              <a:t>Q3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iṣ1iḓê">
            <a:extLst>
              <a:ext uri="{FF2B5EF4-FFF2-40B4-BE49-F238E27FC236}">
                <a16:creationId xmlns:a16="http://schemas.microsoft.com/office/drawing/2014/main" id="{91B7B58D-3805-4305-B868-C9DF8D9C4470}"/>
              </a:ext>
            </a:extLst>
          </p:cNvPr>
          <p:cNvSpPr/>
          <p:nvPr/>
        </p:nvSpPr>
        <p:spPr>
          <a:xfrm>
            <a:off x="7177539" y="2443009"/>
            <a:ext cx="543029" cy="543033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>
                <a:cs typeface="+mn-ea"/>
                <a:sym typeface="+mn-lt"/>
              </a:rPr>
              <a:t>Q4</a:t>
            </a:r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00C4B81-192B-4BF0-83D2-9DC41CECBC9B}"/>
              </a:ext>
            </a:extLst>
          </p:cNvPr>
          <p:cNvCxnSpPr/>
          <p:nvPr/>
        </p:nvCxnSpPr>
        <p:spPr>
          <a:xfrm>
            <a:off x="2959746" y="3056466"/>
            <a:ext cx="0" cy="867148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04313C1-505D-47CD-8699-E540B9FC88AA}"/>
              </a:ext>
            </a:extLst>
          </p:cNvPr>
          <p:cNvCxnSpPr/>
          <p:nvPr/>
        </p:nvCxnSpPr>
        <p:spPr>
          <a:xfrm>
            <a:off x="4758169" y="3056466"/>
            <a:ext cx="0" cy="867148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B69BBE0-445B-4D15-93CA-EF637BB088EC}"/>
              </a:ext>
            </a:extLst>
          </p:cNvPr>
          <p:cNvCxnSpPr/>
          <p:nvPr/>
        </p:nvCxnSpPr>
        <p:spPr>
          <a:xfrm>
            <a:off x="6556593" y="3056466"/>
            <a:ext cx="0" cy="867148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3805E011-19CF-4142-A409-70B9A5FB73B2}"/>
              </a:ext>
            </a:extLst>
          </p:cNvPr>
          <p:cNvSpPr/>
          <p:nvPr/>
        </p:nvSpPr>
        <p:spPr>
          <a:xfrm>
            <a:off x="1430522" y="4555320"/>
            <a:ext cx="6655294" cy="87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696284DF-9E8B-464E-B1E8-1E5E8C82E92E}"/>
              </a:ext>
            </a:extLst>
          </p:cNvPr>
          <p:cNvSpPr/>
          <p:nvPr/>
        </p:nvSpPr>
        <p:spPr>
          <a:xfrm>
            <a:off x="1415061" y="3103158"/>
            <a:ext cx="1436222" cy="766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标题数字等都可以通过点击和重新输入进行更改</a:t>
            </a: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6644F68-B762-459A-92EC-78F580CE7F1C}"/>
              </a:ext>
            </a:extLst>
          </p:cNvPr>
          <p:cNvSpPr/>
          <p:nvPr/>
        </p:nvSpPr>
        <p:spPr>
          <a:xfrm>
            <a:off x="3179525" y="3103158"/>
            <a:ext cx="1436222" cy="766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标题数字等都可以通过点击和重新输入进行更改</a:t>
            </a: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F6545A8E-3554-43A8-996B-197223E20BF1}"/>
              </a:ext>
            </a:extLst>
          </p:cNvPr>
          <p:cNvSpPr/>
          <p:nvPr/>
        </p:nvSpPr>
        <p:spPr>
          <a:xfrm>
            <a:off x="4958079" y="3103158"/>
            <a:ext cx="1436222" cy="766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标题数字等都可以通过点击和重新输入进行更改</a:t>
            </a: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269A1E13-636F-4488-A3EB-01331C9063EF}"/>
              </a:ext>
            </a:extLst>
          </p:cNvPr>
          <p:cNvSpPr/>
          <p:nvPr/>
        </p:nvSpPr>
        <p:spPr>
          <a:xfrm>
            <a:off x="6730942" y="3103158"/>
            <a:ext cx="1436222" cy="766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标题数字等都可以通过点击和重新输入进行更改</a:t>
            </a:r>
          </a:p>
        </p:txBody>
      </p:sp>
      <p:pic>
        <p:nvPicPr>
          <p:cNvPr id="206" name="图片 205">
            <a:extLst>
              <a:ext uri="{FF2B5EF4-FFF2-40B4-BE49-F238E27FC236}">
                <a16:creationId xmlns:a16="http://schemas.microsoft.com/office/drawing/2014/main" id="{ADBCA909-D5EE-4205-ABB5-6D8F81FA3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74" y="1791084"/>
            <a:ext cx="3012620" cy="3643387"/>
          </a:xfrm>
          <a:prstGeom prst="rect">
            <a:avLst/>
          </a:prstGeom>
        </p:spPr>
      </p:pic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188096E3-D4B6-4020-8307-1F5D3F4402E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0BA95650-DE62-4E4F-B838-6F4BBE4FD5F5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12" name="图片 211">
                <a:extLst>
                  <a:ext uri="{FF2B5EF4-FFF2-40B4-BE49-F238E27FC236}">
                    <a16:creationId xmlns:a16="http://schemas.microsoft.com/office/drawing/2014/main" id="{9CE72351-72C8-4F5D-B025-F91647A82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13" name="图片 212">
                <a:extLst>
                  <a:ext uri="{FF2B5EF4-FFF2-40B4-BE49-F238E27FC236}">
                    <a16:creationId xmlns:a16="http://schemas.microsoft.com/office/drawing/2014/main" id="{2DDA234E-D1EA-4C44-9FB2-E219E9A99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9BDBEF1B-3F3F-4639-8FC4-F1F4DE4F60D6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210" name="文本框 21">
                <a:extLst>
                  <a:ext uri="{FF2B5EF4-FFF2-40B4-BE49-F238E27FC236}">
                    <a16:creationId xmlns:a16="http://schemas.microsoft.com/office/drawing/2014/main" id="{C38A6B5A-0C51-4753-BBE9-A7B54A67C050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1" name="文本框 19">
                <a:extLst>
                  <a:ext uri="{FF2B5EF4-FFF2-40B4-BE49-F238E27FC236}">
                    <a16:creationId xmlns:a16="http://schemas.microsoft.com/office/drawing/2014/main" id="{419538D5-CE52-412A-9031-B91A996F5F5D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明年工作计划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423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1" grpId="0"/>
      <p:bldP spid="202" grpId="0"/>
      <p:bldP spid="203" grpId="0"/>
      <p:bldP spid="2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库_Circle ">
            <a:extLst>
              <a:ext uri="{FF2B5EF4-FFF2-40B4-BE49-F238E27FC236}">
                <a16:creationId xmlns:a16="http://schemas.microsoft.com/office/drawing/2014/main" id="{E5764C5F-5E98-4C9B-8B27-C483C833FEA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0" y="3197130"/>
            <a:ext cx="508001" cy="508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rIns="22860"/>
          <a:lstStyle/>
          <a:p>
            <a:pPr defTabSz="914217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" name="PA_库_Circle ">
            <a:extLst>
              <a:ext uri="{FF2B5EF4-FFF2-40B4-BE49-F238E27FC236}">
                <a16:creationId xmlns:a16="http://schemas.microsoft.com/office/drawing/2014/main" id="{5E76BAFD-37C6-42C6-9168-7316BA75A3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96000" y="4636761"/>
            <a:ext cx="508001" cy="5080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2860" rIns="22860"/>
          <a:lstStyle/>
          <a:p>
            <a:pPr defTabSz="914217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7" name="PA_库_Circle ">
            <a:extLst>
              <a:ext uri="{FF2B5EF4-FFF2-40B4-BE49-F238E27FC236}">
                <a16:creationId xmlns:a16="http://schemas.microsoft.com/office/drawing/2014/main" id="{11F3FCA1-41D9-4274-80F3-3F7E2F2E89D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0" y="1772833"/>
            <a:ext cx="508001" cy="5080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2860" rIns="22860"/>
          <a:lstStyle/>
          <a:p>
            <a:pPr defTabSz="914217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8" name="PA_库_Create awesome and Unique presentation slides with these creative layouts,It’s easy to change colors">
            <a:extLst>
              <a:ext uri="{FF2B5EF4-FFF2-40B4-BE49-F238E27FC236}">
                <a16:creationId xmlns:a16="http://schemas.microsoft.com/office/drawing/2014/main" id="{D264F87F-B8C5-4F46-A8A7-1DCEBFB0D88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786425" y="2038099"/>
            <a:ext cx="3683001" cy="749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130000"/>
              </a:lnSpc>
              <a:defRPr sz="24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PA_库_Create awesome and Unique presentation slides with these creative layouts,It’s easy to change colors">
            <a:extLst>
              <a:ext uri="{FF2B5EF4-FFF2-40B4-BE49-F238E27FC236}">
                <a16:creationId xmlns:a16="http://schemas.microsoft.com/office/drawing/2014/main" id="{A3C84262-8AA0-4D02-896F-1078CB80FB4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86425" y="3475535"/>
            <a:ext cx="3683001" cy="749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130000"/>
              </a:lnSpc>
              <a:defRPr sz="24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PA_库_Create awesome and Unique presentation slides with these creative layouts,It’s easy to change colors">
            <a:extLst>
              <a:ext uri="{FF2B5EF4-FFF2-40B4-BE49-F238E27FC236}">
                <a16:creationId xmlns:a16="http://schemas.microsoft.com/office/drawing/2014/main" id="{A2D09149-4338-4535-877C-97028EBE46D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786425" y="4866506"/>
            <a:ext cx="3683001" cy="749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130000"/>
              </a:lnSpc>
              <a:defRPr sz="24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PA_库_UniqueSlides ">
            <a:extLst>
              <a:ext uri="{FF2B5EF4-FFF2-40B4-BE49-F238E27FC236}">
                <a16:creationId xmlns:a16="http://schemas.microsoft.com/office/drawing/2014/main" id="{AD323AD3-93F9-432B-8ABC-4962B831B90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788542" y="1693886"/>
            <a:ext cx="133369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0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请输入标题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PA_库_UniqueSlides ">
            <a:extLst>
              <a:ext uri="{FF2B5EF4-FFF2-40B4-BE49-F238E27FC236}">
                <a16:creationId xmlns:a16="http://schemas.microsoft.com/office/drawing/2014/main" id="{3E6B3729-7CF5-4FB5-8589-09D009B1ADA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788542" y="3116462"/>
            <a:ext cx="133369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0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请输入标题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PA_库_UniqueSlides ">
            <a:extLst>
              <a:ext uri="{FF2B5EF4-FFF2-40B4-BE49-F238E27FC236}">
                <a16:creationId xmlns:a16="http://schemas.microsoft.com/office/drawing/2014/main" id="{0DEA1741-467C-4670-9062-CC444183B93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788542" y="4553898"/>
            <a:ext cx="133369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0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请输入标题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PA_库_形状 ">
            <a:extLst>
              <a:ext uri="{FF2B5EF4-FFF2-40B4-BE49-F238E27FC236}">
                <a16:creationId xmlns:a16="http://schemas.microsoft.com/office/drawing/2014/main" id="{AA51C3B2-05AF-405D-B786-1C1681AC696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31282" y="4787316"/>
            <a:ext cx="222604" cy="221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73" h="19365" extrusionOk="0">
                <a:moveTo>
                  <a:pt x="11045" y="11319"/>
                </a:moveTo>
                <a:cubicBezTo>
                  <a:pt x="9338" y="13030"/>
                  <a:pt x="7144" y="14740"/>
                  <a:pt x="6315" y="13909"/>
                </a:cubicBezTo>
                <a:cubicBezTo>
                  <a:pt x="4999" y="12590"/>
                  <a:pt x="4121" y="11710"/>
                  <a:pt x="1537" y="13909"/>
                </a:cubicBezTo>
                <a:cubicBezTo>
                  <a:pt x="-1486" y="16060"/>
                  <a:pt x="659" y="17770"/>
                  <a:pt x="1976" y="18650"/>
                </a:cubicBezTo>
                <a:cubicBezTo>
                  <a:pt x="3244" y="20360"/>
                  <a:pt x="8461" y="19089"/>
                  <a:pt x="13629" y="13909"/>
                </a:cubicBezTo>
                <a:cubicBezTo>
                  <a:pt x="18798" y="8729"/>
                  <a:pt x="20114" y="3500"/>
                  <a:pt x="18798" y="1741"/>
                </a:cubicBezTo>
                <a:cubicBezTo>
                  <a:pt x="17530" y="470"/>
                  <a:pt x="16213" y="-1240"/>
                  <a:pt x="14068" y="1350"/>
                </a:cubicBezTo>
                <a:cubicBezTo>
                  <a:pt x="11923" y="3940"/>
                  <a:pt x="12800" y="4771"/>
                  <a:pt x="14068" y="6139"/>
                </a:cubicBezTo>
                <a:cubicBezTo>
                  <a:pt x="14946" y="6921"/>
                  <a:pt x="13239" y="9120"/>
                  <a:pt x="11045" y="11319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609494">
              <a:defRPr sz="36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5" name="PA_库_形状 ">
            <a:extLst>
              <a:ext uri="{FF2B5EF4-FFF2-40B4-BE49-F238E27FC236}">
                <a16:creationId xmlns:a16="http://schemas.microsoft.com/office/drawing/2014/main" id="{7A8C036F-307E-45CC-8914-9EB5F358ADA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273817" y="1890224"/>
            <a:ext cx="152367" cy="273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35" h="21123" extrusionOk="0">
                <a:moveTo>
                  <a:pt x="19598" y="15284"/>
                </a:moveTo>
                <a:cubicBezTo>
                  <a:pt x="15163" y="7074"/>
                  <a:pt x="15163" y="7074"/>
                  <a:pt x="15163" y="7074"/>
                </a:cubicBezTo>
                <a:cubicBezTo>
                  <a:pt x="13876" y="5221"/>
                  <a:pt x="9441" y="3705"/>
                  <a:pt x="5651" y="4463"/>
                </a:cubicBezTo>
                <a:cubicBezTo>
                  <a:pt x="2504" y="379"/>
                  <a:pt x="2504" y="379"/>
                  <a:pt x="2504" y="379"/>
                </a:cubicBezTo>
                <a:cubicBezTo>
                  <a:pt x="1860" y="0"/>
                  <a:pt x="1288" y="0"/>
                  <a:pt x="644" y="0"/>
                </a:cubicBezTo>
                <a:cubicBezTo>
                  <a:pt x="0" y="379"/>
                  <a:pt x="0" y="758"/>
                  <a:pt x="0" y="1137"/>
                </a:cubicBezTo>
                <a:cubicBezTo>
                  <a:pt x="3791" y="5221"/>
                  <a:pt x="3791" y="5221"/>
                  <a:pt x="3791" y="5221"/>
                </a:cubicBezTo>
                <a:cubicBezTo>
                  <a:pt x="1288" y="5937"/>
                  <a:pt x="-715" y="8168"/>
                  <a:pt x="644" y="10063"/>
                </a:cubicBezTo>
                <a:cubicBezTo>
                  <a:pt x="4435" y="18274"/>
                  <a:pt x="4435" y="18274"/>
                  <a:pt x="4435" y="18274"/>
                </a:cubicBezTo>
                <a:cubicBezTo>
                  <a:pt x="5078" y="20505"/>
                  <a:pt x="9441" y="21600"/>
                  <a:pt x="13876" y="20926"/>
                </a:cubicBezTo>
                <a:cubicBezTo>
                  <a:pt x="18382" y="19747"/>
                  <a:pt x="20885" y="17137"/>
                  <a:pt x="19598" y="15284"/>
                </a:cubicBezTo>
                <a:close/>
                <a:moveTo>
                  <a:pt x="8225" y="9347"/>
                </a:moveTo>
                <a:cubicBezTo>
                  <a:pt x="6938" y="9726"/>
                  <a:pt x="5651" y="9347"/>
                  <a:pt x="5078" y="8547"/>
                </a:cubicBezTo>
                <a:cubicBezTo>
                  <a:pt x="4435" y="7832"/>
                  <a:pt x="5078" y="6695"/>
                  <a:pt x="6294" y="6695"/>
                </a:cubicBezTo>
                <a:cubicBezTo>
                  <a:pt x="8225" y="6316"/>
                  <a:pt x="9441" y="6695"/>
                  <a:pt x="9441" y="7495"/>
                </a:cubicBezTo>
                <a:cubicBezTo>
                  <a:pt x="10085" y="8168"/>
                  <a:pt x="9441" y="9347"/>
                  <a:pt x="8225" y="934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609494">
              <a:defRPr sz="36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6" name="PA_库_形状 ">
            <a:extLst>
              <a:ext uri="{FF2B5EF4-FFF2-40B4-BE49-F238E27FC236}">
                <a16:creationId xmlns:a16="http://schemas.microsoft.com/office/drawing/2014/main" id="{D3F30B67-7561-414E-96B2-BD8BDA74E25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265765" y="3323965"/>
            <a:ext cx="144045" cy="249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30" y="0"/>
                </a:moveTo>
                <a:cubicBezTo>
                  <a:pt x="3370" y="0"/>
                  <a:pt x="3370" y="0"/>
                  <a:pt x="3370" y="0"/>
                </a:cubicBezTo>
                <a:cubicBezTo>
                  <a:pt x="1302" y="0"/>
                  <a:pt x="0" y="797"/>
                  <a:pt x="0" y="1948"/>
                </a:cubicBezTo>
                <a:cubicBezTo>
                  <a:pt x="0" y="19210"/>
                  <a:pt x="0" y="19210"/>
                  <a:pt x="0" y="19210"/>
                </a:cubicBezTo>
                <a:cubicBezTo>
                  <a:pt x="0" y="20361"/>
                  <a:pt x="1302" y="21600"/>
                  <a:pt x="3370" y="21600"/>
                </a:cubicBezTo>
                <a:cubicBezTo>
                  <a:pt x="18230" y="21600"/>
                  <a:pt x="18230" y="21600"/>
                  <a:pt x="18230" y="21600"/>
                </a:cubicBezTo>
                <a:cubicBezTo>
                  <a:pt x="20298" y="21600"/>
                  <a:pt x="21600" y="20361"/>
                  <a:pt x="21600" y="19210"/>
                </a:cubicBezTo>
                <a:cubicBezTo>
                  <a:pt x="21600" y="1948"/>
                  <a:pt x="21600" y="1948"/>
                  <a:pt x="21600" y="1948"/>
                </a:cubicBezTo>
                <a:cubicBezTo>
                  <a:pt x="21600" y="797"/>
                  <a:pt x="20298" y="0"/>
                  <a:pt x="18230" y="0"/>
                </a:cubicBezTo>
                <a:close/>
                <a:moveTo>
                  <a:pt x="10800" y="20361"/>
                </a:moveTo>
                <a:cubicBezTo>
                  <a:pt x="9421" y="20361"/>
                  <a:pt x="8119" y="19962"/>
                  <a:pt x="8119" y="19608"/>
                </a:cubicBezTo>
                <a:cubicBezTo>
                  <a:pt x="8119" y="18811"/>
                  <a:pt x="9421" y="18413"/>
                  <a:pt x="10800" y="18413"/>
                </a:cubicBezTo>
                <a:cubicBezTo>
                  <a:pt x="12179" y="18413"/>
                  <a:pt x="13481" y="18811"/>
                  <a:pt x="13481" y="19608"/>
                </a:cubicBezTo>
                <a:cubicBezTo>
                  <a:pt x="13481" y="19962"/>
                  <a:pt x="12179" y="20361"/>
                  <a:pt x="10800" y="20361"/>
                </a:cubicBezTo>
                <a:close/>
                <a:moveTo>
                  <a:pt x="18919" y="17262"/>
                </a:moveTo>
                <a:cubicBezTo>
                  <a:pt x="2681" y="17262"/>
                  <a:pt x="2681" y="17262"/>
                  <a:pt x="2681" y="17262"/>
                </a:cubicBezTo>
                <a:cubicBezTo>
                  <a:pt x="2681" y="2744"/>
                  <a:pt x="2681" y="2744"/>
                  <a:pt x="2681" y="2744"/>
                </a:cubicBezTo>
                <a:cubicBezTo>
                  <a:pt x="18919" y="2744"/>
                  <a:pt x="18919" y="2744"/>
                  <a:pt x="18919" y="2744"/>
                </a:cubicBezTo>
                <a:lnTo>
                  <a:pt x="18919" y="1726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609494">
              <a:defRPr sz="36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C2BF17A-AB70-46B0-BFB6-C83D5AD9386E}"/>
              </a:ext>
            </a:extLst>
          </p:cNvPr>
          <p:cNvGrpSpPr/>
          <p:nvPr/>
        </p:nvGrpSpPr>
        <p:grpSpPr>
          <a:xfrm>
            <a:off x="1472299" y="1847850"/>
            <a:ext cx="3406612" cy="3433234"/>
            <a:chOff x="1472299" y="1847850"/>
            <a:chExt cx="3406612" cy="3433234"/>
          </a:xfrm>
        </p:grpSpPr>
        <p:sp>
          <p:nvSpPr>
            <p:cNvPr id="2" name="Polygon">
              <a:extLst>
                <a:ext uri="{FF2B5EF4-FFF2-40B4-BE49-F238E27FC236}">
                  <a16:creationId xmlns:a16="http://schemas.microsoft.com/office/drawing/2014/main" id="{4396DF56-8DA6-4CD6-B698-9B065DB0E76B}"/>
                </a:ext>
              </a:extLst>
            </p:cNvPr>
            <p:cNvSpPr/>
            <p:nvPr/>
          </p:nvSpPr>
          <p:spPr>
            <a:xfrm>
              <a:off x="2348598" y="1847850"/>
              <a:ext cx="1649779" cy="190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" name="Polygon">
              <a:extLst>
                <a:ext uri="{FF2B5EF4-FFF2-40B4-BE49-F238E27FC236}">
                  <a16:creationId xmlns:a16="http://schemas.microsoft.com/office/drawing/2014/main" id="{C287C536-A6D7-4BB7-BE38-FB0FC90163D4}"/>
                </a:ext>
              </a:extLst>
            </p:cNvPr>
            <p:cNvSpPr/>
            <p:nvPr/>
          </p:nvSpPr>
          <p:spPr>
            <a:xfrm>
              <a:off x="1472299" y="3376083"/>
              <a:ext cx="1649779" cy="190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Polygon">
              <a:extLst>
                <a:ext uri="{FF2B5EF4-FFF2-40B4-BE49-F238E27FC236}">
                  <a16:creationId xmlns:a16="http://schemas.microsoft.com/office/drawing/2014/main" id="{7D5724EF-C891-4AE9-8FA6-1851D177ADC3}"/>
                </a:ext>
              </a:extLst>
            </p:cNvPr>
            <p:cNvSpPr/>
            <p:nvPr/>
          </p:nvSpPr>
          <p:spPr>
            <a:xfrm>
              <a:off x="3229132" y="3376083"/>
              <a:ext cx="1649779" cy="190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E20036E5-8FFF-4B73-8990-DCB8CDE9B198}"/>
                </a:ext>
              </a:extLst>
            </p:cNvPr>
            <p:cNvSpPr/>
            <p:nvPr/>
          </p:nvSpPr>
          <p:spPr>
            <a:xfrm>
              <a:off x="3815841" y="4091411"/>
              <a:ext cx="476361" cy="47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3" h="19365" extrusionOk="0">
                  <a:moveTo>
                    <a:pt x="11045" y="11319"/>
                  </a:moveTo>
                  <a:cubicBezTo>
                    <a:pt x="9338" y="13030"/>
                    <a:pt x="7144" y="14740"/>
                    <a:pt x="6315" y="13909"/>
                  </a:cubicBezTo>
                  <a:cubicBezTo>
                    <a:pt x="4999" y="12590"/>
                    <a:pt x="4121" y="11710"/>
                    <a:pt x="1537" y="13909"/>
                  </a:cubicBezTo>
                  <a:cubicBezTo>
                    <a:pt x="-1486" y="16060"/>
                    <a:pt x="659" y="17770"/>
                    <a:pt x="1976" y="18650"/>
                  </a:cubicBezTo>
                  <a:cubicBezTo>
                    <a:pt x="3244" y="20360"/>
                    <a:pt x="8461" y="19089"/>
                    <a:pt x="13629" y="13909"/>
                  </a:cubicBezTo>
                  <a:cubicBezTo>
                    <a:pt x="18798" y="8729"/>
                    <a:pt x="20114" y="3500"/>
                    <a:pt x="18798" y="1741"/>
                  </a:cubicBezTo>
                  <a:cubicBezTo>
                    <a:pt x="17530" y="470"/>
                    <a:pt x="16213" y="-1240"/>
                    <a:pt x="14068" y="1350"/>
                  </a:cubicBezTo>
                  <a:cubicBezTo>
                    <a:pt x="11923" y="3940"/>
                    <a:pt x="12800" y="4771"/>
                    <a:pt x="14068" y="6139"/>
                  </a:cubicBezTo>
                  <a:cubicBezTo>
                    <a:pt x="14946" y="6921"/>
                    <a:pt x="13239" y="9120"/>
                    <a:pt x="11045" y="11319"/>
                  </a:cubicBezTo>
                </a:path>
              </a:pathLst>
            </a:custGeom>
            <a:ln w="12700">
              <a:solidFill>
                <a:srgbClr val="FFFFFF"/>
              </a:solidFill>
              <a:miter lim="400000"/>
            </a:ln>
          </p:spPr>
          <p:txBody>
            <a:bodyPr lIns="22860" rIns="22860" anchor="ctr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6B48B1BA-904F-4925-A136-16CAADA8BF7C}"/>
                </a:ext>
              </a:extLst>
            </p:cNvPr>
            <p:cNvSpPr/>
            <p:nvPr/>
          </p:nvSpPr>
          <p:spPr>
            <a:xfrm>
              <a:off x="3031839" y="2546350"/>
              <a:ext cx="283298" cy="50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5" h="21123" extrusionOk="0">
                  <a:moveTo>
                    <a:pt x="19598" y="15284"/>
                  </a:moveTo>
                  <a:cubicBezTo>
                    <a:pt x="15163" y="7074"/>
                    <a:pt x="15163" y="7074"/>
                    <a:pt x="15163" y="7074"/>
                  </a:cubicBezTo>
                  <a:cubicBezTo>
                    <a:pt x="13876" y="5221"/>
                    <a:pt x="9441" y="3705"/>
                    <a:pt x="5651" y="4463"/>
                  </a:cubicBezTo>
                  <a:cubicBezTo>
                    <a:pt x="2504" y="379"/>
                    <a:pt x="2504" y="379"/>
                    <a:pt x="2504" y="379"/>
                  </a:cubicBezTo>
                  <a:cubicBezTo>
                    <a:pt x="1860" y="0"/>
                    <a:pt x="1288" y="0"/>
                    <a:pt x="644" y="0"/>
                  </a:cubicBezTo>
                  <a:cubicBezTo>
                    <a:pt x="0" y="379"/>
                    <a:pt x="0" y="758"/>
                    <a:pt x="0" y="1137"/>
                  </a:cubicBezTo>
                  <a:cubicBezTo>
                    <a:pt x="3791" y="5221"/>
                    <a:pt x="3791" y="5221"/>
                    <a:pt x="3791" y="5221"/>
                  </a:cubicBezTo>
                  <a:cubicBezTo>
                    <a:pt x="1288" y="5937"/>
                    <a:pt x="-715" y="8168"/>
                    <a:pt x="644" y="10063"/>
                  </a:cubicBezTo>
                  <a:cubicBezTo>
                    <a:pt x="4435" y="18274"/>
                    <a:pt x="4435" y="18274"/>
                    <a:pt x="4435" y="18274"/>
                  </a:cubicBezTo>
                  <a:cubicBezTo>
                    <a:pt x="5078" y="20505"/>
                    <a:pt x="9441" y="21600"/>
                    <a:pt x="13876" y="20926"/>
                  </a:cubicBezTo>
                  <a:cubicBezTo>
                    <a:pt x="18382" y="19747"/>
                    <a:pt x="20885" y="17137"/>
                    <a:pt x="19598" y="15284"/>
                  </a:cubicBezTo>
                  <a:close/>
                  <a:moveTo>
                    <a:pt x="8225" y="9347"/>
                  </a:moveTo>
                  <a:cubicBezTo>
                    <a:pt x="6938" y="9726"/>
                    <a:pt x="5651" y="9347"/>
                    <a:pt x="5078" y="8547"/>
                  </a:cubicBezTo>
                  <a:cubicBezTo>
                    <a:pt x="4435" y="7832"/>
                    <a:pt x="5078" y="6695"/>
                    <a:pt x="6294" y="6695"/>
                  </a:cubicBezTo>
                  <a:cubicBezTo>
                    <a:pt x="8225" y="6316"/>
                    <a:pt x="9441" y="6695"/>
                    <a:pt x="9441" y="7495"/>
                  </a:cubicBezTo>
                  <a:cubicBezTo>
                    <a:pt x="10085" y="8168"/>
                    <a:pt x="9441" y="9347"/>
                    <a:pt x="8225" y="9347"/>
                  </a:cubicBezTo>
                  <a:close/>
                </a:path>
              </a:pathLst>
            </a:custGeom>
            <a:ln w="12700">
              <a:solidFill>
                <a:srgbClr val="FFFFFF"/>
              </a:solidFill>
              <a:miter lim="400000"/>
            </a:ln>
          </p:spPr>
          <p:txBody>
            <a:bodyPr lIns="22860" rIns="22860" anchor="ctr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88D8F442-294F-47FF-88F6-32C093204CBC}"/>
                </a:ext>
              </a:extLst>
            </p:cNvPr>
            <p:cNvSpPr/>
            <p:nvPr/>
          </p:nvSpPr>
          <p:spPr>
            <a:xfrm>
              <a:off x="2150390" y="4074583"/>
              <a:ext cx="293595" cy="5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30" y="0"/>
                  </a:moveTo>
                  <a:cubicBezTo>
                    <a:pt x="3370" y="0"/>
                    <a:pt x="3370" y="0"/>
                    <a:pt x="3370" y="0"/>
                  </a:cubicBezTo>
                  <a:cubicBezTo>
                    <a:pt x="1302" y="0"/>
                    <a:pt x="0" y="797"/>
                    <a:pt x="0" y="1948"/>
                  </a:cubicBezTo>
                  <a:cubicBezTo>
                    <a:pt x="0" y="19210"/>
                    <a:pt x="0" y="19210"/>
                    <a:pt x="0" y="19210"/>
                  </a:cubicBezTo>
                  <a:cubicBezTo>
                    <a:pt x="0" y="20361"/>
                    <a:pt x="1302" y="21600"/>
                    <a:pt x="3370" y="21600"/>
                  </a:cubicBezTo>
                  <a:cubicBezTo>
                    <a:pt x="18230" y="21600"/>
                    <a:pt x="18230" y="21600"/>
                    <a:pt x="18230" y="21600"/>
                  </a:cubicBezTo>
                  <a:cubicBezTo>
                    <a:pt x="20298" y="21600"/>
                    <a:pt x="21600" y="20361"/>
                    <a:pt x="21600" y="19210"/>
                  </a:cubicBezTo>
                  <a:cubicBezTo>
                    <a:pt x="21600" y="1948"/>
                    <a:pt x="21600" y="1948"/>
                    <a:pt x="21600" y="1948"/>
                  </a:cubicBezTo>
                  <a:cubicBezTo>
                    <a:pt x="21600" y="797"/>
                    <a:pt x="20298" y="0"/>
                    <a:pt x="18230" y="0"/>
                  </a:cubicBezTo>
                  <a:close/>
                  <a:moveTo>
                    <a:pt x="10800" y="20361"/>
                  </a:moveTo>
                  <a:cubicBezTo>
                    <a:pt x="9421" y="20361"/>
                    <a:pt x="8119" y="19962"/>
                    <a:pt x="8119" y="19608"/>
                  </a:cubicBezTo>
                  <a:cubicBezTo>
                    <a:pt x="8119" y="18811"/>
                    <a:pt x="9421" y="18413"/>
                    <a:pt x="10800" y="18413"/>
                  </a:cubicBezTo>
                  <a:cubicBezTo>
                    <a:pt x="12179" y="18413"/>
                    <a:pt x="13481" y="18811"/>
                    <a:pt x="13481" y="19608"/>
                  </a:cubicBezTo>
                  <a:cubicBezTo>
                    <a:pt x="13481" y="19962"/>
                    <a:pt x="12179" y="20361"/>
                    <a:pt x="10800" y="20361"/>
                  </a:cubicBezTo>
                  <a:close/>
                  <a:moveTo>
                    <a:pt x="18919" y="17262"/>
                  </a:moveTo>
                  <a:cubicBezTo>
                    <a:pt x="2681" y="17262"/>
                    <a:pt x="2681" y="17262"/>
                    <a:pt x="2681" y="17262"/>
                  </a:cubicBezTo>
                  <a:cubicBezTo>
                    <a:pt x="2681" y="2744"/>
                    <a:pt x="2681" y="2744"/>
                    <a:pt x="2681" y="2744"/>
                  </a:cubicBezTo>
                  <a:cubicBezTo>
                    <a:pt x="18919" y="2744"/>
                    <a:pt x="18919" y="2744"/>
                    <a:pt x="18919" y="2744"/>
                  </a:cubicBezTo>
                  <a:lnTo>
                    <a:pt x="18919" y="172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miter lim="400000"/>
            </a:ln>
          </p:spPr>
          <p:txBody>
            <a:bodyPr lIns="22860" rIns="22860" anchor="ctr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2D8A8F6-4F40-40BE-9016-8FF60E47C1E8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FD0894A-7226-45A2-A62A-D9D16AB28098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E6F9BA00-0F19-4440-8F78-E0F890CFB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0DEF3373-B5DC-45F2-8E6E-B2146DF3B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C23AF9D-A933-476E-A8AE-9F4EE16B3934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27" name="文本框 21">
                <a:extLst>
                  <a:ext uri="{FF2B5EF4-FFF2-40B4-BE49-F238E27FC236}">
                    <a16:creationId xmlns:a16="http://schemas.microsoft.com/office/drawing/2014/main" id="{38E54852-2EFB-4858-AE62-B01DF270C875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文本框 19">
                <a:extLst>
                  <a:ext uri="{FF2B5EF4-FFF2-40B4-BE49-F238E27FC236}">
                    <a16:creationId xmlns:a16="http://schemas.microsoft.com/office/drawing/2014/main" id="{E2BC1B55-9E61-4C09-AFE9-704C5C49A654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明年工作计划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999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D25A7C-D7B4-4357-886D-463BCE5B2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4" y="-2275497"/>
            <a:ext cx="2235007" cy="45509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419912" y="3679825"/>
            <a:ext cx="4074261" cy="1164922"/>
            <a:chOff x="6419912" y="3679825"/>
            <a:chExt cx="4074261" cy="1164922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04FB7A-69C7-4723-B2F5-42DA93FEB89F}"/>
                </a:ext>
              </a:extLst>
            </p:cNvPr>
            <p:cNvSpPr/>
            <p:nvPr/>
          </p:nvSpPr>
          <p:spPr>
            <a:xfrm>
              <a:off x="6419912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6208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cs typeface="+mn-ea"/>
                  <a:sym typeface="+mn-lt"/>
                </a:rPr>
                <a:t>明年工作计划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627211" y="4106403"/>
              <a:ext cx="2321780" cy="738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881284" y="3679825"/>
            <a:ext cx="4075509" cy="1164922"/>
            <a:chOff x="1881284" y="3679825"/>
            <a:chExt cx="4075509" cy="116492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6208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cs typeface="+mn-ea"/>
                  <a:sym typeface="+mn-lt"/>
                </a:rPr>
                <a:t>工作不足之处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088583" y="4106403"/>
              <a:ext cx="2321780" cy="738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6FF5E2-C37E-4836-A74C-10781B72357E}"/>
              </a:ext>
            </a:extLst>
          </p:cNvPr>
          <p:cNvGrpSpPr/>
          <p:nvPr/>
        </p:nvGrpSpPr>
        <p:grpSpPr>
          <a:xfrm>
            <a:off x="6419912" y="2359025"/>
            <a:ext cx="4074261" cy="1164922"/>
            <a:chOff x="6419912" y="2359025"/>
            <a:chExt cx="4074261" cy="116492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1E8E14-6BC6-4AEA-9A9E-4F92F7911823}"/>
                </a:ext>
              </a:extLst>
            </p:cNvPr>
            <p:cNvSpPr/>
            <p:nvPr/>
          </p:nvSpPr>
          <p:spPr>
            <a:xfrm>
              <a:off x="6419912" y="23590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69E6D6-5032-4C63-B890-DC77386006F4}"/>
                </a:ext>
              </a:extLst>
            </p:cNvPr>
            <p:cNvSpPr/>
            <p:nvPr/>
          </p:nvSpPr>
          <p:spPr>
            <a:xfrm>
              <a:off x="6638323" y="2459748"/>
              <a:ext cx="16208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cs typeface="+mn-ea"/>
                  <a:sym typeface="+mn-lt"/>
                </a:rPr>
                <a:t>工作完成情况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3172C7-CBE5-45C9-9744-64EEF222C4B9}"/>
                </a:ext>
              </a:extLst>
            </p:cNvPr>
            <p:cNvSpPr/>
            <p:nvPr/>
          </p:nvSpPr>
          <p:spPr>
            <a:xfrm>
              <a:off x="6627211" y="2785603"/>
              <a:ext cx="2321780" cy="738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speech-bubble_121922">
              <a:extLst>
                <a:ext uri="{FF2B5EF4-FFF2-40B4-BE49-F238E27FC236}">
                  <a16:creationId xmlns:a16="http://schemas.microsoft.com/office/drawing/2014/main" id="{1DF5DA89-DC61-4EBE-88CC-19320F15B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8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881284" y="2359025"/>
            <a:ext cx="4074261" cy="1164922"/>
            <a:chOff x="1881284" y="2359025"/>
            <a:chExt cx="4074261" cy="116492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1284" y="23590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6208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cs typeface="+mn-ea"/>
                  <a:sym typeface="+mn-lt"/>
                </a:rPr>
                <a:t>年度工作概述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2088583" y="2785603"/>
              <a:ext cx="2321780" cy="738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3" name="TextBox 1">
            <a:extLst>
              <a:ext uri="{FF2B5EF4-FFF2-40B4-BE49-F238E27FC236}">
                <a16:creationId xmlns:a16="http://schemas.microsoft.com/office/drawing/2014/main" id="{D374E3E9-1373-4ED6-BFAF-8F76F5D2CD48}"/>
              </a:ext>
            </a:extLst>
          </p:cNvPr>
          <p:cNvSpPr txBox="1"/>
          <p:nvPr/>
        </p:nvSpPr>
        <p:spPr>
          <a:xfrm>
            <a:off x="5465435" y="1364942"/>
            <a:ext cx="1358385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pc="300" dirty="0">
                <a:solidFill>
                  <a:srgbClr val="002060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118255" cy="59420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000" b="1" dirty="0">
                <a:solidFill>
                  <a:srgbClr val="002060"/>
                </a:solidFill>
                <a:cs typeface="+mn-ea"/>
                <a:sym typeface="+mn-lt"/>
              </a:rPr>
              <a:t>目录</a:t>
            </a:r>
            <a:endParaRPr lang="en-US" sz="4000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reate awesome and Unique presentation slides with these creative layouts, each slide is proven useful in real-world presentations.It’s easy to change colors and modify shapes, texts and charts it’s a minimal design, This presentation has been developed">
            <a:extLst>
              <a:ext uri="{FF2B5EF4-FFF2-40B4-BE49-F238E27FC236}">
                <a16:creationId xmlns:a16="http://schemas.microsoft.com/office/drawing/2014/main" id="{C97E1046-BEF5-41C0-81DA-084E87A6846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07815" y="5501836"/>
            <a:ext cx="7088029" cy="84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30000"/>
              </a:lnSpc>
              <a:defRPr sz="24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sz="12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4C6FD2A-7A4B-4FD4-ABD4-337B748995B0}"/>
              </a:ext>
            </a:extLst>
          </p:cNvPr>
          <p:cNvGrpSpPr/>
          <p:nvPr/>
        </p:nvGrpSpPr>
        <p:grpSpPr>
          <a:xfrm>
            <a:off x="864516" y="1293134"/>
            <a:ext cx="10454217" cy="3960752"/>
            <a:chOff x="868892" y="777293"/>
            <a:chExt cx="10454217" cy="3960752"/>
          </a:xfrm>
        </p:grpSpPr>
        <p:sp>
          <p:nvSpPr>
            <p:cNvPr id="3" name="PA_库_形状 ">
              <a:extLst>
                <a:ext uri="{FF2B5EF4-FFF2-40B4-BE49-F238E27FC236}">
                  <a16:creationId xmlns:a16="http://schemas.microsoft.com/office/drawing/2014/main" id="{D2874CFF-8965-4F68-A08F-3A14D83F822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890095" y="3218984"/>
              <a:ext cx="2411810" cy="113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28" y="0"/>
                    <a:pt x="5255" y="2250"/>
                    <a:pt x="3140" y="6751"/>
                  </a:cubicBezTo>
                  <a:cubicBezTo>
                    <a:pt x="1199" y="10882"/>
                    <a:pt x="160" y="16194"/>
                    <a:pt x="0" y="21600"/>
                  </a:cubicBezTo>
                  <a:lnTo>
                    <a:pt x="21600" y="21600"/>
                  </a:lnTo>
                  <a:cubicBezTo>
                    <a:pt x="21440" y="16194"/>
                    <a:pt x="20401" y="10882"/>
                    <a:pt x="18460" y="6751"/>
                  </a:cubicBezTo>
                  <a:cubicBezTo>
                    <a:pt x="16345" y="2250"/>
                    <a:pt x="13572" y="0"/>
                    <a:pt x="10800" y="0"/>
                  </a:cubicBezTo>
                  <a:close/>
                </a:path>
              </a:pathLst>
            </a:custGeom>
            <a:solidFill>
              <a:srgbClr val="F6D4CD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PA_库_形状 ">
              <a:extLst>
                <a:ext uri="{FF2B5EF4-FFF2-40B4-BE49-F238E27FC236}">
                  <a16:creationId xmlns:a16="http://schemas.microsoft.com/office/drawing/2014/main" id="{6465617A-896B-433C-B77D-6627376C798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854205" y="2244927"/>
              <a:ext cx="4483591" cy="2106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28" y="0"/>
                    <a:pt x="5255" y="2250"/>
                    <a:pt x="3140" y="6751"/>
                  </a:cubicBezTo>
                  <a:cubicBezTo>
                    <a:pt x="1199" y="10882"/>
                    <a:pt x="160" y="16194"/>
                    <a:pt x="0" y="21600"/>
                  </a:cubicBezTo>
                  <a:lnTo>
                    <a:pt x="21600" y="21600"/>
                  </a:lnTo>
                  <a:cubicBezTo>
                    <a:pt x="21440" y="16194"/>
                    <a:pt x="20401" y="10882"/>
                    <a:pt x="18460" y="6751"/>
                  </a:cubicBezTo>
                  <a:cubicBezTo>
                    <a:pt x="16345" y="2250"/>
                    <a:pt x="13572" y="0"/>
                    <a:pt x="10800" y="0"/>
                  </a:cubicBezTo>
                  <a:close/>
                </a:path>
              </a:pathLst>
            </a:custGeom>
            <a:ln w="12700">
              <a:solidFill>
                <a:srgbClr val="D6D2CE"/>
              </a:solidFill>
              <a:miter lim="400000"/>
            </a:ln>
          </p:spPr>
          <p:txBody>
            <a:bodyPr lIns="22860" rIns="22860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" name="PA_库_Circle ">
              <a:extLst>
                <a:ext uri="{FF2B5EF4-FFF2-40B4-BE49-F238E27FC236}">
                  <a16:creationId xmlns:a16="http://schemas.microsoft.com/office/drawing/2014/main" id="{6B8BB397-9D9C-4C79-94FD-6B0206D01EF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886700" y="3976044"/>
              <a:ext cx="762000" cy="762001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" name="PA_库_Circle ">
              <a:extLst>
                <a:ext uri="{FF2B5EF4-FFF2-40B4-BE49-F238E27FC236}">
                  <a16:creationId xmlns:a16="http://schemas.microsoft.com/office/drawing/2014/main" id="{ED6CA61B-9CA3-4DB5-BE05-BA2C223DD6A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496733" y="3976044"/>
              <a:ext cx="762001" cy="762001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" name="PA_库_Circle ">
              <a:extLst>
                <a:ext uri="{FF2B5EF4-FFF2-40B4-BE49-F238E27FC236}">
                  <a16:creationId xmlns:a16="http://schemas.microsoft.com/office/drawing/2014/main" id="{C971E91F-5663-4B7F-83E4-661AF7D8207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715000" y="1858589"/>
              <a:ext cx="762000" cy="762001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dirty="0">
                <a:cs typeface="+mn-ea"/>
                <a:sym typeface="+mn-lt"/>
              </a:endParaRPr>
            </a:p>
          </p:txBody>
        </p:sp>
        <p:sp>
          <p:nvSpPr>
            <p:cNvPr id="8" name="PA_库_CreateawesomeandUniquepresentationslideswiththesecreative ">
              <a:extLst>
                <a:ext uri="{FF2B5EF4-FFF2-40B4-BE49-F238E27FC236}">
                  <a16:creationId xmlns:a16="http://schemas.microsoft.com/office/drawing/2014/main" id="{5C98A8BC-718C-4445-A0C6-573ADBA2EF4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888639" y="1157696"/>
              <a:ext cx="2622550" cy="5098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5400" tIns="25400" rIns="25400" bIns="2540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rgbClr val="53585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algn="ctr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标题数字等都可以通过点击和重新输入进行更改</a:t>
              </a:r>
              <a:endParaRPr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PA_库_UniqueSlides ">
              <a:extLst>
                <a:ext uri="{FF2B5EF4-FFF2-40B4-BE49-F238E27FC236}">
                  <a16:creationId xmlns:a16="http://schemas.microsoft.com/office/drawing/2014/main" id="{B449DF7E-784C-4C78-8800-9544B929B21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429151" y="777293"/>
              <a:ext cx="1333698" cy="3590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>
                <a:defRPr sz="4000">
                  <a:solidFill>
                    <a:srgbClr val="A6AAA9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PA_库_形状 ">
              <a:extLst>
                <a:ext uri="{FF2B5EF4-FFF2-40B4-BE49-F238E27FC236}">
                  <a16:creationId xmlns:a16="http://schemas.microsoft.com/office/drawing/2014/main" id="{76DA3FEE-B89C-47FF-94DB-457D61788FA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728847" y="4223994"/>
              <a:ext cx="297773" cy="26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92" y="3413"/>
                  </a:moveTo>
                  <a:cubicBezTo>
                    <a:pt x="18552" y="3413"/>
                    <a:pt x="18552" y="3413"/>
                    <a:pt x="18552" y="3413"/>
                  </a:cubicBezTo>
                  <a:cubicBezTo>
                    <a:pt x="18552" y="21600"/>
                    <a:pt x="18552" y="21600"/>
                    <a:pt x="18552" y="21600"/>
                  </a:cubicBezTo>
                  <a:cubicBezTo>
                    <a:pt x="19292" y="21600"/>
                    <a:pt x="19292" y="21600"/>
                    <a:pt x="19292" y="21600"/>
                  </a:cubicBezTo>
                  <a:cubicBezTo>
                    <a:pt x="20860" y="21600"/>
                    <a:pt x="21600" y="20722"/>
                    <a:pt x="21600" y="19406"/>
                  </a:cubicBezTo>
                  <a:cubicBezTo>
                    <a:pt x="21600" y="6046"/>
                    <a:pt x="21600" y="6046"/>
                    <a:pt x="21600" y="6046"/>
                  </a:cubicBezTo>
                  <a:cubicBezTo>
                    <a:pt x="21600" y="4730"/>
                    <a:pt x="20860" y="3413"/>
                    <a:pt x="19292" y="3413"/>
                  </a:cubicBezTo>
                  <a:close/>
                  <a:moveTo>
                    <a:pt x="0" y="6046"/>
                  </a:moveTo>
                  <a:cubicBezTo>
                    <a:pt x="0" y="19406"/>
                    <a:pt x="0" y="19406"/>
                    <a:pt x="0" y="19406"/>
                  </a:cubicBezTo>
                  <a:cubicBezTo>
                    <a:pt x="0" y="20722"/>
                    <a:pt x="1132" y="21600"/>
                    <a:pt x="2308" y="21600"/>
                  </a:cubicBezTo>
                  <a:cubicBezTo>
                    <a:pt x="3092" y="21600"/>
                    <a:pt x="3092" y="21600"/>
                    <a:pt x="3092" y="21600"/>
                  </a:cubicBezTo>
                  <a:cubicBezTo>
                    <a:pt x="3092" y="3413"/>
                    <a:pt x="3092" y="3413"/>
                    <a:pt x="3092" y="3413"/>
                  </a:cubicBezTo>
                  <a:cubicBezTo>
                    <a:pt x="2308" y="3413"/>
                    <a:pt x="2308" y="3413"/>
                    <a:pt x="2308" y="3413"/>
                  </a:cubicBezTo>
                  <a:cubicBezTo>
                    <a:pt x="1132" y="3413"/>
                    <a:pt x="0" y="4730"/>
                    <a:pt x="0" y="6046"/>
                  </a:cubicBezTo>
                  <a:close/>
                  <a:moveTo>
                    <a:pt x="14676" y="1268"/>
                  </a:moveTo>
                  <a:cubicBezTo>
                    <a:pt x="13892" y="829"/>
                    <a:pt x="12716" y="0"/>
                    <a:pt x="10800" y="0"/>
                  </a:cubicBezTo>
                  <a:cubicBezTo>
                    <a:pt x="8884" y="0"/>
                    <a:pt x="7708" y="829"/>
                    <a:pt x="6968" y="1268"/>
                  </a:cubicBezTo>
                  <a:cubicBezTo>
                    <a:pt x="6968" y="3413"/>
                    <a:pt x="6968" y="3413"/>
                    <a:pt x="6968" y="3413"/>
                  </a:cubicBezTo>
                  <a:cubicBezTo>
                    <a:pt x="4660" y="3413"/>
                    <a:pt x="4660" y="3413"/>
                    <a:pt x="4660" y="3413"/>
                  </a:cubicBezTo>
                  <a:cubicBezTo>
                    <a:pt x="4660" y="21600"/>
                    <a:pt x="4660" y="21600"/>
                    <a:pt x="4660" y="21600"/>
                  </a:cubicBezTo>
                  <a:cubicBezTo>
                    <a:pt x="16984" y="21600"/>
                    <a:pt x="16984" y="21600"/>
                    <a:pt x="16984" y="21600"/>
                  </a:cubicBezTo>
                  <a:cubicBezTo>
                    <a:pt x="16984" y="3413"/>
                    <a:pt x="16984" y="3413"/>
                    <a:pt x="16984" y="3413"/>
                  </a:cubicBezTo>
                  <a:cubicBezTo>
                    <a:pt x="14676" y="3413"/>
                    <a:pt x="14676" y="3413"/>
                    <a:pt x="14676" y="3413"/>
                  </a:cubicBezTo>
                  <a:lnTo>
                    <a:pt x="14676" y="1268"/>
                  </a:lnTo>
                  <a:close/>
                  <a:moveTo>
                    <a:pt x="13108" y="3413"/>
                  </a:moveTo>
                  <a:cubicBezTo>
                    <a:pt x="8492" y="3413"/>
                    <a:pt x="8492" y="3413"/>
                    <a:pt x="8492" y="3413"/>
                  </a:cubicBezTo>
                  <a:cubicBezTo>
                    <a:pt x="8492" y="2145"/>
                    <a:pt x="8492" y="2145"/>
                    <a:pt x="8492" y="2145"/>
                  </a:cubicBezTo>
                  <a:cubicBezTo>
                    <a:pt x="8884" y="1707"/>
                    <a:pt x="9668" y="1268"/>
                    <a:pt x="10800" y="1268"/>
                  </a:cubicBezTo>
                  <a:cubicBezTo>
                    <a:pt x="11976" y="1268"/>
                    <a:pt x="12716" y="1707"/>
                    <a:pt x="13108" y="2145"/>
                  </a:cubicBezTo>
                  <a:lnTo>
                    <a:pt x="13108" y="3413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914217">
                <a:defRPr sz="3600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PA_库_形状 ">
              <a:extLst>
                <a:ext uri="{FF2B5EF4-FFF2-40B4-BE49-F238E27FC236}">
                  <a16:creationId xmlns:a16="http://schemas.microsoft.com/office/drawing/2014/main" id="{3B5F505F-3573-4A01-9198-74A95324765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67593" y="2108248"/>
              <a:ext cx="256815" cy="262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5" h="20507" extrusionOk="0">
                  <a:moveTo>
                    <a:pt x="12855" y="13320"/>
                  </a:moveTo>
                  <a:cubicBezTo>
                    <a:pt x="12855" y="13320"/>
                    <a:pt x="21284" y="7135"/>
                    <a:pt x="20470" y="435"/>
                  </a:cubicBezTo>
                  <a:lnTo>
                    <a:pt x="20470" y="60"/>
                  </a:lnTo>
                  <a:cubicBezTo>
                    <a:pt x="20039" y="60"/>
                    <a:pt x="20039" y="60"/>
                    <a:pt x="20039" y="60"/>
                  </a:cubicBezTo>
                  <a:cubicBezTo>
                    <a:pt x="13286" y="-783"/>
                    <a:pt x="7299" y="7557"/>
                    <a:pt x="7299" y="7557"/>
                  </a:cubicBezTo>
                  <a:cubicBezTo>
                    <a:pt x="2222" y="6667"/>
                    <a:pt x="2653" y="7932"/>
                    <a:pt x="115" y="13320"/>
                  </a:cubicBezTo>
                  <a:cubicBezTo>
                    <a:pt x="-316" y="14585"/>
                    <a:pt x="546" y="14585"/>
                    <a:pt x="1360" y="14585"/>
                  </a:cubicBezTo>
                  <a:cubicBezTo>
                    <a:pt x="2222" y="14164"/>
                    <a:pt x="3899" y="13742"/>
                    <a:pt x="3899" y="13742"/>
                  </a:cubicBezTo>
                  <a:cubicBezTo>
                    <a:pt x="6916" y="16647"/>
                    <a:pt x="6916" y="16647"/>
                    <a:pt x="6916" y="16647"/>
                  </a:cubicBezTo>
                  <a:cubicBezTo>
                    <a:pt x="6916" y="16647"/>
                    <a:pt x="6437" y="18287"/>
                    <a:pt x="6054" y="19130"/>
                  </a:cubicBezTo>
                  <a:cubicBezTo>
                    <a:pt x="5623" y="19974"/>
                    <a:pt x="6054" y="20817"/>
                    <a:pt x="6916" y="20395"/>
                  </a:cubicBezTo>
                  <a:cubicBezTo>
                    <a:pt x="12424" y="17865"/>
                    <a:pt x="13669" y="18287"/>
                    <a:pt x="12855" y="13320"/>
                  </a:cubicBezTo>
                  <a:close/>
                  <a:moveTo>
                    <a:pt x="14100" y="6245"/>
                  </a:moveTo>
                  <a:cubicBezTo>
                    <a:pt x="13286" y="5449"/>
                    <a:pt x="13286" y="4605"/>
                    <a:pt x="14100" y="3762"/>
                  </a:cubicBezTo>
                  <a:cubicBezTo>
                    <a:pt x="14962" y="2965"/>
                    <a:pt x="16207" y="2965"/>
                    <a:pt x="16638" y="3762"/>
                  </a:cubicBezTo>
                  <a:cubicBezTo>
                    <a:pt x="17500" y="4605"/>
                    <a:pt x="17500" y="5449"/>
                    <a:pt x="16638" y="6245"/>
                  </a:cubicBezTo>
                  <a:cubicBezTo>
                    <a:pt x="16207" y="7135"/>
                    <a:pt x="14962" y="7135"/>
                    <a:pt x="14100" y="624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914217">
                <a:defRPr sz="3600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" name="PA_库_形状 ">
              <a:extLst>
                <a:ext uri="{FF2B5EF4-FFF2-40B4-BE49-F238E27FC236}">
                  <a16:creationId xmlns:a16="http://schemas.microsoft.com/office/drawing/2014/main" id="{0380EFE5-BD66-4689-B1B2-0E53E56CBC4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165380" y="4216856"/>
              <a:ext cx="288647" cy="28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0333" extrusionOk="0">
                  <a:moveTo>
                    <a:pt x="2643" y="13922"/>
                  </a:moveTo>
                  <a:cubicBezTo>
                    <a:pt x="1172" y="15443"/>
                    <a:pt x="2307" y="17356"/>
                    <a:pt x="79" y="19703"/>
                  </a:cubicBezTo>
                  <a:cubicBezTo>
                    <a:pt x="-677" y="20876"/>
                    <a:pt x="4198" y="20441"/>
                    <a:pt x="6425" y="18138"/>
                  </a:cubicBezTo>
                  <a:cubicBezTo>
                    <a:pt x="7518" y="16965"/>
                    <a:pt x="7139" y="15443"/>
                    <a:pt x="6047" y="14313"/>
                  </a:cubicBezTo>
                  <a:cubicBezTo>
                    <a:pt x="4870" y="13140"/>
                    <a:pt x="3399" y="13140"/>
                    <a:pt x="2643" y="13922"/>
                  </a:cubicBezTo>
                  <a:close/>
                  <a:moveTo>
                    <a:pt x="20167" y="58"/>
                  </a:moveTo>
                  <a:cubicBezTo>
                    <a:pt x="19452" y="-724"/>
                    <a:pt x="10123" y="6577"/>
                    <a:pt x="7518" y="9315"/>
                  </a:cubicBezTo>
                  <a:cubicBezTo>
                    <a:pt x="6425" y="10837"/>
                    <a:pt x="6047" y="11619"/>
                    <a:pt x="5248" y="12010"/>
                  </a:cubicBezTo>
                  <a:cubicBezTo>
                    <a:pt x="5248" y="12358"/>
                    <a:pt x="5627" y="12358"/>
                    <a:pt x="5627" y="12358"/>
                  </a:cubicBezTo>
                  <a:cubicBezTo>
                    <a:pt x="6047" y="12749"/>
                    <a:pt x="6425" y="12749"/>
                    <a:pt x="7139" y="13531"/>
                  </a:cubicBezTo>
                  <a:cubicBezTo>
                    <a:pt x="7518" y="13922"/>
                    <a:pt x="7896" y="14313"/>
                    <a:pt x="7896" y="14661"/>
                  </a:cubicBezTo>
                  <a:cubicBezTo>
                    <a:pt x="7896" y="15052"/>
                    <a:pt x="8274" y="15052"/>
                    <a:pt x="8274" y="15052"/>
                  </a:cubicBezTo>
                  <a:cubicBezTo>
                    <a:pt x="8988" y="14661"/>
                    <a:pt x="9745" y="13922"/>
                    <a:pt x="10879" y="12749"/>
                  </a:cubicBezTo>
                  <a:cubicBezTo>
                    <a:pt x="13443" y="10054"/>
                    <a:pt x="20923" y="797"/>
                    <a:pt x="20167" y="58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914217">
                <a:defRPr sz="3600">
                  <a:solidFill>
                    <a:srgbClr val="7E7E7E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3" name="PA_库_CreateawesomeandUniquepresentationslideswiththesecreative ">
              <a:extLst>
                <a:ext uri="{FF2B5EF4-FFF2-40B4-BE49-F238E27FC236}">
                  <a16:creationId xmlns:a16="http://schemas.microsoft.com/office/drawing/2014/main" id="{F1F23B28-4CF5-4DBC-BB2D-35E97222419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700558" y="3623502"/>
              <a:ext cx="2622551" cy="5098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5400" tIns="25400" rIns="25400" bIns="25400" anchor="ctr">
              <a:spAutoFit/>
            </a:bodyPr>
            <a:lstStyle>
              <a:lvl1pPr algn="l">
                <a:lnSpc>
                  <a:spcPct val="130000"/>
                </a:lnSpc>
                <a:defRPr sz="2400">
                  <a:solidFill>
                    <a:srgbClr val="53585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标题数字等都可以通过点击和重新输入进行更改</a:t>
              </a:r>
              <a:endParaRPr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PA_库_UniqueSlides ">
              <a:extLst>
                <a:ext uri="{FF2B5EF4-FFF2-40B4-BE49-F238E27FC236}">
                  <a16:creationId xmlns:a16="http://schemas.microsoft.com/office/drawing/2014/main" id="{CE172B69-6D13-460B-8F8E-E280CB3DC81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700558" y="3266382"/>
              <a:ext cx="1333698" cy="3590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algn="l">
                <a:defRPr sz="4000">
                  <a:solidFill>
                    <a:srgbClr val="A6AAA9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PA_库_CreateawesomeandUniquepresentationslideswiththesecreative ">
              <a:extLst>
                <a:ext uri="{FF2B5EF4-FFF2-40B4-BE49-F238E27FC236}">
                  <a16:creationId xmlns:a16="http://schemas.microsoft.com/office/drawing/2014/main" id="{9D08761D-1EBD-43A0-8C62-65CC98FD2DB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68892" y="3623502"/>
              <a:ext cx="2622551" cy="5098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5400" tIns="25400" rIns="25400" bIns="25400" anchor="ctr">
              <a:spAutoFit/>
            </a:bodyPr>
            <a:lstStyle>
              <a:lvl1pPr algn="r">
                <a:lnSpc>
                  <a:spcPct val="130000"/>
                </a:lnSpc>
                <a:defRPr sz="2400">
                  <a:solidFill>
                    <a:srgbClr val="53585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标题数字等都可以通过点击和重新输入进行更改</a:t>
              </a:r>
              <a:endParaRPr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PA_库_UniqueSlides ">
              <a:extLst>
                <a:ext uri="{FF2B5EF4-FFF2-40B4-BE49-F238E27FC236}">
                  <a16:creationId xmlns:a16="http://schemas.microsoft.com/office/drawing/2014/main" id="{23C5CF6B-805B-45EC-B96F-88B5FE01193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157745" y="3266382"/>
              <a:ext cx="1333698" cy="3590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algn="r">
                <a:defRPr sz="4000">
                  <a:solidFill>
                    <a:srgbClr val="A6AAA9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PA_库_958">
              <a:extLst>
                <a:ext uri="{FF2B5EF4-FFF2-40B4-BE49-F238E27FC236}">
                  <a16:creationId xmlns:a16="http://schemas.microsoft.com/office/drawing/2014/main" id="{8F843E34-7257-49BB-90CB-0B8F4D2190E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53477" y="3531147"/>
              <a:ext cx="1205458" cy="7437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>
                <a:defRPr sz="9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r>
                <a:rPr lang="zh-CN" altLang="en-US" sz="4500" dirty="0">
                  <a:latin typeface="+mn-lt"/>
                  <a:ea typeface="+mn-ea"/>
                  <a:cs typeface="+mn-ea"/>
                  <a:sym typeface="+mn-lt"/>
                </a:rPr>
                <a:t>标题</a:t>
              </a:r>
              <a:endParaRPr sz="45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363B8F5-3071-4224-9070-3FF7D25836A4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5DC4C1D-B9A7-43FA-8AD9-B571F328F71D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5F21DE47-51BC-4190-8083-3BDD99409E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F250F975-BEF5-4377-9ADC-FA9BBD09B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3A1A506-9A92-4904-A66C-BF09C28F4B74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25" name="文本框 21">
                <a:extLst>
                  <a:ext uri="{FF2B5EF4-FFF2-40B4-BE49-F238E27FC236}">
                    <a16:creationId xmlns:a16="http://schemas.microsoft.com/office/drawing/2014/main" id="{4A4367E9-C7DC-414D-A23E-79CAD0C9ABFE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文本框 19">
                <a:extLst>
                  <a:ext uri="{FF2B5EF4-FFF2-40B4-BE49-F238E27FC236}">
                    <a16:creationId xmlns:a16="http://schemas.microsoft.com/office/drawing/2014/main" id="{CF6EC56A-DC24-431F-9944-28C442BBB1A2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明年工作计划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303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392292"/>
            <a:ext cx="591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POWERPOINT TEMPLATE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835697"/>
            <a:ext cx="2251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汇报人：</a:t>
            </a:r>
            <a:r>
              <a:rPr lang="zh-CN" altLang="en-US" sz="2000" dirty="0">
                <a:solidFill>
                  <a:srgbClr val="002060"/>
                </a:solidFill>
                <a:cs typeface="+mn-ea"/>
                <a:sym typeface="+mn-lt"/>
              </a:rPr>
              <a:t>库库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2955" y="1169378"/>
            <a:ext cx="9024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版权声明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83E6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感谢您下载千库网平台上提供的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作品，为了您和千库网以及原创作者的利益，请勿复制、传播、销售，否则将承担法律责任！千库网将对作品进行维权，按照传播下载次数进行十倍的索取赔偿！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83E6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83E6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1.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在千库网出售的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模板是免版税类（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RF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Royalty-Free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）正版受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中国人民共和国著作法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世界版权公约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的保护，作品的所有权、版权和著作权归千库网所有，您下载的是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模板素材的使用权。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2.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不得将千库网的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模板、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83E6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83E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2955" y="4719489"/>
            <a:ext cx="7297081" cy="368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更多精品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模板：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cs typeface="+mn-ea"/>
                <a:sym typeface="+mn-lt"/>
              </a:rPr>
              <a:t>http://588ku.com/ppt/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3E6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191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cs typeface="+mn-ea"/>
                <a:sym typeface="+mn-lt"/>
              </a:rPr>
              <a:t>PART 01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cs typeface="+mn-ea"/>
                <a:sym typeface="+mn-lt"/>
              </a:rPr>
              <a:t>年度工作概述</a:t>
            </a:r>
            <a:endParaRPr lang="en-US" sz="3600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58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97C48263-B519-484C-B075-34BCA270D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32" y="1716346"/>
            <a:ext cx="2965187" cy="444778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8D056A4-25D7-48C7-9BF9-85867A6CCA40}"/>
              </a:ext>
            </a:extLst>
          </p:cNvPr>
          <p:cNvSpPr/>
          <p:nvPr/>
        </p:nvSpPr>
        <p:spPr>
          <a:xfrm>
            <a:off x="6569122" y="1959921"/>
            <a:ext cx="1107996" cy="3693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A870A6-52FC-4BDC-9E83-847B7AE7BF0E}"/>
              </a:ext>
            </a:extLst>
          </p:cNvPr>
          <p:cNvSpPr/>
          <p:nvPr/>
        </p:nvSpPr>
        <p:spPr>
          <a:xfrm>
            <a:off x="6491292" y="2326092"/>
            <a:ext cx="4014984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1D273B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kumimoji="0" lang="zh-CN" altLang="da-DK" sz="1200" b="0" i="0" u="none" strike="noStrike" kern="1200" cap="none" spc="0" normalizeH="0" baseline="0" noProof="0" dirty="0">
              <a:ln>
                <a:noFill/>
              </a:ln>
              <a:solidFill>
                <a:srgbClr val="1D273B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24E1E3-FB86-4ADD-9791-FE0D737FEDA1}"/>
              </a:ext>
            </a:extLst>
          </p:cNvPr>
          <p:cNvSpPr/>
          <p:nvPr/>
        </p:nvSpPr>
        <p:spPr>
          <a:xfrm>
            <a:off x="6569122" y="3373149"/>
            <a:ext cx="1107997" cy="3693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262F13C-271B-4E63-826B-06AB96A7A602}"/>
              </a:ext>
            </a:extLst>
          </p:cNvPr>
          <p:cNvSpPr/>
          <p:nvPr/>
        </p:nvSpPr>
        <p:spPr>
          <a:xfrm>
            <a:off x="6491288" y="3834499"/>
            <a:ext cx="4014983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1D273B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kumimoji="0" lang="zh-CN" altLang="da-DK" sz="1200" b="0" i="0" u="none" strike="noStrike" kern="1200" cap="none" spc="0" normalizeH="0" baseline="0" noProof="0" dirty="0">
              <a:ln>
                <a:noFill/>
              </a:ln>
              <a:solidFill>
                <a:srgbClr val="1D273B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B1AC1D-1026-42D2-8EED-D89696B8DE40}"/>
              </a:ext>
            </a:extLst>
          </p:cNvPr>
          <p:cNvSpPr/>
          <p:nvPr/>
        </p:nvSpPr>
        <p:spPr>
          <a:xfrm>
            <a:off x="6491289" y="5088203"/>
            <a:ext cx="1107996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ACD71F-7147-48B8-81C2-D4DB95ED5E4F}"/>
              </a:ext>
            </a:extLst>
          </p:cNvPr>
          <p:cNvSpPr/>
          <p:nvPr/>
        </p:nvSpPr>
        <p:spPr>
          <a:xfrm>
            <a:off x="6491289" y="5549553"/>
            <a:ext cx="4014978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273B"/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kumimoji="0" lang="zh-CN" altLang="da-DK" sz="1200" b="0" i="0" u="none" strike="noStrike" kern="1200" cap="none" spc="0" normalizeH="0" baseline="0" noProof="0" dirty="0">
              <a:ln>
                <a:noFill/>
              </a:ln>
              <a:solidFill>
                <a:srgbClr val="1D273B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D9FCA15-2AC1-4B15-B43F-68A792A93B55}"/>
              </a:ext>
            </a:extLst>
          </p:cNvPr>
          <p:cNvGrpSpPr/>
          <p:nvPr/>
        </p:nvGrpSpPr>
        <p:grpSpPr>
          <a:xfrm>
            <a:off x="4826000" y="1779054"/>
            <a:ext cx="1487800" cy="3994825"/>
            <a:chOff x="4826000" y="1779054"/>
            <a:chExt cx="1487800" cy="3994825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E7BDA57-FD4E-44CB-AAC7-115A7DF52EDD}"/>
                </a:ext>
              </a:extLst>
            </p:cNvPr>
            <p:cNvCxnSpPr>
              <a:cxnSpLocks/>
            </p:cNvCxnSpPr>
            <p:nvPr/>
          </p:nvCxnSpPr>
          <p:spPr>
            <a:xfrm>
              <a:off x="6313800" y="1779054"/>
              <a:ext cx="0" cy="399482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D5AEB99-CE7E-404D-ACA7-BE176025CB8A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0" y="2160024"/>
              <a:ext cx="148020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EBB0DC0-E177-47A4-9EC1-A1C2E3DBDCE8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0" y="3692488"/>
              <a:ext cx="148020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75CCB27-EC97-454E-80FC-5577E16D1DB6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0" y="5224952"/>
              <a:ext cx="148020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75FC999-DA01-410F-AB35-0DD8A81C7A4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534477B-127A-4FFD-B13E-251F20FCDEBB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66DD2C2-4168-4C97-96FD-DCD769A0D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08EE61B-A9AB-4D32-BD55-A3E73B481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AE7F72D-FAE5-4E96-B07D-A349E32AADDB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29" name="文本框 21">
                <a:extLst>
                  <a:ext uri="{FF2B5EF4-FFF2-40B4-BE49-F238E27FC236}">
                    <a16:creationId xmlns:a16="http://schemas.microsoft.com/office/drawing/2014/main" id="{146F0AD4-6A3F-4751-A2C2-C6007609BA90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文本框 19">
                <a:extLst>
                  <a:ext uri="{FF2B5EF4-FFF2-40B4-BE49-F238E27FC236}">
                    <a16:creationId xmlns:a16="http://schemas.microsoft.com/office/drawing/2014/main" id="{C8DB5ED4-0B7E-415F-8739-A7A0D1CD60A5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年度工作概述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766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07317F01-D8FD-4688-8762-9BF49F76E736}"/>
              </a:ext>
            </a:extLst>
          </p:cNvPr>
          <p:cNvSpPr/>
          <p:nvPr/>
        </p:nvSpPr>
        <p:spPr>
          <a:xfrm>
            <a:off x="8661525" y="3508562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2C16948-FF01-4F05-9AEF-0C8042C16934}"/>
              </a:ext>
            </a:extLst>
          </p:cNvPr>
          <p:cNvSpPr/>
          <p:nvPr/>
        </p:nvSpPr>
        <p:spPr>
          <a:xfrm>
            <a:off x="8799868" y="3616966"/>
            <a:ext cx="507861" cy="507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F2BD6D-B07E-43A1-92BA-B3931EA3D0AA}"/>
              </a:ext>
            </a:extLst>
          </p:cNvPr>
          <p:cNvSpPr/>
          <p:nvPr/>
        </p:nvSpPr>
        <p:spPr>
          <a:xfrm>
            <a:off x="710532" y="3508562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A52FBCC-A92D-4828-896B-4996BD3A8097}"/>
              </a:ext>
            </a:extLst>
          </p:cNvPr>
          <p:cNvSpPr/>
          <p:nvPr/>
        </p:nvSpPr>
        <p:spPr>
          <a:xfrm>
            <a:off x="848874" y="3616966"/>
            <a:ext cx="507861" cy="507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91E2AE-8E47-4E5C-A893-E8B120BCB3D1}"/>
              </a:ext>
            </a:extLst>
          </p:cNvPr>
          <p:cNvSpPr txBox="1"/>
          <p:nvPr/>
        </p:nvSpPr>
        <p:spPr>
          <a:xfrm>
            <a:off x="1709249" y="3655453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输入标题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D1B098-F82C-42EC-8E22-A2B954084C19}"/>
              </a:ext>
            </a:extLst>
          </p:cNvPr>
          <p:cNvSpPr txBox="1"/>
          <p:nvPr/>
        </p:nvSpPr>
        <p:spPr>
          <a:xfrm>
            <a:off x="9691238" y="3655453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200" dirty="0">
                <a:solidFill>
                  <a:prstClr val="white"/>
                </a:solidFill>
                <a:cs typeface="+mn-ea"/>
                <a:sym typeface="+mn-lt"/>
              </a:rPr>
              <a:t>输入标题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15B8B0B-50E2-483C-81AD-473AF10496DE}"/>
              </a:ext>
            </a:extLst>
          </p:cNvPr>
          <p:cNvCxnSpPr>
            <a:cxnSpLocks/>
          </p:cNvCxnSpPr>
          <p:nvPr/>
        </p:nvCxnSpPr>
        <p:spPr>
          <a:xfrm flipH="1">
            <a:off x="3866283" y="5170346"/>
            <a:ext cx="457806" cy="0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F971B5E-22B7-4820-A1F2-6ED7DA2C2331}"/>
              </a:ext>
            </a:extLst>
          </p:cNvPr>
          <p:cNvSpPr/>
          <p:nvPr/>
        </p:nvSpPr>
        <p:spPr>
          <a:xfrm>
            <a:off x="4672315" y="3508562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DF0858E-894D-4367-B0E0-5DE31BD62D0F}"/>
              </a:ext>
            </a:extLst>
          </p:cNvPr>
          <p:cNvSpPr/>
          <p:nvPr/>
        </p:nvSpPr>
        <p:spPr>
          <a:xfrm>
            <a:off x="4810657" y="3616966"/>
            <a:ext cx="507861" cy="507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586097-B9AE-47C0-8AFF-EE0CF50E21EA}"/>
              </a:ext>
            </a:extLst>
          </p:cNvPr>
          <p:cNvSpPr txBox="1"/>
          <p:nvPr/>
        </p:nvSpPr>
        <p:spPr>
          <a:xfrm>
            <a:off x="5722328" y="3655453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200" dirty="0">
                <a:solidFill>
                  <a:prstClr val="white"/>
                </a:solidFill>
                <a:cs typeface="+mn-ea"/>
                <a:sym typeface="+mn-lt"/>
              </a:rPr>
              <a:t>输入标题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8BCE7A1-DF4B-4DAB-B0D6-6965E0DE5835}"/>
              </a:ext>
            </a:extLst>
          </p:cNvPr>
          <p:cNvGrpSpPr/>
          <p:nvPr/>
        </p:nvGrpSpPr>
        <p:grpSpPr>
          <a:xfrm>
            <a:off x="2139068" y="2596840"/>
            <a:ext cx="7917744" cy="740767"/>
            <a:chOff x="2139068" y="2596840"/>
            <a:chExt cx="7917744" cy="740767"/>
          </a:xfrm>
        </p:grpSpPr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2B5265F3-D487-411B-8B1B-CB9F89F67B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06068" y="1129840"/>
              <a:ext cx="720000" cy="3654000"/>
            </a:xfrm>
            <a:prstGeom prst="bentConnector3">
              <a:avLst>
                <a:gd name="adj1" fmla="val 51622"/>
              </a:avLst>
            </a:prstGeom>
            <a:ln w="6350">
              <a:solidFill>
                <a:schemeClr val="tx2">
                  <a:alpha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065BECC-1E50-476D-8D50-6C5F638835A0}"/>
                </a:ext>
              </a:extLst>
            </p:cNvPr>
            <p:cNvCxnSpPr>
              <a:cxnSpLocks/>
            </p:cNvCxnSpPr>
            <p:nvPr/>
          </p:nvCxnSpPr>
          <p:spPr>
            <a:xfrm>
              <a:off x="6105063" y="2596840"/>
              <a:ext cx="0" cy="740767"/>
            </a:xfrm>
            <a:prstGeom prst="line">
              <a:avLst/>
            </a:prstGeom>
            <a:ln>
              <a:solidFill>
                <a:schemeClr val="tx2">
                  <a:alpha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9068DD0D-0D56-46CD-947D-99636A5D8CB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69812" y="1129841"/>
              <a:ext cx="720000" cy="3654000"/>
            </a:xfrm>
            <a:prstGeom prst="bentConnector3">
              <a:avLst>
                <a:gd name="adj1" fmla="val 51622"/>
              </a:avLst>
            </a:prstGeom>
            <a:ln w="6350">
              <a:solidFill>
                <a:schemeClr val="tx2">
                  <a:alpha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426EAD3-8D8E-4FF8-84F8-90A4FBCA3BD2}"/>
              </a:ext>
            </a:extLst>
          </p:cNvPr>
          <p:cNvSpPr/>
          <p:nvPr/>
        </p:nvSpPr>
        <p:spPr>
          <a:xfrm>
            <a:off x="711503" y="4808012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29AC021-C467-4060-A9D7-9F933F3CA881}"/>
              </a:ext>
            </a:extLst>
          </p:cNvPr>
          <p:cNvSpPr/>
          <p:nvPr/>
        </p:nvSpPr>
        <p:spPr>
          <a:xfrm>
            <a:off x="4681379" y="4808450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C189CAF-BF2E-4B82-80F5-4003507DA74E}"/>
              </a:ext>
            </a:extLst>
          </p:cNvPr>
          <p:cNvSpPr/>
          <p:nvPr/>
        </p:nvSpPr>
        <p:spPr>
          <a:xfrm>
            <a:off x="8651254" y="4808888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B280B1B-6DEA-462E-985B-7C13A989EAAB}"/>
              </a:ext>
            </a:extLst>
          </p:cNvPr>
          <p:cNvCxnSpPr>
            <a:cxnSpLocks/>
          </p:cNvCxnSpPr>
          <p:nvPr/>
        </p:nvCxnSpPr>
        <p:spPr>
          <a:xfrm>
            <a:off x="2134216" y="4377894"/>
            <a:ext cx="0" cy="285454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2C1E4B1-43BF-48D5-8C6F-D8DE48692482}"/>
              </a:ext>
            </a:extLst>
          </p:cNvPr>
          <p:cNvCxnSpPr>
            <a:cxnSpLocks/>
          </p:cNvCxnSpPr>
          <p:nvPr/>
        </p:nvCxnSpPr>
        <p:spPr>
          <a:xfrm>
            <a:off x="6095999" y="4377894"/>
            <a:ext cx="0" cy="285454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7E3E350-A6A0-470A-B8D4-18F7DB08D136}"/>
              </a:ext>
            </a:extLst>
          </p:cNvPr>
          <p:cNvCxnSpPr>
            <a:cxnSpLocks/>
          </p:cNvCxnSpPr>
          <p:nvPr/>
        </p:nvCxnSpPr>
        <p:spPr>
          <a:xfrm>
            <a:off x="10057782" y="4377894"/>
            <a:ext cx="0" cy="285454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0977A9E-0B6B-4105-97C6-0B1AC5E1B2BC}"/>
              </a:ext>
            </a:extLst>
          </p:cNvPr>
          <p:cNvSpPr txBox="1"/>
          <p:nvPr/>
        </p:nvSpPr>
        <p:spPr>
          <a:xfrm>
            <a:off x="1035775" y="5003455"/>
            <a:ext cx="217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200" dirty="0">
                <a:solidFill>
                  <a:prstClr val="white"/>
                </a:solidFill>
                <a:cs typeface="+mn-ea"/>
                <a:sym typeface="+mn-lt"/>
              </a:rPr>
              <a:t>标题数字等都可以通过点击和重新输入进行更改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5BC1887-CD41-4D6B-BFF1-E1586DBA3114}"/>
              </a:ext>
            </a:extLst>
          </p:cNvPr>
          <p:cNvSpPr txBox="1"/>
          <p:nvPr/>
        </p:nvSpPr>
        <p:spPr>
          <a:xfrm>
            <a:off x="4911587" y="4930633"/>
            <a:ext cx="240485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200" dirty="0">
                <a:solidFill>
                  <a:prstClr val="white"/>
                </a:solidFill>
                <a:cs typeface="+mn-ea"/>
                <a:sym typeface="+mn-lt"/>
              </a:rPr>
              <a:t>标题数字等都可以通过点击和重新输入进行更改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A43DFCA-5198-4237-A2CA-F8419F0408C3}"/>
              </a:ext>
            </a:extLst>
          </p:cNvPr>
          <p:cNvSpPr txBox="1"/>
          <p:nvPr/>
        </p:nvSpPr>
        <p:spPr>
          <a:xfrm>
            <a:off x="8633129" y="5008173"/>
            <a:ext cx="284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4332AD8-3011-45D2-AEF4-0C1FB5C05675}"/>
              </a:ext>
            </a:extLst>
          </p:cNvPr>
          <p:cNvCxnSpPr>
            <a:cxnSpLocks/>
          </p:cNvCxnSpPr>
          <p:nvPr/>
        </p:nvCxnSpPr>
        <p:spPr>
          <a:xfrm flipH="1">
            <a:off x="7836159" y="5170784"/>
            <a:ext cx="457806" cy="0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4E434CB-CBD3-4AC9-A844-19773B12404D}"/>
              </a:ext>
            </a:extLst>
          </p:cNvPr>
          <p:cNvGrpSpPr/>
          <p:nvPr/>
        </p:nvGrpSpPr>
        <p:grpSpPr>
          <a:xfrm>
            <a:off x="3340293" y="1701215"/>
            <a:ext cx="5511413" cy="724668"/>
            <a:chOff x="3340293" y="1701215"/>
            <a:chExt cx="5511413" cy="72466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7DFFAE1-EDF1-41DA-AB9C-8158C820FF07}"/>
                </a:ext>
              </a:extLst>
            </p:cNvPr>
            <p:cNvSpPr/>
            <p:nvPr/>
          </p:nvSpPr>
          <p:spPr>
            <a:xfrm>
              <a:off x="3340293" y="1701215"/>
              <a:ext cx="5511413" cy="72466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E386A99-32FC-4A18-B2CE-036C1C3323E9}"/>
                </a:ext>
              </a:extLst>
            </p:cNvPr>
            <p:cNvSpPr txBox="1"/>
            <p:nvPr/>
          </p:nvSpPr>
          <p:spPr>
            <a:xfrm>
              <a:off x="5157655" y="1832717"/>
              <a:ext cx="2339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prstClr val="white"/>
                  </a:solidFill>
                  <a:cs typeface="+mn-ea"/>
                  <a:sym typeface="+mn-lt"/>
                </a:rPr>
                <a:t>请输入您的标题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C082001-6E68-4A5C-958E-6419AD0D0520}"/>
                </a:ext>
              </a:extLst>
            </p:cNvPr>
            <p:cNvGrpSpPr/>
            <p:nvPr/>
          </p:nvGrpSpPr>
          <p:grpSpPr>
            <a:xfrm>
              <a:off x="3458207" y="1809619"/>
              <a:ext cx="507861" cy="507861"/>
              <a:chOff x="3458208" y="2477276"/>
              <a:chExt cx="507861" cy="507861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7273E7A-4282-48AB-9451-FEF53AD08493}"/>
                  </a:ext>
                </a:extLst>
              </p:cNvPr>
              <p:cNvSpPr/>
              <p:nvPr/>
            </p:nvSpPr>
            <p:spPr>
              <a:xfrm>
                <a:off x="3458208" y="2477276"/>
                <a:ext cx="507861" cy="5078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6F257B95-DAAC-40F2-BA2C-1FF4248450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763" y="2594831"/>
                <a:ext cx="306000" cy="306000"/>
              </a:xfrm>
              <a:prstGeom prst="rect">
                <a:avLst/>
              </a:prstGeom>
            </p:spPr>
          </p:pic>
        </p:grpSp>
      </p:grpSp>
      <p:sp>
        <p:nvSpPr>
          <p:cNvPr id="40" name="cogwheel_45188">
            <a:extLst>
              <a:ext uri="{FF2B5EF4-FFF2-40B4-BE49-F238E27FC236}">
                <a16:creationId xmlns:a16="http://schemas.microsoft.com/office/drawing/2014/main" id="{BDE3576E-6344-428D-B3D3-722B93930685}"/>
              </a:ext>
            </a:extLst>
          </p:cNvPr>
          <p:cNvSpPr>
            <a:spLocks noChangeAspect="1"/>
          </p:cNvSpPr>
          <p:nvPr/>
        </p:nvSpPr>
        <p:spPr bwMode="auto">
          <a:xfrm>
            <a:off x="948507" y="3734967"/>
            <a:ext cx="308594" cy="308128"/>
          </a:xfrm>
          <a:custGeom>
            <a:avLst/>
            <a:gdLst>
              <a:gd name="T0" fmla="*/ 6383 w 7589"/>
              <a:gd name="T1" fmla="*/ 2722 h 7589"/>
              <a:gd name="T2" fmla="*/ 7034 w 7589"/>
              <a:gd name="T3" fmla="*/ 1841 h 7589"/>
              <a:gd name="T4" fmla="*/ 7034 w 7589"/>
              <a:gd name="T5" fmla="*/ 1667 h 7589"/>
              <a:gd name="T6" fmla="*/ 5834 w 7589"/>
              <a:gd name="T7" fmla="*/ 468 h 7589"/>
              <a:gd name="T8" fmla="*/ 5307 w 7589"/>
              <a:gd name="T9" fmla="*/ 996 h 7589"/>
              <a:gd name="T10" fmla="*/ 4816 w 7589"/>
              <a:gd name="T11" fmla="*/ 1171 h 7589"/>
              <a:gd name="T12" fmla="*/ 4703 w 7589"/>
              <a:gd name="T13" fmla="*/ 731 h 7589"/>
              <a:gd name="T14" fmla="*/ 4703 w 7589"/>
              <a:gd name="T15" fmla="*/ 0 h 7589"/>
              <a:gd name="T16" fmla="*/ 3008 w 7589"/>
              <a:gd name="T17" fmla="*/ 0 h 7589"/>
              <a:gd name="T18" fmla="*/ 2886 w 7589"/>
              <a:gd name="T19" fmla="*/ 122 h 7589"/>
              <a:gd name="T20" fmla="*/ 2662 w 7589"/>
              <a:gd name="T21" fmla="*/ 1217 h 7589"/>
              <a:gd name="T22" fmla="*/ 1841 w 7589"/>
              <a:gd name="T23" fmla="*/ 555 h 7589"/>
              <a:gd name="T24" fmla="*/ 1668 w 7589"/>
              <a:gd name="T25" fmla="*/ 555 h 7589"/>
              <a:gd name="T26" fmla="*/ 469 w 7589"/>
              <a:gd name="T27" fmla="*/ 1754 h 7589"/>
              <a:gd name="T28" fmla="*/ 996 w 7589"/>
              <a:gd name="T29" fmla="*/ 2282 h 7589"/>
              <a:gd name="T30" fmla="*/ 747 w 7589"/>
              <a:gd name="T31" fmla="*/ 2885 h 7589"/>
              <a:gd name="T32" fmla="*/ 0 w 7589"/>
              <a:gd name="T33" fmla="*/ 2885 h 7589"/>
              <a:gd name="T34" fmla="*/ 0 w 7589"/>
              <a:gd name="T35" fmla="*/ 4581 h 7589"/>
              <a:gd name="T36" fmla="*/ 122 w 7589"/>
              <a:gd name="T37" fmla="*/ 4703 h 7589"/>
              <a:gd name="T38" fmla="*/ 1206 w 7589"/>
              <a:gd name="T39" fmla="*/ 4866 h 7589"/>
              <a:gd name="T40" fmla="*/ 555 w 7589"/>
              <a:gd name="T41" fmla="*/ 5748 h 7589"/>
              <a:gd name="T42" fmla="*/ 555 w 7589"/>
              <a:gd name="T43" fmla="*/ 5921 h 7589"/>
              <a:gd name="T44" fmla="*/ 1754 w 7589"/>
              <a:gd name="T45" fmla="*/ 7120 h 7589"/>
              <a:gd name="T46" fmla="*/ 2282 w 7589"/>
              <a:gd name="T47" fmla="*/ 6592 h 7589"/>
              <a:gd name="T48" fmla="*/ 2886 w 7589"/>
              <a:gd name="T49" fmla="*/ 6841 h 7589"/>
              <a:gd name="T50" fmla="*/ 2886 w 7589"/>
              <a:gd name="T51" fmla="*/ 7589 h 7589"/>
              <a:gd name="T52" fmla="*/ 4581 w 7589"/>
              <a:gd name="T53" fmla="*/ 7589 h 7589"/>
              <a:gd name="T54" fmla="*/ 4704 w 7589"/>
              <a:gd name="T55" fmla="*/ 7466 h 7589"/>
              <a:gd name="T56" fmla="*/ 4704 w 7589"/>
              <a:gd name="T57" fmla="*/ 6842 h 7589"/>
              <a:gd name="T58" fmla="*/ 4926 w 7589"/>
              <a:gd name="T59" fmla="*/ 6372 h 7589"/>
              <a:gd name="T60" fmla="*/ 5748 w 7589"/>
              <a:gd name="T61" fmla="*/ 7034 h 7589"/>
              <a:gd name="T62" fmla="*/ 5921 w 7589"/>
              <a:gd name="T63" fmla="*/ 7034 h 7589"/>
              <a:gd name="T64" fmla="*/ 7120 w 7589"/>
              <a:gd name="T65" fmla="*/ 5834 h 7589"/>
              <a:gd name="T66" fmla="*/ 6592 w 7589"/>
              <a:gd name="T67" fmla="*/ 5307 h 7589"/>
              <a:gd name="T68" fmla="*/ 6843 w 7589"/>
              <a:gd name="T69" fmla="*/ 4703 h 7589"/>
              <a:gd name="T70" fmla="*/ 7589 w 7589"/>
              <a:gd name="T71" fmla="*/ 4703 h 7589"/>
              <a:gd name="T72" fmla="*/ 7589 w 7589"/>
              <a:gd name="T73" fmla="*/ 3007 h 7589"/>
              <a:gd name="T74" fmla="*/ 7466 w 7589"/>
              <a:gd name="T75" fmla="*/ 2885 h 7589"/>
              <a:gd name="T76" fmla="*/ 5508 w 7589"/>
              <a:gd name="T77" fmla="*/ 3794 h 7589"/>
              <a:gd name="T78" fmla="*/ 2081 w 7589"/>
              <a:gd name="T79" fmla="*/ 3794 h 7589"/>
              <a:gd name="T80" fmla="*/ 5508 w 7589"/>
              <a:gd name="T81" fmla="*/ 3794 h 7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89" h="7589">
                <a:moveTo>
                  <a:pt x="6843" y="2885"/>
                </a:moveTo>
                <a:cubicBezTo>
                  <a:pt x="6597" y="2885"/>
                  <a:pt x="6425" y="2824"/>
                  <a:pt x="6383" y="2722"/>
                </a:cubicBezTo>
                <a:cubicBezTo>
                  <a:pt x="6341" y="2620"/>
                  <a:pt x="6419" y="2456"/>
                  <a:pt x="6592" y="2282"/>
                </a:cubicBezTo>
                <a:lnTo>
                  <a:pt x="7034" y="1841"/>
                </a:lnTo>
                <a:lnTo>
                  <a:pt x="7120" y="1754"/>
                </a:lnTo>
                <a:lnTo>
                  <a:pt x="7034" y="1667"/>
                </a:lnTo>
                <a:lnTo>
                  <a:pt x="5921" y="555"/>
                </a:lnTo>
                <a:lnTo>
                  <a:pt x="5834" y="468"/>
                </a:lnTo>
                <a:lnTo>
                  <a:pt x="5748" y="555"/>
                </a:lnTo>
                <a:lnTo>
                  <a:pt x="5307" y="996"/>
                </a:lnTo>
                <a:cubicBezTo>
                  <a:pt x="5114" y="1188"/>
                  <a:pt x="4986" y="1217"/>
                  <a:pt x="4926" y="1217"/>
                </a:cubicBezTo>
                <a:cubicBezTo>
                  <a:pt x="4882" y="1217"/>
                  <a:pt x="4847" y="1203"/>
                  <a:pt x="4816" y="1171"/>
                </a:cubicBezTo>
                <a:cubicBezTo>
                  <a:pt x="4774" y="1129"/>
                  <a:pt x="4704" y="1018"/>
                  <a:pt x="4704" y="747"/>
                </a:cubicBezTo>
                <a:cubicBezTo>
                  <a:pt x="4704" y="741"/>
                  <a:pt x="4704" y="736"/>
                  <a:pt x="4703" y="731"/>
                </a:cubicBezTo>
                <a:lnTo>
                  <a:pt x="4703" y="122"/>
                </a:lnTo>
                <a:lnTo>
                  <a:pt x="4703" y="0"/>
                </a:lnTo>
                <a:lnTo>
                  <a:pt x="4581" y="0"/>
                </a:lnTo>
                <a:lnTo>
                  <a:pt x="3008" y="0"/>
                </a:lnTo>
                <a:lnTo>
                  <a:pt x="2886" y="0"/>
                </a:lnTo>
                <a:lnTo>
                  <a:pt x="2886" y="122"/>
                </a:lnTo>
                <a:lnTo>
                  <a:pt x="2886" y="748"/>
                </a:lnTo>
                <a:cubicBezTo>
                  <a:pt x="2885" y="858"/>
                  <a:pt x="2868" y="1217"/>
                  <a:pt x="2662" y="1217"/>
                </a:cubicBezTo>
                <a:cubicBezTo>
                  <a:pt x="2603" y="1217"/>
                  <a:pt x="2474" y="1188"/>
                  <a:pt x="2282" y="996"/>
                </a:cubicBezTo>
                <a:lnTo>
                  <a:pt x="1841" y="555"/>
                </a:lnTo>
                <a:lnTo>
                  <a:pt x="1754" y="468"/>
                </a:lnTo>
                <a:lnTo>
                  <a:pt x="1668" y="555"/>
                </a:lnTo>
                <a:lnTo>
                  <a:pt x="555" y="1667"/>
                </a:lnTo>
                <a:lnTo>
                  <a:pt x="469" y="1754"/>
                </a:lnTo>
                <a:lnTo>
                  <a:pt x="555" y="1840"/>
                </a:lnTo>
                <a:lnTo>
                  <a:pt x="996" y="2282"/>
                </a:lnTo>
                <a:cubicBezTo>
                  <a:pt x="1170" y="2455"/>
                  <a:pt x="1248" y="2620"/>
                  <a:pt x="1206" y="2722"/>
                </a:cubicBezTo>
                <a:cubicBezTo>
                  <a:pt x="1164" y="2824"/>
                  <a:pt x="992" y="2885"/>
                  <a:pt x="747" y="2885"/>
                </a:cubicBezTo>
                <a:lnTo>
                  <a:pt x="122" y="2885"/>
                </a:lnTo>
                <a:lnTo>
                  <a:pt x="0" y="2885"/>
                </a:lnTo>
                <a:lnTo>
                  <a:pt x="0" y="3007"/>
                </a:lnTo>
                <a:lnTo>
                  <a:pt x="0" y="4581"/>
                </a:lnTo>
                <a:lnTo>
                  <a:pt x="0" y="4703"/>
                </a:lnTo>
                <a:lnTo>
                  <a:pt x="122" y="4703"/>
                </a:lnTo>
                <a:lnTo>
                  <a:pt x="747" y="4703"/>
                </a:lnTo>
                <a:cubicBezTo>
                  <a:pt x="992" y="4703"/>
                  <a:pt x="1164" y="4764"/>
                  <a:pt x="1206" y="4866"/>
                </a:cubicBezTo>
                <a:cubicBezTo>
                  <a:pt x="1248" y="4968"/>
                  <a:pt x="1170" y="5133"/>
                  <a:pt x="996" y="5307"/>
                </a:cubicBezTo>
                <a:lnTo>
                  <a:pt x="555" y="5748"/>
                </a:lnTo>
                <a:lnTo>
                  <a:pt x="469" y="5834"/>
                </a:lnTo>
                <a:lnTo>
                  <a:pt x="555" y="5921"/>
                </a:lnTo>
                <a:lnTo>
                  <a:pt x="1668" y="7034"/>
                </a:lnTo>
                <a:lnTo>
                  <a:pt x="1754" y="7120"/>
                </a:lnTo>
                <a:lnTo>
                  <a:pt x="1841" y="7034"/>
                </a:lnTo>
                <a:lnTo>
                  <a:pt x="2282" y="6592"/>
                </a:lnTo>
                <a:cubicBezTo>
                  <a:pt x="2474" y="6400"/>
                  <a:pt x="2603" y="6372"/>
                  <a:pt x="2662" y="6372"/>
                </a:cubicBezTo>
                <a:cubicBezTo>
                  <a:pt x="2868" y="6372"/>
                  <a:pt x="2885" y="6731"/>
                  <a:pt x="2886" y="6841"/>
                </a:cubicBezTo>
                <a:lnTo>
                  <a:pt x="2886" y="7466"/>
                </a:lnTo>
                <a:lnTo>
                  <a:pt x="2886" y="7589"/>
                </a:lnTo>
                <a:lnTo>
                  <a:pt x="3008" y="7589"/>
                </a:lnTo>
                <a:lnTo>
                  <a:pt x="4581" y="7589"/>
                </a:lnTo>
                <a:lnTo>
                  <a:pt x="4704" y="7589"/>
                </a:lnTo>
                <a:lnTo>
                  <a:pt x="4704" y="7466"/>
                </a:lnTo>
                <a:lnTo>
                  <a:pt x="4704" y="6858"/>
                </a:lnTo>
                <a:cubicBezTo>
                  <a:pt x="4704" y="6853"/>
                  <a:pt x="4704" y="6848"/>
                  <a:pt x="4704" y="6842"/>
                </a:cubicBezTo>
                <a:cubicBezTo>
                  <a:pt x="4704" y="6571"/>
                  <a:pt x="4774" y="6460"/>
                  <a:pt x="4816" y="6418"/>
                </a:cubicBezTo>
                <a:cubicBezTo>
                  <a:pt x="4847" y="6386"/>
                  <a:pt x="4882" y="6372"/>
                  <a:pt x="4926" y="6372"/>
                </a:cubicBezTo>
                <a:cubicBezTo>
                  <a:pt x="4986" y="6372"/>
                  <a:pt x="5115" y="6401"/>
                  <a:pt x="5307" y="6592"/>
                </a:cubicBezTo>
                <a:lnTo>
                  <a:pt x="5748" y="7034"/>
                </a:lnTo>
                <a:lnTo>
                  <a:pt x="5834" y="7120"/>
                </a:lnTo>
                <a:lnTo>
                  <a:pt x="5921" y="7034"/>
                </a:lnTo>
                <a:lnTo>
                  <a:pt x="7034" y="5921"/>
                </a:lnTo>
                <a:lnTo>
                  <a:pt x="7120" y="5834"/>
                </a:lnTo>
                <a:lnTo>
                  <a:pt x="7034" y="5748"/>
                </a:lnTo>
                <a:lnTo>
                  <a:pt x="6592" y="5307"/>
                </a:lnTo>
                <a:cubicBezTo>
                  <a:pt x="6419" y="5133"/>
                  <a:pt x="6341" y="4968"/>
                  <a:pt x="6383" y="4866"/>
                </a:cubicBezTo>
                <a:cubicBezTo>
                  <a:pt x="6425" y="4764"/>
                  <a:pt x="6597" y="4703"/>
                  <a:pt x="6843" y="4703"/>
                </a:cubicBezTo>
                <a:lnTo>
                  <a:pt x="7466" y="4703"/>
                </a:lnTo>
                <a:lnTo>
                  <a:pt x="7589" y="4703"/>
                </a:lnTo>
                <a:lnTo>
                  <a:pt x="7589" y="4581"/>
                </a:lnTo>
                <a:lnTo>
                  <a:pt x="7589" y="3007"/>
                </a:lnTo>
                <a:lnTo>
                  <a:pt x="7589" y="2885"/>
                </a:lnTo>
                <a:lnTo>
                  <a:pt x="7466" y="2885"/>
                </a:lnTo>
                <a:lnTo>
                  <a:pt x="6843" y="2885"/>
                </a:lnTo>
                <a:close/>
                <a:moveTo>
                  <a:pt x="5508" y="3794"/>
                </a:moveTo>
                <a:cubicBezTo>
                  <a:pt x="5508" y="4739"/>
                  <a:pt x="4739" y="5508"/>
                  <a:pt x="3794" y="5508"/>
                </a:cubicBezTo>
                <a:cubicBezTo>
                  <a:pt x="2850" y="5508"/>
                  <a:pt x="2081" y="4739"/>
                  <a:pt x="2081" y="3794"/>
                </a:cubicBezTo>
                <a:cubicBezTo>
                  <a:pt x="2081" y="2850"/>
                  <a:pt x="2850" y="2081"/>
                  <a:pt x="3794" y="2081"/>
                </a:cubicBezTo>
                <a:cubicBezTo>
                  <a:pt x="4739" y="2081"/>
                  <a:pt x="5508" y="2850"/>
                  <a:pt x="5508" y="37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businessman_126340">
            <a:extLst>
              <a:ext uri="{FF2B5EF4-FFF2-40B4-BE49-F238E27FC236}">
                <a16:creationId xmlns:a16="http://schemas.microsoft.com/office/drawing/2014/main" id="{EAB0DE8A-F520-42EB-BE66-912535273910}"/>
              </a:ext>
            </a:extLst>
          </p:cNvPr>
          <p:cNvSpPr>
            <a:spLocks noChangeAspect="1"/>
          </p:cNvSpPr>
          <p:nvPr/>
        </p:nvSpPr>
        <p:spPr bwMode="auto">
          <a:xfrm>
            <a:off x="8886481" y="3732577"/>
            <a:ext cx="334634" cy="351373"/>
          </a:xfrm>
          <a:custGeom>
            <a:avLst/>
            <a:gdLst>
              <a:gd name="connsiteX0" fmla="*/ 510101 w 577807"/>
              <a:gd name="connsiteY0" fmla="*/ 468052 h 606710"/>
              <a:gd name="connsiteX1" fmla="*/ 466708 w 577807"/>
              <a:gd name="connsiteY1" fmla="*/ 511097 h 606710"/>
              <a:gd name="connsiteX2" fmla="*/ 448566 w 577807"/>
              <a:gd name="connsiteY2" fmla="*/ 492889 h 606710"/>
              <a:gd name="connsiteX3" fmla="*/ 429582 w 577807"/>
              <a:gd name="connsiteY3" fmla="*/ 511750 h 606710"/>
              <a:gd name="connsiteX4" fmla="*/ 447818 w 577807"/>
              <a:gd name="connsiteY4" fmla="*/ 529865 h 606710"/>
              <a:gd name="connsiteX5" fmla="*/ 466615 w 577807"/>
              <a:gd name="connsiteY5" fmla="*/ 548819 h 606710"/>
              <a:gd name="connsiteX6" fmla="*/ 485599 w 577807"/>
              <a:gd name="connsiteY6" fmla="*/ 530051 h 606710"/>
              <a:gd name="connsiteX7" fmla="*/ 528991 w 577807"/>
              <a:gd name="connsiteY7" fmla="*/ 486913 h 606710"/>
              <a:gd name="connsiteX8" fmla="*/ 479333 w 577807"/>
              <a:gd name="connsiteY8" fmla="*/ 409974 h 606710"/>
              <a:gd name="connsiteX9" fmla="*/ 577807 w 577807"/>
              <a:gd name="connsiteY9" fmla="*/ 508389 h 606710"/>
              <a:gd name="connsiteX10" fmla="*/ 479333 w 577807"/>
              <a:gd name="connsiteY10" fmla="*/ 606710 h 606710"/>
              <a:gd name="connsiteX11" fmla="*/ 380859 w 577807"/>
              <a:gd name="connsiteY11" fmla="*/ 508389 h 606710"/>
              <a:gd name="connsiteX12" fmla="*/ 479333 w 577807"/>
              <a:gd name="connsiteY12" fmla="*/ 409974 h 606710"/>
              <a:gd name="connsiteX13" fmla="*/ 156092 w 577807"/>
              <a:gd name="connsiteY13" fmla="*/ 299045 h 606710"/>
              <a:gd name="connsiteX14" fmla="*/ 201451 w 577807"/>
              <a:gd name="connsiteY14" fmla="*/ 442283 h 606710"/>
              <a:gd name="connsiteX15" fmla="*/ 207717 w 577807"/>
              <a:gd name="connsiteY15" fmla="*/ 461705 h 606710"/>
              <a:gd name="connsiteX16" fmla="*/ 228012 w 577807"/>
              <a:gd name="connsiteY16" fmla="*/ 404186 h 606710"/>
              <a:gd name="connsiteX17" fmla="*/ 240263 w 577807"/>
              <a:gd name="connsiteY17" fmla="*/ 335928 h 606710"/>
              <a:gd name="connsiteX18" fmla="*/ 240357 w 577807"/>
              <a:gd name="connsiteY18" fmla="*/ 335928 h 606710"/>
              <a:gd name="connsiteX19" fmla="*/ 240544 w 577807"/>
              <a:gd name="connsiteY19" fmla="*/ 335928 h 606710"/>
              <a:gd name="connsiteX20" fmla="*/ 240638 w 577807"/>
              <a:gd name="connsiteY20" fmla="*/ 335928 h 606710"/>
              <a:gd name="connsiteX21" fmla="*/ 240731 w 577807"/>
              <a:gd name="connsiteY21" fmla="*/ 335928 h 606710"/>
              <a:gd name="connsiteX22" fmla="*/ 252983 w 577807"/>
              <a:gd name="connsiteY22" fmla="*/ 404186 h 606710"/>
              <a:gd name="connsiteX23" fmla="*/ 273277 w 577807"/>
              <a:gd name="connsiteY23" fmla="*/ 461705 h 606710"/>
              <a:gd name="connsiteX24" fmla="*/ 279544 w 577807"/>
              <a:gd name="connsiteY24" fmla="*/ 442283 h 606710"/>
              <a:gd name="connsiteX25" fmla="*/ 324903 w 577807"/>
              <a:gd name="connsiteY25" fmla="*/ 299045 h 606710"/>
              <a:gd name="connsiteX26" fmla="*/ 419082 w 577807"/>
              <a:gd name="connsiteY26" fmla="*/ 344519 h 606710"/>
              <a:gd name="connsiteX27" fmla="*/ 462009 w 577807"/>
              <a:gd name="connsiteY27" fmla="*/ 375799 h 606710"/>
              <a:gd name="connsiteX28" fmla="*/ 343140 w 577807"/>
              <a:gd name="connsiteY28" fmla="*/ 508393 h 606710"/>
              <a:gd name="connsiteX29" fmla="*/ 343795 w 577807"/>
              <a:gd name="connsiteY29" fmla="*/ 521185 h 606710"/>
              <a:gd name="connsiteX30" fmla="*/ 240918 w 577807"/>
              <a:gd name="connsiteY30" fmla="*/ 521185 h 606710"/>
              <a:gd name="connsiteX31" fmla="*/ 240263 w 577807"/>
              <a:gd name="connsiteY31" fmla="*/ 521185 h 606710"/>
              <a:gd name="connsiteX32" fmla="*/ 0 w 577807"/>
              <a:gd name="connsiteY32" fmla="*/ 521185 h 606710"/>
              <a:gd name="connsiteX33" fmla="*/ 61913 w 577807"/>
              <a:gd name="connsiteY33" fmla="*/ 344519 h 606710"/>
              <a:gd name="connsiteX34" fmla="*/ 156092 w 577807"/>
              <a:gd name="connsiteY34" fmla="*/ 299045 h 606710"/>
              <a:gd name="connsiteX35" fmla="*/ 240564 w 577807"/>
              <a:gd name="connsiteY35" fmla="*/ 48 h 606710"/>
              <a:gd name="connsiteX36" fmla="*/ 352492 w 577807"/>
              <a:gd name="connsiteY36" fmla="*/ 114519 h 606710"/>
              <a:gd name="connsiteX37" fmla="*/ 241312 w 577807"/>
              <a:gd name="connsiteY37" fmla="*/ 289307 h 606710"/>
              <a:gd name="connsiteX38" fmla="*/ 240564 w 577807"/>
              <a:gd name="connsiteY38" fmla="*/ 289307 h 606710"/>
              <a:gd name="connsiteX39" fmla="*/ 239815 w 577807"/>
              <a:gd name="connsiteY39" fmla="*/ 289307 h 606710"/>
              <a:gd name="connsiteX40" fmla="*/ 128542 w 577807"/>
              <a:gd name="connsiteY40" fmla="*/ 114519 h 606710"/>
              <a:gd name="connsiteX41" fmla="*/ 240564 w 577807"/>
              <a:gd name="connsiteY41" fmla="*/ 48 h 6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7807" h="606710">
                <a:moveTo>
                  <a:pt x="510101" y="468052"/>
                </a:moveTo>
                <a:lnTo>
                  <a:pt x="466708" y="511097"/>
                </a:lnTo>
                <a:lnTo>
                  <a:pt x="448566" y="492889"/>
                </a:lnTo>
                <a:lnTo>
                  <a:pt x="429582" y="511750"/>
                </a:lnTo>
                <a:lnTo>
                  <a:pt x="447818" y="529865"/>
                </a:lnTo>
                <a:lnTo>
                  <a:pt x="466615" y="548819"/>
                </a:lnTo>
                <a:lnTo>
                  <a:pt x="485599" y="530051"/>
                </a:lnTo>
                <a:lnTo>
                  <a:pt x="528991" y="486913"/>
                </a:lnTo>
                <a:close/>
                <a:moveTo>
                  <a:pt x="479333" y="409974"/>
                </a:moveTo>
                <a:cubicBezTo>
                  <a:pt x="533667" y="409974"/>
                  <a:pt x="577807" y="454046"/>
                  <a:pt x="577807" y="508389"/>
                </a:cubicBezTo>
                <a:cubicBezTo>
                  <a:pt x="577807" y="562638"/>
                  <a:pt x="533667" y="606710"/>
                  <a:pt x="479333" y="606710"/>
                </a:cubicBezTo>
                <a:cubicBezTo>
                  <a:pt x="425000" y="606710"/>
                  <a:pt x="380859" y="562638"/>
                  <a:pt x="380859" y="508389"/>
                </a:cubicBezTo>
                <a:cubicBezTo>
                  <a:pt x="380859" y="454046"/>
                  <a:pt x="425000" y="409974"/>
                  <a:pt x="479333" y="409974"/>
                </a:cubicBezTo>
                <a:close/>
                <a:moveTo>
                  <a:pt x="156092" y="299045"/>
                </a:moveTo>
                <a:lnTo>
                  <a:pt x="201451" y="442283"/>
                </a:lnTo>
                <a:lnTo>
                  <a:pt x="207717" y="461705"/>
                </a:lnTo>
                <a:lnTo>
                  <a:pt x="228012" y="404186"/>
                </a:lnTo>
                <a:cubicBezTo>
                  <a:pt x="181437" y="339010"/>
                  <a:pt x="231566" y="336022"/>
                  <a:pt x="240263" y="335928"/>
                </a:cubicBezTo>
                <a:lnTo>
                  <a:pt x="240357" y="335928"/>
                </a:lnTo>
                <a:lnTo>
                  <a:pt x="240544" y="335928"/>
                </a:lnTo>
                <a:lnTo>
                  <a:pt x="240638" y="335928"/>
                </a:lnTo>
                <a:lnTo>
                  <a:pt x="240731" y="335928"/>
                </a:lnTo>
                <a:cubicBezTo>
                  <a:pt x="249522" y="336022"/>
                  <a:pt x="299651" y="339196"/>
                  <a:pt x="252983" y="404186"/>
                </a:cubicBezTo>
                <a:lnTo>
                  <a:pt x="273277" y="461705"/>
                </a:lnTo>
                <a:lnTo>
                  <a:pt x="279544" y="442283"/>
                </a:lnTo>
                <a:lnTo>
                  <a:pt x="324903" y="299045"/>
                </a:lnTo>
                <a:cubicBezTo>
                  <a:pt x="324903" y="299045"/>
                  <a:pt x="360255" y="322109"/>
                  <a:pt x="419082" y="344519"/>
                </a:cubicBezTo>
                <a:cubicBezTo>
                  <a:pt x="439376" y="351895"/>
                  <a:pt x="452844" y="362073"/>
                  <a:pt x="462009" y="375799"/>
                </a:cubicBezTo>
                <a:cubicBezTo>
                  <a:pt x="395233" y="383083"/>
                  <a:pt x="343140" y="439762"/>
                  <a:pt x="343140" y="508393"/>
                </a:cubicBezTo>
                <a:cubicBezTo>
                  <a:pt x="343140" y="512688"/>
                  <a:pt x="343420" y="516983"/>
                  <a:pt x="343795" y="521185"/>
                </a:cubicBezTo>
                <a:lnTo>
                  <a:pt x="240918" y="521185"/>
                </a:lnTo>
                <a:lnTo>
                  <a:pt x="240263" y="521185"/>
                </a:lnTo>
                <a:lnTo>
                  <a:pt x="0" y="521185"/>
                </a:lnTo>
                <a:cubicBezTo>
                  <a:pt x="1216" y="421367"/>
                  <a:pt x="-2805" y="368049"/>
                  <a:pt x="61913" y="344519"/>
                </a:cubicBezTo>
                <a:cubicBezTo>
                  <a:pt x="120833" y="322109"/>
                  <a:pt x="156092" y="299045"/>
                  <a:pt x="156092" y="299045"/>
                </a:cubicBezTo>
                <a:close/>
                <a:moveTo>
                  <a:pt x="240564" y="48"/>
                </a:moveTo>
                <a:cubicBezTo>
                  <a:pt x="250008" y="-325"/>
                  <a:pt x="347162" y="-1352"/>
                  <a:pt x="352492" y="114519"/>
                </a:cubicBezTo>
                <a:cubicBezTo>
                  <a:pt x="352492" y="114519"/>
                  <a:pt x="371474" y="288000"/>
                  <a:pt x="241312" y="289307"/>
                </a:cubicBezTo>
                <a:lnTo>
                  <a:pt x="240564" y="289307"/>
                </a:lnTo>
                <a:lnTo>
                  <a:pt x="239815" y="289307"/>
                </a:lnTo>
                <a:cubicBezTo>
                  <a:pt x="109747" y="288000"/>
                  <a:pt x="128542" y="114519"/>
                  <a:pt x="128542" y="114519"/>
                </a:cubicBezTo>
                <a:cubicBezTo>
                  <a:pt x="133778" y="-1352"/>
                  <a:pt x="230932" y="-325"/>
                  <a:pt x="240564" y="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hand-graving-smartphone_21520">
            <a:extLst>
              <a:ext uri="{FF2B5EF4-FFF2-40B4-BE49-F238E27FC236}">
                <a16:creationId xmlns:a16="http://schemas.microsoft.com/office/drawing/2014/main" id="{743F12AA-CE5B-454B-AF63-CCB2BF5DE278}"/>
              </a:ext>
            </a:extLst>
          </p:cNvPr>
          <p:cNvSpPr>
            <a:spLocks noChangeAspect="1"/>
          </p:cNvSpPr>
          <p:nvPr/>
        </p:nvSpPr>
        <p:spPr bwMode="auto">
          <a:xfrm>
            <a:off x="4898220" y="3691677"/>
            <a:ext cx="294066" cy="304066"/>
          </a:xfrm>
          <a:custGeom>
            <a:avLst/>
            <a:gdLst>
              <a:gd name="connsiteX0" fmla="*/ 360819 w 582217"/>
              <a:gd name="connsiteY0" fmla="*/ 541427 h 602015"/>
              <a:gd name="connsiteX1" fmla="*/ 340164 w 582217"/>
              <a:gd name="connsiteY1" fmla="*/ 561408 h 602015"/>
              <a:gd name="connsiteX2" fmla="*/ 360819 w 582217"/>
              <a:gd name="connsiteY2" fmla="*/ 582034 h 602015"/>
              <a:gd name="connsiteX3" fmla="*/ 380829 w 582217"/>
              <a:gd name="connsiteY3" fmla="*/ 561408 h 602015"/>
              <a:gd name="connsiteX4" fmla="*/ 360819 w 582217"/>
              <a:gd name="connsiteY4" fmla="*/ 541427 h 602015"/>
              <a:gd name="connsiteX5" fmla="*/ 481509 w 582217"/>
              <a:gd name="connsiteY5" fmla="*/ 357084 h 602015"/>
              <a:gd name="connsiteX6" fmla="*/ 542192 w 582217"/>
              <a:gd name="connsiteY6" fmla="*/ 357084 h 602015"/>
              <a:gd name="connsiteX7" fmla="*/ 549939 w 582217"/>
              <a:gd name="connsiteY7" fmla="*/ 357084 h 602015"/>
              <a:gd name="connsiteX8" fmla="*/ 582217 w 582217"/>
              <a:gd name="connsiteY8" fmla="*/ 389315 h 602015"/>
              <a:gd name="connsiteX9" fmla="*/ 582217 w 582217"/>
              <a:gd name="connsiteY9" fmla="*/ 392538 h 602015"/>
              <a:gd name="connsiteX10" fmla="*/ 549939 w 582217"/>
              <a:gd name="connsiteY10" fmla="*/ 424769 h 602015"/>
              <a:gd name="connsiteX11" fmla="*/ 542192 w 582217"/>
              <a:gd name="connsiteY11" fmla="*/ 424769 h 602015"/>
              <a:gd name="connsiteX12" fmla="*/ 489902 w 582217"/>
              <a:gd name="connsiteY12" fmla="*/ 424769 h 602015"/>
              <a:gd name="connsiteX13" fmla="*/ 481509 w 582217"/>
              <a:gd name="connsiteY13" fmla="*/ 424769 h 602015"/>
              <a:gd name="connsiteX14" fmla="*/ 449231 w 582217"/>
              <a:gd name="connsiteY14" fmla="*/ 392538 h 602015"/>
              <a:gd name="connsiteX15" fmla="*/ 449231 w 582217"/>
              <a:gd name="connsiteY15" fmla="*/ 389315 h 602015"/>
              <a:gd name="connsiteX16" fmla="*/ 481509 w 582217"/>
              <a:gd name="connsiteY16" fmla="*/ 357084 h 602015"/>
              <a:gd name="connsiteX17" fmla="*/ 481570 w 582217"/>
              <a:gd name="connsiteY17" fmla="*/ 276545 h 602015"/>
              <a:gd name="connsiteX18" fmla="*/ 489957 w 582217"/>
              <a:gd name="connsiteY18" fmla="*/ 276545 h 602015"/>
              <a:gd name="connsiteX19" fmla="*/ 549958 w 582217"/>
              <a:gd name="connsiteY19" fmla="*/ 276545 h 602015"/>
              <a:gd name="connsiteX20" fmla="*/ 582217 w 582217"/>
              <a:gd name="connsiteY20" fmla="*/ 308765 h 602015"/>
              <a:gd name="connsiteX21" fmla="*/ 582217 w 582217"/>
              <a:gd name="connsiteY21" fmla="*/ 312632 h 602015"/>
              <a:gd name="connsiteX22" fmla="*/ 549958 w 582217"/>
              <a:gd name="connsiteY22" fmla="*/ 344852 h 602015"/>
              <a:gd name="connsiteX23" fmla="*/ 542216 w 582217"/>
              <a:gd name="connsiteY23" fmla="*/ 344852 h 602015"/>
              <a:gd name="connsiteX24" fmla="*/ 481570 w 582217"/>
              <a:gd name="connsiteY24" fmla="*/ 344852 h 602015"/>
              <a:gd name="connsiteX25" fmla="*/ 449956 w 582217"/>
              <a:gd name="connsiteY25" fmla="*/ 312632 h 602015"/>
              <a:gd name="connsiteX26" fmla="*/ 449956 w 582217"/>
              <a:gd name="connsiteY26" fmla="*/ 308765 h 602015"/>
              <a:gd name="connsiteX27" fmla="*/ 481570 w 582217"/>
              <a:gd name="connsiteY27" fmla="*/ 276545 h 602015"/>
              <a:gd name="connsiteX28" fmla="*/ 317573 w 582217"/>
              <a:gd name="connsiteY28" fmla="*/ 29650 h 602015"/>
              <a:gd name="connsiteX29" fmla="*/ 312409 w 582217"/>
              <a:gd name="connsiteY29" fmla="*/ 34161 h 602015"/>
              <a:gd name="connsiteX30" fmla="*/ 317573 w 582217"/>
              <a:gd name="connsiteY30" fmla="*/ 39318 h 602015"/>
              <a:gd name="connsiteX31" fmla="*/ 403421 w 582217"/>
              <a:gd name="connsiteY31" fmla="*/ 39318 h 602015"/>
              <a:gd name="connsiteX32" fmla="*/ 408585 w 582217"/>
              <a:gd name="connsiteY32" fmla="*/ 34161 h 602015"/>
              <a:gd name="connsiteX33" fmla="*/ 403421 w 582217"/>
              <a:gd name="connsiteY33" fmla="*/ 29650 h 602015"/>
              <a:gd name="connsiteX34" fmla="*/ 225916 w 582217"/>
              <a:gd name="connsiteY34" fmla="*/ 0 h 602015"/>
              <a:gd name="connsiteX35" fmla="*/ 495078 w 582217"/>
              <a:gd name="connsiteY35" fmla="*/ 0 h 602015"/>
              <a:gd name="connsiteX36" fmla="*/ 535743 w 582217"/>
              <a:gd name="connsiteY36" fmla="*/ 40607 h 602015"/>
              <a:gd name="connsiteX37" fmla="*/ 535743 w 582217"/>
              <a:gd name="connsiteY37" fmla="*/ 196589 h 602015"/>
              <a:gd name="connsiteX38" fmla="*/ 549943 w 582217"/>
              <a:gd name="connsiteY38" fmla="*/ 196589 h 602015"/>
              <a:gd name="connsiteX39" fmla="*/ 582217 w 582217"/>
              <a:gd name="connsiteY39" fmla="*/ 228817 h 602015"/>
              <a:gd name="connsiteX40" fmla="*/ 582217 w 582217"/>
              <a:gd name="connsiteY40" fmla="*/ 232040 h 602015"/>
              <a:gd name="connsiteX41" fmla="*/ 549943 w 582217"/>
              <a:gd name="connsiteY41" fmla="*/ 264268 h 602015"/>
              <a:gd name="connsiteX42" fmla="*/ 542198 w 582217"/>
              <a:gd name="connsiteY42" fmla="*/ 264268 h 602015"/>
              <a:gd name="connsiteX43" fmla="*/ 489914 w 582217"/>
              <a:gd name="connsiteY43" fmla="*/ 264268 h 602015"/>
              <a:gd name="connsiteX44" fmla="*/ 481523 w 582217"/>
              <a:gd name="connsiteY44" fmla="*/ 264268 h 602015"/>
              <a:gd name="connsiteX45" fmla="*/ 449250 w 582217"/>
              <a:gd name="connsiteY45" fmla="*/ 232040 h 602015"/>
              <a:gd name="connsiteX46" fmla="*/ 449250 w 582217"/>
              <a:gd name="connsiteY46" fmla="*/ 228817 h 602015"/>
              <a:gd name="connsiteX47" fmla="*/ 481523 w 582217"/>
              <a:gd name="connsiteY47" fmla="*/ 196589 h 602015"/>
              <a:gd name="connsiteX48" fmla="*/ 489914 w 582217"/>
              <a:gd name="connsiteY48" fmla="*/ 196589 h 602015"/>
              <a:gd name="connsiteX49" fmla="*/ 507342 w 582217"/>
              <a:gd name="connsiteY49" fmla="*/ 196589 h 602015"/>
              <a:gd name="connsiteX50" fmla="*/ 507342 w 582217"/>
              <a:gd name="connsiteY50" fmla="*/ 64456 h 602015"/>
              <a:gd name="connsiteX51" fmla="*/ 213652 w 582217"/>
              <a:gd name="connsiteY51" fmla="*/ 64456 h 602015"/>
              <a:gd name="connsiteX52" fmla="*/ 213652 w 582217"/>
              <a:gd name="connsiteY52" fmla="*/ 136646 h 602015"/>
              <a:gd name="connsiteX53" fmla="*/ 278199 w 582217"/>
              <a:gd name="connsiteY53" fmla="*/ 100551 h 602015"/>
              <a:gd name="connsiteX54" fmla="*/ 331773 w 582217"/>
              <a:gd name="connsiteY54" fmla="*/ 133423 h 602015"/>
              <a:gd name="connsiteX55" fmla="*/ 249798 w 582217"/>
              <a:gd name="connsiteY55" fmla="*/ 210770 h 602015"/>
              <a:gd name="connsiteX56" fmla="*/ 213652 w 582217"/>
              <a:gd name="connsiteY56" fmla="*/ 234618 h 602015"/>
              <a:gd name="connsiteX57" fmla="*/ 213652 w 582217"/>
              <a:gd name="connsiteY57" fmla="*/ 527247 h 602015"/>
              <a:gd name="connsiteX58" fmla="*/ 507342 w 582217"/>
              <a:gd name="connsiteY58" fmla="*/ 527247 h 602015"/>
              <a:gd name="connsiteX59" fmla="*/ 507342 w 582217"/>
              <a:gd name="connsiteY59" fmla="*/ 505332 h 602015"/>
              <a:gd name="connsiteX60" fmla="*/ 481523 w 582217"/>
              <a:gd name="connsiteY60" fmla="*/ 505332 h 602015"/>
              <a:gd name="connsiteX61" fmla="*/ 449895 w 582217"/>
              <a:gd name="connsiteY61" fmla="*/ 473104 h 602015"/>
              <a:gd name="connsiteX62" fmla="*/ 449895 w 582217"/>
              <a:gd name="connsiteY62" fmla="*/ 469237 h 602015"/>
              <a:gd name="connsiteX63" fmla="*/ 481523 w 582217"/>
              <a:gd name="connsiteY63" fmla="*/ 437009 h 602015"/>
              <a:gd name="connsiteX64" fmla="*/ 489914 w 582217"/>
              <a:gd name="connsiteY64" fmla="*/ 437009 h 602015"/>
              <a:gd name="connsiteX65" fmla="*/ 542198 w 582217"/>
              <a:gd name="connsiteY65" fmla="*/ 437009 h 602015"/>
              <a:gd name="connsiteX66" fmla="*/ 549943 w 582217"/>
              <a:gd name="connsiteY66" fmla="*/ 437009 h 602015"/>
              <a:gd name="connsiteX67" fmla="*/ 582217 w 582217"/>
              <a:gd name="connsiteY67" fmla="*/ 469237 h 602015"/>
              <a:gd name="connsiteX68" fmla="*/ 582217 w 582217"/>
              <a:gd name="connsiteY68" fmla="*/ 473104 h 602015"/>
              <a:gd name="connsiteX69" fmla="*/ 549943 w 582217"/>
              <a:gd name="connsiteY69" fmla="*/ 505332 h 602015"/>
              <a:gd name="connsiteX70" fmla="*/ 542198 w 582217"/>
              <a:gd name="connsiteY70" fmla="*/ 505332 h 602015"/>
              <a:gd name="connsiteX71" fmla="*/ 535743 w 582217"/>
              <a:gd name="connsiteY71" fmla="*/ 505332 h 602015"/>
              <a:gd name="connsiteX72" fmla="*/ 535743 w 582217"/>
              <a:gd name="connsiteY72" fmla="*/ 561408 h 602015"/>
              <a:gd name="connsiteX73" fmla="*/ 495078 w 582217"/>
              <a:gd name="connsiteY73" fmla="*/ 602015 h 602015"/>
              <a:gd name="connsiteX74" fmla="*/ 225916 w 582217"/>
              <a:gd name="connsiteY74" fmla="*/ 602015 h 602015"/>
              <a:gd name="connsiteX75" fmla="*/ 185251 w 582217"/>
              <a:gd name="connsiteY75" fmla="*/ 561408 h 602015"/>
              <a:gd name="connsiteX76" fmla="*/ 185251 w 582217"/>
              <a:gd name="connsiteY76" fmla="*/ 515000 h 602015"/>
              <a:gd name="connsiteX77" fmla="*/ 136195 w 582217"/>
              <a:gd name="connsiteY77" fmla="*/ 515000 h 602015"/>
              <a:gd name="connsiteX78" fmla="*/ 25173 w 582217"/>
              <a:gd name="connsiteY78" fmla="*/ 455701 h 602015"/>
              <a:gd name="connsiteX79" fmla="*/ 23882 w 582217"/>
              <a:gd name="connsiteY79" fmla="*/ 453767 h 602015"/>
              <a:gd name="connsiteX80" fmla="*/ 18719 w 582217"/>
              <a:gd name="connsiteY80" fmla="*/ 446033 h 602015"/>
              <a:gd name="connsiteX81" fmla="*/ 15491 w 582217"/>
              <a:gd name="connsiteY81" fmla="*/ 438298 h 602015"/>
              <a:gd name="connsiteX82" fmla="*/ 12264 w 582217"/>
              <a:gd name="connsiteY82" fmla="*/ 431208 h 602015"/>
              <a:gd name="connsiteX83" fmla="*/ 6455 w 582217"/>
              <a:gd name="connsiteY83" fmla="*/ 414449 h 602015"/>
              <a:gd name="connsiteX84" fmla="*/ 5164 w 582217"/>
              <a:gd name="connsiteY84" fmla="*/ 409293 h 602015"/>
              <a:gd name="connsiteX85" fmla="*/ 2582 w 582217"/>
              <a:gd name="connsiteY85" fmla="*/ 393179 h 602015"/>
              <a:gd name="connsiteX86" fmla="*/ 1291 w 582217"/>
              <a:gd name="connsiteY86" fmla="*/ 386733 h 602015"/>
              <a:gd name="connsiteX87" fmla="*/ 0 w 582217"/>
              <a:gd name="connsiteY87" fmla="*/ 362885 h 602015"/>
              <a:gd name="connsiteX88" fmla="*/ 74875 w 582217"/>
              <a:gd name="connsiteY88" fmla="*/ 215282 h 602015"/>
              <a:gd name="connsiteX89" fmla="*/ 185251 w 582217"/>
              <a:gd name="connsiteY89" fmla="*/ 152115 h 602015"/>
              <a:gd name="connsiteX90" fmla="*/ 185251 w 582217"/>
              <a:gd name="connsiteY90" fmla="*/ 40607 h 602015"/>
              <a:gd name="connsiteX91" fmla="*/ 225916 w 582217"/>
              <a:gd name="connsiteY91" fmla="*/ 0 h 60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82217" h="602015">
                <a:moveTo>
                  <a:pt x="360819" y="541427"/>
                </a:moveTo>
                <a:cubicBezTo>
                  <a:pt x="349201" y="541427"/>
                  <a:pt x="340164" y="550451"/>
                  <a:pt x="340164" y="561408"/>
                </a:cubicBezTo>
                <a:cubicBezTo>
                  <a:pt x="340164" y="573010"/>
                  <a:pt x="349201" y="582034"/>
                  <a:pt x="360819" y="582034"/>
                </a:cubicBezTo>
                <a:cubicBezTo>
                  <a:pt x="371793" y="582034"/>
                  <a:pt x="380829" y="573010"/>
                  <a:pt x="380829" y="561408"/>
                </a:cubicBezTo>
                <a:cubicBezTo>
                  <a:pt x="380829" y="550451"/>
                  <a:pt x="371793" y="541427"/>
                  <a:pt x="360819" y="541427"/>
                </a:cubicBezTo>
                <a:close/>
                <a:moveTo>
                  <a:pt x="481509" y="357084"/>
                </a:moveTo>
                <a:lnTo>
                  <a:pt x="542192" y="357084"/>
                </a:lnTo>
                <a:lnTo>
                  <a:pt x="549939" y="357084"/>
                </a:lnTo>
                <a:cubicBezTo>
                  <a:pt x="568015" y="357084"/>
                  <a:pt x="582217" y="371266"/>
                  <a:pt x="582217" y="389315"/>
                </a:cubicBezTo>
                <a:lnTo>
                  <a:pt x="582217" y="392538"/>
                </a:lnTo>
                <a:cubicBezTo>
                  <a:pt x="582217" y="410587"/>
                  <a:pt x="568015" y="424769"/>
                  <a:pt x="549939" y="424769"/>
                </a:cubicBezTo>
                <a:lnTo>
                  <a:pt x="542192" y="424769"/>
                </a:lnTo>
                <a:lnTo>
                  <a:pt x="489902" y="424769"/>
                </a:lnTo>
                <a:lnTo>
                  <a:pt x="481509" y="424769"/>
                </a:lnTo>
                <a:cubicBezTo>
                  <a:pt x="464079" y="424769"/>
                  <a:pt x="449231" y="410587"/>
                  <a:pt x="449231" y="392538"/>
                </a:cubicBezTo>
                <a:lnTo>
                  <a:pt x="449231" y="389315"/>
                </a:lnTo>
                <a:cubicBezTo>
                  <a:pt x="449231" y="371266"/>
                  <a:pt x="464079" y="357084"/>
                  <a:pt x="481509" y="357084"/>
                </a:cubicBezTo>
                <a:close/>
                <a:moveTo>
                  <a:pt x="481570" y="276545"/>
                </a:moveTo>
                <a:lnTo>
                  <a:pt x="489957" y="276545"/>
                </a:lnTo>
                <a:lnTo>
                  <a:pt x="549958" y="276545"/>
                </a:lnTo>
                <a:cubicBezTo>
                  <a:pt x="567378" y="276545"/>
                  <a:pt x="582217" y="291366"/>
                  <a:pt x="582217" y="308765"/>
                </a:cubicBezTo>
                <a:lnTo>
                  <a:pt x="582217" y="312632"/>
                </a:lnTo>
                <a:cubicBezTo>
                  <a:pt x="582217" y="330031"/>
                  <a:pt x="567378" y="344852"/>
                  <a:pt x="549958" y="344852"/>
                </a:cubicBezTo>
                <a:lnTo>
                  <a:pt x="542216" y="344852"/>
                </a:lnTo>
                <a:lnTo>
                  <a:pt x="481570" y="344852"/>
                </a:lnTo>
                <a:cubicBezTo>
                  <a:pt x="464150" y="344852"/>
                  <a:pt x="449956" y="330031"/>
                  <a:pt x="449956" y="312632"/>
                </a:cubicBezTo>
                <a:lnTo>
                  <a:pt x="449956" y="308765"/>
                </a:lnTo>
                <a:cubicBezTo>
                  <a:pt x="449956" y="291366"/>
                  <a:pt x="464150" y="276545"/>
                  <a:pt x="481570" y="276545"/>
                </a:cubicBezTo>
                <a:close/>
                <a:moveTo>
                  <a:pt x="317573" y="29650"/>
                </a:moveTo>
                <a:cubicBezTo>
                  <a:pt x="314991" y="29650"/>
                  <a:pt x="312409" y="31583"/>
                  <a:pt x="312409" y="34161"/>
                </a:cubicBezTo>
                <a:cubicBezTo>
                  <a:pt x="312409" y="36740"/>
                  <a:pt x="314991" y="39318"/>
                  <a:pt x="317573" y="39318"/>
                </a:cubicBezTo>
                <a:lnTo>
                  <a:pt x="403421" y="39318"/>
                </a:lnTo>
                <a:cubicBezTo>
                  <a:pt x="406003" y="39318"/>
                  <a:pt x="408585" y="36740"/>
                  <a:pt x="408585" y="34161"/>
                </a:cubicBezTo>
                <a:cubicBezTo>
                  <a:pt x="408585" y="31583"/>
                  <a:pt x="406003" y="29650"/>
                  <a:pt x="403421" y="29650"/>
                </a:cubicBezTo>
                <a:close/>
                <a:moveTo>
                  <a:pt x="225916" y="0"/>
                </a:moveTo>
                <a:lnTo>
                  <a:pt x="495078" y="0"/>
                </a:lnTo>
                <a:cubicBezTo>
                  <a:pt x="517670" y="0"/>
                  <a:pt x="535743" y="18048"/>
                  <a:pt x="535743" y="40607"/>
                </a:cubicBezTo>
                <a:lnTo>
                  <a:pt x="535743" y="196589"/>
                </a:lnTo>
                <a:lnTo>
                  <a:pt x="549943" y="196589"/>
                </a:lnTo>
                <a:cubicBezTo>
                  <a:pt x="568017" y="196589"/>
                  <a:pt x="582217" y="210770"/>
                  <a:pt x="582217" y="228817"/>
                </a:cubicBezTo>
                <a:lnTo>
                  <a:pt x="582217" y="232040"/>
                </a:lnTo>
                <a:cubicBezTo>
                  <a:pt x="582217" y="250088"/>
                  <a:pt x="567371" y="264268"/>
                  <a:pt x="549943" y="264268"/>
                </a:cubicBezTo>
                <a:lnTo>
                  <a:pt x="542198" y="264268"/>
                </a:lnTo>
                <a:lnTo>
                  <a:pt x="489914" y="264268"/>
                </a:lnTo>
                <a:lnTo>
                  <a:pt x="481523" y="264268"/>
                </a:lnTo>
                <a:cubicBezTo>
                  <a:pt x="464096" y="264268"/>
                  <a:pt x="449250" y="250088"/>
                  <a:pt x="449250" y="232040"/>
                </a:cubicBezTo>
                <a:lnTo>
                  <a:pt x="449250" y="228817"/>
                </a:lnTo>
                <a:cubicBezTo>
                  <a:pt x="449250" y="210770"/>
                  <a:pt x="464096" y="196589"/>
                  <a:pt x="481523" y="196589"/>
                </a:cubicBezTo>
                <a:lnTo>
                  <a:pt x="489914" y="196589"/>
                </a:lnTo>
                <a:lnTo>
                  <a:pt x="507342" y="196589"/>
                </a:lnTo>
                <a:lnTo>
                  <a:pt x="507342" y="64456"/>
                </a:lnTo>
                <a:lnTo>
                  <a:pt x="213652" y="64456"/>
                </a:lnTo>
                <a:lnTo>
                  <a:pt x="213652" y="136646"/>
                </a:lnTo>
                <a:cubicBezTo>
                  <a:pt x="242052" y="120532"/>
                  <a:pt x="266580" y="106996"/>
                  <a:pt x="278199" y="100551"/>
                </a:cubicBezTo>
                <a:cubicBezTo>
                  <a:pt x="316282" y="81214"/>
                  <a:pt x="338228" y="105063"/>
                  <a:pt x="331773" y="133423"/>
                </a:cubicBezTo>
                <a:cubicBezTo>
                  <a:pt x="326609" y="155982"/>
                  <a:pt x="289172" y="179831"/>
                  <a:pt x="249798" y="210770"/>
                </a:cubicBezTo>
                <a:cubicBezTo>
                  <a:pt x="242052" y="216571"/>
                  <a:pt x="228497" y="225594"/>
                  <a:pt x="213652" y="234618"/>
                </a:cubicBezTo>
                <a:lnTo>
                  <a:pt x="213652" y="527247"/>
                </a:lnTo>
                <a:lnTo>
                  <a:pt x="507342" y="527247"/>
                </a:lnTo>
                <a:lnTo>
                  <a:pt x="507342" y="505332"/>
                </a:lnTo>
                <a:lnTo>
                  <a:pt x="481523" y="505332"/>
                </a:lnTo>
                <a:cubicBezTo>
                  <a:pt x="464096" y="505332"/>
                  <a:pt x="449895" y="490507"/>
                  <a:pt x="449895" y="473104"/>
                </a:cubicBezTo>
                <a:lnTo>
                  <a:pt x="449895" y="469237"/>
                </a:lnTo>
                <a:cubicBezTo>
                  <a:pt x="449895" y="451834"/>
                  <a:pt x="464096" y="437009"/>
                  <a:pt x="481523" y="437009"/>
                </a:cubicBezTo>
                <a:lnTo>
                  <a:pt x="489914" y="437009"/>
                </a:lnTo>
                <a:lnTo>
                  <a:pt x="542198" y="437009"/>
                </a:lnTo>
                <a:lnTo>
                  <a:pt x="549943" y="437009"/>
                </a:lnTo>
                <a:cubicBezTo>
                  <a:pt x="567371" y="437009"/>
                  <a:pt x="582217" y="451834"/>
                  <a:pt x="582217" y="469237"/>
                </a:cubicBezTo>
                <a:lnTo>
                  <a:pt x="582217" y="473104"/>
                </a:lnTo>
                <a:cubicBezTo>
                  <a:pt x="582217" y="490507"/>
                  <a:pt x="567371" y="505332"/>
                  <a:pt x="549943" y="505332"/>
                </a:cubicBezTo>
                <a:lnTo>
                  <a:pt x="542198" y="505332"/>
                </a:lnTo>
                <a:lnTo>
                  <a:pt x="535743" y="505332"/>
                </a:lnTo>
                <a:lnTo>
                  <a:pt x="535743" y="561408"/>
                </a:lnTo>
                <a:cubicBezTo>
                  <a:pt x="535743" y="583967"/>
                  <a:pt x="517670" y="602015"/>
                  <a:pt x="495078" y="602015"/>
                </a:cubicBezTo>
                <a:lnTo>
                  <a:pt x="225916" y="602015"/>
                </a:lnTo>
                <a:cubicBezTo>
                  <a:pt x="203969" y="602015"/>
                  <a:pt x="185251" y="583967"/>
                  <a:pt x="185251" y="561408"/>
                </a:cubicBezTo>
                <a:lnTo>
                  <a:pt x="185251" y="515000"/>
                </a:lnTo>
                <a:lnTo>
                  <a:pt x="136195" y="515000"/>
                </a:lnTo>
                <a:cubicBezTo>
                  <a:pt x="136195" y="515000"/>
                  <a:pt x="63902" y="515000"/>
                  <a:pt x="25173" y="455701"/>
                </a:cubicBezTo>
                <a:cubicBezTo>
                  <a:pt x="24528" y="455056"/>
                  <a:pt x="23882" y="454412"/>
                  <a:pt x="23882" y="453767"/>
                </a:cubicBezTo>
                <a:cubicBezTo>
                  <a:pt x="21946" y="451189"/>
                  <a:pt x="20655" y="448611"/>
                  <a:pt x="18719" y="446033"/>
                </a:cubicBezTo>
                <a:cubicBezTo>
                  <a:pt x="17428" y="443454"/>
                  <a:pt x="16782" y="440876"/>
                  <a:pt x="15491" y="438298"/>
                </a:cubicBezTo>
                <a:cubicBezTo>
                  <a:pt x="14200" y="436364"/>
                  <a:pt x="12909" y="433786"/>
                  <a:pt x="12264" y="431208"/>
                </a:cubicBezTo>
                <a:cubicBezTo>
                  <a:pt x="9682" y="426051"/>
                  <a:pt x="8391" y="420250"/>
                  <a:pt x="6455" y="414449"/>
                </a:cubicBezTo>
                <a:cubicBezTo>
                  <a:pt x="5809" y="413160"/>
                  <a:pt x="5809" y="411227"/>
                  <a:pt x="5164" y="409293"/>
                </a:cubicBezTo>
                <a:cubicBezTo>
                  <a:pt x="3873" y="404136"/>
                  <a:pt x="3227" y="398980"/>
                  <a:pt x="2582" y="393179"/>
                </a:cubicBezTo>
                <a:cubicBezTo>
                  <a:pt x="1936" y="391245"/>
                  <a:pt x="1936" y="389312"/>
                  <a:pt x="1291" y="386733"/>
                </a:cubicBezTo>
                <a:cubicBezTo>
                  <a:pt x="645" y="378999"/>
                  <a:pt x="0" y="371264"/>
                  <a:pt x="0" y="362885"/>
                </a:cubicBezTo>
                <a:cubicBezTo>
                  <a:pt x="0" y="267491"/>
                  <a:pt x="44538" y="227528"/>
                  <a:pt x="74875" y="215282"/>
                </a:cubicBezTo>
                <a:cubicBezTo>
                  <a:pt x="75520" y="215282"/>
                  <a:pt x="131031" y="183054"/>
                  <a:pt x="185251" y="152115"/>
                </a:cubicBezTo>
                <a:lnTo>
                  <a:pt x="185251" y="40607"/>
                </a:lnTo>
                <a:cubicBezTo>
                  <a:pt x="185251" y="18048"/>
                  <a:pt x="203969" y="0"/>
                  <a:pt x="2259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62DABBA-5AE9-43B2-84D5-C647D90B3C60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9530FB2-12E1-4C08-8934-CF7FC6BA0AA5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5236F7DB-27EB-43CB-A336-DC8734592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A16CAD3D-BB01-426E-A40D-2E83D886A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4B4C561-FEC4-438E-AB14-25BBDC8C7B5E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46" name="文本框 21">
                <a:extLst>
                  <a:ext uri="{FF2B5EF4-FFF2-40B4-BE49-F238E27FC236}">
                    <a16:creationId xmlns:a16="http://schemas.microsoft.com/office/drawing/2014/main" id="{7FF684B6-B813-41C0-A315-5AAEAC1413C6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文本框 19">
                <a:extLst>
                  <a:ext uri="{FF2B5EF4-FFF2-40B4-BE49-F238E27FC236}">
                    <a16:creationId xmlns:a16="http://schemas.microsoft.com/office/drawing/2014/main" id="{7D381529-AE7B-4ADC-9BF1-1FF49771A31B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年度工作概述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12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38" grpId="0" animBg="1"/>
      <p:bldP spid="10" grpId="0"/>
      <p:bldP spid="11" grpId="0"/>
      <p:bldP spid="15" grpId="0" animBg="1"/>
      <p:bldP spid="16" grpId="0" animBg="1"/>
      <p:bldP spid="17" grpId="0"/>
      <p:bldP spid="19" grpId="0" animBg="1"/>
      <p:bldP spid="20" grpId="0" animBg="1"/>
      <p:bldP spid="21" grpId="0" animBg="1"/>
      <p:bldP spid="25" grpId="0"/>
      <p:bldP spid="26" grpId="0"/>
      <p:bldP spid="27" grpId="0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>
            <a:extLst>
              <a:ext uri="{FF2B5EF4-FFF2-40B4-BE49-F238E27FC236}">
                <a16:creationId xmlns:a16="http://schemas.microsoft.com/office/drawing/2014/main" id="{9A87F837-AF59-491D-8A40-EDBBE029ECD8}"/>
              </a:ext>
            </a:extLst>
          </p:cNvPr>
          <p:cNvSpPr/>
          <p:nvPr/>
        </p:nvSpPr>
        <p:spPr>
          <a:xfrm>
            <a:off x="746014" y="2979159"/>
            <a:ext cx="2651270" cy="2627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8169A929-DCCD-4289-82C2-DB8433D32D3D}"/>
              </a:ext>
            </a:extLst>
          </p:cNvPr>
          <p:cNvCxnSpPr>
            <a:cxnSpLocks/>
          </p:cNvCxnSpPr>
          <p:nvPr/>
        </p:nvCxnSpPr>
        <p:spPr>
          <a:xfrm>
            <a:off x="840180" y="2813376"/>
            <a:ext cx="692150" cy="0"/>
          </a:xfrm>
          <a:prstGeom prst="line">
            <a:avLst/>
          </a:prstGeom>
          <a:ln w="254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4D4A088-6BE3-4286-8995-C2507739A629}"/>
              </a:ext>
            </a:extLst>
          </p:cNvPr>
          <p:cNvSpPr txBox="1"/>
          <p:nvPr/>
        </p:nvSpPr>
        <p:spPr>
          <a:xfrm>
            <a:off x="746014" y="2123103"/>
            <a:ext cx="274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cs typeface="+mn-ea"/>
                <a:sym typeface="+mn-lt"/>
              </a:rPr>
              <a:t>输入标题</a:t>
            </a: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69650EFF-CF8B-4776-A666-25D591147569}"/>
              </a:ext>
            </a:extLst>
          </p:cNvPr>
          <p:cNvGrpSpPr/>
          <p:nvPr/>
        </p:nvGrpSpPr>
        <p:grpSpPr>
          <a:xfrm>
            <a:off x="4048868" y="1789004"/>
            <a:ext cx="7599763" cy="4071575"/>
            <a:chOff x="4048868" y="1789004"/>
            <a:chExt cx="7599763" cy="40715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168E901-941D-463C-A528-22D9D27CC3CB}"/>
                </a:ext>
              </a:extLst>
            </p:cNvPr>
            <p:cNvGrpSpPr/>
            <p:nvPr/>
          </p:nvGrpSpPr>
          <p:grpSpPr>
            <a:xfrm>
              <a:off x="8478969" y="4129705"/>
              <a:ext cx="1873639" cy="1454072"/>
              <a:chOff x="7996376" y="4129705"/>
              <a:chExt cx="1873639" cy="145407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78D147-B111-4DF2-BBD7-0427B7528EAF}"/>
                  </a:ext>
                </a:extLst>
              </p:cNvPr>
              <p:cNvSpPr/>
              <p:nvPr/>
            </p:nvSpPr>
            <p:spPr>
              <a:xfrm>
                <a:off x="8211491" y="5047947"/>
                <a:ext cx="1658524" cy="379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输入标题</a:t>
                </a:r>
                <a:endParaRPr lang="zh-CN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Line 21">
                <a:extLst>
                  <a:ext uri="{FF2B5EF4-FFF2-40B4-BE49-F238E27FC236}">
                    <a16:creationId xmlns:a16="http://schemas.microsoft.com/office/drawing/2014/main" id="{F6C7783E-27CC-49DB-8FBE-6AD137716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0648" y="4129705"/>
                <a:ext cx="0" cy="723649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Oval 30">
                <a:extLst>
                  <a:ext uri="{FF2B5EF4-FFF2-40B4-BE49-F238E27FC236}">
                    <a16:creationId xmlns:a16="http://schemas.microsoft.com/office/drawing/2014/main" id="{D3224F65-004B-47A5-9EA8-0208E24DA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6376" y="4891774"/>
                <a:ext cx="690273" cy="6920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72684B3-7D0F-40C2-8EC8-4DB3C31F235D}"/>
                  </a:ext>
                </a:extLst>
              </p:cNvPr>
              <p:cNvGrpSpPr/>
              <p:nvPr/>
            </p:nvGrpSpPr>
            <p:grpSpPr>
              <a:xfrm>
                <a:off x="8130136" y="5046633"/>
                <a:ext cx="415360" cy="420161"/>
                <a:chOff x="7562850" y="3016250"/>
                <a:chExt cx="823913" cy="833438"/>
              </a:xfrm>
              <a:solidFill>
                <a:schemeClr val="bg1"/>
              </a:solidFill>
              <a:effectLst/>
            </p:grpSpPr>
            <p:sp>
              <p:nvSpPr>
                <p:cNvPr id="9" name="Freeform 3435">
                  <a:extLst>
                    <a:ext uri="{FF2B5EF4-FFF2-40B4-BE49-F238E27FC236}">
                      <a16:creationId xmlns:a16="http://schemas.microsoft.com/office/drawing/2014/main" id="{84EC165F-509F-4710-9BB9-F4FC87589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6050" y="3609975"/>
                  <a:ext cx="34925" cy="38100"/>
                </a:xfrm>
                <a:custGeom>
                  <a:avLst/>
                  <a:gdLst>
                    <a:gd name="T0" fmla="*/ 8 w 22"/>
                    <a:gd name="T1" fmla="*/ 24 h 24"/>
                    <a:gd name="T2" fmla="*/ 0 w 22"/>
                    <a:gd name="T3" fmla="*/ 14 h 24"/>
                    <a:gd name="T4" fmla="*/ 14 w 22"/>
                    <a:gd name="T5" fmla="*/ 0 h 24"/>
                    <a:gd name="T6" fmla="*/ 22 w 22"/>
                    <a:gd name="T7" fmla="*/ 9 h 24"/>
                    <a:gd name="T8" fmla="*/ 8 w 2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4">
                      <a:moveTo>
                        <a:pt x="8" y="24"/>
                      </a:moveTo>
                      <a:lnTo>
                        <a:pt x="0" y="14"/>
                      </a:lnTo>
                      <a:lnTo>
                        <a:pt x="14" y="0"/>
                      </a:lnTo>
                      <a:lnTo>
                        <a:pt x="22" y="9"/>
                      </a:lnTo>
                      <a:lnTo>
                        <a:pt x="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" name="Freeform 3436">
                  <a:extLst>
                    <a:ext uri="{FF2B5EF4-FFF2-40B4-BE49-F238E27FC236}">
                      <a16:creationId xmlns:a16="http://schemas.microsoft.com/office/drawing/2014/main" id="{4CFFC305-CFA1-4CD4-9FE1-55948889B9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26363" y="3624263"/>
                  <a:ext cx="61913" cy="61913"/>
                </a:xfrm>
                <a:custGeom>
                  <a:avLst/>
                  <a:gdLst>
                    <a:gd name="T0" fmla="*/ 18 w 36"/>
                    <a:gd name="T1" fmla="*/ 36 h 36"/>
                    <a:gd name="T2" fmla="*/ 5 w 36"/>
                    <a:gd name="T3" fmla="*/ 31 h 36"/>
                    <a:gd name="T4" fmla="*/ 0 w 36"/>
                    <a:gd name="T5" fmla="*/ 18 h 36"/>
                    <a:gd name="T6" fmla="*/ 5 w 36"/>
                    <a:gd name="T7" fmla="*/ 5 h 36"/>
                    <a:gd name="T8" fmla="*/ 5 w 36"/>
                    <a:gd name="T9" fmla="*/ 5 h 36"/>
                    <a:gd name="T10" fmla="*/ 18 w 36"/>
                    <a:gd name="T11" fmla="*/ 0 h 36"/>
                    <a:gd name="T12" fmla="*/ 31 w 36"/>
                    <a:gd name="T13" fmla="*/ 5 h 36"/>
                    <a:gd name="T14" fmla="*/ 36 w 36"/>
                    <a:gd name="T15" fmla="*/ 18 h 36"/>
                    <a:gd name="T16" fmla="*/ 31 w 36"/>
                    <a:gd name="T17" fmla="*/ 31 h 36"/>
                    <a:gd name="T18" fmla="*/ 18 w 36"/>
                    <a:gd name="T19" fmla="*/ 36 h 36"/>
                    <a:gd name="T20" fmla="*/ 18 w 36"/>
                    <a:gd name="T21" fmla="*/ 12 h 36"/>
                    <a:gd name="T22" fmla="*/ 14 w 36"/>
                    <a:gd name="T23" fmla="*/ 14 h 36"/>
                    <a:gd name="T24" fmla="*/ 14 w 36"/>
                    <a:gd name="T25" fmla="*/ 14 h 36"/>
                    <a:gd name="T26" fmla="*/ 12 w 36"/>
                    <a:gd name="T27" fmla="*/ 18 h 36"/>
                    <a:gd name="T28" fmla="*/ 14 w 36"/>
                    <a:gd name="T29" fmla="*/ 22 h 36"/>
                    <a:gd name="T30" fmla="*/ 23 w 36"/>
                    <a:gd name="T31" fmla="*/ 22 h 36"/>
                    <a:gd name="T32" fmla="*/ 24 w 36"/>
                    <a:gd name="T33" fmla="*/ 18 h 36"/>
                    <a:gd name="T34" fmla="*/ 23 w 36"/>
                    <a:gd name="T35" fmla="*/ 14 h 36"/>
                    <a:gd name="T36" fmla="*/ 18 w 36"/>
                    <a:gd name="T37" fmla="*/ 1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36">
                      <a:moveTo>
                        <a:pt x="18" y="36"/>
                      </a:moveTo>
                      <a:cubicBezTo>
                        <a:pt x="13" y="36"/>
                        <a:pt x="9" y="34"/>
                        <a:pt x="5" y="31"/>
                      </a:cubicBezTo>
                      <a:cubicBezTo>
                        <a:pt x="2" y="27"/>
                        <a:pt x="0" y="23"/>
                        <a:pt x="0" y="18"/>
                      </a:cubicBezTo>
                      <a:cubicBezTo>
                        <a:pt x="0" y="13"/>
                        <a:pt x="2" y="8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9" y="2"/>
                        <a:pt x="13" y="0"/>
                        <a:pt x="18" y="0"/>
                      </a:cubicBezTo>
                      <a:cubicBezTo>
                        <a:pt x="23" y="0"/>
                        <a:pt x="28" y="2"/>
                        <a:pt x="31" y="5"/>
                      </a:cubicBezTo>
                      <a:cubicBezTo>
                        <a:pt x="34" y="8"/>
                        <a:pt x="36" y="13"/>
                        <a:pt x="36" y="18"/>
                      </a:cubicBezTo>
                      <a:cubicBezTo>
                        <a:pt x="36" y="23"/>
                        <a:pt x="34" y="27"/>
                        <a:pt x="31" y="31"/>
                      </a:cubicBezTo>
                      <a:cubicBezTo>
                        <a:pt x="28" y="34"/>
                        <a:pt x="23" y="36"/>
                        <a:pt x="18" y="36"/>
                      </a:cubicBezTo>
                      <a:close/>
                      <a:moveTo>
                        <a:pt x="18" y="12"/>
                      </a:moveTo>
                      <a:cubicBezTo>
                        <a:pt x="17" y="12"/>
                        <a:pt x="15" y="12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3" y="15"/>
                        <a:pt x="12" y="16"/>
                        <a:pt x="12" y="18"/>
                      </a:cubicBezTo>
                      <a:cubicBezTo>
                        <a:pt x="12" y="19"/>
                        <a:pt x="13" y="21"/>
                        <a:pt x="14" y="22"/>
                      </a:cubicBezTo>
                      <a:cubicBezTo>
                        <a:pt x="16" y="24"/>
                        <a:pt x="20" y="24"/>
                        <a:pt x="23" y="22"/>
                      </a:cubicBezTo>
                      <a:cubicBezTo>
                        <a:pt x="24" y="21"/>
                        <a:pt x="24" y="19"/>
                        <a:pt x="24" y="18"/>
                      </a:cubicBezTo>
                      <a:cubicBezTo>
                        <a:pt x="24" y="16"/>
                        <a:pt x="24" y="15"/>
                        <a:pt x="23" y="14"/>
                      </a:cubicBezTo>
                      <a:cubicBezTo>
                        <a:pt x="21" y="12"/>
                        <a:pt x="20" y="12"/>
                        <a:pt x="1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Freeform 3437">
                  <a:extLst>
                    <a:ext uri="{FF2B5EF4-FFF2-40B4-BE49-F238E27FC236}">
                      <a16:creationId xmlns:a16="http://schemas.microsoft.com/office/drawing/2014/main" id="{6E1C9884-6C3E-4E6C-BF53-7E5B53C15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73975" y="3654425"/>
                  <a:ext cx="84138" cy="84138"/>
                </a:xfrm>
                <a:custGeom>
                  <a:avLst/>
                  <a:gdLst>
                    <a:gd name="T0" fmla="*/ 49 w 49"/>
                    <a:gd name="T1" fmla="*/ 49 h 49"/>
                    <a:gd name="T2" fmla="*/ 15 w 49"/>
                    <a:gd name="T3" fmla="*/ 34 h 49"/>
                    <a:gd name="T4" fmla="*/ 0 w 49"/>
                    <a:gd name="T5" fmla="*/ 0 h 49"/>
                    <a:gd name="T6" fmla="*/ 12 w 49"/>
                    <a:gd name="T7" fmla="*/ 0 h 49"/>
                    <a:gd name="T8" fmla="*/ 23 w 49"/>
                    <a:gd name="T9" fmla="*/ 26 h 49"/>
                    <a:gd name="T10" fmla="*/ 49 w 49"/>
                    <a:gd name="T11" fmla="*/ 37 h 49"/>
                    <a:gd name="T12" fmla="*/ 49 w 49"/>
                    <a:gd name="T13" fmla="*/ 37 h 49"/>
                    <a:gd name="T14" fmla="*/ 49 w 49"/>
                    <a:gd name="T15" fmla="*/ 49 h 49"/>
                    <a:gd name="T16" fmla="*/ 49 w 49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49">
                      <a:moveTo>
                        <a:pt x="49" y="49"/>
                      </a:moveTo>
                      <a:cubicBezTo>
                        <a:pt x="36" y="49"/>
                        <a:pt x="24" y="44"/>
                        <a:pt x="15" y="34"/>
                      </a:cubicBezTo>
                      <a:cubicBezTo>
                        <a:pt x="5" y="25"/>
                        <a:pt x="0" y="13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10"/>
                        <a:pt x="16" y="19"/>
                        <a:pt x="23" y="26"/>
                      </a:cubicBezTo>
                      <a:cubicBezTo>
                        <a:pt x="30" y="33"/>
                        <a:pt x="39" y="37"/>
                        <a:pt x="49" y="37"/>
                      </a:cubicBezTo>
                      <a:cubicBezTo>
                        <a:pt x="49" y="37"/>
                        <a:pt x="49" y="37"/>
                        <a:pt x="49" y="37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Freeform 3438">
                  <a:extLst>
                    <a:ext uri="{FF2B5EF4-FFF2-40B4-BE49-F238E27FC236}">
                      <a16:creationId xmlns:a16="http://schemas.microsoft.com/office/drawing/2014/main" id="{9ED8E37A-7ABC-4DEA-BD7D-2A5C1A3E3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1588" y="3654425"/>
                  <a:ext cx="136525" cy="138113"/>
                </a:xfrm>
                <a:custGeom>
                  <a:avLst/>
                  <a:gdLst>
                    <a:gd name="T0" fmla="*/ 80 w 80"/>
                    <a:gd name="T1" fmla="*/ 81 h 81"/>
                    <a:gd name="T2" fmla="*/ 23 w 80"/>
                    <a:gd name="T3" fmla="*/ 57 h 81"/>
                    <a:gd name="T4" fmla="*/ 0 w 80"/>
                    <a:gd name="T5" fmla="*/ 0 h 81"/>
                    <a:gd name="T6" fmla="*/ 12 w 80"/>
                    <a:gd name="T7" fmla="*/ 0 h 81"/>
                    <a:gd name="T8" fmla="*/ 32 w 80"/>
                    <a:gd name="T9" fmla="*/ 48 h 81"/>
                    <a:gd name="T10" fmla="*/ 80 w 80"/>
                    <a:gd name="T11" fmla="*/ 69 h 81"/>
                    <a:gd name="T12" fmla="*/ 80 w 80"/>
                    <a:gd name="T13" fmla="*/ 8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81">
                      <a:moveTo>
                        <a:pt x="80" y="81"/>
                      </a:moveTo>
                      <a:cubicBezTo>
                        <a:pt x="58" y="81"/>
                        <a:pt x="38" y="72"/>
                        <a:pt x="23" y="57"/>
                      </a:cubicBezTo>
                      <a:cubicBezTo>
                        <a:pt x="8" y="42"/>
                        <a:pt x="0" y="22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18"/>
                        <a:pt x="19" y="36"/>
                        <a:pt x="32" y="48"/>
                      </a:cubicBezTo>
                      <a:cubicBezTo>
                        <a:pt x="45" y="61"/>
                        <a:pt x="62" y="69"/>
                        <a:pt x="80" y="69"/>
                      </a:cubicBezTo>
                      <a:lnTo>
                        <a:pt x="80" y="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Freeform 3439">
                  <a:extLst>
                    <a:ext uri="{FF2B5EF4-FFF2-40B4-BE49-F238E27FC236}">
                      <a16:creationId xmlns:a16="http://schemas.microsoft.com/office/drawing/2014/main" id="{A9502B1A-5BB8-488A-B812-F962659A8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62850" y="3654425"/>
                  <a:ext cx="195263" cy="195263"/>
                </a:xfrm>
                <a:custGeom>
                  <a:avLst/>
                  <a:gdLst>
                    <a:gd name="T0" fmla="*/ 114 w 114"/>
                    <a:gd name="T1" fmla="*/ 114 h 114"/>
                    <a:gd name="T2" fmla="*/ 33 w 114"/>
                    <a:gd name="T3" fmla="*/ 81 h 114"/>
                    <a:gd name="T4" fmla="*/ 0 w 114"/>
                    <a:gd name="T5" fmla="*/ 0 h 114"/>
                    <a:gd name="T6" fmla="*/ 12 w 114"/>
                    <a:gd name="T7" fmla="*/ 0 h 114"/>
                    <a:gd name="T8" fmla="*/ 42 w 114"/>
                    <a:gd name="T9" fmla="*/ 72 h 114"/>
                    <a:gd name="T10" fmla="*/ 114 w 114"/>
                    <a:gd name="T11" fmla="*/ 102 h 114"/>
                    <a:gd name="T12" fmla="*/ 114 w 114"/>
                    <a:gd name="T13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" h="114">
                      <a:moveTo>
                        <a:pt x="114" y="114"/>
                      </a:moveTo>
                      <a:cubicBezTo>
                        <a:pt x="83" y="114"/>
                        <a:pt x="55" y="102"/>
                        <a:pt x="33" y="81"/>
                      </a:cubicBezTo>
                      <a:cubicBezTo>
                        <a:pt x="12" y="59"/>
                        <a:pt x="0" y="31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27"/>
                        <a:pt x="23" y="53"/>
                        <a:pt x="42" y="72"/>
                      </a:cubicBezTo>
                      <a:cubicBezTo>
                        <a:pt x="61" y="92"/>
                        <a:pt x="87" y="102"/>
                        <a:pt x="114" y="102"/>
                      </a:cubicBezTo>
                      <a:lnTo>
                        <a:pt x="114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3440">
                  <a:extLst>
                    <a:ext uri="{FF2B5EF4-FFF2-40B4-BE49-F238E27FC236}">
                      <a16:creationId xmlns:a16="http://schemas.microsoft.com/office/drawing/2014/main" id="{1FF3E814-AC4A-492F-A19F-F1008129E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00975" y="3192463"/>
                  <a:ext cx="415925" cy="412750"/>
                </a:xfrm>
                <a:custGeom>
                  <a:avLst/>
                  <a:gdLst>
                    <a:gd name="T0" fmla="*/ 103 w 244"/>
                    <a:gd name="T1" fmla="*/ 241 h 241"/>
                    <a:gd name="T2" fmla="*/ 80 w 244"/>
                    <a:gd name="T3" fmla="*/ 232 h 241"/>
                    <a:gd name="T4" fmla="*/ 12 w 244"/>
                    <a:gd name="T5" fmla="*/ 164 h 241"/>
                    <a:gd name="T6" fmla="*/ 12 w 244"/>
                    <a:gd name="T7" fmla="*/ 119 h 241"/>
                    <a:gd name="T8" fmla="*/ 121 w 244"/>
                    <a:gd name="T9" fmla="*/ 10 h 241"/>
                    <a:gd name="T10" fmla="*/ 144 w 244"/>
                    <a:gd name="T11" fmla="*/ 0 h 241"/>
                    <a:gd name="T12" fmla="*/ 166 w 244"/>
                    <a:gd name="T13" fmla="*/ 10 h 241"/>
                    <a:gd name="T14" fmla="*/ 234 w 244"/>
                    <a:gd name="T15" fmla="*/ 78 h 241"/>
                    <a:gd name="T16" fmla="*/ 244 w 244"/>
                    <a:gd name="T17" fmla="*/ 100 h 241"/>
                    <a:gd name="T18" fmla="*/ 234 w 244"/>
                    <a:gd name="T19" fmla="*/ 123 h 241"/>
                    <a:gd name="T20" fmla="*/ 125 w 244"/>
                    <a:gd name="T21" fmla="*/ 232 h 241"/>
                    <a:gd name="T22" fmla="*/ 103 w 244"/>
                    <a:gd name="T23" fmla="*/ 241 h 241"/>
                    <a:gd name="T24" fmla="*/ 89 w 244"/>
                    <a:gd name="T25" fmla="*/ 224 h 241"/>
                    <a:gd name="T26" fmla="*/ 103 w 244"/>
                    <a:gd name="T27" fmla="*/ 229 h 241"/>
                    <a:gd name="T28" fmla="*/ 116 w 244"/>
                    <a:gd name="T29" fmla="*/ 224 h 241"/>
                    <a:gd name="T30" fmla="*/ 226 w 244"/>
                    <a:gd name="T31" fmla="*/ 114 h 241"/>
                    <a:gd name="T32" fmla="*/ 232 w 244"/>
                    <a:gd name="T33" fmla="*/ 100 h 241"/>
                    <a:gd name="T34" fmla="*/ 226 w 244"/>
                    <a:gd name="T35" fmla="*/ 87 h 241"/>
                    <a:gd name="T36" fmla="*/ 158 w 244"/>
                    <a:gd name="T37" fmla="*/ 18 h 241"/>
                    <a:gd name="T38" fmla="*/ 144 w 244"/>
                    <a:gd name="T39" fmla="*/ 12 h 241"/>
                    <a:gd name="T40" fmla="*/ 130 w 244"/>
                    <a:gd name="T41" fmla="*/ 18 h 241"/>
                    <a:gd name="T42" fmla="*/ 20 w 244"/>
                    <a:gd name="T43" fmla="*/ 128 h 241"/>
                    <a:gd name="T44" fmla="*/ 20 w 244"/>
                    <a:gd name="T45" fmla="*/ 155 h 241"/>
                    <a:gd name="T46" fmla="*/ 89 w 244"/>
                    <a:gd name="T47" fmla="*/ 224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44" h="241">
                      <a:moveTo>
                        <a:pt x="103" y="241"/>
                      </a:moveTo>
                      <a:cubicBezTo>
                        <a:pt x="94" y="241"/>
                        <a:pt x="86" y="238"/>
                        <a:pt x="80" y="232"/>
                      </a:cubicBezTo>
                      <a:cubicBezTo>
                        <a:pt x="12" y="164"/>
                        <a:pt x="12" y="164"/>
                        <a:pt x="12" y="164"/>
                      </a:cubicBezTo>
                      <a:cubicBezTo>
                        <a:pt x="0" y="152"/>
                        <a:pt x="0" y="131"/>
                        <a:pt x="12" y="119"/>
                      </a:cubicBezTo>
                      <a:cubicBezTo>
                        <a:pt x="121" y="10"/>
                        <a:pt x="121" y="10"/>
                        <a:pt x="121" y="10"/>
                      </a:cubicBezTo>
                      <a:cubicBezTo>
                        <a:pt x="127" y="4"/>
                        <a:pt x="135" y="0"/>
                        <a:pt x="144" y="0"/>
                      </a:cubicBezTo>
                      <a:cubicBezTo>
                        <a:pt x="152" y="0"/>
                        <a:pt x="160" y="4"/>
                        <a:pt x="166" y="10"/>
                      </a:cubicBezTo>
                      <a:cubicBezTo>
                        <a:pt x="234" y="78"/>
                        <a:pt x="234" y="78"/>
                        <a:pt x="234" y="78"/>
                      </a:cubicBezTo>
                      <a:cubicBezTo>
                        <a:pt x="240" y="84"/>
                        <a:pt x="244" y="92"/>
                        <a:pt x="244" y="100"/>
                      </a:cubicBezTo>
                      <a:cubicBezTo>
                        <a:pt x="244" y="109"/>
                        <a:pt x="240" y="117"/>
                        <a:pt x="234" y="123"/>
                      </a:cubicBezTo>
                      <a:cubicBezTo>
                        <a:pt x="125" y="232"/>
                        <a:pt x="125" y="232"/>
                        <a:pt x="125" y="232"/>
                      </a:cubicBezTo>
                      <a:cubicBezTo>
                        <a:pt x="119" y="238"/>
                        <a:pt x="111" y="241"/>
                        <a:pt x="103" y="241"/>
                      </a:cubicBezTo>
                      <a:close/>
                      <a:moveTo>
                        <a:pt x="89" y="224"/>
                      </a:moveTo>
                      <a:cubicBezTo>
                        <a:pt x="92" y="227"/>
                        <a:pt x="97" y="229"/>
                        <a:pt x="103" y="229"/>
                      </a:cubicBezTo>
                      <a:cubicBezTo>
                        <a:pt x="108" y="229"/>
                        <a:pt x="113" y="227"/>
                        <a:pt x="116" y="224"/>
                      </a:cubicBezTo>
                      <a:cubicBezTo>
                        <a:pt x="226" y="114"/>
                        <a:pt x="226" y="114"/>
                        <a:pt x="226" y="114"/>
                      </a:cubicBezTo>
                      <a:cubicBezTo>
                        <a:pt x="230" y="111"/>
                        <a:pt x="232" y="106"/>
                        <a:pt x="232" y="100"/>
                      </a:cubicBezTo>
                      <a:cubicBezTo>
                        <a:pt x="232" y="95"/>
                        <a:pt x="230" y="90"/>
                        <a:pt x="226" y="87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4" y="14"/>
                        <a:pt x="149" y="12"/>
                        <a:pt x="144" y="12"/>
                      </a:cubicBezTo>
                      <a:cubicBezTo>
                        <a:pt x="138" y="12"/>
                        <a:pt x="134" y="14"/>
                        <a:pt x="130" y="18"/>
                      </a:cubicBezTo>
                      <a:cubicBezTo>
                        <a:pt x="20" y="128"/>
                        <a:pt x="20" y="128"/>
                        <a:pt x="20" y="128"/>
                      </a:cubicBezTo>
                      <a:cubicBezTo>
                        <a:pt x="13" y="135"/>
                        <a:pt x="13" y="148"/>
                        <a:pt x="20" y="155"/>
                      </a:cubicBezTo>
                      <a:lnTo>
                        <a:pt x="89" y="2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3441">
                  <a:extLst>
                    <a:ext uri="{FF2B5EF4-FFF2-40B4-BE49-F238E27FC236}">
                      <a16:creationId xmlns:a16="http://schemas.microsoft.com/office/drawing/2014/main" id="{21CCB5AC-DAE4-4C62-AA0F-5818D636F3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08950" y="3016250"/>
                  <a:ext cx="277813" cy="279400"/>
                </a:xfrm>
                <a:custGeom>
                  <a:avLst/>
                  <a:gdLst>
                    <a:gd name="T0" fmla="*/ 69 w 163"/>
                    <a:gd name="T1" fmla="*/ 163 h 163"/>
                    <a:gd name="T2" fmla="*/ 47 w 163"/>
                    <a:gd name="T3" fmla="*/ 154 h 163"/>
                    <a:gd name="T4" fmla="*/ 12 w 163"/>
                    <a:gd name="T5" fmla="*/ 119 h 163"/>
                    <a:gd name="T6" fmla="*/ 12 w 163"/>
                    <a:gd name="T7" fmla="*/ 75 h 163"/>
                    <a:gd name="T8" fmla="*/ 75 w 163"/>
                    <a:gd name="T9" fmla="*/ 12 h 163"/>
                    <a:gd name="T10" fmla="*/ 120 w 163"/>
                    <a:gd name="T11" fmla="*/ 12 h 163"/>
                    <a:gd name="T12" fmla="*/ 154 w 163"/>
                    <a:gd name="T13" fmla="*/ 47 h 163"/>
                    <a:gd name="T14" fmla="*/ 163 w 163"/>
                    <a:gd name="T15" fmla="*/ 69 h 163"/>
                    <a:gd name="T16" fmla="*/ 154 w 163"/>
                    <a:gd name="T17" fmla="*/ 91 h 163"/>
                    <a:gd name="T18" fmla="*/ 91 w 163"/>
                    <a:gd name="T19" fmla="*/ 154 h 163"/>
                    <a:gd name="T20" fmla="*/ 69 w 163"/>
                    <a:gd name="T21" fmla="*/ 163 h 163"/>
                    <a:gd name="T22" fmla="*/ 97 w 163"/>
                    <a:gd name="T23" fmla="*/ 15 h 163"/>
                    <a:gd name="T24" fmla="*/ 83 w 163"/>
                    <a:gd name="T25" fmla="*/ 21 h 163"/>
                    <a:gd name="T26" fmla="*/ 21 w 163"/>
                    <a:gd name="T27" fmla="*/ 83 h 163"/>
                    <a:gd name="T28" fmla="*/ 21 w 163"/>
                    <a:gd name="T29" fmla="*/ 111 h 163"/>
                    <a:gd name="T30" fmla="*/ 55 w 163"/>
                    <a:gd name="T31" fmla="*/ 145 h 163"/>
                    <a:gd name="T32" fmla="*/ 69 w 163"/>
                    <a:gd name="T33" fmla="*/ 151 h 163"/>
                    <a:gd name="T34" fmla="*/ 83 w 163"/>
                    <a:gd name="T35" fmla="*/ 145 h 163"/>
                    <a:gd name="T36" fmla="*/ 145 w 163"/>
                    <a:gd name="T37" fmla="*/ 83 h 163"/>
                    <a:gd name="T38" fmla="*/ 151 w 163"/>
                    <a:gd name="T39" fmla="*/ 69 h 163"/>
                    <a:gd name="T40" fmla="*/ 145 w 163"/>
                    <a:gd name="T41" fmla="*/ 55 h 163"/>
                    <a:gd name="T42" fmla="*/ 111 w 163"/>
                    <a:gd name="T43" fmla="*/ 21 h 163"/>
                    <a:gd name="T44" fmla="*/ 97 w 163"/>
                    <a:gd name="T45" fmla="*/ 15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63" h="163">
                      <a:moveTo>
                        <a:pt x="69" y="163"/>
                      </a:moveTo>
                      <a:cubicBezTo>
                        <a:pt x="61" y="163"/>
                        <a:pt x="53" y="160"/>
                        <a:pt x="47" y="154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0" y="107"/>
                        <a:pt x="0" y="87"/>
                        <a:pt x="12" y="75"/>
                      </a:cubicBezTo>
                      <a:cubicBezTo>
                        <a:pt x="75" y="12"/>
                        <a:pt x="75" y="12"/>
                        <a:pt x="75" y="12"/>
                      </a:cubicBezTo>
                      <a:cubicBezTo>
                        <a:pt x="87" y="0"/>
                        <a:pt x="107" y="0"/>
                        <a:pt x="120" y="12"/>
                      </a:cubicBezTo>
                      <a:cubicBezTo>
                        <a:pt x="154" y="47"/>
                        <a:pt x="154" y="47"/>
                        <a:pt x="154" y="47"/>
                      </a:cubicBezTo>
                      <a:cubicBezTo>
                        <a:pt x="160" y="53"/>
                        <a:pt x="163" y="60"/>
                        <a:pt x="163" y="69"/>
                      </a:cubicBezTo>
                      <a:cubicBezTo>
                        <a:pt x="163" y="77"/>
                        <a:pt x="160" y="85"/>
                        <a:pt x="154" y="91"/>
                      </a:cubicBezTo>
                      <a:cubicBezTo>
                        <a:pt x="91" y="154"/>
                        <a:pt x="91" y="154"/>
                        <a:pt x="91" y="154"/>
                      </a:cubicBezTo>
                      <a:cubicBezTo>
                        <a:pt x="85" y="160"/>
                        <a:pt x="77" y="163"/>
                        <a:pt x="69" y="163"/>
                      </a:cubicBezTo>
                      <a:close/>
                      <a:moveTo>
                        <a:pt x="97" y="15"/>
                      </a:moveTo>
                      <a:cubicBezTo>
                        <a:pt x="92" y="15"/>
                        <a:pt x="87" y="17"/>
                        <a:pt x="83" y="21"/>
                      </a:cubicBezTo>
                      <a:cubicBezTo>
                        <a:pt x="21" y="83"/>
                        <a:pt x="21" y="83"/>
                        <a:pt x="21" y="83"/>
                      </a:cubicBezTo>
                      <a:cubicBezTo>
                        <a:pt x="13" y="91"/>
                        <a:pt x="13" y="103"/>
                        <a:pt x="21" y="111"/>
                      </a:cubicBezTo>
                      <a:cubicBezTo>
                        <a:pt x="55" y="145"/>
                        <a:pt x="55" y="145"/>
                        <a:pt x="55" y="145"/>
                      </a:cubicBezTo>
                      <a:cubicBezTo>
                        <a:pt x="59" y="149"/>
                        <a:pt x="64" y="151"/>
                        <a:pt x="69" y="151"/>
                      </a:cubicBezTo>
                      <a:cubicBezTo>
                        <a:pt x="74" y="151"/>
                        <a:pt x="79" y="149"/>
                        <a:pt x="83" y="145"/>
                      </a:cubicBezTo>
                      <a:cubicBezTo>
                        <a:pt x="145" y="83"/>
                        <a:pt x="145" y="83"/>
                        <a:pt x="145" y="83"/>
                      </a:cubicBezTo>
                      <a:cubicBezTo>
                        <a:pt x="149" y="79"/>
                        <a:pt x="151" y="74"/>
                        <a:pt x="151" y="69"/>
                      </a:cubicBezTo>
                      <a:cubicBezTo>
                        <a:pt x="151" y="64"/>
                        <a:pt x="149" y="59"/>
                        <a:pt x="145" y="55"/>
                      </a:cubicBezTo>
                      <a:cubicBezTo>
                        <a:pt x="111" y="21"/>
                        <a:pt x="111" y="21"/>
                        <a:pt x="111" y="21"/>
                      </a:cubicBezTo>
                      <a:cubicBezTo>
                        <a:pt x="107" y="17"/>
                        <a:pt x="102" y="15"/>
                        <a:pt x="9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3442">
                  <a:extLst>
                    <a:ext uri="{FF2B5EF4-FFF2-40B4-BE49-F238E27FC236}">
                      <a16:creationId xmlns:a16="http://schemas.microsoft.com/office/drawing/2014/main" id="{EA55A401-31A8-473C-A5E6-F03AB9AA5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1013" y="3209925"/>
                  <a:ext cx="47625" cy="46038"/>
                </a:xfrm>
                <a:custGeom>
                  <a:avLst/>
                  <a:gdLst>
                    <a:gd name="T0" fmla="*/ 10 w 30"/>
                    <a:gd name="T1" fmla="*/ 29 h 29"/>
                    <a:gd name="T2" fmla="*/ 0 w 30"/>
                    <a:gd name="T3" fmla="*/ 20 h 29"/>
                    <a:gd name="T4" fmla="*/ 20 w 30"/>
                    <a:gd name="T5" fmla="*/ 0 h 29"/>
                    <a:gd name="T6" fmla="*/ 30 w 30"/>
                    <a:gd name="T7" fmla="*/ 9 h 29"/>
                    <a:gd name="T8" fmla="*/ 10 w 30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29">
                      <a:moveTo>
                        <a:pt x="10" y="29"/>
                      </a:moveTo>
                      <a:lnTo>
                        <a:pt x="0" y="20"/>
                      </a:lnTo>
                      <a:lnTo>
                        <a:pt x="20" y="0"/>
                      </a:lnTo>
                      <a:lnTo>
                        <a:pt x="30" y="9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Freeform 3443">
                  <a:extLst>
                    <a:ext uri="{FF2B5EF4-FFF2-40B4-BE49-F238E27FC236}">
                      <a16:creationId xmlns:a16="http://schemas.microsoft.com/office/drawing/2014/main" id="{11D768E5-B51A-4108-AF81-C34F65D92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3400" y="3263900"/>
                  <a:ext cx="46038" cy="46038"/>
                </a:xfrm>
                <a:custGeom>
                  <a:avLst/>
                  <a:gdLst>
                    <a:gd name="T0" fmla="*/ 10 w 29"/>
                    <a:gd name="T1" fmla="*/ 29 h 29"/>
                    <a:gd name="T2" fmla="*/ 0 w 29"/>
                    <a:gd name="T3" fmla="*/ 19 h 29"/>
                    <a:gd name="T4" fmla="*/ 20 w 29"/>
                    <a:gd name="T5" fmla="*/ 0 h 29"/>
                    <a:gd name="T6" fmla="*/ 29 w 29"/>
                    <a:gd name="T7" fmla="*/ 8 h 29"/>
                    <a:gd name="T8" fmla="*/ 10 w 29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9">
                      <a:moveTo>
                        <a:pt x="10" y="29"/>
                      </a:move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9" y="8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3444">
                  <a:extLst>
                    <a:ext uri="{FF2B5EF4-FFF2-40B4-BE49-F238E27FC236}">
                      <a16:creationId xmlns:a16="http://schemas.microsoft.com/office/drawing/2014/main" id="{32497362-95CF-4B76-AD93-A3E3CE37B9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7863" y="3022600"/>
                  <a:ext cx="88900" cy="88900"/>
                </a:xfrm>
                <a:custGeom>
                  <a:avLst/>
                  <a:gdLst>
                    <a:gd name="T0" fmla="*/ 43 w 52"/>
                    <a:gd name="T1" fmla="*/ 52 h 52"/>
                    <a:gd name="T2" fmla="*/ 35 w 52"/>
                    <a:gd name="T3" fmla="*/ 44 h 52"/>
                    <a:gd name="T4" fmla="*/ 40 w 52"/>
                    <a:gd name="T5" fmla="*/ 31 h 52"/>
                    <a:gd name="T6" fmla="*/ 35 w 52"/>
                    <a:gd name="T7" fmla="*/ 17 h 52"/>
                    <a:gd name="T8" fmla="*/ 21 w 52"/>
                    <a:gd name="T9" fmla="*/ 12 h 52"/>
                    <a:gd name="T10" fmla="*/ 8 w 52"/>
                    <a:gd name="T11" fmla="*/ 17 h 52"/>
                    <a:gd name="T12" fmla="*/ 0 w 52"/>
                    <a:gd name="T13" fmla="*/ 9 h 52"/>
                    <a:gd name="T14" fmla="*/ 21 w 52"/>
                    <a:gd name="T15" fmla="*/ 0 h 52"/>
                    <a:gd name="T16" fmla="*/ 43 w 52"/>
                    <a:gd name="T17" fmla="*/ 9 h 52"/>
                    <a:gd name="T18" fmla="*/ 52 w 52"/>
                    <a:gd name="T19" fmla="*/ 31 h 52"/>
                    <a:gd name="T20" fmla="*/ 43 w 52"/>
                    <a:gd name="T21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2" h="52">
                      <a:moveTo>
                        <a:pt x="43" y="52"/>
                      </a:moveTo>
                      <a:cubicBezTo>
                        <a:pt x="35" y="44"/>
                        <a:pt x="35" y="44"/>
                        <a:pt x="35" y="44"/>
                      </a:cubicBezTo>
                      <a:cubicBezTo>
                        <a:pt x="38" y="40"/>
                        <a:pt x="40" y="36"/>
                        <a:pt x="40" y="31"/>
                      </a:cubicBezTo>
                      <a:cubicBezTo>
                        <a:pt x="40" y="26"/>
                        <a:pt x="38" y="21"/>
                        <a:pt x="35" y="17"/>
                      </a:cubicBezTo>
                      <a:cubicBezTo>
                        <a:pt x="31" y="14"/>
                        <a:pt x="26" y="12"/>
                        <a:pt x="21" y="12"/>
                      </a:cubicBezTo>
                      <a:cubicBezTo>
                        <a:pt x="16" y="12"/>
                        <a:pt x="12" y="14"/>
                        <a:pt x="8" y="17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6" y="3"/>
                        <a:pt x="13" y="0"/>
                        <a:pt x="21" y="0"/>
                      </a:cubicBezTo>
                      <a:cubicBezTo>
                        <a:pt x="30" y="0"/>
                        <a:pt x="37" y="3"/>
                        <a:pt x="43" y="9"/>
                      </a:cubicBezTo>
                      <a:cubicBezTo>
                        <a:pt x="49" y="15"/>
                        <a:pt x="52" y="22"/>
                        <a:pt x="52" y="31"/>
                      </a:cubicBezTo>
                      <a:cubicBezTo>
                        <a:pt x="52" y="39"/>
                        <a:pt x="49" y="47"/>
                        <a:pt x="4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3445">
                  <a:extLst>
                    <a:ext uri="{FF2B5EF4-FFF2-40B4-BE49-F238E27FC236}">
                      <a16:creationId xmlns:a16="http://schemas.microsoft.com/office/drawing/2014/main" id="{ED60B1B1-5584-44E4-897C-AB8D7D1407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45450" y="3433763"/>
                  <a:ext cx="312738" cy="314325"/>
                </a:xfrm>
                <a:custGeom>
                  <a:avLst/>
                  <a:gdLst>
                    <a:gd name="T0" fmla="*/ 75 w 184"/>
                    <a:gd name="T1" fmla="*/ 184 h 184"/>
                    <a:gd name="T2" fmla="*/ 67 w 184"/>
                    <a:gd name="T3" fmla="*/ 181 h 184"/>
                    <a:gd name="T4" fmla="*/ 4 w 184"/>
                    <a:gd name="T5" fmla="*/ 118 h 184"/>
                    <a:gd name="T6" fmla="*/ 4 w 184"/>
                    <a:gd name="T7" fmla="*/ 102 h 184"/>
                    <a:gd name="T8" fmla="*/ 102 w 184"/>
                    <a:gd name="T9" fmla="*/ 4 h 184"/>
                    <a:gd name="T10" fmla="*/ 118 w 184"/>
                    <a:gd name="T11" fmla="*/ 4 h 184"/>
                    <a:gd name="T12" fmla="*/ 181 w 184"/>
                    <a:gd name="T13" fmla="*/ 67 h 184"/>
                    <a:gd name="T14" fmla="*/ 184 w 184"/>
                    <a:gd name="T15" fmla="*/ 75 h 184"/>
                    <a:gd name="T16" fmla="*/ 181 w 184"/>
                    <a:gd name="T17" fmla="*/ 83 h 184"/>
                    <a:gd name="T18" fmla="*/ 83 w 184"/>
                    <a:gd name="T19" fmla="*/ 181 h 184"/>
                    <a:gd name="T20" fmla="*/ 75 w 184"/>
                    <a:gd name="T21" fmla="*/ 184 h 184"/>
                    <a:gd name="T22" fmla="*/ 13 w 184"/>
                    <a:gd name="T23" fmla="*/ 110 h 184"/>
                    <a:gd name="T24" fmla="*/ 75 w 184"/>
                    <a:gd name="T25" fmla="*/ 172 h 184"/>
                    <a:gd name="T26" fmla="*/ 172 w 184"/>
                    <a:gd name="T27" fmla="*/ 75 h 184"/>
                    <a:gd name="T28" fmla="*/ 110 w 184"/>
                    <a:gd name="T29" fmla="*/ 13 h 184"/>
                    <a:gd name="T30" fmla="*/ 13 w 184"/>
                    <a:gd name="T31" fmla="*/ 11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4" h="184">
                      <a:moveTo>
                        <a:pt x="75" y="184"/>
                      </a:moveTo>
                      <a:cubicBezTo>
                        <a:pt x="72" y="184"/>
                        <a:pt x="69" y="183"/>
                        <a:pt x="67" y="181"/>
                      </a:cubicBezTo>
                      <a:cubicBezTo>
                        <a:pt x="4" y="118"/>
                        <a:pt x="4" y="118"/>
                        <a:pt x="4" y="118"/>
                      </a:cubicBezTo>
                      <a:cubicBezTo>
                        <a:pt x="0" y="114"/>
                        <a:pt x="0" y="106"/>
                        <a:pt x="4" y="102"/>
                      </a:cubicBezTo>
                      <a:cubicBezTo>
                        <a:pt x="102" y="4"/>
                        <a:pt x="102" y="4"/>
                        <a:pt x="102" y="4"/>
                      </a:cubicBezTo>
                      <a:cubicBezTo>
                        <a:pt x="107" y="0"/>
                        <a:pt x="114" y="0"/>
                        <a:pt x="118" y="4"/>
                      </a:cubicBezTo>
                      <a:cubicBezTo>
                        <a:pt x="181" y="67"/>
                        <a:pt x="181" y="67"/>
                        <a:pt x="181" y="67"/>
                      </a:cubicBezTo>
                      <a:cubicBezTo>
                        <a:pt x="183" y="69"/>
                        <a:pt x="184" y="72"/>
                        <a:pt x="184" y="75"/>
                      </a:cubicBezTo>
                      <a:cubicBezTo>
                        <a:pt x="184" y="78"/>
                        <a:pt x="183" y="81"/>
                        <a:pt x="181" y="83"/>
                      </a:cubicBezTo>
                      <a:cubicBezTo>
                        <a:pt x="83" y="181"/>
                        <a:pt x="83" y="181"/>
                        <a:pt x="83" y="181"/>
                      </a:cubicBezTo>
                      <a:cubicBezTo>
                        <a:pt x="81" y="183"/>
                        <a:pt x="78" y="184"/>
                        <a:pt x="75" y="184"/>
                      </a:cubicBezTo>
                      <a:close/>
                      <a:moveTo>
                        <a:pt x="13" y="110"/>
                      </a:moveTo>
                      <a:cubicBezTo>
                        <a:pt x="75" y="172"/>
                        <a:pt x="75" y="172"/>
                        <a:pt x="75" y="172"/>
                      </a:cubicBezTo>
                      <a:cubicBezTo>
                        <a:pt x="172" y="75"/>
                        <a:pt x="172" y="75"/>
                        <a:pt x="172" y="75"/>
                      </a:cubicBezTo>
                      <a:cubicBezTo>
                        <a:pt x="110" y="13"/>
                        <a:pt x="110" y="13"/>
                        <a:pt x="110" y="13"/>
                      </a:cubicBezTo>
                      <a:lnTo>
                        <a:pt x="13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3446">
                  <a:extLst>
                    <a:ext uri="{FF2B5EF4-FFF2-40B4-BE49-F238E27FC236}">
                      <a16:creationId xmlns:a16="http://schemas.microsoft.com/office/drawing/2014/main" id="{62468258-D32A-46CE-BE86-07ACC9F52C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3075" y="3481388"/>
                  <a:ext cx="57150" cy="58738"/>
                </a:xfrm>
                <a:custGeom>
                  <a:avLst/>
                  <a:gdLst>
                    <a:gd name="T0" fmla="*/ 26 w 36"/>
                    <a:gd name="T1" fmla="*/ 37 h 37"/>
                    <a:gd name="T2" fmla="*/ 0 w 36"/>
                    <a:gd name="T3" fmla="*/ 9 h 37"/>
                    <a:gd name="T4" fmla="*/ 9 w 36"/>
                    <a:gd name="T5" fmla="*/ 0 h 37"/>
                    <a:gd name="T6" fmla="*/ 36 w 36"/>
                    <a:gd name="T7" fmla="*/ 27 h 37"/>
                    <a:gd name="T8" fmla="*/ 26 w 36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26" y="37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36" y="27"/>
                      </a:lnTo>
                      <a:lnTo>
                        <a:pt x="26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3447">
                  <a:extLst>
                    <a:ext uri="{FF2B5EF4-FFF2-40B4-BE49-F238E27FC236}">
                      <a16:creationId xmlns:a16="http://schemas.microsoft.com/office/drawing/2014/main" id="{F33E1845-D6D7-404A-AE66-4983B6B28E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62863" y="3049588"/>
                  <a:ext cx="312738" cy="314325"/>
                </a:xfrm>
                <a:custGeom>
                  <a:avLst/>
                  <a:gdLst>
                    <a:gd name="T0" fmla="*/ 75 w 184"/>
                    <a:gd name="T1" fmla="*/ 184 h 184"/>
                    <a:gd name="T2" fmla="*/ 67 w 184"/>
                    <a:gd name="T3" fmla="*/ 181 h 184"/>
                    <a:gd name="T4" fmla="*/ 4 w 184"/>
                    <a:gd name="T5" fmla="*/ 118 h 184"/>
                    <a:gd name="T6" fmla="*/ 5 w 184"/>
                    <a:gd name="T7" fmla="*/ 102 h 184"/>
                    <a:gd name="T8" fmla="*/ 102 w 184"/>
                    <a:gd name="T9" fmla="*/ 4 h 184"/>
                    <a:gd name="T10" fmla="*/ 118 w 184"/>
                    <a:gd name="T11" fmla="*/ 4 h 184"/>
                    <a:gd name="T12" fmla="*/ 181 w 184"/>
                    <a:gd name="T13" fmla="*/ 67 h 184"/>
                    <a:gd name="T14" fmla="*/ 184 w 184"/>
                    <a:gd name="T15" fmla="*/ 75 h 184"/>
                    <a:gd name="T16" fmla="*/ 181 w 184"/>
                    <a:gd name="T17" fmla="*/ 83 h 184"/>
                    <a:gd name="T18" fmla="*/ 83 w 184"/>
                    <a:gd name="T19" fmla="*/ 181 h 184"/>
                    <a:gd name="T20" fmla="*/ 75 w 184"/>
                    <a:gd name="T21" fmla="*/ 184 h 184"/>
                    <a:gd name="T22" fmla="*/ 13 w 184"/>
                    <a:gd name="T23" fmla="*/ 110 h 184"/>
                    <a:gd name="T24" fmla="*/ 75 w 184"/>
                    <a:gd name="T25" fmla="*/ 172 h 184"/>
                    <a:gd name="T26" fmla="*/ 172 w 184"/>
                    <a:gd name="T27" fmla="*/ 75 h 184"/>
                    <a:gd name="T28" fmla="*/ 110 w 184"/>
                    <a:gd name="T29" fmla="*/ 13 h 184"/>
                    <a:gd name="T30" fmla="*/ 13 w 184"/>
                    <a:gd name="T31" fmla="*/ 11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4" h="184">
                      <a:moveTo>
                        <a:pt x="75" y="184"/>
                      </a:moveTo>
                      <a:cubicBezTo>
                        <a:pt x="72" y="184"/>
                        <a:pt x="69" y="183"/>
                        <a:pt x="67" y="181"/>
                      </a:cubicBezTo>
                      <a:cubicBezTo>
                        <a:pt x="4" y="118"/>
                        <a:pt x="4" y="118"/>
                        <a:pt x="4" y="118"/>
                      </a:cubicBezTo>
                      <a:cubicBezTo>
                        <a:pt x="0" y="114"/>
                        <a:pt x="0" y="107"/>
                        <a:pt x="5" y="102"/>
                      </a:cubicBezTo>
                      <a:cubicBezTo>
                        <a:pt x="102" y="4"/>
                        <a:pt x="102" y="4"/>
                        <a:pt x="102" y="4"/>
                      </a:cubicBezTo>
                      <a:cubicBezTo>
                        <a:pt x="107" y="0"/>
                        <a:pt x="114" y="0"/>
                        <a:pt x="118" y="4"/>
                      </a:cubicBezTo>
                      <a:cubicBezTo>
                        <a:pt x="181" y="67"/>
                        <a:pt x="181" y="67"/>
                        <a:pt x="181" y="67"/>
                      </a:cubicBezTo>
                      <a:cubicBezTo>
                        <a:pt x="183" y="69"/>
                        <a:pt x="184" y="72"/>
                        <a:pt x="184" y="75"/>
                      </a:cubicBezTo>
                      <a:cubicBezTo>
                        <a:pt x="184" y="78"/>
                        <a:pt x="183" y="81"/>
                        <a:pt x="181" y="83"/>
                      </a:cubicBezTo>
                      <a:cubicBezTo>
                        <a:pt x="83" y="181"/>
                        <a:pt x="83" y="181"/>
                        <a:pt x="83" y="181"/>
                      </a:cubicBezTo>
                      <a:cubicBezTo>
                        <a:pt x="81" y="183"/>
                        <a:pt x="78" y="184"/>
                        <a:pt x="75" y="184"/>
                      </a:cubicBezTo>
                      <a:close/>
                      <a:moveTo>
                        <a:pt x="13" y="110"/>
                      </a:moveTo>
                      <a:cubicBezTo>
                        <a:pt x="75" y="172"/>
                        <a:pt x="75" y="172"/>
                        <a:pt x="75" y="172"/>
                      </a:cubicBezTo>
                      <a:cubicBezTo>
                        <a:pt x="172" y="75"/>
                        <a:pt x="172" y="75"/>
                        <a:pt x="172" y="75"/>
                      </a:cubicBezTo>
                      <a:cubicBezTo>
                        <a:pt x="110" y="13"/>
                        <a:pt x="110" y="13"/>
                        <a:pt x="110" y="13"/>
                      </a:cubicBezTo>
                      <a:lnTo>
                        <a:pt x="13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3448">
                  <a:extLst>
                    <a:ext uri="{FF2B5EF4-FFF2-40B4-BE49-F238E27FC236}">
                      <a16:creationId xmlns:a16="http://schemas.microsoft.com/office/drawing/2014/main" id="{F84E940C-428C-420D-AF27-17F5B590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2413" y="3259138"/>
                  <a:ext cx="57150" cy="58738"/>
                </a:xfrm>
                <a:custGeom>
                  <a:avLst/>
                  <a:gdLst>
                    <a:gd name="T0" fmla="*/ 27 w 36"/>
                    <a:gd name="T1" fmla="*/ 37 h 37"/>
                    <a:gd name="T2" fmla="*/ 0 w 36"/>
                    <a:gd name="T3" fmla="*/ 10 h 37"/>
                    <a:gd name="T4" fmla="*/ 9 w 36"/>
                    <a:gd name="T5" fmla="*/ 0 h 37"/>
                    <a:gd name="T6" fmla="*/ 36 w 36"/>
                    <a:gd name="T7" fmla="*/ 27 h 37"/>
                    <a:gd name="T8" fmla="*/ 27 w 36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27" y="37"/>
                      </a:moveTo>
                      <a:lnTo>
                        <a:pt x="0" y="10"/>
                      </a:lnTo>
                      <a:lnTo>
                        <a:pt x="9" y="0"/>
                      </a:lnTo>
                      <a:lnTo>
                        <a:pt x="36" y="27"/>
                      </a:lnTo>
                      <a:lnTo>
                        <a:pt x="27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3449">
                  <a:extLst>
                    <a:ext uri="{FF2B5EF4-FFF2-40B4-BE49-F238E27FC236}">
                      <a16:creationId xmlns:a16="http://schemas.microsoft.com/office/drawing/2014/main" id="{2F51E5AC-65FE-4D98-B532-CFE75324CD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6513" y="3475038"/>
                  <a:ext cx="279400" cy="280988"/>
                </a:xfrm>
                <a:custGeom>
                  <a:avLst/>
                  <a:gdLst>
                    <a:gd name="T0" fmla="*/ 156 w 164"/>
                    <a:gd name="T1" fmla="*/ 164 h 164"/>
                    <a:gd name="T2" fmla="*/ 152 w 164"/>
                    <a:gd name="T3" fmla="*/ 162 h 164"/>
                    <a:gd name="T4" fmla="*/ 2 w 164"/>
                    <a:gd name="T5" fmla="*/ 12 h 164"/>
                    <a:gd name="T6" fmla="*/ 0 w 164"/>
                    <a:gd name="T7" fmla="*/ 5 h 164"/>
                    <a:gd name="T8" fmla="*/ 6 w 164"/>
                    <a:gd name="T9" fmla="*/ 2 h 164"/>
                    <a:gd name="T10" fmla="*/ 118 w 164"/>
                    <a:gd name="T11" fmla="*/ 46 h 164"/>
                    <a:gd name="T12" fmla="*/ 162 w 164"/>
                    <a:gd name="T13" fmla="*/ 158 h 164"/>
                    <a:gd name="T14" fmla="*/ 159 w 164"/>
                    <a:gd name="T15" fmla="*/ 164 h 164"/>
                    <a:gd name="T16" fmla="*/ 156 w 164"/>
                    <a:gd name="T17" fmla="*/ 164 h 164"/>
                    <a:gd name="T18" fmla="*/ 21 w 164"/>
                    <a:gd name="T19" fmla="*/ 14 h 164"/>
                    <a:gd name="T20" fmla="*/ 150 w 164"/>
                    <a:gd name="T21" fmla="*/ 143 h 164"/>
                    <a:gd name="T22" fmla="*/ 110 w 164"/>
                    <a:gd name="T23" fmla="*/ 54 h 164"/>
                    <a:gd name="T24" fmla="*/ 21 w 164"/>
                    <a:gd name="T25" fmla="*/ 1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4" h="164">
                      <a:moveTo>
                        <a:pt x="156" y="164"/>
                      </a:moveTo>
                      <a:cubicBezTo>
                        <a:pt x="155" y="164"/>
                        <a:pt x="153" y="163"/>
                        <a:pt x="152" y="16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0"/>
                        <a:pt x="0" y="8"/>
                        <a:pt x="0" y="5"/>
                      </a:cubicBezTo>
                      <a:cubicBezTo>
                        <a:pt x="1" y="3"/>
                        <a:pt x="3" y="2"/>
                        <a:pt x="6" y="2"/>
                      </a:cubicBezTo>
                      <a:cubicBezTo>
                        <a:pt x="48" y="0"/>
                        <a:pt x="89" y="16"/>
                        <a:pt x="118" y="46"/>
                      </a:cubicBezTo>
                      <a:cubicBezTo>
                        <a:pt x="148" y="75"/>
                        <a:pt x="164" y="116"/>
                        <a:pt x="162" y="158"/>
                      </a:cubicBezTo>
                      <a:cubicBezTo>
                        <a:pt x="162" y="161"/>
                        <a:pt x="161" y="163"/>
                        <a:pt x="159" y="164"/>
                      </a:cubicBezTo>
                      <a:cubicBezTo>
                        <a:pt x="158" y="164"/>
                        <a:pt x="157" y="164"/>
                        <a:pt x="156" y="164"/>
                      </a:cubicBezTo>
                      <a:close/>
                      <a:moveTo>
                        <a:pt x="21" y="14"/>
                      </a:moveTo>
                      <a:cubicBezTo>
                        <a:pt x="150" y="143"/>
                        <a:pt x="150" y="143"/>
                        <a:pt x="150" y="143"/>
                      </a:cubicBezTo>
                      <a:cubicBezTo>
                        <a:pt x="148" y="110"/>
                        <a:pt x="134" y="78"/>
                        <a:pt x="110" y="54"/>
                      </a:cubicBezTo>
                      <a:cubicBezTo>
                        <a:pt x="86" y="30"/>
                        <a:pt x="54" y="16"/>
                        <a:pt x="2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3450">
                  <a:extLst>
                    <a:ext uri="{FF2B5EF4-FFF2-40B4-BE49-F238E27FC236}">
                      <a16:creationId xmlns:a16="http://schemas.microsoft.com/office/drawing/2014/main" id="{AD1843FE-B0B9-4DBE-93F1-790E19CB8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3838" y="3517900"/>
                  <a:ext cx="50800" cy="49213"/>
                </a:xfrm>
                <a:custGeom>
                  <a:avLst/>
                  <a:gdLst>
                    <a:gd name="T0" fmla="*/ 9 w 32"/>
                    <a:gd name="T1" fmla="*/ 31 h 31"/>
                    <a:gd name="T2" fmla="*/ 0 w 32"/>
                    <a:gd name="T3" fmla="*/ 23 h 31"/>
                    <a:gd name="T4" fmla="*/ 23 w 32"/>
                    <a:gd name="T5" fmla="*/ 0 h 31"/>
                    <a:gd name="T6" fmla="*/ 32 w 32"/>
                    <a:gd name="T7" fmla="*/ 9 h 31"/>
                    <a:gd name="T8" fmla="*/ 9 w 32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1">
                      <a:moveTo>
                        <a:pt x="9" y="31"/>
                      </a:moveTo>
                      <a:lnTo>
                        <a:pt x="0" y="23"/>
                      </a:lnTo>
                      <a:lnTo>
                        <a:pt x="23" y="0"/>
                      </a:lnTo>
                      <a:lnTo>
                        <a:pt x="32" y="9"/>
                      </a:lnTo>
                      <a:lnTo>
                        <a:pt x="9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2A010F5-1B02-40E4-B85B-28B1C1D66E6F}"/>
                </a:ext>
              </a:extLst>
            </p:cNvPr>
            <p:cNvGrpSpPr/>
            <p:nvPr/>
          </p:nvGrpSpPr>
          <p:grpSpPr>
            <a:xfrm>
              <a:off x="9806831" y="2804519"/>
              <a:ext cx="1841800" cy="1269826"/>
              <a:chOff x="9324238" y="2804519"/>
              <a:chExt cx="1841800" cy="126982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A7D47D1-9B26-48E5-864F-62D48E8ACC19}"/>
                  </a:ext>
                </a:extLst>
              </p:cNvPr>
              <p:cNvSpPr/>
              <p:nvPr/>
            </p:nvSpPr>
            <p:spPr>
              <a:xfrm>
                <a:off x="9507514" y="2979326"/>
                <a:ext cx="1658524" cy="379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输入标题</a:t>
                </a:r>
                <a:endParaRPr lang="zh-CN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42D26B84-0B44-4D11-9CA5-ADA8105B6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70240" y="3577213"/>
                <a:ext cx="0" cy="497132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Oval 25">
                <a:extLst>
                  <a:ext uri="{FF2B5EF4-FFF2-40B4-BE49-F238E27FC236}">
                    <a16:creationId xmlns:a16="http://schemas.microsoft.com/office/drawing/2014/main" id="{1F79FE0D-B5FC-4C70-A057-21A200B7C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4238" y="2804519"/>
                <a:ext cx="690273" cy="6920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B409E961-48F4-4316-820F-8AB84816A8AA}"/>
                  </a:ext>
                </a:extLst>
              </p:cNvPr>
              <p:cNvGrpSpPr/>
              <p:nvPr/>
            </p:nvGrpSpPr>
            <p:grpSpPr>
              <a:xfrm>
                <a:off x="9463652" y="2953187"/>
                <a:ext cx="411444" cy="391994"/>
                <a:chOff x="11320463" y="3016250"/>
                <a:chExt cx="873125" cy="831850"/>
              </a:xfrm>
              <a:solidFill>
                <a:schemeClr val="bg1"/>
              </a:solidFill>
              <a:effectLst/>
            </p:grpSpPr>
            <p:sp>
              <p:nvSpPr>
                <p:cNvPr id="30" name="Freeform 3451">
                  <a:extLst>
                    <a:ext uri="{FF2B5EF4-FFF2-40B4-BE49-F238E27FC236}">
                      <a16:creationId xmlns:a16="http://schemas.microsoft.com/office/drawing/2014/main" id="{58BD61BA-1019-4F85-BEC2-8B2475901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0463" y="3529013"/>
                  <a:ext cx="873125" cy="255588"/>
                </a:xfrm>
                <a:custGeom>
                  <a:avLst/>
                  <a:gdLst>
                    <a:gd name="T0" fmla="*/ 508 w 514"/>
                    <a:gd name="T1" fmla="*/ 150 h 150"/>
                    <a:gd name="T2" fmla="*/ 419 w 514"/>
                    <a:gd name="T3" fmla="*/ 150 h 150"/>
                    <a:gd name="T4" fmla="*/ 413 w 514"/>
                    <a:gd name="T5" fmla="*/ 144 h 150"/>
                    <a:gd name="T6" fmla="*/ 419 w 514"/>
                    <a:gd name="T7" fmla="*/ 138 h 150"/>
                    <a:gd name="T8" fmla="*/ 502 w 514"/>
                    <a:gd name="T9" fmla="*/ 138 h 150"/>
                    <a:gd name="T10" fmla="*/ 502 w 514"/>
                    <a:gd name="T11" fmla="*/ 40 h 150"/>
                    <a:gd name="T12" fmla="*/ 475 w 514"/>
                    <a:gd name="T13" fmla="*/ 12 h 150"/>
                    <a:gd name="T14" fmla="*/ 39 w 514"/>
                    <a:gd name="T15" fmla="*/ 12 h 150"/>
                    <a:gd name="T16" fmla="*/ 12 w 514"/>
                    <a:gd name="T17" fmla="*/ 40 h 150"/>
                    <a:gd name="T18" fmla="*/ 12 w 514"/>
                    <a:gd name="T19" fmla="*/ 144 h 150"/>
                    <a:gd name="T20" fmla="*/ 6 w 514"/>
                    <a:gd name="T21" fmla="*/ 150 h 150"/>
                    <a:gd name="T22" fmla="*/ 0 w 514"/>
                    <a:gd name="T23" fmla="*/ 144 h 150"/>
                    <a:gd name="T24" fmla="*/ 0 w 514"/>
                    <a:gd name="T25" fmla="*/ 40 h 150"/>
                    <a:gd name="T26" fmla="*/ 39 w 514"/>
                    <a:gd name="T27" fmla="*/ 0 h 150"/>
                    <a:gd name="T28" fmla="*/ 475 w 514"/>
                    <a:gd name="T29" fmla="*/ 0 h 150"/>
                    <a:gd name="T30" fmla="*/ 514 w 514"/>
                    <a:gd name="T31" fmla="*/ 40 h 150"/>
                    <a:gd name="T32" fmla="*/ 514 w 514"/>
                    <a:gd name="T33" fmla="*/ 144 h 150"/>
                    <a:gd name="T34" fmla="*/ 508 w 514"/>
                    <a:gd name="T3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14" h="150">
                      <a:moveTo>
                        <a:pt x="508" y="150"/>
                      </a:moveTo>
                      <a:cubicBezTo>
                        <a:pt x="419" y="150"/>
                        <a:pt x="419" y="150"/>
                        <a:pt x="419" y="150"/>
                      </a:cubicBezTo>
                      <a:cubicBezTo>
                        <a:pt x="416" y="150"/>
                        <a:pt x="413" y="147"/>
                        <a:pt x="413" y="144"/>
                      </a:cubicBezTo>
                      <a:cubicBezTo>
                        <a:pt x="413" y="141"/>
                        <a:pt x="416" y="138"/>
                        <a:pt x="419" y="138"/>
                      </a:cubicBezTo>
                      <a:cubicBezTo>
                        <a:pt x="502" y="138"/>
                        <a:pt x="502" y="138"/>
                        <a:pt x="502" y="138"/>
                      </a:cubicBezTo>
                      <a:cubicBezTo>
                        <a:pt x="502" y="40"/>
                        <a:pt x="502" y="40"/>
                        <a:pt x="502" y="40"/>
                      </a:cubicBezTo>
                      <a:cubicBezTo>
                        <a:pt x="502" y="25"/>
                        <a:pt x="490" y="12"/>
                        <a:pt x="475" y="12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24" y="12"/>
                        <a:pt x="12" y="25"/>
                        <a:pt x="12" y="40"/>
                      </a:cubicBezTo>
                      <a:cubicBezTo>
                        <a:pt x="12" y="144"/>
                        <a:pt x="12" y="144"/>
                        <a:pt x="12" y="144"/>
                      </a:cubicBezTo>
                      <a:cubicBezTo>
                        <a:pt x="12" y="147"/>
                        <a:pt x="9" y="150"/>
                        <a:pt x="6" y="150"/>
                      </a:cubicBezTo>
                      <a:cubicBezTo>
                        <a:pt x="2" y="150"/>
                        <a:pt x="0" y="147"/>
                        <a:pt x="0" y="14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18"/>
                        <a:pt x="17" y="0"/>
                        <a:pt x="39" y="0"/>
                      </a:cubicBezTo>
                      <a:cubicBezTo>
                        <a:pt x="475" y="0"/>
                        <a:pt x="475" y="0"/>
                        <a:pt x="475" y="0"/>
                      </a:cubicBezTo>
                      <a:cubicBezTo>
                        <a:pt x="497" y="0"/>
                        <a:pt x="514" y="18"/>
                        <a:pt x="514" y="40"/>
                      </a:cubicBezTo>
                      <a:cubicBezTo>
                        <a:pt x="514" y="144"/>
                        <a:pt x="514" y="144"/>
                        <a:pt x="514" y="144"/>
                      </a:cubicBezTo>
                      <a:cubicBezTo>
                        <a:pt x="514" y="147"/>
                        <a:pt x="512" y="150"/>
                        <a:pt x="508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3452">
                  <a:extLst>
                    <a:ext uri="{FF2B5EF4-FFF2-40B4-BE49-F238E27FC236}">
                      <a16:creationId xmlns:a16="http://schemas.microsoft.com/office/drawing/2014/main" id="{CE430261-7759-49F2-B7B8-91641BCCBA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483975" y="3016250"/>
                  <a:ext cx="544513" cy="531813"/>
                </a:xfrm>
                <a:custGeom>
                  <a:avLst/>
                  <a:gdLst>
                    <a:gd name="T0" fmla="*/ 314 w 320"/>
                    <a:gd name="T1" fmla="*/ 311 h 311"/>
                    <a:gd name="T2" fmla="*/ 6 w 320"/>
                    <a:gd name="T3" fmla="*/ 311 h 311"/>
                    <a:gd name="T4" fmla="*/ 0 w 320"/>
                    <a:gd name="T5" fmla="*/ 305 h 311"/>
                    <a:gd name="T6" fmla="*/ 0 w 320"/>
                    <a:gd name="T7" fmla="*/ 6 h 311"/>
                    <a:gd name="T8" fmla="*/ 6 w 320"/>
                    <a:gd name="T9" fmla="*/ 0 h 311"/>
                    <a:gd name="T10" fmla="*/ 229 w 320"/>
                    <a:gd name="T11" fmla="*/ 0 h 311"/>
                    <a:gd name="T12" fmla="*/ 233 w 320"/>
                    <a:gd name="T13" fmla="*/ 2 h 311"/>
                    <a:gd name="T14" fmla="*/ 318 w 320"/>
                    <a:gd name="T15" fmla="*/ 87 h 311"/>
                    <a:gd name="T16" fmla="*/ 320 w 320"/>
                    <a:gd name="T17" fmla="*/ 91 h 311"/>
                    <a:gd name="T18" fmla="*/ 320 w 320"/>
                    <a:gd name="T19" fmla="*/ 305 h 311"/>
                    <a:gd name="T20" fmla="*/ 314 w 320"/>
                    <a:gd name="T21" fmla="*/ 311 h 311"/>
                    <a:gd name="T22" fmla="*/ 12 w 320"/>
                    <a:gd name="T23" fmla="*/ 299 h 311"/>
                    <a:gd name="T24" fmla="*/ 308 w 320"/>
                    <a:gd name="T25" fmla="*/ 299 h 311"/>
                    <a:gd name="T26" fmla="*/ 308 w 320"/>
                    <a:gd name="T27" fmla="*/ 94 h 311"/>
                    <a:gd name="T28" fmla="*/ 226 w 320"/>
                    <a:gd name="T29" fmla="*/ 12 h 311"/>
                    <a:gd name="T30" fmla="*/ 12 w 320"/>
                    <a:gd name="T31" fmla="*/ 12 h 311"/>
                    <a:gd name="T32" fmla="*/ 12 w 320"/>
                    <a:gd name="T33" fmla="*/ 299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0" h="311">
                      <a:moveTo>
                        <a:pt x="314" y="311"/>
                      </a:moveTo>
                      <a:cubicBezTo>
                        <a:pt x="6" y="311"/>
                        <a:pt x="6" y="311"/>
                        <a:pt x="6" y="311"/>
                      </a:cubicBezTo>
                      <a:cubicBezTo>
                        <a:pt x="3" y="311"/>
                        <a:pt x="0" y="309"/>
                        <a:pt x="0" y="30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230" y="0"/>
                        <a:pt x="232" y="1"/>
                        <a:pt x="233" y="2"/>
                      </a:cubicBezTo>
                      <a:cubicBezTo>
                        <a:pt x="318" y="87"/>
                        <a:pt x="318" y="87"/>
                        <a:pt x="318" y="87"/>
                      </a:cubicBezTo>
                      <a:cubicBezTo>
                        <a:pt x="319" y="88"/>
                        <a:pt x="320" y="90"/>
                        <a:pt x="320" y="91"/>
                      </a:cubicBezTo>
                      <a:cubicBezTo>
                        <a:pt x="320" y="305"/>
                        <a:pt x="320" y="305"/>
                        <a:pt x="320" y="305"/>
                      </a:cubicBezTo>
                      <a:cubicBezTo>
                        <a:pt x="320" y="309"/>
                        <a:pt x="317" y="311"/>
                        <a:pt x="314" y="311"/>
                      </a:cubicBezTo>
                      <a:close/>
                      <a:moveTo>
                        <a:pt x="12" y="299"/>
                      </a:moveTo>
                      <a:cubicBezTo>
                        <a:pt x="308" y="299"/>
                        <a:pt x="308" y="299"/>
                        <a:pt x="308" y="299"/>
                      </a:cubicBezTo>
                      <a:cubicBezTo>
                        <a:pt x="308" y="94"/>
                        <a:pt x="308" y="94"/>
                        <a:pt x="308" y="94"/>
                      </a:cubicBezTo>
                      <a:cubicBezTo>
                        <a:pt x="226" y="12"/>
                        <a:pt x="226" y="12"/>
                        <a:pt x="22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3453">
                  <a:extLst>
                    <a:ext uri="{FF2B5EF4-FFF2-40B4-BE49-F238E27FC236}">
                      <a16:creationId xmlns:a16="http://schemas.microsoft.com/office/drawing/2014/main" id="{05461F3D-29EA-428E-919B-DF7E590D53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4625" y="3273425"/>
                  <a:ext cx="303213" cy="20638"/>
                </a:xfrm>
                <a:custGeom>
                  <a:avLst/>
                  <a:gdLst>
                    <a:gd name="T0" fmla="*/ 172 w 178"/>
                    <a:gd name="T1" fmla="*/ 12 h 12"/>
                    <a:gd name="T2" fmla="*/ 6 w 178"/>
                    <a:gd name="T3" fmla="*/ 12 h 12"/>
                    <a:gd name="T4" fmla="*/ 0 w 178"/>
                    <a:gd name="T5" fmla="*/ 6 h 12"/>
                    <a:gd name="T6" fmla="*/ 6 w 178"/>
                    <a:gd name="T7" fmla="*/ 0 h 12"/>
                    <a:gd name="T8" fmla="*/ 172 w 178"/>
                    <a:gd name="T9" fmla="*/ 0 h 12"/>
                    <a:gd name="T10" fmla="*/ 178 w 178"/>
                    <a:gd name="T11" fmla="*/ 6 h 12"/>
                    <a:gd name="T12" fmla="*/ 172 w 17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2">
                      <a:moveTo>
                        <a:pt x="17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5" y="0"/>
                        <a:pt x="178" y="3"/>
                        <a:pt x="178" y="6"/>
                      </a:cubicBezTo>
                      <a:cubicBezTo>
                        <a:pt x="178" y="9"/>
                        <a:pt x="175" y="12"/>
                        <a:pt x="17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3454">
                  <a:extLst>
                    <a:ext uri="{FF2B5EF4-FFF2-40B4-BE49-F238E27FC236}">
                      <a16:creationId xmlns:a16="http://schemas.microsoft.com/office/drawing/2014/main" id="{85C68C93-E8A5-4F93-836F-9614020CAE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1450" y="3351213"/>
                  <a:ext cx="303213" cy="19050"/>
                </a:xfrm>
                <a:custGeom>
                  <a:avLst/>
                  <a:gdLst>
                    <a:gd name="T0" fmla="*/ 172 w 178"/>
                    <a:gd name="T1" fmla="*/ 12 h 12"/>
                    <a:gd name="T2" fmla="*/ 6 w 178"/>
                    <a:gd name="T3" fmla="*/ 12 h 12"/>
                    <a:gd name="T4" fmla="*/ 0 w 178"/>
                    <a:gd name="T5" fmla="*/ 6 h 12"/>
                    <a:gd name="T6" fmla="*/ 6 w 178"/>
                    <a:gd name="T7" fmla="*/ 0 h 12"/>
                    <a:gd name="T8" fmla="*/ 172 w 178"/>
                    <a:gd name="T9" fmla="*/ 0 h 12"/>
                    <a:gd name="T10" fmla="*/ 178 w 178"/>
                    <a:gd name="T11" fmla="*/ 6 h 12"/>
                    <a:gd name="T12" fmla="*/ 172 w 17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2">
                      <a:moveTo>
                        <a:pt x="17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6" y="0"/>
                        <a:pt x="178" y="3"/>
                        <a:pt x="178" y="6"/>
                      </a:cubicBezTo>
                      <a:cubicBezTo>
                        <a:pt x="178" y="10"/>
                        <a:pt x="176" y="12"/>
                        <a:pt x="17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3455">
                  <a:extLst>
                    <a:ext uri="{FF2B5EF4-FFF2-40B4-BE49-F238E27FC236}">
                      <a16:creationId xmlns:a16="http://schemas.microsoft.com/office/drawing/2014/main" id="{91A3939A-65EB-4C26-82C2-EA93CB5F17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7800" y="3195638"/>
                  <a:ext cx="301625" cy="19050"/>
                </a:xfrm>
                <a:custGeom>
                  <a:avLst/>
                  <a:gdLst>
                    <a:gd name="T0" fmla="*/ 172 w 178"/>
                    <a:gd name="T1" fmla="*/ 12 h 12"/>
                    <a:gd name="T2" fmla="*/ 6 w 178"/>
                    <a:gd name="T3" fmla="*/ 12 h 12"/>
                    <a:gd name="T4" fmla="*/ 0 w 178"/>
                    <a:gd name="T5" fmla="*/ 6 h 12"/>
                    <a:gd name="T6" fmla="*/ 6 w 178"/>
                    <a:gd name="T7" fmla="*/ 0 h 12"/>
                    <a:gd name="T8" fmla="*/ 172 w 178"/>
                    <a:gd name="T9" fmla="*/ 0 h 12"/>
                    <a:gd name="T10" fmla="*/ 178 w 178"/>
                    <a:gd name="T11" fmla="*/ 6 h 12"/>
                    <a:gd name="T12" fmla="*/ 172 w 17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2">
                      <a:moveTo>
                        <a:pt x="17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5" y="0"/>
                        <a:pt x="178" y="3"/>
                        <a:pt x="178" y="6"/>
                      </a:cubicBezTo>
                      <a:cubicBezTo>
                        <a:pt x="178" y="10"/>
                        <a:pt x="175" y="12"/>
                        <a:pt x="17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3456">
                  <a:extLst>
                    <a:ext uri="{FF2B5EF4-FFF2-40B4-BE49-F238E27FC236}">
                      <a16:creationId xmlns:a16="http://schemas.microsoft.com/office/drawing/2014/main" id="{88E9B536-FB7B-47C8-9FB8-2188C60021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90325" y="3668713"/>
                  <a:ext cx="533400" cy="20638"/>
                </a:xfrm>
                <a:custGeom>
                  <a:avLst/>
                  <a:gdLst>
                    <a:gd name="T0" fmla="*/ 308 w 314"/>
                    <a:gd name="T1" fmla="*/ 12 h 12"/>
                    <a:gd name="T2" fmla="*/ 6 w 314"/>
                    <a:gd name="T3" fmla="*/ 12 h 12"/>
                    <a:gd name="T4" fmla="*/ 0 w 314"/>
                    <a:gd name="T5" fmla="*/ 6 h 12"/>
                    <a:gd name="T6" fmla="*/ 6 w 314"/>
                    <a:gd name="T7" fmla="*/ 0 h 12"/>
                    <a:gd name="T8" fmla="*/ 308 w 314"/>
                    <a:gd name="T9" fmla="*/ 0 h 12"/>
                    <a:gd name="T10" fmla="*/ 314 w 314"/>
                    <a:gd name="T11" fmla="*/ 6 h 12"/>
                    <a:gd name="T12" fmla="*/ 308 w 31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12">
                      <a:moveTo>
                        <a:pt x="30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08" y="0"/>
                        <a:pt x="308" y="0"/>
                        <a:pt x="308" y="0"/>
                      </a:cubicBezTo>
                      <a:cubicBezTo>
                        <a:pt x="311" y="0"/>
                        <a:pt x="314" y="3"/>
                        <a:pt x="314" y="6"/>
                      </a:cubicBezTo>
                      <a:cubicBezTo>
                        <a:pt x="314" y="10"/>
                        <a:pt x="311" y="12"/>
                        <a:pt x="30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3457">
                  <a:extLst>
                    <a:ext uri="{FF2B5EF4-FFF2-40B4-BE49-F238E27FC236}">
                      <a16:creationId xmlns:a16="http://schemas.microsoft.com/office/drawing/2014/main" id="{46230F38-0240-4073-B83A-B039925989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2700" y="3730625"/>
                  <a:ext cx="630238" cy="117475"/>
                </a:xfrm>
                <a:custGeom>
                  <a:avLst/>
                  <a:gdLst>
                    <a:gd name="T0" fmla="*/ 365 w 371"/>
                    <a:gd name="T1" fmla="*/ 69 h 69"/>
                    <a:gd name="T2" fmla="*/ 6 w 371"/>
                    <a:gd name="T3" fmla="*/ 69 h 69"/>
                    <a:gd name="T4" fmla="*/ 1 w 371"/>
                    <a:gd name="T5" fmla="*/ 66 h 69"/>
                    <a:gd name="T6" fmla="*/ 1 w 371"/>
                    <a:gd name="T7" fmla="*/ 60 h 69"/>
                    <a:gd name="T8" fmla="*/ 29 w 371"/>
                    <a:gd name="T9" fmla="*/ 4 h 69"/>
                    <a:gd name="T10" fmla="*/ 37 w 371"/>
                    <a:gd name="T11" fmla="*/ 2 h 69"/>
                    <a:gd name="T12" fmla="*/ 40 w 371"/>
                    <a:gd name="T13" fmla="*/ 10 h 69"/>
                    <a:gd name="T14" fmla="*/ 16 w 371"/>
                    <a:gd name="T15" fmla="*/ 57 h 69"/>
                    <a:gd name="T16" fmla="*/ 355 w 371"/>
                    <a:gd name="T17" fmla="*/ 57 h 69"/>
                    <a:gd name="T18" fmla="*/ 330 w 371"/>
                    <a:gd name="T19" fmla="*/ 10 h 69"/>
                    <a:gd name="T20" fmla="*/ 333 w 371"/>
                    <a:gd name="T21" fmla="*/ 2 h 69"/>
                    <a:gd name="T22" fmla="*/ 341 w 371"/>
                    <a:gd name="T23" fmla="*/ 4 h 69"/>
                    <a:gd name="T24" fmla="*/ 370 w 371"/>
                    <a:gd name="T25" fmla="*/ 60 h 69"/>
                    <a:gd name="T26" fmla="*/ 370 w 371"/>
                    <a:gd name="T27" fmla="*/ 66 h 69"/>
                    <a:gd name="T28" fmla="*/ 365 w 371"/>
                    <a:gd name="T2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1" h="69">
                      <a:moveTo>
                        <a:pt x="365" y="69"/>
                      </a:moveTo>
                      <a:cubicBezTo>
                        <a:pt x="6" y="69"/>
                        <a:pt x="6" y="69"/>
                        <a:pt x="6" y="69"/>
                      </a:cubicBezTo>
                      <a:cubicBezTo>
                        <a:pt x="4" y="69"/>
                        <a:pt x="2" y="68"/>
                        <a:pt x="1" y="66"/>
                      </a:cubicBezTo>
                      <a:cubicBezTo>
                        <a:pt x="0" y="64"/>
                        <a:pt x="0" y="62"/>
                        <a:pt x="1" y="60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30" y="1"/>
                        <a:pt x="34" y="0"/>
                        <a:pt x="37" y="2"/>
                      </a:cubicBezTo>
                      <a:cubicBezTo>
                        <a:pt x="40" y="3"/>
                        <a:pt x="41" y="7"/>
                        <a:pt x="40" y="10"/>
                      </a:cubicBezTo>
                      <a:cubicBezTo>
                        <a:pt x="16" y="57"/>
                        <a:pt x="16" y="57"/>
                        <a:pt x="16" y="57"/>
                      </a:cubicBezTo>
                      <a:cubicBezTo>
                        <a:pt x="355" y="57"/>
                        <a:pt x="355" y="57"/>
                        <a:pt x="355" y="57"/>
                      </a:cubicBezTo>
                      <a:cubicBezTo>
                        <a:pt x="330" y="10"/>
                        <a:pt x="330" y="10"/>
                        <a:pt x="330" y="10"/>
                      </a:cubicBezTo>
                      <a:cubicBezTo>
                        <a:pt x="329" y="7"/>
                        <a:pt x="330" y="3"/>
                        <a:pt x="333" y="2"/>
                      </a:cubicBezTo>
                      <a:cubicBezTo>
                        <a:pt x="336" y="0"/>
                        <a:pt x="339" y="1"/>
                        <a:pt x="341" y="4"/>
                      </a:cubicBezTo>
                      <a:cubicBezTo>
                        <a:pt x="370" y="60"/>
                        <a:pt x="370" y="60"/>
                        <a:pt x="370" y="60"/>
                      </a:cubicBezTo>
                      <a:cubicBezTo>
                        <a:pt x="371" y="62"/>
                        <a:pt x="371" y="64"/>
                        <a:pt x="370" y="66"/>
                      </a:cubicBezTo>
                      <a:cubicBezTo>
                        <a:pt x="369" y="67"/>
                        <a:pt x="367" y="69"/>
                        <a:pt x="365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 3458">
                  <a:extLst>
                    <a:ext uri="{FF2B5EF4-FFF2-40B4-BE49-F238E27FC236}">
                      <a16:creationId xmlns:a16="http://schemas.microsoft.com/office/drawing/2014/main" id="{CC746144-BADA-4E19-8871-1734553637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44313" y="3754438"/>
                  <a:ext cx="223838" cy="20638"/>
                </a:xfrm>
                <a:custGeom>
                  <a:avLst/>
                  <a:gdLst>
                    <a:gd name="T0" fmla="*/ 126 w 132"/>
                    <a:gd name="T1" fmla="*/ 12 h 12"/>
                    <a:gd name="T2" fmla="*/ 6 w 132"/>
                    <a:gd name="T3" fmla="*/ 12 h 12"/>
                    <a:gd name="T4" fmla="*/ 0 w 132"/>
                    <a:gd name="T5" fmla="*/ 6 h 12"/>
                    <a:gd name="T6" fmla="*/ 6 w 132"/>
                    <a:gd name="T7" fmla="*/ 0 h 12"/>
                    <a:gd name="T8" fmla="*/ 126 w 132"/>
                    <a:gd name="T9" fmla="*/ 0 h 12"/>
                    <a:gd name="T10" fmla="*/ 132 w 132"/>
                    <a:gd name="T11" fmla="*/ 6 h 12"/>
                    <a:gd name="T12" fmla="*/ 126 w 132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" h="12">
                      <a:moveTo>
                        <a:pt x="126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9" y="0"/>
                        <a:pt x="132" y="3"/>
                        <a:pt x="132" y="6"/>
                      </a:cubicBezTo>
                      <a:cubicBezTo>
                        <a:pt x="132" y="9"/>
                        <a:pt x="129" y="12"/>
                        <a:pt x="12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3459">
                  <a:extLst>
                    <a:ext uri="{FF2B5EF4-FFF2-40B4-BE49-F238E27FC236}">
                      <a16:creationId xmlns:a16="http://schemas.microsoft.com/office/drawing/2014/main" id="{E51C9D0F-19B1-4643-8E9C-863201B72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0463" y="3768725"/>
                  <a:ext cx="169863" cy="20638"/>
                </a:xfrm>
                <a:custGeom>
                  <a:avLst/>
                  <a:gdLst>
                    <a:gd name="T0" fmla="*/ 94 w 100"/>
                    <a:gd name="T1" fmla="*/ 12 h 12"/>
                    <a:gd name="T2" fmla="*/ 6 w 100"/>
                    <a:gd name="T3" fmla="*/ 12 h 12"/>
                    <a:gd name="T4" fmla="*/ 0 w 100"/>
                    <a:gd name="T5" fmla="*/ 6 h 12"/>
                    <a:gd name="T6" fmla="*/ 6 w 100"/>
                    <a:gd name="T7" fmla="*/ 0 h 12"/>
                    <a:gd name="T8" fmla="*/ 94 w 100"/>
                    <a:gd name="T9" fmla="*/ 0 h 12"/>
                    <a:gd name="T10" fmla="*/ 100 w 100"/>
                    <a:gd name="T11" fmla="*/ 6 h 12"/>
                    <a:gd name="T12" fmla="*/ 94 w 10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12">
                      <a:moveTo>
                        <a:pt x="9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8" y="0"/>
                        <a:pt x="100" y="3"/>
                        <a:pt x="100" y="6"/>
                      </a:cubicBezTo>
                      <a:cubicBezTo>
                        <a:pt x="100" y="10"/>
                        <a:pt x="98" y="12"/>
                        <a:pt x="9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E0B65F3-1918-499E-BE03-CBAB2BD8F74C}"/>
                </a:ext>
              </a:extLst>
            </p:cNvPr>
            <p:cNvGrpSpPr/>
            <p:nvPr/>
          </p:nvGrpSpPr>
          <p:grpSpPr>
            <a:xfrm>
              <a:off x="7148559" y="1789004"/>
              <a:ext cx="1876901" cy="2285340"/>
              <a:chOff x="6665966" y="1789004"/>
              <a:chExt cx="1876901" cy="228534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B7AC124-165A-4A7B-9DB3-CD0E60689843}"/>
                  </a:ext>
                </a:extLst>
              </p:cNvPr>
              <p:cNvSpPr/>
              <p:nvPr/>
            </p:nvSpPr>
            <p:spPr>
              <a:xfrm>
                <a:off x="6884343" y="1949156"/>
                <a:ext cx="1658524" cy="379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输入标题</a:t>
                </a:r>
                <a:endParaRPr lang="zh-CN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Line 23">
                <a:extLst>
                  <a:ext uri="{FF2B5EF4-FFF2-40B4-BE49-F238E27FC236}">
                    <a16:creationId xmlns:a16="http://schemas.microsoft.com/office/drawing/2014/main" id="{CF69618B-0868-4C27-9DF6-715643747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11968" y="2522135"/>
                <a:ext cx="0" cy="1552209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Oval 26">
                <a:extLst>
                  <a:ext uri="{FF2B5EF4-FFF2-40B4-BE49-F238E27FC236}">
                    <a16:creationId xmlns:a16="http://schemas.microsoft.com/office/drawing/2014/main" id="{1ED9570E-B94F-44DB-BC93-E78118A5E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5966" y="1789004"/>
                <a:ext cx="692003" cy="6902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A7CF00EC-C24D-41CB-B58F-6E464ADE585A}"/>
                  </a:ext>
                </a:extLst>
              </p:cNvPr>
              <p:cNvGrpSpPr/>
              <p:nvPr/>
            </p:nvGrpSpPr>
            <p:grpSpPr>
              <a:xfrm>
                <a:off x="6846552" y="1924732"/>
                <a:ext cx="341962" cy="390202"/>
                <a:chOff x="10117138" y="3005138"/>
                <a:chExt cx="765175" cy="873125"/>
              </a:xfrm>
              <a:solidFill>
                <a:schemeClr val="bg1"/>
              </a:solidFill>
              <a:effectLst/>
            </p:grpSpPr>
            <p:sp>
              <p:nvSpPr>
                <p:cNvPr id="44" name="Freeform 3460">
                  <a:extLst>
                    <a:ext uri="{FF2B5EF4-FFF2-40B4-BE49-F238E27FC236}">
                      <a16:creationId xmlns:a16="http://schemas.microsoft.com/office/drawing/2014/main" id="{673D3CF2-54A9-4995-9D0B-552A00BBE7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17138" y="3005138"/>
                  <a:ext cx="765175" cy="769938"/>
                </a:xfrm>
                <a:custGeom>
                  <a:avLst/>
                  <a:gdLst>
                    <a:gd name="T0" fmla="*/ 225 w 450"/>
                    <a:gd name="T1" fmla="*/ 450 h 450"/>
                    <a:gd name="T2" fmla="*/ 0 w 450"/>
                    <a:gd name="T3" fmla="*/ 225 h 450"/>
                    <a:gd name="T4" fmla="*/ 225 w 450"/>
                    <a:gd name="T5" fmla="*/ 0 h 450"/>
                    <a:gd name="T6" fmla="*/ 450 w 450"/>
                    <a:gd name="T7" fmla="*/ 225 h 450"/>
                    <a:gd name="T8" fmla="*/ 225 w 450"/>
                    <a:gd name="T9" fmla="*/ 450 h 450"/>
                    <a:gd name="T10" fmla="*/ 225 w 450"/>
                    <a:gd name="T11" fmla="*/ 12 h 450"/>
                    <a:gd name="T12" fmla="*/ 12 w 450"/>
                    <a:gd name="T13" fmla="*/ 225 h 450"/>
                    <a:gd name="T14" fmla="*/ 225 w 450"/>
                    <a:gd name="T15" fmla="*/ 438 h 450"/>
                    <a:gd name="T16" fmla="*/ 438 w 450"/>
                    <a:gd name="T17" fmla="*/ 225 h 450"/>
                    <a:gd name="T18" fmla="*/ 225 w 450"/>
                    <a:gd name="T19" fmla="*/ 12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50" h="450">
                      <a:moveTo>
                        <a:pt x="225" y="450"/>
                      </a:moveTo>
                      <a:cubicBezTo>
                        <a:pt x="101" y="450"/>
                        <a:pt x="0" y="349"/>
                        <a:pt x="0" y="225"/>
                      </a:cubicBezTo>
                      <a:cubicBezTo>
                        <a:pt x="0" y="101"/>
                        <a:pt x="101" y="0"/>
                        <a:pt x="225" y="0"/>
                      </a:cubicBezTo>
                      <a:cubicBezTo>
                        <a:pt x="349" y="0"/>
                        <a:pt x="450" y="101"/>
                        <a:pt x="450" y="225"/>
                      </a:cubicBezTo>
                      <a:cubicBezTo>
                        <a:pt x="450" y="349"/>
                        <a:pt x="349" y="450"/>
                        <a:pt x="225" y="450"/>
                      </a:cubicBezTo>
                      <a:close/>
                      <a:moveTo>
                        <a:pt x="225" y="12"/>
                      </a:moveTo>
                      <a:cubicBezTo>
                        <a:pt x="108" y="12"/>
                        <a:pt x="12" y="108"/>
                        <a:pt x="12" y="225"/>
                      </a:cubicBezTo>
                      <a:cubicBezTo>
                        <a:pt x="12" y="343"/>
                        <a:pt x="108" y="438"/>
                        <a:pt x="225" y="438"/>
                      </a:cubicBezTo>
                      <a:cubicBezTo>
                        <a:pt x="343" y="438"/>
                        <a:pt x="438" y="343"/>
                        <a:pt x="438" y="225"/>
                      </a:cubicBezTo>
                      <a:cubicBezTo>
                        <a:pt x="438" y="108"/>
                        <a:pt x="343" y="12"/>
                        <a:pt x="22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3461">
                  <a:extLst>
                    <a:ext uri="{FF2B5EF4-FFF2-40B4-BE49-F238E27FC236}">
                      <a16:creationId xmlns:a16="http://schemas.microsoft.com/office/drawing/2014/main" id="{076978FF-DE5E-4DA7-ACB1-631C3A9F23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60038" y="3348038"/>
                  <a:ext cx="82550" cy="82550"/>
                </a:xfrm>
                <a:custGeom>
                  <a:avLst/>
                  <a:gdLst>
                    <a:gd name="T0" fmla="*/ 24 w 49"/>
                    <a:gd name="T1" fmla="*/ 48 h 48"/>
                    <a:gd name="T2" fmla="*/ 0 w 49"/>
                    <a:gd name="T3" fmla="*/ 24 h 48"/>
                    <a:gd name="T4" fmla="*/ 24 w 49"/>
                    <a:gd name="T5" fmla="*/ 0 h 48"/>
                    <a:gd name="T6" fmla="*/ 49 w 49"/>
                    <a:gd name="T7" fmla="*/ 24 h 48"/>
                    <a:gd name="T8" fmla="*/ 24 w 49"/>
                    <a:gd name="T9" fmla="*/ 48 h 48"/>
                    <a:gd name="T10" fmla="*/ 24 w 49"/>
                    <a:gd name="T11" fmla="*/ 12 h 48"/>
                    <a:gd name="T12" fmla="*/ 12 w 49"/>
                    <a:gd name="T13" fmla="*/ 24 h 48"/>
                    <a:gd name="T14" fmla="*/ 24 w 49"/>
                    <a:gd name="T15" fmla="*/ 36 h 48"/>
                    <a:gd name="T16" fmla="*/ 37 w 49"/>
                    <a:gd name="T17" fmla="*/ 24 h 48"/>
                    <a:gd name="T18" fmla="*/ 24 w 49"/>
                    <a:gd name="T19" fmla="*/ 1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" h="48">
                      <a:moveTo>
                        <a:pt x="24" y="48"/>
                      </a:moveTo>
                      <a:cubicBezTo>
                        <a:pt x="11" y="48"/>
                        <a:pt x="0" y="38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38" y="0"/>
                        <a:pt x="49" y="11"/>
                        <a:pt x="49" y="24"/>
                      </a:cubicBezTo>
                      <a:cubicBezTo>
                        <a:pt x="49" y="38"/>
                        <a:pt x="38" y="48"/>
                        <a:pt x="24" y="48"/>
                      </a:cubicBezTo>
                      <a:close/>
                      <a:moveTo>
                        <a:pt x="24" y="12"/>
                      </a:moveTo>
                      <a:cubicBezTo>
                        <a:pt x="17" y="12"/>
                        <a:pt x="12" y="17"/>
                        <a:pt x="12" y="24"/>
                      </a:cubicBezTo>
                      <a:cubicBezTo>
                        <a:pt x="12" y="31"/>
                        <a:pt x="17" y="36"/>
                        <a:pt x="24" y="36"/>
                      </a:cubicBezTo>
                      <a:cubicBezTo>
                        <a:pt x="31" y="36"/>
                        <a:pt x="37" y="31"/>
                        <a:pt x="37" y="24"/>
                      </a:cubicBezTo>
                      <a:cubicBezTo>
                        <a:pt x="37" y="17"/>
                        <a:pt x="31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3462">
                  <a:extLst>
                    <a:ext uri="{FF2B5EF4-FFF2-40B4-BE49-F238E27FC236}">
                      <a16:creationId xmlns:a16="http://schemas.microsoft.com/office/drawing/2014/main" id="{9635DD3D-233C-438D-B8C3-600CF4A83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0200" y="3055938"/>
                  <a:ext cx="20638" cy="66675"/>
                </a:xfrm>
                <a:custGeom>
                  <a:avLst/>
                  <a:gdLst>
                    <a:gd name="T0" fmla="*/ 6 w 12"/>
                    <a:gd name="T1" fmla="*/ 39 h 39"/>
                    <a:gd name="T2" fmla="*/ 0 w 12"/>
                    <a:gd name="T3" fmla="*/ 33 h 39"/>
                    <a:gd name="T4" fmla="*/ 0 w 12"/>
                    <a:gd name="T5" fmla="*/ 6 h 39"/>
                    <a:gd name="T6" fmla="*/ 6 w 12"/>
                    <a:gd name="T7" fmla="*/ 0 h 39"/>
                    <a:gd name="T8" fmla="*/ 12 w 12"/>
                    <a:gd name="T9" fmla="*/ 6 h 39"/>
                    <a:gd name="T10" fmla="*/ 12 w 12"/>
                    <a:gd name="T11" fmla="*/ 33 h 39"/>
                    <a:gd name="T12" fmla="*/ 6 w 12"/>
                    <a:gd name="T13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9">
                      <a:moveTo>
                        <a:pt x="6" y="39"/>
                      </a:moveTo>
                      <a:cubicBezTo>
                        <a:pt x="3" y="39"/>
                        <a:pt x="0" y="36"/>
                        <a:pt x="0" y="3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2" y="36"/>
                        <a:pt x="10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3463">
                  <a:extLst>
                    <a:ext uri="{FF2B5EF4-FFF2-40B4-BE49-F238E27FC236}">
                      <a16:creationId xmlns:a16="http://schemas.microsoft.com/office/drawing/2014/main" id="{D67DBFD2-5669-4465-94D8-972556769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67938" y="3379788"/>
                  <a:ext cx="66675" cy="20638"/>
                </a:xfrm>
                <a:custGeom>
                  <a:avLst/>
                  <a:gdLst>
                    <a:gd name="T0" fmla="*/ 33 w 39"/>
                    <a:gd name="T1" fmla="*/ 12 h 12"/>
                    <a:gd name="T2" fmla="*/ 6 w 39"/>
                    <a:gd name="T3" fmla="*/ 12 h 12"/>
                    <a:gd name="T4" fmla="*/ 0 w 39"/>
                    <a:gd name="T5" fmla="*/ 6 h 12"/>
                    <a:gd name="T6" fmla="*/ 6 w 39"/>
                    <a:gd name="T7" fmla="*/ 0 h 12"/>
                    <a:gd name="T8" fmla="*/ 33 w 39"/>
                    <a:gd name="T9" fmla="*/ 0 h 12"/>
                    <a:gd name="T10" fmla="*/ 39 w 39"/>
                    <a:gd name="T11" fmla="*/ 6 h 12"/>
                    <a:gd name="T12" fmla="*/ 33 w 39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2">
                      <a:moveTo>
                        <a:pt x="33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6" y="0"/>
                        <a:pt x="39" y="3"/>
                        <a:pt x="39" y="6"/>
                      </a:cubicBezTo>
                      <a:cubicBezTo>
                        <a:pt x="39" y="9"/>
                        <a:pt x="36" y="12"/>
                        <a:pt x="3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3464">
                  <a:extLst>
                    <a:ext uri="{FF2B5EF4-FFF2-40B4-BE49-F238E27FC236}">
                      <a16:creationId xmlns:a16="http://schemas.microsoft.com/office/drawing/2014/main" id="{9B369F5D-FD9E-4DD9-8DB4-ACD9A2A45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0200" y="3656013"/>
                  <a:ext cx="20638" cy="66675"/>
                </a:xfrm>
                <a:custGeom>
                  <a:avLst/>
                  <a:gdLst>
                    <a:gd name="T0" fmla="*/ 6 w 12"/>
                    <a:gd name="T1" fmla="*/ 39 h 39"/>
                    <a:gd name="T2" fmla="*/ 0 w 12"/>
                    <a:gd name="T3" fmla="*/ 33 h 39"/>
                    <a:gd name="T4" fmla="*/ 0 w 12"/>
                    <a:gd name="T5" fmla="*/ 6 h 39"/>
                    <a:gd name="T6" fmla="*/ 6 w 12"/>
                    <a:gd name="T7" fmla="*/ 0 h 39"/>
                    <a:gd name="T8" fmla="*/ 12 w 12"/>
                    <a:gd name="T9" fmla="*/ 6 h 39"/>
                    <a:gd name="T10" fmla="*/ 12 w 12"/>
                    <a:gd name="T11" fmla="*/ 33 h 39"/>
                    <a:gd name="T12" fmla="*/ 6 w 12"/>
                    <a:gd name="T13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9">
                      <a:moveTo>
                        <a:pt x="6" y="39"/>
                      </a:moveTo>
                      <a:cubicBezTo>
                        <a:pt x="3" y="39"/>
                        <a:pt x="0" y="36"/>
                        <a:pt x="0" y="3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2" y="36"/>
                        <a:pt x="10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3465">
                  <a:extLst>
                    <a:ext uri="{FF2B5EF4-FFF2-40B4-BE49-F238E27FC236}">
                      <a16:creationId xmlns:a16="http://schemas.microsoft.com/office/drawing/2014/main" id="{D8E21F62-656B-499F-8B67-0A9194DE4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6425" y="3379788"/>
                  <a:ext cx="65088" cy="20638"/>
                </a:xfrm>
                <a:custGeom>
                  <a:avLst/>
                  <a:gdLst>
                    <a:gd name="T0" fmla="*/ 32 w 38"/>
                    <a:gd name="T1" fmla="*/ 12 h 12"/>
                    <a:gd name="T2" fmla="*/ 6 w 38"/>
                    <a:gd name="T3" fmla="*/ 12 h 12"/>
                    <a:gd name="T4" fmla="*/ 0 w 38"/>
                    <a:gd name="T5" fmla="*/ 6 h 12"/>
                    <a:gd name="T6" fmla="*/ 6 w 38"/>
                    <a:gd name="T7" fmla="*/ 0 h 12"/>
                    <a:gd name="T8" fmla="*/ 32 w 38"/>
                    <a:gd name="T9" fmla="*/ 0 h 12"/>
                    <a:gd name="T10" fmla="*/ 38 w 38"/>
                    <a:gd name="T11" fmla="*/ 6 h 12"/>
                    <a:gd name="T12" fmla="*/ 32 w 3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12">
                      <a:moveTo>
                        <a:pt x="3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6" y="0"/>
                        <a:pt x="38" y="3"/>
                        <a:pt x="38" y="6"/>
                      </a:cubicBezTo>
                      <a:cubicBezTo>
                        <a:pt x="38" y="9"/>
                        <a:pt x="36" y="12"/>
                        <a:pt x="3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3466">
                  <a:extLst>
                    <a:ext uri="{FF2B5EF4-FFF2-40B4-BE49-F238E27FC236}">
                      <a16:creationId xmlns:a16="http://schemas.microsoft.com/office/drawing/2014/main" id="{48778DA4-3F04-4EFC-8A2C-70BF0C6385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0200" y="3203575"/>
                  <a:ext cx="20638" cy="165100"/>
                </a:xfrm>
                <a:custGeom>
                  <a:avLst/>
                  <a:gdLst>
                    <a:gd name="T0" fmla="*/ 6 w 12"/>
                    <a:gd name="T1" fmla="*/ 97 h 97"/>
                    <a:gd name="T2" fmla="*/ 0 w 12"/>
                    <a:gd name="T3" fmla="*/ 91 h 97"/>
                    <a:gd name="T4" fmla="*/ 0 w 12"/>
                    <a:gd name="T5" fmla="*/ 6 h 97"/>
                    <a:gd name="T6" fmla="*/ 6 w 12"/>
                    <a:gd name="T7" fmla="*/ 0 h 97"/>
                    <a:gd name="T8" fmla="*/ 12 w 12"/>
                    <a:gd name="T9" fmla="*/ 6 h 97"/>
                    <a:gd name="T10" fmla="*/ 12 w 12"/>
                    <a:gd name="T11" fmla="*/ 91 h 97"/>
                    <a:gd name="T12" fmla="*/ 6 w 12"/>
                    <a:gd name="T13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97">
                      <a:moveTo>
                        <a:pt x="6" y="97"/>
                      </a:moveTo>
                      <a:cubicBezTo>
                        <a:pt x="3" y="97"/>
                        <a:pt x="0" y="94"/>
                        <a:pt x="0" y="91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91"/>
                        <a:pt x="12" y="91"/>
                        <a:pt x="12" y="91"/>
                      </a:cubicBezTo>
                      <a:cubicBezTo>
                        <a:pt x="12" y="94"/>
                        <a:pt x="10" y="97"/>
                        <a:pt x="6" y="9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 3467">
                  <a:extLst>
                    <a:ext uri="{FF2B5EF4-FFF2-40B4-BE49-F238E27FC236}">
                      <a16:creationId xmlns:a16="http://schemas.microsoft.com/office/drawing/2014/main" id="{43DC5F9D-058F-40F9-8534-BD78EB4284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21950" y="3379788"/>
                  <a:ext cx="163513" cy="20638"/>
                </a:xfrm>
                <a:custGeom>
                  <a:avLst/>
                  <a:gdLst>
                    <a:gd name="T0" fmla="*/ 90 w 96"/>
                    <a:gd name="T1" fmla="*/ 12 h 12"/>
                    <a:gd name="T2" fmla="*/ 6 w 96"/>
                    <a:gd name="T3" fmla="*/ 12 h 12"/>
                    <a:gd name="T4" fmla="*/ 0 w 96"/>
                    <a:gd name="T5" fmla="*/ 6 h 12"/>
                    <a:gd name="T6" fmla="*/ 6 w 96"/>
                    <a:gd name="T7" fmla="*/ 0 h 12"/>
                    <a:gd name="T8" fmla="*/ 90 w 96"/>
                    <a:gd name="T9" fmla="*/ 0 h 12"/>
                    <a:gd name="T10" fmla="*/ 96 w 96"/>
                    <a:gd name="T11" fmla="*/ 6 h 12"/>
                    <a:gd name="T12" fmla="*/ 90 w 96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2">
                      <a:moveTo>
                        <a:pt x="90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93" y="0"/>
                        <a:pt x="96" y="3"/>
                        <a:pt x="96" y="6"/>
                      </a:cubicBezTo>
                      <a:cubicBezTo>
                        <a:pt x="96" y="9"/>
                        <a:pt x="93" y="12"/>
                        <a:pt x="9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 3468">
                  <a:extLst>
                    <a:ext uri="{FF2B5EF4-FFF2-40B4-BE49-F238E27FC236}">
                      <a16:creationId xmlns:a16="http://schemas.microsoft.com/office/drawing/2014/main" id="{5440C96B-8B8F-42C0-B3BB-1CBE5BF665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5300" y="3773488"/>
                  <a:ext cx="92075" cy="104775"/>
                </a:xfrm>
                <a:custGeom>
                  <a:avLst/>
                  <a:gdLst>
                    <a:gd name="T0" fmla="*/ 47 w 54"/>
                    <a:gd name="T1" fmla="*/ 62 h 62"/>
                    <a:gd name="T2" fmla="*/ 42 w 54"/>
                    <a:gd name="T3" fmla="*/ 60 h 62"/>
                    <a:gd name="T4" fmla="*/ 2 w 54"/>
                    <a:gd name="T5" fmla="*/ 11 h 62"/>
                    <a:gd name="T6" fmla="*/ 3 w 54"/>
                    <a:gd name="T7" fmla="*/ 2 h 62"/>
                    <a:gd name="T8" fmla="*/ 12 w 54"/>
                    <a:gd name="T9" fmla="*/ 3 h 62"/>
                    <a:gd name="T10" fmla="*/ 51 w 54"/>
                    <a:gd name="T11" fmla="*/ 53 h 62"/>
                    <a:gd name="T12" fmla="*/ 51 w 54"/>
                    <a:gd name="T13" fmla="*/ 61 h 62"/>
                    <a:gd name="T14" fmla="*/ 47 w 54"/>
                    <a:gd name="T1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" h="62">
                      <a:moveTo>
                        <a:pt x="47" y="62"/>
                      </a:moveTo>
                      <a:cubicBezTo>
                        <a:pt x="45" y="62"/>
                        <a:pt x="43" y="62"/>
                        <a:pt x="42" y="60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8"/>
                        <a:pt x="1" y="4"/>
                        <a:pt x="3" y="2"/>
                      </a:cubicBezTo>
                      <a:cubicBezTo>
                        <a:pt x="6" y="0"/>
                        <a:pt x="10" y="1"/>
                        <a:pt x="12" y="3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54" y="55"/>
                        <a:pt x="53" y="59"/>
                        <a:pt x="51" y="61"/>
                      </a:cubicBezTo>
                      <a:cubicBezTo>
                        <a:pt x="49" y="62"/>
                        <a:pt x="48" y="62"/>
                        <a:pt x="4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 3469">
                  <a:extLst>
                    <a:ext uri="{FF2B5EF4-FFF2-40B4-BE49-F238E27FC236}">
                      <a16:creationId xmlns:a16="http://schemas.microsoft.com/office/drawing/2014/main" id="{26E73DEC-47AF-43EF-8433-62CE08E114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55250" y="3773488"/>
                  <a:ext cx="90488" cy="104775"/>
                </a:xfrm>
                <a:custGeom>
                  <a:avLst/>
                  <a:gdLst>
                    <a:gd name="T0" fmla="*/ 7 w 53"/>
                    <a:gd name="T1" fmla="*/ 62 h 62"/>
                    <a:gd name="T2" fmla="*/ 3 w 53"/>
                    <a:gd name="T3" fmla="*/ 61 h 62"/>
                    <a:gd name="T4" fmla="*/ 2 w 53"/>
                    <a:gd name="T5" fmla="*/ 53 h 62"/>
                    <a:gd name="T6" fmla="*/ 42 w 53"/>
                    <a:gd name="T7" fmla="*/ 3 h 62"/>
                    <a:gd name="T8" fmla="*/ 50 w 53"/>
                    <a:gd name="T9" fmla="*/ 2 h 62"/>
                    <a:gd name="T10" fmla="*/ 51 w 53"/>
                    <a:gd name="T11" fmla="*/ 11 h 62"/>
                    <a:gd name="T12" fmla="*/ 12 w 53"/>
                    <a:gd name="T13" fmla="*/ 60 h 62"/>
                    <a:gd name="T14" fmla="*/ 7 w 53"/>
                    <a:gd name="T1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62">
                      <a:moveTo>
                        <a:pt x="7" y="62"/>
                      </a:moveTo>
                      <a:cubicBezTo>
                        <a:pt x="6" y="62"/>
                        <a:pt x="4" y="62"/>
                        <a:pt x="3" y="61"/>
                      </a:cubicBezTo>
                      <a:cubicBezTo>
                        <a:pt x="0" y="59"/>
                        <a:pt x="0" y="55"/>
                        <a:pt x="2" y="5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4" y="1"/>
                        <a:pt x="48" y="0"/>
                        <a:pt x="50" y="2"/>
                      </a:cubicBezTo>
                      <a:cubicBezTo>
                        <a:pt x="53" y="4"/>
                        <a:pt x="53" y="8"/>
                        <a:pt x="51" y="11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2"/>
                        <a:pt x="9" y="62"/>
                        <a:pt x="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 3470">
                  <a:extLst>
                    <a:ext uri="{FF2B5EF4-FFF2-40B4-BE49-F238E27FC236}">
                      <a16:creationId xmlns:a16="http://schemas.microsoft.com/office/drawing/2014/main" id="{1FD44169-9699-4604-889F-911C66DE8F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7138" y="3787775"/>
                  <a:ext cx="765175" cy="90488"/>
                </a:xfrm>
                <a:custGeom>
                  <a:avLst/>
                  <a:gdLst>
                    <a:gd name="T0" fmla="*/ 423 w 450"/>
                    <a:gd name="T1" fmla="*/ 53 h 53"/>
                    <a:gd name="T2" fmla="*/ 27 w 450"/>
                    <a:gd name="T3" fmla="*/ 53 h 53"/>
                    <a:gd name="T4" fmla="*/ 0 w 450"/>
                    <a:gd name="T5" fmla="*/ 27 h 53"/>
                    <a:gd name="T6" fmla="*/ 27 w 450"/>
                    <a:gd name="T7" fmla="*/ 0 h 53"/>
                    <a:gd name="T8" fmla="*/ 34 w 450"/>
                    <a:gd name="T9" fmla="*/ 0 h 53"/>
                    <a:gd name="T10" fmla="*/ 40 w 450"/>
                    <a:gd name="T11" fmla="*/ 6 h 53"/>
                    <a:gd name="T12" fmla="*/ 34 w 450"/>
                    <a:gd name="T13" fmla="*/ 12 h 53"/>
                    <a:gd name="T14" fmla="*/ 27 w 450"/>
                    <a:gd name="T15" fmla="*/ 12 h 53"/>
                    <a:gd name="T16" fmla="*/ 12 w 450"/>
                    <a:gd name="T17" fmla="*/ 27 h 53"/>
                    <a:gd name="T18" fmla="*/ 27 w 450"/>
                    <a:gd name="T19" fmla="*/ 41 h 53"/>
                    <a:gd name="T20" fmla="*/ 423 w 450"/>
                    <a:gd name="T21" fmla="*/ 41 h 53"/>
                    <a:gd name="T22" fmla="*/ 438 w 450"/>
                    <a:gd name="T23" fmla="*/ 27 h 53"/>
                    <a:gd name="T24" fmla="*/ 423 w 450"/>
                    <a:gd name="T25" fmla="*/ 12 h 53"/>
                    <a:gd name="T26" fmla="*/ 416 w 450"/>
                    <a:gd name="T27" fmla="*/ 12 h 53"/>
                    <a:gd name="T28" fmla="*/ 410 w 450"/>
                    <a:gd name="T29" fmla="*/ 6 h 53"/>
                    <a:gd name="T30" fmla="*/ 416 w 450"/>
                    <a:gd name="T31" fmla="*/ 0 h 53"/>
                    <a:gd name="T32" fmla="*/ 423 w 450"/>
                    <a:gd name="T33" fmla="*/ 0 h 53"/>
                    <a:gd name="T34" fmla="*/ 450 w 450"/>
                    <a:gd name="T35" fmla="*/ 27 h 53"/>
                    <a:gd name="T36" fmla="*/ 423 w 450"/>
                    <a:gd name="T37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0" h="53">
                      <a:moveTo>
                        <a:pt x="423" y="53"/>
                      </a:move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12" y="53"/>
                        <a:pt x="0" y="41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8" y="0"/>
                        <a:pt x="40" y="2"/>
                        <a:pt x="40" y="6"/>
                      </a:cubicBezTo>
                      <a:cubicBezTo>
                        <a:pt x="40" y="9"/>
                        <a:pt x="38" y="12"/>
                        <a:pt x="34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19" y="12"/>
                        <a:pt x="12" y="18"/>
                        <a:pt x="12" y="27"/>
                      </a:cubicBezTo>
                      <a:cubicBezTo>
                        <a:pt x="12" y="35"/>
                        <a:pt x="19" y="41"/>
                        <a:pt x="27" y="41"/>
                      </a:cubicBezTo>
                      <a:cubicBezTo>
                        <a:pt x="423" y="41"/>
                        <a:pt x="423" y="41"/>
                        <a:pt x="423" y="41"/>
                      </a:cubicBezTo>
                      <a:cubicBezTo>
                        <a:pt x="432" y="41"/>
                        <a:pt x="438" y="35"/>
                        <a:pt x="438" y="27"/>
                      </a:cubicBezTo>
                      <a:cubicBezTo>
                        <a:pt x="438" y="18"/>
                        <a:pt x="432" y="12"/>
                        <a:pt x="423" y="12"/>
                      </a:cubicBezTo>
                      <a:cubicBezTo>
                        <a:pt x="416" y="12"/>
                        <a:pt x="416" y="12"/>
                        <a:pt x="416" y="12"/>
                      </a:cubicBezTo>
                      <a:cubicBezTo>
                        <a:pt x="413" y="12"/>
                        <a:pt x="410" y="9"/>
                        <a:pt x="410" y="6"/>
                      </a:cubicBezTo>
                      <a:cubicBezTo>
                        <a:pt x="410" y="2"/>
                        <a:pt x="413" y="0"/>
                        <a:pt x="416" y="0"/>
                      </a:cubicBezTo>
                      <a:cubicBezTo>
                        <a:pt x="423" y="0"/>
                        <a:pt x="423" y="0"/>
                        <a:pt x="423" y="0"/>
                      </a:cubicBezTo>
                      <a:cubicBezTo>
                        <a:pt x="438" y="0"/>
                        <a:pt x="450" y="12"/>
                        <a:pt x="450" y="27"/>
                      </a:cubicBezTo>
                      <a:cubicBezTo>
                        <a:pt x="450" y="41"/>
                        <a:pt x="438" y="53"/>
                        <a:pt x="423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 3471">
                  <a:extLst>
                    <a:ext uri="{FF2B5EF4-FFF2-40B4-BE49-F238E27FC236}">
                      <a16:creationId xmlns:a16="http://schemas.microsoft.com/office/drawing/2014/main" id="{44F1F1D6-1A75-414F-88BA-F97A08BF0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44150" y="3235325"/>
                  <a:ext cx="311150" cy="312738"/>
                </a:xfrm>
                <a:custGeom>
                  <a:avLst/>
                  <a:gdLst>
                    <a:gd name="T0" fmla="*/ 92 w 183"/>
                    <a:gd name="T1" fmla="*/ 183 h 183"/>
                    <a:gd name="T2" fmla="*/ 0 w 183"/>
                    <a:gd name="T3" fmla="*/ 90 h 183"/>
                    <a:gd name="T4" fmla="*/ 69 w 183"/>
                    <a:gd name="T5" fmla="*/ 0 h 183"/>
                    <a:gd name="T6" fmla="*/ 76 w 183"/>
                    <a:gd name="T7" fmla="*/ 5 h 183"/>
                    <a:gd name="T8" fmla="*/ 72 w 183"/>
                    <a:gd name="T9" fmla="*/ 12 h 183"/>
                    <a:gd name="T10" fmla="*/ 12 w 183"/>
                    <a:gd name="T11" fmla="*/ 90 h 183"/>
                    <a:gd name="T12" fmla="*/ 92 w 183"/>
                    <a:gd name="T13" fmla="*/ 171 h 183"/>
                    <a:gd name="T14" fmla="*/ 171 w 183"/>
                    <a:gd name="T15" fmla="*/ 109 h 183"/>
                    <a:gd name="T16" fmla="*/ 178 w 183"/>
                    <a:gd name="T17" fmla="*/ 105 h 183"/>
                    <a:gd name="T18" fmla="*/ 182 w 183"/>
                    <a:gd name="T19" fmla="*/ 112 h 183"/>
                    <a:gd name="T20" fmla="*/ 92 w 183"/>
                    <a:gd name="T21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183">
                      <a:moveTo>
                        <a:pt x="92" y="183"/>
                      </a:moveTo>
                      <a:cubicBezTo>
                        <a:pt x="41" y="183"/>
                        <a:pt x="0" y="141"/>
                        <a:pt x="0" y="90"/>
                      </a:cubicBezTo>
                      <a:cubicBezTo>
                        <a:pt x="0" y="48"/>
                        <a:pt x="28" y="11"/>
                        <a:pt x="69" y="0"/>
                      </a:cubicBezTo>
                      <a:cubicBezTo>
                        <a:pt x="72" y="0"/>
                        <a:pt x="76" y="2"/>
                        <a:pt x="76" y="5"/>
                      </a:cubicBezTo>
                      <a:cubicBezTo>
                        <a:pt x="77" y="8"/>
                        <a:pt x="75" y="11"/>
                        <a:pt x="72" y="12"/>
                      </a:cubicBezTo>
                      <a:cubicBezTo>
                        <a:pt x="37" y="21"/>
                        <a:pt x="12" y="53"/>
                        <a:pt x="12" y="90"/>
                      </a:cubicBezTo>
                      <a:cubicBezTo>
                        <a:pt x="12" y="135"/>
                        <a:pt x="48" y="171"/>
                        <a:pt x="92" y="171"/>
                      </a:cubicBezTo>
                      <a:cubicBezTo>
                        <a:pt x="129" y="171"/>
                        <a:pt x="162" y="145"/>
                        <a:pt x="171" y="109"/>
                      </a:cubicBezTo>
                      <a:cubicBezTo>
                        <a:pt x="171" y="106"/>
                        <a:pt x="175" y="104"/>
                        <a:pt x="178" y="105"/>
                      </a:cubicBezTo>
                      <a:cubicBezTo>
                        <a:pt x="181" y="106"/>
                        <a:pt x="183" y="109"/>
                        <a:pt x="182" y="112"/>
                      </a:cubicBezTo>
                      <a:cubicBezTo>
                        <a:pt x="172" y="154"/>
                        <a:pt x="135" y="183"/>
                        <a:pt x="92" y="1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 3472">
                  <a:extLst>
                    <a:ext uri="{FF2B5EF4-FFF2-40B4-BE49-F238E27FC236}">
                      <a16:creationId xmlns:a16="http://schemas.microsoft.com/office/drawing/2014/main" id="{C999C94F-4760-494D-A6D2-239786D00E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564813" y="3087688"/>
                  <a:ext cx="25400" cy="25400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7 h 15"/>
                    <a:gd name="T4" fmla="*/ 8 w 15"/>
                    <a:gd name="T5" fmla="*/ 0 h 15"/>
                    <a:gd name="T6" fmla="*/ 15 w 15"/>
                    <a:gd name="T7" fmla="*/ 7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7 h 15"/>
                    <a:gd name="T14" fmla="*/ 8 w 15"/>
                    <a:gd name="T15" fmla="*/ 12 h 15"/>
                    <a:gd name="T16" fmla="*/ 12 w 15"/>
                    <a:gd name="T17" fmla="*/ 7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7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2" y="0"/>
                        <a:pt x="15" y="3"/>
                        <a:pt x="15" y="7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7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7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 3473">
                  <a:extLst>
                    <a:ext uri="{FF2B5EF4-FFF2-40B4-BE49-F238E27FC236}">
                      <a16:creationId xmlns:a16="http://schemas.microsoft.com/office/drawing/2014/main" id="{8B837AB4-1120-44DE-B1ED-3E7D9E7F08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07650" y="3086100"/>
                  <a:ext cx="30163" cy="26988"/>
                </a:xfrm>
                <a:custGeom>
                  <a:avLst/>
                  <a:gdLst>
                    <a:gd name="T0" fmla="*/ 9 w 17"/>
                    <a:gd name="T1" fmla="*/ 16 h 16"/>
                    <a:gd name="T2" fmla="*/ 2 w 17"/>
                    <a:gd name="T3" fmla="*/ 12 h 16"/>
                    <a:gd name="T4" fmla="*/ 5 w 17"/>
                    <a:gd name="T5" fmla="*/ 2 h 16"/>
                    <a:gd name="T6" fmla="*/ 11 w 17"/>
                    <a:gd name="T7" fmla="*/ 1 h 16"/>
                    <a:gd name="T8" fmla="*/ 15 w 17"/>
                    <a:gd name="T9" fmla="*/ 5 h 16"/>
                    <a:gd name="T10" fmla="*/ 15 w 17"/>
                    <a:gd name="T11" fmla="*/ 5 h 16"/>
                    <a:gd name="T12" fmla="*/ 13 w 17"/>
                    <a:gd name="T13" fmla="*/ 15 h 16"/>
                    <a:gd name="T14" fmla="*/ 9 w 17"/>
                    <a:gd name="T15" fmla="*/ 16 h 16"/>
                    <a:gd name="T16" fmla="*/ 5 w 17"/>
                    <a:gd name="T17" fmla="*/ 11 h 16"/>
                    <a:gd name="T18" fmla="*/ 8 w 17"/>
                    <a:gd name="T19" fmla="*/ 13 h 16"/>
                    <a:gd name="T20" fmla="*/ 11 w 17"/>
                    <a:gd name="T21" fmla="*/ 12 h 16"/>
                    <a:gd name="T22" fmla="*/ 13 w 17"/>
                    <a:gd name="T23" fmla="*/ 6 h 16"/>
                    <a:gd name="T24" fmla="*/ 13 w 17"/>
                    <a:gd name="T25" fmla="*/ 6 h 16"/>
                    <a:gd name="T26" fmla="*/ 10 w 17"/>
                    <a:gd name="T27" fmla="*/ 8 h 16"/>
                    <a:gd name="T28" fmla="*/ 13 w 17"/>
                    <a:gd name="T29" fmla="*/ 6 h 16"/>
                    <a:gd name="T30" fmla="*/ 7 w 17"/>
                    <a:gd name="T31" fmla="*/ 4 h 16"/>
                    <a:gd name="T32" fmla="*/ 5 w 17"/>
                    <a:gd name="T33" fmla="*/ 11 h 16"/>
                    <a:gd name="T34" fmla="*/ 5 w 17"/>
                    <a:gd name="T35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6">
                      <a:moveTo>
                        <a:pt x="9" y="16"/>
                      </a:moveTo>
                      <a:cubicBezTo>
                        <a:pt x="6" y="16"/>
                        <a:pt x="4" y="15"/>
                        <a:pt x="2" y="12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7" y="1"/>
                        <a:pt x="9" y="0"/>
                        <a:pt x="11" y="1"/>
                      </a:cubicBezTo>
                      <a:cubicBezTo>
                        <a:pt x="13" y="1"/>
                        <a:pt x="14" y="3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7" y="8"/>
                        <a:pt x="16" y="13"/>
                        <a:pt x="13" y="15"/>
                      </a:cubicBezTo>
                      <a:cubicBezTo>
                        <a:pt x="11" y="16"/>
                        <a:pt x="10" y="16"/>
                        <a:pt x="9" y="16"/>
                      </a:cubicBezTo>
                      <a:close/>
                      <a:moveTo>
                        <a:pt x="5" y="11"/>
                      </a:moveTo>
                      <a:cubicBezTo>
                        <a:pt x="6" y="12"/>
                        <a:pt x="7" y="12"/>
                        <a:pt x="8" y="13"/>
                      </a:cubicBezTo>
                      <a:cubicBezTo>
                        <a:pt x="9" y="13"/>
                        <a:pt x="10" y="13"/>
                        <a:pt x="11" y="12"/>
                      </a:cubicBezTo>
                      <a:cubicBezTo>
                        <a:pt x="13" y="11"/>
                        <a:pt x="14" y="8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1" y="4"/>
                        <a:pt x="9" y="3"/>
                        <a:pt x="7" y="4"/>
                      </a:cubicBezTo>
                      <a:cubicBezTo>
                        <a:pt x="5" y="6"/>
                        <a:pt x="4" y="8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3474">
                  <a:extLst>
                    <a:ext uri="{FF2B5EF4-FFF2-40B4-BE49-F238E27FC236}">
                      <a16:creationId xmlns:a16="http://schemas.microsoft.com/office/drawing/2014/main" id="{C19AC6DA-F32B-4D0C-A349-946CF94270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36213" y="3116263"/>
                  <a:ext cx="30163" cy="25400"/>
                </a:xfrm>
                <a:custGeom>
                  <a:avLst/>
                  <a:gdLst>
                    <a:gd name="T0" fmla="*/ 8 w 17"/>
                    <a:gd name="T1" fmla="*/ 15 h 15"/>
                    <a:gd name="T2" fmla="*/ 3 w 17"/>
                    <a:gd name="T3" fmla="*/ 13 h 15"/>
                    <a:gd name="T4" fmla="*/ 3 w 17"/>
                    <a:gd name="T5" fmla="*/ 3 h 15"/>
                    <a:gd name="T6" fmla="*/ 14 w 17"/>
                    <a:gd name="T7" fmla="*/ 2 h 15"/>
                    <a:gd name="T8" fmla="*/ 14 w 17"/>
                    <a:gd name="T9" fmla="*/ 13 h 15"/>
                    <a:gd name="T10" fmla="*/ 8 w 17"/>
                    <a:gd name="T11" fmla="*/ 15 h 15"/>
                    <a:gd name="T12" fmla="*/ 8 w 17"/>
                    <a:gd name="T13" fmla="*/ 3 h 15"/>
                    <a:gd name="T14" fmla="*/ 5 w 17"/>
                    <a:gd name="T15" fmla="*/ 5 h 15"/>
                    <a:gd name="T16" fmla="*/ 5 w 17"/>
                    <a:gd name="T17" fmla="*/ 11 h 15"/>
                    <a:gd name="T18" fmla="*/ 12 w 17"/>
                    <a:gd name="T19" fmla="*/ 11 h 15"/>
                    <a:gd name="T20" fmla="*/ 12 w 17"/>
                    <a:gd name="T21" fmla="*/ 5 h 15"/>
                    <a:gd name="T22" fmla="*/ 8 w 17"/>
                    <a:gd name="T23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5">
                      <a:moveTo>
                        <a:pt x="8" y="15"/>
                      </a:moveTo>
                      <a:cubicBezTo>
                        <a:pt x="6" y="15"/>
                        <a:pt x="5" y="15"/>
                        <a:pt x="3" y="13"/>
                      </a:cubicBezTo>
                      <a:cubicBezTo>
                        <a:pt x="0" y="10"/>
                        <a:pt x="0" y="5"/>
                        <a:pt x="3" y="3"/>
                      </a:cubicBezTo>
                      <a:cubicBezTo>
                        <a:pt x="6" y="0"/>
                        <a:pt x="11" y="0"/>
                        <a:pt x="14" y="2"/>
                      </a:cubicBezTo>
                      <a:cubicBezTo>
                        <a:pt x="17" y="5"/>
                        <a:pt x="17" y="10"/>
                        <a:pt x="14" y="13"/>
                      </a:cubicBezTo>
                      <a:cubicBezTo>
                        <a:pt x="12" y="15"/>
                        <a:pt x="10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7" y="3"/>
                        <a:pt x="6" y="4"/>
                        <a:pt x="5" y="5"/>
                      </a:cubicBezTo>
                      <a:cubicBezTo>
                        <a:pt x="4" y="6"/>
                        <a:pt x="4" y="9"/>
                        <a:pt x="5" y="11"/>
                      </a:cubicBezTo>
                      <a:cubicBezTo>
                        <a:pt x="7" y="13"/>
                        <a:pt x="10" y="13"/>
                        <a:pt x="12" y="11"/>
                      </a:cubicBezTo>
                      <a:cubicBezTo>
                        <a:pt x="13" y="9"/>
                        <a:pt x="13" y="6"/>
                        <a:pt x="12" y="5"/>
                      </a:cubicBezTo>
                      <a:cubicBezTo>
                        <a:pt x="11" y="4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 3475">
                  <a:extLst>
                    <a:ext uri="{FF2B5EF4-FFF2-40B4-BE49-F238E27FC236}">
                      <a16:creationId xmlns:a16="http://schemas.microsoft.com/office/drawing/2014/main" id="{3A6096F8-1764-4573-B235-1BDC7B18D0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75888" y="3162300"/>
                  <a:ext cx="26988" cy="26988"/>
                </a:xfrm>
                <a:custGeom>
                  <a:avLst/>
                  <a:gdLst>
                    <a:gd name="T0" fmla="*/ 8 w 16"/>
                    <a:gd name="T1" fmla="*/ 16 h 16"/>
                    <a:gd name="T2" fmla="*/ 4 w 16"/>
                    <a:gd name="T3" fmla="*/ 15 h 16"/>
                    <a:gd name="T4" fmla="*/ 1 w 16"/>
                    <a:gd name="T5" fmla="*/ 11 h 16"/>
                    <a:gd name="T6" fmla="*/ 1 w 16"/>
                    <a:gd name="T7" fmla="*/ 5 h 16"/>
                    <a:gd name="T8" fmla="*/ 12 w 16"/>
                    <a:gd name="T9" fmla="*/ 2 h 16"/>
                    <a:gd name="T10" fmla="*/ 15 w 16"/>
                    <a:gd name="T11" fmla="*/ 7 h 16"/>
                    <a:gd name="T12" fmla="*/ 15 w 16"/>
                    <a:gd name="T13" fmla="*/ 13 h 16"/>
                    <a:gd name="T14" fmla="*/ 10 w 16"/>
                    <a:gd name="T15" fmla="*/ 16 h 16"/>
                    <a:gd name="T16" fmla="*/ 8 w 16"/>
                    <a:gd name="T17" fmla="*/ 16 h 16"/>
                    <a:gd name="T18" fmla="*/ 6 w 16"/>
                    <a:gd name="T19" fmla="*/ 13 h 16"/>
                    <a:gd name="T20" fmla="*/ 12 w 16"/>
                    <a:gd name="T21" fmla="*/ 11 h 16"/>
                    <a:gd name="T22" fmla="*/ 12 w 16"/>
                    <a:gd name="T23" fmla="*/ 8 h 16"/>
                    <a:gd name="T24" fmla="*/ 10 w 16"/>
                    <a:gd name="T25" fmla="*/ 5 h 16"/>
                    <a:gd name="T26" fmla="*/ 9 w 16"/>
                    <a:gd name="T27" fmla="*/ 7 h 16"/>
                    <a:gd name="T28" fmla="*/ 10 w 16"/>
                    <a:gd name="T29" fmla="*/ 5 h 16"/>
                    <a:gd name="T30" fmla="*/ 10 w 16"/>
                    <a:gd name="T31" fmla="*/ 5 h 16"/>
                    <a:gd name="T32" fmla="*/ 7 w 16"/>
                    <a:gd name="T33" fmla="*/ 5 h 16"/>
                    <a:gd name="T34" fmla="*/ 4 w 16"/>
                    <a:gd name="T35" fmla="*/ 7 h 16"/>
                    <a:gd name="T36" fmla="*/ 4 w 16"/>
                    <a:gd name="T37" fmla="*/ 10 h 16"/>
                    <a:gd name="T38" fmla="*/ 6 w 16"/>
                    <a:gd name="T39" fmla="*/ 13 h 16"/>
                    <a:gd name="T40" fmla="*/ 6 w 16"/>
                    <a:gd name="T41" fmla="*/ 13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" h="16">
                      <a:moveTo>
                        <a:pt x="8" y="16"/>
                      </a:moveTo>
                      <a:cubicBezTo>
                        <a:pt x="7" y="16"/>
                        <a:pt x="5" y="16"/>
                        <a:pt x="4" y="15"/>
                      </a:cubicBezTo>
                      <a:cubicBezTo>
                        <a:pt x="3" y="14"/>
                        <a:pt x="1" y="13"/>
                        <a:pt x="1" y="11"/>
                      </a:cubicBezTo>
                      <a:cubicBezTo>
                        <a:pt x="0" y="9"/>
                        <a:pt x="0" y="7"/>
                        <a:pt x="1" y="5"/>
                      </a:cubicBezTo>
                      <a:cubicBezTo>
                        <a:pt x="4" y="1"/>
                        <a:pt x="8" y="0"/>
                        <a:pt x="12" y="2"/>
                      </a:cubicBezTo>
                      <a:cubicBezTo>
                        <a:pt x="14" y="3"/>
                        <a:pt x="15" y="5"/>
                        <a:pt x="15" y="7"/>
                      </a:cubicBezTo>
                      <a:cubicBezTo>
                        <a:pt x="16" y="9"/>
                        <a:pt x="16" y="11"/>
                        <a:pt x="15" y="13"/>
                      </a:cubicBezTo>
                      <a:cubicBezTo>
                        <a:pt x="14" y="14"/>
                        <a:pt x="12" y="16"/>
                        <a:pt x="10" y="16"/>
                      </a:cubicBezTo>
                      <a:cubicBezTo>
                        <a:pt x="9" y="16"/>
                        <a:pt x="9" y="16"/>
                        <a:pt x="8" y="16"/>
                      </a:cubicBezTo>
                      <a:close/>
                      <a:moveTo>
                        <a:pt x="6" y="13"/>
                      </a:moveTo>
                      <a:cubicBezTo>
                        <a:pt x="8" y="14"/>
                        <a:pt x="11" y="13"/>
                        <a:pt x="12" y="11"/>
                      </a:cubicBezTo>
                      <a:cubicBezTo>
                        <a:pt x="12" y="10"/>
                        <a:pt x="13" y="9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8" y="4"/>
                        <a:pt x="7" y="5"/>
                      </a:cubicBezTo>
                      <a:cubicBezTo>
                        <a:pt x="6" y="5"/>
                        <a:pt x="5" y="6"/>
                        <a:pt x="4" y="7"/>
                      </a:cubicBezTo>
                      <a:cubicBezTo>
                        <a:pt x="4" y="8"/>
                        <a:pt x="3" y="9"/>
                        <a:pt x="4" y="10"/>
                      </a:cubicBezTo>
                      <a:cubicBezTo>
                        <a:pt x="4" y="11"/>
                        <a:pt x="5" y="12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 3476">
                  <a:extLst>
                    <a:ext uri="{FF2B5EF4-FFF2-40B4-BE49-F238E27FC236}">
                      <a16:creationId xmlns:a16="http://schemas.microsoft.com/office/drawing/2014/main" id="{2FF53DD0-AC6E-4B6B-9368-219ABDB8AD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28263" y="3225800"/>
                  <a:ext cx="28575" cy="26988"/>
                </a:xfrm>
                <a:custGeom>
                  <a:avLst/>
                  <a:gdLst>
                    <a:gd name="T0" fmla="*/ 8 w 17"/>
                    <a:gd name="T1" fmla="*/ 16 h 16"/>
                    <a:gd name="T2" fmla="*/ 6 w 17"/>
                    <a:gd name="T3" fmla="*/ 16 h 16"/>
                    <a:gd name="T4" fmla="*/ 2 w 17"/>
                    <a:gd name="T5" fmla="*/ 12 h 16"/>
                    <a:gd name="T6" fmla="*/ 1 w 17"/>
                    <a:gd name="T7" fmla="*/ 6 h 16"/>
                    <a:gd name="T8" fmla="*/ 4 w 17"/>
                    <a:gd name="T9" fmla="*/ 2 h 16"/>
                    <a:gd name="T10" fmla="*/ 10 w 17"/>
                    <a:gd name="T11" fmla="*/ 1 h 16"/>
                    <a:gd name="T12" fmla="*/ 15 w 17"/>
                    <a:gd name="T13" fmla="*/ 10 h 16"/>
                    <a:gd name="T14" fmla="*/ 8 w 17"/>
                    <a:gd name="T15" fmla="*/ 16 h 16"/>
                    <a:gd name="T16" fmla="*/ 7 w 17"/>
                    <a:gd name="T17" fmla="*/ 12 h 16"/>
                    <a:gd name="T18" fmla="*/ 10 w 17"/>
                    <a:gd name="T19" fmla="*/ 12 h 16"/>
                    <a:gd name="T20" fmla="*/ 12 w 17"/>
                    <a:gd name="T21" fmla="*/ 9 h 16"/>
                    <a:gd name="T22" fmla="*/ 12 w 17"/>
                    <a:gd name="T23" fmla="*/ 6 h 16"/>
                    <a:gd name="T24" fmla="*/ 9 w 17"/>
                    <a:gd name="T25" fmla="*/ 4 h 16"/>
                    <a:gd name="T26" fmla="*/ 9 w 17"/>
                    <a:gd name="T27" fmla="*/ 4 h 16"/>
                    <a:gd name="T28" fmla="*/ 9 w 17"/>
                    <a:gd name="T29" fmla="*/ 7 h 16"/>
                    <a:gd name="T30" fmla="*/ 9 w 17"/>
                    <a:gd name="T31" fmla="*/ 4 h 16"/>
                    <a:gd name="T32" fmla="*/ 4 w 17"/>
                    <a:gd name="T33" fmla="*/ 7 h 16"/>
                    <a:gd name="T34" fmla="*/ 7 w 17"/>
                    <a:gd name="T35" fmla="*/ 12 h 16"/>
                    <a:gd name="T36" fmla="*/ 7 w 17"/>
                    <a:gd name="T37" fmla="*/ 12 h 16"/>
                    <a:gd name="T38" fmla="*/ 7 w 17"/>
                    <a:gd name="T39" fmla="*/ 12 h 16"/>
                    <a:gd name="T40" fmla="*/ 7 w 17"/>
                    <a:gd name="T41" fmla="*/ 1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7" y="16"/>
                        <a:pt x="7" y="16"/>
                        <a:pt x="6" y="16"/>
                      </a:cubicBezTo>
                      <a:cubicBezTo>
                        <a:pt x="4" y="15"/>
                        <a:pt x="3" y="14"/>
                        <a:pt x="2" y="12"/>
                      </a:cubicBezTo>
                      <a:cubicBezTo>
                        <a:pt x="1" y="10"/>
                        <a:pt x="0" y="8"/>
                        <a:pt x="1" y="6"/>
                      </a:cubicBezTo>
                      <a:cubicBezTo>
                        <a:pt x="1" y="4"/>
                        <a:pt x="3" y="3"/>
                        <a:pt x="4" y="2"/>
                      </a:cubicBezTo>
                      <a:cubicBezTo>
                        <a:pt x="6" y="1"/>
                        <a:pt x="8" y="0"/>
                        <a:pt x="10" y="1"/>
                      </a:cubicBezTo>
                      <a:cubicBezTo>
                        <a:pt x="14" y="2"/>
                        <a:pt x="17" y="6"/>
                        <a:pt x="15" y="10"/>
                      </a:cubicBezTo>
                      <a:cubicBezTo>
                        <a:pt x="15" y="14"/>
                        <a:pt x="11" y="16"/>
                        <a:pt x="8" y="16"/>
                      </a:cubicBezTo>
                      <a:close/>
                      <a:moveTo>
                        <a:pt x="7" y="12"/>
                      </a:moveTo>
                      <a:cubicBezTo>
                        <a:pt x="8" y="13"/>
                        <a:pt x="9" y="13"/>
                        <a:pt x="10" y="12"/>
                      </a:cubicBezTo>
                      <a:cubicBezTo>
                        <a:pt x="11" y="11"/>
                        <a:pt x="12" y="10"/>
                        <a:pt x="12" y="9"/>
                      </a:cubicBezTo>
                      <a:cubicBezTo>
                        <a:pt x="13" y="8"/>
                        <a:pt x="13" y="7"/>
                        <a:pt x="12" y="6"/>
                      </a:cubicBezTo>
                      <a:cubicBezTo>
                        <a:pt x="11" y="5"/>
                        <a:pt x="10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7" y="3"/>
                        <a:pt x="4" y="5"/>
                        <a:pt x="4" y="7"/>
                      </a:cubicBezTo>
                      <a:cubicBezTo>
                        <a:pt x="3" y="9"/>
                        <a:pt x="5" y="12"/>
                        <a:pt x="7" y="12"/>
                      </a:cubicBezTo>
                      <a:close/>
                      <a:moveTo>
                        <a:pt x="7" y="1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 3477">
                  <a:extLst>
                    <a:ext uri="{FF2B5EF4-FFF2-40B4-BE49-F238E27FC236}">
                      <a16:creationId xmlns:a16="http://schemas.microsoft.com/office/drawing/2014/main" id="{D8ED3ACB-1E84-4D08-9766-39D5FF85EC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99688" y="3298825"/>
                  <a:ext cx="25400" cy="25400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8 h 15"/>
                    <a:gd name="T4" fmla="*/ 8 w 15"/>
                    <a:gd name="T5" fmla="*/ 0 h 15"/>
                    <a:gd name="T6" fmla="*/ 15 w 15"/>
                    <a:gd name="T7" fmla="*/ 8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8 h 15"/>
                    <a:gd name="T14" fmla="*/ 8 w 15"/>
                    <a:gd name="T15" fmla="*/ 12 h 15"/>
                    <a:gd name="T16" fmla="*/ 12 w 15"/>
                    <a:gd name="T17" fmla="*/ 8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3"/>
                        <a:pt x="3" y="0"/>
                        <a:pt x="8" y="0"/>
                      </a:cubicBezTo>
                      <a:cubicBezTo>
                        <a:pt x="12" y="0"/>
                        <a:pt x="15" y="3"/>
                        <a:pt x="15" y="8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 3478">
                  <a:extLst>
                    <a:ext uri="{FF2B5EF4-FFF2-40B4-BE49-F238E27FC236}">
                      <a16:creationId xmlns:a16="http://schemas.microsoft.com/office/drawing/2014/main" id="{0646A106-B180-4DED-BEE9-B26053211F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98100" y="3452813"/>
                  <a:ext cx="26988" cy="26988"/>
                </a:xfrm>
                <a:custGeom>
                  <a:avLst/>
                  <a:gdLst>
                    <a:gd name="T0" fmla="*/ 9 w 16"/>
                    <a:gd name="T1" fmla="*/ 16 h 16"/>
                    <a:gd name="T2" fmla="*/ 2 w 16"/>
                    <a:gd name="T3" fmla="*/ 12 h 16"/>
                    <a:gd name="T4" fmla="*/ 5 w 16"/>
                    <a:gd name="T5" fmla="*/ 2 h 16"/>
                    <a:gd name="T6" fmla="*/ 5 w 16"/>
                    <a:gd name="T7" fmla="*/ 2 h 16"/>
                    <a:gd name="T8" fmla="*/ 15 w 16"/>
                    <a:gd name="T9" fmla="*/ 5 h 16"/>
                    <a:gd name="T10" fmla="*/ 16 w 16"/>
                    <a:gd name="T11" fmla="*/ 11 h 16"/>
                    <a:gd name="T12" fmla="*/ 12 w 16"/>
                    <a:gd name="T13" fmla="*/ 15 h 16"/>
                    <a:gd name="T14" fmla="*/ 9 w 16"/>
                    <a:gd name="T15" fmla="*/ 16 h 16"/>
                    <a:gd name="T16" fmla="*/ 9 w 16"/>
                    <a:gd name="T17" fmla="*/ 4 h 16"/>
                    <a:gd name="T18" fmla="*/ 6 w 16"/>
                    <a:gd name="T19" fmla="*/ 5 h 16"/>
                    <a:gd name="T20" fmla="*/ 4 w 16"/>
                    <a:gd name="T21" fmla="*/ 7 h 16"/>
                    <a:gd name="T22" fmla="*/ 5 w 16"/>
                    <a:gd name="T23" fmla="*/ 11 h 16"/>
                    <a:gd name="T24" fmla="*/ 11 w 16"/>
                    <a:gd name="T25" fmla="*/ 12 h 16"/>
                    <a:gd name="T26" fmla="*/ 8 w 16"/>
                    <a:gd name="T27" fmla="*/ 7 h 16"/>
                    <a:gd name="T28" fmla="*/ 11 w 16"/>
                    <a:gd name="T29" fmla="*/ 12 h 16"/>
                    <a:gd name="T30" fmla="*/ 12 w 16"/>
                    <a:gd name="T31" fmla="*/ 6 h 16"/>
                    <a:gd name="T32" fmla="*/ 9 w 16"/>
                    <a:gd name="T3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" h="16">
                      <a:moveTo>
                        <a:pt x="9" y="16"/>
                      </a:moveTo>
                      <a:cubicBezTo>
                        <a:pt x="6" y="16"/>
                        <a:pt x="3" y="15"/>
                        <a:pt x="2" y="12"/>
                      </a:cubicBezTo>
                      <a:cubicBezTo>
                        <a:pt x="0" y="9"/>
                        <a:pt x="1" y="4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6" y="7"/>
                        <a:pt x="16" y="9"/>
                        <a:pt x="16" y="11"/>
                      </a:cubicBezTo>
                      <a:cubicBezTo>
                        <a:pt x="15" y="12"/>
                        <a:pt x="14" y="14"/>
                        <a:pt x="12" y="15"/>
                      </a:cubicBezTo>
                      <a:cubicBezTo>
                        <a:pt x="11" y="16"/>
                        <a:pt x="10" y="16"/>
                        <a:pt x="9" y="16"/>
                      </a:cubicBezTo>
                      <a:close/>
                      <a:moveTo>
                        <a:pt x="9" y="4"/>
                      </a:moveTo>
                      <a:cubicBezTo>
                        <a:pt x="8" y="4"/>
                        <a:pt x="7" y="4"/>
                        <a:pt x="6" y="5"/>
                      </a:cubicBezTo>
                      <a:cubicBezTo>
                        <a:pt x="5" y="5"/>
                        <a:pt x="5" y="6"/>
                        <a:pt x="4" y="7"/>
                      </a:cubicBezTo>
                      <a:cubicBezTo>
                        <a:pt x="4" y="9"/>
                        <a:pt x="4" y="10"/>
                        <a:pt x="5" y="11"/>
                      </a:cubicBezTo>
                      <a:cubicBezTo>
                        <a:pt x="6" y="13"/>
                        <a:pt x="9" y="14"/>
                        <a:pt x="11" y="12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3" y="11"/>
                        <a:pt x="14" y="8"/>
                        <a:pt x="12" y="6"/>
                      </a:cubicBezTo>
                      <a:cubicBezTo>
                        <a:pt x="12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 3479">
                  <a:extLst>
                    <a:ext uri="{FF2B5EF4-FFF2-40B4-BE49-F238E27FC236}">
                      <a16:creationId xmlns:a16="http://schemas.microsoft.com/office/drawing/2014/main" id="{ADD59470-CC8A-439E-8970-B87CBD0050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29850" y="3525838"/>
                  <a:ext cx="25400" cy="28575"/>
                </a:xfrm>
                <a:custGeom>
                  <a:avLst/>
                  <a:gdLst>
                    <a:gd name="T0" fmla="*/ 7 w 15"/>
                    <a:gd name="T1" fmla="*/ 16 h 16"/>
                    <a:gd name="T2" fmla="*/ 2 w 15"/>
                    <a:gd name="T3" fmla="*/ 13 h 16"/>
                    <a:gd name="T4" fmla="*/ 0 w 15"/>
                    <a:gd name="T5" fmla="*/ 8 h 16"/>
                    <a:gd name="T6" fmla="*/ 2 w 15"/>
                    <a:gd name="T7" fmla="*/ 3 h 16"/>
                    <a:gd name="T8" fmla="*/ 12 w 15"/>
                    <a:gd name="T9" fmla="*/ 3 h 16"/>
                    <a:gd name="T10" fmla="*/ 12 w 15"/>
                    <a:gd name="T11" fmla="*/ 13 h 16"/>
                    <a:gd name="T12" fmla="*/ 7 w 15"/>
                    <a:gd name="T13" fmla="*/ 16 h 16"/>
                    <a:gd name="T14" fmla="*/ 7 w 15"/>
                    <a:gd name="T15" fmla="*/ 4 h 16"/>
                    <a:gd name="T16" fmla="*/ 4 w 15"/>
                    <a:gd name="T17" fmla="*/ 5 h 16"/>
                    <a:gd name="T18" fmla="*/ 4 w 15"/>
                    <a:gd name="T19" fmla="*/ 11 h 16"/>
                    <a:gd name="T20" fmla="*/ 10 w 15"/>
                    <a:gd name="T21" fmla="*/ 11 h 16"/>
                    <a:gd name="T22" fmla="*/ 12 w 15"/>
                    <a:gd name="T23" fmla="*/ 8 h 16"/>
                    <a:gd name="T24" fmla="*/ 10 w 15"/>
                    <a:gd name="T25" fmla="*/ 5 h 16"/>
                    <a:gd name="T26" fmla="*/ 7 w 15"/>
                    <a:gd name="T27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" h="16">
                      <a:moveTo>
                        <a:pt x="7" y="16"/>
                      </a:moveTo>
                      <a:cubicBezTo>
                        <a:pt x="5" y="16"/>
                        <a:pt x="3" y="15"/>
                        <a:pt x="2" y="13"/>
                      </a:cubicBezTo>
                      <a:cubicBezTo>
                        <a:pt x="0" y="12"/>
                        <a:pt x="0" y="10"/>
                        <a:pt x="0" y="8"/>
                      </a:cubicBezTo>
                      <a:cubicBezTo>
                        <a:pt x="0" y="6"/>
                        <a:pt x="0" y="4"/>
                        <a:pt x="2" y="3"/>
                      </a:cubicBezTo>
                      <a:cubicBezTo>
                        <a:pt x="5" y="0"/>
                        <a:pt x="10" y="0"/>
                        <a:pt x="12" y="3"/>
                      </a:cubicBezTo>
                      <a:cubicBezTo>
                        <a:pt x="15" y="6"/>
                        <a:pt x="15" y="10"/>
                        <a:pt x="12" y="13"/>
                      </a:cubicBezTo>
                      <a:cubicBezTo>
                        <a:pt x="11" y="15"/>
                        <a:pt x="9" y="16"/>
                        <a:pt x="7" y="16"/>
                      </a:cubicBezTo>
                      <a:close/>
                      <a:moveTo>
                        <a:pt x="7" y="4"/>
                      </a:moveTo>
                      <a:cubicBezTo>
                        <a:pt x="6" y="4"/>
                        <a:pt x="5" y="4"/>
                        <a:pt x="4" y="5"/>
                      </a:cubicBezTo>
                      <a:cubicBezTo>
                        <a:pt x="2" y="7"/>
                        <a:pt x="2" y="9"/>
                        <a:pt x="4" y="11"/>
                      </a:cubicBezTo>
                      <a:cubicBezTo>
                        <a:pt x="6" y="13"/>
                        <a:pt x="9" y="13"/>
                        <a:pt x="10" y="11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3480">
                  <a:extLst>
                    <a:ext uri="{FF2B5EF4-FFF2-40B4-BE49-F238E27FC236}">
                      <a16:creationId xmlns:a16="http://schemas.microsoft.com/office/drawing/2014/main" id="{796B6046-3A6B-4FC0-8497-8895474B9E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74300" y="3587750"/>
                  <a:ext cx="30163" cy="26988"/>
                </a:xfrm>
                <a:custGeom>
                  <a:avLst/>
                  <a:gdLst>
                    <a:gd name="T0" fmla="*/ 9 w 18"/>
                    <a:gd name="T1" fmla="*/ 16 h 16"/>
                    <a:gd name="T2" fmla="*/ 5 w 18"/>
                    <a:gd name="T3" fmla="*/ 15 h 16"/>
                    <a:gd name="T4" fmla="*/ 2 w 18"/>
                    <a:gd name="T5" fmla="*/ 5 h 16"/>
                    <a:gd name="T6" fmla="*/ 2 w 18"/>
                    <a:gd name="T7" fmla="*/ 5 h 16"/>
                    <a:gd name="T8" fmla="*/ 13 w 18"/>
                    <a:gd name="T9" fmla="*/ 2 h 16"/>
                    <a:gd name="T10" fmla="*/ 16 w 18"/>
                    <a:gd name="T11" fmla="*/ 12 h 16"/>
                    <a:gd name="T12" fmla="*/ 9 w 18"/>
                    <a:gd name="T13" fmla="*/ 16 h 16"/>
                    <a:gd name="T14" fmla="*/ 9 w 18"/>
                    <a:gd name="T15" fmla="*/ 4 h 16"/>
                    <a:gd name="T16" fmla="*/ 5 w 18"/>
                    <a:gd name="T17" fmla="*/ 6 h 16"/>
                    <a:gd name="T18" fmla="*/ 7 w 18"/>
                    <a:gd name="T19" fmla="*/ 12 h 16"/>
                    <a:gd name="T20" fmla="*/ 10 w 18"/>
                    <a:gd name="T21" fmla="*/ 13 h 16"/>
                    <a:gd name="T22" fmla="*/ 13 w 18"/>
                    <a:gd name="T23" fmla="*/ 11 h 16"/>
                    <a:gd name="T24" fmla="*/ 8 w 18"/>
                    <a:gd name="T25" fmla="*/ 8 h 16"/>
                    <a:gd name="T26" fmla="*/ 13 w 18"/>
                    <a:gd name="T27" fmla="*/ 11 h 16"/>
                    <a:gd name="T28" fmla="*/ 11 w 18"/>
                    <a:gd name="T29" fmla="*/ 5 h 16"/>
                    <a:gd name="T30" fmla="*/ 9 w 18"/>
                    <a:gd name="T31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16">
                      <a:moveTo>
                        <a:pt x="9" y="16"/>
                      </a:moveTo>
                      <a:cubicBezTo>
                        <a:pt x="8" y="16"/>
                        <a:pt x="6" y="16"/>
                        <a:pt x="5" y="15"/>
                      </a:cubicBezTo>
                      <a:cubicBezTo>
                        <a:pt x="2" y="13"/>
                        <a:pt x="0" y="8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6" y="4"/>
                        <a:pt x="18" y="9"/>
                        <a:pt x="16" y="12"/>
                      </a:cubicBezTo>
                      <a:cubicBezTo>
                        <a:pt x="14" y="15"/>
                        <a:pt x="12" y="16"/>
                        <a:pt x="9" y="16"/>
                      </a:cubicBezTo>
                      <a:close/>
                      <a:moveTo>
                        <a:pt x="9" y="4"/>
                      </a:moveTo>
                      <a:cubicBezTo>
                        <a:pt x="8" y="4"/>
                        <a:pt x="6" y="5"/>
                        <a:pt x="5" y="6"/>
                      </a:cubicBezTo>
                      <a:cubicBezTo>
                        <a:pt x="4" y="8"/>
                        <a:pt x="5" y="11"/>
                        <a:pt x="7" y="12"/>
                      </a:cubicBezTo>
                      <a:cubicBezTo>
                        <a:pt x="8" y="13"/>
                        <a:pt x="9" y="13"/>
                        <a:pt x="10" y="13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4" y="8"/>
                        <a:pt x="13" y="6"/>
                        <a:pt x="11" y="5"/>
                      </a:cubicBezTo>
                      <a:cubicBezTo>
                        <a:pt x="11" y="4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 3481">
                  <a:extLst>
                    <a:ext uri="{FF2B5EF4-FFF2-40B4-BE49-F238E27FC236}">
                      <a16:creationId xmlns:a16="http://schemas.microsoft.com/office/drawing/2014/main" id="{F3EBAB69-990F-486D-A053-BD3CE110AA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36213" y="3635375"/>
                  <a:ext cx="30163" cy="28575"/>
                </a:xfrm>
                <a:custGeom>
                  <a:avLst/>
                  <a:gdLst>
                    <a:gd name="T0" fmla="*/ 8 w 17"/>
                    <a:gd name="T1" fmla="*/ 16 h 16"/>
                    <a:gd name="T2" fmla="*/ 6 w 17"/>
                    <a:gd name="T3" fmla="*/ 16 h 16"/>
                    <a:gd name="T4" fmla="*/ 1 w 17"/>
                    <a:gd name="T5" fmla="*/ 6 h 16"/>
                    <a:gd name="T6" fmla="*/ 1 w 17"/>
                    <a:gd name="T7" fmla="*/ 6 h 16"/>
                    <a:gd name="T8" fmla="*/ 5 w 17"/>
                    <a:gd name="T9" fmla="*/ 2 h 16"/>
                    <a:gd name="T10" fmla="*/ 10 w 17"/>
                    <a:gd name="T11" fmla="*/ 1 h 16"/>
                    <a:gd name="T12" fmla="*/ 16 w 17"/>
                    <a:gd name="T13" fmla="*/ 10 h 16"/>
                    <a:gd name="T14" fmla="*/ 12 w 17"/>
                    <a:gd name="T15" fmla="*/ 15 h 16"/>
                    <a:gd name="T16" fmla="*/ 8 w 17"/>
                    <a:gd name="T17" fmla="*/ 16 h 16"/>
                    <a:gd name="T18" fmla="*/ 4 w 17"/>
                    <a:gd name="T19" fmla="*/ 7 h 16"/>
                    <a:gd name="T20" fmla="*/ 7 w 17"/>
                    <a:gd name="T21" fmla="*/ 13 h 16"/>
                    <a:gd name="T22" fmla="*/ 11 w 17"/>
                    <a:gd name="T23" fmla="*/ 12 h 16"/>
                    <a:gd name="T24" fmla="*/ 13 w 17"/>
                    <a:gd name="T25" fmla="*/ 9 h 16"/>
                    <a:gd name="T26" fmla="*/ 13 w 17"/>
                    <a:gd name="T27" fmla="*/ 9 h 16"/>
                    <a:gd name="T28" fmla="*/ 10 w 17"/>
                    <a:gd name="T29" fmla="*/ 4 h 16"/>
                    <a:gd name="T30" fmla="*/ 6 w 17"/>
                    <a:gd name="T31" fmla="*/ 4 h 16"/>
                    <a:gd name="T32" fmla="*/ 4 w 17"/>
                    <a:gd name="T33" fmla="*/ 7 h 16"/>
                    <a:gd name="T34" fmla="*/ 4 w 17"/>
                    <a:gd name="T35" fmla="*/ 7 h 16"/>
                    <a:gd name="T36" fmla="*/ 7 w 17"/>
                    <a:gd name="T37" fmla="*/ 8 h 16"/>
                    <a:gd name="T38" fmla="*/ 4 w 17"/>
                    <a:gd name="T3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8" y="16"/>
                        <a:pt x="7" y="16"/>
                        <a:pt x="6" y="16"/>
                      </a:cubicBezTo>
                      <a:cubicBezTo>
                        <a:pt x="2" y="15"/>
                        <a:pt x="0" y="10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4"/>
                        <a:pt x="3" y="3"/>
                        <a:pt x="5" y="2"/>
                      </a:cubicBezTo>
                      <a:cubicBezTo>
                        <a:pt x="6" y="1"/>
                        <a:pt x="8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2"/>
                        <a:pt x="14" y="14"/>
                        <a:pt x="12" y="15"/>
                      </a:cubicBezTo>
                      <a:cubicBezTo>
                        <a:pt x="11" y="16"/>
                        <a:pt x="10" y="16"/>
                        <a:pt x="8" y="16"/>
                      </a:cubicBezTo>
                      <a:close/>
                      <a:moveTo>
                        <a:pt x="4" y="7"/>
                      </a:moveTo>
                      <a:cubicBezTo>
                        <a:pt x="4" y="9"/>
                        <a:pt x="5" y="12"/>
                        <a:pt x="7" y="13"/>
                      </a:cubicBezTo>
                      <a:cubicBezTo>
                        <a:pt x="8" y="13"/>
                        <a:pt x="10" y="13"/>
                        <a:pt x="11" y="12"/>
                      </a:cubicBezTo>
                      <a:cubicBezTo>
                        <a:pt x="12" y="12"/>
                        <a:pt x="12" y="11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7"/>
                        <a:pt x="12" y="5"/>
                        <a:pt x="10" y="4"/>
                      </a:cubicBezTo>
                      <a:cubicBezTo>
                        <a:pt x="8" y="4"/>
                        <a:pt x="7" y="4"/>
                        <a:pt x="6" y="4"/>
                      </a:cubicBezTo>
                      <a:cubicBezTo>
                        <a:pt x="5" y="5"/>
                        <a:pt x="4" y="6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7" y="8"/>
                        <a:pt x="7" y="8"/>
                        <a:pt x="7" y="8"/>
                      </a:cubicBezTo>
                      <a:lnTo>
                        <a:pt x="4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 3482">
                  <a:extLst>
                    <a:ext uri="{FF2B5EF4-FFF2-40B4-BE49-F238E27FC236}">
                      <a16:creationId xmlns:a16="http://schemas.microsoft.com/office/drawing/2014/main" id="{724A9846-0B60-411B-91A9-CB48221F25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09238" y="3667125"/>
                  <a:ext cx="26988" cy="25400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8 h 15"/>
                    <a:gd name="T4" fmla="*/ 8 w 15"/>
                    <a:gd name="T5" fmla="*/ 0 h 15"/>
                    <a:gd name="T6" fmla="*/ 15 w 15"/>
                    <a:gd name="T7" fmla="*/ 8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8 h 15"/>
                    <a:gd name="T14" fmla="*/ 8 w 15"/>
                    <a:gd name="T15" fmla="*/ 12 h 15"/>
                    <a:gd name="T16" fmla="*/ 12 w 15"/>
                    <a:gd name="T17" fmla="*/ 8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5" y="4"/>
                        <a:pt x="15" y="8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 3483">
                  <a:extLst>
                    <a:ext uri="{FF2B5EF4-FFF2-40B4-BE49-F238E27FC236}">
                      <a16:creationId xmlns:a16="http://schemas.microsoft.com/office/drawing/2014/main" id="{D371F8DB-0C6C-4867-822E-21F85B0765A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564813" y="3667125"/>
                  <a:ext cx="26988" cy="25400"/>
                </a:xfrm>
                <a:custGeom>
                  <a:avLst/>
                  <a:gdLst>
                    <a:gd name="T0" fmla="*/ 8 w 16"/>
                    <a:gd name="T1" fmla="*/ 15 h 15"/>
                    <a:gd name="T2" fmla="*/ 6 w 16"/>
                    <a:gd name="T3" fmla="*/ 15 h 15"/>
                    <a:gd name="T4" fmla="*/ 1 w 16"/>
                    <a:gd name="T5" fmla="*/ 12 h 15"/>
                    <a:gd name="T6" fmla="*/ 1 w 16"/>
                    <a:gd name="T7" fmla="*/ 12 h 15"/>
                    <a:gd name="T8" fmla="*/ 0 w 16"/>
                    <a:gd name="T9" fmla="*/ 6 h 15"/>
                    <a:gd name="T10" fmla="*/ 4 w 16"/>
                    <a:gd name="T11" fmla="*/ 1 h 15"/>
                    <a:gd name="T12" fmla="*/ 10 w 16"/>
                    <a:gd name="T13" fmla="*/ 0 h 15"/>
                    <a:gd name="T14" fmla="*/ 14 w 16"/>
                    <a:gd name="T15" fmla="*/ 4 h 15"/>
                    <a:gd name="T16" fmla="*/ 15 w 16"/>
                    <a:gd name="T17" fmla="*/ 10 h 15"/>
                    <a:gd name="T18" fmla="*/ 12 w 16"/>
                    <a:gd name="T19" fmla="*/ 14 h 15"/>
                    <a:gd name="T20" fmla="*/ 8 w 16"/>
                    <a:gd name="T21" fmla="*/ 15 h 15"/>
                    <a:gd name="T22" fmla="*/ 4 w 16"/>
                    <a:gd name="T23" fmla="*/ 10 h 15"/>
                    <a:gd name="T24" fmla="*/ 7 w 16"/>
                    <a:gd name="T25" fmla="*/ 12 h 15"/>
                    <a:gd name="T26" fmla="*/ 10 w 16"/>
                    <a:gd name="T27" fmla="*/ 12 h 15"/>
                    <a:gd name="T28" fmla="*/ 12 w 16"/>
                    <a:gd name="T29" fmla="*/ 9 h 15"/>
                    <a:gd name="T30" fmla="*/ 12 w 16"/>
                    <a:gd name="T31" fmla="*/ 6 h 15"/>
                    <a:gd name="T32" fmla="*/ 12 w 16"/>
                    <a:gd name="T33" fmla="*/ 6 h 15"/>
                    <a:gd name="T34" fmla="*/ 9 w 16"/>
                    <a:gd name="T35" fmla="*/ 4 h 15"/>
                    <a:gd name="T36" fmla="*/ 6 w 16"/>
                    <a:gd name="T37" fmla="*/ 4 h 15"/>
                    <a:gd name="T38" fmla="*/ 4 w 16"/>
                    <a:gd name="T39" fmla="*/ 7 h 15"/>
                    <a:gd name="T40" fmla="*/ 4 w 16"/>
                    <a:gd name="T41" fmla="*/ 10 h 15"/>
                    <a:gd name="T42" fmla="*/ 4 w 16"/>
                    <a:gd name="T43" fmla="*/ 10 h 15"/>
                    <a:gd name="T44" fmla="*/ 6 w 16"/>
                    <a:gd name="T45" fmla="*/ 9 h 15"/>
                    <a:gd name="T46" fmla="*/ 4 w 16"/>
                    <a:gd name="T47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" h="15">
                      <a:moveTo>
                        <a:pt x="8" y="15"/>
                      </a:move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5"/>
                        <a:pt x="2" y="13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0"/>
                        <a:pt x="0" y="8"/>
                        <a:pt x="0" y="6"/>
                      </a:cubicBezTo>
                      <a:cubicBezTo>
                        <a:pt x="1" y="4"/>
                        <a:pt x="2" y="2"/>
                        <a:pt x="4" y="1"/>
                      </a:cubicBezTo>
                      <a:cubicBezTo>
                        <a:pt x="6" y="0"/>
                        <a:pt x="8" y="0"/>
                        <a:pt x="10" y="0"/>
                      </a:cubicBezTo>
                      <a:cubicBezTo>
                        <a:pt x="12" y="1"/>
                        <a:pt x="13" y="2"/>
                        <a:pt x="14" y="4"/>
                      </a:cubicBezTo>
                      <a:cubicBezTo>
                        <a:pt x="15" y="6"/>
                        <a:pt x="16" y="8"/>
                        <a:pt x="15" y="10"/>
                      </a:cubicBezTo>
                      <a:cubicBezTo>
                        <a:pt x="15" y="12"/>
                        <a:pt x="13" y="13"/>
                        <a:pt x="12" y="14"/>
                      </a:cubicBezTo>
                      <a:cubicBezTo>
                        <a:pt x="10" y="15"/>
                        <a:pt x="9" y="15"/>
                        <a:pt x="8" y="15"/>
                      </a:cubicBezTo>
                      <a:close/>
                      <a:moveTo>
                        <a:pt x="4" y="10"/>
                      </a:moveTo>
                      <a:cubicBezTo>
                        <a:pt x="5" y="11"/>
                        <a:pt x="6" y="12"/>
                        <a:pt x="7" y="12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1" y="11"/>
                        <a:pt x="12" y="10"/>
                        <a:pt x="12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5"/>
                        <a:pt x="10" y="4"/>
                        <a:pt x="9" y="4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4" y="6"/>
                        <a:pt x="4" y="7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6" y="9"/>
                        <a:pt x="6" y="9"/>
                        <a:pt x="6" y="9"/>
                      </a:cubicBezTo>
                      <a:lnTo>
                        <a:pt x="4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 3484">
                  <a:extLst>
                    <a:ext uri="{FF2B5EF4-FFF2-40B4-BE49-F238E27FC236}">
                      <a16:creationId xmlns:a16="http://schemas.microsoft.com/office/drawing/2014/main" id="{89BBD9C8-1535-4A26-A8A9-8CE657F68B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36250" y="3635375"/>
                  <a:ext cx="28575" cy="28575"/>
                </a:xfrm>
                <a:custGeom>
                  <a:avLst/>
                  <a:gdLst>
                    <a:gd name="T0" fmla="*/ 8 w 17"/>
                    <a:gd name="T1" fmla="*/ 16 h 16"/>
                    <a:gd name="T2" fmla="*/ 3 w 17"/>
                    <a:gd name="T3" fmla="*/ 14 h 16"/>
                    <a:gd name="T4" fmla="*/ 3 w 17"/>
                    <a:gd name="T5" fmla="*/ 3 h 16"/>
                    <a:gd name="T6" fmla="*/ 14 w 17"/>
                    <a:gd name="T7" fmla="*/ 3 h 16"/>
                    <a:gd name="T8" fmla="*/ 14 w 17"/>
                    <a:gd name="T9" fmla="*/ 14 h 16"/>
                    <a:gd name="T10" fmla="*/ 8 w 17"/>
                    <a:gd name="T11" fmla="*/ 16 h 16"/>
                    <a:gd name="T12" fmla="*/ 8 w 17"/>
                    <a:gd name="T13" fmla="*/ 4 h 16"/>
                    <a:gd name="T14" fmla="*/ 5 w 17"/>
                    <a:gd name="T15" fmla="*/ 5 h 16"/>
                    <a:gd name="T16" fmla="*/ 5 w 17"/>
                    <a:gd name="T17" fmla="*/ 11 h 16"/>
                    <a:gd name="T18" fmla="*/ 11 w 17"/>
                    <a:gd name="T19" fmla="*/ 11 h 16"/>
                    <a:gd name="T20" fmla="*/ 11 w 17"/>
                    <a:gd name="T21" fmla="*/ 5 h 16"/>
                    <a:gd name="T22" fmla="*/ 8 w 17"/>
                    <a:gd name="T2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6" y="16"/>
                        <a:pt x="4" y="15"/>
                        <a:pt x="3" y="14"/>
                      </a:cubicBezTo>
                      <a:cubicBezTo>
                        <a:pt x="0" y="11"/>
                        <a:pt x="0" y="6"/>
                        <a:pt x="3" y="3"/>
                      </a:cubicBezTo>
                      <a:cubicBezTo>
                        <a:pt x="6" y="0"/>
                        <a:pt x="11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ubicBezTo>
                        <a:pt x="12" y="15"/>
                        <a:pt x="10" y="16"/>
                        <a:pt x="8" y="16"/>
                      </a:cubicBezTo>
                      <a:close/>
                      <a:moveTo>
                        <a:pt x="8" y="4"/>
                      </a:moveTo>
                      <a:cubicBezTo>
                        <a:pt x="7" y="4"/>
                        <a:pt x="6" y="4"/>
                        <a:pt x="5" y="5"/>
                      </a:cubicBezTo>
                      <a:cubicBezTo>
                        <a:pt x="3" y="7"/>
                        <a:pt x="3" y="10"/>
                        <a:pt x="5" y="11"/>
                      </a:cubicBezTo>
                      <a:cubicBezTo>
                        <a:pt x="7" y="13"/>
                        <a:pt x="10" y="13"/>
                        <a:pt x="11" y="11"/>
                      </a:cubicBezTo>
                      <a:cubicBezTo>
                        <a:pt x="13" y="10"/>
                        <a:pt x="13" y="7"/>
                        <a:pt x="11" y="5"/>
                      </a:cubicBezTo>
                      <a:cubicBezTo>
                        <a:pt x="10" y="4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 3485">
                  <a:extLst>
                    <a:ext uri="{FF2B5EF4-FFF2-40B4-BE49-F238E27FC236}">
                      <a16:creationId xmlns:a16="http://schemas.microsoft.com/office/drawing/2014/main" id="{9C020935-588A-4AF0-90C4-A0949C57D0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99750" y="3587750"/>
                  <a:ext cx="25400" cy="26988"/>
                </a:xfrm>
                <a:custGeom>
                  <a:avLst/>
                  <a:gdLst>
                    <a:gd name="T0" fmla="*/ 8 w 15"/>
                    <a:gd name="T1" fmla="*/ 16 h 16"/>
                    <a:gd name="T2" fmla="*/ 4 w 15"/>
                    <a:gd name="T3" fmla="*/ 15 h 16"/>
                    <a:gd name="T4" fmla="*/ 4 w 15"/>
                    <a:gd name="T5" fmla="*/ 15 h 16"/>
                    <a:gd name="T6" fmla="*/ 0 w 15"/>
                    <a:gd name="T7" fmla="*/ 10 h 16"/>
                    <a:gd name="T8" fmla="*/ 1 w 15"/>
                    <a:gd name="T9" fmla="*/ 5 h 16"/>
                    <a:gd name="T10" fmla="*/ 6 w 15"/>
                    <a:gd name="T11" fmla="*/ 1 h 16"/>
                    <a:gd name="T12" fmla="*/ 11 w 15"/>
                    <a:gd name="T13" fmla="*/ 2 h 16"/>
                    <a:gd name="T14" fmla="*/ 15 w 15"/>
                    <a:gd name="T15" fmla="*/ 6 h 16"/>
                    <a:gd name="T16" fmla="*/ 14 w 15"/>
                    <a:gd name="T17" fmla="*/ 12 h 16"/>
                    <a:gd name="T18" fmla="*/ 8 w 15"/>
                    <a:gd name="T19" fmla="*/ 16 h 16"/>
                    <a:gd name="T20" fmla="*/ 8 w 15"/>
                    <a:gd name="T21" fmla="*/ 4 h 16"/>
                    <a:gd name="T22" fmla="*/ 4 w 15"/>
                    <a:gd name="T23" fmla="*/ 6 h 16"/>
                    <a:gd name="T24" fmla="*/ 3 w 15"/>
                    <a:gd name="T25" fmla="*/ 9 h 16"/>
                    <a:gd name="T26" fmla="*/ 5 w 15"/>
                    <a:gd name="T27" fmla="*/ 12 h 16"/>
                    <a:gd name="T28" fmla="*/ 9 w 15"/>
                    <a:gd name="T29" fmla="*/ 13 h 16"/>
                    <a:gd name="T30" fmla="*/ 11 w 15"/>
                    <a:gd name="T31" fmla="*/ 11 h 16"/>
                    <a:gd name="T32" fmla="*/ 12 w 15"/>
                    <a:gd name="T33" fmla="*/ 7 h 16"/>
                    <a:gd name="T34" fmla="*/ 10 w 15"/>
                    <a:gd name="T35" fmla="*/ 5 h 16"/>
                    <a:gd name="T36" fmla="*/ 7 w 15"/>
                    <a:gd name="T37" fmla="*/ 10 h 16"/>
                    <a:gd name="T38" fmla="*/ 10 w 15"/>
                    <a:gd name="T39" fmla="*/ 5 h 16"/>
                    <a:gd name="T40" fmla="*/ 8 w 15"/>
                    <a:gd name="T41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" h="16">
                      <a:moveTo>
                        <a:pt x="8" y="16"/>
                      </a:moveTo>
                      <a:cubicBezTo>
                        <a:pt x="6" y="16"/>
                        <a:pt x="5" y="16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2" y="14"/>
                        <a:pt x="1" y="12"/>
                        <a:pt x="0" y="10"/>
                      </a:cubicBezTo>
                      <a:cubicBezTo>
                        <a:pt x="0" y="8"/>
                        <a:pt x="0" y="6"/>
                        <a:pt x="1" y="5"/>
                      </a:cubicBezTo>
                      <a:cubicBezTo>
                        <a:pt x="2" y="3"/>
                        <a:pt x="4" y="2"/>
                        <a:pt x="6" y="1"/>
                      </a:cubicBezTo>
                      <a:cubicBezTo>
                        <a:pt x="8" y="0"/>
                        <a:pt x="10" y="1"/>
                        <a:pt x="11" y="2"/>
                      </a:cubicBezTo>
                      <a:cubicBezTo>
                        <a:pt x="13" y="3"/>
                        <a:pt x="14" y="4"/>
                        <a:pt x="15" y="6"/>
                      </a:cubicBezTo>
                      <a:cubicBezTo>
                        <a:pt x="15" y="8"/>
                        <a:pt x="15" y="10"/>
                        <a:pt x="14" y="12"/>
                      </a:cubicBezTo>
                      <a:cubicBezTo>
                        <a:pt x="13" y="15"/>
                        <a:pt x="10" y="16"/>
                        <a:pt x="8" y="16"/>
                      </a:cubicBezTo>
                      <a:close/>
                      <a:moveTo>
                        <a:pt x="8" y="4"/>
                      </a:moveTo>
                      <a:cubicBezTo>
                        <a:pt x="6" y="4"/>
                        <a:pt x="5" y="5"/>
                        <a:pt x="4" y="6"/>
                      </a:cubicBezTo>
                      <a:cubicBezTo>
                        <a:pt x="3" y="7"/>
                        <a:pt x="3" y="8"/>
                        <a:pt x="3" y="9"/>
                      </a:cubicBezTo>
                      <a:cubicBezTo>
                        <a:pt x="4" y="11"/>
                        <a:pt x="4" y="12"/>
                        <a:pt x="5" y="12"/>
                      </a:cubicBezTo>
                      <a:cubicBezTo>
                        <a:pt x="6" y="13"/>
                        <a:pt x="8" y="13"/>
                        <a:pt x="9" y="13"/>
                      </a:cubicBezTo>
                      <a:cubicBezTo>
                        <a:pt x="10" y="12"/>
                        <a:pt x="11" y="12"/>
                        <a:pt x="11" y="11"/>
                      </a:cubicBezTo>
                      <a:cubicBezTo>
                        <a:pt x="12" y="10"/>
                        <a:pt x="12" y="8"/>
                        <a:pt x="12" y="7"/>
                      </a:cubicBezTo>
                      <a:cubicBezTo>
                        <a:pt x="12" y="6"/>
                        <a:pt x="11" y="5"/>
                        <a:pt x="10" y="5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8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 3486">
                  <a:extLst>
                    <a:ext uri="{FF2B5EF4-FFF2-40B4-BE49-F238E27FC236}">
                      <a16:creationId xmlns:a16="http://schemas.microsoft.com/office/drawing/2014/main" id="{E626874B-453A-4F95-B551-45D4BBA574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44200" y="3525838"/>
                  <a:ext cx="28575" cy="28575"/>
                </a:xfrm>
                <a:custGeom>
                  <a:avLst/>
                  <a:gdLst>
                    <a:gd name="T0" fmla="*/ 9 w 16"/>
                    <a:gd name="T1" fmla="*/ 16 h 16"/>
                    <a:gd name="T2" fmla="*/ 7 w 16"/>
                    <a:gd name="T3" fmla="*/ 15 h 16"/>
                    <a:gd name="T4" fmla="*/ 7 w 16"/>
                    <a:gd name="T5" fmla="*/ 15 h 16"/>
                    <a:gd name="T6" fmla="*/ 1 w 16"/>
                    <a:gd name="T7" fmla="*/ 6 h 16"/>
                    <a:gd name="T8" fmla="*/ 10 w 16"/>
                    <a:gd name="T9" fmla="*/ 1 h 16"/>
                    <a:gd name="T10" fmla="*/ 15 w 16"/>
                    <a:gd name="T11" fmla="*/ 4 h 16"/>
                    <a:gd name="T12" fmla="*/ 16 w 16"/>
                    <a:gd name="T13" fmla="*/ 10 h 16"/>
                    <a:gd name="T14" fmla="*/ 12 w 16"/>
                    <a:gd name="T15" fmla="*/ 15 h 16"/>
                    <a:gd name="T16" fmla="*/ 9 w 16"/>
                    <a:gd name="T17" fmla="*/ 16 h 16"/>
                    <a:gd name="T18" fmla="*/ 7 w 16"/>
                    <a:gd name="T19" fmla="*/ 12 h 16"/>
                    <a:gd name="T20" fmla="*/ 7 w 16"/>
                    <a:gd name="T21" fmla="*/ 12 h 16"/>
                    <a:gd name="T22" fmla="*/ 13 w 16"/>
                    <a:gd name="T23" fmla="*/ 9 h 16"/>
                    <a:gd name="T24" fmla="*/ 10 w 16"/>
                    <a:gd name="T25" fmla="*/ 4 h 16"/>
                    <a:gd name="T26" fmla="*/ 6 w 16"/>
                    <a:gd name="T27" fmla="*/ 4 h 16"/>
                    <a:gd name="T28" fmla="*/ 4 w 16"/>
                    <a:gd name="T29" fmla="*/ 7 h 16"/>
                    <a:gd name="T30" fmla="*/ 5 w 16"/>
                    <a:gd name="T31" fmla="*/ 10 h 16"/>
                    <a:gd name="T32" fmla="*/ 7 w 16"/>
                    <a:gd name="T33" fmla="*/ 12 h 16"/>
                    <a:gd name="T34" fmla="*/ 8 w 16"/>
                    <a:gd name="T35" fmla="*/ 9 h 16"/>
                    <a:gd name="T36" fmla="*/ 7 w 16"/>
                    <a:gd name="T37" fmla="*/ 12 h 16"/>
                    <a:gd name="T38" fmla="*/ 10 w 16"/>
                    <a:gd name="T39" fmla="*/ 4 h 16"/>
                    <a:gd name="T40" fmla="*/ 10 w 16"/>
                    <a:gd name="T41" fmla="*/ 4 h 16"/>
                    <a:gd name="T42" fmla="*/ 10 w 16"/>
                    <a:gd name="T4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6" h="16">
                      <a:moveTo>
                        <a:pt x="9" y="16"/>
                      </a:moveTo>
                      <a:cubicBezTo>
                        <a:pt x="8" y="16"/>
                        <a:pt x="7" y="15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4"/>
                        <a:pt x="0" y="10"/>
                        <a:pt x="1" y="6"/>
                      </a:cubicBezTo>
                      <a:cubicBezTo>
                        <a:pt x="2" y="2"/>
                        <a:pt x="6" y="0"/>
                        <a:pt x="10" y="1"/>
                      </a:cubicBezTo>
                      <a:cubicBezTo>
                        <a:pt x="12" y="1"/>
                        <a:pt x="14" y="2"/>
                        <a:pt x="15" y="4"/>
                      </a:cubicBezTo>
                      <a:cubicBezTo>
                        <a:pt x="16" y="6"/>
                        <a:pt x="16" y="8"/>
                        <a:pt x="16" y="10"/>
                      </a:cubicBezTo>
                      <a:cubicBezTo>
                        <a:pt x="15" y="12"/>
                        <a:pt x="14" y="14"/>
                        <a:pt x="12" y="15"/>
                      </a:cubicBezTo>
                      <a:cubicBezTo>
                        <a:pt x="11" y="15"/>
                        <a:pt x="10" y="16"/>
                        <a:pt x="9" y="16"/>
                      </a:cubicBezTo>
                      <a:close/>
                      <a:moveTo>
                        <a:pt x="7" y="1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10" y="13"/>
                        <a:pt x="12" y="11"/>
                        <a:pt x="13" y="9"/>
                      </a:cubicBezTo>
                      <a:cubicBezTo>
                        <a:pt x="13" y="7"/>
                        <a:pt x="12" y="4"/>
                        <a:pt x="10" y="4"/>
                      </a:cubicBezTo>
                      <a:cubicBezTo>
                        <a:pt x="9" y="3"/>
                        <a:pt x="7" y="4"/>
                        <a:pt x="6" y="4"/>
                      </a:cubicBezTo>
                      <a:cubicBezTo>
                        <a:pt x="5" y="5"/>
                        <a:pt x="5" y="6"/>
                        <a:pt x="4" y="7"/>
                      </a:cubicBezTo>
                      <a:cubicBezTo>
                        <a:pt x="4" y="8"/>
                        <a:pt x="4" y="9"/>
                        <a:pt x="5" y="10"/>
                      </a:cubicBezTo>
                      <a:cubicBezTo>
                        <a:pt x="5" y="11"/>
                        <a:pt x="6" y="12"/>
                        <a:pt x="7" y="12"/>
                      </a:cubicBezTo>
                      <a:cubicBezTo>
                        <a:pt x="8" y="9"/>
                        <a:pt x="8" y="9"/>
                        <a:pt x="8" y="9"/>
                      </a:cubicBezTo>
                      <a:lnTo>
                        <a:pt x="7" y="12"/>
                      </a:lnTo>
                      <a:close/>
                      <a:moveTo>
                        <a:pt x="10" y="4"/>
                      </a:move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Freeform 3487">
                  <a:extLst>
                    <a:ext uri="{FF2B5EF4-FFF2-40B4-BE49-F238E27FC236}">
                      <a16:creationId xmlns:a16="http://schemas.microsoft.com/office/drawing/2014/main" id="{B1DC83E1-4233-4AC4-ABC9-2D0E94C8B2D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75950" y="3454400"/>
                  <a:ext cx="26988" cy="25400"/>
                </a:xfrm>
                <a:custGeom>
                  <a:avLst/>
                  <a:gdLst>
                    <a:gd name="T0" fmla="*/ 8 w 16"/>
                    <a:gd name="T1" fmla="*/ 15 h 15"/>
                    <a:gd name="T2" fmla="*/ 0 w 16"/>
                    <a:gd name="T3" fmla="*/ 8 h 15"/>
                    <a:gd name="T4" fmla="*/ 8 w 16"/>
                    <a:gd name="T5" fmla="*/ 0 h 15"/>
                    <a:gd name="T6" fmla="*/ 16 w 16"/>
                    <a:gd name="T7" fmla="*/ 8 h 15"/>
                    <a:gd name="T8" fmla="*/ 8 w 16"/>
                    <a:gd name="T9" fmla="*/ 15 h 15"/>
                    <a:gd name="T10" fmla="*/ 8 w 16"/>
                    <a:gd name="T11" fmla="*/ 3 h 15"/>
                    <a:gd name="T12" fmla="*/ 4 w 16"/>
                    <a:gd name="T13" fmla="*/ 8 h 15"/>
                    <a:gd name="T14" fmla="*/ 8 w 16"/>
                    <a:gd name="T15" fmla="*/ 12 h 15"/>
                    <a:gd name="T16" fmla="*/ 12 w 16"/>
                    <a:gd name="T17" fmla="*/ 8 h 15"/>
                    <a:gd name="T18" fmla="*/ 8 w 16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8"/>
                      </a:cubicBezTo>
                      <a:cubicBezTo>
                        <a:pt x="16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6" y="3"/>
                        <a:pt x="4" y="5"/>
                        <a:pt x="4" y="8"/>
                      </a:cubicBezTo>
                      <a:cubicBezTo>
                        <a:pt x="4" y="10"/>
                        <a:pt x="6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 3488">
                  <a:extLst>
                    <a:ext uri="{FF2B5EF4-FFF2-40B4-BE49-F238E27FC236}">
                      <a16:creationId xmlns:a16="http://schemas.microsoft.com/office/drawing/2014/main" id="{8C962344-E33E-4992-814A-02DFA4F7AE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75950" y="3298825"/>
                  <a:ext cx="28575" cy="25400"/>
                </a:xfrm>
                <a:custGeom>
                  <a:avLst/>
                  <a:gdLst>
                    <a:gd name="T0" fmla="*/ 8 w 17"/>
                    <a:gd name="T1" fmla="*/ 15 h 15"/>
                    <a:gd name="T2" fmla="*/ 1 w 17"/>
                    <a:gd name="T3" fmla="*/ 11 h 15"/>
                    <a:gd name="T4" fmla="*/ 1 w 17"/>
                    <a:gd name="T5" fmla="*/ 6 h 15"/>
                    <a:gd name="T6" fmla="*/ 4 w 17"/>
                    <a:gd name="T7" fmla="*/ 1 h 15"/>
                    <a:gd name="T8" fmla="*/ 10 w 17"/>
                    <a:gd name="T9" fmla="*/ 0 h 15"/>
                    <a:gd name="T10" fmla="*/ 15 w 17"/>
                    <a:gd name="T11" fmla="*/ 4 h 15"/>
                    <a:gd name="T12" fmla="*/ 12 w 17"/>
                    <a:gd name="T13" fmla="*/ 14 h 15"/>
                    <a:gd name="T14" fmla="*/ 12 w 17"/>
                    <a:gd name="T15" fmla="*/ 14 h 15"/>
                    <a:gd name="T16" fmla="*/ 8 w 17"/>
                    <a:gd name="T17" fmla="*/ 15 h 15"/>
                    <a:gd name="T18" fmla="*/ 6 w 17"/>
                    <a:gd name="T19" fmla="*/ 4 h 15"/>
                    <a:gd name="T20" fmla="*/ 4 w 17"/>
                    <a:gd name="T21" fmla="*/ 10 h 15"/>
                    <a:gd name="T22" fmla="*/ 7 w 17"/>
                    <a:gd name="T23" fmla="*/ 12 h 15"/>
                    <a:gd name="T24" fmla="*/ 10 w 17"/>
                    <a:gd name="T25" fmla="*/ 11 h 15"/>
                    <a:gd name="T26" fmla="*/ 12 w 17"/>
                    <a:gd name="T27" fmla="*/ 9 h 15"/>
                    <a:gd name="T28" fmla="*/ 12 w 17"/>
                    <a:gd name="T29" fmla="*/ 5 h 15"/>
                    <a:gd name="T30" fmla="*/ 6 w 17"/>
                    <a:gd name="T31" fmla="*/ 4 h 15"/>
                    <a:gd name="T32" fmla="*/ 9 w 17"/>
                    <a:gd name="T33" fmla="*/ 9 h 15"/>
                    <a:gd name="T34" fmla="*/ 6 w 17"/>
                    <a:gd name="T35" fmla="*/ 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5">
                      <a:moveTo>
                        <a:pt x="8" y="15"/>
                      </a:moveTo>
                      <a:cubicBezTo>
                        <a:pt x="5" y="15"/>
                        <a:pt x="3" y="14"/>
                        <a:pt x="1" y="11"/>
                      </a:cubicBezTo>
                      <a:cubicBezTo>
                        <a:pt x="0" y="10"/>
                        <a:pt x="0" y="8"/>
                        <a:pt x="1" y="6"/>
                      </a:cubicBezTo>
                      <a:cubicBezTo>
                        <a:pt x="1" y="4"/>
                        <a:pt x="3" y="2"/>
                        <a:pt x="4" y="1"/>
                      </a:cubicBezTo>
                      <a:cubicBezTo>
                        <a:pt x="6" y="0"/>
                        <a:pt x="8" y="0"/>
                        <a:pt x="10" y="0"/>
                      </a:cubicBezTo>
                      <a:cubicBezTo>
                        <a:pt x="12" y="1"/>
                        <a:pt x="14" y="2"/>
                        <a:pt x="15" y="4"/>
                      </a:cubicBezTo>
                      <a:cubicBezTo>
                        <a:pt x="17" y="7"/>
                        <a:pt x="15" y="12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1" y="15"/>
                        <a:pt x="9" y="15"/>
                        <a:pt x="8" y="15"/>
                      </a:cubicBezTo>
                      <a:close/>
                      <a:moveTo>
                        <a:pt x="6" y="4"/>
                      </a:moveTo>
                      <a:cubicBezTo>
                        <a:pt x="4" y="5"/>
                        <a:pt x="3" y="8"/>
                        <a:pt x="4" y="10"/>
                      </a:cubicBezTo>
                      <a:cubicBezTo>
                        <a:pt x="5" y="11"/>
                        <a:pt x="6" y="12"/>
                        <a:pt x="7" y="12"/>
                      </a:cubicBezTo>
                      <a:cubicBezTo>
                        <a:pt x="8" y="12"/>
                        <a:pt x="9" y="12"/>
                        <a:pt x="10" y="11"/>
                      </a:cubicBezTo>
                      <a:cubicBezTo>
                        <a:pt x="11" y="11"/>
                        <a:pt x="12" y="10"/>
                        <a:pt x="12" y="9"/>
                      </a:cubicBezTo>
                      <a:cubicBezTo>
                        <a:pt x="13" y="8"/>
                        <a:pt x="12" y="6"/>
                        <a:pt x="12" y="5"/>
                      </a:cubicBezTo>
                      <a:cubicBezTo>
                        <a:pt x="11" y="3"/>
                        <a:pt x="8" y="3"/>
                        <a:pt x="6" y="4"/>
                      </a:cubicBezTo>
                      <a:cubicBezTo>
                        <a:pt x="9" y="9"/>
                        <a:pt x="9" y="9"/>
                        <a:pt x="9" y="9"/>
                      </a:cubicBezTo>
                      <a:lnTo>
                        <a:pt x="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 3489">
                  <a:extLst>
                    <a:ext uri="{FF2B5EF4-FFF2-40B4-BE49-F238E27FC236}">
                      <a16:creationId xmlns:a16="http://schemas.microsoft.com/office/drawing/2014/main" id="{4DDFD58E-D1CF-4065-A531-EACE81B0E8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44200" y="3227388"/>
                  <a:ext cx="30163" cy="25400"/>
                </a:xfrm>
                <a:custGeom>
                  <a:avLst/>
                  <a:gdLst>
                    <a:gd name="T0" fmla="*/ 9 w 17"/>
                    <a:gd name="T1" fmla="*/ 15 h 15"/>
                    <a:gd name="T2" fmla="*/ 3 w 17"/>
                    <a:gd name="T3" fmla="*/ 13 h 15"/>
                    <a:gd name="T4" fmla="*/ 3 w 17"/>
                    <a:gd name="T5" fmla="*/ 2 h 15"/>
                    <a:gd name="T6" fmla="*/ 9 w 17"/>
                    <a:gd name="T7" fmla="*/ 0 h 15"/>
                    <a:gd name="T8" fmla="*/ 9 w 17"/>
                    <a:gd name="T9" fmla="*/ 0 h 15"/>
                    <a:gd name="T10" fmla="*/ 14 w 17"/>
                    <a:gd name="T11" fmla="*/ 2 h 15"/>
                    <a:gd name="T12" fmla="*/ 14 w 17"/>
                    <a:gd name="T13" fmla="*/ 13 h 15"/>
                    <a:gd name="T14" fmla="*/ 14 w 17"/>
                    <a:gd name="T15" fmla="*/ 13 h 15"/>
                    <a:gd name="T16" fmla="*/ 9 w 17"/>
                    <a:gd name="T17" fmla="*/ 15 h 15"/>
                    <a:gd name="T18" fmla="*/ 5 w 17"/>
                    <a:gd name="T19" fmla="*/ 4 h 15"/>
                    <a:gd name="T20" fmla="*/ 5 w 17"/>
                    <a:gd name="T21" fmla="*/ 10 h 15"/>
                    <a:gd name="T22" fmla="*/ 9 w 17"/>
                    <a:gd name="T23" fmla="*/ 12 h 15"/>
                    <a:gd name="T24" fmla="*/ 9 w 17"/>
                    <a:gd name="T25" fmla="*/ 12 h 15"/>
                    <a:gd name="T26" fmla="*/ 12 w 17"/>
                    <a:gd name="T27" fmla="*/ 10 h 15"/>
                    <a:gd name="T28" fmla="*/ 12 w 17"/>
                    <a:gd name="T29" fmla="*/ 4 h 15"/>
                    <a:gd name="T30" fmla="*/ 5 w 17"/>
                    <a:gd name="T31" fmla="*/ 4 h 15"/>
                    <a:gd name="T32" fmla="*/ 10 w 17"/>
                    <a:gd name="T33" fmla="*/ 8 h 15"/>
                    <a:gd name="T34" fmla="*/ 5 w 17"/>
                    <a:gd name="T35" fmla="*/ 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5">
                      <a:moveTo>
                        <a:pt x="9" y="15"/>
                      </a:moveTo>
                      <a:cubicBezTo>
                        <a:pt x="7" y="15"/>
                        <a:pt x="5" y="14"/>
                        <a:pt x="3" y="13"/>
                      </a:cubicBezTo>
                      <a:cubicBezTo>
                        <a:pt x="0" y="10"/>
                        <a:pt x="0" y="5"/>
                        <a:pt x="3" y="2"/>
                      </a:cubicBezTo>
                      <a:cubicBezTo>
                        <a:pt x="5" y="0"/>
                        <a:pt x="6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1" y="0"/>
                        <a:pt x="12" y="0"/>
                        <a:pt x="14" y="2"/>
                      </a:cubicBezTo>
                      <a:cubicBezTo>
                        <a:pt x="17" y="5"/>
                        <a:pt x="17" y="10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2" y="14"/>
                        <a:pt x="10" y="15"/>
                        <a:pt x="9" y="15"/>
                      </a:cubicBezTo>
                      <a:close/>
                      <a:moveTo>
                        <a:pt x="5" y="4"/>
                      </a:moveTo>
                      <a:cubicBezTo>
                        <a:pt x="4" y="6"/>
                        <a:pt x="4" y="9"/>
                        <a:pt x="5" y="10"/>
                      </a:cubicBezTo>
                      <a:cubicBezTo>
                        <a:pt x="6" y="11"/>
                        <a:pt x="7" y="12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1" y="11"/>
                        <a:pt x="12" y="10"/>
                      </a:cubicBezTo>
                      <a:cubicBezTo>
                        <a:pt x="13" y="9"/>
                        <a:pt x="13" y="6"/>
                        <a:pt x="12" y="4"/>
                      </a:cubicBezTo>
                      <a:cubicBezTo>
                        <a:pt x="10" y="2"/>
                        <a:pt x="7" y="2"/>
                        <a:pt x="5" y="4"/>
                      </a:cubicBezTo>
                      <a:cubicBezTo>
                        <a:pt x="10" y="8"/>
                        <a:pt x="10" y="8"/>
                        <a:pt x="10" y="8"/>
                      </a:cubicBezTo>
                      <a:lnTo>
                        <a:pt x="5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 3490">
                  <a:extLst>
                    <a:ext uri="{FF2B5EF4-FFF2-40B4-BE49-F238E27FC236}">
                      <a16:creationId xmlns:a16="http://schemas.microsoft.com/office/drawing/2014/main" id="{4D52E16B-EFB1-4401-82D7-1725BDB0F9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99750" y="3162300"/>
                  <a:ext cx="25400" cy="26988"/>
                </a:xfrm>
                <a:custGeom>
                  <a:avLst/>
                  <a:gdLst>
                    <a:gd name="T0" fmla="*/ 8 w 15"/>
                    <a:gd name="T1" fmla="*/ 16 h 16"/>
                    <a:gd name="T2" fmla="*/ 4 w 15"/>
                    <a:gd name="T3" fmla="*/ 15 h 16"/>
                    <a:gd name="T4" fmla="*/ 0 w 15"/>
                    <a:gd name="T5" fmla="*/ 11 h 16"/>
                    <a:gd name="T6" fmla="*/ 1 w 15"/>
                    <a:gd name="T7" fmla="*/ 5 h 16"/>
                    <a:gd name="T8" fmla="*/ 11 w 15"/>
                    <a:gd name="T9" fmla="*/ 2 h 16"/>
                    <a:gd name="T10" fmla="*/ 15 w 15"/>
                    <a:gd name="T11" fmla="*/ 7 h 16"/>
                    <a:gd name="T12" fmla="*/ 14 w 15"/>
                    <a:gd name="T13" fmla="*/ 13 h 16"/>
                    <a:gd name="T14" fmla="*/ 14 w 15"/>
                    <a:gd name="T15" fmla="*/ 13 h 16"/>
                    <a:gd name="T16" fmla="*/ 10 w 15"/>
                    <a:gd name="T17" fmla="*/ 16 h 16"/>
                    <a:gd name="T18" fmla="*/ 8 w 15"/>
                    <a:gd name="T19" fmla="*/ 16 h 16"/>
                    <a:gd name="T20" fmla="*/ 4 w 15"/>
                    <a:gd name="T21" fmla="*/ 7 h 16"/>
                    <a:gd name="T22" fmla="*/ 3 w 15"/>
                    <a:gd name="T23" fmla="*/ 10 h 16"/>
                    <a:gd name="T24" fmla="*/ 5 w 15"/>
                    <a:gd name="T25" fmla="*/ 13 h 16"/>
                    <a:gd name="T26" fmla="*/ 11 w 15"/>
                    <a:gd name="T27" fmla="*/ 11 h 16"/>
                    <a:gd name="T28" fmla="*/ 12 w 15"/>
                    <a:gd name="T29" fmla="*/ 8 h 16"/>
                    <a:gd name="T30" fmla="*/ 10 w 15"/>
                    <a:gd name="T31" fmla="*/ 5 h 16"/>
                    <a:gd name="T32" fmla="*/ 6 w 15"/>
                    <a:gd name="T33" fmla="*/ 5 h 16"/>
                    <a:gd name="T34" fmla="*/ 4 w 15"/>
                    <a:gd name="T35" fmla="*/ 7 h 16"/>
                    <a:gd name="T36" fmla="*/ 9 w 15"/>
                    <a:gd name="T37" fmla="*/ 10 h 16"/>
                    <a:gd name="T38" fmla="*/ 4 w 15"/>
                    <a:gd name="T3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" h="16">
                      <a:moveTo>
                        <a:pt x="8" y="16"/>
                      </a:moveTo>
                      <a:cubicBezTo>
                        <a:pt x="6" y="16"/>
                        <a:pt x="5" y="16"/>
                        <a:pt x="4" y="15"/>
                      </a:cubicBezTo>
                      <a:cubicBezTo>
                        <a:pt x="2" y="14"/>
                        <a:pt x="1" y="13"/>
                        <a:pt x="0" y="11"/>
                      </a:cubicBezTo>
                      <a:cubicBezTo>
                        <a:pt x="0" y="9"/>
                        <a:pt x="0" y="7"/>
                        <a:pt x="1" y="5"/>
                      </a:cubicBezTo>
                      <a:cubicBezTo>
                        <a:pt x="3" y="1"/>
                        <a:pt x="8" y="0"/>
                        <a:pt x="11" y="2"/>
                      </a:cubicBezTo>
                      <a:cubicBezTo>
                        <a:pt x="13" y="3"/>
                        <a:pt x="14" y="5"/>
                        <a:pt x="15" y="7"/>
                      </a:cubicBezTo>
                      <a:cubicBezTo>
                        <a:pt x="15" y="9"/>
                        <a:pt x="15" y="11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6"/>
                        <a:pt x="10" y="16"/>
                      </a:cubicBezTo>
                      <a:cubicBezTo>
                        <a:pt x="9" y="16"/>
                        <a:pt x="8" y="16"/>
                        <a:pt x="8" y="16"/>
                      </a:cubicBezTo>
                      <a:close/>
                      <a:moveTo>
                        <a:pt x="4" y="7"/>
                      </a:moveTo>
                      <a:cubicBezTo>
                        <a:pt x="3" y="8"/>
                        <a:pt x="3" y="9"/>
                        <a:pt x="3" y="10"/>
                      </a:cubicBezTo>
                      <a:cubicBezTo>
                        <a:pt x="4" y="11"/>
                        <a:pt x="4" y="12"/>
                        <a:pt x="5" y="13"/>
                      </a:cubicBezTo>
                      <a:cubicBezTo>
                        <a:pt x="7" y="14"/>
                        <a:pt x="10" y="13"/>
                        <a:pt x="11" y="11"/>
                      </a:cubicBezTo>
                      <a:cubicBezTo>
                        <a:pt x="12" y="10"/>
                        <a:pt x="12" y="9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9" y="4"/>
                        <a:pt x="8" y="4"/>
                        <a:pt x="6" y="5"/>
                      </a:cubicBezTo>
                      <a:cubicBezTo>
                        <a:pt x="5" y="5"/>
                        <a:pt x="4" y="6"/>
                        <a:pt x="4" y="7"/>
                      </a:cubicBezTo>
                      <a:cubicBezTo>
                        <a:pt x="9" y="10"/>
                        <a:pt x="9" y="10"/>
                        <a:pt x="9" y="10"/>
                      </a:cubicBezTo>
                      <a:lnTo>
                        <a:pt x="4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 3491">
                  <a:extLst>
                    <a:ext uri="{FF2B5EF4-FFF2-40B4-BE49-F238E27FC236}">
                      <a16:creationId xmlns:a16="http://schemas.microsoft.com/office/drawing/2014/main" id="{82198C1A-ED15-4BA2-A6B3-5414DAEDAD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36250" y="3114675"/>
                  <a:ext cx="28575" cy="26988"/>
                </a:xfrm>
                <a:custGeom>
                  <a:avLst/>
                  <a:gdLst>
                    <a:gd name="T0" fmla="*/ 8 w 17"/>
                    <a:gd name="T1" fmla="*/ 16 h 16"/>
                    <a:gd name="T2" fmla="*/ 6 w 17"/>
                    <a:gd name="T3" fmla="*/ 16 h 16"/>
                    <a:gd name="T4" fmla="*/ 1 w 17"/>
                    <a:gd name="T5" fmla="*/ 7 h 16"/>
                    <a:gd name="T6" fmla="*/ 10 w 17"/>
                    <a:gd name="T7" fmla="*/ 2 h 16"/>
                    <a:gd name="T8" fmla="*/ 16 w 17"/>
                    <a:gd name="T9" fmla="*/ 11 h 16"/>
                    <a:gd name="T10" fmla="*/ 16 w 17"/>
                    <a:gd name="T11" fmla="*/ 11 h 16"/>
                    <a:gd name="T12" fmla="*/ 12 w 17"/>
                    <a:gd name="T13" fmla="*/ 15 h 16"/>
                    <a:gd name="T14" fmla="*/ 8 w 17"/>
                    <a:gd name="T15" fmla="*/ 16 h 16"/>
                    <a:gd name="T16" fmla="*/ 4 w 17"/>
                    <a:gd name="T17" fmla="*/ 8 h 16"/>
                    <a:gd name="T18" fmla="*/ 7 w 17"/>
                    <a:gd name="T19" fmla="*/ 13 h 16"/>
                    <a:gd name="T20" fmla="*/ 12 w 17"/>
                    <a:gd name="T21" fmla="*/ 10 h 16"/>
                    <a:gd name="T22" fmla="*/ 9 w 17"/>
                    <a:gd name="T23" fmla="*/ 5 h 16"/>
                    <a:gd name="T24" fmla="*/ 6 w 17"/>
                    <a:gd name="T25" fmla="*/ 5 h 16"/>
                    <a:gd name="T26" fmla="*/ 4 w 17"/>
                    <a:gd name="T27" fmla="*/ 8 h 16"/>
                    <a:gd name="T28" fmla="*/ 10 w 17"/>
                    <a:gd name="T29" fmla="*/ 9 h 16"/>
                    <a:gd name="T30" fmla="*/ 4 w 17"/>
                    <a:gd name="T31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8" y="16"/>
                        <a:pt x="7" y="16"/>
                        <a:pt x="6" y="16"/>
                      </a:cubicBez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2"/>
                      </a:cubicBezTo>
                      <a:cubicBezTo>
                        <a:pt x="14" y="3"/>
                        <a:pt x="17" y="7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5" y="13"/>
                        <a:pt x="14" y="14"/>
                        <a:pt x="12" y="15"/>
                      </a:cubicBezTo>
                      <a:cubicBezTo>
                        <a:pt x="11" y="16"/>
                        <a:pt x="10" y="16"/>
                        <a:pt x="8" y="16"/>
                      </a:cubicBezTo>
                      <a:close/>
                      <a:moveTo>
                        <a:pt x="4" y="8"/>
                      </a:moveTo>
                      <a:cubicBezTo>
                        <a:pt x="3" y="10"/>
                        <a:pt x="5" y="12"/>
                        <a:pt x="7" y="13"/>
                      </a:cubicBezTo>
                      <a:cubicBezTo>
                        <a:pt x="9" y="14"/>
                        <a:pt x="12" y="12"/>
                        <a:pt x="12" y="10"/>
                      </a:cubicBezTo>
                      <a:cubicBezTo>
                        <a:pt x="13" y="8"/>
                        <a:pt x="12" y="5"/>
                        <a:pt x="9" y="5"/>
                      </a:cubicBezTo>
                      <a:cubicBezTo>
                        <a:pt x="8" y="4"/>
                        <a:pt x="7" y="4"/>
                        <a:pt x="6" y="5"/>
                      </a:cubicBezTo>
                      <a:cubicBezTo>
                        <a:pt x="5" y="6"/>
                        <a:pt x="4" y="7"/>
                        <a:pt x="4" y="8"/>
                      </a:cubicBezTo>
                      <a:cubicBezTo>
                        <a:pt x="10" y="9"/>
                        <a:pt x="10" y="9"/>
                        <a:pt x="10" y="9"/>
                      </a:cubicBezTo>
                      <a:lnTo>
                        <a:pt x="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D936D6F9-D458-4BAF-9AC8-8BCD0F0DAA9F}"/>
                </a:ext>
              </a:extLst>
            </p:cNvPr>
            <p:cNvGrpSpPr/>
            <p:nvPr/>
          </p:nvGrpSpPr>
          <p:grpSpPr>
            <a:xfrm>
              <a:off x="5810422" y="4129706"/>
              <a:ext cx="1870800" cy="1730873"/>
              <a:chOff x="5327829" y="4129706"/>
              <a:chExt cx="1870800" cy="1730873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CC98127A-5EF3-4DE9-AFB0-EA61F1384F86}"/>
                  </a:ext>
                </a:extLst>
              </p:cNvPr>
              <p:cNvSpPr/>
              <p:nvPr/>
            </p:nvSpPr>
            <p:spPr>
              <a:xfrm>
                <a:off x="5540105" y="5337000"/>
                <a:ext cx="1658524" cy="379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输入标题</a:t>
                </a:r>
                <a:endParaRPr lang="zh-CN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Line 20">
                <a:extLst>
                  <a:ext uri="{FF2B5EF4-FFF2-40B4-BE49-F238E27FC236}">
                    <a16:creationId xmlns:a16="http://schemas.microsoft.com/office/drawing/2014/main" id="{05E7C62C-AFE2-4FCD-9D46-5AC5955B9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3831" y="4129706"/>
                <a:ext cx="0" cy="974857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Oval 28">
                <a:extLst>
                  <a:ext uri="{FF2B5EF4-FFF2-40B4-BE49-F238E27FC236}">
                    <a16:creationId xmlns:a16="http://schemas.microsoft.com/office/drawing/2014/main" id="{D23308F0-9815-4D5C-8B98-89940C62D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829" y="5170306"/>
                <a:ext cx="690273" cy="6902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FF146CB1-68C2-467D-99E3-DED08C4C6E6E}"/>
                  </a:ext>
                </a:extLst>
              </p:cNvPr>
              <p:cNvGrpSpPr/>
              <p:nvPr/>
            </p:nvGrpSpPr>
            <p:grpSpPr>
              <a:xfrm>
                <a:off x="5471602" y="5301353"/>
                <a:ext cx="426278" cy="419121"/>
                <a:chOff x="15740063" y="5287963"/>
                <a:chExt cx="850900" cy="836612"/>
              </a:xfrm>
              <a:solidFill>
                <a:schemeClr val="bg1"/>
              </a:solidFill>
              <a:effectLst/>
            </p:grpSpPr>
            <p:sp>
              <p:nvSpPr>
                <p:cNvPr id="81" name="Freeform 68">
                  <a:extLst>
                    <a:ext uri="{FF2B5EF4-FFF2-40B4-BE49-F238E27FC236}">
                      <a16:creationId xmlns:a16="http://schemas.microsoft.com/office/drawing/2014/main" id="{48FE65C7-71F9-4D0A-ACE9-1AA4E02164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82938" y="5634038"/>
                  <a:ext cx="708025" cy="20637"/>
                </a:xfrm>
                <a:custGeom>
                  <a:avLst/>
                  <a:gdLst>
                    <a:gd name="T0" fmla="*/ 419 w 425"/>
                    <a:gd name="T1" fmla="*/ 12 h 12"/>
                    <a:gd name="T2" fmla="*/ 6 w 425"/>
                    <a:gd name="T3" fmla="*/ 12 h 12"/>
                    <a:gd name="T4" fmla="*/ 0 w 425"/>
                    <a:gd name="T5" fmla="*/ 6 h 12"/>
                    <a:gd name="T6" fmla="*/ 6 w 425"/>
                    <a:gd name="T7" fmla="*/ 0 h 12"/>
                    <a:gd name="T8" fmla="*/ 419 w 425"/>
                    <a:gd name="T9" fmla="*/ 0 h 12"/>
                    <a:gd name="T10" fmla="*/ 425 w 425"/>
                    <a:gd name="T11" fmla="*/ 6 h 12"/>
                    <a:gd name="T12" fmla="*/ 419 w 425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5" h="12">
                      <a:moveTo>
                        <a:pt x="419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419" y="0"/>
                        <a:pt x="419" y="0"/>
                        <a:pt x="419" y="0"/>
                      </a:cubicBezTo>
                      <a:cubicBezTo>
                        <a:pt x="422" y="0"/>
                        <a:pt x="425" y="3"/>
                        <a:pt x="425" y="6"/>
                      </a:cubicBezTo>
                      <a:cubicBezTo>
                        <a:pt x="425" y="10"/>
                        <a:pt x="422" y="12"/>
                        <a:pt x="419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 69">
                  <a:extLst>
                    <a:ext uri="{FF2B5EF4-FFF2-40B4-BE49-F238E27FC236}">
                      <a16:creationId xmlns:a16="http://schemas.microsoft.com/office/drawing/2014/main" id="{1CEF211B-6014-43A6-BDDF-644BF25DB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5838" y="5289550"/>
                  <a:ext cx="20638" cy="366712"/>
                </a:xfrm>
                <a:custGeom>
                  <a:avLst/>
                  <a:gdLst>
                    <a:gd name="T0" fmla="*/ 6 w 12"/>
                    <a:gd name="T1" fmla="*/ 219 h 219"/>
                    <a:gd name="T2" fmla="*/ 0 w 12"/>
                    <a:gd name="T3" fmla="*/ 213 h 219"/>
                    <a:gd name="T4" fmla="*/ 0 w 12"/>
                    <a:gd name="T5" fmla="*/ 6 h 219"/>
                    <a:gd name="T6" fmla="*/ 6 w 12"/>
                    <a:gd name="T7" fmla="*/ 0 h 219"/>
                    <a:gd name="T8" fmla="*/ 12 w 12"/>
                    <a:gd name="T9" fmla="*/ 6 h 219"/>
                    <a:gd name="T10" fmla="*/ 12 w 12"/>
                    <a:gd name="T11" fmla="*/ 213 h 219"/>
                    <a:gd name="T12" fmla="*/ 6 w 12"/>
                    <a:gd name="T13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19">
                      <a:moveTo>
                        <a:pt x="6" y="219"/>
                      </a:moveTo>
                      <a:cubicBezTo>
                        <a:pt x="3" y="219"/>
                        <a:pt x="0" y="216"/>
                        <a:pt x="0" y="21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213"/>
                        <a:pt x="12" y="213"/>
                        <a:pt x="12" y="213"/>
                      </a:cubicBezTo>
                      <a:cubicBezTo>
                        <a:pt x="12" y="216"/>
                        <a:pt x="10" y="219"/>
                        <a:pt x="6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 70">
                  <a:extLst>
                    <a:ext uri="{FF2B5EF4-FFF2-40B4-BE49-F238E27FC236}">
                      <a16:creationId xmlns:a16="http://schemas.microsoft.com/office/drawing/2014/main" id="{EE1FC6FD-E244-44E1-90A9-F25ECC1E1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82938" y="5289550"/>
                  <a:ext cx="708025" cy="666750"/>
                </a:xfrm>
                <a:custGeom>
                  <a:avLst/>
                  <a:gdLst>
                    <a:gd name="T0" fmla="*/ 313 w 425"/>
                    <a:gd name="T1" fmla="*/ 399 h 399"/>
                    <a:gd name="T2" fmla="*/ 308 w 425"/>
                    <a:gd name="T3" fmla="*/ 395 h 399"/>
                    <a:gd name="T4" fmla="*/ 311 w 425"/>
                    <a:gd name="T5" fmla="*/ 387 h 399"/>
                    <a:gd name="T6" fmla="*/ 413 w 425"/>
                    <a:gd name="T7" fmla="*/ 212 h 399"/>
                    <a:gd name="T8" fmla="*/ 212 w 425"/>
                    <a:gd name="T9" fmla="*/ 12 h 399"/>
                    <a:gd name="T10" fmla="*/ 12 w 425"/>
                    <a:gd name="T11" fmla="*/ 212 h 399"/>
                    <a:gd name="T12" fmla="*/ 6 w 425"/>
                    <a:gd name="T13" fmla="*/ 218 h 399"/>
                    <a:gd name="T14" fmla="*/ 0 w 425"/>
                    <a:gd name="T15" fmla="*/ 212 h 399"/>
                    <a:gd name="T16" fmla="*/ 212 w 425"/>
                    <a:gd name="T17" fmla="*/ 0 h 399"/>
                    <a:gd name="T18" fmla="*/ 425 w 425"/>
                    <a:gd name="T19" fmla="*/ 212 h 399"/>
                    <a:gd name="T20" fmla="*/ 316 w 425"/>
                    <a:gd name="T21" fmla="*/ 398 h 399"/>
                    <a:gd name="T22" fmla="*/ 313 w 425"/>
                    <a:gd name="T23" fmla="*/ 399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5" h="399">
                      <a:moveTo>
                        <a:pt x="313" y="399"/>
                      </a:moveTo>
                      <a:cubicBezTo>
                        <a:pt x="311" y="399"/>
                        <a:pt x="309" y="397"/>
                        <a:pt x="308" y="395"/>
                      </a:cubicBezTo>
                      <a:cubicBezTo>
                        <a:pt x="307" y="393"/>
                        <a:pt x="308" y="389"/>
                        <a:pt x="311" y="387"/>
                      </a:cubicBezTo>
                      <a:cubicBezTo>
                        <a:pt x="374" y="352"/>
                        <a:pt x="413" y="285"/>
                        <a:pt x="413" y="212"/>
                      </a:cubicBezTo>
                      <a:cubicBezTo>
                        <a:pt x="413" y="102"/>
                        <a:pt x="323" y="12"/>
                        <a:pt x="212" y="12"/>
                      </a:cubicBezTo>
                      <a:cubicBezTo>
                        <a:pt x="102" y="12"/>
                        <a:pt x="12" y="102"/>
                        <a:pt x="12" y="212"/>
                      </a:cubicBezTo>
                      <a:cubicBezTo>
                        <a:pt x="12" y="216"/>
                        <a:pt x="9" y="218"/>
                        <a:pt x="6" y="218"/>
                      </a:cubicBezTo>
                      <a:cubicBezTo>
                        <a:pt x="3" y="218"/>
                        <a:pt x="0" y="216"/>
                        <a:pt x="0" y="212"/>
                      </a:cubicBezTo>
                      <a:cubicBezTo>
                        <a:pt x="0" y="95"/>
                        <a:pt x="95" y="0"/>
                        <a:pt x="212" y="0"/>
                      </a:cubicBezTo>
                      <a:cubicBezTo>
                        <a:pt x="330" y="0"/>
                        <a:pt x="425" y="95"/>
                        <a:pt x="425" y="212"/>
                      </a:cubicBezTo>
                      <a:cubicBezTo>
                        <a:pt x="425" y="289"/>
                        <a:pt x="383" y="360"/>
                        <a:pt x="316" y="398"/>
                      </a:cubicBezTo>
                      <a:cubicBezTo>
                        <a:pt x="315" y="398"/>
                        <a:pt x="314" y="399"/>
                        <a:pt x="313" y="3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 71">
                  <a:extLst>
                    <a:ext uri="{FF2B5EF4-FFF2-40B4-BE49-F238E27FC236}">
                      <a16:creationId xmlns:a16="http://schemas.microsoft.com/office/drawing/2014/main" id="{E3FBA0B8-3DB1-4E02-A8F6-20DABC388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43275" y="5287963"/>
                  <a:ext cx="204788" cy="366712"/>
                </a:xfrm>
                <a:custGeom>
                  <a:avLst/>
                  <a:gdLst>
                    <a:gd name="T0" fmla="*/ 6 w 123"/>
                    <a:gd name="T1" fmla="*/ 219 h 219"/>
                    <a:gd name="T2" fmla="*/ 0 w 123"/>
                    <a:gd name="T3" fmla="*/ 213 h 219"/>
                    <a:gd name="T4" fmla="*/ 114 w 123"/>
                    <a:gd name="T5" fmla="*/ 1 h 219"/>
                    <a:gd name="T6" fmla="*/ 122 w 123"/>
                    <a:gd name="T7" fmla="*/ 5 h 219"/>
                    <a:gd name="T8" fmla="*/ 119 w 123"/>
                    <a:gd name="T9" fmla="*/ 12 h 219"/>
                    <a:gd name="T10" fmla="*/ 119 w 123"/>
                    <a:gd name="T11" fmla="*/ 12 h 219"/>
                    <a:gd name="T12" fmla="*/ 12 w 123"/>
                    <a:gd name="T13" fmla="*/ 213 h 219"/>
                    <a:gd name="T14" fmla="*/ 6 w 123"/>
                    <a:gd name="T15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3" h="219">
                      <a:moveTo>
                        <a:pt x="6" y="219"/>
                      </a:moveTo>
                      <a:cubicBezTo>
                        <a:pt x="2" y="219"/>
                        <a:pt x="0" y="217"/>
                        <a:pt x="0" y="213"/>
                      </a:cubicBezTo>
                      <a:cubicBezTo>
                        <a:pt x="0" y="49"/>
                        <a:pt x="113" y="2"/>
                        <a:pt x="114" y="1"/>
                      </a:cubicBezTo>
                      <a:cubicBezTo>
                        <a:pt x="117" y="0"/>
                        <a:pt x="121" y="2"/>
                        <a:pt x="122" y="5"/>
                      </a:cubicBezTo>
                      <a:cubicBezTo>
                        <a:pt x="123" y="8"/>
                        <a:pt x="122" y="11"/>
                        <a:pt x="119" y="12"/>
                      </a:cubicBezTo>
                      <a:cubicBezTo>
                        <a:pt x="119" y="12"/>
                        <a:pt x="119" y="12"/>
                        <a:pt x="119" y="12"/>
                      </a:cubicBezTo>
                      <a:cubicBezTo>
                        <a:pt x="114" y="14"/>
                        <a:pt x="12" y="57"/>
                        <a:pt x="12" y="213"/>
                      </a:cubicBezTo>
                      <a:cubicBezTo>
                        <a:pt x="12" y="217"/>
                        <a:pt x="9" y="219"/>
                        <a:pt x="6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Line 72">
                  <a:extLst>
                    <a:ext uri="{FF2B5EF4-FFF2-40B4-BE49-F238E27FC236}">
                      <a16:creationId xmlns:a16="http://schemas.microsoft.com/office/drawing/2014/main" id="{A9752B3E-06A5-42A2-A908-20916F2065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52800" y="5643563"/>
                  <a:ext cx="0" cy="0"/>
                </a:xfrm>
                <a:prstGeom prst="line">
                  <a:avLst/>
                </a:prstGeom>
                <a:grpFill/>
                <a:ln w="19050" cap="rnd">
                  <a:solidFill>
                    <a:srgbClr val="344154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 73">
                  <a:extLst>
                    <a:ext uri="{FF2B5EF4-FFF2-40B4-BE49-F238E27FC236}">
                      <a16:creationId xmlns:a16="http://schemas.microsoft.com/office/drawing/2014/main" id="{40207EAC-6320-4EB7-BD43-D712CB579F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5838" y="5287963"/>
                  <a:ext cx="204788" cy="366712"/>
                </a:xfrm>
                <a:custGeom>
                  <a:avLst/>
                  <a:gdLst>
                    <a:gd name="T0" fmla="*/ 117 w 123"/>
                    <a:gd name="T1" fmla="*/ 219 h 219"/>
                    <a:gd name="T2" fmla="*/ 111 w 123"/>
                    <a:gd name="T3" fmla="*/ 213 h 219"/>
                    <a:gd name="T4" fmla="*/ 4 w 123"/>
                    <a:gd name="T5" fmla="*/ 12 h 219"/>
                    <a:gd name="T6" fmla="*/ 1 w 123"/>
                    <a:gd name="T7" fmla="*/ 5 h 219"/>
                    <a:gd name="T8" fmla="*/ 9 w 123"/>
                    <a:gd name="T9" fmla="*/ 1 h 219"/>
                    <a:gd name="T10" fmla="*/ 123 w 123"/>
                    <a:gd name="T11" fmla="*/ 213 h 219"/>
                    <a:gd name="T12" fmla="*/ 117 w 123"/>
                    <a:gd name="T13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3" h="219">
                      <a:moveTo>
                        <a:pt x="117" y="219"/>
                      </a:moveTo>
                      <a:cubicBezTo>
                        <a:pt x="114" y="219"/>
                        <a:pt x="111" y="217"/>
                        <a:pt x="111" y="213"/>
                      </a:cubicBezTo>
                      <a:cubicBezTo>
                        <a:pt x="111" y="57"/>
                        <a:pt x="5" y="13"/>
                        <a:pt x="4" y="12"/>
                      </a:cubicBezTo>
                      <a:cubicBezTo>
                        <a:pt x="1" y="11"/>
                        <a:pt x="0" y="8"/>
                        <a:pt x="1" y="5"/>
                      </a:cubicBezTo>
                      <a:cubicBezTo>
                        <a:pt x="2" y="2"/>
                        <a:pt x="6" y="0"/>
                        <a:pt x="9" y="1"/>
                      </a:cubicBezTo>
                      <a:cubicBezTo>
                        <a:pt x="10" y="2"/>
                        <a:pt x="123" y="49"/>
                        <a:pt x="123" y="213"/>
                      </a:cubicBezTo>
                      <a:cubicBezTo>
                        <a:pt x="123" y="217"/>
                        <a:pt x="121" y="219"/>
                        <a:pt x="117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 74">
                  <a:extLst>
                    <a:ext uri="{FF2B5EF4-FFF2-40B4-BE49-F238E27FC236}">
                      <a16:creationId xmlns:a16="http://schemas.microsoft.com/office/drawing/2014/main" id="{A79B30D9-0DB7-490A-BAEE-C962761CF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5063" y="5634038"/>
                  <a:ext cx="55563" cy="203200"/>
                </a:xfrm>
                <a:custGeom>
                  <a:avLst/>
                  <a:gdLst>
                    <a:gd name="T0" fmla="*/ 7 w 34"/>
                    <a:gd name="T1" fmla="*/ 122 h 122"/>
                    <a:gd name="T2" fmla="*/ 5 w 34"/>
                    <a:gd name="T3" fmla="*/ 121 h 122"/>
                    <a:gd name="T4" fmla="*/ 2 w 34"/>
                    <a:gd name="T5" fmla="*/ 113 h 122"/>
                    <a:gd name="T6" fmla="*/ 22 w 34"/>
                    <a:gd name="T7" fmla="*/ 6 h 122"/>
                    <a:gd name="T8" fmla="*/ 28 w 34"/>
                    <a:gd name="T9" fmla="*/ 0 h 122"/>
                    <a:gd name="T10" fmla="*/ 34 w 34"/>
                    <a:gd name="T11" fmla="*/ 6 h 122"/>
                    <a:gd name="T12" fmla="*/ 13 w 34"/>
                    <a:gd name="T13" fmla="*/ 118 h 122"/>
                    <a:gd name="T14" fmla="*/ 7 w 34"/>
                    <a:gd name="T15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122">
                      <a:moveTo>
                        <a:pt x="7" y="122"/>
                      </a:moveTo>
                      <a:cubicBezTo>
                        <a:pt x="7" y="122"/>
                        <a:pt x="6" y="122"/>
                        <a:pt x="5" y="121"/>
                      </a:cubicBezTo>
                      <a:cubicBezTo>
                        <a:pt x="2" y="120"/>
                        <a:pt x="0" y="117"/>
                        <a:pt x="2" y="113"/>
                      </a:cubicBezTo>
                      <a:cubicBezTo>
                        <a:pt x="15" y="82"/>
                        <a:pt x="22" y="46"/>
                        <a:pt x="22" y="6"/>
                      </a:cubicBezTo>
                      <a:cubicBezTo>
                        <a:pt x="22" y="3"/>
                        <a:pt x="25" y="0"/>
                        <a:pt x="28" y="0"/>
                      </a:cubicBezTo>
                      <a:cubicBezTo>
                        <a:pt x="32" y="0"/>
                        <a:pt x="34" y="3"/>
                        <a:pt x="34" y="6"/>
                      </a:cubicBezTo>
                      <a:cubicBezTo>
                        <a:pt x="34" y="48"/>
                        <a:pt x="27" y="86"/>
                        <a:pt x="13" y="118"/>
                      </a:cubicBezTo>
                      <a:cubicBezTo>
                        <a:pt x="12" y="121"/>
                        <a:pt x="10" y="122"/>
                        <a:pt x="7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75">
                  <a:extLst>
                    <a:ext uri="{FF2B5EF4-FFF2-40B4-BE49-F238E27FC236}">
                      <a16:creationId xmlns:a16="http://schemas.microsoft.com/office/drawing/2014/main" id="{79A20CE5-CCBE-464E-872B-E1955C7D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86125" y="5384800"/>
                  <a:ext cx="260350" cy="122237"/>
                </a:xfrm>
                <a:custGeom>
                  <a:avLst/>
                  <a:gdLst>
                    <a:gd name="T0" fmla="*/ 150 w 156"/>
                    <a:gd name="T1" fmla="*/ 73 h 73"/>
                    <a:gd name="T2" fmla="*/ 2 w 156"/>
                    <a:gd name="T3" fmla="*/ 10 h 73"/>
                    <a:gd name="T4" fmla="*/ 4 w 156"/>
                    <a:gd name="T5" fmla="*/ 2 h 73"/>
                    <a:gd name="T6" fmla="*/ 12 w 156"/>
                    <a:gd name="T7" fmla="*/ 4 h 73"/>
                    <a:gd name="T8" fmla="*/ 150 w 156"/>
                    <a:gd name="T9" fmla="*/ 61 h 73"/>
                    <a:gd name="T10" fmla="*/ 156 w 156"/>
                    <a:gd name="T11" fmla="*/ 67 h 73"/>
                    <a:gd name="T12" fmla="*/ 150 w 156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6" h="73">
                      <a:moveTo>
                        <a:pt x="150" y="73"/>
                      </a:moveTo>
                      <a:cubicBezTo>
                        <a:pt x="34" y="73"/>
                        <a:pt x="3" y="12"/>
                        <a:pt x="2" y="10"/>
                      </a:cubicBezTo>
                      <a:cubicBezTo>
                        <a:pt x="0" y="7"/>
                        <a:pt x="1" y="3"/>
                        <a:pt x="4" y="2"/>
                      </a:cubicBezTo>
                      <a:cubicBezTo>
                        <a:pt x="7" y="0"/>
                        <a:pt x="11" y="1"/>
                        <a:pt x="12" y="4"/>
                      </a:cubicBezTo>
                      <a:cubicBezTo>
                        <a:pt x="13" y="5"/>
                        <a:pt x="42" y="61"/>
                        <a:pt x="150" y="61"/>
                      </a:cubicBezTo>
                      <a:cubicBezTo>
                        <a:pt x="154" y="61"/>
                        <a:pt x="156" y="63"/>
                        <a:pt x="156" y="67"/>
                      </a:cubicBezTo>
                      <a:cubicBezTo>
                        <a:pt x="156" y="70"/>
                        <a:pt x="154" y="73"/>
                        <a:pt x="150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76">
                  <a:extLst>
                    <a:ext uri="{FF2B5EF4-FFF2-40B4-BE49-F238E27FC236}">
                      <a16:creationId xmlns:a16="http://schemas.microsoft.com/office/drawing/2014/main" id="{56773F7B-B9F0-4302-8638-63A35556CA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7425" y="5384800"/>
                  <a:ext cx="260350" cy="122237"/>
                </a:xfrm>
                <a:custGeom>
                  <a:avLst/>
                  <a:gdLst>
                    <a:gd name="T0" fmla="*/ 6 w 156"/>
                    <a:gd name="T1" fmla="*/ 73 h 73"/>
                    <a:gd name="T2" fmla="*/ 0 w 156"/>
                    <a:gd name="T3" fmla="*/ 67 h 73"/>
                    <a:gd name="T4" fmla="*/ 6 w 156"/>
                    <a:gd name="T5" fmla="*/ 61 h 73"/>
                    <a:gd name="T6" fmla="*/ 144 w 156"/>
                    <a:gd name="T7" fmla="*/ 4 h 73"/>
                    <a:gd name="T8" fmla="*/ 152 w 156"/>
                    <a:gd name="T9" fmla="*/ 2 h 73"/>
                    <a:gd name="T10" fmla="*/ 154 w 156"/>
                    <a:gd name="T11" fmla="*/ 10 h 73"/>
                    <a:gd name="T12" fmla="*/ 6 w 156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6" h="73">
                      <a:moveTo>
                        <a:pt x="6" y="73"/>
                      </a:moveTo>
                      <a:cubicBezTo>
                        <a:pt x="2" y="73"/>
                        <a:pt x="0" y="70"/>
                        <a:pt x="0" y="67"/>
                      </a:cubicBezTo>
                      <a:cubicBezTo>
                        <a:pt x="0" y="63"/>
                        <a:pt x="2" y="61"/>
                        <a:pt x="6" y="61"/>
                      </a:cubicBezTo>
                      <a:cubicBezTo>
                        <a:pt x="114" y="61"/>
                        <a:pt x="143" y="5"/>
                        <a:pt x="144" y="4"/>
                      </a:cubicBezTo>
                      <a:cubicBezTo>
                        <a:pt x="145" y="1"/>
                        <a:pt x="149" y="0"/>
                        <a:pt x="152" y="2"/>
                      </a:cubicBezTo>
                      <a:cubicBezTo>
                        <a:pt x="155" y="3"/>
                        <a:pt x="156" y="7"/>
                        <a:pt x="154" y="10"/>
                      </a:cubicBezTo>
                      <a:cubicBezTo>
                        <a:pt x="153" y="12"/>
                        <a:pt x="122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77">
                  <a:extLst>
                    <a:ext uri="{FF2B5EF4-FFF2-40B4-BE49-F238E27FC236}">
                      <a16:creationId xmlns:a16="http://schemas.microsoft.com/office/drawing/2014/main" id="{824561CA-5E3D-4B0D-A289-5F78F1B12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5063" y="5807075"/>
                  <a:ext cx="112713" cy="95250"/>
                </a:xfrm>
                <a:custGeom>
                  <a:avLst/>
                  <a:gdLst>
                    <a:gd name="T0" fmla="*/ 61 w 68"/>
                    <a:gd name="T1" fmla="*/ 57 h 57"/>
                    <a:gd name="T2" fmla="*/ 56 w 68"/>
                    <a:gd name="T3" fmla="*/ 53 h 57"/>
                    <a:gd name="T4" fmla="*/ 4 w 68"/>
                    <a:gd name="T5" fmla="*/ 13 h 57"/>
                    <a:gd name="T6" fmla="*/ 1 w 68"/>
                    <a:gd name="T7" fmla="*/ 5 h 57"/>
                    <a:gd name="T8" fmla="*/ 9 w 68"/>
                    <a:gd name="T9" fmla="*/ 2 h 57"/>
                    <a:gd name="T10" fmla="*/ 66 w 68"/>
                    <a:gd name="T11" fmla="*/ 48 h 57"/>
                    <a:gd name="T12" fmla="*/ 64 w 68"/>
                    <a:gd name="T13" fmla="*/ 56 h 57"/>
                    <a:gd name="T14" fmla="*/ 61 w 68"/>
                    <a:gd name="T15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57">
                      <a:moveTo>
                        <a:pt x="61" y="57"/>
                      </a:moveTo>
                      <a:cubicBezTo>
                        <a:pt x="59" y="57"/>
                        <a:pt x="57" y="56"/>
                        <a:pt x="56" y="53"/>
                      </a:cubicBezTo>
                      <a:cubicBezTo>
                        <a:pt x="56" y="53"/>
                        <a:pt x="43" y="29"/>
                        <a:pt x="4" y="13"/>
                      </a:cubicBezTo>
                      <a:cubicBezTo>
                        <a:pt x="1" y="11"/>
                        <a:pt x="0" y="8"/>
                        <a:pt x="1" y="5"/>
                      </a:cubicBezTo>
                      <a:cubicBezTo>
                        <a:pt x="2" y="2"/>
                        <a:pt x="6" y="0"/>
                        <a:pt x="9" y="2"/>
                      </a:cubicBezTo>
                      <a:cubicBezTo>
                        <a:pt x="52" y="20"/>
                        <a:pt x="66" y="47"/>
                        <a:pt x="66" y="48"/>
                      </a:cubicBezTo>
                      <a:cubicBezTo>
                        <a:pt x="68" y="51"/>
                        <a:pt x="67" y="55"/>
                        <a:pt x="64" y="56"/>
                      </a:cubicBezTo>
                      <a:cubicBezTo>
                        <a:pt x="63" y="57"/>
                        <a:pt x="62" y="57"/>
                        <a:pt x="61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78">
                  <a:extLst>
                    <a:ext uri="{FF2B5EF4-FFF2-40B4-BE49-F238E27FC236}">
                      <a16:creationId xmlns:a16="http://schemas.microsoft.com/office/drawing/2014/main" id="{C345471C-6113-4344-9B74-32E5F4C221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740063" y="5634038"/>
                  <a:ext cx="693738" cy="490537"/>
                </a:xfrm>
                <a:custGeom>
                  <a:avLst/>
                  <a:gdLst>
                    <a:gd name="T0" fmla="*/ 376 w 417"/>
                    <a:gd name="T1" fmla="*/ 290 h 294"/>
                    <a:gd name="T2" fmla="*/ 348 w 417"/>
                    <a:gd name="T3" fmla="*/ 279 h 294"/>
                    <a:gd name="T4" fmla="*/ 285 w 417"/>
                    <a:gd name="T5" fmla="*/ 216 h 294"/>
                    <a:gd name="T6" fmla="*/ 132 w 417"/>
                    <a:gd name="T7" fmla="*/ 216 h 294"/>
                    <a:gd name="T8" fmla="*/ 69 w 417"/>
                    <a:gd name="T9" fmla="*/ 279 h 294"/>
                    <a:gd name="T10" fmla="*/ 23 w 417"/>
                    <a:gd name="T11" fmla="*/ 286 h 294"/>
                    <a:gd name="T12" fmla="*/ 2 w 417"/>
                    <a:gd name="T13" fmla="*/ 245 h 294"/>
                    <a:gd name="T14" fmla="*/ 28 w 417"/>
                    <a:gd name="T15" fmla="*/ 83 h 294"/>
                    <a:gd name="T16" fmla="*/ 124 w 417"/>
                    <a:gd name="T17" fmla="*/ 0 h 294"/>
                    <a:gd name="T18" fmla="*/ 292 w 417"/>
                    <a:gd name="T19" fmla="*/ 0 h 294"/>
                    <a:gd name="T20" fmla="*/ 389 w 417"/>
                    <a:gd name="T21" fmla="*/ 83 h 294"/>
                    <a:gd name="T22" fmla="*/ 415 w 417"/>
                    <a:gd name="T23" fmla="*/ 245 h 294"/>
                    <a:gd name="T24" fmla="*/ 394 w 417"/>
                    <a:gd name="T25" fmla="*/ 286 h 294"/>
                    <a:gd name="T26" fmla="*/ 376 w 417"/>
                    <a:gd name="T27" fmla="*/ 290 h 294"/>
                    <a:gd name="T28" fmla="*/ 130 w 417"/>
                    <a:gd name="T29" fmla="*/ 204 h 294"/>
                    <a:gd name="T30" fmla="*/ 287 w 417"/>
                    <a:gd name="T31" fmla="*/ 204 h 294"/>
                    <a:gd name="T32" fmla="*/ 291 w 417"/>
                    <a:gd name="T33" fmla="*/ 205 h 294"/>
                    <a:gd name="T34" fmla="*/ 356 w 417"/>
                    <a:gd name="T35" fmla="*/ 270 h 294"/>
                    <a:gd name="T36" fmla="*/ 388 w 417"/>
                    <a:gd name="T37" fmla="*/ 275 h 294"/>
                    <a:gd name="T38" fmla="*/ 403 w 417"/>
                    <a:gd name="T39" fmla="*/ 247 h 294"/>
                    <a:gd name="T40" fmla="*/ 378 w 417"/>
                    <a:gd name="T41" fmla="*/ 85 h 294"/>
                    <a:gd name="T42" fmla="*/ 378 w 417"/>
                    <a:gd name="T43" fmla="*/ 85 h 294"/>
                    <a:gd name="T44" fmla="*/ 292 w 417"/>
                    <a:gd name="T45" fmla="*/ 12 h 294"/>
                    <a:gd name="T46" fmla="*/ 124 w 417"/>
                    <a:gd name="T47" fmla="*/ 12 h 294"/>
                    <a:gd name="T48" fmla="*/ 39 w 417"/>
                    <a:gd name="T49" fmla="*/ 85 h 294"/>
                    <a:gd name="T50" fmla="*/ 14 w 417"/>
                    <a:gd name="T51" fmla="*/ 247 h 294"/>
                    <a:gd name="T52" fmla="*/ 29 w 417"/>
                    <a:gd name="T53" fmla="*/ 275 h 294"/>
                    <a:gd name="T54" fmla="*/ 61 w 417"/>
                    <a:gd name="T55" fmla="*/ 270 h 294"/>
                    <a:gd name="T56" fmla="*/ 126 w 417"/>
                    <a:gd name="T57" fmla="*/ 205 h 294"/>
                    <a:gd name="T58" fmla="*/ 130 w 417"/>
                    <a:gd name="T59" fmla="*/ 204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17" h="294">
                      <a:moveTo>
                        <a:pt x="376" y="290"/>
                      </a:moveTo>
                      <a:cubicBezTo>
                        <a:pt x="365" y="290"/>
                        <a:pt x="356" y="286"/>
                        <a:pt x="348" y="279"/>
                      </a:cubicBezTo>
                      <a:cubicBezTo>
                        <a:pt x="285" y="216"/>
                        <a:pt x="285" y="216"/>
                        <a:pt x="285" y="216"/>
                      </a:cubicBezTo>
                      <a:cubicBezTo>
                        <a:pt x="132" y="216"/>
                        <a:pt x="132" y="216"/>
                        <a:pt x="132" y="216"/>
                      </a:cubicBezTo>
                      <a:cubicBezTo>
                        <a:pt x="69" y="279"/>
                        <a:pt x="69" y="279"/>
                        <a:pt x="69" y="279"/>
                      </a:cubicBezTo>
                      <a:cubicBezTo>
                        <a:pt x="57" y="291"/>
                        <a:pt x="39" y="294"/>
                        <a:pt x="23" y="286"/>
                      </a:cubicBezTo>
                      <a:cubicBezTo>
                        <a:pt x="8" y="278"/>
                        <a:pt x="0" y="262"/>
                        <a:pt x="2" y="245"/>
                      </a:cubicBezTo>
                      <a:cubicBezTo>
                        <a:pt x="28" y="83"/>
                        <a:pt x="28" y="83"/>
                        <a:pt x="28" y="83"/>
                      </a:cubicBezTo>
                      <a:cubicBezTo>
                        <a:pt x="35" y="35"/>
                        <a:pt x="76" y="0"/>
                        <a:pt x="124" y="0"/>
                      </a:cubicBezTo>
                      <a:cubicBezTo>
                        <a:pt x="292" y="0"/>
                        <a:pt x="292" y="0"/>
                        <a:pt x="292" y="0"/>
                      </a:cubicBezTo>
                      <a:cubicBezTo>
                        <a:pt x="341" y="0"/>
                        <a:pt x="382" y="35"/>
                        <a:pt x="389" y="83"/>
                      </a:cubicBezTo>
                      <a:cubicBezTo>
                        <a:pt x="415" y="245"/>
                        <a:pt x="415" y="245"/>
                        <a:pt x="415" y="245"/>
                      </a:cubicBezTo>
                      <a:cubicBezTo>
                        <a:pt x="417" y="262"/>
                        <a:pt x="409" y="278"/>
                        <a:pt x="394" y="286"/>
                      </a:cubicBezTo>
                      <a:cubicBezTo>
                        <a:pt x="388" y="289"/>
                        <a:pt x="382" y="290"/>
                        <a:pt x="376" y="290"/>
                      </a:cubicBezTo>
                      <a:close/>
                      <a:moveTo>
                        <a:pt x="130" y="204"/>
                      </a:moveTo>
                      <a:cubicBezTo>
                        <a:pt x="287" y="204"/>
                        <a:pt x="287" y="204"/>
                        <a:pt x="287" y="204"/>
                      </a:cubicBezTo>
                      <a:cubicBezTo>
                        <a:pt x="289" y="204"/>
                        <a:pt x="290" y="204"/>
                        <a:pt x="291" y="205"/>
                      </a:cubicBezTo>
                      <a:cubicBezTo>
                        <a:pt x="356" y="270"/>
                        <a:pt x="356" y="270"/>
                        <a:pt x="356" y="270"/>
                      </a:cubicBezTo>
                      <a:cubicBezTo>
                        <a:pt x="367" y="281"/>
                        <a:pt x="380" y="280"/>
                        <a:pt x="388" y="275"/>
                      </a:cubicBezTo>
                      <a:cubicBezTo>
                        <a:pt x="397" y="271"/>
                        <a:pt x="405" y="261"/>
                        <a:pt x="403" y="247"/>
                      </a:cubicBezTo>
                      <a:cubicBezTo>
                        <a:pt x="378" y="85"/>
                        <a:pt x="378" y="85"/>
                        <a:pt x="378" y="85"/>
                      </a:cubicBezTo>
                      <a:cubicBezTo>
                        <a:pt x="378" y="85"/>
                        <a:pt x="378" y="85"/>
                        <a:pt x="378" y="85"/>
                      </a:cubicBezTo>
                      <a:cubicBezTo>
                        <a:pt x="371" y="43"/>
                        <a:pt x="335" y="12"/>
                        <a:pt x="292" y="12"/>
                      </a:cubicBezTo>
                      <a:cubicBezTo>
                        <a:pt x="124" y="12"/>
                        <a:pt x="124" y="12"/>
                        <a:pt x="124" y="12"/>
                      </a:cubicBezTo>
                      <a:cubicBezTo>
                        <a:pt x="82" y="12"/>
                        <a:pt x="46" y="43"/>
                        <a:pt x="39" y="85"/>
                      </a:cubicBezTo>
                      <a:cubicBezTo>
                        <a:pt x="14" y="247"/>
                        <a:pt x="14" y="247"/>
                        <a:pt x="14" y="247"/>
                      </a:cubicBezTo>
                      <a:cubicBezTo>
                        <a:pt x="12" y="261"/>
                        <a:pt x="20" y="271"/>
                        <a:pt x="29" y="275"/>
                      </a:cubicBezTo>
                      <a:cubicBezTo>
                        <a:pt x="37" y="280"/>
                        <a:pt x="50" y="281"/>
                        <a:pt x="61" y="270"/>
                      </a:cubicBezTo>
                      <a:cubicBezTo>
                        <a:pt x="126" y="205"/>
                        <a:pt x="126" y="205"/>
                        <a:pt x="126" y="205"/>
                      </a:cubicBezTo>
                      <a:cubicBezTo>
                        <a:pt x="127" y="204"/>
                        <a:pt x="128" y="204"/>
                        <a:pt x="130" y="2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79">
                  <a:extLst>
                    <a:ext uri="{FF2B5EF4-FFF2-40B4-BE49-F238E27FC236}">
                      <a16:creationId xmlns:a16="http://schemas.microsoft.com/office/drawing/2014/main" id="{D03ABDB4-3F69-455B-B7B2-DFC2C4DAA43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740063" y="5634038"/>
                  <a:ext cx="652463" cy="484187"/>
                </a:xfrm>
                <a:custGeom>
                  <a:avLst/>
                  <a:gdLst>
                    <a:gd name="T0" fmla="*/ 41 w 392"/>
                    <a:gd name="T1" fmla="*/ 290 h 290"/>
                    <a:gd name="T2" fmla="*/ 23 w 392"/>
                    <a:gd name="T3" fmla="*/ 286 h 290"/>
                    <a:gd name="T4" fmla="*/ 2 w 392"/>
                    <a:gd name="T5" fmla="*/ 245 h 290"/>
                    <a:gd name="T6" fmla="*/ 28 w 392"/>
                    <a:gd name="T7" fmla="*/ 83 h 290"/>
                    <a:gd name="T8" fmla="*/ 124 w 392"/>
                    <a:gd name="T9" fmla="*/ 0 h 290"/>
                    <a:gd name="T10" fmla="*/ 292 w 392"/>
                    <a:gd name="T11" fmla="*/ 0 h 290"/>
                    <a:gd name="T12" fmla="*/ 389 w 392"/>
                    <a:gd name="T13" fmla="*/ 83 h 290"/>
                    <a:gd name="T14" fmla="*/ 390 w 392"/>
                    <a:gd name="T15" fmla="*/ 92 h 290"/>
                    <a:gd name="T16" fmla="*/ 388 w 392"/>
                    <a:gd name="T17" fmla="*/ 127 h 290"/>
                    <a:gd name="T18" fmla="*/ 353 w 392"/>
                    <a:gd name="T19" fmla="*/ 173 h 290"/>
                    <a:gd name="T20" fmla="*/ 301 w 392"/>
                    <a:gd name="T21" fmla="*/ 189 h 290"/>
                    <a:gd name="T22" fmla="*/ 158 w 392"/>
                    <a:gd name="T23" fmla="*/ 189 h 290"/>
                    <a:gd name="T24" fmla="*/ 134 w 392"/>
                    <a:gd name="T25" fmla="*/ 214 h 290"/>
                    <a:gd name="T26" fmla="*/ 134 w 392"/>
                    <a:gd name="T27" fmla="*/ 214 h 290"/>
                    <a:gd name="T28" fmla="*/ 69 w 392"/>
                    <a:gd name="T29" fmla="*/ 279 h 290"/>
                    <a:gd name="T30" fmla="*/ 41 w 392"/>
                    <a:gd name="T31" fmla="*/ 290 h 290"/>
                    <a:gd name="T32" fmla="*/ 124 w 392"/>
                    <a:gd name="T33" fmla="*/ 12 h 290"/>
                    <a:gd name="T34" fmla="*/ 39 w 392"/>
                    <a:gd name="T35" fmla="*/ 85 h 290"/>
                    <a:gd name="T36" fmla="*/ 14 w 392"/>
                    <a:gd name="T37" fmla="*/ 247 h 290"/>
                    <a:gd name="T38" fmla="*/ 29 w 392"/>
                    <a:gd name="T39" fmla="*/ 275 h 290"/>
                    <a:gd name="T40" fmla="*/ 61 w 392"/>
                    <a:gd name="T41" fmla="*/ 270 h 290"/>
                    <a:gd name="T42" fmla="*/ 126 w 392"/>
                    <a:gd name="T43" fmla="*/ 205 h 290"/>
                    <a:gd name="T44" fmla="*/ 152 w 392"/>
                    <a:gd name="T45" fmla="*/ 178 h 290"/>
                    <a:gd name="T46" fmla="*/ 156 w 392"/>
                    <a:gd name="T47" fmla="*/ 177 h 290"/>
                    <a:gd name="T48" fmla="*/ 301 w 392"/>
                    <a:gd name="T49" fmla="*/ 177 h 290"/>
                    <a:gd name="T50" fmla="*/ 347 w 392"/>
                    <a:gd name="T51" fmla="*/ 163 h 290"/>
                    <a:gd name="T52" fmla="*/ 377 w 392"/>
                    <a:gd name="T53" fmla="*/ 124 h 290"/>
                    <a:gd name="T54" fmla="*/ 379 w 392"/>
                    <a:gd name="T55" fmla="*/ 93 h 290"/>
                    <a:gd name="T56" fmla="*/ 377 w 392"/>
                    <a:gd name="T57" fmla="*/ 85 h 290"/>
                    <a:gd name="T58" fmla="*/ 292 w 392"/>
                    <a:gd name="T59" fmla="*/ 12 h 290"/>
                    <a:gd name="T60" fmla="*/ 124 w 392"/>
                    <a:gd name="T61" fmla="*/ 12 h 290"/>
                    <a:gd name="T62" fmla="*/ 130 w 392"/>
                    <a:gd name="T63" fmla="*/ 210 h 290"/>
                    <a:gd name="T64" fmla="*/ 130 w 392"/>
                    <a:gd name="T65" fmla="*/ 210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2" h="290">
                      <a:moveTo>
                        <a:pt x="41" y="290"/>
                      </a:moveTo>
                      <a:cubicBezTo>
                        <a:pt x="35" y="290"/>
                        <a:pt x="29" y="289"/>
                        <a:pt x="23" y="286"/>
                      </a:cubicBezTo>
                      <a:cubicBezTo>
                        <a:pt x="8" y="278"/>
                        <a:pt x="0" y="262"/>
                        <a:pt x="2" y="245"/>
                      </a:cubicBezTo>
                      <a:cubicBezTo>
                        <a:pt x="28" y="83"/>
                        <a:pt x="28" y="83"/>
                        <a:pt x="28" y="83"/>
                      </a:cubicBezTo>
                      <a:cubicBezTo>
                        <a:pt x="35" y="35"/>
                        <a:pt x="76" y="0"/>
                        <a:pt x="124" y="0"/>
                      </a:cubicBezTo>
                      <a:cubicBezTo>
                        <a:pt x="292" y="0"/>
                        <a:pt x="292" y="0"/>
                        <a:pt x="292" y="0"/>
                      </a:cubicBezTo>
                      <a:cubicBezTo>
                        <a:pt x="341" y="0"/>
                        <a:pt x="382" y="35"/>
                        <a:pt x="389" y="83"/>
                      </a:cubicBezTo>
                      <a:cubicBezTo>
                        <a:pt x="390" y="92"/>
                        <a:pt x="390" y="92"/>
                        <a:pt x="390" y="92"/>
                      </a:cubicBezTo>
                      <a:cubicBezTo>
                        <a:pt x="392" y="104"/>
                        <a:pt x="391" y="116"/>
                        <a:pt x="388" y="127"/>
                      </a:cubicBezTo>
                      <a:cubicBezTo>
                        <a:pt x="383" y="146"/>
                        <a:pt x="372" y="161"/>
                        <a:pt x="353" y="173"/>
                      </a:cubicBezTo>
                      <a:cubicBezTo>
                        <a:pt x="338" y="183"/>
                        <a:pt x="320" y="189"/>
                        <a:pt x="301" y="189"/>
                      </a:cubicBezTo>
                      <a:cubicBezTo>
                        <a:pt x="158" y="189"/>
                        <a:pt x="158" y="189"/>
                        <a:pt x="158" y="189"/>
                      </a:cubicBezTo>
                      <a:cubicBezTo>
                        <a:pt x="134" y="214"/>
                        <a:pt x="134" y="214"/>
                        <a:pt x="134" y="214"/>
                      </a:cubicBezTo>
                      <a:cubicBezTo>
                        <a:pt x="134" y="214"/>
                        <a:pt x="134" y="214"/>
                        <a:pt x="134" y="214"/>
                      </a:cubicBezTo>
                      <a:cubicBezTo>
                        <a:pt x="69" y="279"/>
                        <a:pt x="69" y="279"/>
                        <a:pt x="69" y="279"/>
                      </a:cubicBezTo>
                      <a:cubicBezTo>
                        <a:pt x="61" y="286"/>
                        <a:pt x="51" y="290"/>
                        <a:pt x="41" y="290"/>
                      </a:cubicBezTo>
                      <a:close/>
                      <a:moveTo>
                        <a:pt x="124" y="12"/>
                      </a:moveTo>
                      <a:cubicBezTo>
                        <a:pt x="82" y="12"/>
                        <a:pt x="46" y="43"/>
                        <a:pt x="39" y="85"/>
                      </a:cubicBezTo>
                      <a:cubicBezTo>
                        <a:pt x="14" y="247"/>
                        <a:pt x="14" y="247"/>
                        <a:pt x="14" y="247"/>
                      </a:cubicBezTo>
                      <a:cubicBezTo>
                        <a:pt x="12" y="261"/>
                        <a:pt x="20" y="271"/>
                        <a:pt x="29" y="275"/>
                      </a:cubicBezTo>
                      <a:cubicBezTo>
                        <a:pt x="37" y="280"/>
                        <a:pt x="50" y="281"/>
                        <a:pt x="61" y="270"/>
                      </a:cubicBezTo>
                      <a:cubicBezTo>
                        <a:pt x="126" y="205"/>
                        <a:pt x="126" y="205"/>
                        <a:pt x="126" y="205"/>
                      </a:cubicBezTo>
                      <a:cubicBezTo>
                        <a:pt x="152" y="178"/>
                        <a:pt x="152" y="178"/>
                        <a:pt x="152" y="178"/>
                      </a:cubicBezTo>
                      <a:cubicBezTo>
                        <a:pt x="153" y="177"/>
                        <a:pt x="154" y="177"/>
                        <a:pt x="156" y="177"/>
                      </a:cubicBezTo>
                      <a:cubicBezTo>
                        <a:pt x="301" y="177"/>
                        <a:pt x="301" y="177"/>
                        <a:pt x="301" y="177"/>
                      </a:cubicBezTo>
                      <a:cubicBezTo>
                        <a:pt x="318" y="177"/>
                        <a:pt x="334" y="172"/>
                        <a:pt x="347" y="163"/>
                      </a:cubicBezTo>
                      <a:cubicBezTo>
                        <a:pt x="363" y="152"/>
                        <a:pt x="372" y="140"/>
                        <a:pt x="377" y="124"/>
                      </a:cubicBezTo>
                      <a:cubicBezTo>
                        <a:pt x="379" y="114"/>
                        <a:pt x="380" y="104"/>
                        <a:pt x="379" y="93"/>
                      </a:cubicBezTo>
                      <a:cubicBezTo>
                        <a:pt x="377" y="85"/>
                        <a:pt x="377" y="85"/>
                        <a:pt x="377" y="85"/>
                      </a:cubicBezTo>
                      <a:cubicBezTo>
                        <a:pt x="371" y="43"/>
                        <a:pt x="335" y="12"/>
                        <a:pt x="292" y="12"/>
                      </a:cubicBezTo>
                      <a:lnTo>
                        <a:pt x="124" y="12"/>
                      </a:lnTo>
                      <a:close/>
                      <a:moveTo>
                        <a:pt x="130" y="210"/>
                      </a:moveTo>
                      <a:cubicBezTo>
                        <a:pt x="130" y="210"/>
                        <a:pt x="130" y="210"/>
                        <a:pt x="130" y="2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80">
                  <a:extLst>
                    <a:ext uri="{FF2B5EF4-FFF2-40B4-BE49-F238E27FC236}">
                      <a16:creationId xmlns:a16="http://schemas.microsoft.com/office/drawing/2014/main" id="{8AB0C068-C7D8-40FA-BC56-A11349B8D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865475" y="5711825"/>
                  <a:ext cx="146050" cy="146050"/>
                </a:xfrm>
                <a:custGeom>
                  <a:avLst/>
                  <a:gdLst>
                    <a:gd name="T0" fmla="*/ 58 w 87"/>
                    <a:gd name="T1" fmla="*/ 87 h 87"/>
                    <a:gd name="T2" fmla="*/ 29 w 87"/>
                    <a:gd name="T3" fmla="*/ 87 h 87"/>
                    <a:gd name="T4" fmla="*/ 23 w 87"/>
                    <a:gd name="T5" fmla="*/ 81 h 87"/>
                    <a:gd name="T6" fmla="*/ 23 w 87"/>
                    <a:gd name="T7" fmla="*/ 64 h 87"/>
                    <a:gd name="T8" fmla="*/ 6 w 87"/>
                    <a:gd name="T9" fmla="*/ 64 h 87"/>
                    <a:gd name="T10" fmla="*/ 0 w 87"/>
                    <a:gd name="T11" fmla="*/ 58 h 87"/>
                    <a:gd name="T12" fmla="*/ 0 w 87"/>
                    <a:gd name="T13" fmla="*/ 28 h 87"/>
                    <a:gd name="T14" fmla="*/ 6 w 87"/>
                    <a:gd name="T15" fmla="*/ 22 h 87"/>
                    <a:gd name="T16" fmla="*/ 23 w 87"/>
                    <a:gd name="T17" fmla="*/ 22 h 87"/>
                    <a:gd name="T18" fmla="*/ 23 w 87"/>
                    <a:gd name="T19" fmla="*/ 6 h 87"/>
                    <a:gd name="T20" fmla="*/ 29 w 87"/>
                    <a:gd name="T21" fmla="*/ 0 h 87"/>
                    <a:gd name="T22" fmla="*/ 58 w 87"/>
                    <a:gd name="T23" fmla="*/ 0 h 87"/>
                    <a:gd name="T24" fmla="*/ 64 w 87"/>
                    <a:gd name="T25" fmla="*/ 6 h 87"/>
                    <a:gd name="T26" fmla="*/ 64 w 87"/>
                    <a:gd name="T27" fmla="*/ 22 h 87"/>
                    <a:gd name="T28" fmla="*/ 81 w 87"/>
                    <a:gd name="T29" fmla="*/ 22 h 87"/>
                    <a:gd name="T30" fmla="*/ 87 w 87"/>
                    <a:gd name="T31" fmla="*/ 28 h 87"/>
                    <a:gd name="T32" fmla="*/ 87 w 87"/>
                    <a:gd name="T33" fmla="*/ 58 h 87"/>
                    <a:gd name="T34" fmla="*/ 81 w 87"/>
                    <a:gd name="T35" fmla="*/ 64 h 87"/>
                    <a:gd name="T36" fmla="*/ 64 w 87"/>
                    <a:gd name="T37" fmla="*/ 64 h 87"/>
                    <a:gd name="T38" fmla="*/ 64 w 87"/>
                    <a:gd name="T39" fmla="*/ 81 h 87"/>
                    <a:gd name="T40" fmla="*/ 58 w 87"/>
                    <a:gd name="T41" fmla="*/ 87 h 87"/>
                    <a:gd name="T42" fmla="*/ 35 w 87"/>
                    <a:gd name="T43" fmla="*/ 75 h 87"/>
                    <a:gd name="T44" fmla="*/ 52 w 87"/>
                    <a:gd name="T45" fmla="*/ 75 h 87"/>
                    <a:gd name="T46" fmla="*/ 52 w 87"/>
                    <a:gd name="T47" fmla="*/ 58 h 87"/>
                    <a:gd name="T48" fmla="*/ 58 w 87"/>
                    <a:gd name="T49" fmla="*/ 52 h 87"/>
                    <a:gd name="T50" fmla="*/ 75 w 87"/>
                    <a:gd name="T51" fmla="*/ 52 h 87"/>
                    <a:gd name="T52" fmla="*/ 75 w 87"/>
                    <a:gd name="T53" fmla="*/ 34 h 87"/>
                    <a:gd name="T54" fmla="*/ 58 w 87"/>
                    <a:gd name="T55" fmla="*/ 34 h 87"/>
                    <a:gd name="T56" fmla="*/ 52 w 87"/>
                    <a:gd name="T57" fmla="*/ 28 h 87"/>
                    <a:gd name="T58" fmla="*/ 52 w 87"/>
                    <a:gd name="T59" fmla="*/ 12 h 87"/>
                    <a:gd name="T60" fmla="*/ 35 w 87"/>
                    <a:gd name="T61" fmla="*/ 12 h 87"/>
                    <a:gd name="T62" fmla="*/ 35 w 87"/>
                    <a:gd name="T63" fmla="*/ 28 h 87"/>
                    <a:gd name="T64" fmla="*/ 29 w 87"/>
                    <a:gd name="T65" fmla="*/ 34 h 87"/>
                    <a:gd name="T66" fmla="*/ 12 w 87"/>
                    <a:gd name="T67" fmla="*/ 34 h 87"/>
                    <a:gd name="T68" fmla="*/ 12 w 87"/>
                    <a:gd name="T69" fmla="*/ 52 h 87"/>
                    <a:gd name="T70" fmla="*/ 29 w 87"/>
                    <a:gd name="T71" fmla="*/ 52 h 87"/>
                    <a:gd name="T72" fmla="*/ 35 w 87"/>
                    <a:gd name="T73" fmla="*/ 58 h 87"/>
                    <a:gd name="T74" fmla="*/ 35 w 87"/>
                    <a:gd name="T75" fmla="*/ 7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7" h="87">
                      <a:moveTo>
                        <a:pt x="58" y="87"/>
                      </a:moveTo>
                      <a:cubicBezTo>
                        <a:pt x="29" y="87"/>
                        <a:pt x="29" y="87"/>
                        <a:pt x="29" y="87"/>
                      </a:cubicBezTo>
                      <a:cubicBezTo>
                        <a:pt x="25" y="87"/>
                        <a:pt x="23" y="84"/>
                        <a:pt x="23" y="81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6" y="64"/>
                        <a:pt x="6" y="64"/>
                        <a:pt x="6" y="64"/>
                      </a:cubicBezTo>
                      <a:cubicBezTo>
                        <a:pt x="2" y="64"/>
                        <a:pt x="0" y="61"/>
                        <a:pt x="0" y="5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5"/>
                        <a:pt x="2" y="22"/>
                        <a:pt x="6" y="22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2"/>
                        <a:pt x="25" y="0"/>
                        <a:pt x="29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61" y="0"/>
                        <a:pt x="64" y="2"/>
                        <a:pt x="64" y="6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4" y="22"/>
                        <a:pt x="87" y="25"/>
                        <a:pt x="87" y="28"/>
                      </a:cubicBezTo>
                      <a:cubicBezTo>
                        <a:pt x="87" y="58"/>
                        <a:pt x="87" y="58"/>
                        <a:pt x="87" y="58"/>
                      </a:cubicBezTo>
                      <a:cubicBezTo>
                        <a:pt x="87" y="61"/>
                        <a:pt x="84" y="64"/>
                        <a:pt x="81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81"/>
                        <a:pt x="64" y="81"/>
                        <a:pt x="64" y="81"/>
                      </a:cubicBezTo>
                      <a:cubicBezTo>
                        <a:pt x="64" y="84"/>
                        <a:pt x="61" y="87"/>
                        <a:pt x="58" y="87"/>
                      </a:cubicBezTo>
                      <a:close/>
                      <a:moveTo>
                        <a:pt x="35" y="75"/>
                      </a:moveTo>
                      <a:cubicBezTo>
                        <a:pt x="52" y="75"/>
                        <a:pt x="52" y="75"/>
                        <a:pt x="52" y="75"/>
                      </a:cubicBezTo>
                      <a:cubicBezTo>
                        <a:pt x="52" y="58"/>
                        <a:pt x="52" y="58"/>
                        <a:pt x="52" y="58"/>
                      </a:cubicBezTo>
                      <a:cubicBezTo>
                        <a:pt x="52" y="55"/>
                        <a:pt x="55" y="52"/>
                        <a:pt x="58" y="52"/>
                      </a:cubicBezTo>
                      <a:cubicBezTo>
                        <a:pt x="75" y="52"/>
                        <a:pt x="75" y="52"/>
                        <a:pt x="75" y="52"/>
                      </a:cubicBezTo>
                      <a:cubicBezTo>
                        <a:pt x="75" y="34"/>
                        <a:pt x="75" y="34"/>
                        <a:pt x="75" y="34"/>
                      </a:cubicBezTo>
                      <a:cubicBezTo>
                        <a:pt x="58" y="34"/>
                        <a:pt x="58" y="34"/>
                        <a:pt x="58" y="34"/>
                      </a:cubicBezTo>
                      <a:cubicBezTo>
                        <a:pt x="55" y="34"/>
                        <a:pt x="52" y="32"/>
                        <a:pt x="52" y="28"/>
                      </a:cubicBezTo>
                      <a:cubicBezTo>
                        <a:pt x="52" y="12"/>
                        <a:pt x="52" y="12"/>
                        <a:pt x="52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5" y="32"/>
                        <a:pt x="32" y="34"/>
                        <a:pt x="29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32" y="52"/>
                        <a:pt x="35" y="55"/>
                        <a:pt x="35" y="58"/>
                      </a:cubicBezTo>
                      <a:lnTo>
                        <a:pt x="35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81">
                  <a:extLst>
                    <a:ext uri="{FF2B5EF4-FFF2-40B4-BE49-F238E27FC236}">
                      <a16:creationId xmlns:a16="http://schemas.microsoft.com/office/drawing/2014/main" id="{8B6CBA13-B87B-47BF-AFD5-71F87CB97A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159163" y="5765800"/>
                  <a:ext cx="38100" cy="38100"/>
                </a:xfrm>
                <a:custGeom>
                  <a:avLst/>
                  <a:gdLst>
                    <a:gd name="T0" fmla="*/ 11 w 23"/>
                    <a:gd name="T1" fmla="*/ 23 h 23"/>
                    <a:gd name="T2" fmla="*/ 0 w 23"/>
                    <a:gd name="T3" fmla="*/ 11 h 23"/>
                    <a:gd name="T4" fmla="*/ 11 w 23"/>
                    <a:gd name="T5" fmla="*/ 0 h 23"/>
                    <a:gd name="T6" fmla="*/ 23 w 23"/>
                    <a:gd name="T7" fmla="*/ 11 h 23"/>
                    <a:gd name="T8" fmla="*/ 11 w 23"/>
                    <a:gd name="T9" fmla="*/ 23 h 23"/>
                    <a:gd name="T10" fmla="*/ 11 w 23"/>
                    <a:gd name="T11" fmla="*/ 11 h 23"/>
                    <a:gd name="T12" fmla="*/ 11 w 23"/>
                    <a:gd name="T13" fmla="*/ 11 h 23"/>
                    <a:gd name="T14" fmla="*/ 12 w 23"/>
                    <a:gd name="T15" fmla="*/ 11 h 23"/>
                    <a:gd name="T16" fmla="*/ 11 w 23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3">
                      <a:moveTo>
                        <a:pt x="11" y="23"/>
                      </a:moveTo>
                      <a:cubicBezTo>
                        <a:pt x="5" y="23"/>
                        <a:pt x="0" y="18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7" y="0"/>
                        <a:pt x="23" y="5"/>
                        <a:pt x="23" y="11"/>
                      </a:cubicBezTo>
                      <a:cubicBezTo>
                        <a:pt x="23" y="18"/>
                        <a:pt x="17" y="23"/>
                        <a:pt x="11" y="23"/>
                      </a:cubicBezTo>
                      <a:close/>
                      <a:moveTo>
                        <a:pt x="11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12"/>
                        <a:pt x="12" y="12"/>
                        <a:pt x="12" y="11"/>
                      </a:cubicBezTo>
                      <a:cubicBezTo>
                        <a:pt x="12" y="11"/>
                        <a:pt x="12" y="11"/>
                        <a:pt x="1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 82">
                  <a:extLst>
                    <a:ext uri="{FF2B5EF4-FFF2-40B4-BE49-F238E27FC236}">
                      <a16:creationId xmlns:a16="http://schemas.microsoft.com/office/drawing/2014/main" id="{D1DFEE72-79C6-4A9F-AD60-58C67D111FD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54413" y="5765800"/>
                  <a:ext cx="36513" cy="38100"/>
                </a:xfrm>
                <a:custGeom>
                  <a:avLst/>
                  <a:gdLst>
                    <a:gd name="T0" fmla="*/ 11 w 22"/>
                    <a:gd name="T1" fmla="*/ 23 h 23"/>
                    <a:gd name="T2" fmla="*/ 0 w 22"/>
                    <a:gd name="T3" fmla="*/ 11 h 23"/>
                    <a:gd name="T4" fmla="*/ 11 w 22"/>
                    <a:gd name="T5" fmla="*/ 0 h 23"/>
                    <a:gd name="T6" fmla="*/ 22 w 22"/>
                    <a:gd name="T7" fmla="*/ 11 h 23"/>
                    <a:gd name="T8" fmla="*/ 11 w 22"/>
                    <a:gd name="T9" fmla="*/ 23 h 23"/>
                    <a:gd name="T10" fmla="*/ 11 w 22"/>
                    <a:gd name="T11" fmla="*/ 11 h 23"/>
                    <a:gd name="T12" fmla="*/ 10 w 22"/>
                    <a:gd name="T13" fmla="*/ 11 h 23"/>
                    <a:gd name="T14" fmla="*/ 12 w 22"/>
                    <a:gd name="T15" fmla="*/ 11 h 23"/>
                    <a:gd name="T16" fmla="*/ 11 w 22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" h="23">
                      <a:moveTo>
                        <a:pt x="11" y="23"/>
                      </a:moveTo>
                      <a:cubicBezTo>
                        <a:pt x="5" y="23"/>
                        <a:pt x="0" y="18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cubicBezTo>
                        <a:pt x="22" y="18"/>
                        <a:pt x="17" y="23"/>
                        <a:pt x="11" y="23"/>
                      </a:cubicBezTo>
                      <a:close/>
                      <a:moveTo>
                        <a:pt x="11" y="11"/>
                      </a:move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2"/>
                        <a:pt x="12" y="12"/>
                        <a:pt x="12" y="11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 83">
                  <a:extLst>
                    <a:ext uri="{FF2B5EF4-FFF2-40B4-BE49-F238E27FC236}">
                      <a16:creationId xmlns:a16="http://schemas.microsoft.com/office/drawing/2014/main" id="{6FAC01A7-8AA8-4CBB-B1BC-F60C4FDFAA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06788" y="5715000"/>
                  <a:ext cx="38100" cy="38100"/>
                </a:xfrm>
                <a:custGeom>
                  <a:avLst/>
                  <a:gdLst>
                    <a:gd name="T0" fmla="*/ 12 w 23"/>
                    <a:gd name="T1" fmla="*/ 23 h 23"/>
                    <a:gd name="T2" fmla="*/ 0 w 23"/>
                    <a:gd name="T3" fmla="*/ 11 h 23"/>
                    <a:gd name="T4" fmla="*/ 12 w 23"/>
                    <a:gd name="T5" fmla="*/ 0 h 23"/>
                    <a:gd name="T6" fmla="*/ 23 w 23"/>
                    <a:gd name="T7" fmla="*/ 11 h 23"/>
                    <a:gd name="T8" fmla="*/ 12 w 23"/>
                    <a:gd name="T9" fmla="*/ 23 h 23"/>
                    <a:gd name="T10" fmla="*/ 12 w 23"/>
                    <a:gd name="T11" fmla="*/ 11 h 23"/>
                    <a:gd name="T12" fmla="*/ 11 w 23"/>
                    <a:gd name="T13" fmla="*/ 11 h 23"/>
                    <a:gd name="T14" fmla="*/ 12 w 23"/>
                    <a:gd name="T15" fmla="*/ 11 h 23"/>
                    <a:gd name="T16" fmla="*/ 12 w 23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3">
                      <a:moveTo>
                        <a:pt x="12" y="23"/>
                      </a:moveTo>
                      <a:cubicBezTo>
                        <a:pt x="5" y="23"/>
                        <a:pt x="0" y="18"/>
                        <a:pt x="0" y="11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8" y="0"/>
                        <a:pt x="23" y="5"/>
                        <a:pt x="23" y="11"/>
                      </a:cubicBezTo>
                      <a:cubicBezTo>
                        <a:pt x="23" y="18"/>
                        <a:pt x="18" y="23"/>
                        <a:pt x="12" y="23"/>
                      </a:cubicBezTo>
                      <a:close/>
                      <a:moveTo>
                        <a:pt x="12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12"/>
                        <a:pt x="12" y="12"/>
                        <a:pt x="12" y="11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 84">
                  <a:extLst>
                    <a:ext uri="{FF2B5EF4-FFF2-40B4-BE49-F238E27FC236}">
                      <a16:creationId xmlns:a16="http://schemas.microsoft.com/office/drawing/2014/main" id="{1B3E3A3A-1653-4DBF-8119-6E6AF77346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06788" y="5818188"/>
                  <a:ext cx="38100" cy="36512"/>
                </a:xfrm>
                <a:custGeom>
                  <a:avLst/>
                  <a:gdLst>
                    <a:gd name="T0" fmla="*/ 12 w 23"/>
                    <a:gd name="T1" fmla="*/ 22 h 22"/>
                    <a:gd name="T2" fmla="*/ 0 w 23"/>
                    <a:gd name="T3" fmla="*/ 11 h 22"/>
                    <a:gd name="T4" fmla="*/ 12 w 23"/>
                    <a:gd name="T5" fmla="*/ 0 h 22"/>
                    <a:gd name="T6" fmla="*/ 23 w 23"/>
                    <a:gd name="T7" fmla="*/ 11 h 22"/>
                    <a:gd name="T8" fmla="*/ 12 w 23"/>
                    <a:gd name="T9" fmla="*/ 22 h 22"/>
                    <a:gd name="T10" fmla="*/ 12 w 23"/>
                    <a:gd name="T11" fmla="*/ 10 h 22"/>
                    <a:gd name="T12" fmla="*/ 11 w 23"/>
                    <a:gd name="T13" fmla="*/ 11 h 22"/>
                    <a:gd name="T14" fmla="*/ 12 w 23"/>
                    <a:gd name="T15" fmla="*/ 11 h 22"/>
                    <a:gd name="T16" fmla="*/ 12 w 23"/>
                    <a:gd name="T1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2">
                      <a:moveTo>
                        <a:pt x="12" y="22"/>
                      </a:moveTo>
                      <a:cubicBezTo>
                        <a:pt x="5" y="22"/>
                        <a:pt x="0" y="17"/>
                        <a:pt x="0" y="11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8" y="0"/>
                        <a:pt x="23" y="5"/>
                        <a:pt x="23" y="11"/>
                      </a:cubicBezTo>
                      <a:cubicBezTo>
                        <a:pt x="23" y="17"/>
                        <a:pt x="18" y="22"/>
                        <a:pt x="12" y="22"/>
                      </a:cubicBezTo>
                      <a:close/>
                      <a:moveTo>
                        <a:pt x="12" y="10"/>
                      </a:moveTo>
                      <a:cubicBezTo>
                        <a:pt x="11" y="10"/>
                        <a:pt x="11" y="11"/>
                        <a:pt x="11" y="11"/>
                      </a:cubicBezTo>
                      <a:cubicBezTo>
                        <a:pt x="11" y="12"/>
                        <a:pt x="12" y="12"/>
                        <a:pt x="12" y="11"/>
                      </a:cubicBezTo>
                      <a:cubicBezTo>
                        <a:pt x="12" y="11"/>
                        <a:pt x="12" y="10"/>
                        <a:pt x="1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Line 85">
                  <a:extLst>
                    <a:ext uri="{FF2B5EF4-FFF2-40B4-BE49-F238E27FC236}">
                      <a16:creationId xmlns:a16="http://schemas.microsoft.com/office/drawing/2014/main" id="{44627640-E532-4EB6-97EA-3D748F2E2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6175" y="5467350"/>
                  <a:ext cx="0" cy="0"/>
                </a:xfrm>
                <a:prstGeom prst="lin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Line 86">
                  <a:extLst>
                    <a:ext uri="{FF2B5EF4-FFF2-40B4-BE49-F238E27FC236}">
                      <a16:creationId xmlns:a16="http://schemas.microsoft.com/office/drawing/2014/main" id="{A61254C9-E9B3-46E1-A9DE-E52DA49D8A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6175" y="5467350"/>
                  <a:ext cx="0" cy="0"/>
                </a:xfrm>
                <a:prstGeom prst="lin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223CC471-2098-4E2A-A98A-ED110F7F8346}"/>
                </a:ext>
              </a:extLst>
            </p:cNvPr>
            <p:cNvGrpSpPr/>
            <p:nvPr/>
          </p:nvGrpSpPr>
          <p:grpSpPr>
            <a:xfrm>
              <a:off x="4484371" y="2804519"/>
              <a:ext cx="1844188" cy="1269825"/>
              <a:chOff x="4001778" y="2804519"/>
              <a:chExt cx="1844188" cy="1269825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7395799-3836-448A-A7E3-C2368A334F01}"/>
                  </a:ext>
                </a:extLst>
              </p:cNvPr>
              <p:cNvSpPr/>
              <p:nvPr/>
            </p:nvSpPr>
            <p:spPr>
              <a:xfrm>
                <a:off x="4187442" y="2944255"/>
                <a:ext cx="16585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输入标题</a:t>
                </a:r>
                <a:endParaRPr lang="zh-CN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Line 24">
                <a:extLst>
                  <a:ext uri="{FF2B5EF4-FFF2-40B4-BE49-F238E27FC236}">
                    <a16:creationId xmlns:a16="http://schemas.microsoft.com/office/drawing/2014/main" id="{9EFDD7FE-134B-4E59-AA43-4D2D0B5C1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6049" y="3537019"/>
                <a:ext cx="0" cy="537325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3" name="Oval 27">
                <a:extLst>
                  <a:ext uri="{FF2B5EF4-FFF2-40B4-BE49-F238E27FC236}">
                    <a16:creationId xmlns:a16="http://schemas.microsoft.com/office/drawing/2014/main" id="{276A2F78-501A-4E7B-ABBB-AC3E0E6A3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778" y="2804519"/>
                <a:ext cx="690273" cy="6920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18282F56-09A7-4726-A353-47BBFF7D8E1A}"/>
                  </a:ext>
                </a:extLst>
              </p:cNvPr>
              <p:cNvGrpSpPr/>
              <p:nvPr/>
            </p:nvGrpSpPr>
            <p:grpSpPr>
              <a:xfrm>
                <a:off x="4121286" y="2935382"/>
                <a:ext cx="460280" cy="460280"/>
                <a:chOff x="8753584" y="1103853"/>
                <a:chExt cx="327968" cy="327968"/>
              </a:xfrm>
              <a:solidFill>
                <a:schemeClr val="bg1"/>
              </a:solidFill>
            </p:grpSpPr>
            <p:sp>
              <p:nvSpPr>
                <p:cNvPr id="105" name="Freeform 87">
                  <a:extLst>
                    <a:ext uri="{FF2B5EF4-FFF2-40B4-BE49-F238E27FC236}">
                      <a16:creationId xmlns:a16="http://schemas.microsoft.com/office/drawing/2014/main" id="{0DD0363E-2BD7-4985-989C-2CD9AC8890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13168" y="1145509"/>
                  <a:ext cx="8801" cy="8800"/>
                </a:xfrm>
                <a:custGeom>
                  <a:avLst/>
                  <a:gdLst>
                    <a:gd name="T0" fmla="*/ 7 w 14"/>
                    <a:gd name="T1" fmla="*/ 14 h 14"/>
                    <a:gd name="T2" fmla="*/ 0 w 14"/>
                    <a:gd name="T3" fmla="*/ 7 h 14"/>
                    <a:gd name="T4" fmla="*/ 7 w 14"/>
                    <a:gd name="T5" fmla="*/ 0 h 14"/>
                    <a:gd name="T6" fmla="*/ 14 w 14"/>
                    <a:gd name="T7" fmla="*/ 7 h 14"/>
                    <a:gd name="T8" fmla="*/ 7 w 14"/>
                    <a:gd name="T9" fmla="*/ 14 h 14"/>
                    <a:gd name="T10" fmla="*/ 7 w 14"/>
                    <a:gd name="T11" fmla="*/ 2 h 14"/>
                    <a:gd name="T12" fmla="*/ 2 w 14"/>
                    <a:gd name="T13" fmla="*/ 7 h 14"/>
                    <a:gd name="T14" fmla="*/ 7 w 14"/>
                    <a:gd name="T15" fmla="*/ 12 h 14"/>
                    <a:gd name="T16" fmla="*/ 12 w 14"/>
                    <a:gd name="T17" fmla="*/ 7 h 14"/>
                    <a:gd name="T18" fmla="*/ 7 w 14"/>
                    <a:gd name="T19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cubicBezTo>
                        <a:pt x="3" y="14"/>
                        <a:pt x="0" y="11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7"/>
                      </a:cubicBezTo>
                      <a:cubicBezTo>
                        <a:pt x="14" y="11"/>
                        <a:pt x="11" y="14"/>
                        <a:pt x="7" y="14"/>
                      </a:cubicBezTo>
                      <a:close/>
                      <a:moveTo>
                        <a:pt x="7" y="2"/>
                      </a:moveTo>
                      <a:cubicBezTo>
                        <a:pt x="4" y="2"/>
                        <a:pt x="2" y="4"/>
                        <a:pt x="2" y="7"/>
                      </a:cubicBezTo>
                      <a:cubicBezTo>
                        <a:pt x="2" y="9"/>
                        <a:pt x="4" y="12"/>
                        <a:pt x="7" y="12"/>
                      </a:cubicBezTo>
                      <a:cubicBezTo>
                        <a:pt x="9" y="12"/>
                        <a:pt x="12" y="9"/>
                        <a:pt x="12" y="7"/>
                      </a:cubicBezTo>
                      <a:cubicBezTo>
                        <a:pt x="12" y="4"/>
                        <a:pt x="9" y="2"/>
                        <a:pt x="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Freeform 88">
                  <a:extLst>
                    <a:ext uri="{FF2B5EF4-FFF2-40B4-BE49-F238E27FC236}">
                      <a16:creationId xmlns:a16="http://schemas.microsoft.com/office/drawing/2014/main" id="{316EBB2B-412D-47F9-979B-1B07D90ED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71511" y="1103853"/>
                  <a:ext cx="92113" cy="90939"/>
                </a:xfrm>
                <a:custGeom>
                  <a:avLst/>
                  <a:gdLst>
                    <a:gd name="T0" fmla="*/ 93 w 150"/>
                    <a:gd name="T1" fmla="*/ 148 h 148"/>
                    <a:gd name="T2" fmla="*/ 87 w 150"/>
                    <a:gd name="T3" fmla="*/ 143 h 148"/>
                    <a:gd name="T4" fmla="*/ 91 w 150"/>
                    <a:gd name="T5" fmla="*/ 136 h 148"/>
                    <a:gd name="T6" fmla="*/ 138 w 150"/>
                    <a:gd name="T7" fmla="*/ 75 h 148"/>
                    <a:gd name="T8" fmla="*/ 75 w 150"/>
                    <a:gd name="T9" fmla="*/ 12 h 148"/>
                    <a:gd name="T10" fmla="*/ 12 w 150"/>
                    <a:gd name="T11" fmla="*/ 75 h 148"/>
                    <a:gd name="T12" fmla="*/ 59 w 150"/>
                    <a:gd name="T13" fmla="*/ 136 h 148"/>
                    <a:gd name="T14" fmla="*/ 63 w 150"/>
                    <a:gd name="T15" fmla="*/ 143 h 148"/>
                    <a:gd name="T16" fmla="*/ 55 w 150"/>
                    <a:gd name="T17" fmla="*/ 147 h 148"/>
                    <a:gd name="T18" fmla="*/ 0 w 150"/>
                    <a:gd name="T19" fmla="*/ 75 h 148"/>
                    <a:gd name="T20" fmla="*/ 75 w 150"/>
                    <a:gd name="T21" fmla="*/ 0 h 148"/>
                    <a:gd name="T22" fmla="*/ 150 w 150"/>
                    <a:gd name="T23" fmla="*/ 75 h 148"/>
                    <a:gd name="T24" fmla="*/ 94 w 150"/>
                    <a:gd name="T25" fmla="*/ 147 h 148"/>
                    <a:gd name="T26" fmla="*/ 93 w 150"/>
                    <a:gd name="T27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0" h="148">
                      <a:moveTo>
                        <a:pt x="93" y="148"/>
                      </a:moveTo>
                      <a:cubicBezTo>
                        <a:pt x="90" y="148"/>
                        <a:pt x="88" y="146"/>
                        <a:pt x="87" y="143"/>
                      </a:cubicBezTo>
                      <a:cubicBezTo>
                        <a:pt x="86" y="140"/>
                        <a:pt x="88" y="137"/>
                        <a:pt x="91" y="136"/>
                      </a:cubicBezTo>
                      <a:cubicBezTo>
                        <a:pt x="119" y="128"/>
                        <a:pt x="138" y="103"/>
                        <a:pt x="138" y="75"/>
                      </a:cubicBezTo>
                      <a:cubicBezTo>
                        <a:pt x="138" y="40"/>
                        <a:pt x="110" y="12"/>
                        <a:pt x="75" y="12"/>
                      </a:cubicBezTo>
                      <a:cubicBezTo>
                        <a:pt x="40" y="12"/>
                        <a:pt x="12" y="40"/>
                        <a:pt x="12" y="75"/>
                      </a:cubicBezTo>
                      <a:cubicBezTo>
                        <a:pt x="12" y="103"/>
                        <a:pt x="31" y="128"/>
                        <a:pt x="59" y="136"/>
                      </a:cubicBezTo>
                      <a:cubicBezTo>
                        <a:pt x="62" y="137"/>
                        <a:pt x="64" y="140"/>
                        <a:pt x="63" y="143"/>
                      </a:cubicBezTo>
                      <a:cubicBezTo>
                        <a:pt x="62" y="146"/>
                        <a:pt x="59" y="148"/>
                        <a:pt x="55" y="147"/>
                      </a:cubicBezTo>
                      <a:cubicBezTo>
                        <a:pt x="23" y="139"/>
                        <a:pt x="0" y="109"/>
                        <a:pt x="0" y="75"/>
                      </a:cubicBezTo>
                      <a:cubicBezTo>
                        <a:pt x="0" y="33"/>
                        <a:pt x="33" y="0"/>
                        <a:pt x="75" y="0"/>
                      </a:cubicBezTo>
                      <a:cubicBezTo>
                        <a:pt x="116" y="0"/>
                        <a:pt x="150" y="33"/>
                        <a:pt x="150" y="75"/>
                      </a:cubicBezTo>
                      <a:cubicBezTo>
                        <a:pt x="150" y="109"/>
                        <a:pt x="127" y="139"/>
                        <a:pt x="94" y="147"/>
                      </a:cubicBezTo>
                      <a:cubicBezTo>
                        <a:pt x="94" y="148"/>
                        <a:pt x="93" y="148"/>
                        <a:pt x="93" y="1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 89">
                  <a:extLst>
                    <a:ext uri="{FF2B5EF4-FFF2-40B4-BE49-F238E27FC236}">
                      <a16:creationId xmlns:a16="http://schemas.microsoft.com/office/drawing/2014/main" id="{BE84A4D4-A5D1-4BFE-A85D-FAA70B364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53584" y="1221194"/>
                  <a:ext cx="91526" cy="92699"/>
                </a:xfrm>
                <a:custGeom>
                  <a:avLst/>
                  <a:gdLst>
                    <a:gd name="T0" fmla="*/ 75 w 148"/>
                    <a:gd name="T1" fmla="*/ 150 h 150"/>
                    <a:gd name="T2" fmla="*/ 0 w 148"/>
                    <a:gd name="T3" fmla="*/ 75 h 150"/>
                    <a:gd name="T4" fmla="*/ 75 w 148"/>
                    <a:gd name="T5" fmla="*/ 0 h 150"/>
                    <a:gd name="T6" fmla="*/ 147 w 148"/>
                    <a:gd name="T7" fmla="*/ 55 h 150"/>
                    <a:gd name="T8" fmla="*/ 143 w 148"/>
                    <a:gd name="T9" fmla="*/ 63 h 150"/>
                    <a:gd name="T10" fmla="*/ 136 w 148"/>
                    <a:gd name="T11" fmla="*/ 58 h 150"/>
                    <a:gd name="T12" fmla="*/ 75 w 148"/>
                    <a:gd name="T13" fmla="*/ 12 h 150"/>
                    <a:gd name="T14" fmla="*/ 12 w 148"/>
                    <a:gd name="T15" fmla="*/ 75 h 150"/>
                    <a:gd name="T16" fmla="*/ 75 w 148"/>
                    <a:gd name="T17" fmla="*/ 138 h 150"/>
                    <a:gd name="T18" fmla="*/ 136 w 148"/>
                    <a:gd name="T19" fmla="*/ 91 h 150"/>
                    <a:gd name="T20" fmla="*/ 143 w 148"/>
                    <a:gd name="T21" fmla="*/ 87 h 150"/>
                    <a:gd name="T22" fmla="*/ 147 w 148"/>
                    <a:gd name="T23" fmla="*/ 94 h 150"/>
                    <a:gd name="T24" fmla="*/ 75 w 148"/>
                    <a:gd name="T2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8" h="150">
                      <a:moveTo>
                        <a:pt x="75" y="150"/>
                      </a:moveTo>
                      <a:cubicBezTo>
                        <a:pt x="34" y="150"/>
                        <a:pt x="0" y="116"/>
                        <a:pt x="0" y="75"/>
                      </a:cubicBezTo>
                      <a:cubicBezTo>
                        <a:pt x="0" y="33"/>
                        <a:pt x="34" y="0"/>
                        <a:pt x="75" y="0"/>
                      </a:cubicBezTo>
                      <a:cubicBezTo>
                        <a:pt x="109" y="0"/>
                        <a:pt x="139" y="23"/>
                        <a:pt x="147" y="55"/>
                      </a:cubicBezTo>
                      <a:cubicBezTo>
                        <a:pt x="148" y="59"/>
                        <a:pt x="146" y="62"/>
                        <a:pt x="143" y="63"/>
                      </a:cubicBezTo>
                      <a:cubicBezTo>
                        <a:pt x="140" y="64"/>
                        <a:pt x="137" y="62"/>
                        <a:pt x="136" y="58"/>
                      </a:cubicBezTo>
                      <a:cubicBezTo>
                        <a:pt x="129" y="31"/>
                        <a:pt x="103" y="12"/>
                        <a:pt x="75" y="12"/>
                      </a:cubicBezTo>
                      <a:cubicBezTo>
                        <a:pt x="40" y="12"/>
                        <a:pt x="12" y="40"/>
                        <a:pt x="12" y="75"/>
                      </a:cubicBezTo>
                      <a:cubicBezTo>
                        <a:pt x="12" y="110"/>
                        <a:pt x="40" y="138"/>
                        <a:pt x="75" y="138"/>
                      </a:cubicBezTo>
                      <a:cubicBezTo>
                        <a:pt x="103" y="138"/>
                        <a:pt x="129" y="119"/>
                        <a:pt x="136" y="91"/>
                      </a:cubicBezTo>
                      <a:cubicBezTo>
                        <a:pt x="137" y="88"/>
                        <a:pt x="140" y="86"/>
                        <a:pt x="143" y="87"/>
                      </a:cubicBezTo>
                      <a:cubicBezTo>
                        <a:pt x="146" y="88"/>
                        <a:pt x="148" y="91"/>
                        <a:pt x="147" y="94"/>
                      </a:cubicBezTo>
                      <a:cubicBezTo>
                        <a:pt x="139" y="127"/>
                        <a:pt x="109" y="150"/>
                        <a:pt x="75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 90">
                  <a:extLst>
                    <a:ext uri="{FF2B5EF4-FFF2-40B4-BE49-F238E27FC236}">
                      <a16:creationId xmlns:a16="http://schemas.microsoft.com/office/drawing/2014/main" id="{C6E1580F-DB8E-4F38-ADA9-68B46DD8E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71511" y="1339708"/>
                  <a:ext cx="92113" cy="92113"/>
                </a:xfrm>
                <a:custGeom>
                  <a:avLst/>
                  <a:gdLst>
                    <a:gd name="T0" fmla="*/ 75 w 150"/>
                    <a:gd name="T1" fmla="*/ 149 h 149"/>
                    <a:gd name="T2" fmla="*/ 0 w 150"/>
                    <a:gd name="T3" fmla="*/ 74 h 149"/>
                    <a:gd name="T4" fmla="*/ 55 w 150"/>
                    <a:gd name="T5" fmla="*/ 1 h 149"/>
                    <a:gd name="T6" fmla="*/ 63 w 150"/>
                    <a:gd name="T7" fmla="*/ 5 h 149"/>
                    <a:gd name="T8" fmla="*/ 59 w 150"/>
                    <a:gd name="T9" fmla="*/ 13 h 149"/>
                    <a:gd name="T10" fmla="*/ 12 w 150"/>
                    <a:gd name="T11" fmla="*/ 74 h 149"/>
                    <a:gd name="T12" fmla="*/ 75 w 150"/>
                    <a:gd name="T13" fmla="*/ 137 h 149"/>
                    <a:gd name="T14" fmla="*/ 138 w 150"/>
                    <a:gd name="T15" fmla="*/ 74 h 149"/>
                    <a:gd name="T16" fmla="*/ 91 w 150"/>
                    <a:gd name="T17" fmla="*/ 13 h 149"/>
                    <a:gd name="T18" fmla="*/ 87 w 150"/>
                    <a:gd name="T19" fmla="*/ 5 h 149"/>
                    <a:gd name="T20" fmla="*/ 94 w 150"/>
                    <a:gd name="T21" fmla="*/ 1 h 149"/>
                    <a:gd name="T22" fmla="*/ 150 w 150"/>
                    <a:gd name="T23" fmla="*/ 74 h 149"/>
                    <a:gd name="T24" fmla="*/ 75 w 150"/>
                    <a:gd name="T25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0" h="149">
                      <a:moveTo>
                        <a:pt x="75" y="149"/>
                      </a:moveTo>
                      <a:cubicBezTo>
                        <a:pt x="33" y="149"/>
                        <a:pt x="0" y="115"/>
                        <a:pt x="0" y="74"/>
                      </a:cubicBezTo>
                      <a:cubicBezTo>
                        <a:pt x="0" y="40"/>
                        <a:pt x="23" y="10"/>
                        <a:pt x="55" y="1"/>
                      </a:cubicBezTo>
                      <a:cubicBezTo>
                        <a:pt x="59" y="0"/>
                        <a:pt x="62" y="2"/>
                        <a:pt x="63" y="5"/>
                      </a:cubicBezTo>
                      <a:cubicBezTo>
                        <a:pt x="64" y="9"/>
                        <a:pt x="62" y="12"/>
                        <a:pt x="59" y="13"/>
                      </a:cubicBezTo>
                      <a:cubicBezTo>
                        <a:pt x="31" y="20"/>
                        <a:pt x="12" y="45"/>
                        <a:pt x="12" y="74"/>
                      </a:cubicBezTo>
                      <a:cubicBezTo>
                        <a:pt x="12" y="108"/>
                        <a:pt x="40" y="137"/>
                        <a:pt x="75" y="137"/>
                      </a:cubicBezTo>
                      <a:cubicBezTo>
                        <a:pt x="110" y="137"/>
                        <a:pt x="138" y="108"/>
                        <a:pt x="138" y="74"/>
                      </a:cubicBezTo>
                      <a:cubicBezTo>
                        <a:pt x="138" y="45"/>
                        <a:pt x="119" y="20"/>
                        <a:pt x="91" y="13"/>
                      </a:cubicBezTo>
                      <a:cubicBezTo>
                        <a:pt x="88" y="12"/>
                        <a:pt x="86" y="9"/>
                        <a:pt x="87" y="5"/>
                      </a:cubicBezTo>
                      <a:cubicBezTo>
                        <a:pt x="88" y="2"/>
                        <a:pt x="91" y="0"/>
                        <a:pt x="94" y="1"/>
                      </a:cubicBezTo>
                      <a:cubicBezTo>
                        <a:pt x="127" y="10"/>
                        <a:pt x="150" y="40"/>
                        <a:pt x="150" y="74"/>
                      </a:cubicBezTo>
                      <a:cubicBezTo>
                        <a:pt x="150" y="115"/>
                        <a:pt x="116" y="149"/>
                        <a:pt x="75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Freeform 91">
                  <a:extLst>
                    <a:ext uri="{FF2B5EF4-FFF2-40B4-BE49-F238E27FC236}">
                      <a16:creationId xmlns:a16="http://schemas.microsoft.com/office/drawing/2014/main" id="{4226C3A5-498C-48D5-AF76-4117741D7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89439" y="1221194"/>
                  <a:ext cx="92113" cy="92699"/>
                </a:xfrm>
                <a:custGeom>
                  <a:avLst/>
                  <a:gdLst>
                    <a:gd name="T0" fmla="*/ 74 w 149"/>
                    <a:gd name="T1" fmla="*/ 150 h 150"/>
                    <a:gd name="T2" fmla="*/ 1 w 149"/>
                    <a:gd name="T3" fmla="*/ 94 h 150"/>
                    <a:gd name="T4" fmla="*/ 5 w 149"/>
                    <a:gd name="T5" fmla="*/ 87 h 150"/>
                    <a:gd name="T6" fmla="*/ 13 w 149"/>
                    <a:gd name="T7" fmla="*/ 91 h 150"/>
                    <a:gd name="T8" fmla="*/ 74 w 149"/>
                    <a:gd name="T9" fmla="*/ 138 h 150"/>
                    <a:gd name="T10" fmla="*/ 137 w 149"/>
                    <a:gd name="T11" fmla="*/ 75 h 150"/>
                    <a:gd name="T12" fmla="*/ 74 w 149"/>
                    <a:gd name="T13" fmla="*/ 12 h 150"/>
                    <a:gd name="T14" fmla="*/ 13 w 149"/>
                    <a:gd name="T15" fmla="*/ 58 h 150"/>
                    <a:gd name="T16" fmla="*/ 5 w 149"/>
                    <a:gd name="T17" fmla="*/ 63 h 150"/>
                    <a:gd name="T18" fmla="*/ 1 w 149"/>
                    <a:gd name="T19" fmla="*/ 55 h 150"/>
                    <a:gd name="T20" fmla="*/ 74 w 149"/>
                    <a:gd name="T21" fmla="*/ 0 h 150"/>
                    <a:gd name="T22" fmla="*/ 149 w 149"/>
                    <a:gd name="T23" fmla="*/ 75 h 150"/>
                    <a:gd name="T24" fmla="*/ 74 w 149"/>
                    <a:gd name="T2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9" h="150">
                      <a:moveTo>
                        <a:pt x="74" y="150"/>
                      </a:moveTo>
                      <a:cubicBezTo>
                        <a:pt x="40" y="150"/>
                        <a:pt x="10" y="127"/>
                        <a:pt x="1" y="94"/>
                      </a:cubicBezTo>
                      <a:cubicBezTo>
                        <a:pt x="0" y="91"/>
                        <a:pt x="2" y="88"/>
                        <a:pt x="5" y="87"/>
                      </a:cubicBezTo>
                      <a:cubicBezTo>
                        <a:pt x="9" y="86"/>
                        <a:pt x="12" y="88"/>
                        <a:pt x="13" y="91"/>
                      </a:cubicBezTo>
                      <a:cubicBezTo>
                        <a:pt x="20" y="119"/>
                        <a:pt x="45" y="138"/>
                        <a:pt x="74" y="138"/>
                      </a:cubicBezTo>
                      <a:cubicBezTo>
                        <a:pt x="109" y="138"/>
                        <a:pt x="137" y="110"/>
                        <a:pt x="137" y="75"/>
                      </a:cubicBezTo>
                      <a:cubicBezTo>
                        <a:pt x="137" y="40"/>
                        <a:pt x="109" y="12"/>
                        <a:pt x="74" y="12"/>
                      </a:cubicBezTo>
                      <a:cubicBezTo>
                        <a:pt x="45" y="12"/>
                        <a:pt x="20" y="31"/>
                        <a:pt x="13" y="58"/>
                      </a:cubicBezTo>
                      <a:cubicBezTo>
                        <a:pt x="12" y="62"/>
                        <a:pt x="9" y="64"/>
                        <a:pt x="5" y="63"/>
                      </a:cubicBezTo>
                      <a:cubicBezTo>
                        <a:pt x="2" y="62"/>
                        <a:pt x="0" y="59"/>
                        <a:pt x="1" y="55"/>
                      </a:cubicBezTo>
                      <a:cubicBezTo>
                        <a:pt x="10" y="23"/>
                        <a:pt x="40" y="0"/>
                        <a:pt x="74" y="0"/>
                      </a:cubicBezTo>
                      <a:cubicBezTo>
                        <a:pt x="115" y="0"/>
                        <a:pt x="149" y="33"/>
                        <a:pt x="149" y="75"/>
                      </a:cubicBezTo>
                      <a:cubicBezTo>
                        <a:pt x="149" y="116"/>
                        <a:pt x="115" y="150"/>
                        <a:pt x="74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 92">
                  <a:extLst>
                    <a:ext uri="{FF2B5EF4-FFF2-40B4-BE49-F238E27FC236}">
                      <a16:creationId xmlns:a16="http://schemas.microsoft.com/office/drawing/2014/main" id="{F6D7F931-2E5E-47F2-AEE5-59B22601EF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85266" y="1134949"/>
                  <a:ext cx="264604" cy="265191"/>
                </a:xfrm>
                <a:custGeom>
                  <a:avLst/>
                  <a:gdLst>
                    <a:gd name="T0" fmla="*/ 215 w 430"/>
                    <a:gd name="T1" fmla="*/ 430 h 430"/>
                    <a:gd name="T2" fmla="*/ 191 w 430"/>
                    <a:gd name="T3" fmla="*/ 406 h 430"/>
                    <a:gd name="T4" fmla="*/ 191 w 430"/>
                    <a:gd name="T5" fmla="*/ 315 h 430"/>
                    <a:gd name="T6" fmla="*/ 115 w 430"/>
                    <a:gd name="T7" fmla="*/ 239 h 430"/>
                    <a:gd name="T8" fmla="*/ 24 w 430"/>
                    <a:gd name="T9" fmla="*/ 239 h 430"/>
                    <a:gd name="T10" fmla="*/ 0 w 430"/>
                    <a:gd name="T11" fmla="*/ 215 h 430"/>
                    <a:gd name="T12" fmla="*/ 24 w 430"/>
                    <a:gd name="T13" fmla="*/ 191 h 430"/>
                    <a:gd name="T14" fmla="*/ 115 w 430"/>
                    <a:gd name="T15" fmla="*/ 191 h 430"/>
                    <a:gd name="T16" fmla="*/ 191 w 430"/>
                    <a:gd name="T17" fmla="*/ 114 h 430"/>
                    <a:gd name="T18" fmla="*/ 191 w 430"/>
                    <a:gd name="T19" fmla="*/ 24 h 430"/>
                    <a:gd name="T20" fmla="*/ 215 w 430"/>
                    <a:gd name="T21" fmla="*/ 0 h 430"/>
                    <a:gd name="T22" fmla="*/ 239 w 430"/>
                    <a:gd name="T23" fmla="*/ 24 h 430"/>
                    <a:gd name="T24" fmla="*/ 239 w 430"/>
                    <a:gd name="T25" fmla="*/ 114 h 430"/>
                    <a:gd name="T26" fmla="*/ 315 w 430"/>
                    <a:gd name="T27" fmla="*/ 191 h 430"/>
                    <a:gd name="T28" fmla="*/ 406 w 430"/>
                    <a:gd name="T29" fmla="*/ 191 h 430"/>
                    <a:gd name="T30" fmla="*/ 430 w 430"/>
                    <a:gd name="T31" fmla="*/ 215 h 430"/>
                    <a:gd name="T32" fmla="*/ 406 w 430"/>
                    <a:gd name="T33" fmla="*/ 239 h 430"/>
                    <a:gd name="T34" fmla="*/ 315 w 430"/>
                    <a:gd name="T35" fmla="*/ 239 h 430"/>
                    <a:gd name="T36" fmla="*/ 239 w 430"/>
                    <a:gd name="T37" fmla="*/ 315 h 430"/>
                    <a:gd name="T38" fmla="*/ 239 w 430"/>
                    <a:gd name="T39" fmla="*/ 406 h 430"/>
                    <a:gd name="T40" fmla="*/ 215 w 430"/>
                    <a:gd name="T41" fmla="*/ 430 h 430"/>
                    <a:gd name="T42" fmla="*/ 24 w 430"/>
                    <a:gd name="T43" fmla="*/ 203 h 430"/>
                    <a:gd name="T44" fmla="*/ 12 w 430"/>
                    <a:gd name="T45" fmla="*/ 215 h 430"/>
                    <a:gd name="T46" fmla="*/ 24 w 430"/>
                    <a:gd name="T47" fmla="*/ 227 h 430"/>
                    <a:gd name="T48" fmla="*/ 115 w 430"/>
                    <a:gd name="T49" fmla="*/ 227 h 430"/>
                    <a:gd name="T50" fmla="*/ 203 w 430"/>
                    <a:gd name="T51" fmla="*/ 315 h 430"/>
                    <a:gd name="T52" fmla="*/ 203 w 430"/>
                    <a:gd name="T53" fmla="*/ 406 h 430"/>
                    <a:gd name="T54" fmla="*/ 215 w 430"/>
                    <a:gd name="T55" fmla="*/ 418 h 430"/>
                    <a:gd name="T56" fmla="*/ 227 w 430"/>
                    <a:gd name="T57" fmla="*/ 406 h 430"/>
                    <a:gd name="T58" fmla="*/ 227 w 430"/>
                    <a:gd name="T59" fmla="*/ 315 h 430"/>
                    <a:gd name="T60" fmla="*/ 315 w 430"/>
                    <a:gd name="T61" fmla="*/ 227 h 430"/>
                    <a:gd name="T62" fmla="*/ 406 w 430"/>
                    <a:gd name="T63" fmla="*/ 227 h 430"/>
                    <a:gd name="T64" fmla="*/ 418 w 430"/>
                    <a:gd name="T65" fmla="*/ 215 h 430"/>
                    <a:gd name="T66" fmla="*/ 406 w 430"/>
                    <a:gd name="T67" fmla="*/ 203 h 430"/>
                    <a:gd name="T68" fmla="*/ 315 w 430"/>
                    <a:gd name="T69" fmla="*/ 203 h 430"/>
                    <a:gd name="T70" fmla="*/ 227 w 430"/>
                    <a:gd name="T71" fmla="*/ 114 h 430"/>
                    <a:gd name="T72" fmla="*/ 227 w 430"/>
                    <a:gd name="T73" fmla="*/ 24 h 430"/>
                    <a:gd name="T74" fmla="*/ 215 w 430"/>
                    <a:gd name="T75" fmla="*/ 12 h 430"/>
                    <a:gd name="T76" fmla="*/ 203 w 430"/>
                    <a:gd name="T77" fmla="*/ 24 h 430"/>
                    <a:gd name="T78" fmla="*/ 203 w 430"/>
                    <a:gd name="T79" fmla="*/ 114 h 430"/>
                    <a:gd name="T80" fmla="*/ 115 w 430"/>
                    <a:gd name="T81" fmla="*/ 203 h 430"/>
                    <a:gd name="T82" fmla="*/ 24 w 430"/>
                    <a:gd name="T83" fmla="*/ 203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30" h="430">
                      <a:moveTo>
                        <a:pt x="215" y="430"/>
                      </a:moveTo>
                      <a:cubicBezTo>
                        <a:pt x="202" y="430"/>
                        <a:pt x="191" y="419"/>
                        <a:pt x="191" y="406"/>
                      </a:cubicBezTo>
                      <a:cubicBezTo>
                        <a:pt x="191" y="315"/>
                        <a:pt x="191" y="315"/>
                        <a:pt x="191" y="315"/>
                      </a:cubicBezTo>
                      <a:cubicBezTo>
                        <a:pt x="191" y="273"/>
                        <a:pt x="157" y="239"/>
                        <a:pt x="115" y="239"/>
                      </a:cubicBezTo>
                      <a:cubicBezTo>
                        <a:pt x="24" y="239"/>
                        <a:pt x="24" y="239"/>
                        <a:pt x="24" y="239"/>
                      </a:cubicBezTo>
                      <a:cubicBezTo>
                        <a:pt x="11" y="239"/>
                        <a:pt x="0" y="228"/>
                        <a:pt x="0" y="215"/>
                      </a:cubicBezTo>
                      <a:cubicBezTo>
                        <a:pt x="0" y="202"/>
                        <a:pt x="11" y="191"/>
                        <a:pt x="24" y="191"/>
                      </a:cubicBezTo>
                      <a:cubicBezTo>
                        <a:pt x="115" y="191"/>
                        <a:pt x="115" y="191"/>
                        <a:pt x="115" y="191"/>
                      </a:cubicBezTo>
                      <a:cubicBezTo>
                        <a:pt x="157" y="191"/>
                        <a:pt x="191" y="157"/>
                        <a:pt x="191" y="114"/>
                      </a:cubicBezTo>
                      <a:cubicBezTo>
                        <a:pt x="191" y="24"/>
                        <a:pt x="191" y="24"/>
                        <a:pt x="191" y="24"/>
                      </a:cubicBezTo>
                      <a:cubicBezTo>
                        <a:pt x="191" y="11"/>
                        <a:pt x="202" y="0"/>
                        <a:pt x="215" y="0"/>
                      </a:cubicBezTo>
                      <a:cubicBezTo>
                        <a:pt x="228" y="0"/>
                        <a:pt x="239" y="11"/>
                        <a:pt x="239" y="24"/>
                      </a:cubicBezTo>
                      <a:cubicBezTo>
                        <a:pt x="239" y="114"/>
                        <a:pt x="239" y="114"/>
                        <a:pt x="239" y="114"/>
                      </a:cubicBezTo>
                      <a:cubicBezTo>
                        <a:pt x="239" y="157"/>
                        <a:pt x="273" y="191"/>
                        <a:pt x="315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19" y="191"/>
                        <a:pt x="430" y="202"/>
                        <a:pt x="430" y="215"/>
                      </a:cubicBezTo>
                      <a:cubicBezTo>
                        <a:pt x="430" y="228"/>
                        <a:pt x="419" y="239"/>
                        <a:pt x="406" y="239"/>
                      </a:cubicBezTo>
                      <a:cubicBezTo>
                        <a:pt x="315" y="239"/>
                        <a:pt x="315" y="239"/>
                        <a:pt x="315" y="239"/>
                      </a:cubicBezTo>
                      <a:cubicBezTo>
                        <a:pt x="273" y="239"/>
                        <a:pt x="239" y="273"/>
                        <a:pt x="239" y="315"/>
                      </a:cubicBezTo>
                      <a:cubicBezTo>
                        <a:pt x="239" y="406"/>
                        <a:pt x="239" y="406"/>
                        <a:pt x="239" y="406"/>
                      </a:cubicBezTo>
                      <a:cubicBezTo>
                        <a:pt x="239" y="419"/>
                        <a:pt x="228" y="430"/>
                        <a:pt x="215" y="430"/>
                      </a:cubicBezTo>
                      <a:close/>
                      <a:moveTo>
                        <a:pt x="24" y="203"/>
                      </a:moveTo>
                      <a:cubicBezTo>
                        <a:pt x="17" y="203"/>
                        <a:pt x="12" y="208"/>
                        <a:pt x="12" y="215"/>
                      </a:cubicBezTo>
                      <a:cubicBezTo>
                        <a:pt x="12" y="221"/>
                        <a:pt x="17" y="227"/>
                        <a:pt x="24" y="227"/>
                      </a:cubicBezTo>
                      <a:cubicBezTo>
                        <a:pt x="115" y="227"/>
                        <a:pt x="115" y="227"/>
                        <a:pt x="115" y="227"/>
                      </a:cubicBezTo>
                      <a:cubicBezTo>
                        <a:pt x="163" y="227"/>
                        <a:pt x="203" y="266"/>
                        <a:pt x="203" y="315"/>
                      </a:cubicBezTo>
                      <a:cubicBezTo>
                        <a:pt x="203" y="406"/>
                        <a:pt x="203" y="406"/>
                        <a:pt x="203" y="406"/>
                      </a:cubicBezTo>
                      <a:cubicBezTo>
                        <a:pt x="203" y="412"/>
                        <a:pt x="208" y="418"/>
                        <a:pt x="215" y="418"/>
                      </a:cubicBezTo>
                      <a:cubicBezTo>
                        <a:pt x="221" y="418"/>
                        <a:pt x="227" y="412"/>
                        <a:pt x="227" y="406"/>
                      </a:cubicBezTo>
                      <a:cubicBezTo>
                        <a:pt x="227" y="315"/>
                        <a:pt x="227" y="315"/>
                        <a:pt x="227" y="315"/>
                      </a:cubicBezTo>
                      <a:cubicBezTo>
                        <a:pt x="227" y="266"/>
                        <a:pt x="266" y="227"/>
                        <a:pt x="315" y="227"/>
                      </a:cubicBezTo>
                      <a:cubicBezTo>
                        <a:pt x="406" y="227"/>
                        <a:pt x="406" y="227"/>
                        <a:pt x="406" y="227"/>
                      </a:cubicBezTo>
                      <a:cubicBezTo>
                        <a:pt x="412" y="227"/>
                        <a:pt x="418" y="221"/>
                        <a:pt x="418" y="215"/>
                      </a:cubicBezTo>
                      <a:cubicBezTo>
                        <a:pt x="418" y="208"/>
                        <a:pt x="412" y="203"/>
                        <a:pt x="406" y="203"/>
                      </a:cubicBezTo>
                      <a:cubicBezTo>
                        <a:pt x="315" y="203"/>
                        <a:pt x="315" y="203"/>
                        <a:pt x="315" y="203"/>
                      </a:cubicBezTo>
                      <a:cubicBezTo>
                        <a:pt x="266" y="203"/>
                        <a:pt x="227" y="163"/>
                        <a:pt x="227" y="114"/>
                      </a:cubicBezTo>
                      <a:cubicBezTo>
                        <a:pt x="227" y="24"/>
                        <a:pt x="227" y="24"/>
                        <a:pt x="227" y="24"/>
                      </a:cubicBezTo>
                      <a:cubicBezTo>
                        <a:pt x="227" y="17"/>
                        <a:pt x="221" y="12"/>
                        <a:pt x="215" y="12"/>
                      </a:cubicBezTo>
                      <a:cubicBezTo>
                        <a:pt x="208" y="12"/>
                        <a:pt x="203" y="17"/>
                        <a:pt x="203" y="24"/>
                      </a:cubicBezTo>
                      <a:cubicBezTo>
                        <a:pt x="203" y="114"/>
                        <a:pt x="203" y="114"/>
                        <a:pt x="203" y="114"/>
                      </a:cubicBezTo>
                      <a:cubicBezTo>
                        <a:pt x="203" y="163"/>
                        <a:pt x="163" y="203"/>
                        <a:pt x="115" y="203"/>
                      </a:cubicBezTo>
                      <a:lnTo>
                        <a:pt x="24" y="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 93">
                  <a:extLst>
                    <a:ext uri="{FF2B5EF4-FFF2-40B4-BE49-F238E27FC236}">
                      <a16:creationId xmlns:a16="http://schemas.microsoft.com/office/drawing/2014/main" id="{C3F5967F-647F-488F-A857-D388863189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91459" y="1241729"/>
                  <a:ext cx="51630" cy="51043"/>
                </a:xfrm>
                <a:custGeom>
                  <a:avLst/>
                  <a:gdLst>
                    <a:gd name="T0" fmla="*/ 42 w 83"/>
                    <a:gd name="T1" fmla="*/ 83 h 83"/>
                    <a:gd name="T2" fmla="*/ 0 w 83"/>
                    <a:gd name="T3" fmla="*/ 42 h 83"/>
                    <a:gd name="T4" fmla="*/ 42 w 83"/>
                    <a:gd name="T5" fmla="*/ 0 h 83"/>
                    <a:gd name="T6" fmla="*/ 83 w 83"/>
                    <a:gd name="T7" fmla="*/ 42 h 83"/>
                    <a:gd name="T8" fmla="*/ 42 w 83"/>
                    <a:gd name="T9" fmla="*/ 83 h 83"/>
                    <a:gd name="T10" fmla="*/ 42 w 83"/>
                    <a:gd name="T11" fmla="*/ 12 h 83"/>
                    <a:gd name="T12" fmla="*/ 12 w 83"/>
                    <a:gd name="T13" fmla="*/ 42 h 83"/>
                    <a:gd name="T14" fmla="*/ 42 w 83"/>
                    <a:gd name="T15" fmla="*/ 71 h 83"/>
                    <a:gd name="T16" fmla="*/ 71 w 83"/>
                    <a:gd name="T17" fmla="*/ 42 h 83"/>
                    <a:gd name="T18" fmla="*/ 42 w 83"/>
                    <a:gd name="T19" fmla="*/ 1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3" h="83">
                      <a:moveTo>
                        <a:pt x="42" y="83"/>
                      </a:moveTo>
                      <a:cubicBezTo>
                        <a:pt x="19" y="83"/>
                        <a:pt x="0" y="65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5" y="0"/>
                        <a:pt x="83" y="19"/>
                        <a:pt x="83" y="42"/>
                      </a:cubicBezTo>
                      <a:cubicBezTo>
                        <a:pt x="83" y="65"/>
                        <a:pt x="65" y="83"/>
                        <a:pt x="42" y="83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5"/>
                        <a:pt x="12" y="42"/>
                      </a:cubicBezTo>
                      <a:cubicBezTo>
                        <a:pt x="12" y="58"/>
                        <a:pt x="25" y="71"/>
                        <a:pt x="42" y="71"/>
                      </a:cubicBezTo>
                      <a:cubicBezTo>
                        <a:pt x="58" y="71"/>
                        <a:pt x="71" y="58"/>
                        <a:pt x="71" y="42"/>
                      </a:cubicBezTo>
                      <a:cubicBezTo>
                        <a:pt x="71" y="25"/>
                        <a:pt x="58" y="12"/>
                        <a:pt x="4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 94">
                  <a:extLst>
                    <a:ext uri="{FF2B5EF4-FFF2-40B4-BE49-F238E27FC236}">
                      <a16:creationId xmlns:a16="http://schemas.microsoft.com/office/drawing/2014/main" id="{057FE051-6D26-4B54-BB0E-5F327E8DB4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10234" y="1260503"/>
                  <a:ext cx="14668" cy="14081"/>
                </a:xfrm>
                <a:custGeom>
                  <a:avLst/>
                  <a:gdLst>
                    <a:gd name="T0" fmla="*/ 12 w 24"/>
                    <a:gd name="T1" fmla="*/ 23 h 23"/>
                    <a:gd name="T2" fmla="*/ 0 w 24"/>
                    <a:gd name="T3" fmla="*/ 12 h 23"/>
                    <a:gd name="T4" fmla="*/ 12 w 24"/>
                    <a:gd name="T5" fmla="*/ 0 h 23"/>
                    <a:gd name="T6" fmla="*/ 24 w 24"/>
                    <a:gd name="T7" fmla="*/ 12 h 23"/>
                    <a:gd name="T8" fmla="*/ 12 w 24"/>
                    <a:gd name="T9" fmla="*/ 23 h 23"/>
                    <a:gd name="T10" fmla="*/ 12 w 24"/>
                    <a:gd name="T11" fmla="*/ 11 h 23"/>
                    <a:gd name="T12" fmla="*/ 12 w 24"/>
                    <a:gd name="T13" fmla="*/ 12 h 23"/>
                    <a:gd name="T14" fmla="*/ 12 w 24"/>
                    <a:gd name="T15" fmla="*/ 12 h 23"/>
                    <a:gd name="T16" fmla="*/ 12 w 24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3">
                      <a:moveTo>
                        <a:pt x="12" y="23"/>
                      </a:moveTo>
                      <a:cubicBezTo>
                        <a:pt x="5" y="23"/>
                        <a:pt x="0" y="18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8" y="0"/>
                        <a:pt x="24" y="5"/>
                        <a:pt x="24" y="12"/>
                      </a:cubicBezTo>
                      <a:cubicBezTo>
                        <a:pt x="24" y="18"/>
                        <a:pt x="18" y="23"/>
                        <a:pt x="12" y="23"/>
                      </a:cubicBezTo>
                      <a:close/>
                      <a:moveTo>
                        <a:pt x="12" y="11"/>
                      </a:moveTo>
                      <a:cubicBezTo>
                        <a:pt x="12" y="11"/>
                        <a:pt x="12" y="12"/>
                        <a:pt x="1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 95">
                  <a:extLst>
                    <a:ext uri="{FF2B5EF4-FFF2-40B4-BE49-F238E27FC236}">
                      <a16:creationId xmlns:a16="http://schemas.microsoft.com/office/drawing/2014/main" id="{074D14E2-2DDF-46B7-84D8-CB4DE1ABDD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13754" y="1115587"/>
                  <a:ext cx="7627" cy="26988"/>
                </a:xfrm>
                <a:custGeom>
                  <a:avLst/>
                  <a:gdLst>
                    <a:gd name="T0" fmla="*/ 6 w 12"/>
                    <a:gd name="T1" fmla="*/ 44 h 44"/>
                    <a:gd name="T2" fmla="*/ 0 w 12"/>
                    <a:gd name="T3" fmla="*/ 38 h 44"/>
                    <a:gd name="T4" fmla="*/ 0 w 12"/>
                    <a:gd name="T5" fmla="*/ 6 h 44"/>
                    <a:gd name="T6" fmla="*/ 6 w 12"/>
                    <a:gd name="T7" fmla="*/ 0 h 44"/>
                    <a:gd name="T8" fmla="*/ 12 w 12"/>
                    <a:gd name="T9" fmla="*/ 6 h 44"/>
                    <a:gd name="T10" fmla="*/ 12 w 12"/>
                    <a:gd name="T11" fmla="*/ 38 h 44"/>
                    <a:gd name="T12" fmla="*/ 6 w 12"/>
                    <a:gd name="T1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4">
                      <a:moveTo>
                        <a:pt x="6" y="44"/>
                      </a:moveTo>
                      <a:cubicBezTo>
                        <a:pt x="3" y="44"/>
                        <a:pt x="0" y="41"/>
                        <a:pt x="0" y="3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41"/>
                        <a:pt x="9" y="44"/>
                        <a:pt x="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Freeform 96">
                  <a:extLst>
                    <a:ext uri="{FF2B5EF4-FFF2-40B4-BE49-F238E27FC236}">
                      <a16:creationId xmlns:a16="http://schemas.microsoft.com/office/drawing/2014/main" id="{F08D7D97-6FAD-4A51-9C0B-8B4B04682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3246" y="1146096"/>
                  <a:ext cx="26988" cy="7627"/>
                </a:xfrm>
                <a:custGeom>
                  <a:avLst/>
                  <a:gdLst>
                    <a:gd name="T0" fmla="*/ 38 w 44"/>
                    <a:gd name="T1" fmla="*/ 12 h 12"/>
                    <a:gd name="T2" fmla="*/ 6 w 44"/>
                    <a:gd name="T3" fmla="*/ 12 h 12"/>
                    <a:gd name="T4" fmla="*/ 0 w 44"/>
                    <a:gd name="T5" fmla="*/ 6 h 12"/>
                    <a:gd name="T6" fmla="*/ 6 w 44"/>
                    <a:gd name="T7" fmla="*/ 0 h 12"/>
                    <a:gd name="T8" fmla="*/ 38 w 44"/>
                    <a:gd name="T9" fmla="*/ 0 h 12"/>
                    <a:gd name="T10" fmla="*/ 44 w 44"/>
                    <a:gd name="T11" fmla="*/ 6 h 12"/>
                    <a:gd name="T12" fmla="*/ 38 w 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2">
                      <a:moveTo>
                        <a:pt x="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4" y="3"/>
                        <a:pt x="44" y="6"/>
                      </a:cubicBezTo>
                      <a:cubicBezTo>
                        <a:pt x="44" y="9"/>
                        <a:pt x="41" y="12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Freeform 97">
                  <a:extLst>
                    <a:ext uri="{FF2B5EF4-FFF2-40B4-BE49-F238E27FC236}">
                      <a16:creationId xmlns:a16="http://schemas.microsoft.com/office/drawing/2014/main" id="{5160363E-FB14-40C7-8A3A-517B401C05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24902" y="1146096"/>
                  <a:ext cx="26402" cy="7627"/>
                </a:xfrm>
                <a:custGeom>
                  <a:avLst/>
                  <a:gdLst>
                    <a:gd name="T0" fmla="*/ 37 w 43"/>
                    <a:gd name="T1" fmla="*/ 12 h 12"/>
                    <a:gd name="T2" fmla="*/ 6 w 43"/>
                    <a:gd name="T3" fmla="*/ 12 h 12"/>
                    <a:gd name="T4" fmla="*/ 0 w 43"/>
                    <a:gd name="T5" fmla="*/ 6 h 12"/>
                    <a:gd name="T6" fmla="*/ 6 w 43"/>
                    <a:gd name="T7" fmla="*/ 0 h 12"/>
                    <a:gd name="T8" fmla="*/ 37 w 43"/>
                    <a:gd name="T9" fmla="*/ 0 h 12"/>
                    <a:gd name="T10" fmla="*/ 43 w 43"/>
                    <a:gd name="T11" fmla="*/ 6 h 12"/>
                    <a:gd name="T12" fmla="*/ 37 w 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2">
                      <a:moveTo>
                        <a:pt x="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0"/>
                        <a:pt x="43" y="3"/>
                        <a:pt x="43" y="6"/>
                      </a:cubicBezTo>
                      <a:cubicBezTo>
                        <a:pt x="43" y="9"/>
                        <a:pt x="41" y="12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 98">
                  <a:extLst>
                    <a:ext uri="{FF2B5EF4-FFF2-40B4-BE49-F238E27FC236}">
                      <a16:creationId xmlns:a16="http://schemas.microsoft.com/office/drawing/2014/main" id="{F13A2A54-E88D-491F-8920-6A903C8D7F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95827" y="1262850"/>
                  <a:ext cx="8214" cy="9387"/>
                </a:xfrm>
                <a:custGeom>
                  <a:avLst/>
                  <a:gdLst>
                    <a:gd name="T0" fmla="*/ 7 w 14"/>
                    <a:gd name="T1" fmla="*/ 15 h 15"/>
                    <a:gd name="T2" fmla="*/ 0 w 14"/>
                    <a:gd name="T3" fmla="*/ 8 h 15"/>
                    <a:gd name="T4" fmla="*/ 7 w 14"/>
                    <a:gd name="T5" fmla="*/ 0 h 15"/>
                    <a:gd name="T6" fmla="*/ 14 w 14"/>
                    <a:gd name="T7" fmla="*/ 8 h 15"/>
                    <a:gd name="T8" fmla="*/ 7 w 14"/>
                    <a:gd name="T9" fmla="*/ 15 h 15"/>
                    <a:gd name="T10" fmla="*/ 7 w 14"/>
                    <a:gd name="T11" fmla="*/ 3 h 15"/>
                    <a:gd name="T12" fmla="*/ 2 w 14"/>
                    <a:gd name="T13" fmla="*/ 8 h 15"/>
                    <a:gd name="T14" fmla="*/ 7 w 14"/>
                    <a:gd name="T15" fmla="*/ 12 h 15"/>
                    <a:gd name="T16" fmla="*/ 12 w 14"/>
                    <a:gd name="T17" fmla="*/ 8 h 15"/>
                    <a:gd name="T18" fmla="*/ 7 w 14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11" y="0"/>
                        <a:pt x="14" y="4"/>
                        <a:pt x="14" y="8"/>
                      </a:cubicBezTo>
                      <a:cubicBezTo>
                        <a:pt x="14" y="12"/>
                        <a:pt x="11" y="15"/>
                        <a:pt x="7" y="15"/>
                      </a:cubicBezTo>
                      <a:close/>
                      <a:moveTo>
                        <a:pt x="7" y="3"/>
                      </a:moveTo>
                      <a:cubicBezTo>
                        <a:pt x="4" y="3"/>
                        <a:pt x="2" y="5"/>
                        <a:pt x="2" y="8"/>
                      </a:cubicBezTo>
                      <a:cubicBezTo>
                        <a:pt x="2" y="10"/>
                        <a:pt x="4" y="12"/>
                        <a:pt x="7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Freeform 99">
                  <a:extLst>
                    <a:ext uri="{FF2B5EF4-FFF2-40B4-BE49-F238E27FC236}">
                      <a16:creationId xmlns:a16="http://schemas.microsoft.com/office/drawing/2014/main" id="{A0E8DB07-F50C-4EFF-A198-E8A2930C1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65318" y="1264024"/>
                  <a:ext cx="26988" cy="7627"/>
                </a:xfrm>
                <a:custGeom>
                  <a:avLst/>
                  <a:gdLst>
                    <a:gd name="T0" fmla="*/ 38 w 44"/>
                    <a:gd name="T1" fmla="*/ 12 h 12"/>
                    <a:gd name="T2" fmla="*/ 6 w 44"/>
                    <a:gd name="T3" fmla="*/ 12 h 12"/>
                    <a:gd name="T4" fmla="*/ 0 w 44"/>
                    <a:gd name="T5" fmla="*/ 6 h 12"/>
                    <a:gd name="T6" fmla="*/ 6 w 44"/>
                    <a:gd name="T7" fmla="*/ 0 h 12"/>
                    <a:gd name="T8" fmla="*/ 38 w 44"/>
                    <a:gd name="T9" fmla="*/ 0 h 12"/>
                    <a:gd name="T10" fmla="*/ 44 w 44"/>
                    <a:gd name="T11" fmla="*/ 6 h 12"/>
                    <a:gd name="T12" fmla="*/ 38 w 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2">
                      <a:moveTo>
                        <a:pt x="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4" y="2"/>
                        <a:pt x="44" y="6"/>
                      </a:cubicBezTo>
                      <a:cubicBezTo>
                        <a:pt x="44" y="9"/>
                        <a:pt x="41" y="12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Freeform 100">
                  <a:extLst>
                    <a:ext uri="{FF2B5EF4-FFF2-40B4-BE49-F238E27FC236}">
                      <a16:creationId xmlns:a16="http://schemas.microsoft.com/office/drawing/2014/main" id="{46ADFCED-CC7D-4180-AABF-B3A3522DF2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6413" y="1275171"/>
                  <a:ext cx="7040" cy="26402"/>
                </a:xfrm>
                <a:custGeom>
                  <a:avLst/>
                  <a:gdLst>
                    <a:gd name="T0" fmla="*/ 6 w 12"/>
                    <a:gd name="T1" fmla="*/ 43 h 43"/>
                    <a:gd name="T2" fmla="*/ 0 w 12"/>
                    <a:gd name="T3" fmla="*/ 37 h 43"/>
                    <a:gd name="T4" fmla="*/ 0 w 12"/>
                    <a:gd name="T5" fmla="*/ 6 h 43"/>
                    <a:gd name="T6" fmla="*/ 6 w 12"/>
                    <a:gd name="T7" fmla="*/ 0 h 43"/>
                    <a:gd name="T8" fmla="*/ 12 w 12"/>
                    <a:gd name="T9" fmla="*/ 6 h 43"/>
                    <a:gd name="T10" fmla="*/ 12 w 12"/>
                    <a:gd name="T11" fmla="*/ 37 h 43"/>
                    <a:gd name="T12" fmla="*/ 6 w 12"/>
                    <a:gd name="T13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3">
                      <a:moveTo>
                        <a:pt x="6" y="43"/>
                      </a:moveTo>
                      <a:cubicBezTo>
                        <a:pt x="3" y="43"/>
                        <a:pt x="0" y="41"/>
                        <a:pt x="0" y="3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12" y="41"/>
                        <a:pt x="9" y="43"/>
                        <a:pt x="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Freeform 101">
                  <a:extLst>
                    <a:ext uri="{FF2B5EF4-FFF2-40B4-BE49-F238E27FC236}">
                      <a16:creationId xmlns:a16="http://schemas.microsoft.com/office/drawing/2014/main" id="{863F0794-20B6-4E4F-9715-3252FFA71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6413" y="1232928"/>
                  <a:ext cx="7040" cy="27575"/>
                </a:xfrm>
                <a:custGeom>
                  <a:avLst/>
                  <a:gdLst>
                    <a:gd name="T0" fmla="*/ 6 w 12"/>
                    <a:gd name="T1" fmla="*/ 44 h 44"/>
                    <a:gd name="T2" fmla="*/ 0 w 12"/>
                    <a:gd name="T3" fmla="*/ 38 h 44"/>
                    <a:gd name="T4" fmla="*/ 0 w 12"/>
                    <a:gd name="T5" fmla="*/ 6 h 44"/>
                    <a:gd name="T6" fmla="*/ 6 w 12"/>
                    <a:gd name="T7" fmla="*/ 0 h 44"/>
                    <a:gd name="T8" fmla="*/ 12 w 12"/>
                    <a:gd name="T9" fmla="*/ 6 h 44"/>
                    <a:gd name="T10" fmla="*/ 12 w 12"/>
                    <a:gd name="T11" fmla="*/ 38 h 44"/>
                    <a:gd name="T12" fmla="*/ 6 w 12"/>
                    <a:gd name="T1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4">
                      <a:moveTo>
                        <a:pt x="6" y="44"/>
                      </a:moveTo>
                      <a:cubicBezTo>
                        <a:pt x="3" y="44"/>
                        <a:pt x="0" y="41"/>
                        <a:pt x="0" y="3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41"/>
                        <a:pt x="9" y="44"/>
                        <a:pt x="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Freeform 102">
                  <a:extLst>
                    <a:ext uri="{FF2B5EF4-FFF2-40B4-BE49-F238E27FC236}">
                      <a16:creationId xmlns:a16="http://schemas.microsoft.com/office/drawing/2014/main" id="{94D9632B-09D4-45C1-8892-159A3929CB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13168" y="1380778"/>
                  <a:ext cx="8801" cy="9387"/>
                </a:xfrm>
                <a:custGeom>
                  <a:avLst/>
                  <a:gdLst>
                    <a:gd name="T0" fmla="*/ 7 w 14"/>
                    <a:gd name="T1" fmla="*/ 15 h 15"/>
                    <a:gd name="T2" fmla="*/ 0 w 14"/>
                    <a:gd name="T3" fmla="*/ 8 h 15"/>
                    <a:gd name="T4" fmla="*/ 7 w 14"/>
                    <a:gd name="T5" fmla="*/ 0 h 15"/>
                    <a:gd name="T6" fmla="*/ 14 w 14"/>
                    <a:gd name="T7" fmla="*/ 8 h 15"/>
                    <a:gd name="T8" fmla="*/ 7 w 14"/>
                    <a:gd name="T9" fmla="*/ 15 h 15"/>
                    <a:gd name="T10" fmla="*/ 7 w 14"/>
                    <a:gd name="T11" fmla="*/ 3 h 15"/>
                    <a:gd name="T12" fmla="*/ 2 w 14"/>
                    <a:gd name="T13" fmla="*/ 8 h 15"/>
                    <a:gd name="T14" fmla="*/ 7 w 14"/>
                    <a:gd name="T15" fmla="*/ 12 h 15"/>
                    <a:gd name="T16" fmla="*/ 12 w 14"/>
                    <a:gd name="T17" fmla="*/ 8 h 15"/>
                    <a:gd name="T18" fmla="*/ 7 w 14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11" y="0"/>
                        <a:pt x="14" y="4"/>
                        <a:pt x="14" y="8"/>
                      </a:cubicBezTo>
                      <a:cubicBezTo>
                        <a:pt x="14" y="12"/>
                        <a:pt x="11" y="15"/>
                        <a:pt x="7" y="15"/>
                      </a:cubicBezTo>
                      <a:close/>
                      <a:moveTo>
                        <a:pt x="7" y="3"/>
                      </a:moveTo>
                      <a:cubicBezTo>
                        <a:pt x="4" y="3"/>
                        <a:pt x="2" y="5"/>
                        <a:pt x="2" y="8"/>
                      </a:cubicBezTo>
                      <a:cubicBezTo>
                        <a:pt x="2" y="10"/>
                        <a:pt x="4" y="12"/>
                        <a:pt x="7" y="12"/>
                      </a:cubicBezTo>
                      <a:cubicBezTo>
                        <a:pt x="9" y="12"/>
                        <a:pt x="12" y="10"/>
                        <a:pt x="12" y="8"/>
                      </a:cubicBezTo>
                      <a:cubicBezTo>
                        <a:pt x="12" y="5"/>
                        <a:pt x="9" y="3"/>
                        <a:pt x="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Freeform 103">
                  <a:extLst>
                    <a:ext uri="{FF2B5EF4-FFF2-40B4-BE49-F238E27FC236}">
                      <a16:creationId xmlns:a16="http://schemas.microsoft.com/office/drawing/2014/main" id="{FD1F1DA0-916E-4212-A8BB-9E9C4381DD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13754" y="1393099"/>
                  <a:ext cx="7627" cy="26402"/>
                </a:xfrm>
                <a:custGeom>
                  <a:avLst/>
                  <a:gdLst>
                    <a:gd name="T0" fmla="*/ 6 w 12"/>
                    <a:gd name="T1" fmla="*/ 43 h 43"/>
                    <a:gd name="T2" fmla="*/ 0 w 12"/>
                    <a:gd name="T3" fmla="*/ 37 h 43"/>
                    <a:gd name="T4" fmla="*/ 0 w 12"/>
                    <a:gd name="T5" fmla="*/ 6 h 43"/>
                    <a:gd name="T6" fmla="*/ 6 w 12"/>
                    <a:gd name="T7" fmla="*/ 0 h 43"/>
                    <a:gd name="T8" fmla="*/ 12 w 12"/>
                    <a:gd name="T9" fmla="*/ 6 h 43"/>
                    <a:gd name="T10" fmla="*/ 12 w 12"/>
                    <a:gd name="T11" fmla="*/ 37 h 43"/>
                    <a:gd name="T12" fmla="*/ 6 w 12"/>
                    <a:gd name="T13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3">
                      <a:moveTo>
                        <a:pt x="6" y="43"/>
                      </a:moveTo>
                      <a:cubicBezTo>
                        <a:pt x="3" y="43"/>
                        <a:pt x="0" y="41"/>
                        <a:pt x="0" y="3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12" y="41"/>
                        <a:pt x="9" y="43"/>
                        <a:pt x="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Freeform 104">
                  <a:extLst>
                    <a:ext uri="{FF2B5EF4-FFF2-40B4-BE49-F238E27FC236}">
                      <a16:creationId xmlns:a16="http://schemas.microsoft.com/office/drawing/2014/main" id="{DC5F2A6B-D5EC-48E1-827C-F122D2DEAE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24902" y="1381951"/>
                  <a:ext cx="26402" cy="7040"/>
                </a:xfrm>
                <a:custGeom>
                  <a:avLst/>
                  <a:gdLst>
                    <a:gd name="T0" fmla="*/ 37 w 43"/>
                    <a:gd name="T1" fmla="*/ 12 h 12"/>
                    <a:gd name="T2" fmla="*/ 6 w 43"/>
                    <a:gd name="T3" fmla="*/ 12 h 12"/>
                    <a:gd name="T4" fmla="*/ 0 w 43"/>
                    <a:gd name="T5" fmla="*/ 6 h 12"/>
                    <a:gd name="T6" fmla="*/ 6 w 43"/>
                    <a:gd name="T7" fmla="*/ 0 h 12"/>
                    <a:gd name="T8" fmla="*/ 37 w 43"/>
                    <a:gd name="T9" fmla="*/ 0 h 12"/>
                    <a:gd name="T10" fmla="*/ 43 w 43"/>
                    <a:gd name="T11" fmla="*/ 6 h 12"/>
                    <a:gd name="T12" fmla="*/ 37 w 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2">
                      <a:moveTo>
                        <a:pt x="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0"/>
                        <a:pt x="43" y="2"/>
                        <a:pt x="43" y="6"/>
                      </a:cubicBezTo>
                      <a:cubicBezTo>
                        <a:pt x="43" y="9"/>
                        <a:pt x="41" y="12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 105">
                  <a:extLst>
                    <a:ext uri="{FF2B5EF4-FFF2-40B4-BE49-F238E27FC236}">
                      <a16:creationId xmlns:a16="http://schemas.microsoft.com/office/drawing/2014/main" id="{D241277A-F379-4D0A-B29D-786533670F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3246" y="1381951"/>
                  <a:ext cx="26988" cy="7040"/>
                </a:xfrm>
                <a:custGeom>
                  <a:avLst/>
                  <a:gdLst>
                    <a:gd name="T0" fmla="*/ 38 w 44"/>
                    <a:gd name="T1" fmla="*/ 12 h 12"/>
                    <a:gd name="T2" fmla="*/ 6 w 44"/>
                    <a:gd name="T3" fmla="*/ 12 h 12"/>
                    <a:gd name="T4" fmla="*/ 0 w 44"/>
                    <a:gd name="T5" fmla="*/ 6 h 12"/>
                    <a:gd name="T6" fmla="*/ 6 w 44"/>
                    <a:gd name="T7" fmla="*/ 0 h 12"/>
                    <a:gd name="T8" fmla="*/ 38 w 44"/>
                    <a:gd name="T9" fmla="*/ 0 h 12"/>
                    <a:gd name="T10" fmla="*/ 44 w 44"/>
                    <a:gd name="T11" fmla="*/ 6 h 12"/>
                    <a:gd name="T12" fmla="*/ 38 w 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2">
                      <a:moveTo>
                        <a:pt x="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4" y="2"/>
                        <a:pt x="44" y="6"/>
                      </a:cubicBezTo>
                      <a:cubicBezTo>
                        <a:pt x="44" y="9"/>
                        <a:pt x="41" y="12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 106">
                  <a:extLst>
                    <a:ext uri="{FF2B5EF4-FFF2-40B4-BE49-F238E27FC236}">
                      <a16:creationId xmlns:a16="http://schemas.microsoft.com/office/drawing/2014/main" id="{F09897B1-9025-4D22-BB69-05BAD9C5DC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30509" y="1262850"/>
                  <a:ext cx="8801" cy="9387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8 h 15"/>
                    <a:gd name="T4" fmla="*/ 8 w 15"/>
                    <a:gd name="T5" fmla="*/ 0 h 15"/>
                    <a:gd name="T6" fmla="*/ 15 w 15"/>
                    <a:gd name="T7" fmla="*/ 8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8 h 15"/>
                    <a:gd name="T14" fmla="*/ 8 w 15"/>
                    <a:gd name="T15" fmla="*/ 12 h 15"/>
                    <a:gd name="T16" fmla="*/ 12 w 15"/>
                    <a:gd name="T17" fmla="*/ 8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5" y="4"/>
                        <a:pt x="15" y="8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 107">
                  <a:extLst>
                    <a:ext uri="{FF2B5EF4-FFF2-40B4-BE49-F238E27FC236}">
                      <a16:creationId xmlns:a16="http://schemas.microsoft.com/office/drawing/2014/main" id="{5167CF7C-235B-4998-BE0B-09056DA882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2829" y="1264024"/>
                  <a:ext cx="26402" cy="7627"/>
                </a:xfrm>
                <a:custGeom>
                  <a:avLst/>
                  <a:gdLst>
                    <a:gd name="T0" fmla="*/ 37 w 43"/>
                    <a:gd name="T1" fmla="*/ 12 h 12"/>
                    <a:gd name="T2" fmla="*/ 6 w 43"/>
                    <a:gd name="T3" fmla="*/ 12 h 12"/>
                    <a:gd name="T4" fmla="*/ 0 w 43"/>
                    <a:gd name="T5" fmla="*/ 6 h 12"/>
                    <a:gd name="T6" fmla="*/ 6 w 43"/>
                    <a:gd name="T7" fmla="*/ 0 h 12"/>
                    <a:gd name="T8" fmla="*/ 37 w 43"/>
                    <a:gd name="T9" fmla="*/ 0 h 12"/>
                    <a:gd name="T10" fmla="*/ 43 w 43"/>
                    <a:gd name="T11" fmla="*/ 6 h 12"/>
                    <a:gd name="T12" fmla="*/ 37 w 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2">
                      <a:moveTo>
                        <a:pt x="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0"/>
                        <a:pt x="43" y="2"/>
                        <a:pt x="43" y="6"/>
                      </a:cubicBezTo>
                      <a:cubicBezTo>
                        <a:pt x="43" y="9"/>
                        <a:pt x="41" y="12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 108">
                  <a:extLst>
                    <a:ext uri="{FF2B5EF4-FFF2-40B4-BE49-F238E27FC236}">
                      <a16:creationId xmlns:a16="http://schemas.microsoft.com/office/drawing/2014/main" id="{E02C0D9D-1C67-460F-988E-ECE3BBEFC6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31682" y="1232928"/>
                  <a:ext cx="7040" cy="27575"/>
                </a:xfrm>
                <a:custGeom>
                  <a:avLst/>
                  <a:gdLst>
                    <a:gd name="T0" fmla="*/ 6 w 12"/>
                    <a:gd name="T1" fmla="*/ 44 h 44"/>
                    <a:gd name="T2" fmla="*/ 0 w 12"/>
                    <a:gd name="T3" fmla="*/ 38 h 44"/>
                    <a:gd name="T4" fmla="*/ 0 w 12"/>
                    <a:gd name="T5" fmla="*/ 6 h 44"/>
                    <a:gd name="T6" fmla="*/ 6 w 12"/>
                    <a:gd name="T7" fmla="*/ 0 h 44"/>
                    <a:gd name="T8" fmla="*/ 12 w 12"/>
                    <a:gd name="T9" fmla="*/ 6 h 44"/>
                    <a:gd name="T10" fmla="*/ 12 w 12"/>
                    <a:gd name="T11" fmla="*/ 38 h 44"/>
                    <a:gd name="T12" fmla="*/ 6 w 12"/>
                    <a:gd name="T1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4">
                      <a:moveTo>
                        <a:pt x="6" y="44"/>
                      </a:moveTo>
                      <a:cubicBezTo>
                        <a:pt x="2" y="44"/>
                        <a:pt x="0" y="41"/>
                        <a:pt x="0" y="3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41"/>
                        <a:pt x="9" y="44"/>
                        <a:pt x="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 109">
                  <a:extLst>
                    <a:ext uri="{FF2B5EF4-FFF2-40B4-BE49-F238E27FC236}">
                      <a16:creationId xmlns:a16="http://schemas.microsoft.com/office/drawing/2014/main" id="{61A5947F-D544-4C28-835E-5C6532BF3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31682" y="1275171"/>
                  <a:ext cx="7040" cy="26402"/>
                </a:xfrm>
                <a:custGeom>
                  <a:avLst/>
                  <a:gdLst>
                    <a:gd name="T0" fmla="*/ 6 w 12"/>
                    <a:gd name="T1" fmla="*/ 43 h 43"/>
                    <a:gd name="T2" fmla="*/ 0 w 12"/>
                    <a:gd name="T3" fmla="*/ 37 h 43"/>
                    <a:gd name="T4" fmla="*/ 0 w 12"/>
                    <a:gd name="T5" fmla="*/ 6 h 43"/>
                    <a:gd name="T6" fmla="*/ 6 w 12"/>
                    <a:gd name="T7" fmla="*/ 0 h 43"/>
                    <a:gd name="T8" fmla="*/ 12 w 12"/>
                    <a:gd name="T9" fmla="*/ 6 h 43"/>
                    <a:gd name="T10" fmla="*/ 12 w 12"/>
                    <a:gd name="T11" fmla="*/ 37 h 43"/>
                    <a:gd name="T12" fmla="*/ 6 w 12"/>
                    <a:gd name="T13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3">
                      <a:moveTo>
                        <a:pt x="6" y="43"/>
                      </a:moveTo>
                      <a:cubicBezTo>
                        <a:pt x="2" y="43"/>
                        <a:pt x="0" y="41"/>
                        <a:pt x="0" y="3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12" y="41"/>
                        <a:pt x="9" y="43"/>
                        <a:pt x="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7D798EC0-3050-4390-A631-AB9E7AB78C84}"/>
                </a:ext>
              </a:extLst>
            </p:cNvPr>
            <p:cNvGrpSpPr/>
            <p:nvPr/>
          </p:nvGrpSpPr>
          <p:grpSpPr>
            <a:xfrm>
              <a:off x="4048868" y="3944089"/>
              <a:ext cx="7472061" cy="356253"/>
              <a:chOff x="4048868" y="3944089"/>
              <a:chExt cx="7472061" cy="356253"/>
            </a:xfrm>
          </p:grpSpPr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0712551C-7DCC-445E-9453-E0FD83D78AE1}"/>
                  </a:ext>
                </a:extLst>
              </p:cNvPr>
              <p:cNvSpPr/>
              <p:nvPr/>
            </p:nvSpPr>
            <p:spPr>
              <a:xfrm>
                <a:off x="4048868" y="3958657"/>
                <a:ext cx="341266" cy="34126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" name="Line 19">
                <a:extLst>
                  <a:ext uri="{FF2B5EF4-FFF2-40B4-BE49-F238E27FC236}">
                    <a16:creationId xmlns:a16="http://schemas.microsoft.com/office/drawing/2014/main" id="{2D39CF4C-3F3F-4158-99A1-1222259C4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099" y="4129705"/>
                <a:ext cx="7086601" cy="0"/>
              </a:xfrm>
              <a:prstGeom prst="line">
                <a:avLst/>
              </a:prstGeom>
              <a:noFill/>
              <a:ln w="38100" cap="rnd">
                <a:solidFill>
                  <a:schemeClr val="tx2">
                    <a:alpha val="99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" name="Oval 29">
                <a:extLst>
                  <a:ext uri="{FF2B5EF4-FFF2-40B4-BE49-F238E27FC236}">
                    <a16:creationId xmlns:a16="http://schemas.microsoft.com/office/drawing/2014/main" id="{6157A027-D161-4979-ABE7-2D1B86EC3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8004" y="4022445"/>
                <a:ext cx="214521" cy="214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9CAAF3EC-EB41-4137-980A-CC03CAFDD1B0}"/>
                  </a:ext>
                </a:extLst>
              </p:cNvPr>
              <p:cNvGrpSpPr/>
              <p:nvPr/>
            </p:nvGrpSpPr>
            <p:grpSpPr>
              <a:xfrm>
                <a:off x="46474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0BB15A40-37DE-4759-9952-9E9606B3F725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AE4B0A3B-160E-40F0-B66F-631DD16D17A3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AD28503D-F009-4E0C-A66A-54C3AAEB8A96}"/>
                  </a:ext>
                </a:extLst>
              </p:cNvPr>
              <p:cNvGrpSpPr/>
              <p:nvPr/>
            </p:nvGrpSpPr>
            <p:grpSpPr>
              <a:xfrm>
                <a:off x="59809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52068F77-F9DB-48E7-B4EB-B3D084396BC2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ADD45D59-4F66-423E-BB2C-5BD096C3C561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F45F2062-2E17-46C5-88F0-406DEF146C93}"/>
                  </a:ext>
                </a:extLst>
              </p:cNvPr>
              <p:cNvGrpSpPr/>
              <p:nvPr/>
            </p:nvGrpSpPr>
            <p:grpSpPr>
              <a:xfrm>
                <a:off x="73144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12A0C30F-D8F5-4B9C-8039-FCB1C50C5020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03EC94FB-D06B-425E-ABEB-57CDB6A08921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960F66BB-F964-40E7-A044-565C0FD54B4F}"/>
                  </a:ext>
                </a:extLst>
              </p:cNvPr>
              <p:cNvGrpSpPr/>
              <p:nvPr/>
            </p:nvGrpSpPr>
            <p:grpSpPr>
              <a:xfrm>
                <a:off x="86479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9D3DF678-F7A9-4CB2-A27A-E7630A60A547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4BCD4E9B-D272-4847-BC42-8F3CDBC91F1E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1C5FB5BA-EA43-42E5-AC70-AA71EBF5FBFE}"/>
                  </a:ext>
                </a:extLst>
              </p:cNvPr>
              <p:cNvGrpSpPr/>
              <p:nvPr/>
            </p:nvGrpSpPr>
            <p:grpSpPr>
              <a:xfrm>
                <a:off x="9981404" y="3944089"/>
                <a:ext cx="1539525" cy="356253"/>
                <a:chOff x="8688988" y="5360179"/>
                <a:chExt cx="2224535" cy="51476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9D0632B-F400-4823-9FBD-487388B25B4D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rPr>
                    <a:t>4</a:t>
                  </a:r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A6C4CDC1-318A-4FB8-9E0C-3893095264E1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F9AB3DE6-6452-4DF3-870E-46879B49D70B}"/>
                    </a:ext>
                  </a:extLst>
                </p:cNvPr>
                <p:cNvSpPr/>
                <p:nvPr/>
              </p:nvSpPr>
              <p:spPr>
                <a:xfrm>
                  <a:off x="10420411" y="5360179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8" name="Oval 29">
                <a:extLst>
                  <a:ext uri="{FF2B5EF4-FFF2-40B4-BE49-F238E27FC236}">
                    <a16:creationId xmlns:a16="http://schemas.microsoft.com/office/drawing/2014/main" id="{2E4C802F-C7E4-43B2-BF55-AE404FFD0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3035" y="4007458"/>
                <a:ext cx="214521" cy="214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73C07BC6-BB5A-40C3-9BB1-4F68A64ED45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A02DACBD-0D21-4788-8F81-EBE2C5024CAD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157" name="图片 156">
                <a:extLst>
                  <a:ext uri="{FF2B5EF4-FFF2-40B4-BE49-F238E27FC236}">
                    <a16:creationId xmlns:a16="http://schemas.microsoft.com/office/drawing/2014/main" id="{14B8957C-5DF9-4AC3-8347-7B453E4A8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158" name="图片 157">
                <a:extLst>
                  <a:ext uri="{FF2B5EF4-FFF2-40B4-BE49-F238E27FC236}">
                    <a16:creationId xmlns:a16="http://schemas.microsoft.com/office/drawing/2014/main" id="{D5BD563B-5CFA-43AD-9400-319B0911A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B289116A-ABFF-403E-B0C6-68DF1F5876E2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155" name="文本框 21">
                <a:extLst>
                  <a:ext uri="{FF2B5EF4-FFF2-40B4-BE49-F238E27FC236}">
                    <a16:creationId xmlns:a16="http://schemas.microsoft.com/office/drawing/2014/main" id="{73808A67-0705-47C7-A221-B7627826896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文本框 19">
                <a:extLst>
                  <a:ext uri="{FF2B5EF4-FFF2-40B4-BE49-F238E27FC236}">
                    <a16:creationId xmlns:a16="http://schemas.microsoft.com/office/drawing/2014/main" id="{82CE8966-0E8F-4BAF-AC53-1E0EFD111A56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年度工作概述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7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23D7C66-ACCF-4BEC-BA7C-DBA1FCE9E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4" y="1437956"/>
            <a:ext cx="6446426" cy="429761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151D8EA8-5A43-400B-8C3E-39C17A272D8A}"/>
              </a:ext>
            </a:extLst>
          </p:cNvPr>
          <p:cNvSpPr/>
          <p:nvPr/>
        </p:nvSpPr>
        <p:spPr>
          <a:xfrm>
            <a:off x="622311" y="1375774"/>
            <a:ext cx="6489832" cy="4745406"/>
          </a:xfrm>
          <a:prstGeom prst="rect">
            <a:avLst/>
          </a:prstGeom>
          <a:gradFill>
            <a:gsLst>
              <a:gs pos="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D2D3C3-814A-43AB-8297-5A51FE5938D3}"/>
              </a:ext>
            </a:extLst>
          </p:cNvPr>
          <p:cNvSpPr/>
          <p:nvPr/>
        </p:nvSpPr>
        <p:spPr>
          <a:xfrm>
            <a:off x="5021344" y="3041916"/>
            <a:ext cx="1727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4A0F05-15B8-4035-90D5-F7E9C3A8BC38}"/>
              </a:ext>
            </a:extLst>
          </p:cNvPr>
          <p:cNvCxnSpPr/>
          <p:nvPr/>
        </p:nvCxnSpPr>
        <p:spPr>
          <a:xfrm>
            <a:off x="5056969" y="3623002"/>
            <a:ext cx="1656000" cy="0"/>
          </a:xfrm>
          <a:prstGeom prst="line">
            <a:avLst/>
          </a:prstGeom>
          <a:noFill/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0DBEBD0-D9D8-4021-99D9-88371FBD90C3}"/>
              </a:ext>
            </a:extLst>
          </p:cNvPr>
          <p:cNvSpPr/>
          <p:nvPr/>
        </p:nvSpPr>
        <p:spPr>
          <a:xfrm>
            <a:off x="7272929" y="3041916"/>
            <a:ext cx="1727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467149-CDB2-4429-93A4-86CFF15B3C9B}"/>
              </a:ext>
            </a:extLst>
          </p:cNvPr>
          <p:cNvSpPr/>
          <p:nvPr/>
        </p:nvSpPr>
        <p:spPr>
          <a:xfrm>
            <a:off x="7172917" y="3769000"/>
            <a:ext cx="1927274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标题数字等都可以通过点击和重新输入进行更改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8817DA1-52B6-4F24-A440-5AFA4206A6D7}"/>
              </a:ext>
            </a:extLst>
          </p:cNvPr>
          <p:cNvCxnSpPr/>
          <p:nvPr/>
        </p:nvCxnSpPr>
        <p:spPr>
          <a:xfrm>
            <a:off x="7308554" y="3623002"/>
            <a:ext cx="1656000" cy="0"/>
          </a:xfrm>
          <a:prstGeom prst="line">
            <a:avLst/>
          </a:prstGeom>
          <a:noFill/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79CAF0C-DFF5-463F-8B11-8F1BDF1984EC}"/>
              </a:ext>
            </a:extLst>
          </p:cNvPr>
          <p:cNvSpPr/>
          <p:nvPr/>
        </p:nvSpPr>
        <p:spPr>
          <a:xfrm>
            <a:off x="9521776" y="3041916"/>
            <a:ext cx="1727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A86DC7-8548-46F5-A1A8-B8C40B779E5D}"/>
              </a:ext>
            </a:extLst>
          </p:cNvPr>
          <p:cNvSpPr/>
          <p:nvPr/>
        </p:nvSpPr>
        <p:spPr>
          <a:xfrm>
            <a:off x="9440484" y="3742335"/>
            <a:ext cx="1927274" cy="199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5E0AE5B-2398-440B-8E88-CA8FAB4251AF}"/>
              </a:ext>
            </a:extLst>
          </p:cNvPr>
          <p:cNvCxnSpPr/>
          <p:nvPr/>
        </p:nvCxnSpPr>
        <p:spPr>
          <a:xfrm>
            <a:off x="9557401" y="3623002"/>
            <a:ext cx="1656000" cy="0"/>
          </a:xfrm>
          <a:prstGeom prst="line">
            <a:avLst/>
          </a:prstGeom>
          <a:noFill/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5093DDE-A4D0-417E-918A-82C6895D9283}"/>
              </a:ext>
            </a:extLst>
          </p:cNvPr>
          <p:cNvSpPr/>
          <p:nvPr/>
        </p:nvSpPr>
        <p:spPr>
          <a:xfrm>
            <a:off x="4921332" y="3769000"/>
            <a:ext cx="1927274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建议正文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8-14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倍字间距。标题数字等都可以通过点击和重新输入进行更改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2DBB051-3B6E-480B-9DCB-BAE1C31B28C0}"/>
              </a:ext>
            </a:extLst>
          </p:cNvPr>
          <p:cNvGrpSpPr/>
          <p:nvPr/>
        </p:nvGrpSpPr>
        <p:grpSpPr>
          <a:xfrm>
            <a:off x="5576478" y="2171601"/>
            <a:ext cx="676422" cy="704582"/>
            <a:chOff x="5795184" y="1200285"/>
            <a:chExt cx="906601" cy="944344"/>
          </a:xfrm>
        </p:grpSpPr>
        <p:sp>
          <p:nvSpPr>
            <p:cNvPr id="23" name="picture-board_72538">
              <a:extLst>
                <a:ext uri="{FF2B5EF4-FFF2-40B4-BE49-F238E27FC236}">
                  <a16:creationId xmlns:a16="http://schemas.microsoft.com/office/drawing/2014/main" id="{8C0E2C06-1F37-4B03-9BA4-14F0722295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65968" y="1477960"/>
              <a:ext cx="565032" cy="478306"/>
            </a:xfrm>
            <a:custGeom>
              <a:avLst/>
              <a:gdLst>
                <a:gd name="connsiteX0" fmla="*/ 362988 w 608697"/>
                <a:gd name="connsiteY0" fmla="*/ 414572 h 515269"/>
                <a:gd name="connsiteX1" fmla="*/ 445038 w 608697"/>
                <a:gd name="connsiteY1" fmla="*/ 414572 h 515269"/>
                <a:gd name="connsiteX2" fmla="*/ 480394 w 608697"/>
                <a:gd name="connsiteY2" fmla="*/ 462761 h 515269"/>
                <a:gd name="connsiteX3" fmla="*/ 473233 w 608697"/>
                <a:gd name="connsiteY3" fmla="*/ 508864 h 515269"/>
                <a:gd name="connsiteX4" fmla="*/ 453690 w 608697"/>
                <a:gd name="connsiteY4" fmla="*/ 515269 h 515269"/>
                <a:gd name="connsiteX5" fmla="*/ 426987 w 608697"/>
                <a:gd name="connsiteY5" fmla="*/ 501788 h 515269"/>
                <a:gd name="connsiteX6" fmla="*/ 163659 w 608697"/>
                <a:gd name="connsiteY6" fmla="*/ 414502 h 515269"/>
                <a:gd name="connsiteX7" fmla="*/ 245709 w 608697"/>
                <a:gd name="connsiteY7" fmla="*/ 414502 h 515269"/>
                <a:gd name="connsiteX8" fmla="*/ 181710 w 608697"/>
                <a:gd name="connsiteY8" fmla="*/ 501789 h 515269"/>
                <a:gd name="connsiteX9" fmla="*/ 155007 w 608697"/>
                <a:gd name="connsiteY9" fmla="*/ 515269 h 515269"/>
                <a:gd name="connsiteX10" fmla="*/ 135464 w 608697"/>
                <a:gd name="connsiteY10" fmla="*/ 508864 h 515269"/>
                <a:gd name="connsiteX11" fmla="*/ 128303 w 608697"/>
                <a:gd name="connsiteY11" fmla="*/ 462763 h 515269"/>
                <a:gd name="connsiteX12" fmla="*/ 163659 w 608697"/>
                <a:gd name="connsiteY12" fmla="*/ 414576 h 515269"/>
                <a:gd name="connsiteX13" fmla="*/ 236206 w 608697"/>
                <a:gd name="connsiteY13" fmla="*/ 157983 h 515269"/>
                <a:gd name="connsiteX14" fmla="*/ 225800 w 608697"/>
                <a:gd name="connsiteY14" fmla="*/ 162283 h 515269"/>
                <a:gd name="connsiteX15" fmla="*/ 104359 w 608697"/>
                <a:gd name="connsiteY15" fmla="*/ 283456 h 515269"/>
                <a:gd name="connsiteX16" fmla="*/ 100107 w 608697"/>
                <a:gd name="connsiteY16" fmla="*/ 293808 h 515269"/>
                <a:gd name="connsiteX17" fmla="*/ 100107 w 608697"/>
                <a:gd name="connsiteY17" fmla="*/ 313544 h 515269"/>
                <a:gd name="connsiteX18" fmla="*/ 114802 w 608697"/>
                <a:gd name="connsiteY18" fmla="*/ 328216 h 515269"/>
                <a:gd name="connsiteX19" fmla="*/ 432503 w 608697"/>
                <a:gd name="connsiteY19" fmla="*/ 328216 h 515269"/>
                <a:gd name="connsiteX20" fmla="*/ 446079 w 608697"/>
                <a:gd name="connsiteY20" fmla="*/ 319130 h 515269"/>
                <a:gd name="connsiteX21" fmla="*/ 442872 w 608697"/>
                <a:gd name="connsiteY21" fmla="*/ 303117 h 515269"/>
                <a:gd name="connsiteX22" fmla="*/ 370291 w 608697"/>
                <a:gd name="connsiteY22" fmla="*/ 230652 h 515269"/>
                <a:gd name="connsiteX23" fmla="*/ 349479 w 608697"/>
                <a:gd name="connsiteY23" fmla="*/ 230652 h 515269"/>
                <a:gd name="connsiteX24" fmla="*/ 332247 w 608697"/>
                <a:gd name="connsiteY24" fmla="*/ 247782 h 515269"/>
                <a:gd name="connsiteX25" fmla="*/ 246612 w 608697"/>
                <a:gd name="connsiteY25" fmla="*/ 162283 h 515269"/>
                <a:gd name="connsiteX26" fmla="*/ 236206 w 608697"/>
                <a:gd name="connsiteY26" fmla="*/ 157983 h 515269"/>
                <a:gd name="connsiteX27" fmla="*/ 472113 w 608697"/>
                <a:gd name="connsiteY27" fmla="*/ 67624 h 515269"/>
                <a:gd name="connsiteX28" fmla="*/ 427580 w 608697"/>
                <a:gd name="connsiteY28" fmla="*/ 112086 h 515269"/>
                <a:gd name="connsiteX29" fmla="*/ 472113 w 608697"/>
                <a:gd name="connsiteY29" fmla="*/ 156474 h 515269"/>
                <a:gd name="connsiteX30" fmla="*/ 516572 w 608697"/>
                <a:gd name="connsiteY30" fmla="*/ 112086 h 515269"/>
                <a:gd name="connsiteX31" fmla="*/ 472113 w 608697"/>
                <a:gd name="connsiteY31" fmla="*/ 67624 h 515269"/>
                <a:gd name="connsiteX32" fmla="*/ 16560 w 608697"/>
                <a:gd name="connsiteY32" fmla="*/ 0 h 515269"/>
                <a:gd name="connsiteX33" fmla="*/ 592137 w 608697"/>
                <a:gd name="connsiteY33" fmla="*/ 0 h 515269"/>
                <a:gd name="connsiteX34" fmla="*/ 608697 w 608697"/>
                <a:gd name="connsiteY34" fmla="*/ 16534 h 515269"/>
                <a:gd name="connsiteX35" fmla="*/ 608697 w 608697"/>
                <a:gd name="connsiteY35" fmla="*/ 373199 h 515269"/>
                <a:gd name="connsiteX36" fmla="*/ 592137 w 608697"/>
                <a:gd name="connsiteY36" fmla="*/ 389733 h 515269"/>
                <a:gd name="connsiteX37" fmla="*/ 16560 w 608697"/>
                <a:gd name="connsiteY37" fmla="*/ 389733 h 515269"/>
                <a:gd name="connsiteX38" fmla="*/ 0 w 608697"/>
                <a:gd name="connsiteY38" fmla="*/ 373199 h 515269"/>
                <a:gd name="connsiteX39" fmla="*/ 0 w 608697"/>
                <a:gd name="connsiteY39" fmla="*/ 16534 h 515269"/>
                <a:gd name="connsiteX40" fmla="*/ 16560 w 608697"/>
                <a:gd name="connsiteY40" fmla="*/ 0 h 51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8697" h="515269">
                  <a:moveTo>
                    <a:pt x="362988" y="414572"/>
                  </a:moveTo>
                  <a:lnTo>
                    <a:pt x="445038" y="414572"/>
                  </a:lnTo>
                  <a:lnTo>
                    <a:pt x="480394" y="462761"/>
                  </a:lnTo>
                  <a:cubicBezTo>
                    <a:pt x="491135" y="477433"/>
                    <a:pt x="487928" y="498139"/>
                    <a:pt x="473233" y="508864"/>
                  </a:cubicBezTo>
                  <a:cubicBezTo>
                    <a:pt x="467341" y="513184"/>
                    <a:pt x="460478" y="515269"/>
                    <a:pt x="453690" y="515269"/>
                  </a:cubicBezTo>
                  <a:cubicBezTo>
                    <a:pt x="443546" y="515269"/>
                    <a:pt x="433476" y="510577"/>
                    <a:pt x="426987" y="501788"/>
                  </a:cubicBezTo>
                  <a:close/>
                  <a:moveTo>
                    <a:pt x="163659" y="414502"/>
                  </a:moveTo>
                  <a:lnTo>
                    <a:pt x="245709" y="414502"/>
                  </a:lnTo>
                  <a:lnTo>
                    <a:pt x="181710" y="501789"/>
                  </a:lnTo>
                  <a:cubicBezTo>
                    <a:pt x="175221" y="510577"/>
                    <a:pt x="165151" y="515269"/>
                    <a:pt x="155007" y="515269"/>
                  </a:cubicBezTo>
                  <a:cubicBezTo>
                    <a:pt x="148219" y="515269"/>
                    <a:pt x="141356" y="513184"/>
                    <a:pt x="135464" y="508864"/>
                  </a:cubicBezTo>
                  <a:cubicBezTo>
                    <a:pt x="120695" y="498139"/>
                    <a:pt x="117562" y="477435"/>
                    <a:pt x="128303" y="462763"/>
                  </a:cubicBezTo>
                  <a:lnTo>
                    <a:pt x="163659" y="414576"/>
                  </a:lnTo>
                  <a:close/>
                  <a:moveTo>
                    <a:pt x="236206" y="157983"/>
                  </a:moveTo>
                  <a:cubicBezTo>
                    <a:pt x="232439" y="157983"/>
                    <a:pt x="228672" y="159416"/>
                    <a:pt x="225800" y="162283"/>
                  </a:cubicBezTo>
                  <a:lnTo>
                    <a:pt x="104359" y="283456"/>
                  </a:lnTo>
                  <a:cubicBezTo>
                    <a:pt x="101599" y="286211"/>
                    <a:pt x="100107" y="289935"/>
                    <a:pt x="100107" y="293808"/>
                  </a:cubicBezTo>
                  <a:lnTo>
                    <a:pt x="100107" y="313544"/>
                  </a:lnTo>
                  <a:cubicBezTo>
                    <a:pt x="100107" y="321662"/>
                    <a:pt x="106671" y="328216"/>
                    <a:pt x="114802" y="328216"/>
                  </a:cubicBezTo>
                  <a:lnTo>
                    <a:pt x="432503" y="328216"/>
                  </a:lnTo>
                  <a:cubicBezTo>
                    <a:pt x="438471" y="328216"/>
                    <a:pt x="443767" y="324641"/>
                    <a:pt x="446079" y="319130"/>
                  </a:cubicBezTo>
                  <a:cubicBezTo>
                    <a:pt x="448392" y="313693"/>
                    <a:pt x="447124" y="307363"/>
                    <a:pt x="442872" y="303117"/>
                  </a:cubicBezTo>
                  <a:lnTo>
                    <a:pt x="370291" y="230652"/>
                  </a:lnTo>
                  <a:cubicBezTo>
                    <a:pt x="364547" y="224918"/>
                    <a:pt x="355222" y="224918"/>
                    <a:pt x="349479" y="230652"/>
                  </a:cubicBezTo>
                  <a:lnTo>
                    <a:pt x="332247" y="247782"/>
                  </a:lnTo>
                  <a:lnTo>
                    <a:pt x="246612" y="162283"/>
                  </a:lnTo>
                  <a:cubicBezTo>
                    <a:pt x="243740" y="159416"/>
                    <a:pt x="239973" y="157983"/>
                    <a:pt x="236206" y="157983"/>
                  </a:cubicBezTo>
                  <a:close/>
                  <a:moveTo>
                    <a:pt x="472113" y="67624"/>
                  </a:moveTo>
                  <a:cubicBezTo>
                    <a:pt x="447571" y="67624"/>
                    <a:pt x="427580" y="87584"/>
                    <a:pt x="427580" y="112086"/>
                  </a:cubicBezTo>
                  <a:cubicBezTo>
                    <a:pt x="427580" y="136589"/>
                    <a:pt x="447571" y="156474"/>
                    <a:pt x="472113" y="156474"/>
                  </a:cubicBezTo>
                  <a:cubicBezTo>
                    <a:pt x="496655" y="156474"/>
                    <a:pt x="516572" y="136589"/>
                    <a:pt x="516572" y="112086"/>
                  </a:cubicBezTo>
                  <a:cubicBezTo>
                    <a:pt x="516572" y="87584"/>
                    <a:pt x="496655" y="67624"/>
                    <a:pt x="472113" y="67624"/>
                  </a:cubicBezTo>
                  <a:close/>
                  <a:moveTo>
                    <a:pt x="16560" y="0"/>
                  </a:moveTo>
                  <a:lnTo>
                    <a:pt x="592137" y="0"/>
                  </a:lnTo>
                  <a:cubicBezTo>
                    <a:pt x="601312" y="0"/>
                    <a:pt x="608697" y="7373"/>
                    <a:pt x="608697" y="16534"/>
                  </a:cubicBezTo>
                  <a:lnTo>
                    <a:pt x="608697" y="373199"/>
                  </a:lnTo>
                  <a:cubicBezTo>
                    <a:pt x="608697" y="382360"/>
                    <a:pt x="601312" y="389733"/>
                    <a:pt x="592137" y="389733"/>
                  </a:cubicBezTo>
                  <a:lnTo>
                    <a:pt x="16560" y="389733"/>
                  </a:lnTo>
                  <a:cubicBezTo>
                    <a:pt x="7385" y="389733"/>
                    <a:pt x="0" y="382360"/>
                    <a:pt x="0" y="373199"/>
                  </a:cubicBezTo>
                  <a:lnTo>
                    <a:pt x="0" y="16534"/>
                  </a:lnTo>
                  <a:cubicBezTo>
                    <a:pt x="0" y="7373"/>
                    <a:pt x="7385" y="0"/>
                    <a:pt x="16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688EF49-11EB-41B7-B894-7D545087BA87}"/>
                </a:ext>
              </a:extLst>
            </p:cNvPr>
            <p:cNvSpPr/>
            <p:nvPr/>
          </p:nvSpPr>
          <p:spPr>
            <a:xfrm>
              <a:off x="5795184" y="1200285"/>
              <a:ext cx="906601" cy="9443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B663C85-5EB8-41EB-B4BF-C18706257AAA}"/>
              </a:ext>
            </a:extLst>
          </p:cNvPr>
          <p:cNvGrpSpPr/>
          <p:nvPr/>
        </p:nvGrpSpPr>
        <p:grpSpPr>
          <a:xfrm>
            <a:off x="7801043" y="2196783"/>
            <a:ext cx="676422" cy="704582"/>
            <a:chOff x="7966142" y="1223376"/>
            <a:chExt cx="906601" cy="944344"/>
          </a:xfrm>
        </p:grpSpPr>
        <p:sp>
          <p:nvSpPr>
            <p:cNvPr id="21" name="businessman_126340">
              <a:extLst>
                <a:ext uri="{FF2B5EF4-FFF2-40B4-BE49-F238E27FC236}">
                  <a16:creationId xmlns:a16="http://schemas.microsoft.com/office/drawing/2014/main" id="{025366AF-2AF4-4BD9-8BA9-3B71FC057A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50385" y="1434597"/>
              <a:ext cx="538115" cy="565033"/>
            </a:xfrm>
            <a:custGeom>
              <a:avLst/>
              <a:gdLst>
                <a:gd name="connsiteX0" fmla="*/ 510101 w 577807"/>
                <a:gd name="connsiteY0" fmla="*/ 468052 h 606710"/>
                <a:gd name="connsiteX1" fmla="*/ 466708 w 577807"/>
                <a:gd name="connsiteY1" fmla="*/ 511097 h 606710"/>
                <a:gd name="connsiteX2" fmla="*/ 448566 w 577807"/>
                <a:gd name="connsiteY2" fmla="*/ 492889 h 606710"/>
                <a:gd name="connsiteX3" fmla="*/ 429582 w 577807"/>
                <a:gd name="connsiteY3" fmla="*/ 511750 h 606710"/>
                <a:gd name="connsiteX4" fmla="*/ 447818 w 577807"/>
                <a:gd name="connsiteY4" fmla="*/ 529865 h 606710"/>
                <a:gd name="connsiteX5" fmla="*/ 466615 w 577807"/>
                <a:gd name="connsiteY5" fmla="*/ 548819 h 606710"/>
                <a:gd name="connsiteX6" fmla="*/ 485599 w 577807"/>
                <a:gd name="connsiteY6" fmla="*/ 530051 h 606710"/>
                <a:gd name="connsiteX7" fmla="*/ 528991 w 577807"/>
                <a:gd name="connsiteY7" fmla="*/ 486913 h 606710"/>
                <a:gd name="connsiteX8" fmla="*/ 479333 w 577807"/>
                <a:gd name="connsiteY8" fmla="*/ 409974 h 606710"/>
                <a:gd name="connsiteX9" fmla="*/ 577807 w 577807"/>
                <a:gd name="connsiteY9" fmla="*/ 508389 h 606710"/>
                <a:gd name="connsiteX10" fmla="*/ 479333 w 577807"/>
                <a:gd name="connsiteY10" fmla="*/ 606710 h 606710"/>
                <a:gd name="connsiteX11" fmla="*/ 380859 w 577807"/>
                <a:gd name="connsiteY11" fmla="*/ 508389 h 606710"/>
                <a:gd name="connsiteX12" fmla="*/ 479333 w 577807"/>
                <a:gd name="connsiteY12" fmla="*/ 409974 h 606710"/>
                <a:gd name="connsiteX13" fmla="*/ 156092 w 577807"/>
                <a:gd name="connsiteY13" fmla="*/ 299045 h 606710"/>
                <a:gd name="connsiteX14" fmla="*/ 201451 w 577807"/>
                <a:gd name="connsiteY14" fmla="*/ 442283 h 606710"/>
                <a:gd name="connsiteX15" fmla="*/ 207717 w 577807"/>
                <a:gd name="connsiteY15" fmla="*/ 461705 h 606710"/>
                <a:gd name="connsiteX16" fmla="*/ 228012 w 577807"/>
                <a:gd name="connsiteY16" fmla="*/ 404186 h 606710"/>
                <a:gd name="connsiteX17" fmla="*/ 240263 w 577807"/>
                <a:gd name="connsiteY17" fmla="*/ 335928 h 606710"/>
                <a:gd name="connsiteX18" fmla="*/ 240357 w 577807"/>
                <a:gd name="connsiteY18" fmla="*/ 335928 h 606710"/>
                <a:gd name="connsiteX19" fmla="*/ 240544 w 577807"/>
                <a:gd name="connsiteY19" fmla="*/ 335928 h 606710"/>
                <a:gd name="connsiteX20" fmla="*/ 240638 w 577807"/>
                <a:gd name="connsiteY20" fmla="*/ 335928 h 606710"/>
                <a:gd name="connsiteX21" fmla="*/ 240731 w 577807"/>
                <a:gd name="connsiteY21" fmla="*/ 335928 h 606710"/>
                <a:gd name="connsiteX22" fmla="*/ 252983 w 577807"/>
                <a:gd name="connsiteY22" fmla="*/ 404186 h 606710"/>
                <a:gd name="connsiteX23" fmla="*/ 273277 w 577807"/>
                <a:gd name="connsiteY23" fmla="*/ 461705 h 606710"/>
                <a:gd name="connsiteX24" fmla="*/ 279544 w 577807"/>
                <a:gd name="connsiteY24" fmla="*/ 442283 h 606710"/>
                <a:gd name="connsiteX25" fmla="*/ 324903 w 577807"/>
                <a:gd name="connsiteY25" fmla="*/ 299045 h 606710"/>
                <a:gd name="connsiteX26" fmla="*/ 419082 w 577807"/>
                <a:gd name="connsiteY26" fmla="*/ 344519 h 606710"/>
                <a:gd name="connsiteX27" fmla="*/ 462009 w 577807"/>
                <a:gd name="connsiteY27" fmla="*/ 375799 h 606710"/>
                <a:gd name="connsiteX28" fmla="*/ 343140 w 577807"/>
                <a:gd name="connsiteY28" fmla="*/ 508393 h 606710"/>
                <a:gd name="connsiteX29" fmla="*/ 343795 w 577807"/>
                <a:gd name="connsiteY29" fmla="*/ 521185 h 606710"/>
                <a:gd name="connsiteX30" fmla="*/ 240918 w 577807"/>
                <a:gd name="connsiteY30" fmla="*/ 521185 h 606710"/>
                <a:gd name="connsiteX31" fmla="*/ 240263 w 577807"/>
                <a:gd name="connsiteY31" fmla="*/ 521185 h 606710"/>
                <a:gd name="connsiteX32" fmla="*/ 0 w 577807"/>
                <a:gd name="connsiteY32" fmla="*/ 521185 h 606710"/>
                <a:gd name="connsiteX33" fmla="*/ 61913 w 577807"/>
                <a:gd name="connsiteY33" fmla="*/ 344519 h 606710"/>
                <a:gd name="connsiteX34" fmla="*/ 156092 w 577807"/>
                <a:gd name="connsiteY34" fmla="*/ 299045 h 606710"/>
                <a:gd name="connsiteX35" fmla="*/ 240564 w 577807"/>
                <a:gd name="connsiteY35" fmla="*/ 48 h 606710"/>
                <a:gd name="connsiteX36" fmla="*/ 352492 w 577807"/>
                <a:gd name="connsiteY36" fmla="*/ 114519 h 606710"/>
                <a:gd name="connsiteX37" fmla="*/ 241312 w 577807"/>
                <a:gd name="connsiteY37" fmla="*/ 289307 h 606710"/>
                <a:gd name="connsiteX38" fmla="*/ 240564 w 577807"/>
                <a:gd name="connsiteY38" fmla="*/ 289307 h 606710"/>
                <a:gd name="connsiteX39" fmla="*/ 239815 w 577807"/>
                <a:gd name="connsiteY39" fmla="*/ 289307 h 606710"/>
                <a:gd name="connsiteX40" fmla="*/ 128542 w 577807"/>
                <a:gd name="connsiteY40" fmla="*/ 114519 h 606710"/>
                <a:gd name="connsiteX41" fmla="*/ 240564 w 577807"/>
                <a:gd name="connsiteY41" fmla="*/ 48 h 60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7807" h="606710">
                  <a:moveTo>
                    <a:pt x="510101" y="468052"/>
                  </a:moveTo>
                  <a:lnTo>
                    <a:pt x="466708" y="511097"/>
                  </a:lnTo>
                  <a:lnTo>
                    <a:pt x="448566" y="492889"/>
                  </a:lnTo>
                  <a:lnTo>
                    <a:pt x="429582" y="511750"/>
                  </a:lnTo>
                  <a:lnTo>
                    <a:pt x="447818" y="529865"/>
                  </a:lnTo>
                  <a:lnTo>
                    <a:pt x="466615" y="548819"/>
                  </a:lnTo>
                  <a:lnTo>
                    <a:pt x="485599" y="530051"/>
                  </a:lnTo>
                  <a:lnTo>
                    <a:pt x="528991" y="486913"/>
                  </a:lnTo>
                  <a:close/>
                  <a:moveTo>
                    <a:pt x="479333" y="409974"/>
                  </a:moveTo>
                  <a:cubicBezTo>
                    <a:pt x="533667" y="409974"/>
                    <a:pt x="577807" y="454046"/>
                    <a:pt x="577807" y="508389"/>
                  </a:cubicBezTo>
                  <a:cubicBezTo>
                    <a:pt x="577807" y="562638"/>
                    <a:pt x="533667" y="606710"/>
                    <a:pt x="479333" y="606710"/>
                  </a:cubicBezTo>
                  <a:cubicBezTo>
                    <a:pt x="425000" y="606710"/>
                    <a:pt x="380859" y="562638"/>
                    <a:pt x="380859" y="508389"/>
                  </a:cubicBezTo>
                  <a:cubicBezTo>
                    <a:pt x="380859" y="454046"/>
                    <a:pt x="425000" y="409974"/>
                    <a:pt x="479333" y="409974"/>
                  </a:cubicBezTo>
                  <a:close/>
                  <a:moveTo>
                    <a:pt x="156092" y="299045"/>
                  </a:moveTo>
                  <a:lnTo>
                    <a:pt x="201451" y="442283"/>
                  </a:lnTo>
                  <a:lnTo>
                    <a:pt x="207717" y="461705"/>
                  </a:lnTo>
                  <a:lnTo>
                    <a:pt x="228012" y="404186"/>
                  </a:lnTo>
                  <a:cubicBezTo>
                    <a:pt x="181437" y="339010"/>
                    <a:pt x="231566" y="336022"/>
                    <a:pt x="240263" y="335928"/>
                  </a:cubicBezTo>
                  <a:lnTo>
                    <a:pt x="240357" y="335928"/>
                  </a:lnTo>
                  <a:lnTo>
                    <a:pt x="240544" y="335928"/>
                  </a:lnTo>
                  <a:lnTo>
                    <a:pt x="240638" y="335928"/>
                  </a:lnTo>
                  <a:lnTo>
                    <a:pt x="240731" y="335928"/>
                  </a:lnTo>
                  <a:cubicBezTo>
                    <a:pt x="249522" y="336022"/>
                    <a:pt x="299651" y="339196"/>
                    <a:pt x="252983" y="404186"/>
                  </a:cubicBezTo>
                  <a:lnTo>
                    <a:pt x="273277" y="461705"/>
                  </a:lnTo>
                  <a:lnTo>
                    <a:pt x="279544" y="442283"/>
                  </a:lnTo>
                  <a:lnTo>
                    <a:pt x="324903" y="299045"/>
                  </a:lnTo>
                  <a:cubicBezTo>
                    <a:pt x="324903" y="299045"/>
                    <a:pt x="360255" y="322109"/>
                    <a:pt x="419082" y="344519"/>
                  </a:cubicBezTo>
                  <a:cubicBezTo>
                    <a:pt x="439376" y="351895"/>
                    <a:pt x="452844" y="362073"/>
                    <a:pt x="462009" y="375799"/>
                  </a:cubicBezTo>
                  <a:cubicBezTo>
                    <a:pt x="395233" y="383083"/>
                    <a:pt x="343140" y="439762"/>
                    <a:pt x="343140" y="508393"/>
                  </a:cubicBezTo>
                  <a:cubicBezTo>
                    <a:pt x="343140" y="512688"/>
                    <a:pt x="343420" y="516983"/>
                    <a:pt x="343795" y="521185"/>
                  </a:cubicBezTo>
                  <a:lnTo>
                    <a:pt x="240918" y="521185"/>
                  </a:lnTo>
                  <a:lnTo>
                    <a:pt x="240263" y="521185"/>
                  </a:lnTo>
                  <a:lnTo>
                    <a:pt x="0" y="521185"/>
                  </a:lnTo>
                  <a:cubicBezTo>
                    <a:pt x="1216" y="421367"/>
                    <a:pt x="-2805" y="368049"/>
                    <a:pt x="61913" y="344519"/>
                  </a:cubicBezTo>
                  <a:cubicBezTo>
                    <a:pt x="120833" y="322109"/>
                    <a:pt x="156092" y="299045"/>
                    <a:pt x="156092" y="299045"/>
                  </a:cubicBezTo>
                  <a:close/>
                  <a:moveTo>
                    <a:pt x="240564" y="48"/>
                  </a:moveTo>
                  <a:cubicBezTo>
                    <a:pt x="250008" y="-325"/>
                    <a:pt x="347162" y="-1352"/>
                    <a:pt x="352492" y="114519"/>
                  </a:cubicBezTo>
                  <a:cubicBezTo>
                    <a:pt x="352492" y="114519"/>
                    <a:pt x="371474" y="288000"/>
                    <a:pt x="241312" y="289307"/>
                  </a:cubicBezTo>
                  <a:lnTo>
                    <a:pt x="240564" y="289307"/>
                  </a:lnTo>
                  <a:lnTo>
                    <a:pt x="239815" y="289307"/>
                  </a:lnTo>
                  <a:cubicBezTo>
                    <a:pt x="109747" y="288000"/>
                    <a:pt x="128542" y="114519"/>
                    <a:pt x="128542" y="114519"/>
                  </a:cubicBezTo>
                  <a:cubicBezTo>
                    <a:pt x="133778" y="-1352"/>
                    <a:pt x="230932" y="-325"/>
                    <a:pt x="240564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18A518E-C575-4578-AA08-DA5B62F93BCE}"/>
                </a:ext>
              </a:extLst>
            </p:cNvPr>
            <p:cNvSpPr/>
            <p:nvPr/>
          </p:nvSpPr>
          <p:spPr>
            <a:xfrm>
              <a:off x="7966142" y="1223376"/>
              <a:ext cx="906601" cy="9443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3FED1C4-0530-42DF-A88A-437D371A32E4}"/>
              </a:ext>
            </a:extLst>
          </p:cNvPr>
          <p:cNvGrpSpPr/>
          <p:nvPr/>
        </p:nvGrpSpPr>
        <p:grpSpPr>
          <a:xfrm>
            <a:off x="10015158" y="2171601"/>
            <a:ext cx="676422" cy="704582"/>
            <a:chOff x="10180257" y="1198194"/>
            <a:chExt cx="906601" cy="944344"/>
          </a:xfrm>
        </p:grpSpPr>
        <p:sp>
          <p:nvSpPr>
            <p:cNvPr id="22" name="cogwheel_45188">
              <a:extLst>
                <a:ext uri="{FF2B5EF4-FFF2-40B4-BE49-F238E27FC236}">
                  <a16:creationId xmlns:a16="http://schemas.microsoft.com/office/drawing/2014/main" id="{46221C17-CF97-461E-B9F5-2856C7F1DF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51041" y="1435023"/>
              <a:ext cx="565033" cy="564180"/>
            </a:xfrm>
            <a:custGeom>
              <a:avLst/>
              <a:gdLst>
                <a:gd name="T0" fmla="*/ 6383 w 7589"/>
                <a:gd name="T1" fmla="*/ 2722 h 7589"/>
                <a:gd name="T2" fmla="*/ 7034 w 7589"/>
                <a:gd name="T3" fmla="*/ 1841 h 7589"/>
                <a:gd name="T4" fmla="*/ 7034 w 7589"/>
                <a:gd name="T5" fmla="*/ 1667 h 7589"/>
                <a:gd name="T6" fmla="*/ 5834 w 7589"/>
                <a:gd name="T7" fmla="*/ 468 h 7589"/>
                <a:gd name="T8" fmla="*/ 5307 w 7589"/>
                <a:gd name="T9" fmla="*/ 996 h 7589"/>
                <a:gd name="T10" fmla="*/ 4816 w 7589"/>
                <a:gd name="T11" fmla="*/ 1171 h 7589"/>
                <a:gd name="T12" fmla="*/ 4703 w 7589"/>
                <a:gd name="T13" fmla="*/ 731 h 7589"/>
                <a:gd name="T14" fmla="*/ 4703 w 7589"/>
                <a:gd name="T15" fmla="*/ 0 h 7589"/>
                <a:gd name="T16" fmla="*/ 3008 w 7589"/>
                <a:gd name="T17" fmla="*/ 0 h 7589"/>
                <a:gd name="T18" fmla="*/ 2886 w 7589"/>
                <a:gd name="T19" fmla="*/ 122 h 7589"/>
                <a:gd name="T20" fmla="*/ 2662 w 7589"/>
                <a:gd name="T21" fmla="*/ 1217 h 7589"/>
                <a:gd name="T22" fmla="*/ 1841 w 7589"/>
                <a:gd name="T23" fmla="*/ 555 h 7589"/>
                <a:gd name="T24" fmla="*/ 1668 w 7589"/>
                <a:gd name="T25" fmla="*/ 555 h 7589"/>
                <a:gd name="T26" fmla="*/ 469 w 7589"/>
                <a:gd name="T27" fmla="*/ 1754 h 7589"/>
                <a:gd name="T28" fmla="*/ 996 w 7589"/>
                <a:gd name="T29" fmla="*/ 2282 h 7589"/>
                <a:gd name="T30" fmla="*/ 747 w 7589"/>
                <a:gd name="T31" fmla="*/ 2885 h 7589"/>
                <a:gd name="T32" fmla="*/ 0 w 7589"/>
                <a:gd name="T33" fmla="*/ 2885 h 7589"/>
                <a:gd name="T34" fmla="*/ 0 w 7589"/>
                <a:gd name="T35" fmla="*/ 4581 h 7589"/>
                <a:gd name="T36" fmla="*/ 122 w 7589"/>
                <a:gd name="T37" fmla="*/ 4703 h 7589"/>
                <a:gd name="T38" fmla="*/ 1206 w 7589"/>
                <a:gd name="T39" fmla="*/ 4866 h 7589"/>
                <a:gd name="T40" fmla="*/ 555 w 7589"/>
                <a:gd name="T41" fmla="*/ 5748 h 7589"/>
                <a:gd name="T42" fmla="*/ 555 w 7589"/>
                <a:gd name="T43" fmla="*/ 5921 h 7589"/>
                <a:gd name="T44" fmla="*/ 1754 w 7589"/>
                <a:gd name="T45" fmla="*/ 7120 h 7589"/>
                <a:gd name="T46" fmla="*/ 2282 w 7589"/>
                <a:gd name="T47" fmla="*/ 6592 h 7589"/>
                <a:gd name="T48" fmla="*/ 2886 w 7589"/>
                <a:gd name="T49" fmla="*/ 6841 h 7589"/>
                <a:gd name="T50" fmla="*/ 2886 w 7589"/>
                <a:gd name="T51" fmla="*/ 7589 h 7589"/>
                <a:gd name="T52" fmla="*/ 4581 w 7589"/>
                <a:gd name="T53" fmla="*/ 7589 h 7589"/>
                <a:gd name="T54" fmla="*/ 4704 w 7589"/>
                <a:gd name="T55" fmla="*/ 7466 h 7589"/>
                <a:gd name="T56" fmla="*/ 4704 w 7589"/>
                <a:gd name="T57" fmla="*/ 6842 h 7589"/>
                <a:gd name="T58" fmla="*/ 4926 w 7589"/>
                <a:gd name="T59" fmla="*/ 6372 h 7589"/>
                <a:gd name="T60" fmla="*/ 5748 w 7589"/>
                <a:gd name="T61" fmla="*/ 7034 h 7589"/>
                <a:gd name="T62" fmla="*/ 5921 w 7589"/>
                <a:gd name="T63" fmla="*/ 7034 h 7589"/>
                <a:gd name="T64" fmla="*/ 7120 w 7589"/>
                <a:gd name="T65" fmla="*/ 5834 h 7589"/>
                <a:gd name="T66" fmla="*/ 6592 w 7589"/>
                <a:gd name="T67" fmla="*/ 5307 h 7589"/>
                <a:gd name="T68" fmla="*/ 6843 w 7589"/>
                <a:gd name="T69" fmla="*/ 4703 h 7589"/>
                <a:gd name="T70" fmla="*/ 7589 w 7589"/>
                <a:gd name="T71" fmla="*/ 4703 h 7589"/>
                <a:gd name="T72" fmla="*/ 7589 w 7589"/>
                <a:gd name="T73" fmla="*/ 3007 h 7589"/>
                <a:gd name="T74" fmla="*/ 7466 w 7589"/>
                <a:gd name="T75" fmla="*/ 2885 h 7589"/>
                <a:gd name="T76" fmla="*/ 5508 w 7589"/>
                <a:gd name="T77" fmla="*/ 3794 h 7589"/>
                <a:gd name="T78" fmla="*/ 2081 w 7589"/>
                <a:gd name="T79" fmla="*/ 3794 h 7589"/>
                <a:gd name="T80" fmla="*/ 5508 w 7589"/>
                <a:gd name="T81" fmla="*/ 3794 h 7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89" h="7589">
                  <a:moveTo>
                    <a:pt x="6843" y="2885"/>
                  </a:moveTo>
                  <a:cubicBezTo>
                    <a:pt x="6597" y="2885"/>
                    <a:pt x="6425" y="2824"/>
                    <a:pt x="6383" y="2722"/>
                  </a:cubicBezTo>
                  <a:cubicBezTo>
                    <a:pt x="6341" y="2620"/>
                    <a:pt x="6419" y="2456"/>
                    <a:pt x="6592" y="2282"/>
                  </a:cubicBezTo>
                  <a:lnTo>
                    <a:pt x="7034" y="1841"/>
                  </a:lnTo>
                  <a:lnTo>
                    <a:pt x="7120" y="1754"/>
                  </a:lnTo>
                  <a:lnTo>
                    <a:pt x="7034" y="1667"/>
                  </a:lnTo>
                  <a:lnTo>
                    <a:pt x="5921" y="555"/>
                  </a:lnTo>
                  <a:lnTo>
                    <a:pt x="5834" y="468"/>
                  </a:lnTo>
                  <a:lnTo>
                    <a:pt x="5748" y="555"/>
                  </a:lnTo>
                  <a:lnTo>
                    <a:pt x="5307" y="996"/>
                  </a:lnTo>
                  <a:cubicBezTo>
                    <a:pt x="5114" y="1188"/>
                    <a:pt x="4986" y="1217"/>
                    <a:pt x="4926" y="1217"/>
                  </a:cubicBezTo>
                  <a:cubicBezTo>
                    <a:pt x="4882" y="1217"/>
                    <a:pt x="4847" y="1203"/>
                    <a:pt x="4816" y="1171"/>
                  </a:cubicBezTo>
                  <a:cubicBezTo>
                    <a:pt x="4774" y="1129"/>
                    <a:pt x="4704" y="1018"/>
                    <a:pt x="4704" y="747"/>
                  </a:cubicBezTo>
                  <a:cubicBezTo>
                    <a:pt x="4704" y="741"/>
                    <a:pt x="4704" y="736"/>
                    <a:pt x="4703" y="731"/>
                  </a:cubicBezTo>
                  <a:lnTo>
                    <a:pt x="4703" y="122"/>
                  </a:lnTo>
                  <a:lnTo>
                    <a:pt x="4703" y="0"/>
                  </a:lnTo>
                  <a:lnTo>
                    <a:pt x="4581" y="0"/>
                  </a:lnTo>
                  <a:lnTo>
                    <a:pt x="3008" y="0"/>
                  </a:lnTo>
                  <a:lnTo>
                    <a:pt x="2886" y="0"/>
                  </a:lnTo>
                  <a:lnTo>
                    <a:pt x="2886" y="122"/>
                  </a:lnTo>
                  <a:lnTo>
                    <a:pt x="2886" y="748"/>
                  </a:lnTo>
                  <a:cubicBezTo>
                    <a:pt x="2885" y="858"/>
                    <a:pt x="2868" y="1217"/>
                    <a:pt x="2662" y="1217"/>
                  </a:cubicBezTo>
                  <a:cubicBezTo>
                    <a:pt x="2603" y="1217"/>
                    <a:pt x="2474" y="1188"/>
                    <a:pt x="2282" y="996"/>
                  </a:cubicBezTo>
                  <a:lnTo>
                    <a:pt x="1841" y="555"/>
                  </a:lnTo>
                  <a:lnTo>
                    <a:pt x="1754" y="468"/>
                  </a:lnTo>
                  <a:lnTo>
                    <a:pt x="1668" y="555"/>
                  </a:lnTo>
                  <a:lnTo>
                    <a:pt x="555" y="1667"/>
                  </a:lnTo>
                  <a:lnTo>
                    <a:pt x="469" y="1754"/>
                  </a:lnTo>
                  <a:lnTo>
                    <a:pt x="555" y="1840"/>
                  </a:lnTo>
                  <a:lnTo>
                    <a:pt x="996" y="2282"/>
                  </a:lnTo>
                  <a:cubicBezTo>
                    <a:pt x="1170" y="2455"/>
                    <a:pt x="1248" y="2620"/>
                    <a:pt x="1206" y="2722"/>
                  </a:cubicBezTo>
                  <a:cubicBezTo>
                    <a:pt x="1164" y="2824"/>
                    <a:pt x="992" y="2885"/>
                    <a:pt x="747" y="2885"/>
                  </a:cubicBezTo>
                  <a:lnTo>
                    <a:pt x="122" y="2885"/>
                  </a:lnTo>
                  <a:lnTo>
                    <a:pt x="0" y="2885"/>
                  </a:lnTo>
                  <a:lnTo>
                    <a:pt x="0" y="3007"/>
                  </a:lnTo>
                  <a:lnTo>
                    <a:pt x="0" y="4581"/>
                  </a:lnTo>
                  <a:lnTo>
                    <a:pt x="0" y="4703"/>
                  </a:lnTo>
                  <a:lnTo>
                    <a:pt x="122" y="4703"/>
                  </a:lnTo>
                  <a:lnTo>
                    <a:pt x="747" y="4703"/>
                  </a:lnTo>
                  <a:cubicBezTo>
                    <a:pt x="992" y="4703"/>
                    <a:pt x="1164" y="4764"/>
                    <a:pt x="1206" y="4866"/>
                  </a:cubicBezTo>
                  <a:cubicBezTo>
                    <a:pt x="1248" y="4968"/>
                    <a:pt x="1170" y="5133"/>
                    <a:pt x="996" y="5307"/>
                  </a:cubicBezTo>
                  <a:lnTo>
                    <a:pt x="555" y="5748"/>
                  </a:lnTo>
                  <a:lnTo>
                    <a:pt x="469" y="5834"/>
                  </a:lnTo>
                  <a:lnTo>
                    <a:pt x="555" y="5921"/>
                  </a:lnTo>
                  <a:lnTo>
                    <a:pt x="1668" y="7034"/>
                  </a:lnTo>
                  <a:lnTo>
                    <a:pt x="1754" y="7120"/>
                  </a:lnTo>
                  <a:lnTo>
                    <a:pt x="1841" y="7034"/>
                  </a:lnTo>
                  <a:lnTo>
                    <a:pt x="2282" y="6592"/>
                  </a:lnTo>
                  <a:cubicBezTo>
                    <a:pt x="2474" y="6400"/>
                    <a:pt x="2603" y="6372"/>
                    <a:pt x="2662" y="6372"/>
                  </a:cubicBezTo>
                  <a:cubicBezTo>
                    <a:pt x="2868" y="6372"/>
                    <a:pt x="2885" y="6731"/>
                    <a:pt x="2886" y="6841"/>
                  </a:cubicBezTo>
                  <a:lnTo>
                    <a:pt x="2886" y="7466"/>
                  </a:lnTo>
                  <a:lnTo>
                    <a:pt x="2886" y="7589"/>
                  </a:lnTo>
                  <a:lnTo>
                    <a:pt x="3008" y="7589"/>
                  </a:lnTo>
                  <a:lnTo>
                    <a:pt x="4581" y="7589"/>
                  </a:lnTo>
                  <a:lnTo>
                    <a:pt x="4704" y="7589"/>
                  </a:lnTo>
                  <a:lnTo>
                    <a:pt x="4704" y="7466"/>
                  </a:lnTo>
                  <a:lnTo>
                    <a:pt x="4704" y="6858"/>
                  </a:lnTo>
                  <a:cubicBezTo>
                    <a:pt x="4704" y="6853"/>
                    <a:pt x="4704" y="6848"/>
                    <a:pt x="4704" y="6842"/>
                  </a:cubicBezTo>
                  <a:cubicBezTo>
                    <a:pt x="4704" y="6571"/>
                    <a:pt x="4774" y="6460"/>
                    <a:pt x="4816" y="6418"/>
                  </a:cubicBezTo>
                  <a:cubicBezTo>
                    <a:pt x="4847" y="6386"/>
                    <a:pt x="4882" y="6372"/>
                    <a:pt x="4926" y="6372"/>
                  </a:cubicBezTo>
                  <a:cubicBezTo>
                    <a:pt x="4986" y="6372"/>
                    <a:pt x="5115" y="6401"/>
                    <a:pt x="5307" y="6592"/>
                  </a:cubicBezTo>
                  <a:lnTo>
                    <a:pt x="5748" y="7034"/>
                  </a:lnTo>
                  <a:lnTo>
                    <a:pt x="5834" y="7120"/>
                  </a:lnTo>
                  <a:lnTo>
                    <a:pt x="5921" y="7034"/>
                  </a:lnTo>
                  <a:lnTo>
                    <a:pt x="7034" y="5921"/>
                  </a:lnTo>
                  <a:lnTo>
                    <a:pt x="7120" y="5834"/>
                  </a:lnTo>
                  <a:lnTo>
                    <a:pt x="7034" y="5748"/>
                  </a:lnTo>
                  <a:lnTo>
                    <a:pt x="6592" y="5307"/>
                  </a:lnTo>
                  <a:cubicBezTo>
                    <a:pt x="6419" y="5133"/>
                    <a:pt x="6341" y="4968"/>
                    <a:pt x="6383" y="4866"/>
                  </a:cubicBezTo>
                  <a:cubicBezTo>
                    <a:pt x="6425" y="4764"/>
                    <a:pt x="6597" y="4703"/>
                    <a:pt x="6843" y="4703"/>
                  </a:cubicBezTo>
                  <a:lnTo>
                    <a:pt x="7466" y="4703"/>
                  </a:lnTo>
                  <a:lnTo>
                    <a:pt x="7589" y="4703"/>
                  </a:lnTo>
                  <a:lnTo>
                    <a:pt x="7589" y="4581"/>
                  </a:lnTo>
                  <a:lnTo>
                    <a:pt x="7589" y="3007"/>
                  </a:lnTo>
                  <a:lnTo>
                    <a:pt x="7589" y="2885"/>
                  </a:lnTo>
                  <a:lnTo>
                    <a:pt x="7466" y="2885"/>
                  </a:lnTo>
                  <a:lnTo>
                    <a:pt x="6843" y="2885"/>
                  </a:lnTo>
                  <a:close/>
                  <a:moveTo>
                    <a:pt x="5508" y="3794"/>
                  </a:moveTo>
                  <a:cubicBezTo>
                    <a:pt x="5508" y="4739"/>
                    <a:pt x="4739" y="5508"/>
                    <a:pt x="3794" y="5508"/>
                  </a:cubicBezTo>
                  <a:cubicBezTo>
                    <a:pt x="2850" y="5508"/>
                    <a:pt x="2081" y="4739"/>
                    <a:pt x="2081" y="3794"/>
                  </a:cubicBezTo>
                  <a:cubicBezTo>
                    <a:pt x="2081" y="2850"/>
                    <a:pt x="2850" y="2081"/>
                    <a:pt x="3794" y="2081"/>
                  </a:cubicBezTo>
                  <a:cubicBezTo>
                    <a:pt x="4739" y="2081"/>
                    <a:pt x="5508" y="2850"/>
                    <a:pt x="5508" y="37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A5A055A9-F04B-4D08-8CFD-3184F112B494}"/>
                </a:ext>
              </a:extLst>
            </p:cNvPr>
            <p:cNvSpPr/>
            <p:nvPr/>
          </p:nvSpPr>
          <p:spPr>
            <a:xfrm>
              <a:off x="10180257" y="1198194"/>
              <a:ext cx="906601" cy="9443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197E0B-70B1-4D5B-A28C-FF8A3974C1C4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E17E5CD-4F80-497E-A685-1BBCC8D332DD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3D801178-1268-476E-A7B9-46CE71622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5F4BD437-BA21-423C-96DF-46506AD2B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CB65D0D-4E4E-48B3-A0F0-622BD000F7E8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33" name="文本框 21">
                <a:extLst>
                  <a:ext uri="{FF2B5EF4-FFF2-40B4-BE49-F238E27FC236}">
                    <a16:creationId xmlns:a16="http://schemas.microsoft.com/office/drawing/2014/main" id="{72B83010-DFB7-448C-ABEE-81C5EAC64456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19">
                <a:extLst>
                  <a:ext uri="{FF2B5EF4-FFF2-40B4-BE49-F238E27FC236}">
                    <a16:creationId xmlns:a16="http://schemas.microsoft.com/office/drawing/2014/main" id="{CCA7C6BE-E0CA-45C2-A82E-330447631599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年度工作概述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512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6" grpId="0"/>
      <p:bldP spid="7" grpId="0"/>
      <p:bldP spid="9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191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cs typeface="+mn-ea"/>
                <a:sym typeface="+mn-lt"/>
              </a:rPr>
              <a:t>PART 02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cs typeface="+mn-ea"/>
                <a:sym typeface="+mn-lt"/>
              </a:rPr>
              <a:t>工作完成情况</a:t>
            </a:r>
            <a:endParaRPr lang="en-US" sz="3600" b="1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02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A4140525-8D5D-4C46-BF35-C57611B7E95D}"/>
              </a:ext>
            </a:extLst>
          </p:cNvPr>
          <p:cNvSpPr/>
          <p:nvPr/>
        </p:nvSpPr>
        <p:spPr bwMode="auto">
          <a:xfrm>
            <a:off x="2267335" y="1875824"/>
            <a:ext cx="1812266" cy="1553373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A5F1C997-DAF0-4324-9ED8-CB672D8007F3}"/>
              </a:ext>
            </a:extLst>
          </p:cNvPr>
          <p:cNvSpPr>
            <a:spLocks noEditPoints="1"/>
          </p:cNvSpPr>
          <p:nvPr/>
        </p:nvSpPr>
        <p:spPr bwMode="auto">
          <a:xfrm>
            <a:off x="2831538" y="2263685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B3AD901-34AC-421E-AFD5-2BA6073377DC}"/>
              </a:ext>
            </a:extLst>
          </p:cNvPr>
          <p:cNvSpPr/>
          <p:nvPr/>
        </p:nvSpPr>
        <p:spPr bwMode="auto">
          <a:xfrm>
            <a:off x="8052812" y="1875824"/>
            <a:ext cx="1812266" cy="1553373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5F79F1-B5AE-4898-B1D2-6DF35ACC886A}"/>
              </a:ext>
            </a:extLst>
          </p:cNvPr>
          <p:cNvGrpSpPr/>
          <p:nvPr/>
        </p:nvGrpSpPr>
        <p:grpSpPr>
          <a:xfrm>
            <a:off x="8507242" y="2302903"/>
            <a:ext cx="938290" cy="680855"/>
            <a:chOff x="2222500" y="1546225"/>
            <a:chExt cx="879475" cy="638176"/>
          </a:xfrm>
          <a:solidFill>
            <a:schemeClr val="bg1"/>
          </a:solidFill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E31A4F5C-1B03-4DBB-A754-E99966703843}"/>
                </a:ext>
              </a:extLst>
            </p:cNvPr>
            <p:cNvSpPr/>
            <p:nvPr/>
          </p:nvSpPr>
          <p:spPr bwMode="auto">
            <a:xfrm>
              <a:off x="2222500" y="1546225"/>
              <a:ext cx="600075" cy="477838"/>
            </a:xfrm>
            <a:custGeom>
              <a:avLst/>
              <a:gdLst>
                <a:gd name="T0" fmla="*/ 191 w 396"/>
                <a:gd name="T1" fmla="*/ 122 h 315"/>
                <a:gd name="T2" fmla="*/ 396 w 396"/>
                <a:gd name="T3" fmla="*/ 78 h 315"/>
                <a:gd name="T4" fmla="*/ 109 w 396"/>
                <a:gd name="T5" fmla="*/ 6 h 315"/>
                <a:gd name="T6" fmla="*/ 55 w 396"/>
                <a:gd name="T7" fmla="*/ 38 h 315"/>
                <a:gd name="T8" fmla="*/ 6 w 396"/>
                <a:gd name="T9" fmla="*/ 230 h 315"/>
                <a:gd name="T10" fmla="*/ 38 w 396"/>
                <a:gd name="T11" fmla="*/ 284 h 315"/>
                <a:gd name="T12" fmla="*/ 161 w 396"/>
                <a:gd name="T13" fmla="*/ 315 h 315"/>
                <a:gd name="T14" fmla="*/ 135 w 396"/>
                <a:gd name="T15" fmla="*/ 192 h 315"/>
                <a:gd name="T16" fmla="*/ 191 w 396"/>
                <a:gd name="T17" fmla="*/ 1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15">
                  <a:moveTo>
                    <a:pt x="191" y="122"/>
                  </a:moveTo>
                  <a:cubicBezTo>
                    <a:pt x="396" y="78"/>
                    <a:pt x="396" y="78"/>
                    <a:pt x="396" y="78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85" y="0"/>
                    <a:pt x="61" y="14"/>
                    <a:pt x="55" y="38"/>
                  </a:cubicBezTo>
                  <a:cubicBezTo>
                    <a:pt x="6" y="230"/>
                    <a:pt x="6" y="230"/>
                    <a:pt x="6" y="230"/>
                  </a:cubicBezTo>
                  <a:cubicBezTo>
                    <a:pt x="0" y="254"/>
                    <a:pt x="15" y="278"/>
                    <a:pt x="38" y="284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27" y="152"/>
                    <a:pt x="147" y="131"/>
                    <a:pt x="19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C6F90F5-2E18-48CD-B56B-BED883CC724F}"/>
                </a:ext>
              </a:extLst>
            </p:cNvPr>
            <p:cNvSpPr/>
            <p:nvPr/>
          </p:nvSpPr>
          <p:spPr bwMode="auto">
            <a:xfrm>
              <a:off x="2536825" y="1800225"/>
              <a:ext cx="100013" cy="98425"/>
            </a:xfrm>
            <a:custGeom>
              <a:avLst/>
              <a:gdLst>
                <a:gd name="T0" fmla="*/ 39 w 66"/>
                <a:gd name="T1" fmla="*/ 63 h 66"/>
                <a:gd name="T2" fmla="*/ 63 w 66"/>
                <a:gd name="T3" fmla="*/ 27 h 66"/>
                <a:gd name="T4" fmla="*/ 27 w 66"/>
                <a:gd name="T5" fmla="*/ 4 h 66"/>
                <a:gd name="T6" fmla="*/ 3 w 66"/>
                <a:gd name="T7" fmla="*/ 40 h 66"/>
                <a:gd name="T8" fmla="*/ 39 w 66"/>
                <a:gd name="T9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9" y="63"/>
                  </a:moveTo>
                  <a:cubicBezTo>
                    <a:pt x="56" y="59"/>
                    <a:pt x="66" y="43"/>
                    <a:pt x="63" y="27"/>
                  </a:cubicBezTo>
                  <a:cubicBezTo>
                    <a:pt x="59" y="11"/>
                    <a:pt x="43" y="0"/>
                    <a:pt x="27" y="4"/>
                  </a:cubicBezTo>
                  <a:cubicBezTo>
                    <a:pt x="10" y="7"/>
                    <a:pt x="0" y="23"/>
                    <a:pt x="3" y="40"/>
                  </a:cubicBezTo>
                  <a:cubicBezTo>
                    <a:pt x="7" y="56"/>
                    <a:pt x="23" y="66"/>
                    <a:pt x="3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7A8A0132-EA09-44CD-A4E1-B66F5A7B5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225" y="1646238"/>
              <a:ext cx="666750" cy="538163"/>
            </a:xfrm>
            <a:custGeom>
              <a:avLst/>
              <a:gdLst>
                <a:gd name="T0" fmla="*/ 342 w 441"/>
                <a:gd name="T1" fmla="*/ 5 h 355"/>
                <a:gd name="T2" fmla="*/ 40 w 441"/>
                <a:gd name="T3" fmla="*/ 69 h 355"/>
                <a:gd name="T4" fmla="*/ 6 w 441"/>
                <a:gd name="T5" fmla="*/ 122 h 355"/>
                <a:gd name="T6" fmla="*/ 47 w 441"/>
                <a:gd name="T7" fmla="*/ 316 h 355"/>
                <a:gd name="T8" fmla="*/ 99 w 441"/>
                <a:gd name="T9" fmla="*/ 350 h 355"/>
                <a:gd name="T10" fmla="*/ 401 w 441"/>
                <a:gd name="T11" fmla="*/ 286 h 355"/>
                <a:gd name="T12" fmla="*/ 435 w 441"/>
                <a:gd name="T13" fmla="*/ 234 h 355"/>
                <a:gd name="T14" fmla="*/ 394 w 441"/>
                <a:gd name="T15" fmla="*/ 39 h 355"/>
                <a:gd name="T16" fmla="*/ 342 w 441"/>
                <a:gd name="T17" fmla="*/ 5 h 355"/>
                <a:gd name="T18" fmla="*/ 414 w 441"/>
                <a:gd name="T19" fmla="*/ 238 h 355"/>
                <a:gd name="T20" fmla="*/ 397 w 441"/>
                <a:gd name="T21" fmla="*/ 264 h 355"/>
                <a:gd name="T22" fmla="*/ 95 w 441"/>
                <a:gd name="T23" fmla="*/ 329 h 355"/>
                <a:gd name="T24" fmla="*/ 68 w 441"/>
                <a:gd name="T25" fmla="*/ 312 h 355"/>
                <a:gd name="T26" fmla="*/ 27 w 441"/>
                <a:gd name="T27" fmla="*/ 117 h 355"/>
                <a:gd name="T28" fmla="*/ 44 w 441"/>
                <a:gd name="T29" fmla="*/ 91 h 355"/>
                <a:gd name="T30" fmla="*/ 346 w 441"/>
                <a:gd name="T31" fmla="*/ 27 h 355"/>
                <a:gd name="T32" fmla="*/ 373 w 441"/>
                <a:gd name="T33" fmla="*/ 44 h 355"/>
                <a:gd name="T34" fmla="*/ 414 w 441"/>
                <a:gd name="T35" fmla="*/ 23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1" h="355">
                  <a:moveTo>
                    <a:pt x="342" y="5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16" y="75"/>
                    <a:pt x="0" y="98"/>
                    <a:pt x="6" y="122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52" y="340"/>
                    <a:pt x="75" y="355"/>
                    <a:pt x="99" y="350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25" y="281"/>
                    <a:pt x="441" y="258"/>
                    <a:pt x="435" y="234"/>
                  </a:cubicBezTo>
                  <a:cubicBezTo>
                    <a:pt x="394" y="39"/>
                    <a:pt x="394" y="39"/>
                    <a:pt x="394" y="39"/>
                  </a:cubicBezTo>
                  <a:cubicBezTo>
                    <a:pt x="389" y="16"/>
                    <a:pt x="366" y="0"/>
                    <a:pt x="342" y="5"/>
                  </a:cubicBezTo>
                  <a:close/>
                  <a:moveTo>
                    <a:pt x="414" y="238"/>
                  </a:moveTo>
                  <a:cubicBezTo>
                    <a:pt x="416" y="250"/>
                    <a:pt x="409" y="262"/>
                    <a:pt x="397" y="26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83" y="331"/>
                    <a:pt x="71" y="323"/>
                    <a:pt x="68" y="312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5" y="105"/>
                    <a:pt x="32" y="94"/>
                    <a:pt x="44" y="91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58" y="24"/>
                    <a:pt x="370" y="32"/>
                    <a:pt x="373" y="44"/>
                  </a:cubicBezTo>
                  <a:lnTo>
                    <a:pt x="414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EBACD2EB-3B91-40CA-BBBD-FF5EED8A9C8B}"/>
                </a:ext>
              </a:extLst>
            </p:cNvPr>
            <p:cNvSpPr/>
            <p:nvPr/>
          </p:nvSpPr>
          <p:spPr bwMode="auto">
            <a:xfrm>
              <a:off x="2582863" y="1816100"/>
              <a:ext cx="465138" cy="309563"/>
            </a:xfrm>
            <a:custGeom>
              <a:avLst/>
              <a:gdLst>
                <a:gd name="T0" fmla="*/ 150 w 293"/>
                <a:gd name="T1" fmla="*/ 73 h 195"/>
                <a:gd name="T2" fmla="*/ 114 w 293"/>
                <a:gd name="T3" fmla="*/ 51 h 195"/>
                <a:gd name="T4" fmla="*/ 79 w 293"/>
                <a:gd name="T5" fmla="*/ 133 h 195"/>
                <a:gd name="T6" fmla="*/ 27 w 293"/>
                <a:gd name="T7" fmla="*/ 110 h 195"/>
                <a:gd name="T8" fmla="*/ 0 w 293"/>
                <a:gd name="T9" fmla="*/ 195 h 195"/>
                <a:gd name="T10" fmla="*/ 293 w 293"/>
                <a:gd name="T11" fmla="*/ 133 h 195"/>
                <a:gd name="T12" fmla="*/ 274 w 293"/>
                <a:gd name="T13" fmla="*/ 43 h 195"/>
                <a:gd name="T14" fmla="*/ 197 w 293"/>
                <a:gd name="T15" fmla="*/ 0 h 195"/>
                <a:gd name="T16" fmla="*/ 150 w 293"/>
                <a:gd name="T17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95">
                  <a:moveTo>
                    <a:pt x="150" y="73"/>
                  </a:moveTo>
                  <a:lnTo>
                    <a:pt x="114" y="51"/>
                  </a:lnTo>
                  <a:lnTo>
                    <a:pt x="79" y="133"/>
                  </a:lnTo>
                  <a:lnTo>
                    <a:pt x="27" y="110"/>
                  </a:lnTo>
                  <a:lnTo>
                    <a:pt x="0" y="195"/>
                  </a:lnTo>
                  <a:lnTo>
                    <a:pt x="293" y="133"/>
                  </a:lnTo>
                  <a:lnTo>
                    <a:pt x="274" y="43"/>
                  </a:lnTo>
                  <a:lnTo>
                    <a:pt x="197" y="0"/>
                  </a:lnTo>
                  <a:lnTo>
                    <a:pt x="15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Freeform 11">
            <a:extLst>
              <a:ext uri="{FF2B5EF4-FFF2-40B4-BE49-F238E27FC236}">
                <a16:creationId xmlns:a16="http://schemas.microsoft.com/office/drawing/2014/main" id="{D44BE092-2FAA-4C22-AB22-A7D12AAC6F29}"/>
              </a:ext>
            </a:extLst>
          </p:cNvPr>
          <p:cNvSpPr/>
          <p:nvPr/>
        </p:nvSpPr>
        <p:spPr bwMode="auto">
          <a:xfrm>
            <a:off x="5171505" y="1875824"/>
            <a:ext cx="1812266" cy="1553373"/>
          </a:xfrm>
          <a:custGeom>
            <a:avLst/>
            <a:gdLst>
              <a:gd name="T0" fmla="*/ 247 w 987"/>
              <a:gd name="T1" fmla="*/ 846 h 846"/>
              <a:gd name="T2" fmla="*/ 0 w 987"/>
              <a:gd name="T3" fmla="*/ 423 h 846"/>
              <a:gd name="T4" fmla="*/ 247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7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7" y="846"/>
                </a:moveTo>
                <a:lnTo>
                  <a:pt x="0" y="423"/>
                </a:lnTo>
                <a:lnTo>
                  <a:pt x="247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7" y="846"/>
                </a:ln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2EAA99-BD31-4E3B-B1F7-60AF945B43D1}"/>
              </a:ext>
            </a:extLst>
          </p:cNvPr>
          <p:cNvGrpSpPr/>
          <p:nvPr/>
        </p:nvGrpSpPr>
        <p:grpSpPr>
          <a:xfrm>
            <a:off x="5820395" y="2204879"/>
            <a:ext cx="551210" cy="875065"/>
            <a:chOff x="5006376" y="2920505"/>
            <a:chExt cx="507613" cy="805854"/>
          </a:xfrm>
          <a:solidFill>
            <a:schemeClr val="bg1"/>
          </a:solidFill>
        </p:grpSpPr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975E567A-1B5B-4CE8-9AC6-00AB5A9A953E}"/>
                </a:ext>
              </a:extLst>
            </p:cNvPr>
            <p:cNvSpPr/>
            <p:nvPr/>
          </p:nvSpPr>
          <p:spPr bwMode="auto">
            <a:xfrm>
              <a:off x="5235575" y="3157538"/>
              <a:ext cx="134938" cy="247650"/>
            </a:xfrm>
            <a:custGeom>
              <a:avLst/>
              <a:gdLst>
                <a:gd name="T0" fmla="*/ 80 w 90"/>
                <a:gd name="T1" fmla="*/ 129 h 164"/>
                <a:gd name="T2" fmla="*/ 80 w 90"/>
                <a:gd name="T3" fmla="*/ 129 h 164"/>
                <a:gd name="T4" fmla="*/ 80 w 90"/>
                <a:gd name="T5" fmla="*/ 129 h 164"/>
                <a:gd name="T6" fmla="*/ 36 w 90"/>
                <a:gd name="T7" fmla="*/ 98 h 164"/>
                <a:gd name="T8" fmla="*/ 36 w 90"/>
                <a:gd name="T9" fmla="*/ 18 h 164"/>
                <a:gd name="T10" fmla="*/ 18 w 90"/>
                <a:gd name="T11" fmla="*/ 0 h 164"/>
                <a:gd name="T12" fmla="*/ 0 w 90"/>
                <a:gd name="T13" fmla="*/ 18 h 164"/>
                <a:gd name="T14" fmla="*/ 0 w 90"/>
                <a:gd name="T15" fmla="*/ 117 h 164"/>
                <a:gd name="T16" fmla="*/ 36 w 90"/>
                <a:gd name="T17" fmla="*/ 142 h 164"/>
                <a:gd name="T18" fmla="*/ 58 w 90"/>
                <a:gd name="T19" fmla="*/ 158 h 164"/>
                <a:gd name="T20" fmla="*/ 60 w 90"/>
                <a:gd name="T21" fmla="*/ 159 h 164"/>
                <a:gd name="T22" fmla="*/ 84 w 90"/>
                <a:gd name="T23" fmla="*/ 154 h 164"/>
                <a:gd name="T24" fmla="*/ 80 w 90"/>
                <a:gd name="T25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4">
                  <a:moveTo>
                    <a:pt x="80" y="129"/>
                  </a:move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8"/>
                    <a:pt x="60" y="159"/>
                  </a:cubicBezTo>
                  <a:cubicBezTo>
                    <a:pt x="68" y="164"/>
                    <a:pt x="79" y="162"/>
                    <a:pt x="84" y="154"/>
                  </a:cubicBezTo>
                  <a:cubicBezTo>
                    <a:pt x="90" y="146"/>
                    <a:pt x="88" y="135"/>
                    <a:pt x="8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B16C30E6-0D5E-49A4-97E1-2AD36C6D3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376" y="2920505"/>
              <a:ext cx="507613" cy="805854"/>
            </a:xfrm>
            <a:custGeom>
              <a:avLst/>
              <a:gdLst>
                <a:gd name="T0" fmla="*/ 354 w 354"/>
                <a:gd name="T1" fmla="*/ 279 h 561"/>
                <a:gd name="T2" fmla="*/ 281 w 354"/>
                <a:gd name="T3" fmla="*/ 136 h 561"/>
                <a:gd name="T4" fmla="*/ 281 w 354"/>
                <a:gd name="T5" fmla="*/ 44 h 561"/>
                <a:gd name="T6" fmla="*/ 237 w 354"/>
                <a:gd name="T7" fmla="*/ 0 h 561"/>
                <a:gd name="T8" fmla="*/ 117 w 354"/>
                <a:gd name="T9" fmla="*/ 0 h 561"/>
                <a:gd name="T10" fmla="*/ 73 w 354"/>
                <a:gd name="T11" fmla="*/ 44 h 561"/>
                <a:gd name="T12" fmla="*/ 73 w 354"/>
                <a:gd name="T13" fmla="*/ 136 h 561"/>
                <a:gd name="T14" fmla="*/ 0 w 354"/>
                <a:gd name="T15" fmla="*/ 279 h 561"/>
                <a:gd name="T16" fmla="*/ 73 w 354"/>
                <a:gd name="T17" fmla="*/ 423 h 561"/>
                <a:gd name="T18" fmla="*/ 73 w 354"/>
                <a:gd name="T19" fmla="*/ 517 h 561"/>
                <a:gd name="T20" fmla="*/ 117 w 354"/>
                <a:gd name="T21" fmla="*/ 561 h 561"/>
                <a:gd name="T22" fmla="*/ 237 w 354"/>
                <a:gd name="T23" fmla="*/ 561 h 561"/>
                <a:gd name="T24" fmla="*/ 281 w 354"/>
                <a:gd name="T25" fmla="*/ 517 h 561"/>
                <a:gd name="T26" fmla="*/ 281 w 354"/>
                <a:gd name="T27" fmla="*/ 423 h 561"/>
                <a:gd name="T28" fmla="*/ 354 w 354"/>
                <a:gd name="T29" fmla="*/ 279 h 561"/>
                <a:gd name="T30" fmla="*/ 37 w 354"/>
                <a:gd name="T31" fmla="*/ 279 h 561"/>
                <a:gd name="T32" fmla="*/ 177 w 354"/>
                <a:gd name="T33" fmla="*/ 139 h 561"/>
                <a:gd name="T34" fmla="*/ 317 w 354"/>
                <a:gd name="T35" fmla="*/ 279 h 561"/>
                <a:gd name="T36" fmla="*/ 177 w 354"/>
                <a:gd name="T37" fmla="*/ 419 h 561"/>
                <a:gd name="T38" fmla="*/ 37 w 354"/>
                <a:gd name="T39" fmla="*/ 27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4" h="561">
                  <a:moveTo>
                    <a:pt x="354" y="279"/>
                  </a:moveTo>
                  <a:cubicBezTo>
                    <a:pt x="354" y="220"/>
                    <a:pt x="325" y="168"/>
                    <a:pt x="281" y="136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20"/>
                    <a:pt x="261" y="0"/>
                    <a:pt x="23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92" y="0"/>
                    <a:pt x="73" y="20"/>
                    <a:pt x="73" y="44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28" y="168"/>
                    <a:pt x="0" y="220"/>
                    <a:pt x="0" y="279"/>
                  </a:cubicBezTo>
                  <a:cubicBezTo>
                    <a:pt x="0" y="338"/>
                    <a:pt x="28" y="391"/>
                    <a:pt x="73" y="423"/>
                  </a:cubicBezTo>
                  <a:cubicBezTo>
                    <a:pt x="73" y="517"/>
                    <a:pt x="73" y="517"/>
                    <a:pt x="73" y="517"/>
                  </a:cubicBezTo>
                  <a:cubicBezTo>
                    <a:pt x="73" y="542"/>
                    <a:pt x="92" y="561"/>
                    <a:pt x="117" y="561"/>
                  </a:cubicBezTo>
                  <a:cubicBezTo>
                    <a:pt x="237" y="561"/>
                    <a:pt x="237" y="561"/>
                    <a:pt x="237" y="561"/>
                  </a:cubicBezTo>
                  <a:cubicBezTo>
                    <a:pt x="261" y="561"/>
                    <a:pt x="281" y="542"/>
                    <a:pt x="281" y="517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325" y="391"/>
                    <a:pt x="354" y="338"/>
                    <a:pt x="354" y="279"/>
                  </a:cubicBezTo>
                  <a:close/>
                  <a:moveTo>
                    <a:pt x="37" y="279"/>
                  </a:moveTo>
                  <a:cubicBezTo>
                    <a:pt x="37" y="202"/>
                    <a:pt x="99" y="139"/>
                    <a:pt x="177" y="139"/>
                  </a:cubicBezTo>
                  <a:cubicBezTo>
                    <a:pt x="254" y="139"/>
                    <a:pt x="317" y="202"/>
                    <a:pt x="317" y="279"/>
                  </a:cubicBezTo>
                  <a:cubicBezTo>
                    <a:pt x="317" y="357"/>
                    <a:pt x="254" y="419"/>
                    <a:pt x="177" y="419"/>
                  </a:cubicBezTo>
                  <a:cubicBezTo>
                    <a:pt x="99" y="419"/>
                    <a:pt x="37" y="357"/>
                    <a:pt x="3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D2FD0C7-80C9-4344-ABBD-57CF61752691}"/>
              </a:ext>
            </a:extLst>
          </p:cNvPr>
          <p:cNvSpPr/>
          <p:nvPr/>
        </p:nvSpPr>
        <p:spPr>
          <a:xfrm>
            <a:off x="2303677" y="4657778"/>
            <a:ext cx="7440275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4D5864-D2CE-4458-ABED-B1550C26541B}"/>
              </a:ext>
            </a:extLst>
          </p:cNvPr>
          <p:cNvSpPr/>
          <p:nvPr/>
        </p:nvSpPr>
        <p:spPr>
          <a:xfrm>
            <a:off x="2242520" y="3557223"/>
            <a:ext cx="1861896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输入您的标题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879CEA-A510-4E0B-9588-EF554E86D620}"/>
              </a:ext>
            </a:extLst>
          </p:cNvPr>
          <p:cNvSpPr/>
          <p:nvPr/>
        </p:nvSpPr>
        <p:spPr>
          <a:xfrm>
            <a:off x="5165052" y="3557223"/>
            <a:ext cx="1861896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输入您的标题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863D60-754B-439E-BAE6-9DE5E1246A3D}"/>
              </a:ext>
            </a:extLst>
          </p:cNvPr>
          <p:cNvSpPr/>
          <p:nvPr/>
        </p:nvSpPr>
        <p:spPr>
          <a:xfrm>
            <a:off x="8087584" y="3557223"/>
            <a:ext cx="1861896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输入您的标题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81EBDF-738A-43C1-91E4-147A9B619BAD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8426947-ADCB-46DD-B0B1-328D5C6FF88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FE73F82-5220-4B80-AB99-7F302590C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78C18F24-DDEE-44DB-A311-3D8AB62B1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741A0C-4E7E-4C11-ABB5-DC1C639444DE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D25EB765-53B1-4032-A86B-1197CC494902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19">
                <a:extLst>
                  <a:ext uri="{FF2B5EF4-FFF2-40B4-BE49-F238E27FC236}">
                    <a16:creationId xmlns:a16="http://schemas.microsoft.com/office/drawing/2014/main" id="{03386ADD-0FB6-4128-A5F5-BB671109EFEC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cs typeface="+mn-ea"/>
                    <a:sym typeface="+mn-lt"/>
                  </a:rPr>
                  <a:t>工作完成情况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352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1946</Words>
  <Application>Microsoft Office PowerPoint</Application>
  <PresentationFormat>宽屏</PresentationFormat>
  <Paragraphs>181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Lato Light</vt:lpstr>
      <vt:lpstr>等线</vt:lpstr>
      <vt:lpstr>Microsoft YaHei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Administrator</dc:creator>
  <cp:lastModifiedBy>Administrator</cp:lastModifiedBy>
  <cp:revision>16</cp:revision>
  <dcterms:created xsi:type="dcterms:W3CDTF">2019-02-15T09:03:40Z</dcterms:created>
  <dcterms:modified xsi:type="dcterms:W3CDTF">2019-02-21T10:05:44Z</dcterms:modified>
</cp:coreProperties>
</file>