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256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34EF0-30B5-6A2D-77BA-DC1912F3C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9BEAD-C238-37BD-A8C7-E38CD394F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99EF-BFF3-AEC5-6C1B-AB4E52FC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866E-F2F4-488D-9F1F-424D29088F0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79211-A99E-9CAE-472F-3C151618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DA6D-5C40-D6BB-B3D9-87D6CC35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7C48-6D4D-457E-A732-097EAD369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18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34FD-4351-E697-B95E-7E256BD5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4FDEF-837B-E0B8-6629-3F96F01C0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121EA-6DD4-E10D-01ED-2AA2A51E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866E-F2F4-488D-9F1F-424D29088F0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B9FFF-0E4A-AAEE-0D75-3C125D7A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786CB-732D-CD4C-59B2-F9349C7F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7C48-6D4D-457E-A732-097EAD369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79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90C27-5169-0234-1BB9-128E56DE1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CE14E-FA25-D614-BD3E-8C5B5EA3F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42169-8914-4F35-FE35-46518DD72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866E-F2F4-488D-9F1F-424D29088F0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40453-5F17-5547-E6B9-598AAC606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53A57-C3B5-8F7F-1745-A0E61B2D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7C48-6D4D-457E-A732-097EAD369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19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E0CB-1DAB-E9F3-58DC-0C579C2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E5CE2-90AF-16C2-3ACA-AD1C3A60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0219E-616A-3E3C-3B3F-571BA3357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866E-F2F4-488D-9F1F-424D29088F0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1A6A3-B694-3331-6661-E56ED2EC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0261B-E45B-A3EB-6F79-15C8F6847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7C48-6D4D-457E-A732-097EAD369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22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4FB3-E2A4-57F2-854C-E8B890D10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7CE9-C4EB-C9F4-D4C5-19603D391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17144-1F6D-B7C4-61B0-B96B8A10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866E-F2F4-488D-9F1F-424D29088F0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636D7-9B0D-C4F6-A4A9-4C658BD77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048F8-20E2-37D6-BA61-BEC102BC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7C48-6D4D-457E-A732-097EAD369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68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FA7B1-16F9-579B-3F20-7DEB1AF6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8817-7917-0E2C-3557-93D5E4A30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8E854-D23B-1187-3B38-012FA5F2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1593F-EE3B-88C7-82AE-267F4260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866E-F2F4-488D-9F1F-424D29088F0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D9242-2849-1290-A09D-70F4C064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A927E-F2CB-14C3-A56A-5672E27C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7C48-6D4D-457E-A732-097EAD369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38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A622-E411-1A74-D9E2-B5B8E0FCD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FECF3-5C9B-A367-BDD2-56FE5120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F4A47-D5CA-38B9-B271-632325AEA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16BB1-F06D-0623-6F88-020DFE03AA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1544A-1D2A-1D7C-7573-45A6F8BE2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4C072-D53E-0F37-B855-7C92251F7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866E-F2F4-488D-9F1F-424D29088F0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70D11-F8A4-CCD7-E133-A4DDB858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0EA45-EDB4-5B11-5963-94E1AEB8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7C48-6D4D-457E-A732-097EAD369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49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67BF-420D-63A4-CFC3-45EFD692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D249C-8734-C8BC-FD76-3A1E513A4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866E-F2F4-488D-9F1F-424D29088F0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36812-F6FD-6387-ECEA-54ED7BE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A893E-6085-2457-BF79-01C4BD02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7C48-6D4D-457E-A732-097EAD369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3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F72B8A-2FF9-40AC-FE28-68A21427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866E-F2F4-488D-9F1F-424D29088F0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88543-D2D2-6C81-F6B1-E9087211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4207C-DF8F-2C7A-BEC9-A0F2DBA8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7C48-6D4D-457E-A732-097EAD369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28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7A62-995A-162C-FC8A-75A43116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E6C4B-696F-4663-4AE8-A1609C51A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5B441-3A14-F8A8-3941-73FC27192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07AE5-17BF-ED7C-7967-7A30B264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866E-F2F4-488D-9F1F-424D29088F0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B15B8-75B0-1837-DEA2-2C5B3865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6D786-5B4C-304E-532A-A21F482D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7C48-6D4D-457E-A732-097EAD369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3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8F79-3CC8-FF86-5079-10A97F90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AAC342-E1C3-8B36-DF2D-58487CC55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C45C8-EEF1-1A4D-E6FF-571700A8F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49724-EF20-045D-F567-EB3EE2D7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B866E-F2F4-488D-9F1F-424D29088F0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BBEF7-B663-8FFA-DAB8-62DABFB9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B3C84-33DE-A15E-2419-546C36AE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F7C48-6D4D-457E-A732-097EAD369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9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FA86A-D2E3-9853-35A9-BA6C7871D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9413F-09B0-0F9B-D01E-4E70636C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493A7-E118-8264-9AD1-A6215D2D5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B866E-F2F4-488D-9F1F-424D29088F0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4935A-D46C-5B88-39B7-5CE985DA96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497B4-5CF7-D933-62B0-43A641CCE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F7C48-6D4D-457E-A732-097EAD369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52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540" y="467531"/>
            <a:ext cx="5803660" cy="17711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467" marR="3387">
              <a:lnSpc>
                <a:spcPts val="4627"/>
              </a:lnSpc>
              <a:tabLst>
                <a:tab pos="1104955" algn="l"/>
                <a:tab pos="3115466" algn="l"/>
                <a:tab pos="3872424" algn="l"/>
                <a:tab pos="4000277" algn="l"/>
                <a:tab pos="5857110" algn="l"/>
              </a:tabLst>
            </a:pPr>
            <a:r>
              <a:rPr lang="en-US" sz="3600" b="1" spc="-17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 mentor Front-End Development Internship </a:t>
            </a:r>
            <a:r>
              <a:rPr sz="3600" b="1" spc="-7" dirty="0">
                <a:solidFill>
                  <a:srgbClr val="FF0000"/>
                </a:solidFill>
              </a:rPr>
              <a:t>:</a:t>
            </a:r>
            <a:br>
              <a:rPr lang="en-US" sz="4000" b="1" spc="-7" dirty="0"/>
            </a:br>
            <a:endParaRPr sz="4000" b="1" spc="-7" dirty="0"/>
          </a:p>
        </p:txBody>
      </p:sp>
      <p:sp>
        <p:nvSpPr>
          <p:cNvPr id="4" name="object 4"/>
          <p:cNvSpPr txBox="1"/>
          <p:nvPr/>
        </p:nvSpPr>
        <p:spPr>
          <a:xfrm>
            <a:off x="743947" y="2369961"/>
            <a:ext cx="5184713" cy="1655154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lang="en-US" sz="1500" b="0" i="0" u="none" strike="noStrike" kern="0" cap="none" spc="-33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presentation</a:t>
            </a:r>
            <a:r>
              <a:rPr kumimoji="0" lang="en-US" sz="1500" b="0" i="0" u="none" strike="noStrike" kern="0" cap="none" spc="-33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showcases</a:t>
            </a:r>
            <a:r>
              <a:rPr kumimoji="0" lang="en-US" sz="1500" b="0" i="0" u="none" strike="noStrike" kern="0" cap="none" spc="-33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web</a:t>
            </a:r>
            <a:r>
              <a:rPr kumimoji="0" lang="en-US" sz="1500" b="0" i="0" u="none" strike="noStrike" kern="0" cap="none" spc="-33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development</a:t>
            </a:r>
            <a:r>
              <a:rPr kumimoji="0" lang="en-US" sz="1500" b="0" i="0" u="none" strike="noStrike" kern="0" cap="none" spc="-33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project:</a:t>
            </a:r>
            <a:r>
              <a:rPr kumimoji="0" lang="en-US" sz="1500" b="0" i="0" u="none" strike="noStrike" kern="0" cap="none" spc="-3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600" b="1" i="0" u="none" strike="noStrike" kern="0" cap="none" spc="-3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My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Blog Website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lang="en-US" sz="1500" b="0" i="0" u="none" strike="noStrike" kern="0" cap="none" spc="-23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project</a:t>
            </a:r>
            <a:r>
              <a:rPr kumimoji="0" lang="en-US" sz="1500" b="0" i="0" u="none" strike="noStrike" kern="0" cap="none" spc="-2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utilize</a:t>
            </a:r>
            <a:r>
              <a:rPr kumimoji="0" lang="en-US" sz="1500" b="0" i="0" u="none" strike="noStrike" kern="0" cap="none" spc="-2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HTML,</a:t>
            </a:r>
            <a:r>
              <a:rPr kumimoji="0" lang="en-US" sz="1500" b="1" i="0" u="none" strike="noStrike" kern="0" cap="none" spc="-23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1" i="0" u="none" strike="noStrike" kern="0" cap="none" spc="-13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CSS,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lang="en-US" sz="1500" b="1" i="0" u="none" strike="noStrike" kern="0" cap="none" spc="-2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JavaScript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0" lang="en-US" sz="1500" b="0" i="0" u="none" strike="noStrike" kern="0" cap="none" spc="-1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demonstrating</a:t>
            </a:r>
            <a:r>
              <a:rPr kumimoji="0" lang="en-US" sz="1500" b="0" i="0" u="none" strike="noStrike" kern="0" cap="none" spc="-1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my</a:t>
            </a:r>
            <a:r>
              <a:rPr kumimoji="0" lang="en-US" sz="1500" b="0" i="0" u="none" strike="noStrike" kern="0" cap="none" spc="-1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coding</a:t>
            </a:r>
            <a:r>
              <a:rPr kumimoji="0" lang="en-US" sz="1500" b="0" i="0" u="none" strike="noStrike" kern="0" cap="none" spc="-2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skills</a:t>
            </a:r>
            <a:r>
              <a:rPr kumimoji="0" lang="en-US" sz="1500" b="0" i="0" u="none" strike="noStrike" kern="0" cap="none" spc="-1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lang="en-US" sz="1500" b="0" i="0" u="none" strike="noStrike" kern="0" cap="none" spc="-1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project</a:t>
            </a:r>
            <a:r>
              <a:rPr kumimoji="0" lang="en-US" sz="1500" b="0" i="0" u="none" strike="noStrike" kern="0" cap="none" spc="-1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-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development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experience.</a:t>
            </a:r>
            <a:r>
              <a:rPr kumimoji="0" lang="en-US" sz="1500" b="0" i="0" u="none" strike="noStrike" kern="0" cap="none" spc="-3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lang="en-US" sz="1500" b="0" i="0" u="none" strike="noStrike" kern="0" cap="none" spc="-3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project</a:t>
            </a:r>
            <a:r>
              <a:rPr kumimoji="0" lang="en-US" sz="1500" b="0" i="0" u="none" strike="noStrike" kern="0" cap="none" spc="-2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highlight</a:t>
            </a:r>
            <a:r>
              <a:rPr kumimoji="0" lang="en-US" sz="1500" b="0" i="0" u="none" strike="noStrike" kern="0" cap="none" spc="-3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my</a:t>
            </a:r>
            <a:r>
              <a:rPr kumimoji="0" lang="en-US" sz="1500" b="0" i="0" u="none" strike="noStrike" kern="0" cap="none" spc="-2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ability</a:t>
            </a:r>
            <a:r>
              <a:rPr kumimoji="0" lang="en-US" sz="1500" b="0" i="0" u="none" strike="noStrike" kern="0" cap="none" spc="-3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US" sz="1500" b="0" i="0" u="none" strike="noStrike" kern="0" cap="none" spc="-3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create</a:t>
            </a:r>
            <a:r>
              <a:rPr kumimoji="0" lang="en-US" sz="1500" b="0" i="0" u="none" strike="noStrike" kern="0" cap="none" spc="-2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interactive</a:t>
            </a:r>
            <a:r>
              <a:rPr kumimoji="0" lang="en-US" sz="1500" b="0" i="0" u="none" strike="noStrike" kern="0" cap="none" spc="-3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lang="en-US" sz="1500" b="0" i="0" u="none" strike="noStrike" kern="0" cap="none" spc="-2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-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engaging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web</a:t>
            </a:r>
            <a:r>
              <a:rPr kumimoji="0" lang="en-US" sz="1500" b="0" i="0" u="none" strike="noStrike" kern="0" cap="none" spc="-33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applications,</a:t>
            </a:r>
            <a:r>
              <a:rPr kumimoji="0" lang="en-US" sz="1500" b="0" i="0" u="none" strike="noStrike" kern="0" cap="none" spc="-2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showcasing</a:t>
            </a:r>
            <a:r>
              <a:rPr kumimoji="0" lang="en-US" sz="1500" b="0" i="0" u="none" strike="noStrike" kern="0" cap="none" spc="-23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my</a:t>
            </a:r>
            <a:r>
              <a:rPr kumimoji="0" lang="en-US" sz="1500" b="0" i="0" u="none" strike="noStrike" kern="0" cap="none" spc="-2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passion</a:t>
            </a:r>
            <a:r>
              <a:rPr kumimoji="0" lang="en-US" sz="1500" b="0" i="0" u="none" strike="noStrike" kern="0" cap="none" spc="-2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</a:t>
            </a:r>
            <a:r>
              <a:rPr kumimoji="0" lang="en-US" sz="1500" b="0" i="0" u="none" strike="noStrike" kern="0" cap="none" spc="-23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web</a:t>
            </a:r>
            <a:r>
              <a:rPr kumimoji="0" lang="en-US" sz="1500" b="0" i="0" u="none" strike="noStrike" kern="0" cap="none" spc="-2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development</a:t>
            </a:r>
            <a:r>
              <a:rPr kumimoji="0" lang="en-US" sz="1500" b="0" i="0" u="none" strike="noStrike" kern="0" cap="none" spc="-2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0" lang="en-US" sz="1500" b="0" i="0" u="none" strike="noStrike" kern="0" cap="none" spc="-23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-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commitment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US" sz="1500" b="0" i="0" u="none" strike="noStrike" kern="0" cap="none" spc="-13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building</a:t>
            </a:r>
            <a:r>
              <a:rPr kumimoji="0" lang="en-US" sz="1500" b="0" i="0" u="none" strike="noStrike" kern="0" cap="none" spc="-13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-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high-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quality,</a:t>
            </a:r>
            <a:r>
              <a:rPr kumimoji="0" lang="en-US" sz="1500" b="0" i="0" u="none" strike="noStrike" kern="0" cap="none" spc="-13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user-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friendly</a:t>
            </a:r>
            <a:r>
              <a:rPr kumimoji="0" lang="en-US" sz="1500" b="0" i="0" u="none" strike="noStrike" kern="0" cap="none" spc="-1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1500" b="0" i="0" u="none" strike="noStrike" kern="0" cap="none" spc="-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website.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8323" y="5467054"/>
            <a:ext cx="309033" cy="309033"/>
            <a:chOff x="987484" y="8200580"/>
            <a:chExt cx="463550" cy="463550"/>
          </a:xfrm>
        </p:grpSpPr>
        <p:sp>
          <p:nvSpPr>
            <p:cNvPr id="6" name="object 6"/>
            <p:cNvSpPr/>
            <p:nvPr/>
          </p:nvSpPr>
          <p:spPr>
            <a:xfrm>
              <a:off x="992237" y="8205343"/>
              <a:ext cx="454025" cy="454025"/>
            </a:xfrm>
            <a:custGeom>
              <a:avLst/>
              <a:gdLst/>
              <a:ahLst/>
              <a:cxnLst/>
              <a:rect l="l" t="t" r="r" b="b"/>
              <a:pathLst>
                <a:path w="454025" h="454025">
                  <a:moveTo>
                    <a:pt x="226790" y="0"/>
                  </a:moveTo>
                  <a:lnTo>
                    <a:pt x="181083" y="4607"/>
                  </a:lnTo>
                  <a:lnTo>
                    <a:pt x="138512" y="17822"/>
                  </a:lnTo>
                  <a:lnTo>
                    <a:pt x="99989" y="38731"/>
                  </a:lnTo>
                  <a:lnTo>
                    <a:pt x="66424" y="66424"/>
                  </a:lnTo>
                  <a:lnTo>
                    <a:pt x="38731" y="99987"/>
                  </a:lnTo>
                  <a:lnTo>
                    <a:pt x="17822" y="138510"/>
                  </a:lnTo>
                  <a:lnTo>
                    <a:pt x="4607" y="181079"/>
                  </a:lnTo>
                  <a:lnTo>
                    <a:pt x="0" y="226783"/>
                  </a:lnTo>
                  <a:lnTo>
                    <a:pt x="4607" y="272496"/>
                  </a:lnTo>
                  <a:lnTo>
                    <a:pt x="17822" y="315080"/>
                  </a:lnTo>
                  <a:lnTo>
                    <a:pt x="38731" y="353621"/>
                  </a:lnTo>
                  <a:lnTo>
                    <a:pt x="66424" y="387205"/>
                  </a:lnTo>
                  <a:lnTo>
                    <a:pt x="99989" y="414917"/>
                  </a:lnTo>
                  <a:lnTo>
                    <a:pt x="138512" y="435843"/>
                  </a:lnTo>
                  <a:lnTo>
                    <a:pt x="181083" y="449070"/>
                  </a:lnTo>
                  <a:lnTo>
                    <a:pt x="226790" y="453682"/>
                  </a:lnTo>
                  <a:lnTo>
                    <a:pt x="272500" y="449070"/>
                  </a:lnTo>
                  <a:lnTo>
                    <a:pt x="315082" y="435843"/>
                  </a:lnTo>
                  <a:lnTo>
                    <a:pt x="353621" y="414917"/>
                  </a:lnTo>
                  <a:lnTo>
                    <a:pt x="387203" y="387205"/>
                  </a:lnTo>
                  <a:lnTo>
                    <a:pt x="414913" y="353621"/>
                  </a:lnTo>
                  <a:lnTo>
                    <a:pt x="435838" y="315080"/>
                  </a:lnTo>
                  <a:lnTo>
                    <a:pt x="449064" y="272496"/>
                  </a:lnTo>
                  <a:lnTo>
                    <a:pt x="453675" y="226783"/>
                  </a:lnTo>
                  <a:lnTo>
                    <a:pt x="449064" y="181079"/>
                  </a:lnTo>
                  <a:lnTo>
                    <a:pt x="435838" y="138510"/>
                  </a:lnTo>
                  <a:lnTo>
                    <a:pt x="414913" y="99987"/>
                  </a:lnTo>
                  <a:lnTo>
                    <a:pt x="387203" y="66424"/>
                  </a:lnTo>
                  <a:lnTo>
                    <a:pt x="353621" y="38731"/>
                  </a:lnTo>
                  <a:lnTo>
                    <a:pt x="315082" y="17822"/>
                  </a:lnTo>
                  <a:lnTo>
                    <a:pt x="272500" y="4607"/>
                  </a:lnTo>
                  <a:lnTo>
                    <a:pt x="226790" y="0"/>
                  </a:lnTo>
                  <a:close/>
                </a:path>
              </a:pathLst>
            </a:custGeom>
            <a:solidFill>
              <a:srgbClr val="172F18"/>
            </a:solidFill>
          </p:spPr>
          <p:txBody>
            <a:bodyPr wrap="square" lIns="0" tIns="0" rIns="0" bIns="0" rtlCol="0"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87484" y="8200580"/>
              <a:ext cx="463550" cy="463550"/>
            </a:xfrm>
            <a:custGeom>
              <a:avLst/>
              <a:gdLst/>
              <a:ahLst/>
              <a:cxnLst/>
              <a:rect l="l" t="t" r="r" b="b"/>
              <a:pathLst>
                <a:path w="463550" h="463550">
                  <a:moveTo>
                    <a:pt x="228560" y="462892"/>
                  </a:moveTo>
                  <a:lnTo>
                    <a:pt x="228875" y="463207"/>
                  </a:lnTo>
                  <a:lnTo>
                    <a:pt x="232652" y="463207"/>
                  </a:lnTo>
                  <a:lnTo>
                    <a:pt x="228560" y="462892"/>
                  </a:lnTo>
                  <a:close/>
                </a:path>
                <a:path w="463550" h="463550">
                  <a:moveTo>
                    <a:pt x="231637" y="453682"/>
                  </a:moveTo>
                  <a:lnTo>
                    <a:pt x="228875" y="453682"/>
                  </a:lnTo>
                  <a:lnTo>
                    <a:pt x="226780" y="455764"/>
                  </a:lnTo>
                  <a:lnTo>
                    <a:pt x="226780" y="461111"/>
                  </a:lnTo>
                  <a:lnTo>
                    <a:pt x="228560" y="462892"/>
                  </a:lnTo>
                  <a:lnTo>
                    <a:pt x="232652" y="463207"/>
                  </a:lnTo>
                  <a:lnTo>
                    <a:pt x="231637" y="463207"/>
                  </a:lnTo>
                  <a:lnTo>
                    <a:pt x="231637" y="453682"/>
                  </a:lnTo>
                  <a:close/>
                </a:path>
                <a:path w="463550" h="463550">
                  <a:moveTo>
                    <a:pt x="456237" y="227355"/>
                  </a:moveTo>
                  <a:lnTo>
                    <a:pt x="454618" y="228219"/>
                  </a:lnTo>
                  <a:lnTo>
                    <a:pt x="453570" y="229844"/>
                  </a:lnTo>
                  <a:lnTo>
                    <a:pt x="453570" y="231648"/>
                  </a:lnTo>
                  <a:lnTo>
                    <a:pt x="449061" y="276382"/>
                  </a:lnTo>
                  <a:lnTo>
                    <a:pt x="436130" y="318054"/>
                  </a:lnTo>
                  <a:lnTo>
                    <a:pt x="415667" y="355769"/>
                  </a:lnTo>
                  <a:lnTo>
                    <a:pt x="388562" y="388632"/>
                  </a:lnTo>
                  <a:lnTo>
                    <a:pt x="355706" y="415750"/>
                  </a:lnTo>
                  <a:lnTo>
                    <a:pt x="317990" y="436227"/>
                  </a:lnTo>
                  <a:lnTo>
                    <a:pt x="276305" y="449169"/>
                  </a:lnTo>
                  <a:lnTo>
                    <a:pt x="231637" y="453682"/>
                  </a:lnTo>
                  <a:lnTo>
                    <a:pt x="231637" y="463207"/>
                  </a:lnTo>
                  <a:lnTo>
                    <a:pt x="230629" y="463207"/>
                  </a:lnTo>
                  <a:lnTo>
                    <a:pt x="233752" y="462892"/>
                  </a:lnTo>
                  <a:lnTo>
                    <a:pt x="234524" y="462892"/>
                  </a:lnTo>
                  <a:lnTo>
                    <a:pt x="236305" y="461111"/>
                  </a:lnTo>
                  <a:lnTo>
                    <a:pt x="236305" y="455764"/>
                  </a:lnTo>
                  <a:lnTo>
                    <a:pt x="234209" y="453682"/>
                  </a:lnTo>
                  <a:lnTo>
                    <a:pt x="293495" y="453682"/>
                  </a:lnTo>
                  <a:lnTo>
                    <a:pt x="360993" y="423614"/>
                  </a:lnTo>
                  <a:lnTo>
                    <a:pt x="395302" y="395336"/>
                  </a:lnTo>
                  <a:lnTo>
                    <a:pt x="423607" y="361057"/>
                  </a:lnTo>
                  <a:lnTo>
                    <a:pt x="444978" y="321711"/>
                  </a:lnTo>
                  <a:lnTo>
                    <a:pt x="458482" y="278229"/>
                  </a:lnTo>
                  <a:lnTo>
                    <a:pt x="462757" y="235839"/>
                  </a:lnTo>
                  <a:lnTo>
                    <a:pt x="460523" y="235839"/>
                  </a:lnTo>
                  <a:lnTo>
                    <a:pt x="458428" y="231648"/>
                  </a:lnTo>
                  <a:lnTo>
                    <a:pt x="457481" y="229844"/>
                  </a:lnTo>
                  <a:lnTo>
                    <a:pt x="456237" y="227355"/>
                  </a:lnTo>
                  <a:close/>
                </a:path>
                <a:path w="463550" h="463550">
                  <a:moveTo>
                    <a:pt x="234524" y="462892"/>
                  </a:moveTo>
                  <a:lnTo>
                    <a:pt x="233752" y="462892"/>
                  </a:lnTo>
                  <a:lnTo>
                    <a:pt x="230629" y="463207"/>
                  </a:lnTo>
                  <a:lnTo>
                    <a:pt x="234209" y="463207"/>
                  </a:lnTo>
                  <a:lnTo>
                    <a:pt x="234524" y="462892"/>
                  </a:lnTo>
                  <a:close/>
                </a:path>
                <a:path w="463550" h="463550">
                  <a:moveTo>
                    <a:pt x="231542" y="0"/>
                  </a:moveTo>
                  <a:lnTo>
                    <a:pt x="184337" y="4762"/>
                  </a:lnTo>
                  <a:lnTo>
                    <a:pt x="184712" y="4762"/>
                  </a:lnTo>
                  <a:lnTo>
                    <a:pt x="141435" y="18203"/>
                  </a:lnTo>
                  <a:lnTo>
                    <a:pt x="102104" y="39558"/>
                  </a:lnTo>
                  <a:lnTo>
                    <a:pt x="67831" y="67838"/>
                  </a:lnTo>
                  <a:lnTo>
                    <a:pt x="39550" y="102110"/>
                  </a:lnTo>
                  <a:lnTo>
                    <a:pt x="18194" y="141440"/>
                  </a:lnTo>
                  <a:lnTo>
                    <a:pt x="4696" y="184897"/>
                  </a:lnTo>
                  <a:lnTo>
                    <a:pt x="161" y="229844"/>
                  </a:lnTo>
                  <a:lnTo>
                    <a:pt x="0" y="231648"/>
                  </a:lnTo>
                  <a:lnTo>
                    <a:pt x="4696" y="278229"/>
                  </a:lnTo>
                  <a:lnTo>
                    <a:pt x="18195" y="321711"/>
                  </a:lnTo>
                  <a:lnTo>
                    <a:pt x="39555" y="361057"/>
                  </a:lnTo>
                  <a:lnTo>
                    <a:pt x="67843" y="395336"/>
                  </a:lnTo>
                  <a:lnTo>
                    <a:pt x="102127" y="423614"/>
                  </a:lnTo>
                  <a:lnTo>
                    <a:pt x="141476" y="444957"/>
                  </a:lnTo>
                  <a:lnTo>
                    <a:pt x="184956" y="458431"/>
                  </a:lnTo>
                  <a:lnTo>
                    <a:pt x="228560" y="462892"/>
                  </a:lnTo>
                  <a:lnTo>
                    <a:pt x="226780" y="461111"/>
                  </a:lnTo>
                  <a:lnTo>
                    <a:pt x="226780" y="455764"/>
                  </a:lnTo>
                  <a:lnTo>
                    <a:pt x="228875" y="453682"/>
                  </a:lnTo>
                  <a:lnTo>
                    <a:pt x="231542" y="453682"/>
                  </a:lnTo>
                  <a:lnTo>
                    <a:pt x="186808" y="449169"/>
                  </a:lnTo>
                  <a:lnTo>
                    <a:pt x="145139" y="436227"/>
                  </a:lnTo>
                  <a:lnTo>
                    <a:pt x="107430" y="415750"/>
                  </a:lnTo>
                  <a:lnTo>
                    <a:pt x="74573" y="388632"/>
                  </a:lnTo>
                  <a:lnTo>
                    <a:pt x="47463" y="355769"/>
                  </a:lnTo>
                  <a:lnTo>
                    <a:pt x="26990" y="318054"/>
                  </a:lnTo>
                  <a:lnTo>
                    <a:pt x="14048" y="276382"/>
                  </a:lnTo>
                  <a:lnTo>
                    <a:pt x="9524" y="231648"/>
                  </a:lnTo>
                  <a:lnTo>
                    <a:pt x="9850" y="228219"/>
                  </a:lnTo>
                  <a:lnTo>
                    <a:pt x="14020" y="186880"/>
                  </a:lnTo>
                  <a:lnTo>
                    <a:pt x="26954" y="145184"/>
                  </a:lnTo>
                  <a:lnTo>
                    <a:pt x="47429" y="107453"/>
                  </a:lnTo>
                  <a:lnTo>
                    <a:pt x="74548" y="74580"/>
                  </a:lnTo>
                  <a:lnTo>
                    <a:pt x="107413" y="47458"/>
                  </a:lnTo>
                  <a:lnTo>
                    <a:pt x="145131" y="26979"/>
                  </a:lnTo>
                  <a:lnTo>
                    <a:pt x="186805" y="14037"/>
                  </a:lnTo>
                  <a:lnTo>
                    <a:pt x="231542" y="9525"/>
                  </a:lnTo>
                  <a:lnTo>
                    <a:pt x="230113" y="9525"/>
                  </a:lnTo>
                  <a:lnTo>
                    <a:pt x="228685" y="8851"/>
                  </a:lnTo>
                  <a:lnTo>
                    <a:pt x="227827" y="7708"/>
                  </a:lnTo>
                  <a:lnTo>
                    <a:pt x="231542" y="4762"/>
                  </a:lnTo>
                  <a:lnTo>
                    <a:pt x="231542" y="0"/>
                  </a:lnTo>
                  <a:close/>
                </a:path>
                <a:path w="463550" h="463550">
                  <a:moveTo>
                    <a:pt x="293495" y="453682"/>
                  </a:moveTo>
                  <a:lnTo>
                    <a:pt x="234209" y="453682"/>
                  </a:lnTo>
                  <a:lnTo>
                    <a:pt x="236305" y="455764"/>
                  </a:lnTo>
                  <a:lnTo>
                    <a:pt x="236305" y="461111"/>
                  </a:lnTo>
                  <a:lnTo>
                    <a:pt x="234524" y="462892"/>
                  </a:lnTo>
                  <a:lnTo>
                    <a:pt x="233752" y="462892"/>
                  </a:lnTo>
                  <a:lnTo>
                    <a:pt x="277997" y="458431"/>
                  </a:lnTo>
                  <a:lnTo>
                    <a:pt x="278193" y="458431"/>
                  </a:lnTo>
                  <a:lnTo>
                    <a:pt x="293495" y="453682"/>
                  </a:lnTo>
                  <a:close/>
                </a:path>
                <a:path w="463550" h="463550">
                  <a:moveTo>
                    <a:pt x="462767" y="227355"/>
                  </a:moveTo>
                  <a:lnTo>
                    <a:pt x="456237" y="227355"/>
                  </a:lnTo>
                  <a:lnTo>
                    <a:pt x="457481" y="229844"/>
                  </a:lnTo>
                  <a:lnTo>
                    <a:pt x="458428" y="231648"/>
                  </a:lnTo>
                  <a:lnTo>
                    <a:pt x="460523" y="235839"/>
                  </a:lnTo>
                  <a:lnTo>
                    <a:pt x="462142" y="234975"/>
                  </a:lnTo>
                  <a:lnTo>
                    <a:pt x="462973" y="233696"/>
                  </a:lnTo>
                  <a:lnTo>
                    <a:pt x="463180" y="231648"/>
                  </a:lnTo>
                  <a:lnTo>
                    <a:pt x="462854" y="228219"/>
                  </a:lnTo>
                  <a:lnTo>
                    <a:pt x="462767" y="227355"/>
                  </a:lnTo>
                  <a:close/>
                </a:path>
                <a:path w="463550" h="463550">
                  <a:moveTo>
                    <a:pt x="462973" y="233696"/>
                  </a:moveTo>
                  <a:lnTo>
                    <a:pt x="462142" y="234975"/>
                  </a:lnTo>
                  <a:lnTo>
                    <a:pt x="460523" y="235839"/>
                  </a:lnTo>
                  <a:lnTo>
                    <a:pt x="462757" y="235839"/>
                  </a:lnTo>
                  <a:lnTo>
                    <a:pt x="462973" y="233696"/>
                  </a:lnTo>
                  <a:close/>
                </a:path>
                <a:path w="463550" h="463550">
                  <a:moveTo>
                    <a:pt x="463190" y="231648"/>
                  </a:moveTo>
                  <a:lnTo>
                    <a:pt x="463007" y="233362"/>
                  </a:lnTo>
                  <a:lnTo>
                    <a:pt x="462973" y="233696"/>
                  </a:lnTo>
                  <a:lnTo>
                    <a:pt x="463190" y="233362"/>
                  </a:lnTo>
                  <a:lnTo>
                    <a:pt x="463190" y="231648"/>
                  </a:lnTo>
                  <a:close/>
                </a:path>
                <a:path w="463550" h="463550">
                  <a:moveTo>
                    <a:pt x="233369" y="184"/>
                  </a:moveTo>
                  <a:lnTo>
                    <a:pt x="234400" y="660"/>
                  </a:lnTo>
                  <a:lnTo>
                    <a:pt x="235257" y="1803"/>
                  </a:lnTo>
                  <a:lnTo>
                    <a:pt x="231542" y="4762"/>
                  </a:lnTo>
                  <a:lnTo>
                    <a:pt x="231542" y="9525"/>
                  </a:lnTo>
                  <a:lnTo>
                    <a:pt x="276309" y="14037"/>
                  </a:lnTo>
                  <a:lnTo>
                    <a:pt x="318004" y="26979"/>
                  </a:lnTo>
                  <a:lnTo>
                    <a:pt x="355731" y="47458"/>
                  </a:lnTo>
                  <a:lnTo>
                    <a:pt x="388597" y="74580"/>
                  </a:lnTo>
                  <a:lnTo>
                    <a:pt x="415708" y="107453"/>
                  </a:lnTo>
                  <a:lnTo>
                    <a:pt x="436170" y="145184"/>
                  </a:lnTo>
                  <a:lnTo>
                    <a:pt x="449089" y="186880"/>
                  </a:lnTo>
                  <a:lnTo>
                    <a:pt x="453570" y="231648"/>
                  </a:lnTo>
                  <a:lnTo>
                    <a:pt x="453570" y="229844"/>
                  </a:lnTo>
                  <a:lnTo>
                    <a:pt x="454618" y="228219"/>
                  </a:lnTo>
                  <a:lnTo>
                    <a:pt x="456237" y="227355"/>
                  </a:lnTo>
                  <a:lnTo>
                    <a:pt x="462767" y="227355"/>
                  </a:lnTo>
                  <a:lnTo>
                    <a:pt x="458483" y="184897"/>
                  </a:lnTo>
                  <a:lnTo>
                    <a:pt x="444984" y="141440"/>
                  </a:lnTo>
                  <a:lnTo>
                    <a:pt x="423624" y="102110"/>
                  </a:lnTo>
                  <a:lnTo>
                    <a:pt x="395336" y="67838"/>
                  </a:lnTo>
                  <a:lnTo>
                    <a:pt x="361052" y="39558"/>
                  </a:lnTo>
                  <a:lnTo>
                    <a:pt x="321704" y="18203"/>
                  </a:lnTo>
                  <a:lnTo>
                    <a:pt x="278404" y="4762"/>
                  </a:lnTo>
                  <a:lnTo>
                    <a:pt x="278779" y="4762"/>
                  </a:lnTo>
                  <a:lnTo>
                    <a:pt x="233369" y="184"/>
                  </a:lnTo>
                  <a:close/>
                </a:path>
                <a:path w="463550" h="463550">
                  <a:moveTo>
                    <a:pt x="231542" y="4762"/>
                  </a:moveTo>
                  <a:lnTo>
                    <a:pt x="227827" y="7708"/>
                  </a:lnTo>
                  <a:lnTo>
                    <a:pt x="228685" y="8851"/>
                  </a:lnTo>
                  <a:lnTo>
                    <a:pt x="230113" y="9525"/>
                  </a:lnTo>
                  <a:lnTo>
                    <a:pt x="231542" y="9525"/>
                  </a:lnTo>
                  <a:lnTo>
                    <a:pt x="231542" y="4762"/>
                  </a:lnTo>
                  <a:close/>
                </a:path>
                <a:path w="463550" h="463550">
                  <a:moveTo>
                    <a:pt x="231542" y="0"/>
                  </a:moveTo>
                  <a:lnTo>
                    <a:pt x="231542" y="4762"/>
                  </a:lnTo>
                  <a:lnTo>
                    <a:pt x="235257" y="1803"/>
                  </a:lnTo>
                  <a:lnTo>
                    <a:pt x="234400" y="660"/>
                  </a:lnTo>
                  <a:lnTo>
                    <a:pt x="233369" y="184"/>
                  </a:lnTo>
                  <a:lnTo>
                    <a:pt x="231542" y="0"/>
                  </a:lnTo>
                  <a:close/>
                </a:path>
                <a:path w="463550" h="463550">
                  <a:moveTo>
                    <a:pt x="232971" y="0"/>
                  </a:moveTo>
                  <a:lnTo>
                    <a:pt x="231542" y="0"/>
                  </a:lnTo>
                  <a:lnTo>
                    <a:pt x="233369" y="184"/>
                  </a:lnTo>
                  <a:lnTo>
                    <a:pt x="232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70804" y="5566096"/>
            <a:ext cx="84243" cy="179109"/>
          </a:xfrm>
          <a:prstGeom prst="rect">
            <a:avLst/>
          </a:prstGeom>
        </p:spPr>
        <p:txBody>
          <a:bodyPr vert="horz" wrap="square" lIns="0" tIns="24977" rIns="0" bIns="0" rtlCol="0">
            <a:spAutoFit/>
          </a:bodyPr>
          <a:lstStyle/>
          <a:p>
            <a:pPr marL="12701" marR="3387" lvl="0" indent="-4657" algn="l" defTabSz="609630" rtl="0" eaLnBrk="1" fontAlgn="auto" latinLnBrk="0" hangingPunct="1">
              <a:lnSpc>
                <a:spcPts val="627"/>
              </a:lnSpc>
              <a:spcBef>
                <a:spcPts val="1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33" b="0" i="0" u="none" strike="noStrike" kern="0" cap="none" spc="-3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 R</a:t>
            </a:r>
            <a:endParaRPr kumimoji="0" sz="6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5471" y="5423300"/>
            <a:ext cx="2827020" cy="604375"/>
          </a:xfrm>
          <a:prstGeom prst="rect">
            <a:avLst/>
          </a:prstGeom>
        </p:spPr>
        <p:txBody>
          <a:bodyPr vert="horz" wrap="square" lIns="0" tIns="52493" rIns="0" bIns="0" rtlCol="0">
            <a:spAutoFit/>
          </a:bodyPr>
          <a:lstStyle/>
          <a:p>
            <a:pPr marL="102875" marR="0" lvl="0" indent="0" algn="l" defTabSz="60963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33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by</a:t>
            </a:r>
            <a:r>
              <a:rPr kumimoji="0" sz="1833" b="1" i="0" u="none" strike="noStrike" kern="0" cap="none" spc="-7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33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Mandadi</a:t>
            </a:r>
            <a:r>
              <a:rPr kumimoji="0" sz="1833" b="1" i="0" u="none" strike="noStrike" kern="0" cap="none" spc="-3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33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Rohit</a:t>
            </a:r>
            <a:r>
              <a:rPr kumimoji="0" sz="1833" b="1" i="0" u="none" strike="noStrike" kern="0" cap="none" spc="-3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33" b="1" i="0" u="none" strike="noStrike" kern="0" cap="none" spc="-7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Reddy</a:t>
            </a:r>
            <a:endParaRPr kumimoji="0" sz="1833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8467" marR="0" lvl="0" indent="0" algn="l" defTabSz="609630" rtl="0" eaLnBrk="1" fontAlgn="auto" latinLnBrk="0" hangingPunct="1">
              <a:lnSpc>
                <a:spcPct val="100000"/>
              </a:lnSpc>
              <a:spcBef>
                <a:spcPts val="28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Internship</a:t>
            </a:r>
            <a:r>
              <a:rPr kumimoji="0" sz="1500" b="1" i="0" u="none" strike="noStrike" kern="0" cap="none" spc="-37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ID:</a:t>
            </a:r>
            <a:r>
              <a:rPr kumimoji="0" sz="1500" b="1" i="0" u="none" strike="noStrike" kern="0" cap="none" spc="-33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sz="1500" b="1" i="0" u="none" strike="noStrike" kern="0" cap="none" spc="-7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UMIP278665</a:t>
            </a:r>
            <a:endParaRPr kumimoji="0" sz="15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3E4B8AED-91FD-7B68-D73E-5A309759C0F7}"/>
              </a:ext>
            </a:extLst>
          </p:cNvPr>
          <p:cNvSpPr/>
          <p:nvPr/>
        </p:nvSpPr>
        <p:spPr>
          <a:xfrm>
            <a:off x="6263341" y="2494665"/>
            <a:ext cx="3100341" cy="1981200"/>
          </a:xfrm>
          <a:prstGeom prst="diamond">
            <a:avLst/>
          </a:prstGeom>
          <a:ln>
            <a:solidFill>
              <a:srgbClr val="0070C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67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Web Development Showcase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C32AD38-B50A-CC95-079B-58339DA6F2A4}"/>
              </a:ext>
            </a:extLst>
          </p:cNvPr>
          <p:cNvSpPr/>
          <p:nvPr/>
        </p:nvSpPr>
        <p:spPr>
          <a:xfrm>
            <a:off x="6764380" y="1387205"/>
            <a:ext cx="1416794" cy="812800"/>
          </a:xfrm>
          <a:prstGeom prst="diamond">
            <a:avLst/>
          </a:prstGeom>
          <a:solidFill>
            <a:srgbClr val="92D050"/>
          </a:solidFill>
          <a:ln>
            <a:solidFill>
              <a:srgbClr val="0070C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Music Player</a:t>
            </a:r>
            <a:endParaRPr kumimoji="0" lang="en-IN" sz="1333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706C26DF-B02C-05E5-E6C6-D477D1B98499}"/>
              </a:ext>
            </a:extLst>
          </p:cNvPr>
          <p:cNvSpPr/>
          <p:nvPr/>
        </p:nvSpPr>
        <p:spPr>
          <a:xfrm>
            <a:off x="5639641" y="1381115"/>
            <a:ext cx="1373635" cy="8128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Recipe Book</a:t>
            </a:r>
            <a:endParaRPr kumimoji="0" lang="en-IN" sz="1333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86BD3411-5DEC-95FF-0CF5-1492EB624752}"/>
              </a:ext>
            </a:extLst>
          </p:cNvPr>
          <p:cNvSpPr/>
          <p:nvPr/>
        </p:nvSpPr>
        <p:spPr>
          <a:xfrm>
            <a:off x="9296400" y="1416650"/>
            <a:ext cx="1525186" cy="812800"/>
          </a:xfrm>
          <a:prstGeom prst="diamond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Info</a:t>
            </a:r>
          </a:p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Graphics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CA06A9B7-09A0-A8C9-C29E-1276BC4C62B6}"/>
              </a:ext>
            </a:extLst>
          </p:cNvPr>
          <p:cNvSpPr/>
          <p:nvPr/>
        </p:nvSpPr>
        <p:spPr>
          <a:xfrm>
            <a:off x="7996491" y="1387205"/>
            <a:ext cx="1739856" cy="81280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C0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Interactive Resume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2FF69CDF-8DCB-881B-9C0F-EB042402C594}"/>
              </a:ext>
            </a:extLst>
          </p:cNvPr>
          <p:cNvSpPr/>
          <p:nvPr/>
        </p:nvSpPr>
        <p:spPr>
          <a:xfrm>
            <a:off x="10342997" y="1409536"/>
            <a:ext cx="1696603" cy="812800"/>
          </a:xfrm>
          <a:prstGeom prst="diamond">
            <a:avLst/>
          </a:prstGeom>
          <a:solidFill>
            <a:schemeClr val="accent5"/>
          </a:solidFill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Virtual Pet Simu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926ABF10-4CEE-3016-2B17-F1601EB16E01}"/>
              </a:ext>
            </a:extLst>
          </p:cNvPr>
          <p:cNvSpPr/>
          <p:nvPr/>
        </p:nvSpPr>
        <p:spPr>
          <a:xfrm>
            <a:off x="6655989" y="438678"/>
            <a:ext cx="1525186" cy="8128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 Portfolio 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FF4F3B57-EBE3-1250-84B1-1DD391DC3AC5}"/>
              </a:ext>
            </a:extLst>
          </p:cNvPr>
          <p:cNvSpPr/>
          <p:nvPr/>
        </p:nvSpPr>
        <p:spPr>
          <a:xfrm>
            <a:off x="5639641" y="425859"/>
            <a:ext cx="1361155" cy="812800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333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Tic-Tac-Toe</a:t>
            </a: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1A404E59-5AB4-9A40-C99A-1D53F4846D8E}"/>
              </a:ext>
            </a:extLst>
          </p:cNvPr>
          <p:cNvSpPr/>
          <p:nvPr/>
        </p:nvSpPr>
        <p:spPr>
          <a:xfrm>
            <a:off x="9051065" y="443106"/>
            <a:ext cx="1525187" cy="812800"/>
          </a:xfrm>
          <a:prstGeom prst="diamond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To-Do App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A93B10D7-9325-27C7-ABA3-3A6D76F8950B}"/>
              </a:ext>
            </a:extLst>
          </p:cNvPr>
          <p:cNvSpPr/>
          <p:nvPr/>
        </p:nvSpPr>
        <p:spPr>
          <a:xfrm>
            <a:off x="7814757" y="431949"/>
            <a:ext cx="1525187" cy="812800"/>
          </a:xfrm>
          <a:prstGeom prst="diamond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UY" alt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Weather App</a:t>
            </a:r>
            <a:endParaRPr kumimoji="0" lang="en-IN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4A88158E-0EA2-2DEA-9FEE-734F8DBEB80B}"/>
              </a:ext>
            </a:extLst>
          </p:cNvPr>
          <p:cNvSpPr/>
          <p:nvPr/>
        </p:nvSpPr>
        <p:spPr>
          <a:xfrm>
            <a:off x="10209834" y="452323"/>
            <a:ext cx="1982166" cy="812800"/>
          </a:xfrm>
          <a:prstGeom prst="diamond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Basic Calculator</a:t>
            </a:r>
            <a:endParaRPr kumimoji="0" lang="en-IN" sz="1333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41912D86-38FD-3EF7-395E-B99EBC22D62C}"/>
              </a:ext>
            </a:extLst>
          </p:cNvPr>
          <p:cNvSpPr/>
          <p:nvPr/>
        </p:nvSpPr>
        <p:spPr>
          <a:xfrm>
            <a:off x="6832121" y="4662642"/>
            <a:ext cx="1696528" cy="812800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Interactive Quiz</a:t>
            </a: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0BB02CFA-D5DE-4EF2-9937-553144D8A107}"/>
              </a:ext>
            </a:extLst>
          </p:cNvPr>
          <p:cNvSpPr/>
          <p:nvPr/>
        </p:nvSpPr>
        <p:spPr>
          <a:xfrm>
            <a:off x="5621437" y="4680872"/>
            <a:ext cx="1497785" cy="812800"/>
          </a:xfrm>
          <a:prstGeom prst="diamond">
            <a:avLst/>
          </a:prstGeom>
          <a:solidFill>
            <a:srgbClr val="92D050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Memory Card Game</a:t>
            </a: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997F683A-88B7-7652-3A96-463D63EC080C}"/>
              </a:ext>
            </a:extLst>
          </p:cNvPr>
          <p:cNvSpPr/>
          <p:nvPr/>
        </p:nvSpPr>
        <p:spPr>
          <a:xfrm>
            <a:off x="9363681" y="4621657"/>
            <a:ext cx="1583370" cy="812800"/>
          </a:xfrm>
          <a:prstGeom prst="diamond">
            <a:avLst/>
          </a:prstGeom>
          <a:solidFill>
            <a:srgbClr val="0070C0"/>
          </a:solidFill>
          <a:ln w="38100">
            <a:solidFill>
              <a:srgbClr val="00206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Blog Website</a:t>
            </a: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90A7FA8F-C057-BDF8-0F28-469389192083}"/>
              </a:ext>
            </a:extLst>
          </p:cNvPr>
          <p:cNvSpPr/>
          <p:nvPr/>
        </p:nvSpPr>
        <p:spPr>
          <a:xfrm>
            <a:off x="7996491" y="4664018"/>
            <a:ext cx="1786190" cy="812800"/>
          </a:xfrm>
          <a:prstGeom prst="diamond">
            <a:avLst/>
          </a:prstGeom>
          <a:solidFill>
            <a:schemeClr val="accent2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Countdown Timer</a:t>
            </a: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60CAEF94-9B77-3979-E633-B069BB1EE879}"/>
              </a:ext>
            </a:extLst>
          </p:cNvPr>
          <p:cNvSpPr/>
          <p:nvPr/>
        </p:nvSpPr>
        <p:spPr>
          <a:xfrm>
            <a:off x="10617713" y="4610499"/>
            <a:ext cx="1348911" cy="8128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Virtual Art gallery</a:t>
            </a: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CE3BA1F3-5E4C-1801-39F6-1CCF35C5302D}"/>
              </a:ext>
            </a:extLst>
          </p:cNvPr>
          <p:cNvSpPr/>
          <p:nvPr/>
        </p:nvSpPr>
        <p:spPr>
          <a:xfrm>
            <a:off x="6714489" y="5708276"/>
            <a:ext cx="1810303" cy="812800"/>
          </a:xfrm>
          <a:prstGeom prst="diamond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Interactive Map</a:t>
            </a: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E70CC618-6907-633A-0575-AAAB30AA88B7}"/>
              </a:ext>
            </a:extLst>
          </p:cNvPr>
          <p:cNvSpPr/>
          <p:nvPr/>
        </p:nvSpPr>
        <p:spPr>
          <a:xfrm>
            <a:off x="5529060" y="5727012"/>
            <a:ext cx="1703668" cy="812800"/>
          </a:xfrm>
          <a:prstGeom prst="diamond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Interactive Story telling</a:t>
            </a: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CCBB33DD-4D9F-88D3-2A5D-5366E076EF4E}"/>
              </a:ext>
            </a:extLst>
          </p:cNvPr>
          <p:cNvSpPr/>
          <p:nvPr/>
        </p:nvSpPr>
        <p:spPr>
          <a:xfrm>
            <a:off x="9121586" y="5745748"/>
            <a:ext cx="1496127" cy="812800"/>
          </a:xfrm>
          <a:prstGeom prst="diamon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Expense Tracker</a:t>
            </a: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0C100D27-05D1-DF12-4BE3-E2A1799CCFE9}"/>
              </a:ext>
            </a:extLst>
          </p:cNvPr>
          <p:cNvSpPr/>
          <p:nvPr/>
        </p:nvSpPr>
        <p:spPr>
          <a:xfrm>
            <a:off x="8038971" y="5727012"/>
            <a:ext cx="1373635" cy="812800"/>
          </a:xfrm>
          <a:prstGeom prst="diamond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Slider</a:t>
            </a: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0FBB4F89-4902-6B95-ACFE-A0D3090F31EB}"/>
              </a:ext>
            </a:extLst>
          </p:cNvPr>
          <p:cNvSpPr/>
          <p:nvPr/>
        </p:nvSpPr>
        <p:spPr>
          <a:xfrm>
            <a:off x="10342997" y="5681110"/>
            <a:ext cx="1810303" cy="8128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Chat Application</a:t>
            </a:r>
            <a:endParaRPr kumimoji="0" lang="en-IN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8B88D038-8191-6B4D-70A2-F91C1361F04C}"/>
              </a:ext>
            </a:extLst>
          </p:cNvPr>
          <p:cNvSpPr/>
          <p:nvPr/>
        </p:nvSpPr>
        <p:spPr>
          <a:xfrm>
            <a:off x="9563100" y="2480390"/>
            <a:ext cx="1398185" cy="812800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B63879B7-10EF-03B1-01B0-F110EEC142D0}"/>
              </a:ext>
            </a:extLst>
          </p:cNvPr>
          <p:cNvSpPr/>
          <p:nvPr/>
        </p:nvSpPr>
        <p:spPr>
          <a:xfrm>
            <a:off x="10821586" y="2476103"/>
            <a:ext cx="1218014" cy="812800"/>
          </a:xfrm>
          <a:prstGeom prst="diamond">
            <a:avLst/>
          </a:prstGeom>
          <a:solidFill>
            <a:srgbClr val="FF33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D8EBEB6B-7D5D-A3C7-E8D8-287777D7D493}"/>
              </a:ext>
            </a:extLst>
          </p:cNvPr>
          <p:cNvSpPr/>
          <p:nvPr/>
        </p:nvSpPr>
        <p:spPr>
          <a:xfrm>
            <a:off x="9563100" y="3596501"/>
            <a:ext cx="1342758" cy="81280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9E1B065C-9A02-BCFE-4C97-B44ED4024033}"/>
              </a:ext>
            </a:extLst>
          </p:cNvPr>
          <p:cNvSpPr/>
          <p:nvPr/>
        </p:nvSpPr>
        <p:spPr>
          <a:xfrm>
            <a:off x="10737316" y="3572477"/>
            <a:ext cx="1255045" cy="81280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5DEF-6919-A965-1398-7B216206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Website Link: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41A06-1B6B-399D-C50F-C0B126A86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0843"/>
          </a:xfrm>
        </p:spPr>
        <p:txBody>
          <a:bodyPr/>
          <a:lstStyle/>
          <a:p>
            <a:r>
              <a:rPr lang="en-US" dirty="0"/>
              <a:t>Website Link:  https://lambent-nougat-6dd12d.netlify.app/</a:t>
            </a:r>
          </a:p>
          <a:p>
            <a:endParaRPr lang="en-US" dirty="0"/>
          </a:p>
          <a:p>
            <a:r>
              <a:rPr lang="en-US" dirty="0"/>
              <a:t>GitHub Link: https://github.com/Mandadi2002/Unified-Mentor-FED/tree/main/Project-14%20Blog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25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8E7DD3-481F-9A54-5064-C8ED4511772E}"/>
              </a:ext>
            </a:extLst>
          </p:cNvPr>
          <p:cNvSpPr txBox="1"/>
          <p:nvPr/>
        </p:nvSpPr>
        <p:spPr>
          <a:xfrm>
            <a:off x="6694098" y="475616"/>
            <a:ext cx="52563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My Blog Website</a:t>
            </a:r>
            <a:b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Project in HTML,CSS and JS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E3EA65-122F-6782-66D4-6D2E291F9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" y="27317"/>
            <a:ext cx="6201749" cy="68033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467BCF-808D-33C1-F359-4C6F818B4349}"/>
              </a:ext>
            </a:extLst>
          </p:cNvPr>
          <p:cNvSpPr txBox="1"/>
          <p:nvPr/>
        </p:nvSpPr>
        <p:spPr>
          <a:xfrm>
            <a:off x="7033404" y="5801741"/>
            <a:ext cx="4025660" cy="64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5" marR="0" lvl="0" indent="0" algn="l" defTabSz="609630" rtl="0" eaLnBrk="1" fontAlgn="auto" latinLnBrk="0" hangingPunct="1">
              <a:lnSpc>
                <a:spcPct val="10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3" b="1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kumimoji="0" lang="en-US" sz="1833" b="1" i="0" u="none" strike="noStrike" kern="0" cap="none" spc="-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33" b="1" i="0" u="none" strike="noStrike" kern="0" cap="none" spc="0" normalizeH="0" baseline="0" noProof="0" dirty="0" err="1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Mandadi</a:t>
            </a:r>
            <a:r>
              <a:rPr kumimoji="0" lang="en-US" sz="1833" b="1" i="0" u="none" strike="noStrike" kern="0" cap="none" spc="-3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33" b="1" i="0" u="none" strike="noStrike" kern="0" cap="none" spc="0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Rohit</a:t>
            </a:r>
            <a:r>
              <a:rPr kumimoji="0" lang="en-US" sz="1833" b="1" i="0" u="none" strike="noStrike" kern="0" cap="none" spc="-3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33" b="1" i="0" u="none" strike="noStrike" kern="0" cap="none" spc="-7" normalizeH="0" baseline="0" noProof="0" dirty="0">
                <a:ln>
                  <a:noFill/>
                </a:ln>
                <a:solidFill>
                  <a:srgbClr val="45424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Reddy</a:t>
            </a:r>
            <a:endParaRPr kumimoji="0" lang="en-US" sz="18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467" marR="0" lvl="0" indent="0" algn="l" defTabSz="609630" rtl="0" eaLnBrk="1" fontAlgn="auto" latinLnBrk="0" hangingPunct="1">
              <a:lnSpc>
                <a:spcPct val="100000"/>
              </a:lnSpc>
              <a:spcBef>
                <a:spcPts val="28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r>
              <a:rPr kumimoji="0" lang="en-US" sz="1500" b="0" i="0" u="none" strike="noStrike" kern="0" cap="none" spc="-37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ID:</a:t>
            </a:r>
            <a:r>
              <a:rPr kumimoji="0" lang="en-US" sz="1500" b="0" i="0" u="none" strike="noStrike" kern="0" cap="none" spc="-3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500" b="0" i="0" u="none" strike="noStrike" kern="0" cap="none" spc="-7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UMIP278665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2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23A7-CED4-FCF0-3A0B-015355CF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931" y="1088990"/>
            <a:ext cx="4105941" cy="83682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15FE-1B60-82DF-EF46-1515789D6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359" y="1696528"/>
            <a:ext cx="7098101" cy="439953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Blog Website Project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fully responsive, interactive platform built using core web technologies—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and JavaScript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project aims to replicate a clean, modern blogging experience where users can explore articles, read posts, and interact with dynamic elements.</a:t>
            </a:r>
          </a:p>
          <a:p>
            <a:pPr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features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sleek and minimalist homepage showcasing recent blog posts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fully designed post view page for detailed reading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navbar for seamless navigation across different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layout for desktops, tablets, and mobile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components like read more toggles, modal popups, or theme switching</a:t>
            </a:r>
          </a:p>
          <a:p>
            <a:pPr>
              <a:lnSpc>
                <a:spcPct val="17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project, I enhanced my frontend development skills, deepened my understanding of DOM manipulation, and improved my ability to create user-friendly interfaces using vanilla JavaScript without relying on external frameworks.</a:t>
            </a: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BF7477-D2EF-05BB-D45F-82A4FFE29983}"/>
              </a:ext>
            </a:extLst>
          </p:cNvPr>
          <p:cNvSpPr/>
          <p:nvPr/>
        </p:nvSpPr>
        <p:spPr>
          <a:xfrm>
            <a:off x="0" y="0"/>
            <a:ext cx="12192000" cy="120325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A8AF13-74C7-C94B-18D4-404ED8306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6" y="187743"/>
            <a:ext cx="11485859" cy="8186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FE408B-11AB-9BF2-7769-A5157751A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063" y="1805795"/>
            <a:ext cx="4063048" cy="380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4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6311-3240-5D28-645E-832CA940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440" y="112085"/>
            <a:ext cx="5929223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640F0-291A-7E0E-F28F-F674EE46A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440" y="1773867"/>
            <a:ext cx="5987451" cy="4351338"/>
          </a:xfr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Optimized layout for mobile, tablet, and desktop screens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Blog Post Rendering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Blog content displayed dynamically using JavaScript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 Bar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Sticky and responsive navbar for smooth navigation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 Preview with “Read More” Toggle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Expandable sections to read full content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Functionality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(optional)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Filter blog posts based on keywords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Dark/Light Theme Toggle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(optional)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Switch between dark and light modes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Smooth Scroll Effects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Better user experience with smooth page transitions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/ Footer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Includes links, contact form, and social media icons</a:t>
            </a:r>
          </a:p>
          <a:p>
            <a:endParaRPr lang="en-IN" dirty="0"/>
          </a:p>
        </p:txBody>
      </p:sp>
      <p:pic>
        <p:nvPicPr>
          <p:cNvPr id="1026" name="Picture 2" descr="600+ Telltale Hole Stock Photos, Pictures &amp; Royalty-Free Images - iStock">
            <a:extLst>
              <a:ext uri="{FF2B5EF4-FFF2-40B4-BE49-F238E27FC236}">
                <a16:creationId xmlns:a16="http://schemas.microsoft.com/office/drawing/2014/main" id="{680E31F6-9249-E242-73AB-184D96A60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992" y="1315454"/>
            <a:ext cx="4714695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892BF6-AFB9-1EA7-4D66-B6657A6C3335}"/>
              </a:ext>
            </a:extLst>
          </p:cNvPr>
          <p:cNvSpPr/>
          <p:nvPr/>
        </p:nvSpPr>
        <p:spPr>
          <a:xfrm>
            <a:off x="6791864" y="1247955"/>
            <a:ext cx="5216106" cy="80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069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3FD77-D325-F1DD-FEDB-A7C99211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1418" y="365126"/>
            <a:ext cx="5752381" cy="785064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🛠️ Technologies Used</a:t>
            </a: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1F9D-E180-6DC4-D96E-03BEC8094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956" y="1472242"/>
            <a:ext cx="6505755" cy="4756480"/>
          </a:xfrm>
        </p:spPr>
        <p:txBody>
          <a:bodyPr/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Structure of the blog pages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Styling with Flexbox, Grid, media queries, transitions, and animations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(Vanilla JS)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DOM manipulation, event handling, theme toggling, filtering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 Awesome / Google Fonts (optional)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For icons and typography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Principles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Mobile-first approach using CSS media queries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Version control and project hosting</a:t>
            </a:r>
          </a:p>
          <a:p>
            <a:endParaRPr lang="en-IN" dirty="0"/>
          </a:p>
        </p:txBody>
      </p:sp>
      <p:pic>
        <p:nvPicPr>
          <p:cNvPr id="2050" name="Picture 2" descr="Integrating Social Media and Blogs -GravityFree Blog">
            <a:extLst>
              <a:ext uri="{FF2B5EF4-FFF2-40B4-BE49-F238E27FC236}">
                <a16:creationId xmlns:a16="http://schemas.microsoft.com/office/drawing/2014/main" id="{CD7EA887-83AF-8B65-8EDA-06FD75B45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981" y="0"/>
            <a:ext cx="5609937" cy="681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97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9DB7-EB99-A97D-08D1-1BE032C4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773"/>
          </a:xfrm>
        </p:spPr>
        <p:txBody>
          <a:bodyPr>
            <a:normAutofit fontScale="90000"/>
          </a:bodyPr>
          <a:lstStyle/>
          <a:p>
            <a:r>
              <a:rPr lang="en-US" dirty="0"/>
              <a:t>HTML5 – Structure of the blog pages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AB4B2-133A-9A40-664C-A38F3F488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1" y="1006475"/>
            <a:ext cx="5133033" cy="548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A4C6F8-2597-3753-3DCE-3B5F77E52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006475"/>
            <a:ext cx="5715000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34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FFB20-376D-643E-D43D-1590E9A00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308"/>
          </a:xfrm>
        </p:spPr>
        <p:txBody>
          <a:bodyPr>
            <a:norm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CSS3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– Styling with Flexbox, Grid, media queries, transitions, and animations</a:t>
            </a: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CD340C-3AF3-BE03-573E-4DCEBC66E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29" y="1180645"/>
            <a:ext cx="4273885" cy="5312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3FAC22-45D1-CE4E-0897-B54B3B595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447" y="1180645"/>
            <a:ext cx="3188153" cy="5312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314D9C-66CE-E527-4F60-5EC514B40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934" y="1180645"/>
            <a:ext cx="3634466" cy="53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9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DA21-FCC5-5680-6813-5D58D547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283"/>
          </a:xfrm>
        </p:spPr>
        <p:txBody>
          <a:bodyPr>
            <a:noAutofit/>
          </a:bodyPr>
          <a:lstStyle/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JavaScript (Vanilla JS) 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 DOM manipulation, event handling, theme toggling, filtering</a:t>
            </a:r>
            <a:b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31C288-F35A-5EA3-D1A0-59596955E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90" y="1126218"/>
            <a:ext cx="5757110" cy="5366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3E5E8B-C2E2-8A31-306F-24B1565B5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126218"/>
            <a:ext cx="5834743" cy="536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1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7E9D19-CC57-1F0A-2DBA-9C94FA071343}"/>
              </a:ext>
            </a:extLst>
          </p:cNvPr>
          <p:cNvSpPr txBox="1"/>
          <p:nvPr/>
        </p:nvSpPr>
        <p:spPr>
          <a:xfrm>
            <a:off x="1339969" y="182758"/>
            <a:ext cx="1829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Project Output:</a:t>
            </a:r>
            <a:endParaRPr lang="en-IN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0699A3-4C5F-74D4-0ABB-DA2DFF235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" y="582868"/>
            <a:ext cx="10094976" cy="609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52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536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Unified mentor Front-End Development Internship : </vt:lpstr>
      <vt:lpstr>PowerPoint Presentation</vt:lpstr>
      <vt:lpstr>Introduction</vt:lpstr>
      <vt:lpstr>✅ Key Features</vt:lpstr>
      <vt:lpstr>🛠️ Technologies Used </vt:lpstr>
      <vt:lpstr>HTML5 – Structure of the blog pages </vt:lpstr>
      <vt:lpstr>CSS3 – Styling with Flexbox, Grid, media queries, transitions, and animations </vt:lpstr>
      <vt:lpstr>JavaScript (Vanilla JS) – DOM manipulation, event handling, theme toggling, filtering </vt:lpstr>
      <vt:lpstr>PowerPoint Presentation</vt:lpstr>
      <vt:lpstr>Social Website Link: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 MANDADI</dc:creator>
  <cp:lastModifiedBy>ROHIT  MANDADI</cp:lastModifiedBy>
  <cp:revision>7</cp:revision>
  <dcterms:created xsi:type="dcterms:W3CDTF">2025-04-17T16:12:57Z</dcterms:created>
  <dcterms:modified xsi:type="dcterms:W3CDTF">2025-04-18T05:04:14Z</dcterms:modified>
</cp:coreProperties>
</file>