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7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62E2"/>
    <a:srgbClr val="E246DB"/>
    <a:srgbClr val="F8C4F4"/>
    <a:srgbClr val="F1A5ED"/>
    <a:srgbClr val="E973E3"/>
    <a:srgbClr val="F084E8"/>
    <a:srgbClr val="F3B3F0"/>
    <a:srgbClr val="E456DD"/>
    <a:srgbClr val="B616AB"/>
    <a:srgbClr val="710F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369E2-F7DD-4BD8-AC25-988CE792944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06227D59-E00C-4AFF-86DC-58129EFDFFDE}">
      <dgm:prSet phldrT="[Text]"/>
      <dgm:spPr/>
      <dgm:t>
        <a:bodyPr/>
        <a:lstStyle/>
        <a:p>
          <a:pPr>
            <a:buNone/>
          </a:pPr>
          <a:r>
            <a:rPr lang="en-IN" b="1" dirty="0"/>
            <a:t>HTML:  </a:t>
          </a:r>
          <a:endParaRPr lang="en-IN" dirty="0"/>
        </a:p>
      </dgm:t>
    </dgm:pt>
    <dgm:pt modelId="{5A3A133B-972E-4BD4-8364-43816148EE9D}" type="parTrans" cxnId="{2DE64CCD-B6A2-44FC-9E2D-E8E18F3D3B0E}">
      <dgm:prSet/>
      <dgm:spPr/>
      <dgm:t>
        <a:bodyPr/>
        <a:lstStyle/>
        <a:p>
          <a:endParaRPr lang="en-IN"/>
        </a:p>
      </dgm:t>
    </dgm:pt>
    <dgm:pt modelId="{B3AD05FC-DB72-4222-BCD3-A5A974D84056}" type="sibTrans" cxnId="{2DE64CCD-B6A2-44FC-9E2D-E8E18F3D3B0E}">
      <dgm:prSet/>
      <dgm:spPr/>
      <dgm:t>
        <a:bodyPr/>
        <a:lstStyle/>
        <a:p>
          <a:endParaRPr lang="en-IN"/>
        </a:p>
      </dgm:t>
    </dgm:pt>
    <dgm:pt modelId="{B07207FE-D213-4C6B-B933-04FC701C006E}">
      <dgm:prSet phldrT="[Text]"/>
      <dgm:spPr/>
      <dgm:t>
        <a:bodyPr/>
        <a:lstStyle/>
        <a:p>
          <a:pPr>
            <a:buNone/>
          </a:pPr>
          <a:r>
            <a:rPr lang="en-IN" b="1" dirty="0"/>
            <a:t>CSS:</a:t>
          </a:r>
          <a:endParaRPr lang="en-IN" dirty="0"/>
        </a:p>
      </dgm:t>
    </dgm:pt>
    <dgm:pt modelId="{CA2F1642-DA60-4766-BAC5-5140E61B1529}" type="parTrans" cxnId="{E44379B5-2D03-4141-AE9A-DDB8EC448DC2}">
      <dgm:prSet/>
      <dgm:spPr/>
      <dgm:t>
        <a:bodyPr/>
        <a:lstStyle/>
        <a:p>
          <a:endParaRPr lang="en-IN"/>
        </a:p>
      </dgm:t>
    </dgm:pt>
    <dgm:pt modelId="{3222A3AB-A90F-475D-B876-40809034638C}" type="sibTrans" cxnId="{E44379B5-2D03-4141-AE9A-DDB8EC448DC2}">
      <dgm:prSet/>
      <dgm:spPr/>
      <dgm:t>
        <a:bodyPr/>
        <a:lstStyle/>
        <a:p>
          <a:endParaRPr lang="en-IN"/>
        </a:p>
      </dgm:t>
    </dgm:pt>
    <dgm:pt modelId="{DA949254-8FF3-491D-BBB6-9CF8FB1327F8}">
      <dgm:prSet phldrT="[Text]"/>
      <dgm:spPr/>
      <dgm:t>
        <a:bodyPr/>
        <a:lstStyle/>
        <a:p>
          <a:pPr>
            <a:buNone/>
          </a:pPr>
          <a:r>
            <a:rPr lang="en-IN" b="1" dirty="0"/>
            <a:t>JavaScript: </a:t>
          </a:r>
          <a:endParaRPr lang="en-IN" dirty="0"/>
        </a:p>
      </dgm:t>
    </dgm:pt>
    <dgm:pt modelId="{4B3F4C42-9AFE-40F6-8549-34F0F7A44FE3}" type="parTrans" cxnId="{F814A41F-86B5-4D74-9F71-7C0EFC84AEFB}">
      <dgm:prSet/>
      <dgm:spPr/>
      <dgm:t>
        <a:bodyPr/>
        <a:lstStyle/>
        <a:p>
          <a:endParaRPr lang="en-IN"/>
        </a:p>
      </dgm:t>
    </dgm:pt>
    <dgm:pt modelId="{6D4A0E51-B005-444B-89BE-EDC53C0B054C}" type="sibTrans" cxnId="{F814A41F-86B5-4D74-9F71-7C0EFC84AEFB}">
      <dgm:prSet/>
      <dgm:spPr/>
      <dgm:t>
        <a:bodyPr/>
        <a:lstStyle/>
        <a:p>
          <a:endParaRPr lang="en-IN"/>
        </a:p>
      </dgm:t>
    </dgm:pt>
    <dgm:pt modelId="{28BCB8DC-85F7-46B4-99CA-82646BB2DFCD}" type="pres">
      <dgm:prSet presAssocID="{C7D369E2-F7DD-4BD8-AC25-988CE7929444}" presName="Name0" presStyleCnt="0">
        <dgm:presLayoutVars>
          <dgm:chMax val="7"/>
          <dgm:chPref val="7"/>
          <dgm:dir/>
        </dgm:presLayoutVars>
      </dgm:prSet>
      <dgm:spPr/>
    </dgm:pt>
    <dgm:pt modelId="{68285EB5-4AF7-4D49-9C86-5C8B359FCDAD}" type="pres">
      <dgm:prSet presAssocID="{C7D369E2-F7DD-4BD8-AC25-988CE7929444}" presName="Name1" presStyleCnt="0"/>
      <dgm:spPr/>
    </dgm:pt>
    <dgm:pt modelId="{402C8F73-D13B-4557-AB1A-9153E69511CB}" type="pres">
      <dgm:prSet presAssocID="{C7D369E2-F7DD-4BD8-AC25-988CE7929444}" presName="cycle" presStyleCnt="0"/>
      <dgm:spPr/>
    </dgm:pt>
    <dgm:pt modelId="{CC6FDC8D-80D3-4EFB-A26C-94CED818F300}" type="pres">
      <dgm:prSet presAssocID="{C7D369E2-F7DD-4BD8-AC25-988CE7929444}" presName="srcNode" presStyleLbl="node1" presStyleIdx="0" presStyleCnt="3"/>
      <dgm:spPr/>
    </dgm:pt>
    <dgm:pt modelId="{D1E5EDDD-AFDF-4D0F-80F6-3EF90E06A07D}" type="pres">
      <dgm:prSet presAssocID="{C7D369E2-F7DD-4BD8-AC25-988CE7929444}" presName="conn" presStyleLbl="parChTrans1D2" presStyleIdx="0" presStyleCnt="1"/>
      <dgm:spPr/>
    </dgm:pt>
    <dgm:pt modelId="{3875C3DA-4AA8-4244-89CC-8451E89DC343}" type="pres">
      <dgm:prSet presAssocID="{C7D369E2-F7DD-4BD8-AC25-988CE7929444}" presName="extraNode" presStyleLbl="node1" presStyleIdx="0" presStyleCnt="3"/>
      <dgm:spPr/>
    </dgm:pt>
    <dgm:pt modelId="{1C1EBADC-78AC-44C4-ACAD-FB54241D4C16}" type="pres">
      <dgm:prSet presAssocID="{C7D369E2-F7DD-4BD8-AC25-988CE7929444}" presName="dstNode" presStyleLbl="node1" presStyleIdx="0" presStyleCnt="3"/>
      <dgm:spPr/>
    </dgm:pt>
    <dgm:pt modelId="{81828990-CF68-415C-9287-ADA67836CF7C}" type="pres">
      <dgm:prSet presAssocID="{06227D59-E00C-4AFF-86DC-58129EFDFFDE}" presName="text_1" presStyleLbl="node1" presStyleIdx="0" presStyleCnt="3">
        <dgm:presLayoutVars>
          <dgm:bulletEnabled val="1"/>
        </dgm:presLayoutVars>
      </dgm:prSet>
      <dgm:spPr/>
    </dgm:pt>
    <dgm:pt modelId="{4F7D6A91-04A2-4F2F-818F-EC57C38AABA6}" type="pres">
      <dgm:prSet presAssocID="{06227D59-E00C-4AFF-86DC-58129EFDFFDE}" presName="accent_1" presStyleCnt="0"/>
      <dgm:spPr/>
    </dgm:pt>
    <dgm:pt modelId="{5C9B47C4-B2BC-41E8-B26B-3D03B0F05AA1}" type="pres">
      <dgm:prSet presAssocID="{06227D59-E00C-4AFF-86DC-58129EFDFFDE}" presName="accentRepeatNode" presStyleLbl="solidFgAcc1" presStyleIdx="0" presStyleCnt="3"/>
      <dgm:spPr>
        <a:blipFill rotWithShape="0">
          <a:blip xmlns:r="http://schemas.openxmlformats.org/officeDocument/2006/relationships" r:embed="rId1"/>
          <a:srcRect/>
          <a:stretch>
            <a:fillRect/>
          </a:stretch>
        </a:blipFill>
      </dgm:spPr>
    </dgm:pt>
    <dgm:pt modelId="{DB182AB5-058D-4142-ADE7-4E8B180FD009}" type="pres">
      <dgm:prSet presAssocID="{B07207FE-D213-4C6B-B933-04FC701C006E}" presName="text_2" presStyleLbl="node1" presStyleIdx="1" presStyleCnt="3">
        <dgm:presLayoutVars>
          <dgm:bulletEnabled val="1"/>
        </dgm:presLayoutVars>
      </dgm:prSet>
      <dgm:spPr/>
    </dgm:pt>
    <dgm:pt modelId="{872DECEA-D0F6-46D4-B51D-998D537378A7}" type="pres">
      <dgm:prSet presAssocID="{B07207FE-D213-4C6B-B933-04FC701C006E}" presName="accent_2" presStyleCnt="0"/>
      <dgm:spPr/>
    </dgm:pt>
    <dgm:pt modelId="{A3962550-0970-429E-BE05-FDF51BBCF94F}" type="pres">
      <dgm:prSet presAssocID="{B07207FE-D213-4C6B-B933-04FC701C006E}" presName="accentRepeatNode" presStyleLbl="solidFgAcc1" presStyleIdx="1" presStyleCnt="3"/>
      <dgm:spPr>
        <a:blipFill rotWithShape="0">
          <a:blip xmlns:r="http://schemas.openxmlformats.org/officeDocument/2006/relationships" r:embed="rId2"/>
          <a:srcRect/>
          <a:stretch>
            <a:fillRect t="-20000" b="-20000"/>
          </a:stretch>
        </a:blipFill>
      </dgm:spPr>
    </dgm:pt>
    <dgm:pt modelId="{9519F365-1EDD-433B-9B23-16CFF0E481A1}" type="pres">
      <dgm:prSet presAssocID="{DA949254-8FF3-491D-BBB6-9CF8FB1327F8}" presName="text_3" presStyleLbl="node1" presStyleIdx="2" presStyleCnt="3">
        <dgm:presLayoutVars>
          <dgm:bulletEnabled val="1"/>
        </dgm:presLayoutVars>
      </dgm:prSet>
      <dgm:spPr/>
    </dgm:pt>
    <dgm:pt modelId="{758FA3B5-57C0-4FE9-8E15-3C2DBC0E04EF}" type="pres">
      <dgm:prSet presAssocID="{DA949254-8FF3-491D-BBB6-9CF8FB1327F8}" presName="accent_3" presStyleCnt="0"/>
      <dgm:spPr/>
    </dgm:pt>
    <dgm:pt modelId="{EBED6C49-C2B7-49BF-80F8-5CE94F5317AD}" type="pres">
      <dgm:prSet presAssocID="{DA949254-8FF3-491D-BBB6-9CF8FB1327F8}" presName="accentRepeatNode" presStyleLbl="solidFgAcc1" presStyleIdx="2" presStyleCnt="3"/>
      <dgm:spPr>
        <a:blipFill rotWithShape="0">
          <a:blip xmlns:r="http://schemas.openxmlformats.org/officeDocument/2006/relationships" r:embed="rId3"/>
          <a:srcRect/>
          <a:stretch>
            <a:fillRect t="-19000" b="-19000"/>
          </a:stretch>
        </a:blipFill>
      </dgm:spPr>
    </dgm:pt>
  </dgm:ptLst>
  <dgm:cxnLst>
    <dgm:cxn modelId="{DD6D0207-639A-4AFE-9F6C-9179FBFD80BD}" type="presOf" srcId="{B07207FE-D213-4C6B-B933-04FC701C006E}" destId="{DB182AB5-058D-4142-ADE7-4E8B180FD009}" srcOrd="0" destOrd="0" presId="urn:microsoft.com/office/officeart/2008/layout/VerticalCurvedList"/>
    <dgm:cxn modelId="{2ACED61E-701D-45C4-92E5-4FE3778E6375}" type="presOf" srcId="{06227D59-E00C-4AFF-86DC-58129EFDFFDE}" destId="{81828990-CF68-415C-9287-ADA67836CF7C}" srcOrd="0" destOrd="0" presId="urn:microsoft.com/office/officeart/2008/layout/VerticalCurvedList"/>
    <dgm:cxn modelId="{F814A41F-86B5-4D74-9F71-7C0EFC84AEFB}" srcId="{C7D369E2-F7DD-4BD8-AC25-988CE7929444}" destId="{DA949254-8FF3-491D-BBB6-9CF8FB1327F8}" srcOrd="2" destOrd="0" parTransId="{4B3F4C42-9AFE-40F6-8549-34F0F7A44FE3}" sibTransId="{6D4A0E51-B005-444B-89BE-EDC53C0B054C}"/>
    <dgm:cxn modelId="{2953394F-B940-465A-ACE2-349BE7E4C233}" type="presOf" srcId="{C7D369E2-F7DD-4BD8-AC25-988CE7929444}" destId="{28BCB8DC-85F7-46B4-99CA-82646BB2DFCD}" srcOrd="0" destOrd="0" presId="urn:microsoft.com/office/officeart/2008/layout/VerticalCurvedList"/>
    <dgm:cxn modelId="{595FFAA6-6AD2-480F-B5BF-6D90AE920282}" type="presOf" srcId="{DA949254-8FF3-491D-BBB6-9CF8FB1327F8}" destId="{9519F365-1EDD-433B-9B23-16CFF0E481A1}" srcOrd="0" destOrd="0" presId="urn:microsoft.com/office/officeart/2008/layout/VerticalCurvedList"/>
    <dgm:cxn modelId="{E44379B5-2D03-4141-AE9A-DDB8EC448DC2}" srcId="{C7D369E2-F7DD-4BD8-AC25-988CE7929444}" destId="{B07207FE-D213-4C6B-B933-04FC701C006E}" srcOrd="1" destOrd="0" parTransId="{CA2F1642-DA60-4766-BAC5-5140E61B1529}" sibTransId="{3222A3AB-A90F-475D-B876-40809034638C}"/>
    <dgm:cxn modelId="{2DE64CCD-B6A2-44FC-9E2D-E8E18F3D3B0E}" srcId="{C7D369E2-F7DD-4BD8-AC25-988CE7929444}" destId="{06227D59-E00C-4AFF-86DC-58129EFDFFDE}" srcOrd="0" destOrd="0" parTransId="{5A3A133B-972E-4BD4-8364-43816148EE9D}" sibTransId="{B3AD05FC-DB72-4222-BCD3-A5A974D84056}"/>
    <dgm:cxn modelId="{65EC09EE-6DD5-46F4-A19A-2A4CA03182B3}" type="presOf" srcId="{B3AD05FC-DB72-4222-BCD3-A5A974D84056}" destId="{D1E5EDDD-AFDF-4D0F-80F6-3EF90E06A07D}" srcOrd="0" destOrd="0" presId="urn:microsoft.com/office/officeart/2008/layout/VerticalCurvedList"/>
    <dgm:cxn modelId="{E0E24199-AACD-44D7-B439-461DBEE46B4C}" type="presParOf" srcId="{28BCB8DC-85F7-46B4-99CA-82646BB2DFCD}" destId="{68285EB5-4AF7-4D49-9C86-5C8B359FCDAD}" srcOrd="0" destOrd="0" presId="urn:microsoft.com/office/officeart/2008/layout/VerticalCurvedList"/>
    <dgm:cxn modelId="{2B872F4C-E9A1-4377-83DE-6F942B948C12}" type="presParOf" srcId="{68285EB5-4AF7-4D49-9C86-5C8B359FCDAD}" destId="{402C8F73-D13B-4557-AB1A-9153E69511CB}" srcOrd="0" destOrd="0" presId="urn:microsoft.com/office/officeart/2008/layout/VerticalCurvedList"/>
    <dgm:cxn modelId="{9DACD42D-1442-4E1B-BD39-78FF6A656EAE}" type="presParOf" srcId="{402C8F73-D13B-4557-AB1A-9153E69511CB}" destId="{CC6FDC8D-80D3-4EFB-A26C-94CED818F300}" srcOrd="0" destOrd="0" presId="urn:microsoft.com/office/officeart/2008/layout/VerticalCurvedList"/>
    <dgm:cxn modelId="{B1938416-D287-46A2-8CEA-43A14559F6FC}" type="presParOf" srcId="{402C8F73-D13B-4557-AB1A-9153E69511CB}" destId="{D1E5EDDD-AFDF-4D0F-80F6-3EF90E06A07D}" srcOrd="1" destOrd="0" presId="urn:microsoft.com/office/officeart/2008/layout/VerticalCurvedList"/>
    <dgm:cxn modelId="{FF38FCA8-5FD3-4C1A-803B-A051EFA64F2D}" type="presParOf" srcId="{402C8F73-D13B-4557-AB1A-9153E69511CB}" destId="{3875C3DA-4AA8-4244-89CC-8451E89DC343}" srcOrd="2" destOrd="0" presId="urn:microsoft.com/office/officeart/2008/layout/VerticalCurvedList"/>
    <dgm:cxn modelId="{FC166C88-6B2D-40CF-9F3D-76ED36309BCA}" type="presParOf" srcId="{402C8F73-D13B-4557-AB1A-9153E69511CB}" destId="{1C1EBADC-78AC-44C4-ACAD-FB54241D4C16}" srcOrd="3" destOrd="0" presId="urn:microsoft.com/office/officeart/2008/layout/VerticalCurvedList"/>
    <dgm:cxn modelId="{544DED64-C6EE-4258-A915-7412BB9A6717}" type="presParOf" srcId="{68285EB5-4AF7-4D49-9C86-5C8B359FCDAD}" destId="{81828990-CF68-415C-9287-ADA67836CF7C}" srcOrd="1" destOrd="0" presId="urn:microsoft.com/office/officeart/2008/layout/VerticalCurvedList"/>
    <dgm:cxn modelId="{3D0823BB-92E3-4EAA-BD72-DD0F77AEC193}" type="presParOf" srcId="{68285EB5-4AF7-4D49-9C86-5C8B359FCDAD}" destId="{4F7D6A91-04A2-4F2F-818F-EC57C38AABA6}" srcOrd="2" destOrd="0" presId="urn:microsoft.com/office/officeart/2008/layout/VerticalCurvedList"/>
    <dgm:cxn modelId="{41DFDD23-018B-4C5F-A242-7C2D672ED028}" type="presParOf" srcId="{4F7D6A91-04A2-4F2F-818F-EC57C38AABA6}" destId="{5C9B47C4-B2BC-41E8-B26B-3D03B0F05AA1}" srcOrd="0" destOrd="0" presId="urn:microsoft.com/office/officeart/2008/layout/VerticalCurvedList"/>
    <dgm:cxn modelId="{54D97FCA-D14F-4E60-919C-0FE2802F016D}" type="presParOf" srcId="{68285EB5-4AF7-4D49-9C86-5C8B359FCDAD}" destId="{DB182AB5-058D-4142-ADE7-4E8B180FD009}" srcOrd="3" destOrd="0" presId="urn:microsoft.com/office/officeart/2008/layout/VerticalCurvedList"/>
    <dgm:cxn modelId="{70D6229D-5E45-4D25-AED4-FAA7776F9ABA}" type="presParOf" srcId="{68285EB5-4AF7-4D49-9C86-5C8B359FCDAD}" destId="{872DECEA-D0F6-46D4-B51D-998D537378A7}" srcOrd="4" destOrd="0" presId="urn:microsoft.com/office/officeart/2008/layout/VerticalCurvedList"/>
    <dgm:cxn modelId="{A0D0BD52-4AD7-4597-97D2-1F08A82C7B75}" type="presParOf" srcId="{872DECEA-D0F6-46D4-B51D-998D537378A7}" destId="{A3962550-0970-429E-BE05-FDF51BBCF94F}" srcOrd="0" destOrd="0" presId="urn:microsoft.com/office/officeart/2008/layout/VerticalCurvedList"/>
    <dgm:cxn modelId="{1EF6A9D5-4FA0-43E4-82B0-51612AC76CDB}" type="presParOf" srcId="{68285EB5-4AF7-4D49-9C86-5C8B359FCDAD}" destId="{9519F365-1EDD-433B-9B23-16CFF0E481A1}" srcOrd="5" destOrd="0" presId="urn:microsoft.com/office/officeart/2008/layout/VerticalCurvedList"/>
    <dgm:cxn modelId="{67B0AC32-BBA9-45CA-AE53-3458401426F9}" type="presParOf" srcId="{68285EB5-4AF7-4D49-9C86-5C8B359FCDAD}" destId="{758FA3B5-57C0-4FE9-8E15-3C2DBC0E04EF}" srcOrd="6" destOrd="0" presId="urn:microsoft.com/office/officeart/2008/layout/VerticalCurvedList"/>
    <dgm:cxn modelId="{FE3E6BA8-777D-4DFA-90D2-FA0D938272C4}" type="presParOf" srcId="{758FA3B5-57C0-4FE9-8E15-3C2DBC0E04EF}" destId="{EBED6C49-C2B7-49BF-80F8-5CE94F5317A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EA57E6-9434-42D0-97DC-027BA1814747}" type="doc">
      <dgm:prSet loTypeId="urn:microsoft.com/office/officeart/2005/8/layout/pyramid2" loCatId="list" qsTypeId="urn:microsoft.com/office/officeart/2005/8/quickstyle/simple1" qsCatId="simple" csTypeId="urn:microsoft.com/office/officeart/2005/8/colors/accent1_2" csCatId="accent1" phldr="1"/>
      <dgm:spPr/>
    </dgm:pt>
    <dgm:pt modelId="{CA48DAEC-C292-4D97-A92D-6B146655CE0A}">
      <dgm:prSet/>
      <dgm:spPr>
        <a:solidFill>
          <a:srgbClr val="FFFF00">
            <a:alpha val="51000"/>
          </a:srgbClr>
        </a:solidFill>
      </dgm:spPr>
      <dgm:t>
        <a:bodyPr/>
        <a:lstStyle/>
        <a:p>
          <a:r>
            <a:rPr lang="en-IN" dirty="0"/>
            <a:t>Responsive and user-friendly interface</a:t>
          </a:r>
        </a:p>
      </dgm:t>
    </dgm:pt>
    <dgm:pt modelId="{DB874A3C-B0BA-46ED-8F22-C32AADA1CAC5}" type="parTrans" cxnId="{AB85636D-6716-4591-BC32-D4DFF9A3F221}">
      <dgm:prSet/>
      <dgm:spPr/>
      <dgm:t>
        <a:bodyPr/>
        <a:lstStyle/>
        <a:p>
          <a:endParaRPr lang="en-IN"/>
        </a:p>
      </dgm:t>
    </dgm:pt>
    <dgm:pt modelId="{188BBFE0-B5ED-490B-9291-587FB1CD59BF}" type="sibTrans" cxnId="{AB85636D-6716-4591-BC32-D4DFF9A3F221}">
      <dgm:prSet/>
      <dgm:spPr/>
      <dgm:t>
        <a:bodyPr/>
        <a:lstStyle/>
        <a:p>
          <a:endParaRPr lang="en-IN"/>
        </a:p>
      </dgm:t>
    </dgm:pt>
    <dgm:pt modelId="{A5D82FC6-7AAB-4E62-8B6B-7C297FAAF378}">
      <dgm:prSet/>
      <dgm:spPr>
        <a:solidFill>
          <a:srgbClr val="F8C4F4">
            <a:alpha val="57000"/>
          </a:srgbClr>
        </a:solidFill>
      </dgm:spPr>
      <dgm:t>
        <a:bodyPr/>
        <a:lstStyle/>
        <a:p>
          <a:r>
            <a:rPr lang="en-IN" dirty="0"/>
            <a:t>Flip card animation effects</a:t>
          </a:r>
        </a:p>
      </dgm:t>
    </dgm:pt>
    <dgm:pt modelId="{4B064D4B-3824-48A3-807F-509B5239F26E}" type="parTrans" cxnId="{C9712E89-8462-4625-AD27-7828C0CC4453}">
      <dgm:prSet/>
      <dgm:spPr/>
      <dgm:t>
        <a:bodyPr/>
        <a:lstStyle/>
        <a:p>
          <a:endParaRPr lang="en-IN"/>
        </a:p>
      </dgm:t>
    </dgm:pt>
    <dgm:pt modelId="{1A3CFE62-6C04-41C3-887E-9F9AF8F3FB43}" type="sibTrans" cxnId="{C9712E89-8462-4625-AD27-7828C0CC4453}">
      <dgm:prSet/>
      <dgm:spPr/>
      <dgm:t>
        <a:bodyPr/>
        <a:lstStyle/>
        <a:p>
          <a:endParaRPr lang="en-IN"/>
        </a:p>
      </dgm:t>
    </dgm:pt>
    <dgm:pt modelId="{F670EC2B-4310-4270-B724-87D9DD6A4FD4}">
      <dgm:prSet/>
      <dgm:spPr>
        <a:solidFill>
          <a:srgbClr val="00B0F0">
            <a:alpha val="58000"/>
          </a:srgbClr>
        </a:solidFill>
      </dgm:spPr>
      <dgm:t>
        <a:bodyPr/>
        <a:lstStyle/>
        <a:p>
          <a:r>
            <a:rPr lang="en-IN"/>
            <a:t>Move counter and timer</a:t>
          </a:r>
        </a:p>
      </dgm:t>
    </dgm:pt>
    <dgm:pt modelId="{54B0FA53-E329-4F56-ADD2-69D29F81C35C}" type="parTrans" cxnId="{EF8D7484-652B-4A98-8873-2D46AB673932}">
      <dgm:prSet/>
      <dgm:spPr/>
      <dgm:t>
        <a:bodyPr/>
        <a:lstStyle/>
        <a:p>
          <a:endParaRPr lang="en-IN"/>
        </a:p>
      </dgm:t>
    </dgm:pt>
    <dgm:pt modelId="{2493363A-F483-4264-8364-32BBF7120F8F}" type="sibTrans" cxnId="{EF8D7484-652B-4A98-8873-2D46AB673932}">
      <dgm:prSet/>
      <dgm:spPr/>
      <dgm:t>
        <a:bodyPr/>
        <a:lstStyle/>
        <a:p>
          <a:endParaRPr lang="en-IN"/>
        </a:p>
      </dgm:t>
    </dgm:pt>
    <dgm:pt modelId="{C735AC8F-98AC-4108-A99A-D5AD327AD88A}">
      <dgm:prSet/>
      <dgm:spPr>
        <a:solidFill>
          <a:srgbClr val="FFC000">
            <a:alpha val="57000"/>
          </a:srgbClr>
        </a:solidFill>
      </dgm:spPr>
      <dgm:t>
        <a:bodyPr/>
        <a:lstStyle/>
        <a:p>
          <a:r>
            <a:rPr lang="en-IN"/>
            <a:t>Game reset functionality</a:t>
          </a:r>
        </a:p>
      </dgm:t>
    </dgm:pt>
    <dgm:pt modelId="{DB91A63B-E72C-4C55-8B45-37D0381EE4EF}" type="parTrans" cxnId="{E65BF9CD-8919-461B-B18D-2B5EC7519C7D}">
      <dgm:prSet/>
      <dgm:spPr/>
      <dgm:t>
        <a:bodyPr/>
        <a:lstStyle/>
        <a:p>
          <a:endParaRPr lang="en-IN"/>
        </a:p>
      </dgm:t>
    </dgm:pt>
    <dgm:pt modelId="{E8EF06DE-6AD1-41B9-A115-B6F440A8E18A}" type="sibTrans" cxnId="{E65BF9CD-8919-461B-B18D-2B5EC7519C7D}">
      <dgm:prSet/>
      <dgm:spPr/>
      <dgm:t>
        <a:bodyPr/>
        <a:lstStyle/>
        <a:p>
          <a:endParaRPr lang="en-IN"/>
        </a:p>
      </dgm:t>
    </dgm:pt>
    <dgm:pt modelId="{C9BB3A25-796F-4315-BAEA-9535FEC8CFFF}" type="pres">
      <dgm:prSet presAssocID="{5DEA57E6-9434-42D0-97DC-027BA1814747}" presName="compositeShape" presStyleCnt="0">
        <dgm:presLayoutVars>
          <dgm:dir/>
          <dgm:resizeHandles/>
        </dgm:presLayoutVars>
      </dgm:prSet>
      <dgm:spPr/>
    </dgm:pt>
    <dgm:pt modelId="{504C0E52-6D7B-48F8-83D2-DA544E105704}" type="pres">
      <dgm:prSet presAssocID="{5DEA57E6-9434-42D0-97DC-027BA1814747}" presName="pyramid" presStyleLbl="node1" presStyleIdx="0" presStyleCnt="1"/>
      <dgm:spPr/>
    </dgm:pt>
    <dgm:pt modelId="{FF564DEA-685C-410F-A406-24ADC41D93C0}" type="pres">
      <dgm:prSet presAssocID="{5DEA57E6-9434-42D0-97DC-027BA1814747}" presName="theList" presStyleCnt="0"/>
      <dgm:spPr/>
    </dgm:pt>
    <dgm:pt modelId="{52AAD0FE-E8AD-49D4-A1EB-535E17A57B02}" type="pres">
      <dgm:prSet presAssocID="{A5D82FC6-7AAB-4E62-8B6B-7C297FAAF378}" presName="aNode" presStyleLbl="fgAcc1" presStyleIdx="0" presStyleCnt="4" custScaleX="147063" custScaleY="132253" custLinFactY="100000" custLinFactNeighborX="26997" custLinFactNeighborY="169185">
        <dgm:presLayoutVars>
          <dgm:bulletEnabled val="1"/>
        </dgm:presLayoutVars>
      </dgm:prSet>
      <dgm:spPr/>
    </dgm:pt>
    <dgm:pt modelId="{DE889A4E-FAE4-4FA4-850B-A90434F79AAF}" type="pres">
      <dgm:prSet presAssocID="{A5D82FC6-7AAB-4E62-8B6B-7C297FAAF378}" presName="aSpace" presStyleCnt="0"/>
      <dgm:spPr/>
    </dgm:pt>
    <dgm:pt modelId="{8EE8E1A7-DF93-4578-ACF6-E64F467EAF99}" type="pres">
      <dgm:prSet presAssocID="{CA48DAEC-C292-4D97-A92D-6B146655CE0A}" presName="aNode" presStyleLbl="fgAcc1" presStyleIdx="1" presStyleCnt="4" custScaleX="147208" custScaleY="121891" custLinFactY="-134833" custLinFactNeighborX="27069" custLinFactNeighborY="-200000">
        <dgm:presLayoutVars>
          <dgm:bulletEnabled val="1"/>
        </dgm:presLayoutVars>
      </dgm:prSet>
      <dgm:spPr/>
    </dgm:pt>
    <dgm:pt modelId="{06D55B32-8A02-4348-BA30-4E5D745345E7}" type="pres">
      <dgm:prSet presAssocID="{CA48DAEC-C292-4D97-A92D-6B146655CE0A}" presName="aSpace" presStyleCnt="0"/>
      <dgm:spPr/>
    </dgm:pt>
    <dgm:pt modelId="{E5F407EA-D7AB-44CC-9349-BCC411C16868}" type="pres">
      <dgm:prSet presAssocID="{F670EC2B-4310-4270-B724-87D9DD6A4FD4}" presName="aNode" presStyleLbl="fgAcc1" presStyleIdx="2" presStyleCnt="4" custScaleX="149108" custScaleY="136799" custLinFactNeighborX="28494" custLinFactNeighborY="-6874">
        <dgm:presLayoutVars>
          <dgm:bulletEnabled val="1"/>
        </dgm:presLayoutVars>
      </dgm:prSet>
      <dgm:spPr/>
    </dgm:pt>
    <dgm:pt modelId="{FFB9A35C-2301-42D7-91B3-B09B60D4A32D}" type="pres">
      <dgm:prSet presAssocID="{F670EC2B-4310-4270-B724-87D9DD6A4FD4}" presName="aSpace" presStyleCnt="0"/>
      <dgm:spPr/>
    </dgm:pt>
    <dgm:pt modelId="{962BA7FC-6E86-4CF3-998C-DCADDD2B6EF7}" type="pres">
      <dgm:prSet presAssocID="{C735AC8F-98AC-4108-A99A-D5AD327AD88A}" presName="aNode" presStyleLbl="fgAcc1" presStyleIdx="3" presStyleCnt="4" custScaleX="154294" custScaleY="132970" custLinFactNeighborX="28948" custLinFactNeighborY="76091">
        <dgm:presLayoutVars>
          <dgm:bulletEnabled val="1"/>
        </dgm:presLayoutVars>
      </dgm:prSet>
      <dgm:spPr/>
    </dgm:pt>
    <dgm:pt modelId="{0F5F2672-07BB-4C5E-B640-57F0B579EB86}" type="pres">
      <dgm:prSet presAssocID="{C735AC8F-98AC-4108-A99A-D5AD327AD88A}" presName="aSpace" presStyleCnt="0"/>
      <dgm:spPr/>
    </dgm:pt>
  </dgm:ptLst>
  <dgm:cxnLst>
    <dgm:cxn modelId="{9DB2CA19-B347-4743-A390-81E45A7E93B3}" type="presOf" srcId="{C735AC8F-98AC-4108-A99A-D5AD327AD88A}" destId="{962BA7FC-6E86-4CF3-998C-DCADDD2B6EF7}" srcOrd="0" destOrd="0" presId="urn:microsoft.com/office/officeart/2005/8/layout/pyramid2"/>
    <dgm:cxn modelId="{14C2E91A-F59E-43DA-B770-08F50E56BC03}" type="presOf" srcId="{5DEA57E6-9434-42D0-97DC-027BA1814747}" destId="{C9BB3A25-796F-4315-BAEA-9535FEC8CFFF}" srcOrd="0" destOrd="0" presId="urn:microsoft.com/office/officeart/2005/8/layout/pyramid2"/>
    <dgm:cxn modelId="{E7EEED26-AB3C-4958-8DA3-155E0AC976D9}" type="presOf" srcId="{F670EC2B-4310-4270-B724-87D9DD6A4FD4}" destId="{E5F407EA-D7AB-44CC-9349-BCC411C16868}" srcOrd="0" destOrd="0" presId="urn:microsoft.com/office/officeart/2005/8/layout/pyramid2"/>
    <dgm:cxn modelId="{AB85636D-6716-4591-BC32-D4DFF9A3F221}" srcId="{5DEA57E6-9434-42D0-97DC-027BA1814747}" destId="{CA48DAEC-C292-4D97-A92D-6B146655CE0A}" srcOrd="1" destOrd="0" parTransId="{DB874A3C-B0BA-46ED-8F22-C32AADA1CAC5}" sibTransId="{188BBFE0-B5ED-490B-9291-587FB1CD59BF}"/>
    <dgm:cxn modelId="{3D18A074-0681-4E90-AEC9-9560B955F26B}" type="presOf" srcId="{A5D82FC6-7AAB-4E62-8B6B-7C297FAAF378}" destId="{52AAD0FE-E8AD-49D4-A1EB-535E17A57B02}" srcOrd="0" destOrd="0" presId="urn:microsoft.com/office/officeart/2005/8/layout/pyramid2"/>
    <dgm:cxn modelId="{EF8D7484-652B-4A98-8873-2D46AB673932}" srcId="{5DEA57E6-9434-42D0-97DC-027BA1814747}" destId="{F670EC2B-4310-4270-B724-87D9DD6A4FD4}" srcOrd="2" destOrd="0" parTransId="{54B0FA53-E329-4F56-ADD2-69D29F81C35C}" sibTransId="{2493363A-F483-4264-8364-32BBF7120F8F}"/>
    <dgm:cxn modelId="{C9712E89-8462-4625-AD27-7828C0CC4453}" srcId="{5DEA57E6-9434-42D0-97DC-027BA1814747}" destId="{A5D82FC6-7AAB-4E62-8B6B-7C297FAAF378}" srcOrd="0" destOrd="0" parTransId="{4B064D4B-3824-48A3-807F-509B5239F26E}" sibTransId="{1A3CFE62-6C04-41C3-887E-9F9AF8F3FB43}"/>
    <dgm:cxn modelId="{4B6E77CB-F10C-4B30-A846-589D32397EF3}" type="presOf" srcId="{CA48DAEC-C292-4D97-A92D-6B146655CE0A}" destId="{8EE8E1A7-DF93-4578-ACF6-E64F467EAF99}" srcOrd="0" destOrd="0" presId="urn:microsoft.com/office/officeart/2005/8/layout/pyramid2"/>
    <dgm:cxn modelId="{E65BF9CD-8919-461B-B18D-2B5EC7519C7D}" srcId="{5DEA57E6-9434-42D0-97DC-027BA1814747}" destId="{C735AC8F-98AC-4108-A99A-D5AD327AD88A}" srcOrd="3" destOrd="0" parTransId="{DB91A63B-E72C-4C55-8B45-37D0381EE4EF}" sibTransId="{E8EF06DE-6AD1-41B9-A115-B6F440A8E18A}"/>
    <dgm:cxn modelId="{856B7F27-3120-45B6-BC43-70B01C9D751D}" type="presParOf" srcId="{C9BB3A25-796F-4315-BAEA-9535FEC8CFFF}" destId="{504C0E52-6D7B-48F8-83D2-DA544E105704}" srcOrd="0" destOrd="0" presId="urn:microsoft.com/office/officeart/2005/8/layout/pyramid2"/>
    <dgm:cxn modelId="{E39F745A-713A-4B21-9DFC-A2042716C3F6}" type="presParOf" srcId="{C9BB3A25-796F-4315-BAEA-9535FEC8CFFF}" destId="{FF564DEA-685C-410F-A406-24ADC41D93C0}" srcOrd="1" destOrd="0" presId="urn:microsoft.com/office/officeart/2005/8/layout/pyramid2"/>
    <dgm:cxn modelId="{67A8F61A-7B6E-4917-AFB9-CAB0C6DBAB2D}" type="presParOf" srcId="{FF564DEA-685C-410F-A406-24ADC41D93C0}" destId="{52AAD0FE-E8AD-49D4-A1EB-535E17A57B02}" srcOrd="0" destOrd="0" presId="urn:microsoft.com/office/officeart/2005/8/layout/pyramid2"/>
    <dgm:cxn modelId="{158482EA-6204-400D-92C9-659779319685}" type="presParOf" srcId="{FF564DEA-685C-410F-A406-24ADC41D93C0}" destId="{DE889A4E-FAE4-4FA4-850B-A90434F79AAF}" srcOrd="1" destOrd="0" presId="urn:microsoft.com/office/officeart/2005/8/layout/pyramid2"/>
    <dgm:cxn modelId="{9527812C-AB3A-40B3-8F24-3F0D4E4782BC}" type="presParOf" srcId="{FF564DEA-685C-410F-A406-24ADC41D93C0}" destId="{8EE8E1A7-DF93-4578-ACF6-E64F467EAF99}" srcOrd="2" destOrd="0" presId="urn:microsoft.com/office/officeart/2005/8/layout/pyramid2"/>
    <dgm:cxn modelId="{5C2F2995-0208-4E30-B567-26AA0B0B22CC}" type="presParOf" srcId="{FF564DEA-685C-410F-A406-24ADC41D93C0}" destId="{06D55B32-8A02-4348-BA30-4E5D745345E7}" srcOrd="3" destOrd="0" presId="urn:microsoft.com/office/officeart/2005/8/layout/pyramid2"/>
    <dgm:cxn modelId="{ABD31114-5B69-46A9-97AD-6DDF61BDCC7E}" type="presParOf" srcId="{FF564DEA-685C-410F-A406-24ADC41D93C0}" destId="{E5F407EA-D7AB-44CC-9349-BCC411C16868}" srcOrd="4" destOrd="0" presId="urn:microsoft.com/office/officeart/2005/8/layout/pyramid2"/>
    <dgm:cxn modelId="{0DA189EA-116A-4148-89AE-8672E936525C}" type="presParOf" srcId="{FF564DEA-685C-410F-A406-24ADC41D93C0}" destId="{FFB9A35C-2301-42D7-91B3-B09B60D4A32D}" srcOrd="5" destOrd="0" presId="urn:microsoft.com/office/officeart/2005/8/layout/pyramid2"/>
    <dgm:cxn modelId="{1F87235A-E0DA-4784-BC3E-3D9A4F2B9F3D}" type="presParOf" srcId="{FF564DEA-685C-410F-A406-24ADC41D93C0}" destId="{962BA7FC-6E86-4CF3-998C-DCADDD2B6EF7}" srcOrd="6" destOrd="0" presId="urn:microsoft.com/office/officeart/2005/8/layout/pyramid2"/>
    <dgm:cxn modelId="{830275C8-5B0A-4B7C-A7A4-4CC2AE8E37E2}" type="presParOf" srcId="{FF564DEA-685C-410F-A406-24ADC41D93C0}" destId="{0F5F2672-07BB-4C5E-B640-57F0B579EB86}" srcOrd="7"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E5EDDD-AFDF-4D0F-80F6-3EF90E06A07D}">
      <dsp:nvSpPr>
        <dsp:cNvPr id="0" name=""/>
        <dsp:cNvSpPr/>
      </dsp:nvSpPr>
      <dsp:spPr>
        <a:xfrm>
          <a:off x="-5262858" y="-806084"/>
          <a:ext cx="6267308" cy="6267308"/>
        </a:xfrm>
        <a:prstGeom prst="blockArc">
          <a:avLst>
            <a:gd name="adj1" fmla="val 18900000"/>
            <a:gd name="adj2" fmla="val 2700000"/>
            <a:gd name="adj3" fmla="val 34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828990-CF68-415C-9287-ADA67836CF7C}">
      <dsp:nvSpPr>
        <dsp:cNvPr id="0" name=""/>
        <dsp:cNvSpPr/>
      </dsp:nvSpPr>
      <dsp:spPr>
        <a:xfrm>
          <a:off x="646133" y="465514"/>
          <a:ext cx="9594042" cy="9310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9003" tIns="121920" rIns="121920" bIns="121920" numCol="1" spcCol="1270" anchor="ctr" anchorCtr="0">
          <a:noAutofit/>
        </a:bodyPr>
        <a:lstStyle/>
        <a:p>
          <a:pPr marL="0" lvl="0" indent="0" algn="l" defTabSz="2133600">
            <a:lnSpc>
              <a:spcPct val="90000"/>
            </a:lnSpc>
            <a:spcBef>
              <a:spcPct val="0"/>
            </a:spcBef>
            <a:spcAft>
              <a:spcPct val="35000"/>
            </a:spcAft>
            <a:buNone/>
          </a:pPr>
          <a:r>
            <a:rPr lang="en-IN" sz="4800" b="1" kern="1200" dirty="0"/>
            <a:t>HTML:  </a:t>
          </a:r>
          <a:endParaRPr lang="en-IN" sz="4800" kern="1200" dirty="0"/>
        </a:p>
      </dsp:txBody>
      <dsp:txXfrm>
        <a:off x="646133" y="465514"/>
        <a:ext cx="9594042" cy="931028"/>
      </dsp:txXfrm>
    </dsp:sp>
    <dsp:sp modelId="{5C9B47C4-B2BC-41E8-B26B-3D03B0F05AA1}">
      <dsp:nvSpPr>
        <dsp:cNvPr id="0" name=""/>
        <dsp:cNvSpPr/>
      </dsp:nvSpPr>
      <dsp:spPr>
        <a:xfrm>
          <a:off x="64240" y="349135"/>
          <a:ext cx="1163785" cy="1163785"/>
        </a:xfrm>
        <a:prstGeom prst="ellipse">
          <a:avLst/>
        </a:prstGeom>
        <a:blipFill rotWithShape="0">
          <a:blip xmlns:r="http://schemas.openxmlformats.org/officeDocument/2006/relationships" r:embed="rId1"/>
          <a:srcRect/>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B182AB5-058D-4142-ADE7-4E8B180FD009}">
      <dsp:nvSpPr>
        <dsp:cNvPr id="0" name=""/>
        <dsp:cNvSpPr/>
      </dsp:nvSpPr>
      <dsp:spPr>
        <a:xfrm>
          <a:off x="984562" y="1862056"/>
          <a:ext cx="9255613" cy="9310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9003" tIns="121920" rIns="121920" bIns="121920" numCol="1" spcCol="1270" anchor="ctr" anchorCtr="0">
          <a:noAutofit/>
        </a:bodyPr>
        <a:lstStyle/>
        <a:p>
          <a:pPr marL="0" lvl="0" indent="0" algn="l" defTabSz="2133600">
            <a:lnSpc>
              <a:spcPct val="90000"/>
            </a:lnSpc>
            <a:spcBef>
              <a:spcPct val="0"/>
            </a:spcBef>
            <a:spcAft>
              <a:spcPct val="35000"/>
            </a:spcAft>
            <a:buNone/>
          </a:pPr>
          <a:r>
            <a:rPr lang="en-IN" sz="4800" b="1" kern="1200" dirty="0"/>
            <a:t>CSS:</a:t>
          </a:r>
          <a:endParaRPr lang="en-IN" sz="4800" kern="1200" dirty="0"/>
        </a:p>
      </dsp:txBody>
      <dsp:txXfrm>
        <a:off x="984562" y="1862056"/>
        <a:ext cx="9255613" cy="931028"/>
      </dsp:txXfrm>
    </dsp:sp>
    <dsp:sp modelId="{A3962550-0970-429E-BE05-FDF51BBCF94F}">
      <dsp:nvSpPr>
        <dsp:cNvPr id="0" name=""/>
        <dsp:cNvSpPr/>
      </dsp:nvSpPr>
      <dsp:spPr>
        <a:xfrm>
          <a:off x="402669" y="1745677"/>
          <a:ext cx="1163785" cy="1163785"/>
        </a:xfrm>
        <a:prstGeom prst="ellipse">
          <a:avLst/>
        </a:prstGeom>
        <a:blipFill rotWithShape="0">
          <a:blip xmlns:r="http://schemas.openxmlformats.org/officeDocument/2006/relationships" r:embed="rId2"/>
          <a:srcRect/>
          <a:stretch>
            <a:fillRect t="-20000" b="-20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519F365-1EDD-433B-9B23-16CFF0E481A1}">
      <dsp:nvSpPr>
        <dsp:cNvPr id="0" name=""/>
        <dsp:cNvSpPr/>
      </dsp:nvSpPr>
      <dsp:spPr>
        <a:xfrm>
          <a:off x="646133" y="3258597"/>
          <a:ext cx="9594042" cy="93102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9003" tIns="121920" rIns="121920" bIns="121920" numCol="1" spcCol="1270" anchor="ctr" anchorCtr="0">
          <a:noAutofit/>
        </a:bodyPr>
        <a:lstStyle/>
        <a:p>
          <a:pPr marL="0" lvl="0" indent="0" algn="l" defTabSz="2133600">
            <a:lnSpc>
              <a:spcPct val="90000"/>
            </a:lnSpc>
            <a:spcBef>
              <a:spcPct val="0"/>
            </a:spcBef>
            <a:spcAft>
              <a:spcPct val="35000"/>
            </a:spcAft>
            <a:buNone/>
          </a:pPr>
          <a:r>
            <a:rPr lang="en-IN" sz="4800" b="1" kern="1200" dirty="0"/>
            <a:t>JavaScript: </a:t>
          </a:r>
          <a:endParaRPr lang="en-IN" sz="4800" kern="1200" dirty="0"/>
        </a:p>
      </dsp:txBody>
      <dsp:txXfrm>
        <a:off x="646133" y="3258597"/>
        <a:ext cx="9594042" cy="931028"/>
      </dsp:txXfrm>
    </dsp:sp>
    <dsp:sp modelId="{EBED6C49-C2B7-49BF-80F8-5CE94F5317AD}">
      <dsp:nvSpPr>
        <dsp:cNvPr id="0" name=""/>
        <dsp:cNvSpPr/>
      </dsp:nvSpPr>
      <dsp:spPr>
        <a:xfrm>
          <a:off x="64240" y="3142219"/>
          <a:ext cx="1163785" cy="1163785"/>
        </a:xfrm>
        <a:prstGeom prst="ellipse">
          <a:avLst/>
        </a:prstGeom>
        <a:blipFill rotWithShape="0">
          <a:blip xmlns:r="http://schemas.openxmlformats.org/officeDocument/2006/relationships" r:embed="rId3"/>
          <a:srcRect/>
          <a:stretch>
            <a:fillRect t="-19000" b="-19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C0E52-6D7B-48F8-83D2-DA544E105704}">
      <dsp:nvSpPr>
        <dsp:cNvPr id="0" name=""/>
        <dsp:cNvSpPr/>
      </dsp:nvSpPr>
      <dsp:spPr>
        <a:xfrm>
          <a:off x="1412474" y="0"/>
          <a:ext cx="4792859" cy="4792859"/>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AAD0FE-E8AD-49D4-A1EB-535E17A57B02}">
      <dsp:nvSpPr>
        <dsp:cNvPr id="0" name=""/>
        <dsp:cNvSpPr/>
      </dsp:nvSpPr>
      <dsp:spPr>
        <a:xfrm>
          <a:off x="3916866" y="1289753"/>
          <a:ext cx="4581539" cy="882713"/>
        </a:xfrm>
        <a:prstGeom prst="roundRect">
          <a:avLst/>
        </a:prstGeom>
        <a:solidFill>
          <a:srgbClr val="F8C4F4">
            <a:alpha val="57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Flip card animation effects</a:t>
          </a:r>
        </a:p>
      </dsp:txBody>
      <dsp:txXfrm>
        <a:off x="3959956" y="1332843"/>
        <a:ext cx="4495359" cy="796533"/>
      </dsp:txXfrm>
    </dsp:sp>
    <dsp:sp modelId="{8EE8E1A7-DF93-4578-ACF6-E64F467EAF99}">
      <dsp:nvSpPr>
        <dsp:cNvPr id="0" name=""/>
        <dsp:cNvSpPr/>
      </dsp:nvSpPr>
      <dsp:spPr>
        <a:xfrm>
          <a:off x="3916851" y="380507"/>
          <a:ext cx="4586056" cy="813553"/>
        </a:xfrm>
        <a:prstGeom prst="roundRect">
          <a:avLst/>
        </a:prstGeom>
        <a:solidFill>
          <a:srgbClr val="FFFF00">
            <a:alpha val="51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Responsive and user-friendly interface</a:t>
          </a:r>
        </a:p>
      </dsp:txBody>
      <dsp:txXfrm>
        <a:off x="3956565" y="420221"/>
        <a:ext cx="4506628" cy="734125"/>
      </dsp:txXfrm>
    </dsp:sp>
    <dsp:sp modelId="{E5F407EA-D7AB-44CC-9349-BCC411C16868}">
      <dsp:nvSpPr>
        <dsp:cNvPr id="0" name=""/>
        <dsp:cNvSpPr/>
      </dsp:nvSpPr>
      <dsp:spPr>
        <a:xfrm>
          <a:off x="3931649" y="2338550"/>
          <a:ext cx="4645248" cy="913055"/>
        </a:xfrm>
        <a:prstGeom prst="roundRect">
          <a:avLst/>
        </a:prstGeom>
        <a:solidFill>
          <a:srgbClr val="00B0F0">
            <a:alpha val="58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Move counter and timer</a:t>
          </a:r>
        </a:p>
      </dsp:txBody>
      <dsp:txXfrm>
        <a:off x="3976221" y="2383122"/>
        <a:ext cx="4556104" cy="823911"/>
      </dsp:txXfrm>
    </dsp:sp>
    <dsp:sp modelId="{962BA7FC-6E86-4CF3-998C-DCADDD2B6EF7}">
      <dsp:nvSpPr>
        <dsp:cNvPr id="0" name=""/>
        <dsp:cNvSpPr/>
      </dsp:nvSpPr>
      <dsp:spPr>
        <a:xfrm>
          <a:off x="3865011" y="3404254"/>
          <a:ext cx="4806811" cy="887499"/>
        </a:xfrm>
        <a:prstGeom prst="roundRect">
          <a:avLst/>
        </a:prstGeom>
        <a:solidFill>
          <a:srgbClr val="FFC000">
            <a:alpha val="57000"/>
          </a:srgb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a:t>Game reset functionality</a:t>
          </a:r>
        </a:p>
      </dsp:txBody>
      <dsp:txXfrm>
        <a:off x="3908335" y="3447578"/>
        <a:ext cx="4720163" cy="800851"/>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7184-352C-24AB-74F0-D0E1CEE64A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CFA2AD-3760-5D0B-BF04-484A4FE23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3232AD-9CC2-B21C-B515-33C0864388FE}"/>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912AFF2E-8ECA-5AD5-77AB-D85AF22787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DDDD7B-7B2B-7443-0963-77B7BE863176}"/>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30878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9FB3D-ED12-7AD9-19CF-E7C491F136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040099-BFF5-26CB-2139-B03D4050BF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3C0CE2-A649-B773-E0D6-6CE8842EE313}"/>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AD617D8A-A56C-9031-A9EB-498724776C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0E90A-80E0-2830-A229-813116C99D5F}"/>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68908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3146D-22C8-2FF3-ABFA-E02F3EF8DE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E08CF2-1A4A-5BF3-6BBF-BFCA468B23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74BF4-F779-01E1-CF07-2E7E64AD7F97}"/>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A9AFB119-5ECF-F7B3-8CDD-2AA6BA338B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2FECD4-9BA9-317A-D200-1CAFEE5B77A8}"/>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38407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D793-7DE3-DA6B-5326-510F775DA1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33C286-DCB3-3A0F-F758-DBA6ADDE50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101608-A8F9-8360-B67C-D3AE8746D2DA}"/>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BB4A2340-F189-683D-F48D-861279357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AD0B5-2E45-D951-5B0B-8E2244F37389}"/>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624252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510F-8FAF-D694-0D82-E225A18DC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BE9AD7-EACF-CACF-41B9-8F0F8C7DC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0E6E30-CCA3-A54C-2ED3-BFA9C76D2067}"/>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A448F376-39C4-7924-D21C-2BB2D1A1E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2C320-A1B8-F36F-BC25-A071732BC1B8}"/>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16837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9D9C-BB39-C1B0-B384-F8021D3743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24ADD2-A610-33D6-CCA4-D4C9B7F5B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B4A4A1-408C-3079-FB7D-4E0F42D4B6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8B2873-9FF8-3B5C-4A37-29BBC0FC3B47}"/>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6" name="Footer Placeholder 5">
            <a:extLst>
              <a:ext uri="{FF2B5EF4-FFF2-40B4-BE49-F238E27FC236}">
                <a16:creationId xmlns:a16="http://schemas.microsoft.com/office/drawing/2014/main" id="{0527D1D4-56AE-24CB-5947-053E467CA3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31287B-0C75-E2E1-3B4D-8BB4970A3E88}"/>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1924526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CC8AC-3946-89B5-38F1-37B34D4C80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E125FD-6C0F-DDB4-F605-6B7C7CB12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B4919-FA44-6F2F-696E-18DBD8506F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EA9CB4-56F3-AD53-C3F9-C84EAF8C65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D8D23-9783-588E-000C-0D9FCF60F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91D98A-1AB6-0559-013D-B4571220AEFF}"/>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8" name="Footer Placeholder 7">
            <a:extLst>
              <a:ext uri="{FF2B5EF4-FFF2-40B4-BE49-F238E27FC236}">
                <a16:creationId xmlns:a16="http://schemas.microsoft.com/office/drawing/2014/main" id="{6F9F9A0E-E58D-8C4C-AFD4-63F598BF65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FCECF3-7B23-60A6-C5BF-5F5EA530CF71}"/>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120964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90F7-49FE-83EE-A1A5-6F292322292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B1FDDCD-D5F6-0DD5-9DB2-C87E711872FF}"/>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4" name="Footer Placeholder 3">
            <a:extLst>
              <a:ext uri="{FF2B5EF4-FFF2-40B4-BE49-F238E27FC236}">
                <a16:creationId xmlns:a16="http://schemas.microsoft.com/office/drawing/2014/main" id="{96BD958B-3F2D-83DE-5998-195C635387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C0F9E4-A094-C461-D970-21DCFA4EFD26}"/>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72992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DCD3D-C625-6709-4678-89BECF9D1A1A}"/>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3" name="Footer Placeholder 2">
            <a:extLst>
              <a:ext uri="{FF2B5EF4-FFF2-40B4-BE49-F238E27FC236}">
                <a16:creationId xmlns:a16="http://schemas.microsoft.com/office/drawing/2014/main" id="{20BF68C8-FB2B-D7D4-C5E3-4C6E38FF15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86EF23-939E-F102-9AED-F5CEF0B9D4EC}"/>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3239779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BB75-BCA7-298E-E086-00E406C4B5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293E74-3E5E-C695-3BB4-4D58C4DEC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6AD5BA9-DC50-7D4D-E0C4-A60B64C250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907D9-BC08-6077-9972-CB3F2D3F2D14}"/>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6" name="Footer Placeholder 5">
            <a:extLst>
              <a:ext uri="{FF2B5EF4-FFF2-40B4-BE49-F238E27FC236}">
                <a16:creationId xmlns:a16="http://schemas.microsoft.com/office/drawing/2014/main" id="{B1B87642-3789-934E-6A2D-9B64B98DE4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E81376-EE36-EB65-9C96-A9C6343D35D4}"/>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109886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AC8C-8615-25EA-945E-29B5504972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062E33-609D-79C6-8178-2032701B6B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552443-2177-C724-8538-2C125D68E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DE7ACC-3D02-70D0-E51B-A2F77568FD38}"/>
              </a:ext>
            </a:extLst>
          </p:cNvPr>
          <p:cNvSpPr>
            <a:spLocks noGrp="1"/>
          </p:cNvSpPr>
          <p:nvPr>
            <p:ph type="dt" sz="half" idx="10"/>
          </p:nvPr>
        </p:nvSpPr>
        <p:spPr/>
        <p:txBody>
          <a:bodyPr/>
          <a:lstStyle/>
          <a:p>
            <a:fld id="{9024B5EC-079C-4C72-AB62-9D4CBC4AC058}" type="datetimeFigureOut">
              <a:rPr lang="en-IN" smtClean="0"/>
              <a:t>18-04-2025</a:t>
            </a:fld>
            <a:endParaRPr lang="en-IN"/>
          </a:p>
        </p:txBody>
      </p:sp>
      <p:sp>
        <p:nvSpPr>
          <p:cNvPr id="6" name="Footer Placeholder 5">
            <a:extLst>
              <a:ext uri="{FF2B5EF4-FFF2-40B4-BE49-F238E27FC236}">
                <a16:creationId xmlns:a16="http://schemas.microsoft.com/office/drawing/2014/main" id="{134F07DE-5367-6698-BF21-94495A1A57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56B5CF-249F-8A3A-6AF9-097AE5D6D054}"/>
              </a:ext>
            </a:extLst>
          </p:cNvPr>
          <p:cNvSpPr>
            <a:spLocks noGrp="1"/>
          </p:cNvSpPr>
          <p:nvPr>
            <p:ph type="sldNum" sz="quarter" idx="12"/>
          </p:nvPr>
        </p:nvSpPr>
        <p:spPr/>
        <p:txBody>
          <a:bodyPr/>
          <a:lstStyle/>
          <a:p>
            <a:fld id="{F222E999-4BED-465F-94AF-A60230EBE741}" type="slidenum">
              <a:rPr lang="en-IN" smtClean="0"/>
              <a:t>‹#›</a:t>
            </a:fld>
            <a:endParaRPr lang="en-IN"/>
          </a:p>
        </p:txBody>
      </p:sp>
    </p:spTree>
    <p:extLst>
      <p:ext uri="{BB962C8B-B14F-4D97-AF65-F5344CB8AC3E}">
        <p14:creationId xmlns:p14="http://schemas.microsoft.com/office/powerpoint/2010/main" val="405061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92FAF2-9B6C-4C11-9F4D-49C01C92F7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A75FDA-9961-8342-CDCE-41E1FA895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7EB162-6B77-6C63-7E16-FBD0EBF41C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4B5EC-079C-4C72-AB62-9D4CBC4AC058}" type="datetimeFigureOut">
              <a:rPr lang="en-IN" smtClean="0"/>
              <a:t>18-04-2025</a:t>
            </a:fld>
            <a:endParaRPr lang="en-IN"/>
          </a:p>
        </p:txBody>
      </p:sp>
      <p:sp>
        <p:nvSpPr>
          <p:cNvPr id="5" name="Footer Placeholder 4">
            <a:extLst>
              <a:ext uri="{FF2B5EF4-FFF2-40B4-BE49-F238E27FC236}">
                <a16:creationId xmlns:a16="http://schemas.microsoft.com/office/drawing/2014/main" id="{94CD9F97-352F-F2D8-C4A7-E19F5BE0C6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689C0F-FA67-8025-9EC4-B21C55AEE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22E999-4BED-465F-94AF-A60230EBE741}" type="slidenum">
              <a:rPr lang="en-IN" smtClean="0"/>
              <a:t>‹#›</a:t>
            </a:fld>
            <a:endParaRPr lang="en-IN"/>
          </a:p>
        </p:txBody>
      </p:sp>
    </p:spTree>
    <p:extLst>
      <p:ext uri="{BB962C8B-B14F-4D97-AF65-F5344CB8AC3E}">
        <p14:creationId xmlns:p14="http://schemas.microsoft.com/office/powerpoint/2010/main" val="1615038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49.png"/><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hyperlink" Target="https://github.com/Mandadi2002/Unified-Mentor-FED/tree/main/Project-11%20Memory%20Card%20Game" TargetMode="Externa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hyperlink" Target="https://verdant-beignet-e3f37a.netlify.app/"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png"/><Relationship Id="rId3"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28.png"/><Relationship Id="rId2" Type="http://schemas.openxmlformats.org/officeDocument/2006/relationships/image" Target="../media/image24.png"/><Relationship Id="rId16"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image" Target="../media/image17.png"/><Relationship Id="rId15" Type="http://schemas.openxmlformats.org/officeDocument/2006/relationships/image" Target="../media/image19.png"/><Relationship Id="rId10"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20.png"/><Relationship Id="rId3" Type="http://schemas.openxmlformats.org/officeDocument/2006/relationships/image" Target="../media/image25.png"/><Relationship Id="rId7" Type="http://schemas.openxmlformats.org/officeDocument/2006/relationships/image" Target="../media/image12.png"/><Relationship Id="rId12"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image" Target="../media/image17.png"/><Relationship Id="rId15" Type="http://schemas.openxmlformats.org/officeDocument/2006/relationships/image" Target="../media/image19.png"/><Relationship Id="rId10" Type="http://schemas.openxmlformats.org/officeDocument/2006/relationships/image" Target="../media/image27.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29.png"/></Relationships>
</file>

<file path=ppt/slides/_rels/slide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1.xml"/><Relationship Id="rId7" Type="http://schemas.openxmlformats.org/officeDocument/2006/relationships/image" Target="../media/image3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1.png"/><Relationship Id="rId4" Type="http://schemas.openxmlformats.org/officeDocument/2006/relationships/diagramQuickStyle" Target="../diagrams/quickStyle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6.png"/><Relationship Id="rId7" Type="http://schemas.openxmlformats.org/officeDocument/2006/relationships/diagramColors" Target="../diagrams/colors2.xml"/><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26.png"/><Relationship Id="rId4" Type="http://schemas.openxmlformats.org/officeDocument/2006/relationships/diagramData" Target="../diagrams/data2.xml"/><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1.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3.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4.png"/><Relationship Id="rId7" Type="http://schemas.openxmlformats.org/officeDocument/2006/relationships/image" Target="../media/image47.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06400" y="488018"/>
            <a:ext cx="5638800" cy="1730217"/>
          </a:xfrm>
          <a:prstGeom prst="rect">
            <a:avLst/>
          </a:prstGeom>
        </p:spPr>
        <p:txBody>
          <a:bodyPr vert="horz" wrap="square" lIns="0" tIns="0" rIns="0" bIns="0" rtlCol="0">
            <a:spAutoFit/>
          </a:bodyPr>
          <a:lstStyle/>
          <a:p>
            <a:pPr marL="8467" marR="3387">
              <a:lnSpc>
                <a:spcPts val="4627"/>
              </a:lnSpc>
              <a:tabLst>
                <a:tab pos="1104955" algn="l"/>
                <a:tab pos="3115466" algn="l"/>
                <a:tab pos="3872424" algn="l"/>
                <a:tab pos="4000277" algn="l"/>
                <a:tab pos="5857110" algn="l"/>
              </a:tabLst>
            </a:pPr>
            <a:r>
              <a:rPr lang="en-US" spc="-17" dirty="0">
                <a:solidFill>
                  <a:srgbClr val="FF0000"/>
                </a:solidFill>
              </a:rPr>
              <a:t>Unified mentor </a:t>
            </a:r>
            <a:r>
              <a:rPr lang="en-US" spc="-17" dirty="0" err="1">
                <a:solidFill>
                  <a:srgbClr val="FF0000"/>
                </a:solidFill>
              </a:rPr>
              <a:t>FrontEnd</a:t>
            </a:r>
            <a:r>
              <a:rPr lang="en-US" spc="-17" dirty="0">
                <a:solidFill>
                  <a:srgbClr val="FF0000"/>
                </a:solidFill>
              </a:rPr>
              <a:t> Development Internship </a:t>
            </a:r>
            <a:r>
              <a:rPr spc="-7" dirty="0"/>
              <a:t>:</a:t>
            </a:r>
            <a:br>
              <a:rPr lang="en-US" spc="-7" dirty="0"/>
            </a:br>
            <a:endParaRPr spc="-7" dirty="0"/>
          </a:p>
        </p:txBody>
      </p:sp>
      <p:sp>
        <p:nvSpPr>
          <p:cNvPr id="4" name="object 4"/>
          <p:cNvSpPr txBox="1"/>
          <p:nvPr/>
        </p:nvSpPr>
        <p:spPr>
          <a:xfrm>
            <a:off x="743947" y="2369961"/>
            <a:ext cx="5478573" cy="1424322"/>
          </a:xfrm>
          <a:prstGeom prst="rect">
            <a:avLst/>
          </a:prstGeom>
        </p:spPr>
        <p:txBody>
          <a:bodyPr vert="horz" wrap="square" lIns="0" tIns="8467" rIns="0" bIns="0" rtlCol="0">
            <a:spAutoFit/>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Thispresentationshowcaseswebdevelopmentproject:</a:t>
            </a:r>
            <a:r>
              <a:rPr lang="en-US" sz="1600" b="1" kern="0" dirty="0">
                <a:solidFill>
                  <a:prstClr val="black"/>
                </a:solidFill>
                <a:latin typeface="Times New Roman" panose="02020603050405020304" pitchFamily="18" charset="0"/>
                <a:cs typeface="Times New Roman" panose="02020603050405020304" pitchFamily="18" charset="0"/>
              </a:rPr>
              <a:t>Memory Card Game </a:t>
            </a:r>
            <a:r>
              <a:rPr kumimoji="0" lang="en-US" sz="1600" b="0"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Thisprojectutilize</a:t>
            </a:r>
            <a:r>
              <a:rPr kumimoji="0" lang="en-US" sz="1500" b="1" i="0" u="none" strike="noStrike" kern="0" cap="none" spc="0" normalizeH="0" baseline="0" noProof="0" dirty="0">
                <a:ln>
                  <a:noFill/>
                </a:ln>
                <a:solidFill>
                  <a:srgbClr val="454240"/>
                </a:solidFill>
                <a:effectLst/>
                <a:uLnTx/>
                <a:uFillTx/>
                <a:latin typeface="Times New Roman"/>
                <a:ea typeface="+mn-ea"/>
                <a:cs typeface="Times New Roman"/>
              </a:rPr>
              <a:t>HTML,</a:t>
            </a:r>
            <a:r>
              <a:rPr kumimoji="0" lang="en-US" sz="1500" b="1" i="0" u="none" strike="noStrike" kern="0" cap="none" spc="-13" normalizeH="0" baseline="0" noProof="0" dirty="0">
                <a:ln>
                  <a:noFill/>
                </a:ln>
                <a:solidFill>
                  <a:srgbClr val="454240"/>
                </a:solidFill>
                <a:effectLst/>
                <a:uLnTx/>
                <a:uFillTx/>
                <a:latin typeface="Times New Roman"/>
                <a:ea typeface="+mn-ea"/>
                <a:cs typeface="Times New Roman"/>
              </a:rPr>
              <a:t>CSS, </a:t>
            </a:r>
            <a:r>
              <a:rPr kumimoji="0" lang="en-US" sz="1500" b="1" i="0" u="none" strike="noStrike" kern="0" cap="none" spc="0" normalizeH="0" baseline="0" noProof="0" dirty="0">
                <a:ln>
                  <a:noFill/>
                </a:ln>
                <a:solidFill>
                  <a:srgbClr val="454240"/>
                </a:solidFill>
                <a:effectLst/>
                <a:uLnTx/>
                <a:uFillTx/>
                <a:latin typeface="Times New Roman"/>
                <a:ea typeface="+mn-ea"/>
                <a:cs typeface="Times New Roman"/>
              </a:rPr>
              <a:t>andJavaScript</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,demonstratingmycodingskillsandproject</a:t>
            </a:r>
            <a:r>
              <a:rPr kumimoji="0" lang="en-US" sz="1500" b="0" i="0" u="none" strike="noStrike" kern="0" cap="none" spc="-7" normalizeH="0" baseline="0" noProof="0" dirty="0">
                <a:ln>
                  <a:noFill/>
                </a:ln>
                <a:solidFill>
                  <a:srgbClr val="454240"/>
                </a:solidFill>
                <a:effectLst/>
                <a:uLnTx/>
                <a:uFillTx/>
                <a:latin typeface="Times New Roman"/>
                <a:ea typeface="+mn-ea"/>
                <a:cs typeface="Times New Roman"/>
              </a:rPr>
              <a:t>development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experience.Thisprojecthighlightmyabilitytocreateinteractiveand</a:t>
            </a:r>
            <a:r>
              <a:rPr kumimoji="0" lang="en-US" sz="1500" b="0" i="0" u="none" strike="noStrike" kern="0" cap="none" spc="-7" normalizeH="0" baseline="0" noProof="0" dirty="0">
                <a:ln>
                  <a:noFill/>
                </a:ln>
                <a:solidFill>
                  <a:srgbClr val="454240"/>
                </a:solidFill>
                <a:effectLst/>
                <a:uLnTx/>
                <a:uFillTx/>
                <a:latin typeface="Times New Roman"/>
                <a:ea typeface="+mn-ea"/>
                <a:cs typeface="Times New Roman"/>
              </a:rPr>
              <a:t>engaging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webapplications,showcasingmypassionforwebdevelopmentand</a:t>
            </a:r>
            <a:r>
              <a:rPr kumimoji="0" lang="en-US" sz="1500" b="0" i="0" u="none" strike="noStrike" kern="0" cap="none" spc="-7" normalizeH="0" baseline="0" noProof="0" dirty="0">
                <a:ln>
                  <a:noFill/>
                </a:ln>
                <a:solidFill>
                  <a:srgbClr val="454240"/>
                </a:solidFill>
                <a:effectLst/>
                <a:uLnTx/>
                <a:uFillTx/>
                <a:latin typeface="Times New Roman"/>
                <a:ea typeface="+mn-ea"/>
                <a:cs typeface="Times New Roman"/>
              </a:rPr>
              <a:t>commitment </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tobuilding</a:t>
            </a:r>
            <a:r>
              <a:rPr kumimoji="0" lang="en-US" sz="1500" b="0" i="0" u="none" strike="noStrike" kern="0" cap="none" spc="-7" normalizeH="0" baseline="0" noProof="0" dirty="0">
                <a:ln>
                  <a:noFill/>
                </a:ln>
                <a:solidFill>
                  <a:srgbClr val="454240"/>
                </a:solidFill>
                <a:effectLst/>
                <a:uLnTx/>
                <a:uFillTx/>
                <a:latin typeface="Times New Roman"/>
                <a:ea typeface="+mn-ea"/>
                <a:cs typeface="Times New Roman"/>
              </a:rPr>
              <a:t>high-</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quality,</a:t>
            </a:r>
            <a:r>
              <a:rPr kumimoji="0" lang="en-US" sz="1500" b="0" i="0" u="none" strike="noStrike" kern="0" cap="none" spc="-13" normalizeH="0" baseline="0" noProof="0" dirty="0">
                <a:ln>
                  <a:noFill/>
                </a:ln>
                <a:solidFill>
                  <a:srgbClr val="454240"/>
                </a:solidFill>
                <a:effectLst/>
                <a:uLnTx/>
                <a:uFillTx/>
                <a:latin typeface="Times New Roman"/>
                <a:ea typeface="+mn-ea"/>
                <a:cs typeface="Times New Roman"/>
              </a:rPr>
              <a:t> user-</a:t>
            </a:r>
            <a:r>
              <a:rPr kumimoji="0" lang="en-US" sz="1500" b="0" i="0" u="none" strike="noStrike" kern="0" cap="none" spc="0" normalizeH="0" baseline="0" noProof="0" dirty="0">
                <a:ln>
                  <a:noFill/>
                </a:ln>
                <a:solidFill>
                  <a:srgbClr val="454240"/>
                </a:solidFill>
                <a:effectLst/>
                <a:uLnTx/>
                <a:uFillTx/>
                <a:latin typeface="Times New Roman"/>
                <a:ea typeface="+mn-ea"/>
                <a:cs typeface="Times New Roman"/>
              </a:rPr>
              <a:t>friendly</a:t>
            </a:r>
            <a:r>
              <a:rPr kumimoji="0" lang="en-US" sz="1500" b="0" i="0" u="none" strike="noStrike" kern="0" cap="none" spc="-7" normalizeH="0" baseline="0" noProof="0" dirty="0">
                <a:ln>
                  <a:noFill/>
                </a:ln>
                <a:solidFill>
                  <a:srgbClr val="454240"/>
                </a:solidFill>
                <a:effectLst/>
                <a:uLnTx/>
                <a:uFillTx/>
                <a:latin typeface="Times New Roman"/>
                <a:ea typeface="+mn-ea"/>
                <a:cs typeface="Times New Roman"/>
              </a:rPr>
              <a:t>website.</a:t>
            </a:r>
            <a:endParaRPr kumimoji="0" lang="en-US" sz="1500" b="0" i="0" u="none" strike="noStrike" kern="0" cap="none" spc="0" normalizeH="0" baseline="0" noProof="0" dirty="0">
              <a:ln>
                <a:noFill/>
              </a:ln>
              <a:solidFill>
                <a:sysClr val="windowText" lastClr="000000"/>
              </a:solidFill>
              <a:effectLst/>
              <a:uLnTx/>
              <a:uFillTx/>
              <a:latin typeface="Times New Roman"/>
              <a:ea typeface="+mn-ea"/>
              <a:cs typeface="Times New Roman"/>
            </a:endParaRPr>
          </a:p>
        </p:txBody>
      </p:sp>
      <p:grpSp>
        <p:nvGrpSpPr>
          <p:cNvPr id="5" name="object 5"/>
          <p:cNvGrpSpPr/>
          <p:nvPr/>
        </p:nvGrpSpPr>
        <p:grpSpPr>
          <a:xfrm>
            <a:off x="658323" y="5467054"/>
            <a:ext cx="309033" cy="309033"/>
            <a:chOff x="987484" y="8200580"/>
            <a:chExt cx="463550" cy="463550"/>
          </a:xfrm>
        </p:grpSpPr>
        <p:sp>
          <p:nvSpPr>
            <p:cNvPr id="6" name="object 6"/>
            <p:cNvSpPr/>
            <p:nvPr/>
          </p:nvSpPr>
          <p:spPr>
            <a:xfrm>
              <a:off x="992237" y="8205343"/>
              <a:ext cx="454025" cy="454025"/>
            </a:xfrm>
            <a:custGeom>
              <a:avLst/>
              <a:gdLst/>
              <a:ahLst/>
              <a:cxnLst/>
              <a:rect l="l" t="t" r="r" b="b"/>
              <a:pathLst>
                <a:path w="454025" h="454025">
                  <a:moveTo>
                    <a:pt x="226790" y="0"/>
                  </a:moveTo>
                  <a:lnTo>
                    <a:pt x="181083" y="4607"/>
                  </a:lnTo>
                  <a:lnTo>
                    <a:pt x="138512" y="17822"/>
                  </a:lnTo>
                  <a:lnTo>
                    <a:pt x="99989" y="38731"/>
                  </a:lnTo>
                  <a:lnTo>
                    <a:pt x="66424" y="66424"/>
                  </a:lnTo>
                  <a:lnTo>
                    <a:pt x="38731" y="99987"/>
                  </a:lnTo>
                  <a:lnTo>
                    <a:pt x="17822" y="138510"/>
                  </a:lnTo>
                  <a:lnTo>
                    <a:pt x="4607" y="181079"/>
                  </a:lnTo>
                  <a:lnTo>
                    <a:pt x="0" y="226783"/>
                  </a:lnTo>
                  <a:lnTo>
                    <a:pt x="4607" y="272496"/>
                  </a:lnTo>
                  <a:lnTo>
                    <a:pt x="17822" y="315080"/>
                  </a:lnTo>
                  <a:lnTo>
                    <a:pt x="38731" y="353621"/>
                  </a:lnTo>
                  <a:lnTo>
                    <a:pt x="66424" y="387205"/>
                  </a:lnTo>
                  <a:lnTo>
                    <a:pt x="99989" y="414917"/>
                  </a:lnTo>
                  <a:lnTo>
                    <a:pt x="138512" y="435843"/>
                  </a:lnTo>
                  <a:lnTo>
                    <a:pt x="181083" y="449070"/>
                  </a:lnTo>
                  <a:lnTo>
                    <a:pt x="226790" y="453682"/>
                  </a:lnTo>
                  <a:lnTo>
                    <a:pt x="272500" y="449070"/>
                  </a:lnTo>
                  <a:lnTo>
                    <a:pt x="315082" y="435843"/>
                  </a:lnTo>
                  <a:lnTo>
                    <a:pt x="353621" y="414917"/>
                  </a:lnTo>
                  <a:lnTo>
                    <a:pt x="387203" y="387205"/>
                  </a:lnTo>
                  <a:lnTo>
                    <a:pt x="414913" y="353621"/>
                  </a:lnTo>
                  <a:lnTo>
                    <a:pt x="435838" y="315080"/>
                  </a:lnTo>
                  <a:lnTo>
                    <a:pt x="449064" y="272496"/>
                  </a:lnTo>
                  <a:lnTo>
                    <a:pt x="453675" y="226783"/>
                  </a:lnTo>
                  <a:lnTo>
                    <a:pt x="449064" y="181079"/>
                  </a:lnTo>
                  <a:lnTo>
                    <a:pt x="435838" y="138510"/>
                  </a:lnTo>
                  <a:lnTo>
                    <a:pt x="414913" y="99987"/>
                  </a:lnTo>
                  <a:lnTo>
                    <a:pt x="387203" y="66424"/>
                  </a:lnTo>
                  <a:lnTo>
                    <a:pt x="353621" y="38731"/>
                  </a:lnTo>
                  <a:lnTo>
                    <a:pt x="315082" y="17822"/>
                  </a:lnTo>
                  <a:lnTo>
                    <a:pt x="272500" y="4607"/>
                  </a:lnTo>
                  <a:lnTo>
                    <a:pt x="226790" y="0"/>
                  </a:lnTo>
                  <a:close/>
                </a:path>
              </a:pathLst>
            </a:custGeom>
            <a:solidFill>
              <a:srgbClr val="172F18"/>
            </a:solidFill>
          </p:spPr>
          <p:txBody>
            <a:bodyPr wrap="square" lIns="0" tIns="0" rIns="0" bIns="0" rtlCol="0"/>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7" name="object 7"/>
            <p:cNvSpPr/>
            <p:nvPr/>
          </p:nvSpPr>
          <p:spPr>
            <a:xfrm>
              <a:off x="987484" y="8200580"/>
              <a:ext cx="463550" cy="463550"/>
            </a:xfrm>
            <a:custGeom>
              <a:avLst/>
              <a:gdLst/>
              <a:ahLst/>
              <a:cxnLst/>
              <a:rect l="l" t="t" r="r" b="b"/>
              <a:pathLst>
                <a:path w="463550" h="463550">
                  <a:moveTo>
                    <a:pt x="228560" y="462892"/>
                  </a:moveTo>
                  <a:lnTo>
                    <a:pt x="228875" y="463207"/>
                  </a:lnTo>
                  <a:lnTo>
                    <a:pt x="232652" y="463207"/>
                  </a:lnTo>
                  <a:lnTo>
                    <a:pt x="228560" y="462892"/>
                  </a:lnTo>
                  <a:close/>
                </a:path>
                <a:path w="463550" h="463550">
                  <a:moveTo>
                    <a:pt x="231637" y="453682"/>
                  </a:moveTo>
                  <a:lnTo>
                    <a:pt x="228875" y="453682"/>
                  </a:lnTo>
                  <a:lnTo>
                    <a:pt x="226780" y="455764"/>
                  </a:lnTo>
                  <a:lnTo>
                    <a:pt x="226780" y="461111"/>
                  </a:lnTo>
                  <a:lnTo>
                    <a:pt x="228560" y="462892"/>
                  </a:lnTo>
                  <a:lnTo>
                    <a:pt x="232652" y="463207"/>
                  </a:lnTo>
                  <a:lnTo>
                    <a:pt x="231637" y="463207"/>
                  </a:lnTo>
                  <a:lnTo>
                    <a:pt x="231637" y="453682"/>
                  </a:lnTo>
                  <a:close/>
                </a:path>
                <a:path w="463550" h="463550">
                  <a:moveTo>
                    <a:pt x="456237" y="227355"/>
                  </a:moveTo>
                  <a:lnTo>
                    <a:pt x="454618" y="228219"/>
                  </a:lnTo>
                  <a:lnTo>
                    <a:pt x="453570" y="229844"/>
                  </a:lnTo>
                  <a:lnTo>
                    <a:pt x="453570" y="231648"/>
                  </a:lnTo>
                  <a:lnTo>
                    <a:pt x="449061" y="276382"/>
                  </a:lnTo>
                  <a:lnTo>
                    <a:pt x="436130" y="318054"/>
                  </a:lnTo>
                  <a:lnTo>
                    <a:pt x="415667" y="355769"/>
                  </a:lnTo>
                  <a:lnTo>
                    <a:pt x="388562" y="388632"/>
                  </a:lnTo>
                  <a:lnTo>
                    <a:pt x="355706" y="415750"/>
                  </a:lnTo>
                  <a:lnTo>
                    <a:pt x="317990" y="436227"/>
                  </a:lnTo>
                  <a:lnTo>
                    <a:pt x="276305" y="449169"/>
                  </a:lnTo>
                  <a:lnTo>
                    <a:pt x="231637" y="453682"/>
                  </a:lnTo>
                  <a:lnTo>
                    <a:pt x="231637" y="463207"/>
                  </a:lnTo>
                  <a:lnTo>
                    <a:pt x="230629" y="463207"/>
                  </a:lnTo>
                  <a:lnTo>
                    <a:pt x="233752" y="462892"/>
                  </a:lnTo>
                  <a:lnTo>
                    <a:pt x="234524" y="462892"/>
                  </a:lnTo>
                  <a:lnTo>
                    <a:pt x="236305" y="461111"/>
                  </a:lnTo>
                  <a:lnTo>
                    <a:pt x="236305" y="455764"/>
                  </a:lnTo>
                  <a:lnTo>
                    <a:pt x="234209" y="453682"/>
                  </a:lnTo>
                  <a:lnTo>
                    <a:pt x="293495" y="453682"/>
                  </a:lnTo>
                  <a:lnTo>
                    <a:pt x="360993" y="423614"/>
                  </a:lnTo>
                  <a:lnTo>
                    <a:pt x="395302" y="395336"/>
                  </a:lnTo>
                  <a:lnTo>
                    <a:pt x="423607" y="361057"/>
                  </a:lnTo>
                  <a:lnTo>
                    <a:pt x="444978" y="321711"/>
                  </a:lnTo>
                  <a:lnTo>
                    <a:pt x="458482" y="278229"/>
                  </a:lnTo>
                  <a:lnTo>
                    <a:pt x="462757" y="235839"/>
                  </a:lnTo>
                  <a:lnTo>
                    <a:pt x="460523" y="235839"/>
                  </a:lnTo>
                  <a:lnTo>
                    <a:pt x="458428" y="231648"/>
                  </a:lnTo>
                  <a:lnTo>
                    <a:pt x="457481" y="229844"/>
                  </a:lnTo>
                  <a:lnTo>
                    <a:pt x="456237" y="227355"/>
                  </a:lnTo>
                  <a:close/>
                </a:path>
                <a:path w="463550" h="463550">
                  <a:moveTo>
                    <a:pt x="234524" y="462892"/>
                  </a:moveTo>
                  <a:lnTo>
                    <a:pt x="233752" y="462892"/>
                  </a:lnTo>
                  <a:lnTo>
                    <a:pt x="230629" y="463207"/>
                  </a:lnTo>
                  <a:lnTo>
                    <a:pt x="234209" y="463207"/>
                  </a:lnTo>
                  <a:lnTo>
                    <a:pt x="234524" y="462892"/>
                  </a:lnTo>
                  <a:close/>
                </a:path>
                <a:path w="463550" h="463550">
                  <a:moveTo>
                    <a:pt x="231542" y="0"/>
                  </a:moveTo>
                  <a:lnTo>
                    <a:pt x="184337" y="4762"/>
                  </a:lnTo>
                  <a:lnTo>
                    <a:pt x="184712" y="4762"/>
                  </a:lnTo>
                  <a:lnTo>
                    <a:pt x="141435" y="18203"/>
                  </a:lnTo>
                  <a:lnTo>
                    <a:pt x="102104" y="39558"/>
                  </a:lnTo>
                  <a:lnTo>
                    <a:pt x="67831" y="67838"/>
                  </a:lnTo>
                  <a:lnTo>
                    <a:pt x="39550" y="102110"/>
                  </a:lnTo>
                  <a:lnTo>
                    <a:pt x="18194" y="141440"/>
                  </a:lnTo>
                  <a:lnTo>
                    <a:pt x="4696" y="184897"/>
                  </a:lnTo>
                  <a:lnTo>
                    <a:pt x="161" y="229844"/>
                  </a:lnTo>
                  <a:lnTo>
                    <a:pt x="0" y="231648"/>
                  </a:lnTo>
                  <a:lnTo>
                    <a:pt x="4696" y="278229"/>
                  </a:lnTo>
                  <a:lnTo>
                    <a:pt x="18195" y="321711"/>
                  </a:lnTo>
                  <a:lnTo>
                    <a:pt x="39555" y="361057"/>
                  </a:lnTo>
                  <a:lnTo>
                    <a:pt x="67843" y="395336"/>
                  </a:lnTo>
                  <a:lnTo>
                    <a:pt x="102127" y="423614"/>
                  </a:lnTo>
                  <a:lnTo>
                    <a:pt x="141476" y="444957"/>
                  </a:lnTo>
                  <a:lnTo>
                    <a:pt x="184956" y="458431"/>
                  </a:lnTo>
                  <a:lnTo>
                    <a:pt x="228560" y="462892"/>
                  </a:lnTo>
                  <a:lnTo>
                    <a:pt x="226780" y="461111"/>
                  </a:lnTo>
                  <a:lnTo>
                    <a:pt x="226780" y="455764"/>
                  </a:lnTo>
                  <a:lnTo>
                    <a:pt x="228875" y="453682"/>
                  </a:lnTo>
                  <a:lnTo>
                    <a:pt x="231542" y="453682"/>
                  </a:lnTo>
                  <a:lnTo>
                    <a:pt x="186808" y="449169"/>
                  </a:lnTo>
                  <a:lnTo>
                    <a:pt x="145139" y="436227"/>
                  </a:lnTo>
                  <a:lnTo>
                    <a:pt x="107430" y="415750"/>
                  </a:lnTo>
                  <a:lnTo>
                    <a:pt x="74573" y="388632"/>
                  </a:lnTo>
                  <a:lnTo>
                    <a:pt x="47463" y="355769"/>
                  </a:lnTo>
                  <a:lnTo>
                    <a:pt x="26990" y="318054"/>
                  </a:lnTo>
                  <a:lnTo>
                    <a:pt x="14048" y="276382"/>
                  </a:lnTo>
                  <a:lnTo>
                    <a:pt x="9524" y="231648"/>
                  </a:lnTo>
                  <a:lnTo>
                    <a:pt x="9850" y="228219"/>
                  </a:lnTo>
                  <a:lnTo>
                    <a:pt x="14020" y="186880"/>
                  </a:lnTo>
                  <a:lnTo>
                    <a:pt x="26954" y="145184"/>
                  </a:lnTo>
                  <a:lnTo>
                    <a:pt x="47429" y="107453"/>
                  </a:lnTo>
                  <a:lnTo>
                    <a:pt x="74548" y="74580"/>
                  </a:lnTo>
                  <a:lnTo>
                    <a:pt x="107413" y="47458"/>
                  </a:lnTo>
                  <a:lnTo>
                    <a:pt x="145131" y="26979"/>
                  </a:lnTo>
                  <a:lnTo>
                    <a:pt x="186805" y="14037"/>
                  </a:lnTo>
                  <a:lnTo>
                    <a:pt x="231542" y="9525"/>
                  </a:lnTo>
                  <a:lnTo>
                    <a:pt x="230113" y="9525"/>
                  </a:lnTo>
                  <a:lnTo>
                    <a:pt x="228685" y="8851"/>
                  </a:lnTo>
                  <a:lnTo>
                    <a:pt x="227827" y="7708"/>
                  </a:lnTo>
                  <a:lnTo>
                    <a:pt x="231542" y="4762"/>
                  </a:lnTo>
                  <a:lnTo>
                    <a:pt x="231542" y="0"/>
                  </a:lnTo>
                  <a:close/>
                </a:path>
                <a:path w="463550" h="463550">
                  <a:moveTo>
                    <a:pt x="293495" y="453682"/>
                  </a:moveTo>
                  <a:lnTo>
                    <a:pt x="234209" y="453682"/>
                  </a:lnTo>
                  <a:lnTo>
                    <a:pt x="236305" y="455764"/>
                  </a:lnTo>
                  <a:lnTo>
                    <a:pt x="236305" y="461111"/>
                  </a:lnTo>
                  <a:lnTo>
                    <a:pt x="234524" y="462892"/>
                  </a:lnTo>
                  <a:lnTo>
                    <a:pt x="233752" y="462892"/>
                  </a:lnTo>
                  <a:lnTo>
                    <a:pt x="277997" y="458431"/>
                  </a:lnTo>
                  <a:lnTo>
                    <a:pt x="278193" y="458431"/>
                  </a:lnTo>
                  <a:lnTo>
                    <a:pt x="293495" y="453682"/>
                  </a:lnTo>
                  <a:close/>
                </a:path>
                <a:path w="463550" h="463550">
                  <a:moveTo>
                    <a:pt x="462767" y="227355"/>
                  </a:moveTo>
                  <a:lnTo>
                    <a:pt x="456237" y="227355"/>
                  </a:lnTo>
                  <a:lnTo>
                    <a:pt x="457481" y="229844"/>
                  </a:lnTo>
                  <a:lnTo>
                    <a:pt x="458428" y="231648"/>
                  </a:lnTo>
                  <a:lnTo>
                    <a:pt x="460523" y="235839"/>
                  </a:lnTo>
                  <a:lnTo>
                    <a:pt x="462142" y="234975"/>
                  </a:lnTo>
                  <a:lnTo>
                    <a:pt x="462973" y="233696"/>
                  </a:lnTo>
                  <a:lnTo>
                    <a:pt x="463180" y="231648"/>
                  </a:lnTo>
                  <a:lnTo>
                    <a:pt x="462854" y="228219"/>
                  </a:lnTo>
                  <a:lnTo>
                    <a:pt x="462767" y="227355"/>
                  </a:lnTo>
                  <a:close/>
                </a:path>
                <a:path w="463550" h="463550">
                  <a:moveTo>
                    <a:pt x="462973" y="233696"/>
                  </a:moveTo>
                  <a:lnTo>
                    <a:pt x="462142" y="234975"/>
                  </a:lnTo>
                  <a:lnTo>
                    <a:pt x="460523" y="235839"/>
                  </a:lnTo>
                  <a:lnTo>
                    <a:pt x="462757" y="235839"/>
                  </a:lnTo>
                  <a:lnTo>
                    <a:pt x="462973" y="233696"/>
                  </a:lnTo>
                  <a:close/>
                </a:path>
                <a:path w="463550" h="463550">
                  <a:moveTo>
                    <a:pt x="463190" y="231648"/>
                  </a:moveTo>
                  <a:lnTo>
                    <a:pt x="463007" y="233362"/>
                  </a:lnTo>
                  <a:lnTo>
                    <a:pt x="462973" y="233696"/>
                  </a:lnTo>
                  <a:lnTo>
                    <a:pt x="463190" y="233362"/>
                  </a:lnTo>
                  <a:lnTo>
                    <a:pt x="463190" y="231648"/>
                  </a:lnTo>
                  <a:close/>
                </a:path>
                <a:path w="463550" h="463550">
                  <a:moveTo>
                    <a:pt x="233369" y="184"/>
                  </a:moveTo>
                  <a:lnTo>
                    <a:pt x="234400" y="660"/>
                  </a:lnTo>
                  <a:lnTo>
                    <a:pt x="235257" y="1803"/>
                  </a:lnTo>
                  <a:lnTo>
                    <a:pt x="231542" y="4762"/>
                  </a:lnTo>
                  <a:lnTo>
                    <a:pt x="231542" y="9525"/>
                  </a:lnTo>
                  <a:lnTo>
                    <a:pt x="276309" y="14037"/>
                  </a:lnTo>
                  <a:lnTo>
                    <a:pt x="318004" y="26979"/>
                  </a:lnTo>
                  <a:lnTo>
                    <a:pt x="355731" y="47458"/>
                  </a:lnTo>
                  <a:lnTo>
                    <a:pt x="388597" y="74580"/>
                  </a:lnTo>
                  <a:lnTo>
                    <a:pt x="415708" y="107453"/>
                  </a:lnTo>
                  <a:lnTo>
                    <a:pt x="436170" y="145184"/>
                  </a:lnTo>
                  <a:lnTo>
                    <a:pt x="449089" y="186880"/>
                  </a:lnTo>
                  <a:lnTo>
                    <a:pt x="453570" y="231648"/>
                  </a:lnTo>
                  <a:lnTo>
                    <a:pt x="453570" y="229844"/>
                  </a:lnTo>
                  <a:lnTo>
                    <a:pt x="454618" y="228219"/>
                  </a:lnTo>
                  <a:lnTo>
                    <a:pt x="456237" y="227355"/>
                  </a:lnTo>
                  <a:lnTo>
                    <a:pt x="462767" y="227355"/>
                  </a:lnTo>
                  <a:lnTo>
                    <a:pt x="458483" y="184897"/>
                  </a:lnTo>
                  <a:lnTo>
                    <a:pt x="444984" y="141440"/>
                  </a:lnTo>
                  <a:lnTo>
                    <a:pt x="423624" y="102110"/>
                  </a:lnTo>
                  <a:lnTo>
                    <a:pt x="395336" y="67838"/>
                  </a:lnTo>
                  <a:lnTo>
                    <a:pt x="361052" y="39558"/>
                  </a:lnTo>
                  <a:lnTo>
                    <a:pt x="321704" y="18203"/>
                  </a:lnTo>
                  <a:lnTo>
                    <a:pt x="278404" y="4762"/>
                  </a:lnTo>
                  <a:lnTo>
                    <a:pt x="278779" y="4762"/>
                  </a:lnTo>
                  <a:lnTo>
                    <a:pt x="233369" y="184"/>
                  </a:lnTo>
                  <a:close/>
                </a:path>
                <a:path w="463550" h="463550">
                  <a:moveTo>
                    <a:pt x="231542" y="4762"/>
                  </a:moveTo>
                  <a:lnTo>
                    <a:pt x="227827" y="7708"/>
                  </a:lnTo>
                  <a:lnTo>
                    <a:pt x="228685" y="8851"/>
                  </a:lnTo>
                  <a:lnTo>
                    <a:pt x="230113" y="9525"/>
                  </a:lnTo>
                  <a:lnTo>
                    <a:pt x="231542" y="9525"/>
                  </a:lnTo>
                  <a:lnTo>
                    <a:pt x="231542" y="4762"/>
                  </a:lnTo>
                  <a:close/>
                </a:path>
                <a:path w="463550" h="463550">
                  <a:moveTo>
                    <a:pt x="231542" y="0"/>
                  </a:moveTo>
                  <a:lnTo>
                    <a:pt x="231542" y="4762"/>
                  </a:lnTo>
                  <a:lnTo>
                    <a:pt x="235257" y="1803"/>
                  </a:lnTo>
                  <a:lnTo>
                    <a:pt x="234400" y="660"/>
                  </a:lnTo>
                  <a:lnTo>
                    <a:pt x="233369" y="184"/>
                  </a:lnTo>
                  <a:lnTo>
                    <a:pt x="231542" y="0"/>
                  </a:lnTo>
                  <a:close/>
                </a:path>
                <a:path w="463550" h="463550">
                  <a:moveTo>
                    <a:pt x="232971" y="0"/>
                  </a:moveTo>
                  <a:lnTo>
                    <a:pt x="231542" y="0"/>
                  </a:lnTo>
                  <a:lnTo>
                    <a:pt x="233369" y="184"/>
                  </a:lnTo>
                  <a:lnTo>
                    <a:pt x="232971" y="0"/>
                  </a:lnTo>
                  <a:close/>
                </a:path>
              </a:pathLst>
            </a:custGeom>
            <a:solidFill>
              <a:srgbClr val="FFFFFF"/>
            </a:solidFill>
          </p:spPr>
          <p:txBody>
            <a:bodyPr wrap="square" lIns="0" tIns="0" rIns="0" bIns="0" rtlCol="0"/>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sz="12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8" name="object 8"/>
          <p:cNvSpPr txBox="1"/>
          <p:nvPr/>
        </p:nvSpPr>
        <p:spPr>
          <a:xfrm>
            <a:off x="770804" y="5566096"/>
            <a:ext cx="84243" cy="179109"/>
          </a:xfrm>
          <a:prstGeom prst="rect">
            <a:avLst/>
          </a:prstGeom>
        </p:spPr>
        <p:txBody>
          <a:bodyPr vert="horz" wrap="square" lIns="0" tIns="24977" rIns="0" bIns="0" rtlCol="0">
            <a:spAutoFit/>
          </a:bodyPr>
          <a:lstStyle/>
          <a:p>
            <a:pPr marL="12701" marR="3387" lvl="0" indent="-4657" algn="l" defTabSz="609630" rtl="0" eaLnBrk="1" fontAlgn="auto" latinLnBrk="0" hangingPunct="1">
              <a:lnSpc>
                <a:spcPts val="627"/>
              </a:lnSpc>
              <a:spcBef>
                <a:spcPts val="197"/>
              </a:spcBef>
              <a:spcAft>
                <a:spcPts val="0"/>
              </a:spcAft>
              <a:buClrTx/>
              <a:buSzTx/>
              <a:buFontTx/>
              <a:buNone/>
              <a:tabLst/>
              <a:defRPr/>
            </a:pPr>
            <a:r>
              <a:rPr kumimoji="0" sz="633" b="0" i="0" u="none" strike="noStrike" kern="0" cap="none" spc="-33" normalizeH="0" baseline="0" noProof="0" dirty="0">
                <a:ln>
                  <a:noFill/>
                </a:ln>
                <a:solidFill>
                  <a:srgbClr val="FFFFFF"/>
                </a:solidFill>
                <a:effectLst/>
                <a:uLnTx/>
                <a:uFillTx/>
                <a:latin typeface="Arial"/>
                <a:ea typeface="+mn-ea"/>
                <a:cs typeface="Arial"/>
              </a:rPr>
              <a:t>M R</a:t>
            </a:r>
            <a:endParaRPr kumimoji="0" sz="633" b="0" i="0" u="none" strike="noStrike" kern="0" cap="none" spc="0" normalizeH="0" baseline="0" noProof="0" dirty="0">
              <a:ln>
                <a:noFill/>
              </a:ln>
              <a:solidFill>
                <a:sysClr val="windowText" lastClr="000000"/>
              </a:solidFill>
              <a:effectLst/>
              <a:uLnTx/>
              <a:uFillTx/>
              <a:latin typeface="Arial"/>
              <a:ea typeface="+mn-ea"/>
              <a:cs typeface="Arial"/>
            </a:endParaRPr>
          </a:p>
        </p:txBody>
      </p:sp>
      <p:sp>
        <p:nvSpPr>
          <p:cNvPr id="9" name="object 9"/>
          <p:cNvSpPr txBox="1"/>
          <p:nvPr/>
        </p:nvSpPr>
        <p:spPr>
          <a:xfrm>
            <a:off x="955471" y="5423300"/>
            <a:ext cx="2827020" cy="604375"/>
          </a:xfrm>
          <a:prstGeom prst="rect">
            <a:avLst/>
          </a:prstGeom>
        </p:spPr>
        <p:txBody>
          <a:bodyPr vert="horz" wrap="square" lIns="0" tIns="52493" rIns="0" bIns="0" rtlCol="0">
            <a:spAutoFit/>
          </a:bodyPr>
          <a:lstStyle/>
          <a:p>
            <a:pPr marL="102875" marR="0" lvl="0" indent="0" algn="l" defTabSz="609630" rtl="0" eaLnBrk="1" fontAlgn="auto" latinLnBrk="0" hangingPunct="1">
              <a:lnSpc>
                <a:spcPct val="100000"/>
              </a:lnSpc>
              <a:spcBef>
                <a:spcPts val="413"/>
              </a:spcBef>
              <a:spcAft>
                <a:spcPts val="0"/>
              </a:spcAft>
              <a:buClrTx/>
              <a:buSzTx/>
              <a:buFontTx/>
              <a:buNone/>
              <a:tabLst/>
              <a:defRPr/>
            </a:pPr>
            <a:r>
              <a:rPr kumimoji="0" sz="1833" b="1" i="0" u="none" strike="noStrike" kern="0" cap="none" spc="0" normalizeH="0" baseline="0" noProof="0" dirty="0">
                <a:ln>
                  <a:noFill/>
                </a:ln>
                <a:solidFill>
                  <a:srgbClr val="454240"/>
                </a:solidFill>
                <a:effectLst/>
                <a:uLnTx/>
                <a:uFillTx/>
                <a:latin typeface="Arial"/>
                <a:ea typeface="+mn-ea"/>
                <a:cs typeface="Arial"/>
              </a:rPr>
              <a:t>byMandadiRohit</a:t>
            </a:r>
            <a:r>
              <a:rPr kumimoji="0" sz="1833" b="1" i="0" u="none" strike="noStrike" kern="0" cap="none" spc="-7" normalizeH="0" baseline="0" noProof="0" dirty="0">
                <a:ln>
                  <a:noFill/>
                </a:ln>
                <a:solidFill>
                  <a:srgbClr val="454240"/>
                </a:solidFill>
                <a:effectLst/>
                <a:uLnTx/>
                <a:uFillTx/>
                <a:latin typeface="Arial"/>
                <a:ea typeface="+mn-ea"/>
                <a:cs typeface="Arial"/>
              </a:rPr>
              <a:t>Reddy</a:t>
            </a:r>
            <a:endParaRPr kumimoji="0" sz="1833" b="0" i="0" u="none" strike="noStrike" kern="0" cap="none" spc="0" normalizeH="0" baseline="0" noProof="0" dirty="0">
              <a:ln>
                <a:noFill/>
              </a:ln>
              <a:solidFill>
                <a:sysClr val="windowText" lastClr="000000"/>
              </a:solidFill>
              <a:effectLst/>
              <a:uLnTx/>
              <a:uFillTx/>
              <a:latin typeface="Arial"/>
              <a:ea typeface="+mn-ea"/>
              <a:cs typeface="Arial"/>
            </a:endParaRPr>
          </a:p>
          <a:p>
            <a:pPr marL="8467" marR="0" lvl="0" indent="0" algn="l" defTabSz="609630" rtl="0" eaLnBrk="1" fontAlgn="auto" latinLnBrk="0" hangingPunct="1">
              <a:lnSpc>
                <a:spcPct val="100000"/>
              </a:lnSpc>
              <a:spcBef>
                <a:spcPts val="287"/>
              </a:spcBef>
              <a:spcAft>
                <a:spcPts val="0"/>
              </a:spcAft>
              <a:buClrTx/>
              <a:buSzTx/>
              <a:buFontTx/>
              <a:buNone/>
              <a:tabLst/>
              <a:defRPr/>
            </a:pPr>
            <a:r>
              <a:rPr kumimoji="0" sz="1500" b="0" i="0" u="none" strike="noStrike" kern="0" cap="none" spc="0" normalizeH="0" baseline="0" noProof="0" dirty="0">
                <a:ln>
                  <a:noFill/>
                </a:ln>
                <a:solidFill>
                  <a:sysClr val="windowText" lastClr="000000"/>
                </a:solidFill>
                <a:effectLst/>
                <a:uLnTx/>
                <a:uFillTx/>
                <a:latin typeface="Times New Roman"/>
                <a:ea typeface="+mn-ea"/>
                <a:cs typeface="Times New Roman"/>
              </a:rPr>
              <a:t>InternshipID:</a:t>
            </a:r>
            <a:r>
              <a:rPr kumimoji="0" sz="1500" b="0" i="0" u="none" strike="noStrike" kern="0" cap="none" spc="-7" normalizeH="0" baseline="0" noProof="0" dirty="0">
                <a:ln>
                  <a:noFill/>
                </a:ln>
                <a:solidFill>
                  <a:sysClr val="windowText" lastClr="000000"/>
                </a:solidFill>
                <a:effectLst/>
                <a:uLnTx/>
                <a:uFillTx/>
                <a:latin typeface="Times New Roman"/>
                <a:ea typeface="+mn-ea"/>
                <a:cs typeface="Times New Roman"/>
              </a:rPr>
              <a:t>UMIP278665</a:t>
            </a:r>
            <a:endParaRPr kumimoji="0" sz="1500" b="0" i="0" u="none" strike="noStrike" kern="0" cap="none" spc="0" normalizeH="0" baseline="0" noProof="0" dirty="0">
              <a:ln>
                <a:noFill/>
              </a:ln>
              <a:solidFill>
                <a:sysClr val="windowText" lastClr="000000"/>
              </a:solidFill>
              <a:effectLst/>
              <a:uLnTx/>
              <a:uFillTx/>
              <a:latin typeface="Times New Roman"/>
              <a:ea typeface="+mn-ea"/>
              <a:cs typeface="Times New Roman"/>
            </a:endParaRPr>
          </a:p>
        </p:txBody>
      </p:sp>
      <p:sp>
        <p:nvSpPr>
          <p:cNvPr id="10" name="Diamond 9">
            <a:extLst>
              <a:ext uri="{FF2B5EF4-FFF2-40B4-BE49-F238E27FC236}">
                <a16:creationId xmlns:a16="http://schemas.microsoft.com/office/drawing/2014/main" id="{3E4B8AED-91FD-7B68-D73E-5A309759C0F7}"/>
              </a:ext>
            </a:extLst>
          </p:cNvPr>
          <p:cNvSpPr/>
          <p:nvPr/>
        </p:nvSpPr>
        <p:spPr>
          <a:xfrm>
            <a:off x="6263341" y="2494665"/>
            <a:ext cx="3100341" cy="1981200"/>
          </a:xfrm>
          <a:prstGeom prst="diamond">
            <a:avLst/>
          </a:prstGeom>
          <a:ln>
            <a:solidFill>
              <a:srgbClr val="0070C0"/>
            </a:solidFill>
          </a:ln>
          <a:effectLst>
            <a:glow rad="228600">
              <a:schemeClr val="accent1">
                <a:satMod val="175000"/>
                <a:alpha val="40000"/>
              </a:schemeClr>
            </a:glow>
          </a:effectLst>
          <a:scene3d>
            <a:camera prst="orthographicFront"/>
            <a:lightRig rig="threePt" dir="t"/>
          </a:scene3d>
          <a:sp3d>
            <a:bevelT w="139700" prst="cross"/>
          </a:sp3d>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1867" b="1" i="0" u="none" strike="noStrike" kern="0" cap="none" spc="0" normalizeH="0" baseline="0" noProof="0" dirty="0">
                <a:ln>
                  <a:noFill/>
                </a:ln>
                <a:solidFill>
                  <a:srgbClr val="FF0000"/>
                </a:solidFill>
                <a:effectLst/>
                <a:uLnTx/>
                <a:uFillTx/>
                <a:latin typeface="Calibri"/>
                <a:ea typeface="+mn-ea"/>
                <a:cs typeface="+mn-cs"/>
              </a:rPr>
              <a:t>A Web Development Showcase</a:t>
            </a:r>
          </a:p>
        </p:txBody>
      </p:sp>
      <p:sp>
        <p:nvSpPr>
          <p:cNvPr id="11" name="Diamond 10">
            <a:extLst>
              <a:ext uri="{FF2B5EF4-FFF2-40B4-BE49-F238E27FC236}">
                <a16:creationId xmlns:a16="http://schemas.microsoft.com/office/drawing/2014/main" id="{6C32AD38-B50A-CC95-079B-58339DA6F2A4}"/>
              </a:ext>
            </a:extLst>
          </p:cNvPr>
          <p:cNvSpPr/>
          <p:nvPr/>
        </p:nvSpPr>
        <p:spPr>
          <a:xfrm>
            <a:off x="6764380" y="1387205"/>
            <a:ext cx="1416794" cy="812800"/>
          </a:xfrm>
          <a:prstGeom prst="diamond">
            <a:avLst/>
          </a:prstGeom>
          <a:solidFill>
            <a:srgbClr val="92D050"/>
          </a:solidFill>
          <a:ln>
            <a:solidFill>
              <a:srgbClr val="0070C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prstClr val="black"/>
                </a:solidFill>
                <a:effectLst/>
                <a:uLnTx/>
                <a:uFillTx/>
                <a:latin typeface="Calibri"/>
                <a:ea typeface="+mn-ea"/>
                <a:cs typeface="+mn-cs"/>
              </a:rPr>
              <a:t>Music Player</a:t>
            </a:r>
            <a:endParaRPr kumimoji="0" lang="en-IN" sz="1333" b="1" i="0" u="none" strike="noStrike" kern="0" cap="none" spc="0" normalizeH="0" baseline="0" noProof="0" dirty="0">
              <a:ln>
                <a:noFill/>
              </a:ln>
              <a:solidFill>
                <a:prstClr val="black"/>
              </a:solidFill>
              <a:effectLst/>
              <a:uLnTx/>
              <a:uFillTx/>
              <a:latin typeface="Calibri"/>
              <a:ea typeface="+mn-ea"/>
              <a:cs typeface="+mn-cs"/>
            </a:endParaRPr>
          </a:p>
        </p:txBody>
      </p:sp>
      <p:sp>
        <p:nvSpPr>
          <p:cNvPr id="12" name="Diamond 11">
            <a:extLst>
              <a:ext uri="{FF2B5EF4-FFF2-40B4-BE49-F238E27FC236}">
                <a16:creationId xmlns:a16="http://schemas.microsoft.com/office/drawing/2014/main" id="{706C26DF-B02C-05E5-E6C6-D477D1B98499}"/>
              </a:ext>
            </a:extLst>
          </p:cNvPr>
          <p:cNvSpPr/>
          <p:nvPr/>
        </p:nvSpPr>
        <p:spPr>
          <a:xfrm>
            <a:off x="5639641" y="1381115"/>
            <a:ext cx="1373635" cy="812800"/>
          </a:xfrm>
          <a:prstGeom prst="diamond">
            <a:avLst/>
          </a:prstGeom>
          <a:solidFill>
            <a:schemeClr val="tx2">
              <a:lumMod val="40000"/>
              <a:lumOff val="60000"/>
            </a:schemeClr>
          </a:solidFill>
          <a:ln>
            <a:solidFill>
              <a:srgbClr val="FF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333" b="1" i="0" u="none" strike="noStrike" kern="0" cap="none" spc="0" normalizeH="0" baseline="0" noProof="0" dirty="0">
                <a:ln>
                  <a:noFill/>
                </a:ln>
                <a:solidFill>
                  <a:prstClr val="black"/>
                </a:solidFill>
                <a:effectLst/>
                <a:uLnTx/>
                <a:uFillTx/>
                <a:latin typeface="Calibri"/>
                <a:ea typeface="+mn-ea"/>
                <a:cs typeface="+mn-cs"/>
              </a:rPr>
              <a:t>Recipe Book</a:t>
            </a:r>
            <a:endParaRPr kumimoji="0" lang="en-IN" sz="1333" b="1" i="0" u="none" strike="noStrike" kern="0" cap="none" spc="0" normalizeH="0" baseline="0" noProof="0" dirty="0">
              <a:ln>
                <a:noFill/>
              </a:ln>
              <a:solidFill>
                <a:prstClr val="black"/>
              </a:solidFill>
              <a:effectLst/>
              <a:uLnTx/>
              <a:uFillTx/>
              <a:latin typeface="Calibri"/>
              <a:ea typeface="+mn-ea"/>
              <a:cs typeface="+mn-cs"/>
            </a:endParaRPr>
          </a:p>
        </p:txBody>
      </p:sp>
      <p:sp>
        <p:nvSpPr>
          <p:cNvPr id="13" name="Diamond 12">
            <a:extLst>
              <a:ext uri="{FF2B5EF4-FFF2-40B4-BE49-F238E27FC236}">
                <a16:creationId xmlns:a16="http://schemas.microsoft.com/office/drawing/2014/main" id="{86BD3411-5DEC-95FF-0CF5-1492EB624752}"/>
              </a:ext>
            </a:extLst>
          </p:cNvPr>
          <p:cNvSpPr/>
          <p:nvPr/>
        </p:nvSpPr>
        <p:spPr>
          <a:xfrm>
            <a:off x="9296400" y="1416650"/>
            <a:ext cx="1525186" cy="812800"/>
          </a:xfrm>
          <a:prstGeom prst="diamond">
            <a:avLst/>
          </a:prstGeom>
          <a:solidFill>
            <a:schemeClr val="tx2">
              <a:lumMod val="40000"/>
              <a:lumOff val="60000"/>
            </a:schemeClr>
          </a:solidFill>
          <a:ln>
            <a:solidFill>
              <a:srgbClr val="00B05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a:ea typeface="+mn-ea"/>
                <a:cs typeface="+mn-cs"/>
              </a:rPr>
              <a:t>Info</a:t>
            </a:r>
          </a:p>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a:ea typeface="+mn-ea"/>
                <a:cs typeface="+mn-cs"/>
              </a:rPr>
              <a:t>Graphics</a:t>
            </a:r>
            <a:endParaRPr kumimoji="0" lang="en-IN" sz="1200" b="1" i="0" u="none" strike="noStrike" kern="0" cap="none" spc="0" normalizeH="0" baseline="0" noProof="0" dirty="0">
              <a:ln>
                <a:noFill/>
              </a:ln>
              <a:solidFill>
                <a:prstClr val="black"/>
              </a:solidFill>
              <a:effectLst/>
              <a:uLnTx/>
              <a:uFillTx/>
              <a:latin typeface="Calibri"/>
              <a:ea typeface="+mn-ea"/>
              <a:cs typeface="+mn-cs"/>
            </a:endParaRPr>
          </a:p>
        </p:txBody>
      </p:sp>
      <p:sp>
        <p:nvSpPr>
          <p:cNvPr id="14" name="Diamond 13">
            <a:extLst>
              <a:ext uri="{FF2B5EF4-FFF2-40B4-BE49-F238E27FC236}">
                <a16:creationId xmlns:a16="http://schemas.microsoft.com/office/drawing/2014/main" id="{CA06A9B7-09A0-A8C9-C29E-1276BC4C62B6}"/>
              </a:ext>
            </a:extLst>
          </p:cNvPr>
          <p:cNvSpPr/>
          <p:nvPr/>
        </p:nvSpPr>
        <p:spPr>
          <a:xfrm>
            <a:off x="7996491" y="1387205"/>
            <a:ext cx="1739856" cy="812800"/>
          </a:xfrm>
          <a:prstGeom prst="diamond">
            <a:avLst/>
          </a:prstGeom>
          <a:solidFill>
            <a:schemeClr val="accent4">
              <a:lumMod val="60000"/>
              <a:lumOff val="40000"/>
            </a:schemeClr>
          </a:solidFill>
          <a:ln>
            <a:solidFill>
              <a:srgbClr val="C000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a:ea typeface="+mn-ea"/>
                <a:cs typeface="+mn-cs"/>
              </a:rPr>
              <a:t>Interactive Resume</a:t>
            </a:r>
            <a:endParaRPr kumimoji="0" lang="en-IN" sz="1200" b="1" i="0" u="none" strike="noStrike" kern="0" cap="none" spc="0" normalizeH="0" baseline="0" noProof="0" dirty="0">
              <a:ln>
                <a:noFill/>
              </a:ln>
              <a:solidFill>
                <a:prstClr val="black"/>
              </a:solidFill>
              <a:effectLst/>
              <a:uLnTx/>
              <a:uFillTx/>
              <a:latin typeface="Calibri"/>
              <a:ea typeface="+mn-ea"/>
              <a:cs typeface="+mn-cs"/>
            </a:endParaRPr>
          </a:p>
        </p:txBody>
      </p:sp>
      <p:sp>
        <p:nvSpPr>
          <p:cNvPr id="15" name="Diamond 14">
            <a:extLst>
              <a:ext uri="{FF2B5EF4-FFF2-40B4-BE49-F238E27FC236}">
                <a16:creationId xmlns:a16="http://schemas.microsoft.com/office/drawing/2014/main" id="{2FF69CDF-8DCB-881B-9C0F-EB042402C594}"/>
              </a:ext>
            </a:extLst>
          </p:cNvPr>
          <p:cNvSpPr/>
          <p:nvPr/>
        </p:nvSpPr>
        <p:spPr>
          <a:xfrm>
            <a:off x="10342997" y="1409536"/>
            <a:ext cx="1696603" cy="812800"/>
          </a:xfrm>
          <a:prstGeom prst="diamond">
            <a:avLst/>
          </a:prstGeom>
          <a:solidFill>
            <a:schemeClr val="accent5"/>
          </a:solidFill>
          <a:ln w="57150">
            <a:solidFill>
              <a:srgbClr val="0070C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a:ea typeface="+mn-ea"/>
                <a:cs typeface="+mn-cs"/>
              </a:rPr>
              <a:t>Virtual Pet Simu</a:t>
            </a:r>
            <a:endParaRPr kumimoji="0" lang="en-IN" sz="1200" b="1" i="0" u="none" strike="noStrike" kern="0" cap="none" spc="0" normalizeH="0" baseline="0" noProof="0" dirty="0">
              <a:ln>
                <a:noFill/>
              </a:ln>
              <a:solidFill>
                <a:prstClr val="black"/>
              </a:solidFill>
              <a:effectLst/>
              <a:uLnTx/>
              <a:uFillTx/>
              <a:latin typeface="Calibri"/>
              <a:ea typeface="+mn-ea"/>
              <a:cs typeface="+mn-cs"/>
            </a:endParaRPr>
          </a:p>
        </p:txBody>
      </p:sp>
      <p:sp>
        <p:nvSpPr>
          <p:cNvPr id="16" name="Diamond 15">
            <a:extLst>
              <a:ext uri="{FF2B5EF4-FFF2-40B4-BE49-F238E27FC236}">
                <a16:creationId xmlns:a16="http://schemas.microsoft.com/office/drawing/2014/main" id="{926ABF10-4CEE-3016-2B17-F1601EB16E01}"/>
              </a:ext>
            </a:extLst>
          </p:cNvPr>
          <p:cNvSpPr/>
          <p:nvPr/>
        </p:nvSpPr>
        <p:spPr>
          <a:xfrm>
            <a:off x="6655989" y="438678"/>
            <a:ext cx="1525186" cy="812800"/>
          </a:xfrm>
          <a:prstGeom prst="diamon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IN" sz="1200" b="1" i="0" u="none" strike="noStrike" kern="0" cap="none" spc="0" normalizeH="0" baseline="0" noProof="0" dirty="0">
                <a:ln>
                  <a:noFill/>
                </a:ln>
                <a:solidFill>
                  <a:prstClr val="black"/>
                </a:solidFill>
                <a:effectLst/>
                <a:uLnTx/>
                <a:uFillTx/>
                <a:latin typeface="Calibri"/>
                <a:ea typeface="+mn-ea"/>
                <a:cs typeface="+mn-cs"/>
              </a:rPr>
              <a:t>My Portfolio </a:t>
            </a:r>
          </a:p>
        </p:txBody>
      </p:sp>
      <p:sp>
        <p:nvSpPr>
          <p:cNvPr id="17" name="Diamond 16">
            <a:extLst>
              <a:ext uri="{FF2B5EF4-FFF2-40B4-BE49-F238E27FC236}">
                <a16:creationId xmlns:a16="http://schemas.microsoft.com/office/drawing/2014/main" id="{FF4F3B57-EBE3-1250-84B1-1DD391DC3AC5}"/>
              </a:ext>
            </a:extLst>
          </p:cNvPr>
          <p:cNvSpPr/>
          <p:nvPr/>
        </p:nvSpPr>
        <p:spPr>
          <a:xfrm>
            <a:off x="5639641" y="425859"/>
            <a:ext cx="1361155" cy="812800"/>
          </a:xfrm>
          <a:prstGeom prst="diamond">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1333" b="1" i="0" u="none" strike="noStrike" kern="0" cap="none" spc="0" normalizeH="0" baseline="0" noProof="0" dirty="0">
                <a:ln>
                  <a:noFill/>
                </a:ln>
                <a:solidFill>
                  <a:prstClr val="black"/>
                </a:solidFill>
                <a:effectLst/>
                <a:uLnTx/>
                <a:uFillTx/>
                <a:latin typeface="Calibri"/>
                <a:ea typeface="+mn-ea"/>
                <a:cs typeface="+mn-cs"/>
              </a:rPr>
              <a:t>Tic-Tac-Toe</a:t>
            </a:r>
          </a:p>
        </p:txBody>
      </p:sp>
      <p:sp>
        <p:nvSpPr>
          <p:cNvPr id="18" name="Diamond 17">
            <a:extLst>
              <a:ext uri="{FF2B5EF4-FFF2-40B4-BE49-F238E27FC236}">
                <a16:creationId xmlns:a16="http://schemas.microsoft.com/office/drawing/2014/main" id="{1A404E59-5AB4-9A40-C99A-1D53F4846D8E}"/>
              </a:ext>
            </a:extLst>
          </p:cNvPr>
          <p:cNvSpPr/>
          <p:nvPr/>
        </p:nvSpPr>
        <p:spPr>
          <a:xfrm>
            <a:off x="9051065" y="443106"/>
            <a:ext cx="1525187" cy="812800"/>
          </a:xfrm>
          <a:prstGeom prst="diamon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12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To-Do App</a:t>
            </a:r>
            <a:endParaRPr kumimoji="0" lang="en-IN" sz="1200" b="1" i="0" u="none" strike="noStrike" kern="0" cap="none" spc="0" normalizeH="0" baseline="0" noProof="0" dirty="0">
              <a:ln>
                <a:noFill/>
              </a:ln>
              <a:solidFill>
                <a:prstClr val="white"/>
              </a:solidFill>
              <a:effectLst/>
              <a:uLnTx/>
              <a:uFillTx/>
              <a:latin typeface="Calibri"/>
              <a:ea typeface="+mn-ea"/>
              <a:cs typeface="+mn-cs"/>
            </a:endParaRPr>
          </a:p>
        </p:txBody>
      </p:sp>
      <p:sp>
        <p:nvSpPr>
          <p:cNvPr id="19" name="Diamond 18">
            <a:extLst>
              <a:ext uri="{FF2B5EF4-FFF2-40B4-BE49-F238E27FC236}">
                <a16:creationId xmlns:a16="http://schemas.microsoft.com/office/drawing/2014/main" id="{A93B10D7-9325-27C7-ABA3-3A6D76F8950B}"/>
              </a:ext>
            </a:extLst>
          </p:cNvPr>
          <p:cNvSpPr/>
          <p:nvPr/>
        </p:nvSpPr>
        <p:spPr>
          <a:xfrm>
            <a:off x="7814757" y="431949"/>
            <a:ext cx="1525187" cy="812800"/>
          </a:xfrm>
          <a:prstGeom prst="diamond">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s-UY" altLang="en-US" sz="1200" b="1" i="0" u="none" strike="noStrike" kern="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Weather App</a:t>
            </a:r>
            <a:endParaRPr kumimoji="0" lang="en-IN" sz="1200" b="1" i="0" u="none" strike="noStrike" kern="0" cap="none" spc="0" normalizeH="0" baseline="0" noProof="0" dirty="0">
              <a:ln>
                <a:noFill/>
              </a:ln>
              <a:solidFill>
                <a:prstClr val="black"/>
              </a:solidFill>
              <a:effectLst/>
              <a:uLnTx/>
              <a:uFillTx/>
              <a:latin typeface="Calibri"/>
              <a:ea typeface="+mn-ea"/>
              <a:cs typeface="+mn-cs"/>
            </a:endParaRPr>
          </a:p>
        </p:txBody>
      </p:sp>
      <p:sp>
        <p:nvSpPr>
          <p:cNvPr id="20" name="Diamond 19">
            <a:extLst>
              <a:ext uri="{FF2B5EF4-FFF2-40B4-BE49-F238E27FC236}">
                <a16:creationId xmlns:a16="http://schemas.microsoft.com/office/drawing/2014/main" id="{4A88158E-0EA2-2DEA-9FEE-734F8DBEB80B}"/>
              </a:ext>
            </a:extLst>
          </p:cNvPr>
          <p:cNvSpPr/>
          <p:nvPr/>
        </p:nvSpPr>
        <p:spPr>
          <a:xfrm>
            <a:off x="10209834" y="452323"/>
            <a:ext cx="1982166" cy="812800"/>
          </a:xfrm>
          <a:prstGeom prst="diamond">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prstClr val="black"/>
                </a:solidFill>
                <a:effectLst/>
                <a:uLnTx/>
                <a:uFillTx/>
                <a:latin typeface="Times New Roman" panose="02020603050405020304" pitchFamily="18" charset="0"/>
                <a:ea typeface="Cambria" panose="02040503050406030204" pitchFamily="18" charset="0"/>
                <a:cs typeface="Times New Roman" panose="02020603050405020304" pitchFamily="18" charset="0"/>
              </a:rPr>
              <a:t>Basic Calculator</a:t>
            </a:r>
            <a:endParaRPr kumimoji="0" lang="en-IN" sz="1333" b="1" i="0" u="none" strike="noStrike" kern="0" cap="none" spc="0" normalizeH="0" baseline="0" noProof="0" dirty="0">
              <a:ln>
                <a:noFill/>
              </a:ln>
              <a:solidFill>
                <a:prstClr val="white"/>
              </a:solidFill>
              <a:effectLst/>
              <a:uLnTx/>
              <a:uFillTx/>
              <a:latin typeface="Calibri"/>
              <a:ea typeface="+mn-ea"/>
              <a:cs typeface="+mn-cs"/>
            </a:endParaRPr>
          </a:p>
        </p:txBody>
      </p:sp>
      <p:sp>
        <p:nvSpPr>
          <p:cNvPr id="21" name="Diamond 20">
            <a:extLst>
              <a:ext uri="{FF2B5EF4-FFF2-40B4-BE49-F238E27FC236}">
                <a16:creationId xmlns:a16="http://schemas.microsoft.com/office/drawing/2014/main" id="{41912D86-38FD-3EF7-395E-B99EBC22D62C}"/>
              </a:ext>
            </a:extLst>
          </p:cNvPr>
          <p:cNvSpPr/>
          <p:nvPr/>
        </p:nvSpPr>
        <p:spPr>
          <a:xfrm>
            <a:off x="6832121" y="4662642"/>
            <a:ext cx="1696528" cy="812800"/>
          </a:xfrm>
          <a:prstGeom prst="diamond">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a:ea typeface="+mn-ea"/>
                <a:cs typeface="+mn-cs"/>
              </a:rPr>
              <a:t>Interactive Quiz</a:t>
            </a:r>
            <a:endParaRPr kumimoji="0" lang="en-IN" sz="1200" b="0" i="0" u="none" strike="noStrike" kern="0" cap="none" spc="0" normalizeH="0" baseline="0" noProof="0" dirty="0">
              <a:ln>
                <a:noFill/>
              </a:ln>
              <a:solidFill>
                <a:prstClr val="black"/>
              </a:solidFill>
              <a:effectLst/>
              <a:uLnTx/>
              <a:uFillTx/>
              <a:latin typeface="Calibri"/>
              <a:ea typeface="+mn-ea"/>
              <a:cs typeface="+mn-cs"/>
            </a:endParaRPr>
          </a:p>
        </p:txBody>
      </p:sp>
      <p:sp>
        <p:nvSpPr>
          <p:cNvPr id="22" name="Diamond 21">
            <a:extLst>
              <a:ext uri="{FF2B5EF4-FFF2-40B4-BE49-F238E27FC236}">
                <a16:creationId xmlns:a16="http://schemas.microsoft.com/office/drawing/2014/main" id="{0BB02CFA-D5DE-4EF2-9937-553144D8A107}"/>
              </a:ext>
            </a:extLst>
          </p:cNvPr>
          <p:cNvSpPr/>
          <p:nvPr/>
        </p:nvSpPr>
        <p:spPr>
          <a:xfrm>
            <a:off x="5621437" y="4680872"/>
            <a:ext cx="1497785" cy="812800"/>
          </a:xfrm>
          <a:prstGeom prst="diamond">
            <a:avLst/>
          </a:prstGeom>
          <a:solidFill>
            <a:srgbClr val="92D050"/>
          </a:solidFill>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a:ea typeface="+mn-ea"/>
                <a:cs typeface="+mn-cs"/>
              </a:rPr>
              <a:t>Memory Card Game</a:t>
            </a:r>
            <a:endParaRPr kumimoji="0" lang="en-IN" sz="1200" b="0" i="0" u="none" strike="noStrike" kern="0" cap="none" spc="0" normalizeH="0" baseline="0" noProof="0" dirty="0">
              <a:ln>
                <a:noFill/>
              </a:ln>
              <a:solidFill>
                <a:prstClr val="black"/>
              </a:solidFill>
              <a:effectLst/>
              <a:uLnTx/>
              <a:uFillTx/>
              <a:latin typeface="Calibri"/>
              <a:ea typeface="+mn-ea"/>
              <a:cs typeface="+mn-cs"/>
            </a:endParaRPr>
          </a:p>
        </p:txBody>
      </p:sp>
      <p:sp>
        <p:nvSpPr>
          <p:cNvPr id="23" name="Diamond 22">
            <a:extLst>
              <a:ext uri="{FF2B5EF4-FFF2-40B4-BE49-F238E27FC236}">
                <a16:creationId xmlns:a16="http://schemas.microsoft.com/office/drawing/2014/main" id="{997F683A-88B7-7652-3A96-463D63EC080C}"/>
              </a:ext>
            </a:extLst>
          </p:cNvPr>
          <p:cNvSpPr/>
          <p:nvPr/>
        </p:nvSpPr>
        <p:spPr>
          <a:xfrm>
            <a:off x="9363681" y="4621657"/>
            <a:ext cx="1583370" cy="812800"/>
          </a:xfrm>
          <a:prstGeom prst="diamond">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Blog Website</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24" name="Diamond 23">
            <a:extLst>
              <a:ext uri="{FF2B5EF4-FFF2-40B4-BE49-F238E27FC236}">
                <a16:creationId xmlns:a16="http://schemas.microsoft.com/office/drawing/2014/main" id="{90A7FA8F-C057-BDF8-0F28-469389192083}"/>
              </a:ext>
            </a:extLst>
          </p:cNvPr>
          <p:cNvSpPr/>
          <p:nvPr/>
        </p:nvSpPr>
        <p:spPr>
          <a:xfrm>
            <a:off x="7996491" y="4664018"/>
            <a:ext cx="1786190" cy="812800"/>
          </a:xfrm>
          <a:prstGeom prst="diamond">
            <a:avLst/>
          </a:prstGeom>
          <a:solidFill>
            <a:schemeClr val="accent2"/>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Countdown Timer</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25" name="Diamond 24">
            <a:extLst>
              <a:ext uri="{FF2B5EF4-FFF2-40B4-BE49-F238E27FC236}">
                <a16:creationId xmlns:a16="http://schemas.microsoft.com/office/drawing/2014/main" id="{60CAEF94-9B77-3979-E633-B069BB1EE879}"/>
              </a:ext>
            </a:extLst>
          </p:cNvPr>
          <p:cNvSpPr/>
          <p:nvPr/>
        </p:nvSpPr>
        <p:spPr>
          <a:xfrm>
            <a:off x="10617713" y="4610499"/>
            <a:ext cx="1348911" cy="812800"/>
          </a:xfrm>
          <a:prstGeom prst="diamon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a:ea typeface="+mn-ea"/>
                <a:cs typeface="+mn-cs"/>
              </a:rPr>
              <a:t>Virtual Art gallery</a:t>
            </a:r>
            <a:endParaRPr kumimoji="0" lang="en-IN" sz="1200" b="0" i="0" u="none" strike="noStrike" kern="0" cap="none" spc="0" normalizeH="0" baseline="0" noProof="0" dirty="0">
              <a:ln>
                <a:noFill/>
              </a:ln>
              <a:solidFill>
                <a:prstClr val="black"/>
              </a:solidFill>
              <a:effectLst/>
              <a:uLnTx/>
              <a:uFillTx/>
              <a:latin typeface="Calibri"/>
              <a:ea typeface="+mn-ea"/>
              <a:cs typeface="+mn-cs"/>
            </a:endParaRPr>
          </a:p>
        </p:txBody>
      </p:sp>
      <p:sp>
        <p:nvSpPr>
          <p:cNvPr id="26" name="Diamond 25">
            <a:extLst>
              <a:ext uri="{FF2B5EF4-FFF2-40B4-BE49-F238E27FC236}">
                <a16:creationId xmlns:a16="http://schemas.microsoft.com/office/drawing/2014/main" id="{CE3BA1F3-5E4C-1801-39F6-1CCF35C5302D}"/>
              </a:ext>
            </a:extLst>
          </p:cNvPr>
          <p:cNvSpPr/>
          <p:nvPr/>
        </p:nvSpPr>
        <p:spPr>
          <a:xfrm>
            <a:off x="6714489" y="5708276"/>
            <a:ext cx="1810303" cy="812800"/>
          </a:xfrm>
          <a:prstGeom prst="diamond">
            <a:avLst/>
          </a:prstGeom>
          <a:solidFill>
            <a:srgbClr val="0080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Interactive Map</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27" name="Diamond 26">
            <a:extLst>
              <a:ext uri="{FF2B5EF4-FFF2-40B4-BE49-F238E27FC236}">
                <a16:creationId xmlns:a16="http://schemas.microsoft.com/office/drawing/2014/main" id="{E70CC618-6907-633A-0575-AAAB30AA88B7}"/>
              </a:ext>
            </a:extLst>
          </p:cNvPr>
          <p:cNvSpPr/>
          <p:nvPr/>
        </p:nvSpPr>
        <p:spPr>
          <a:xfrm>
            <a:off x="5529060" y="5727012"/>
            <a:ext cx="1703668" cy="812800"/>
          </a:xfrm>
          <a:prstGeom prst="diamond">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Interactive Story telling</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28" name="Diamond 27">
            <a:extLst>
              <a:ext uri="{FF2B5EF4-FFF2-40B4-BE49-F238E27FC236}">
                <a16:creationId xmlns:a16="http://schemas.microsoft.com/office/drawing/2014/main" id="{CCBB33DD-4D9F-88D3-2A5D-5366E076EF4E}"/>
              </a:ext>
            </a:extLst>
          </p:cNvPr>
          <p:cNvSpPr/>
          <p:nvPr/>
        </p:nvSpPr>
        <p:spPr>
          <a:xfrm>
            <a:off x="9121586" y="5745748"/>
            <a:ext cx="1496127" cy="812800"/>
          </a:xfrm>
          <a:prstGeom prst="diamond">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a:ea typeface="+mn-ea"/>
                <a:cs typeface="+mn-cs"/>
              </a:rPr>
              <a:t>Expense Tracker</a:t>
            </a:r>
            <a:endParaRPr kumimoji="0" lang="en-IN" sz="1200" b="0" i="0" u="none" strike="noStrike" kern="0" cap="none" spc="0" normalizeH="0" baseline="0" noProof="0" dirty="0">
              <a:ln>
                <a:noFill/>
              </a:ln>
              <a:solidFill>
                <a:prstClr val="black"/>
              </a:solidFill>
              <a:effectLst/>
              <a:uLnTx/>
              <a:uFillTx/>
              <a:latin typeface="Calibri"/>
              <a:ea typeface="+mn-ea"/>
              <a:cs typeface="+mn-cs"/>
            </a:endParaRPr>
          </a:p>
        </p:txBody>
      </p:sp>
      <p:sp>
        <p:nvSpPr>
          <p:cNvPr id="29" name="Diamond 28">
            <a:extLst>
              <a:ext uri="{FF2B5EF4-FFF2-40B4-BE49-F238E27FC236}">
                <a16:creationId xmlns:a16="http://schemas.microsoft.com/office/drawing/2014/main" id="{0C100D27-05D1-DF12-4BE3-E2A1799CCFE9}"/>
              </a:ext>
            </a:extLst>
          </p:cNvPr>
          <p:cNvSpPr/>
          <p:nvPr/>
        </p:nvSpPr>
        <p:spPr>
          <a:xfrm>
            <a:off x="8038971" y="5727012"/>
            <a:ext cx="1373635" cy="812800"/>
          </a:xfrm>
          <a:prstGeom prst="diamond">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Image Slider</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30" name="Diamond 29">
            <a:extLst>
              <a:ext uri="{FF2B5EF4-FFF2-40B4-BE49-F238E27FC236}">
                <a16:creationId xmlns:a16="http://schemas.microsoft.com/office/drawing/2014/main" id="{0FBB4F89-4902-6B95-ACFE-A0D3090F31EB}"/>
              </a:ext>
            </a:extLst>
          </p:cNvPr>
          <p:cNvSpPr/>
          <p:nvPr/>
        </p:nvSpPr>
        <p:spPr>
          <a:xfrm>
            <a:off x="10342997" y="5681110"/>
            <a:ext cx="1810303" cy="812800"/>
          </a:xfrm>
          <a:prstGeom prst="diamond">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white"/>
                </a:solidFill>
                <a:effectLst/>
                <a:uLnTx/>
                <a:uFillTx/>
                <a:latin typeface="Calibri"/>
                <a:ea typeface="+mn-ea"/>
                <a:cs typeface="+mn-cs"/>
              </a:rPr>
              <a:t>Chat Application</a:t>
            </a:r>
            <a:endParaRPr kumimoji="0" lang="en-IN" sz="1200" b="0" i="0" u="none" strike="noStrike" kern="0" cap="none" spc="0" normalizeH="0" baseline="0" noProof="0" dirty="0">
              <a:ln>
                <a:noFill/>
              </a:ln>
              <a:solidFill>
                <a:prstClr val="white"/>
              </a:solidFill>
              <a:effectLst/>
              <a:uLnTx/>
              <a:uFillTx/>
              <a:latin typeface="Calibri"/>
              <a:ea typeface="+mn-ea"/>
              <a:cs typeface="+mn-cs"/>
            </a:endParaRPr>
          </a:p>
        </p:txBody>
      </p:sp>
      <p:sp>
        <p:nvSpPr>
          <p:cNvPr id="31" name="Diamond 30">
            <a:extLst>
              <a:ext uri="{FF2B5EF4-FFF2-40B4-BE49-F238E27FC236}">
                <a16:creationId xmlns:a16="http://schemas.microsoft.com/office/drawing/2014/main" id="{8B88D038-8191-6B4D-70A2-F91C1361F04C}"/>
              </a:ext>
            </a:extLst>
          </p:cNvPr>
          <p:cNvSpPr/>
          <p:nvPr/>
        </p:nvSpPr>
        <p:spPr>
          <a:xfrm>
            <a:off x="9563100" y="2480390"/>
            <a:ext cx="1398185" cy="812800"/>
          </a:xfrm>
          <a:prstGeom prst="diamond">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prstClr val="white"/>
              </a:solidFill>
              <a:effectLst/>
              <a:uLnTx/>
              <a:uFillTx/>
              <a:latin typeface="Calibri"/>
              <a:ea typeface="+mn-ea"/>
              <a:cs typeface="+mn-cs"/>
            </a:endParaRPr>
          </a:p>
        </p:txBody>
      </p:sp>
      <p:sp>
        <p:nvSpPr>
          <p:cNvPr id="33" name="Diamond 32">
            <a:extLst>
              <a:ext uri="{FF2B5EF4-FFF2-40B4-BE49-F238E27FC236}">
                <a16:creationId xmlns:a16="http://schemas.microsoft.com/office/drawing/2014/main" id="{B63879B7-10EF-03B1-01B0-F110EEC142D0}"/>
              </a:ext>
            </a:extLst>
          </p:cNvPr>
          <p:cNvSpPr/>
          <p:nvPr/>
        </p:nvSpPr>
        <p:spPr>
          <a:xfrm>
            <a:off x="10821586" y="2476103"/>
            <a:ext cx="1218014" cy="812800"/>
          </a:xfrm>
          <a:prstGeom prst="diamond">
            <a:avLst/>
          </a:prstGeom>
          <a:solidFill>
            <a:srgbClr val="FF33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prstClr val="white"/>
              </a:solidFill>
              <a:effectLst/>
              <a:uLnTx/>
              <a:uFillTx/>
              <a:latin typeface="Calibri"/>
              <a:ea typeface="+mn-ea"/>
              <a:cs typeface="+mn-cs"/>
            </a:endParaRPr>
          </a:p>
        </p:txBody>
      </p:sp>
      <p:sp>
        <p:nvSpPr>
          <p:cNvPr id="34" name="Diamond 33">
            <a:extLst>
              <a:ext uri="{FF2B5EF4-FFF2-40B4-BE49-F238E27FC236}">
                <a16:creationId xmlns:a16="http://schemas.microsoft.com/office/drawing/2014/main" id="{D8EBEB6B-7D5D-A3C7-E8D8-287777D7D493}"/>
              </a:ext>
            </a:extLst>
          </p:cNvPr>
          <p:cNvSpPr/>
          <p:nvPr/>
        </p:nvSpPr>
        <p:spPr>
          <a:xfrm>
            <a:off x="9563100" y="3596501"/>
            <a:ext cx="1342758" cy="812800"/>
          </a:xfrm>
          <a:prstGeom prst="diamond">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prstClr val="white"/>
              </a:solidFill>
              <a:effectLst/>
              <a:uLnTx/>
              <a:uFillTx/>
              <a:latin typeface="Calibri"/>
              <a:ea typeface="+mn-ea"/>
              <a:cs typeface="+mn-cs"/>
            </a:endParaRPr>
          </a:p>
        </p:txBody>
      </p:sp>
      <p:sp>
        <p:nvSpPr>
          <p:cNvPr id="36" name="Diamond 35">
            <a:extLst>
              <a:ext uri="{FF2B5EF4-FFF2-40B4-BE49-F238E27FC236}">
                <a16:creationId xmlns:a16="http://schemas.microsoft.com/office/drawing/2014/main" id="{9E1B065C-9A02-BCFE-4C97-B44ED4024033}"/>
              </a:ext>
            </a:extLst>
          </p:cNvPr>
          <p:cNvSpPr/>
          <p:nvPr/>
        </p:nvSpPr>
        <p:spPr>
          <a:xfrm>
            <a:off x="10737316" y="3572477"/>
            <a:ext cx="1255045" cy="812800"/>
          </a:xfrm>
          <a:prstGeom prst="diamond">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609630" rtl="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a:ln>
                <a:noFill/>
              </a:ln>
              <a:solidFill>
                <a:prstClr val="white"/>
              </a:solidFill>
              <a:effectLst/>
              <a:uLnTx/>
              <a:uFillTx/>
              <a:latin typeface="Calibri"/>
              <a:ea typeface="+mn-ea"/>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F8626-F8EC-23DC-BF6B-EB7CF1D667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AB9F98-9346-6C05-6241-F9AA5B345C5F}"/>
              </a:ext>
            </a:extLst>
          </p:cNvPr>
          <p:cNvSpPr>
            <a:spLocks noGrp="1"/>
          </p:cNvSpPr>
          <p:nvPr>
            <p:ph type="title"/>
          </p:nvPr>
        </p:nvSpPr>
        <p:spPr>
          <a:xfrm>
            <a:off x="3853131" y="236640"/>
            <a:ext cx="7500668" cy="987194"/>
          </a:xfrm>
        </p:spPr>
        <p:txBody>
          <a:bodyPr/>
          <a:lstStyle/>
          <a:p>
            <a:r>
              <a:rPr lang="en-US" dirty="0">
                <a:latin typeface="Times New Roman" panose="02020603050405020304" pitchFamily="18" charset="0"/>
                <a:cs typeface="Times New Roman" panose="02020603050405020304" pitchFamily="18" charset="0"/>
              </a:rPr>
              <a:t>Functional Output Video</a:t>
            </a:r>
            <a:endParaRPr lang="en-IN" dirty="0">
              <a:latin typeface="Times New Roman" panose="02020603050405020304" pitchFamily="18" charset="0"/>
              <a:cs typeface="Times New Roman" panose="02020603050405020304" pitchFamily="18" charset="0"/>
            </a:endParaRPr>
          </a:p>
        </p:txBody>
      </p:sp>
      <p:sp>
        <p:nvSpPr>
          <p:cNvPr id="15" name="Content Placeholder 2">
            <a:extLst>
              <a:ext uri="{FF2B5EF4-FFF2-40B4-BE49-F238E27FC236}">
                <a16:creationId xmlns:a16="http://schemas.microsoft.com/office/drawing/2014/main" id="{4C407BDC-83E3-B327-A7A8-9D7014F18438}"/>
              </a:ext>
            </a:extLst>
          </p:cNvPr>
          <p:cNvSpPr txBox="1">
            <a:spLocks/>
          </p:cNvSpPr>
          <p:nvPr/>
        </p:nvSpPr>
        <p:spPr>
          <a:xfrm>
            <a:off x="3370052" y="1803168"/>
            <a:ext cx="79837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41" name="Picture 40">
            <a:extLst>
              <a:ext uri="{FF2B5EF4-FFF2-40B4-BE49-F238E27FC236}">
                <a16:creationId xmlns:a16="http://schemas.microsoft.com/office/drawing/2014/main" id="{75E60E7B-AF7C-5054-F7EC-8EF28CE6C533}"/>
              </a:ext>
            </a:extLst>
          </p:cNvPr>
          <p:cNvPicPr>
            <a:picLocks noChangeAspect="1"/>
          </p:cNvPicPr>
          <p:nvPr/>
        </p:nvPicPr>
        <p:blipFill>
          <a:blip r:embed="rId4"/>
          <a:stretch>
            <a:fillRect/>
          </a:stretch>
        </p:blipFill>
        <p:spPr>
          <a:xfrm>
            <a:off x="261239" y="211974"/>
            <a:ext cx="3261643" cy="3182388"/>
          </a:xfrm>
          <a:prstGeom prst="rect">
            <a:avLst/>
          </a:prstGeom>
        </p:spPr>
      </p:pic>
      <p:pic>
        <p:nvPicPr>
          <p:cNvPr id="42" name="Picture 41">
            <a:extLst>
              <a:ext uri="{FF2B5EF4-FFF2-40B4-BE49-F238E27FC236}">
                <a16:creationId xmlns:a16="http://schemas.microsoft.com/office/drawing/2014/main" id="{612D7022-B28B-B28C-E28F-20DA8B150851}"/>
              </a:ext>
            </a:extLst>
          </p:cNvPr>
          <p:cNvPicPr>
            <a:picLocks noChangeAspect="1"/>
          </p:cNvPicPr>
          <p:nvPr/>
        </p:nvPicPr>
        <p:blipFill>
          <a:blip r:embed="rId5"/>
          <a:stretch>
            <a:fillRect/>
          </a:stretch>
        </p:blipFill>
        <p:spPr>
          <a:xfrm rot="10800000">
            <a:off x="8743880" y="3294718"/>
            <a:ext cx="3261643" cy="3182388"/>
          </a:xfrm>
          <a:prstGeom prst="rect">
            <a:avLst/>
          </a:prstGeom>
        </p:spPr>
      </p:pic>
      <p:pic>
        <p:nvPicPr>
          <p:cNvPr id="6" name="Screen Recording 2025-04-16 104818">
            <a:hlinkClick r:id="" action="ppaction://media"/>
            <a:extLst>
              <a:ext uri="{FF2B5EF4-FFF2-40B4-BE49-F238E27FC236}">
                <a16:creationId xmlns:a16="http://schemas.microsoft.com/office/drawing/2014/main" id="{B273CCA4-2276-2F89-3C2D-026429312075}"/>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2718328" y="1254592"/>
            <a:ext cx="5038725" cy="5366768"/>
          </a:xfrm>
          <a:prstGeom prst="rect">
            <a:avLst/>
          </a:prstGeom>
        </p:spPr>
      </p:pic>
      <p:pic>
        <p:nvPicPr>
          <p:cNvPr id="3" name="Picture 2">
            <a:extLst>
              <a:ext uri="{FF2B5EF4-FFF2-40B4-BE49-F238E27FC236}">
                <a16:creationId xmlns:a16="http://schemas.microsoft.com/office/drawing/2014/main" id="{6AE5FEDF-7447-9474-2C63-AF68EEFD01FE}"/>
              </a:ext>
            </a:extLst>
          </p:cNvPr>
          <p:cNvPicPr>
            <a:picLocks noChangeAspect="1"/>
          </p:cNvPicPr>
          <p:nvPr/>
        </p:nvPicPr>
        <p:blipFill>
          <a:blip r:embed="rId7"/>
          <a:stretch>
            <a:fillRect/>
          </a:stretch>
        </p:blipFill>
        <p:spPr>
          <a:xfrm>
            <a:off x="178128" y="169792"/>
            <a:ext cx="816935" cy="755970"/>
          </a:xfrm>
          <a:prstGeom prst="rect">
            <a:avLst/>
          </a:prstGeom>
        </p:spPr>
      </p:pic>
      <p:pic>
        <p:nvPicPr>
          <p:cNvPr id="4" name="Picture 3">
            <a:extLst>
              <a:ext uri="{FF2B5EF4-FFF2-40B4-BE49-F238E27FC236}">
                <a16:creationId xmlns:a16="http://schemas.microsoft.com/office/drawing/2014/main" id="{40BF496E-18FA-3EF8-0937-39D75792E49C}"/>
              </a:ext>
            </a:extLst>
          </p:cNvPr>
          <p:cNvPicPr>
            <a:picLocks noChangeAspect="1"/>
          </p:cNvPicPr>
          <p:nvPr/>
        </p:nvPicPr>
        <p:blipFill>
          <a:blip r:embed="rId8"/>
          <a:stretch>
            <a:fillRect/>
          </a:stretch>
        </p:blipFill>
        <p:spPr>
          <a:xfrm>
            <a:off x="11200781" y="5715041"/>
            <a:ext cx="804742" cy="762066"/>
          </a:xfrm>
          <a:prstGeom prst="rect">
            <a:avLst/>
          </a:prstGeom>
        </p:spPr>
      </p:pic>
    </p:spTree>
    <p:extLst>
      <p:ext uri="{BB962C8B-B14F-4D97-AF65-F5344CB8AC3E}">
        <p14:creationId xmlns:p14="http://schemas.microsoft.com/office/powerpoint/2010/main" val="404391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2645"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6BA5D-8ACC-5D22-71B2-2F66627CBC29}"/>
            </a:ext>
          </a:extLst>
        </p:cNvPr>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F399D81B-424B-E35E-12EB-BE8CD5ECB7AD}"/>
              </a:ext>
            </a:extLst>
          </p:cNvPr>
          <p:cNvSpPr/>
          <p:nvPr/>
        </p:nvSpPr>
        <p:spPr>
          <a:xfrm>
            <a:off x="1134656" y="1167442"/>
            <a:ext cx="720000" cy="720000"/>
          </a:xfrm>
          <a:prstGeom prst="roundRect">
            <a:avLst>
              <a:gd name="adj" fmla="val 24654"/>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16BE745D-869D-AEB5-6C6D-A61349620022}"/>
              </a:ext>
            </a:extLst>
          </p:cNvPr>
          <p:cNvSpPr/>
          <p:nvPr/>
        </p:nvSpPr>
        <p:spPr>
          <a:xfrm>
            <a:off x="1134656" y="1995578"/>
            <a:ext cx="720000" cy="720000"/>
          </a:xfrm>
          <a:prstGeom prst="roundRect">
            <a:avLst>
              <a:gd name="adj" fmla="val 29447"/>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4CADAC1C-34ED-33B1-779A-742B93343474}"/>
              </a:ext>
            </a:extLst>
          </p:cNvPr>
          <p:cNvSpPr/>
          <p:nvPr/>
        </p:nvSpPr>
        <p:spPr>
          <a:xfrm>
            <a:off x="1133500" y="356559"/>
            <a:ext cx="722311" cy="720000"/>
          </a:xfrm>
          <a:prstGeom prst="roundRect">
            <a:avLst>
              <a:gd name="adj" fmla="val 23856"/>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1535156D-5A11-C941-B966-A2EF6941692A}"/>
              </a:ext>
            </a:extLst>
          </p:cNvPr>
          <p:cNvSpPr/>
          <p:nvPr/>
        </p:nvSpPr>
        <p:spPr>
          <a:xfrm>
            <a:off x="1134656" y="2806461"/>
            <a:ext cx="720000" cy="720000"/>
          </a:xfrm>
          <a:prstGeom prst="roundRect">
            <a:avLst>
              <a:gd name="adj" fmla="val 27849"/>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33408490-CA94-A81B-05D9-294811D054EE}"/>
              </a:ext>
            </a:extLst>
          </p:cNvPr>
          <p:cNvSpPr/>
          <p:nvPr/>
        </p:nvSpPr>
        <p:spPr>
          <a:xfrm>
            <a:off x="1134656" y="5216107"/>
            <a:ext cx="720000" cy="720000"/>
          </a:xfrm>
          <a:prstGeom prst="roundRect">
            <a:avLst>
              <a:gd name="adj" fmla="val 25453"/>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510961DD-2A73-B155-2401-4A934A79562D}"/>
              </a:ext>
            </a:extLst>
          </p:cNvPr>
          <p:cNvSpPr/>
          <p:nvPr/>
        </p:nvSpPr>
        <p:spPr>
          <a:xfrm>
            <a:off x="1134656" y="6026990"/>
            <a:ext cx="720000" cy="720000"/>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2BD2D425-89DD-EF44-F5A1-52AA2137DC4F}"/>
              </a:ext>
            </a:extLst>
          </p:cNvPr>
          <p:cNvSpPr/>
          <p:nvPr/>
        </p:nvSpPr>
        <p:spPr>
          <a:xfrm>
            <a:off x="1134656" y="3617344"/>
            <a:ext cx="720000" cy="720000"/>
          </a:xfrm>
          <a:prstGeom prst="roundRect">
            <a:avLst>
              <a:gd name="adj" fmla="val 26252"/>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197BB54-D3FA-166B-9E1D-5E5493A92C33}"/>
              </a:ext>
            </a:extLst>
          </p:cNvPr>
          <p:cNvSpPr/>
          <p:nvPr/>
        </p:nvSpPr>
        <p:spPr>
          <a:xfrm>
            <a:off x="290989" y="356559"/>
            <a:ext cx="720000" cy="720000"/>
          </a:xfrm>
          <a:prstGeom prst="roundRect">
            <a:avLst>
              <a:gd name="adj" fmla="val 27051"/>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BBB3E2B6-4D60-CED9-CE59-77714DF38CFD}"/>
              </a:ext>
            </a:extLst>
          </p:cNvPr>
          <p:cNvSpPr/>
          <p:nvPr/>
        </p:nvSpPr>
        <p:spPr>
          <a:xfrm>
            <a:off x="290989" y="1167442"/>
            <a:ext cx="720000" cy="720000"/>
          </a:xfrm>
          <a:prstGeom prst="roundRect">
            <a:avLst>
              <a:gd name="adj" fmla="val 25453"/>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26DA96A4-9619-388E-3F07-C64B4612A88D}"/>
              </a:ext>
            </a:extLst>
          </p:cNvPr>
          <p:cNvSpPr/>
          <p:nvPr/>
        </p:nvSpPr>
        <p:spPr>
          <a:xfrm>
            <a:off x="290989" y="1995578"/>
            <a:ext cx="720000" cy="720000"/>
          </a:xfrm>
          <a:prstGeom prst="roundRect">
            <a:avLst>
              <a:gd name="adj" fmla="val 30246"/>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5358D40F-83ED-2356-1832-49B128AB220C}"/>
              </a:ext>
            </a:extLst>
          </p:cNvPr>
          <p:cNvSpPr/>
          <p:nvPr/>
        </p:nvSpPr>
        <p:spPr>
          <a:xfrm>
            <a:off x="290989" y="2806461"/>
            <a:ext cx="720000" cy="720000"/>
          </a:xfrm>
          <a:prstGeom prst="roundRect">
            <a:avLst>
              <a:gd name="adj" fmla="val 24654"/>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53441470-8915-8C76-3CA0-736EDE016C99}"/>
              </a:ext>
            </a:extLst>
          </p:cNvPr>
          <p:cNvSpPr/>
          <p:nvPr/>
        </p:nvSpPr>
        <p:spPr>
          <a:xfrm>
            <a:off x="290989" y="5216107"/>
            <a:ext cx="720000" cy="720000"/>
          </a:xfrm>
          <a:prstGeom prst="roundRect">
            <a:avLst>
              <a:gd name="adj" fmla="val 19862"/>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51067392-AB71-5218-7FEE-B0A24EB86E22}"/>
              </a:ext>
            </a:extLst>
          </p:cNvPr>
          <p:cNvSpPr/>
          <p:nvPr/>
        </p:nvSpPr>
        <p:spPr>
          <a:xfrm>
            <a:off x="290989" y="6026990"/>
            <a:ext cx="720000" cy="72000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4314E419-8E71-4872-D283-711D8E850F19}"/>
              </a:ext>
            </a:extLst>
          </p:cNvPr>
          <p:cNvSpPr/>
          <p:nvPr/>
        </p:nvSpPr>
        <p:spPr>
          <a:xfrm>
            <a:off x="290989" y="3617344"/>
            <a:ext cx="720000" cy="720000"/>
          </a:xfrm>
          <a:prstGeom prst="roundRect">
            <a:avLst>
              <a:gd name="adj" fmla="val 29447"/>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16563790-57FF-71DA-5D5B-143D1538451A}"/>
              </a:ext>
            </a:extLst>
          </p:cNvPr>
          <p:cNvSpPr/>
          <p:nvPr/>
        </p:nvSpPr>
        <p:spPr>
          <a:xfrm>
            <a:off x="290989" y="4428227"/>
            <a:ext cx="720000" cy="720000"/>
          </a:xfrm>
          <a:prstGeom prst="roundRect">
            <a:avLst>
              <a:gd name="adj" fmla="val 25453"/>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A7F626E1-9BF1-FAF1-B8B8-B264E6F9DE3B}"/>
              </a:ext>
            </a:extLst>
          </p:cNvPr>
          <p:cNvSpPr/>
          <p:nvPr/>
        </p:nvSpPr>
        <p:spPr>
          <a:xfrm>
            <a:off x="1134656" y="4428227"/>
            <a:ext cx="720000" cy="720000"/>
          </a:xfrm>
          <a:prstGeom prst="roundRect">
            <a:avLst>
              <a:gd name="adj" fmla="val 22258"/>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 name="Group 1">
            <a:extLst>
              <a:ext uri="{FF2B5EF4-FFF2-40B4-BE49-F238E27FC236}">
                <a16:creationId xmlns:a16="http://schemas.microsoft.com/office/drawing/2014/main" id="{FC054F1F-34E4-CE9D-3F20-D2594683DEA8}"/>
              </a:ext>
            </a:extLst>
          </p:cNvPr>
          <p:cNvGrpSpPr/>
          <p:nvPr/>
        </p:nvGrpSpPr>
        <p:grpSpPr>
          <a:xfrm>
            <a:off x="10514900" y="356559"/>
            <a:ext cx="1561356" cy="6390431"/>
            <a:chOff x="1978323" y="356559"/>
            <a:chExt cx="1561356" cy="6390431"/>
          </a:xfrm>
        </p:grpSpPr>
        <p:sp>
          <p:nvSpPr>
            <p:cNvPr id="14" name="Rectangle: Rounded Corners 13">
              <a:extLst>
                <a:ext uri="{FF2B5EF4-FFF2-40B4-BE49-F238E27FC236}">
                  <a16:creationId xmlns:a16="http://schemas.microsoft.com/office/drawing/2014/main" id="{5E767D9C-4BBC-A94D-C3B5-D2F52789D133}"/>
                </a:ext>
              </a:extLst>
            </p:cNvPr>
            <p:cNvSpPr/>
            <p:nvPr/>
          </p:nvSpPr>
          <p:spPr>
            <a:xfrm>
              <a:off x="2819679" y="1167442"/>
              <a:ext cx="720000" cy="720000"/>
            </a:xfrm>
            <a:prstGeom prst="roundRect">
              <a:avLst>
                <a:gd name="adj" fmla="val 28648"/>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74DA9761-8736-3371-F1F8-872776272345}"/>
                </a:ext>
              </a:extLst>
            </p:cNvPr>
            <p:cNvSpPr/>
            <p:nvPr/>
          </p:nvSpPr>
          <p:spPr>
            <a:xfrm>
              <a:off x="2819679" y="1995578"/>
              <a:ext cx="720000" cy="720000"/>
            </a:xfrm>
            <a:prstGeom prst="roundRect">
              <a:avLst>
                <a:gd name="adj" fmla="val 28648"/>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2075EF68-A937-0952-5FEE-E0BB9719279D}"/>
                </a:ext>
              </a:extLst>
            </p:cNvPr>
            <p:cNvSpPr/>
            <p:nvPr/>
          </p:nvSpPr>
          <p:spPr>
            <a:xfrm>
              <a:off x="2819679" y="356559"/>
              <a:ext cx="720000" cy="720000"/>
            </a:xfrm>
            <a:prstGeom prst="roundRect">
              <a:avLst>
                <a:gd name="adj" fmla="val 31044"/>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91CCC1AE-7CF9-320C-8AEE-AB9BE15D12E9}"/>
                </a:ext>
              </a:extLst>
            </p:cNvPr>
            <p:cNvSpPr/>
            <p:nvPr/>
          </p:nvSpPr>
          <p:spPr>
            <a:xfrm>
              <a:off x="2819679" y="2806461"/>
              <a:ext cx="720000" cy="720000"/>
            </a:xfrm>
            <a:prstGeom prst="roundRect">
              <a:avLst>
                <a:gd name="adj" fmla="val 27051"/>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682E2E2B-37FB-6D95-ED0E-A174EB675D06}"/>
                </a:ext>
              </a:extLst>
            </p:cNvPr>
            <p:cNvSpPr/>
            <p:nvPr/>
          </p:nvSpPr>
          <p:spPr>
            <a:xfrm>
              <a:off x="2819679" y="5216107"/>
              <a:ext cx="720000" cy="720000"/>
            </a:xfrm>
            <a:prstGeom prst="roundRect">
              <a:avLst>
                <a:gd name="adj" fmla="val 28648"/>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2EEC535D-575C-FEE5-6F93-1BC3DECA51B1}"/>
                </a:ext>
              </a:extLst>
            </p:cNvPr>
            <p:cNvSpPr/>
            <p:nvPr/>
          </p:nvSpPr>
          <p:spPr>
            <a:xfrm>
              <a:off x="2819679" y="6026990"/>
              <a:ext cx="720000" cy="720000"/>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A435AAF1-2E83-8F62-6894-D459427A92F3}"/>
                </a:ext>
              </a:extLst>
            </p:cNvPr>
            <p:cNvSpPr/>
            <p:nvPr/>
          </p:nvSpPr>
          <p:spPr>
            <a:xfrm>
              <a:off x="2819679" y="3617344"/>
              <a:ext cx="720000" cy="720000"/>
            </a:xfrm>
            <a:prstGeom prst="roundRect">
              <a:avLst>
                <a:gd name="adj" fmla="val 2944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7CF3D7BD-FE45-8069-695C-B8F747A20AAE}"/>
                </a:ext>
              </a:extLst>
            </p:cNvPr>
            <p:cNvSpPr/>
            <p:nvPr/>
          </p:nvSpPr>
          <p:spPr>
            <a:xfrm>
              <a:off x="2819679" y="4428227"/>
              <a:ext cx="720000" cy="720000"/>
            </a:xfrm>
            <a:prstGeom prst="roundRect">
              <a:avLst>
                <a:gd name="adj" fmla="val 23856"/>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21F50D3C-7B93-A05C-B2B3-7496467765D3}"/>
                </a:ext>
              </a:extLst>
            </p:cNvPr>
            <p:cNvSpPr/>
            <p:nvPr/>
          </p:nvSpPr>
          <p:spPr>
            <a:xfrm>
              <a:off x="1978323" y="1167442"/>
              <a:ext cx="720000" cy="720000"/>
            </a:xfrm>
            <a:prstGeom prst="roundRect">
              <a:avLst>
                <a:gd name="adj" fmla="val 27849"/>
              </a:avLst>
            </a:prstGeom>
            <a:solidFill>
              <a:srgbClr val="F8C4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E8D8D31E-E15B-BB4C-FB73-0D6BB329B03E}"/>
                </a:ext>
              </a:extLst>
            </p:cNvPr>
            <p:cNvSpPr/>
            <p:nvPr/>
          </p:nvSpPr>
          <p:spPr>
            <a:xfrm>
              <a:off x="1978323" y="356559"/>
              <a:ext cx="720000" cy="720000"/>
            </a:xfrm>
            <a:prstGeom prst="roundRect">
              <a:avLst>
                <a:gd name="adj" fmla="val 29447"/>
              </a:avLst>
            </a:prstGeom>
            <a:solidFill>
              <a:srgbClr val="F3B3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5C8AEB93-6A36-E7E2-E065-32C4ED3D68D2}"/>
                </a:ext>
              </a:extLst>
            </p:cNvPr>
            <p:cNvSpPr/>
            <p:nvPr/>
          </p:nvSpPr>
          <p:spPr>
            <a:xfrm>
              <a:off x="1978323" y="2806461"/>
              <a:ext cx="720000" cy="720000"/>
            </a:xfrm>
            <a:prstGeom prst="roundRect">
              <a:avLst>
                <a:gd name="adj" fmla="val 23856"/>
              </a:avLst>
            </a:prstGeom>
            <a:solidFill>
              <a:srgbClr val="F084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D4BD91FC-E93F-1B85-3C21-60C10D52AD98}"/>
                </a:ext>
              </a:extLst>
            </p:cNvPr>
            <p:cNvSpPr/>
            <p:nvPr/>
          </p:nvSpPr>
          <p:spPr>
            <a:xfrm>
              <a:off x="1978323" y="1995578"/>
              <a:ext cx="720000" cy="720000"/>
            </a:xfrm>
            <a:prstGeom prst="roundRect">
              <a:avLst>
                <a:gd name="adj" fmla="val 29447"/>
              </a:avLst>
            </a:prstGeom>
            <a:solidFill>
              <a:srgbClr val="F1A5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4AE11956-D048-C6A9-C779-D5F9EE894542}"/>
                </a:ext>
              </a:extLst>
            </p:cNvPr>
            <p:cNvSpPr/>
            <p:nvPr/>
          </p:nvSpPr>
          <p:spPr>
            <a:xfrm>
              <a:off x="1978323" y="6026990"/>
              <a:ext cx="720000" cy="72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D88596AB-043E-A086-26D9-41CF70F53F06}"/>
                </a:ext>
              </a:extLst>
            </p:cNvPr>
            <p:cNvSpPr/>
            <p:nvPr/>
          </p:nvSpPr>
          <p:spPr>
            <a:xfrm>
              <a:off x="1978323" y="5216107"/>
              <a:ext cx="720000" cy="720000"/>
            </a:xfrm>
            <a:prstGeom prst="roundRect">
              <a:avLst>
                <a:gd name="adj" fmla="val 30246"/>
              </a:avLst>
            </a:prstGeom>
            <a:solidFill>
              <a:srgbClr val="B616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96034809-8B8C-EEFA-093A-6DDFB8AE9BD3}"/>
                </a:ext>
              </a:extLst>
            </p:cNvPr>
            <p:cNvSpPr/>
            <p:nvPr/>
          </p:nvSpPr>
          <p:spPr>
            <a:xfrm>
              <a:off x="1978323" y="4428227"/>
              <a:ext cx="720000" cy="720000"/>
            </a:xfrm>
            <a:prstGeom prst="roundRect">
              <a:avLst>
                <a:gd name="adj" fmla="val 24654"/>
              </a:avLst>
            </a:prstGeom>
            <a:solidFill>
              <a:srgbClr val="E456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09F1D895-F6BD-8765-3DB9-238A5621E919}"/>
                </a:ext>
              </a:extLst>
            </p:cNvPr>
            <p:cNvSpPr/>
            <p:nvPr/>
          </p:nvSpPr>
          <p:spPr>
            <a:xfrm>
              <a:off x="1978323" y="3617344"/>
              <a:ext cx="720000" cy="720000"/>
            </a:xfrm>
            <a:prstGeom prst="roundRect">
              <a:avLst>
                <a:gd name="adj" fmla="val 26252"/>
              </a:avLst>
            </a:prstGeom>
            <a:solidFill>
              <a:srgbClr val="E973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itle 1">
            <a:extLst>
              <a:ext uri="{FF2B5EF4-FFF2-40B4-BE49-F238E27FC236}">
                <a16:creationId xmlns:a16="http://schemas.microsoft.com/office/drawing/2014/main" id="{A889E62C-5F29-2E3D-1943-51A25E0B44D6}"/>
              </a:ext>
            </a:extLst>
          </p:cNvPr>
          <p:cNvSpPr>
            <a:spLocks noGrp="1"/>
          </p:cNvSpPr>
          <p:nvPr>
            <p:ph type="title"/>
          </p:nvPr>
        </p:nvSpPr>
        <p:spPr>
          <a:xfrm>
            <a:off x="2169410" y="458708"/>
            <a:ext cx="7500668" cy="987194"/>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2D888B5-A668-1EEA-A642-B24C2B0A4A1E}"/>
              </a:ext>
            </a:extLst>
          </p:cNvPr>
          <p:cNvSpPr txBox="1"/>
          <p:nvPr/>
        </p:nvSpPr>
        <p:spPr>
          <a:xfrm>
            <a:off x="2169410" y="1859340"/>
            <a:ext cx="8345490"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Memory Card Game </a:t>
            </a:r>
            <a:r>
              <a:rPr lang="en-US" sz="2400" dirty="0">
                <a:latin typeface="Times New Roman" panose="02020603050405020304" pitchFamily="18" charset="0"/>
                <a:cs typeface="Times New Roman" panose="02020603050405020304" pitchFamily="18" charset="0"/>
              </a:rPr>
              <a:t>is a simple yet engaging project that showcases the power of combining HTML, CSS, and JavaScript to build an interactive and visually appealing web application. Through this project, key concepts such as DOM manipulation, event handling, animations, and game logic were implemented effectively. </a:t>
            </a:r>
          </a:p>
          <a:p>
            <a:r>
              <a:rPr lang="en-US" sz="2400" dirty="0">
                <a:latin typeface="Times New Roman" panose="02020603050405020304" pitchFamily="18" charset="0"/>
                <a:cs typeface="Times New Roman" panose="02020603050405020304" pitchFamily="18" charset="0"/>
              </a:rPr>
              <a:t>It serves as a great example of how basic web technologies can come together to create a smooth user experience and reinforce essential programming skills. This game not only enhances cognitive abilities like memory and focus but also provides a solid foundation for more advanced web development projects in the future.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61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10233-0395-30E2-6223-C72F4F95F01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DC0E8F6-3F04-7EBF-3011-DAE660DC6297}"/>
              </a:ext>
            </a:extLst>
          </p:cNvPr>
          <p:cNvGrpSpPr/>
          <p:nvPr/>
        </p:nvGrpSpPr>
        <p:grpSpPr>
          <a:xfrm>
            <a:off x="10514900" y="356559"/>
            <a:ext cx="1561356" cy="6390431"/>
            <a:chOff x="1978323" y="356559"/>
            <a:chExt cx="1561356" cy="6390431"/>
          </a:xfrm>
        </p:grpSpPr>
        <p:sp>
          <p:nvSpPr>
            <p:cNvPr id="14" name="Rectangle: Rounded Corners 13">
              <a:extLst>
                <a:ext uri="{FF2B5EF4-FFF2-40B4-BE49-F238E27FC236}">
                  <a16:creationId xmlns:a16="http://schemas.microsoft.com/office/drawing/2014/main" id="{3FA4E132-2B6F-49FB-DA19-F23770E45D63}"/>
                </a:ext>
              </a:extLst>
            </p:cNvPr>
            <p:cNvSpPr/>
            <p:nvPr/>
          </p:nvSpPr>
          <p:spPr>
            <a:xfrm>
              <a:off x="2819679" y="1167442"/>
              <a:ext cx="720000" cy="720000"/>
            </a:xfrm>
            <a:prstGeom prst="roundRect">
              <a:avLst>
                <a:gd name="adj" fmla="val 28648"/>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7895A48D-49FF-A344-7B34-E95043C45171}"/>
                </a:ext>
              </a:extLst>
            </p:cNvPr>
            <p:cNvSpPr/>
            <p:nvPr/>
          </p:nvSpPr>
          <p:spPr>
            <a:xfrm>
              <a:off x="2819679" y="1995578"/>
              <a:ext cx="720000" cy="720000"/>
            </a:xfrm>
            <a:prstGeom prst="roundRect">
              <a:avLst>
                <a:gd name="adj" fmla="val 28648"/>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F2717219-B2BC-397E-EDD7-6F4296434243}"/>
                </a:ext>
              </a:extLst>
            </p:cNvPr>
            <p:cNvSpPr/>
            <p:nvPr/>
          </p:nvSpPr>
          <p:spPr>
            <a:xfrm>
              <a:off x="2819679" y="356559"/>
              <a:ext cx="720000" cy="720000"/>
            </a:xfrm>
            <a:prstGeom prst="roundRect">
              <a:avLst>
                <a:gd name="adj" fmla="val 31044"/>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742AC8FE-9885-94F7-29E2-7211A84A82EE}"/>
                </a:ext>
              </a:extLst>
            </p:cNvPr>
            <p:cNvSpPr/>
            <p:nvPr/>
          </p:nvSpPr>
          <p:spPr>
            <a:xfrm>
              <a:off x="2819679" y="2806461"/>
              <a:ext cx="720000" cy="720000"/>
            </a:xfrm>
            <a:prstGeom prst="roundRect">
              <a:avLst>
                <a:gd name="adj" fmla="val 27051"/>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3DF4CB75-02B7-0F75-E9AD-E0FBEAE3DCB7}"/>
                </a:ext>
              </a:extLst>
            </p:cNvPr>
            <p:cNvSpPr/>
            <p:nvPr/>
          </p:nvSpPr>
          <p:spPr>
            <a:xfrm>
              <a:off x="2819679" y="5216107"/>
              <a:ext cx="720000" cy="720000"/>
            </a:xfrm>
            <a:prstGeom prst="roundRect">
              <a:avLst>
                <a:gd name="adj" fmla="val 28648"/>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85B33A71-12BF-ECFC-F030-CFF9787759A5}"/>
                </a:ext>
              </a:extLst>
            </p:cNvPr>
            <p:cNvSpPr/>
            <p:nvPr/>
          </p:nvSpPr>
          <p:spPr>
            <a:xfrm>
              <a:off x="2819679" y="6026990"/>
              <a:ext cx="720000" cy="720000"/>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18151C50-0E19-59B1-C0E5-31CB8CA4F664}"/>
                </a:ext>
              </a:extLst>
            </p:cNvPr>
            <p:cNvSpPr/>
            <p:nvPr/>
          </p:nvSpPr>
          <p:spPr>
            <a:xfrm>
              <a:off x="2819679" y="3617344"/>
              <a:ext cx="720000" cy="720000"/>
            </a:xfrm>
            <a:prstGeom prst="roundRect">
              <a:avLst>
                <a:gd name="adj" fmla="val 2944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63DB74CD-4B25-1558-ABFD-1A5AA87E5EB4}"/>
                </a:ext>
              </a:extLst>
            </p:cNvPr>
            <p:cNvSpPr/>
            <p:nvPr/>
          </p:nvSpPr>
          <p:spPr>
            <a:xfrm>
              <a:off x="2819679" y="4428227"/>
              <a:ext cx="720000" cy="720000"/>
            </a:xfrm>
            <a:prstGeom prst="roundRect">
              <a:avLst>
                <a:gd name="adj" fmla="val 23856"/>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6B22F1F6-B088-74D7-3CB2-8D6C519A1BE2}"/>
                </a:ext>
              </a:extLst>
            </p:cNvPr>
            <p:cNvSpPr/>
            <p:nvPr/>
          </p:nvSpPr>
          <p:spPr>
            <a:xfrm>
              <a:off x="1978323" y="1167442"/>
              <a:ext cx="720000" cy="720000"/>
            </a:xfrm>
            <a:prstGeom prst="roundRect">
              <a:avLst>
                <a:gd name="adj" fmla="val 27849"/>
              </a:avLst>
            </a:prstGeom>
            <a:solidFill>
              <a:srgbClr val="F8C4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471484FA-3B49-7B25-8199-79C0AB4DDAE9}"/>
                </a:ext>
              </a:extLst>
            </p:cNvPr>
            <p:cNvSpPr/>
            <p:nvPr/>
          </p:nvSpPr>
          <p:spPr>
            <a:xfrm>
              <a:off x="1978323" y="356559"/>
              <a:ext cx="720000" cy="720000"/>
            </a:xfrm>
            <a:prstGeom prst="roundRect">
              <a:avLst>
                <a:gd name="adj" fmla="val 29447"/>
              </a:avLst>
            </a:prstGeom>
            <a:solidFill>
              <a:srgbClr val="F3B3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5A769BD3-09A8-E399-97C6-1A9330C47C08}"/>
                </a:ext>
              </a:extLst>
            </p:cNvPr>
            <p:cNvSpPr/>
            <p:nvPr/>
          </p:nvSpPr>
          <p:spPr>
            <a:xfrm>
              <a:off x="1978323" y="2806461"/>
              <a:ext cx="720000" cy="720000"/>
            </a:xfrm>
            <a:prstGeom prst="roundRect">
              <a:avLst>
                <a:gd name="adj" fmla="val 23856"/>
              </a:avLst>
            </a:prstGeom>
            <a:solidFill>
              <a:srgbClr val="F084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3FF49BF1-336B-1774-71D3-0B859D3355EA}"/>
                </a:ext>
              </a:extLst>
            </p:cNvPr>
            <p:cNvSpPr/>
            <p:nvPr/>
          </p:nvSpPr>
          <p:spPr>
            <a:xfrm>
              <a:off x="1978323" y="1995578"/>
              <a:ext cx="720000" cy="720000"/>
            </a:xfrm>
            <a:prstGeom prst="roundRect">
              <a:avLst>
                <a:gd name="adj" fmla="val 29447"/>
              </a:avLst>
            </a:prstGeom>
            <a:solidFill>
              <a:srgbClr val="F1A5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01B295A-584A-78F6-C3EB-28FC66FF2CDF}"/>
                </a:ext>
              </a:extLst>
            </p:cNvPr>
            <p:cNvSpPr/>
            <p:nvPr/>
          </p:nvSpPr>
          <p:spPr>
            <a:xfrm>
              <a:off x="1978323" y="6026990"/>
              <a:ext cx="720000" cy="72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C225755E-4D1A-BBAC-5BB6-C2CBA6BBFB78}"/>
                </a:ext>
              </a:extLst>
            </p:cNvPr>
            <p:cNvSpPr/>
            <p:nvPr/>
          </p:nvSpPr>
          <p:spPr>
            <a:xfrm>
              <a:off x="1978323" y="5216107"/>
              <a:ext cx="720000" cy="720000"/>
            </a:xfrm>
            <a:prstGeom prst="roundRect">
              <a:avLst>
                <a:gd name="adj" fmla="val 30246"/>
              </a:avLst>
            </a:prstGeom>
            <a:solidFill>
              <a:srgbClr val="B616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8D33CBC5-78D1-90F8-FEEA-FBC25DE89D43}"/>
                </a:ext>
              </a:extLst>
            </p:cNvPr>
            <p:cNvSpPr/>
            <p:nvPr/>
          </p:nvSpPr>
          <p:spPr>
            <a:xfrm>
              <a:off x="1978323" y="4428227"/>
              <a:ext cx="720000" cy="720000"/>
            </a:xfrm>
            <a:prstGeom prst="roundRect">
              <a:avLst>
                <a:gd name="adj" fmla="val 24654"/>
              </a:avLst>
            </a:prstGeom>
            <a:solidFill>
              <a:srgbClr val="E456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1DB5E57F-FF46-33C6-38E9-9A16C3B281F7}"/>
                </a:ext>
              </a:extLst>
            </p:cNvPr>
            <p:cNvSpPr/>
            <p:nvPr/>
          </p:nvSpPr>
          <p:spPr>
            <a:xfrm>
              <a:off x="1978323" y="3617344"/>
              <a:ext cx="720000" cy="720000"/>
            </a:xfrm>
            <a:prstGeom prst="roundRect">
              <a:avLst>
                <a:gd name="adj" fmla="val 26252"/>
              </a:avLst>
            </a:prstGeom>
            <a:solidFill>
              <a:srgbClr val="E973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Title 1">
            <a:extLst>
              <a:ext uri="{FF2B5EF4-FFF2-40B4-BE49-F238E27FC236}">
                <a16:creationId xmlns:a16="http://schemas.microsoft.com/office/drawing/2014/main" id="{15568C63-8AA8-C2CE-12D2-83C675C82930}"/>
              </a:ext>
            </a:extLst>
          </p:cNvPr>
          <p:cNvSpPr>
            <a:spLocks noGrp="1"/>
          </p:cNvSpPr>
          <p:nvPr>
            <p:ph type="title"/>
          </p:nvPr>
        </p:nvSpPr>
        <p:spPr>
          <a:xfrm>
            <a:off x="432049" y="356559"/>
            <a:ext cx="7500668" cy="987194"/>
          </a:xfrm>
        </p:spPr>
        <p:txBody>
          <a:bodyPr/>
          <a:lstStyle/>
          <a:p>
            <a:r>
              <a:rPr lang="en-US" dirty="0">
                <a:latin typeface="Times New Roman" panose="02020603050405020304" pitchFamily="18" charset="0"/>
                <a:cs typeface="Times New Roman" panose="02020603050405020304" pitchFamily="18" charset="0"/>
              </a:rPr>
              <a:t>🔧 Future Enhancements </a:t>
            </a:r>
            <a:endParaRPr lang="en-IN"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A31C55B4-864A-70FD-BFA9-B398E4C34132}"/>
              </a:ext>
            </a:extLst>
          </p:cNvPr>
          <p:cNvGrpSpPr/>
          <p:nvPr/>
        </p:nvGrpSpPr>
        <p:grpSpPr>
          <a:xfrm>
            <a:off x="8828722" y="356559"/>
            <a:ext cx="1564822" cy="6390431"/>
            <a:chOff x="290989" y="356559"/>
            <a:chExt cx="1564822" cy="6390431"/>
          </a:xfrm>
        </p:grpSpPr>
        <p:sp>
          <p:nvSpPr>
            <p:cNvPr id="11" name="Rectangle: Rounded Corners 10">
              <a:extLst>
                <a:ext uri="{FF2B5EF4-FFF2-40B4-BE49-F238E27FC236}">
                  <a16:creationId xmlns:a16="http://schemas.microsoft.com/office/drawing/2014/main" id="{C2F75F7F-09C8-6BD6-AD91-123160BC7D9C}"/>
                </a:ext>
              </a:extLst>
            </p:cNvPr>
            <p:cNvSpPr/>
            <p:nvPr/>
          </p:nvSpPr>
          <p:spPr>
            <a:xfrm>
              <a:off x="1134656" y="1167442"/>
              <a:ext cx="720000" cy="720000"/>
            </a:xfrm>
            <a:prstGeom prst="roundRect">
              <a:avLst>
                <a:gd name="adj" fmla="val 24654"/>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E635C40D-C923-F056-8E0A-CED337BE35E8}"/>
                </a:ext>
              </a:extLst>
            </p:cNvPr>
            <p:cNvSpPr/>
            <p:nvPr/>
          </p:nvSpPr>
          <p:spPr>
            <a:xfrm>
              <a:off x="1134656" y="1995578"/>
              <a:ext cx="720000" cy="720000"/>
            </a:xfrm>
            <a:prstGeom prst="roundRect">
              <a:avLst>
                <a:gd name="adj" fmla="val 29447"/>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D24EBE1-0E67-1484-7B97-58DBEF0E8893}"/>
                </a:ext>
              </a:extLst>
            </p:cNvPr>
            <p:cNvSpPr/>
            <p:nvPr/>
          </p:nvSpPr>
          <p:spPr>
            <a:xfrm>
              <a:off x="1133500" y="356559"/>
              <a:ext cx="722311" cy="720000"/>
            </a:xfrm>
            <a:prstGeom prst="roundRect">
              <a:avLst>
                <a:gd name="adj" fmla="val 23856"/>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Rounded Corners 25">
              <a:extLst>
                <a:ext uri="{FF2B5EF4-FFF2-40B4-BE49-F238E27FC236}">
                  <a16:creationId xmlns:a16="http://schemas.microsoft.com/office/drawing/2014/main" id="{5ABA8389-6057-C694-20D1-61B779ABCD54}"/>
                </a:ext>
              </a:extLst>
            </p:cNvPr>
            <p:cNvSpPr/>
            <p:nvPr/>
          </p:nvSpPr>
          <p:spPr>
            <a:xfrm>
              <a:off x="1134656" y="2806461"/>
              <a:ext cx="720000" cy="720000"/>
            </a:xfrm>
            <a:prstGeom prst="roundRect">
              <a:avLst>
                <a:gd name="adj" fmla="val 27849"/>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Rounded Corners 34">
              <a:extLst>
                <a:ext uri="{FF2B5EF4-FFF2-40B4-BE49-F238E27FC236}">
                  <a16:creationId xmlns:a16="http://schemas.microsoft.com/office/drawing/2014/main" id="{C9E421C9-2E20-3FD8-D4C1-77648AE65E45}"/>
                </a:ext>
              </a:extLst>
            </p:cNvPr>
            <p:cNvSpPr/>
            <p:nvPr/>
          </p:nvSpPr>
          <p:spPr>
            <a:xfrm>
              <a:off x="1134656" y="5216107"/>
              <a:ext cx="720000" cy="720000"/>
            </a:xfrm>
            <a:prstGeom prst="roundRect">
              <a:avLst>
                <a:gd name="adj" fmla="val 25453"/>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43">
              <a:extLst>
                <a:ext uri="{FF2B5EF4-FFF2-40B4-BE49-F238E27FC236}">
                  <a16:creationId xmlns:a16="http://schemas.microsoft.com/office/drawing/2014/main" id="{6D633BBF-5052-69F2-B018-B45760CBE7B9}"/>
                </a:ext>
              </a:extLst>
            </p:cNvPr>
            <p:cNvSpPr/>
            <p:nvPr/>
          </p:nvSpPr>
          <p:spPr>
            <a:xfrm>
              <a:off x="1134656" y="6026990"/>
              <a:ext cx="720000" cy="720000"/>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Rectangle: Rounded Corners 44">
              <a:extLst>
                <a:ext uri="{FF2B5EF4-FFF2-40B4-BE49-F238E27FC236}">
                  <a16:creationId xmlns:a16="http://schemas.microsoft.com/office/drawing/2014/main" id="{141E5D9C-79FA-27C1-4C51-B5EEE42B3E75}"/>
                </a:ext>
              </a:extLst>
            </p:cNvPr>
            <p:cNvSpPr/>
            <p:nvPr/>
          </p:nvSpPr>
          <p:spPr>
            <a:xfrm>
              <a:off x="1134656" y="3617344"/>
              <a:ext cx="720000" cy="720000"/>
            </a:xfrm>
            <a:prstGeom prst="roundRect">
              <a:avLst>
                <a:gd name="adj" fmla="val 26252"/>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Rectangle: Rounded Corners 45">
              <a:extLst>
                <a:ext uri="{FF2B5EF4-FFF2-40B4-BE49-F238E27FC236}">
                  <a16:creationId xmlns:a16="http://schemas.microsoft.com/office/drawing/2014/main" id="{2A092945-1837-C007-8791-AF3A06049920}"/>
                </a:ext>
              </a:extLst>
            </p:cNvPr>
            <p:cNvSpPr/>
            <p:nvPr/>
          </p:nvSpPr>
          <p:spPr>
            <a:xfrm>
              <a:off x="290989" y="356559"/>
              <a:ext cx="720000" cy="720000"/>
            </a:xfrm>
            <a:prstGeom prst="roundRect">
              <a:avLst>
                <a:gd name="adj" fmla="val 27051"/>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Rounded Corners 46">
              <a:extLst>
                <a:ext uri="{FF2B5EF4-FFF2-40B4-BE49-F238E27FC236}">
                  <a16:creationId xmlns:a16="http://schemas.microsoft.com/office/drawing/2014/main" id="{D90647FC-66A5-9896-B207-F21C38647716}"/>
                </a:ext>
              </a:extLst>
            </p:cNvPr>
            <p:cNvSpPr/>
            <p:nvPr/>
          </p:nvSpPr>
          <p:spPr>
            <a:xfrm>
              <a:off x="290989" y="1167442"/>
              <a:ext cx="720000" cy="720000"/>
            </a:xfrm>
            <a:prstGeom prst="roundRect">
              <a:avLst>
                <a:gd name="adj" fmla="val 25453"/>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Rectangle: Rounded Corners 47">
              <a:extLst>
                <a:ext uri="{FF2B5EF4-FFF2-40B4-BE49-F238E27FC236}">
                  <a16:creationId xmlns:a16="http://schemas.microsoft.com/office/drawing/2014/main" id="{313A36D8-2815-8234-E7EF-9D861DCADF35}"/>
                </a:ext>
              </a:extLst>
            </p:cNvPr>
            <p:cNvSpPr/>
            <p:nvPr/>
          </p:nvSpPr>
          <p:spPr>
            <a:xfrm>
              <a:off x="290989" y="1995578"/>
              <a:ext cx="720000" cy="720000"/>
            </a:xfrm>
            <a:prstGeom prst="roundRect">
              <a:avLst>
                <a:gd name="adj" fmla="val 30246"/>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Rectangle: Rounded Corners 48">
              <a:extLst>
                <a:ext uri="{FF2B5EF4-FFF2-40B4-BE49-F238E27FC236}">
                  <a16:creationId xmlns:a16="http://schemas.microsoft.com/office/drawing/2014/main" id="{411AA95E-E2AD-16D2-3A71-67D2243DD068}"/>
                </a:ext>
              </a:extLst>
            </p:cNvPr>
            <p:cNvSpPr/>
            <p:nvPr/>
          </p:nvSpPr>
          <p:spPr>
            <a:xfrm>
              <a:off x="290989" y="2806461"/>
              <a:ext cx="720000" cy="720000"/>
            </a:xfrm>
            <a:prstGeom prst="roundRect">
              <a:avLst>
                <a:gd name="adj" fmla="val 24654"/>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Rectangle: Rounded Corners 49">
              <a:extLst>
                <a:ext uri="{FF2B5EF4-FFF2-40B4-BE49-F238E27FC236}">
                  <a16:creationId xmlns:a16="http://schemas.microsoft.com/office/drawing/2014/main" id="{AE15F4E9-0DD6-205F-0DA6-A2A24D32E5C3}"/>
                </a:ext>
              </a:extLst>
            </p:cNvPr>
            <p:cNvSpPr/>
            <p:nvPr/>
          </p:nvSpPr>
          <p:spPr>
            <a:xfrm>
              <a:off x="290989" y="5216107"/>
              <a:ext cx="720000" cy="720000"/>
            </a:xfrm>
            <a:prstGeom prst="roundRect">
              <a:avLst>
                <a:gd name="adj" fmla="val 19862"/>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Rectangle 50">
              <a:extLst>
                <a:ext uri="{FF2B5EF4-FFF2-40B4-BE49-F238E27FC236}">
                  <a16:creationId xmlns:a16="http://schemas.microsoft.com/office/drawing/2014/main" id="{6D17CE9B-E836-6879-1CE5-D0CC84D98201}"/>
                </a:ext>
              </a:extLst>
            </p:cNvPr>
            <p:cNvSpPr/>
            <p:nvPr/>
          </p:nvSpPr>
          <p:spPr>
            <a:xfrm>
              <a:off x="290989" y="6026990"/>
              <a:ext cx="720000" cy="72000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Rectangle: Rounded Corners 51">
              <a:extLst>
                <a:ext uri="{FF2B5EF4-FFF2-40B4-BE49-F238E27FC236}">
                  <a16:creationId xmlns:a16="http://schemas.microsoft.com/office/drawing/2014/main" id="{B889BB0A-9A49-8967-FCC2-D631F8496EE9}"/>
                </a:ext>
              </a:extLst>
            </p:cNvPr>
            <p:cNvSpPr/>
            <p:nvPr/>
          </p:nvSpPr>
          <p:spPr>
            <a:xfrm>
              <a:off x="290989" y="3617344"/>
              <a:ext cx="720000" cy="720000"/>
            </a:xfrm>
            <a:prstGeom prst="roundRect">
              <a:avLst>
                <a:gd name="adj" fmla="val 29447"/>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Rectangle: Rounded Corners 52">
              <a:extLst>
                <a:ext uri="{FF2B5EF4-FFF2-40B4-BE49-F238E27FC236}">
                  <a16:creationId xmlns:a16="http://schemas.microsoft.com/office/drawing/2014/main" id="{3804F2B2-5C7B-4ADD-D6FD-70B8D936385F}"/>
                </a:ext>
              </a:extLst>
            </p:cNvPr>
            <p:cNvSpPr/>
            <p:nvPr/>
          </p:nvSpPr>
          <p:spPr>
            <a:xfrm>
              <a:off x="290989" y="4428227"/>
              <a:ext cx="720000" cy="720000"/>
            </a:xfrm>
            <a:prstGeom prst="roundRect">
              <a:avLst>
                <a:gd name="adj" fmla="val 25453"/>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Rectangle: Rounded Corners 53">
              <a:extLst>
                <a:ext uri="{FF2B5EF4-FFF2-40B4-BE49-F238E27FC236}">
                  <a16:creationId xmlns:a16="http://schemas.microsoft.com/office/drawing/2014/main" id="{FD787A7F-767F-6A18-C018-F7906FFE3DC7}"/>
                </a:ext>
              </a:extLst>
            </p:cNvPr>
            <p:cNvSpPr/>
            <p:nvPr/>
          </p:nvSpPr>
          <p:spPr>
            <a:xfrm>
              <a:off x="1134656" y="4428227"/>
              <a:ext cx="720000" cy="720000"/>
            </a:xfrm>
            <a:prstGeom prst="roundRect">
              <a:avLst>
                <a:gd name="adj" fmla="val 22258"/>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6" name="TextBox 55">
            <a:extLst>
              <a:ext uri="{FF2B5EF4-FFF2-40B4-BE49-F238E27FC236}">
                <a16:creationId xmlns:a16="http://schemas.microsoft.com/office/drawing/2014/main" id="{E4BC179A-604F-9A7E-DEC9-7CF4EF391783}"/>
              </a:ext>
            </a:extLst>
          </p:cNvPr>
          <p:cNvSpPr txBox="1"/>
          <p:nvPr/>
        </p:nvSpPr>
        <p:spPr>
          <a:xfrm>
            <a:off x="529046" y="1451249"/>
            <a:ext cx="8046720" cy="480131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To make the Memory Card Game even more engaging and feature-rich, the following enhancements can be considered for future development:</a:t>
            </a:r>
          </a:p>
          <a:p>
            <a:r>
              <a:rPr lang="en-US" dirty="0">
                <a:latin typeface="Times New Roman" panose="02020603050405020304" pitchFamily="18" charset="0"/>
                <a:cs typeface="Times New Roman" panose="02020603050405020304" pitchFamily="18" charset="0"/>
              </a:rPr>
              <a:t>Difficulty Levels: Add multiple difficulty modes (Easy, Medium, Hard) with varying grid sizes and number of cards.</a:t>
            </a:r>
          </a:p>
          <a:p>
            <a:r>
              <a:rPr lang="en-US" b="1" dirty="0">
                <a:latin typeface="Times New Roman" panose="02020603050405020304" pitchFamily="18" charset="0"/>
                <a:cs typeface="Times New Roman" panose="02020603050405020304" pitchFamily="18" charset="0"/>
              </a:rPr>
              <a:t>Score System: </a:t>
            </a:r>
            <a:r>
              <a:rPr lang="en-US" dirty="0">
                <a:latin typeface="Times New Roman" panose="02020603050405020304" pitchFamily="18" charset="0"/>
                <a:cs typeface="Times New Roman" panose="02020603050405020304" pitchFamily="18" charset="0"/>
              </a:rPr>
              <a:t>Implement a scoring system based on time taken and number of moves.</a:t>
            </a:r>
          </a:p>
          <a:p>
            <a:r>
              <a:rPr lang="en-US" b="1" dirty="0">
                <a:latin typeface="Times New Roman" panose="02020603050405020304" pitchFamily="18" charset="0"/>
                <a:cs typeface="Times New Roman" panose="02020603050405020304" pitchFamily="18" charset="0"/>
              </a:rPr>
              <a:t>Leaderboard:</a:t>
            </a:r>
            <a:r>
              <a:rPr lang="en-US" dirty="0">
                <a:latin typeface="Times New Roman" panose="02020603050405020304" pitchFamily="18" charset="0"/>
                <a:cs typeface="Times New Roman" panose="02020603050405020304" pitchFamily="18" charset="0"/>
              </a:rPr>
              <a:t> Add a local or global leaderboard to display high scores and encourage competition.</a:t>
            </a:r>
          </a:p>
          <a:p>
            <a:r>
              <a:rPr lang="en-US" b="1" dirty="0">
                <a:latin typeface="Times New Roman" panose="02020603050405020304" pitchFamily="18" charset="0"/>
                <a:cs typeface="Times New Roman" panose="02020603050405020304" pitchFamily="18" charset="0"/>
              </a:rPr>
              <a:t>Themed Decks</a:t>
            </a:r>
            <a:r>
              <a:rPr lang="en-US" dirty="0">
                <a:latin typeface="Times New Roman" panose="02020603050405020304" pitchFamily="18" charset="0"/>
                <a:cs typeface="Times New Roman" panose="02020603050405020304" pitchFamily="18" charset="0"/>
              </a:rPr>
              <a:t>: Introduce card themes (e.g., animals, emojis, superheroes) for a more personalized experience.</a:t>
            </a:r>
          </a:p>
          <a:p>
            <a:r>
              <a:rPr lang="en-US" b="1" dirty="0">
                <a:latin typeface="Times New Roman" panose="02020603050405020304" pitchFamily="18" charset="0"/>
                <a:cs typeface="Times New Roman" panose="02020603050405020304" pitchFamily="18" charset="0"/>
              </a:rPr>
              <a:t>Sound Effects &amp; Music</a:t>
            </a:r>
            <a:r>
              <a:rPr lang="en-US" dirty="0">
                <a:latin typeface="Times New Roman" panose="02020603050405020304" pitchFamily="18" charset="0"/>
                <a:cs typeface="Times New Roman" panose="02020603050405020304" pitchFamily="18" charset="0"/>
              </a:rPr>
              <a:t>: Enhance user experience with background music and flip/match sound effects.</a:t>
            </a:r>
          </a:p>
          <a:p>
            <a:r>
              <a:rPr lang="en-US" b="1" dirty="0">
                <a:latin typeface="Times New Roman" panose="02020603050405020304" pitchFamily="18" charset="0"/>
                <a:cs typeface="Times New Roman" panose="02020603050405020304" pitchFamily="18" charset="0"/>
              </a:rPr>
              <a:t>Animations &amp; Transitions</a:t>
            </a:r>
            <a:r>
              <a:rPr lang="en-US" dirty="0">
                <a:latin typeface="Times New Roman" panose="02020603050405020304" pitchFamily="18" charset="0"/>
                <a:cs typeface="Times New Roman" panose="02020603050405020304" pitchFamily="18" charset="0"/>
              </a:rPr>
              <a:t>: Add smoother transitions and celebratory animations when the game is completed.</a:t>
            </a:r>
          </a:p>
          <a:p>
            <a:r>
              <a:rPr lang="en-IN" b="1" dirty="0">
                <a:latin typeface="Times New Roman" panose="02020603050405020304" pitchFamily="18" charset="0"/>
                <a:cs typeface="Times New Roman" panose="02020603050405020304" pitchFamily="18" charset="0"/>
              </a:rPr>
              <a:t>Mobile Optimization</a:t>
            </a:r>
            <a:r>
              <a:rPr lang="en-US" dirty="0">
                <a:latin typeface="Times New Roman" panose="02020603050405020304" pitchFamily="18" charset="0"/>
                <a:cs typeface="Times New Roman" panose="02020603050405020304" pitchFamily="18" charset="0"/>
              </a:rPr>
              <a:t>: Improve responsiveness and touch controls for mobile users.</a:t>
            </a:r>
          </a:p>
          <a:p>
            <a:r>
              <a:rPr lang="en-US" b="1" dirty="0">
                <a:latin typeface="Times New Roman" panose="02020603050405020304" pitchFamily="18" charset="0"/>
                <a:cs typeface="Times New Roman" panose="02020603050405020304" pitchFamily="18" charset="0"/>
              </a:rPr>
              <a:t>User Authentication</a:t>
            </a:r>
            <a:r>
              <a:rPr lang="en-US" dirty="0">
                <a:latin typeface="Times New Roman" panose="02020603050405020304" pitchFamily="18" charset="0"/>
                <a:cs typeface="Times New Roman" panose="02020603050405020304" pitchFamily="18" charset="0"/>
              </a:rPr>
              <a:t>: Allow users to log in and save their progress or scores.</a:t>
            </a:r>
          </a:p>
          <a:p>
            <a:r>
              <a:rPr lang="en-US" b="1" dirty="0">
                <a:latin typeface="Times New Roman" panose="02020603050405020304" pitchFamily="18" charset="0"/>
                <a:cs typeface="Times New Roman" panose="02020603050405020304" pitchFamily="18" charset="0"/>
              </a:rPr>
              <a:t>Dark Mode: </a:t>
            </a:r>
            <a:r>
              <a:rPr lang="en-US" dirty="0">
                <a:latin typeface="Times New Roman" panose="02020603050405020304" pitchFamily="18" charset="0"/>
                <a:cs typeface="Times New Roman" panose="02020603050405020304" pitchFamily="18" charset="0"/>
              </a:rPr>
              <a:t>Provide a dark/light theme toggle for better accessibility.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8032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3BC4F-D3C2-5B68-FB9D-BE0345D2C4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D6AD2-1FD6-9216-E7A2-2F23BC3C565E}"/>
              </a:ext>
            </a:extLst>
          </p:cNvPr>
          <p:cNvSpPr>
            <a:spLocks noGrp="1"/>
          </p:cNvSpPr>
          <p:nvPr>
            <p:ph type="title"/>
          </p:nvPr>
        </p:nvSpPr>
        <p:spPr>
          <a:xfrm>
            <a:off x="1790761" y="0"/>
            <a:ext cx="8426570" cy="1195886"/>
          </a:xfrm>
        </p:spPr>
        <p:txBody>
          <a:bodyPr>
            <a:normAutofit/>
          </a:bodyPr>
          <a:lstStyle/>
          <a:p>
            <a:r>
              <a:rPr lang="en-US" sz="2800" b="1" dirty="0">
                <a:latin typeface="Times New Roman" panose="02020603050405020304" pitchFamily="18" charset="0"/>
                <a:cs typeface="Times New Roman" panose="02020603050405020304" pitchFamily="18" charset="0"/>
              </a:rPr>
              <a:t>Social Media Links</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5B1F505-6A38-CFCA-77D9-B132BEC7E753}"/>
              </a:ext>
            </a:extLst>
          </p:cNvPr>
          <p:cNvPicPr>
            <a:picLocks noChangeAspect="1"/>
          </p:cNvPicPr>
          <p:nvPr/>
        </p:nvPicPr>
        <p:blipFill>
          <a:blip r:embed="rId2"/>
          <a:stretch>
            <a:fillRect/>
          </a:stretch>
        </p:blipFill>
        <p:spPr>
          <a:xfrm>
            <a:off x="237277" y="290226"/>
            <a:ext cx="731583" cy="737680"/>
          </a:xfrm>
          <a:prstGeom prst="rect">
            <a:avLst/>
          </a:prstGeom>
        </p:spPr>
      </p:pic>
      <p:sp>
        <p:nvSpPr>
          <p:cNvPr id="7" name="Oval 6">
            <a:extLst>
              <a:ext uri="{FF2B5EF4-FFF2-40B4-BE49-F238E27FC236}">
                <a16:creationId xmlns:a16="http://schemas.microsoft.com/office/drawing/2014/main" id="{5F9AEEA8-7D59-6644-1530-F66C7A226C06}"/>
              </a:ext>
            </a:extLst>
          </p:cNvPr>
          <p:cNvSpPr/>
          <p:nvPr/>
        </p:nvSpPr>
        <p:spPr>
          <a:xfrm>
            <a:off x="968860" y="372235"/>
            <a:ext cx="592151" cy="57366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4A8C9B49-C14C-6563-7D6A-0FB5F320503A}"/>
              </a:ext>
            </a:extLst>
          </p:cNvPr>
          <p:cNvPicPr>
            <a:picLocks noChangeAspect="1"/>
          </p:cNvPicPr>
          <p:nvPr/>
        </p:nvPicPr>
        <p:blipFill>
          <a:blip r:embed="rId2"/>
          <a:stretch>
            <a:fillRect/>
          </a:stretch>
        </p:blipFill>
        <p:spPr>
          <a:xfrm>
            <a:off x="11353800" y="5953583"/>
            <a:ext cx="731583" cy="737680"/>
          </a:xfrm>
          <a:prstGeom prst="rect">
            <a:avLst/>
          </a:prstGeom>
        </p:spPr>
      </p:pic>
      <p:pic>
        <p:nvPicPr>
          <p:cNvPr id="9" name="Picture 8">
            <a:extLst>
              <a:ext uri="{FF2B5EF4-FFF2-40B4-BE49-F238E27FC236}">
                <a16:creationId xmlns:a16="http://schemas.microsoft.com/office/drawing/2014/main" id="{DD2872DB-237D-822F-699C-3512BD951D6A}"/>
              </a:ext>
            </a:extLst>
          </p:cNvPr>
          <p:cNvPicPr>
            <a:picLocks noChangeAspect="1"/>
          </p:cNvPicPr>
          <p:nvPr/>
        </p:nvPicPr>
        <p:blipFill>
          <a:blip r:embed="rId3"/>
          <a:stretch>
            <a:fillRect/>
          </a:stretch>
        </p:blipFill>
        <p:spPr>
          <a:xfrm>
            <a:off x="10750244" y="6029789"/>
            <a:ext cx="603556" cy="585267"/>
          </a:xfrm>
          <a:prstGeom prst="rect">
            <a:avLst/>
          </a:prstGeom>
        </p:spPr>
      </p:pic>
      <p:pic>
        <p:nvPicPr>
          <p:cNvPr id="12" name="Picture 11">
            <a:extLst>
              <a:ext uri="{FF2B5EF4-FFF2-40B4-BE49-F238E27FC236}">
                <a16:creationId xmlns:a16="http://schemas.microsoft.com/office/drawing/2014/main" id="{4CCFA350-29F3-3039-1749-404F6D1E1B91}"/>
              </a:ext>
            </a:extLst>
          </p:cNvPr>
          <p:cNvPicPr>
            <a:picLocks noChangeAspect="1"/>
          </p:cNvPicPr>
          <p:nvPr/>
        </p:nvPicPr>
        <p:blipFill>
          <a:blip r:embed="rId4"/>
          <a:stretch>
            <a:fillRect/>
          </a:stretch>
        </p:blipFill>
        <p:spPr>
          <a:xfrm>
            <a:off x="179785" y="210971"/>
            <a:ext cx="804742" cy="896190"/>
          </a:xfrm>
          <a:prstGeom prst="rect">
            <a:avLst/>
          </a:prstGeom>
        </p:spPr>
      </p:pic>
      <p:pic>
        <p:nvPicPr>
          <p:cNvPr id="13" name="Picture 12">
            <a:extLst>
              <a:ext uri="{FF2B5EF4-FFF2-40B4-BE49-F238E27FC236}">
                <a16:creationId xmlns:a16="http://schemas.microsoft.com/office/drawing/2014/main" id="{8B6494E6-6F7E-9851-5790-635134BD7DC4}"/>
              </a:ext>
            </a:extLst>
          </p:cNvPr>
          <p:cNvPicPr>
            <a:picLocks noChangeAspect="1"/>
          </p:cNvPicPr>
          <p:nvPr/>
        </p:nvPicPr>
        <p:blipFill>
          <a:blip r:embed="rId5"/>
          <a:stretch>
            <a:fillRect/>
          </a:stretch>
        </p:blipFill>
        <p:spPr>
          <a:xfrm>
            <a:off x="11317221" y="5941389"/>
            <a:ext cx="804742" cy="762066"/>
          </a:xfrm>
          <a:prstGeom prst="rect">
            <a:avLst/>
          </a:prstGeom>
        </p:spPr>
      </p:pic>
      <p:sp>
        <p:nvSpPr>
          <p:cNvPr id="3" name="TextBox 2">
            <a:extLst>
              <a:ext uri="{FF2B5EF4-FFF2-40B4-BE49-F238E27FC236}">
                <a16:creationId xmlns:a16="http://schemas.microsoft.com/office/drawing/2014/main" id="{F68638FB-DA1C-FDF7-501C-7B61CF82ECBC}"/>
              </a:ext>
            </a:extLst>
          </p:cNvPr>
          <p:cNvSpPr txBox="1"/>
          <p:nvPr/>
        </p:nvSpPr>
        <p:spPr>
          <a:xfrm>
            <a:off x="984527" y="1380226"/>
            <a:ext cx="10632379" cy="646331"/>
          </a:xfrm>
          <a:prstGeom prst="rect">
            <a:avLst/>
          </a:prstGeom>
          <a:noFill/>
        </p:spPr>
        <p:txBody>
          <a:bodyPr wrap="square" rtlCol="0">
            <a:spAutoFit/>
          </a:bodyPr>
          <a:lstStyle/>
          <a:p>
            <a:r>
              <a:rPr lang="en-US" dirty="0"/>
              <a:t>Website Link: </a:t>
            </a:r>
            <a:r>
              <a:rPr lang="en-IN" dirty="0">
                <a:hlinkClick r:id="rId6"/>
              </a:rPr>
              <a:t>Memory Card Game</a:t>
            </a:r>
            <a:endParaRPr lang="en-IN" dirty="0"/>
          </a:p>
          <a:p>
            <a:r>
              <a:rPr lang="en-IN" dirty="0" err="1"/>
              <a:t>Github</a:t>
            </a:r>
            <a:r>
              <a:rPr lang="en-IN" dirty="0"/>
              <a:t> Link: </a:t>
            </a:r>
            <a:r>
              <a:rPr lang="en-US" dirty="0">
                <a:hlinkClick r:id="rId7"/>
              </a:rPr>
              <a:t>Unified-Mentor-FED/Project-11 Memory Card Game at main · Mandadi2002/Unified-Mentor-FED</a:t>
            </a:r>
            <a:endParaRPr lang="en-IN" dirty="0"/>
          </a:p>
        </p:txBody>
      </p:sp>
    </p:spTree>
    <p:extLst>
      <p:ext uri="{BB962C8B-B14F-4D97-AF65-F5344CB8AC3E}">
        <p14:creationId xmlns:p14="http://schemas.microsoft.com/office/powerpoint/2010/main" val="428640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1EB18-001F-2BBE-26B4-A46968255624}"/>
            </a:ext>
          </a:extLst>
        </p:cNvPr>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3B7CA547-9A43-6775-A3D2-1B3076A00A26}"/>
              </a:ext>
            </a:extLst>
          </p:cNvPr>
          <p:cNvSpPr txBox="1">
            <a:spLocks/>
          </p:cNvSpPr>
          <p:nvPr/>
        </p:nvSpPr>
        <p:spPr>
          <a:xfrm>
            <a:off x="3370052" y="1803168"/>
            <a:ext cx="79837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41" name="Picture 40">
            <a:extLst>
              <a:ext uri="{FF2B5EF4-FFF2-40B4-BE49-F238E27FC236}">
                <a16:creationId xmlns:a16="http://schemas.microsoft.com/office/drawing/2014/main" id="{83E64DE5-1589-33A4-4C3E-2F0292932AD4}"/>
              </a:ext>
            </a:extLst>
          </p:cNvPr>
          <p:cNvPicPr>
            <a:picLocks noChangeAspect="1"/>
          </p:cNvPicPr>
          <p:nvPr/>
        </p:nvPicPr>
        <p:blipFill>
          <a:blip r:embed="rId2"/>
          <a:stretch>
            <a:fillRect/>
          </a:stretch>
        </p:blipFill>
        <p:spPr>
          <a:xfrm>
            <a:off x="261239" y="211974"/>
            <a:ext cx="3261643" cy="3182388"/>
          </a:xfrm>
          <a:prstGeom prst="rect">
            <a:avLst/>
          </a:prstGeom>
        </p:spPr>
      </p:pic>
      <p:pic>
        <p:nvPicPr>
          <p:cNvPr id="42" name="Picture 41">
            <a:extLst>
              <a:ext uri="{FF2B5EF4-FFF2-40B4-BE49-F238E27FC236}">
                <a16:creationId xmlns:a16="http://schemas.microsoft.com/office/drawing/2014/main" id="{207E9D14-2AD9-2EC8-8A26-AE683A56869C}"/>
              </a:ext>
            </a:extLst>
          </p:cNvPr>
          <p:cNvPicPr>
            <a:picLocks noChangeAspect="1"/>
          </p:cNvPicPr>
          <p:nvPr/>
        </p:nvPicPr>
        <p:blipFill>
          <a:blip r:embed="rId3"/>
          <a:stretch>
            <a:fillRect/>
          </a:stretch>
        </p:blipFill>
        <p:spPr>
          <a:xfrm rot="10800000">
            <a:off x="8743880" y="3294718"/>
            <a:ext cx="3261643" cy="3182388"/>
          </a:xfrm>
          <a:prstGeom prst="rect">
            <a:avLst/>
          </a:prstGeom>
        </p:spPr>
      </p:pic>
      <p:pic>
        <p:nvPicPr>
          <p:cNvPr id="53" name="Picture 52">
            <a:extLst>
              <a:ext uri="{FF2B5EF4-FFF2-40B4-BE49-F238E27FC236}">
                <a16:creationId xmlns:a16="http://schemas.microsoft.com/office/drawing/2014/main" id="{4E34CD80-3204-42E0-EB09-14DB1EAB2E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35" y="90397"/>
            <a:ext cx="771525" cy="857250"/>
          </a:xfrm>
          <a:prstGeom prst="rect">
            <a:avLst/>
          </a:prstGeom>
        </p:spPr>
      </p:pic>
      <p:pic>
        <p:nvPicPr>
          <p:cNvPr id="54" name="Picture 53">
            <a:extLst>
              <a:ext uri="{FF2B5EF4-FFF2-40B4-BE49-F238E27FC236}">
                <a16:creationId xmlns:a16="http://schemas.microsoft.com/office/drawing/2014/main" id="{FD483A1E-35F0-1CBD-B078-BC0524FCCF32}"/>
              </a:ext>
            </a:extLst>
          </p:cNvPr>
          <p:cNvPicPr>
            <a:picLocks noChangeAspect="1"/>
          </p:cNvPicPr>
          <p:nvPr/>
        </p:nvPicPr>
        <p:blipFill>
          <a:blip r:embed="rId5"/>
          <a:stretch>
            <a:fillRect/>
          </a:stretch>
        </p:blipFill>
        <p:spPr>
          <a:xfrm>
            <a:off x="1010715" y="141037"/>
            <a:ext cx="816935" cy="755970"/>
          </a:xfrm>
          <a:prstGeom prst="rect">
            <a:avLst/>
          </a:prstGeom>
        </p:spPr>
      </p:pic>
      <p:pic>
        <p:nvPicPr>
          <p:cNvPr id="55" name="Picture 54">
            <a:extLst>
              <a:ext uri="{FF2B5EF4-FFF2-40B4-BE49-F238E27FC236}">
                <a16:creationId xmlns:a16="http://schemas.microsoft.com/office/drawing/2014/main" id="{F0D19B28-1D46-C0F6-6ED5-694B16BCDF63}"/>
              </a:ext>
            </a:extLst>
          </p:cNvPr>
          <p:cNvPicPr>
            <a:picLocks noChangeAspect="1"/>
          </p:cNvPicPr>
          <p:nvPr/>
        </p:nvPicPr>
        <p:blipFill>
          <a:blip r:embed="rId6"/>
          <a:stretch>
            <a:fillRect/>
          </a:stretch>
        </p:blipFill>
        <p:spPr>
          <a:xfrm>
            <a:off x="1911060" y="185581"/>
            <a:ext cx="798645" cy="762066"/>
          </a:xfrm>
          <a:prstGeom prst="rect">
            <a:avLst/>
          </a:prstGeom>
        </p:spPr>
      </p:pic>
      <p:pic>
        <p:nvPicPr>
          <p:cNvPr id="56" name="Picture 55">
            <a:extLst>
              <a:ext uri="{FF2B5EF4-FFF2-40B4-BE49-F238E27FC236}">
                <a16:creationId xmlns:a16="http://schemas.microsoft.com/office/drawing/2014/main" id="{5A7600D8-51BB-D8B4-637E-2EEB232E8FD3}"/>
              </a:ext>
            </a:extLst>
          </p:cNvPr>
          <p:cNvPicPr>
            <a:picLocks noChangeAspect="1"/>
          </p:cNvPicPr>
          <p:nvPr/>
        </p:nvPicPr>
        <p:blipFill>
          <a:blip r:embed="rId7"/>
          <a:stretch>
            <a:fillRect/>
          </a:stretch>
        </p:blipFill>
        <p:spPr>
          <a:xfrm>
            <a:off x="2709705" y="211974"/>
            <a:ext cx="774259" cy="670618"/>
          </a:xfrm>
          <a:prstGeom prst="rect">
            <a:avLst/>
          </a:prstGeom>
        </p:spPr>
      </p:pic>
      <p:pic>
        <p:nvPicPr>
          <p:cNvPr id="57" name="Picture 56">
            <a:extLst>
              <a:ext uri="{FF2B5EF4-FFF2-40B4-BE49-F238E27FC236}">
                <a16:creationId xmlns:a16="http://schemas.microsoft.com/office/drawing/2014/main" id="{AF3030BB-6069-E633-3BAF-5F8B5723DFBD}"/>
              </a:ext>
            </a:extLst>
          </p:cNvPr>
          <p:cNvPicPr>
            <a:picLocks noChangeAspect="1"/>
          </p:cNvPicPr>
          <p:nvPr/>
        </p:nvPicPr>
        <p:blipFill>
          <a:blip r:embed="rId8"/>
          <a:stretch>
            <a:fillRect/>
          </a:stretch>
        </p:blipFill>
        <p:spPr>
          <a:xfrm>
            <a:off x="197176" y="1803168"/>
            <a:ext cx="771526" cy="755970"/>
          </a:xfrm>
          <a:prstGeom prst="rect">
            <a:avLst/>
          </a:prstGeom>
        </p:spPr>
      </p:pic>
      <p:pic>
        <p:nvPicPr>
          <p:cNvPr id="59" name="Picture 58">
            <a:extLst>
              <a:ext uri="{FF2B5EF4-FFF2-40B4-BE49-F238E27FC236}">
                <a16:creationId xmlns:a16="http://schemas.microsoft.com/office/drawing/2014/main" id="{E230FDDE-A3ED-B630-283A-E2E5D2728A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176" y="993784"/>
            <a:ext cx="847725" cy="742950"/>
          </a:xfrm>
          <a:prstGeom prst="rect">
            <a:avLst/>
          </a:prstGeom>
        </p:spPr>
      </p:pic>
      <p:pic>
        <p:nvPicPr>
          <p:cNvPr id="60" name="Picture 59">
            <a:extLst>
              <a:ext uri="{FF2B5EF4-FFF2-40B4-BE49-F238E27FC236}">
                <a16:creationId xmlns:a16="http://schemas.microsoft.com/office/drawing/2014/main" id="{44FD3995-1316-4EC5-8152-DBC4D6ED22EA}"/>
              </a:ext>
            </a:extLst>
          </p:cNvPr>
          <p:cNvPicPr>
            <a:picLocks noChangeAspect="1"/>
          </p:cNvPicPr>
          <p:nvPr/>
        </p:nvPicPr>
        <p:blipFill>
          <a:blip r:embed="rId6"/>
          <a:stretch>
            <a:fillRect/>
          </a:stretch>
        </p:blipFill>
        <p:spPr>
          <a:xfrm>
            <a:off x="197176" y="2625572"/>
            <a:ext cx="798645" cy="762066"/>
          </a:xfrm>
          <a:prstGeom prst="rect">
            <a:avLst/>
          </a:prstGeom>
        </p:spPr>
      </p:pic>
      <p:pic>
        <p:nvPicPr>
          <p:cNvPr id="61" name="Picture 60">
            <a:extLst>
              <a:ext uri="{FF2B5EF4-FFF2-40B4-BE49-F238E27FC236}">
                <a16:creationId xmlns:a16="http://schemas.microsoft.com/office/drawing/2014/main" id="{FC753C3F-0819-791C-A4D5-D885903AE4B7}"/>
              </a:ext>
            </a:extLst>
          </p:cNvPr>
          <p:cNvPicPr>
            <a:picLocks noChangeAspect="1"/>
          </p:cNvPicPr>
          <p:nvPr/>
        </p:nvPicPr>
        <p:blipFill>
          <a:blip r:embed="rId10"/>
          <a:stretch>
            <a:fillRect/>
          </a:stretch>
        </p:blipFill>
        <p:spPr>
          <a:xfrm>
            <a:off x="11237360" y="5623592"/>
            <a:ext cx="768163" cy="853514"/>
          </a:xfrm>
          <a:prstGeom prst="rect">
            <a:avLst/>
          </a:prstGeom>
        </p:spPr>
      </p:pic>
      <p:pic>
        <p:nvPicPr>
          <p:cNvPr id="62" name="Picture 61">
            <a:extLst>
              <a:ext uri="{FF2B5EF4-FFF2-40B4-BE49-F238E27FC236}">
                <a16:creationId xmlns:a16="http://schemas.microsoft.com/office/drawing/2014/main" id="{246AB928-EDFF-6668-2953-5CB7CCF905BA}"/>
              </a:ext>
            </a:extLst>
          </p:cNvPr>
          <p:cNvPicPr>
            <a:picLocks noChangeAspect="1"/>
          </p:cNvPicPr>
          <p:nvPr/>
        </p:nvPicPr>
        <p:blipFill>
          <a:blip r:embed="rId11"/>
          <a:stretch>
            <a:fillRect/>
          </a:stretch>
        </p:blipFill>
        <p:spPr>
          <a:xfrm>
            <a:off x="11214356" y="4870097"/>
            <a:ext cx="847417" cy="743776"/>
          </a:xfrm>
          <a:prstGeom prst="rect">
            <a:avLst/>
          </a:prstGeom>
        </p:spPr>
      </p:pic>
      <p:pic>
        <p:nvPicPr>
          <p:cNvPr id="63" name="Picture 62">
            <a:extLst>
              <a:ext uri="{FF2B5EF4-FFF2-40B4-BE49-F238E27FC236}">
                <a16:creationId xmlns:a16="http://schemas.microsoft.com/office/drawing/2014/main" id="{232DAC07-BE3D-1CDB-E0EE-3A2F7D16D8B5}"/>
              </a:ext>
            </a:extLst>
          </p:cNvPr>
          <p:cNvPicPr>
            <a:picLocks noChangeAspect="1"/>
          </p:cNvPicPr>
          <p:nvPr/>
        </p:nvPicPr>
        <p:blipFill>
          <a:blip r:embed="rId12"/>
          <a:stretch>
            <a:fillRect/>
          </a:stretch>
        </p:blipFill>
        <p:spPr>
          <a:xfrm>
            <a:off x="11214356" y="4006863"/>
            <a:ext cx="774259" cy="755970"/>
          </a:xfrm>
          <a:prstGeom prst="rect">
            <a:avLst/>
          </a:prstGeom>
        </p:spPr>
      </p:pic>
      <p:pic>
        <p:nvPicPr>
          <p:cNvPr id="64" name="Picture 63">
            <a:extLst>
              <a:ext uri="{FF2B5EF4-FFF2-40B4-BE49-F238E27FC236}">
                <a16:creationId xmlns:a16="http://schemas.microsoft.com/office/drawing/2014/main" id="{9B49981D-CCCB-FD77-1C1C-7B33589B5F3D}"/>
              </a:ext>
            </a:extLst>
          </p:cNvPr>
          <p:cNvPicPr>
            <a:picLocks noChangeAspect="1"/>
          </p:cNvPicPr>
          <p:nvPr/>
        </p:nvPicPr>
        <p:blipFill>
          <a:blip r:embed="rId13"/>
          <a:stretch>
            <a:fillRect/>
          </a:stretch>
        </p:blipFill>
        <p:spPr>
          <a:xfrm>
            <a:off x="11222118" y="3269758"/>
            <a:ext cx="798645" cy="762066"/>
          </a:xfrm>
          <a:prstGeom prst="rect">
            <a:avLst/>
          </a:prstGeom>
        </p:spPr>
      </p:pic>
      <p:pic>
        <p:nvPicPr>
          <p:cNvPr id="65" name="Picture 64">
            <a:extLst>
              <a:ext uri="{FF2B5EF4-FFF2-40B4-BE49-F238E27FC236}">
                <a16:creationId xmlns:a16="http://schemas.microsoft.com/office/drawing/2014/main" id="{486D36AF-7EE2-E61E-8B41-973B931A65F7}"/>
              </a:ext>
            </a:extLst>
          </p:cNvPr>
          <p:cNvPicPr>
            <a:picLocks noChangeAspect="1"/>
          </p:cNvPicPr>
          <p:nvPr/>
        </p:nvPicPr>
        <p:blipFill>
          <a:blip r:embed="rId8"/>
          <a:stretch>
            <a:fillRect/>
          </a:stretch>
        </p:blipFill>
        <p:spPr>
          <a:xfrm>
            <a:off x="10333301" y="5710655"/>
            <a:ext cx="816935" cy="755970"/>
          </a:xfrm>
          <a:prstGeom prst="rect">
            <a:avLst/>
          </a:prstGeom>
        </p:spPr>
      </p:pic>
      <p:pic>
        <p:nvPicPr>
          <p:cNvPr id="66" name="Picture 65">
            <a:extLst>
              <a:ext uri="{FF2B5EF4-FFF2-40B4-BE49-F238E27FC236}">
                <a16:creationId xmlns:a16="http://schemas.microsoft.com/office/drawing/2014/main" id="{60DF794B-041B-3AE8-6CC5-F9AD2F10C445}"/>
              </a:ext>
            </a:extLst>
          </p:cNvPr>
          <p:cNvPicPr>
            <a:picLocks noChangeAspect="1"/>
          </p:cNvPicPr>
          <p:nvPr/>
        </p:nvPicPr>
        <p:blipFill>
          <a:blip r:embed="rId14"/>
          <a:stretch>
            <a:fillRect/>
          </a:stretch>
        </p:blipFill>
        <p:spPr>
          <a:xfrm>
            <a:off x="9528559" y="5710655"/>
            <a:ext cx="804742" cy="762066"/>
          </a:xfrm>
          <a:prstGeom prst="rect">
            <a:avLst/>
          </a:prstGeom>
        </p:spPr>
      </p:pic>
      <p:pic>
        <p:nvPicPr>
          <p:cNvPr id="67" name="Picture 66">
            <a:extLst>
              <a:ext uri="{FF2B5EF4-FFF2-40B4-BE49-F238E27FC236}">
                <a16:creationId xmlns:a16="http://schemas.microsoft.com/office/drawing/2014/main" id="{66A5027E-B785-58DC-6B0E-9315AD929F16}"/>
              </a:ext>
            </a:extLst>
          </p:cNvPr>
          <p:cNvPicPr>
            <a:picLocks noChangeAspect="1"/>
          </p:cNvPicPr>
          <p:nvPr/>
        </p:nvPicPr>
        <p:blipFill>
          <a:blip r:embed="rId15"/>
          <a:stretch>
            <a:fillRect/>
          </a:stretch>
        </p:blipFill>
        <p:spPr>
          <a:xfrm>
            <a:off x="8667176" y="5759264"/>
            <a:ext cx="774259" cy="670618"/>
          </a:xfrm>
          <a:prstGeom prst="rect">
            <a:avLst/>
          </a:prstGeom>
        </p:spPr>
      </p:pic>
      <p:pic>
        <p:nvPicPr>
          <p:cNvPr id="8" name="Picture 7">
            <a:extLst>
              <a:ext uri="{FF2B5EF4-FFF2-40B4-BE49-F238E27FC236}">
                <a16:creationId xmlns:a16="http://schemas.microsoft.com/office/drawing/2014/main" id="{812F516D-81CE-19D9-3FAF-9E023FF53705}"/>
              </a:ext>
            </a:extLst>
          </p:cNvPr>
          <p:cNvPicPr>
            <a:picLocks noChangeAspect="1"/>
          </p:cNvPicPr>
          <p:nvPr/>
        </p:nvPicPr>
        <p:blipFill>
          <a:blip r:embed="rId16"/>
          <a:stretch>
            <a:fillRect/>
          </a:stretch>
        </p:blipFill>
        <p:spPr>
          <a:xfrm>
            <a:off x="1644770" y="1069224"/>
            <a:ext cx="7924800" cy="4457700"/>
          </a:xfrm>
          <a:prstGeom prst="rect">
            <a:avLst/>
          </a:prstGeom>
        </p:spPr>
      </p:pic>
    </p:spTree>
    <p:extLst>
      <p:ext uri="{BB962C8B-B14F-4D97-AF65-F5344CB8AC3E}">
        <p14:creationId xmlns:p14="http://schemas.microsoft.com/office/powerpoint/2010/main" val="1072618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853441-B891-19C5-1112-4CBF01DFB11D}"/>
              </a:ext>
            </a:extLst>
          </p:cNvPr>
          <p:cNvSpPr txBox="1"/>
          <p:nvPr/>
        </p:nvSpPr>
        <p:spPr>
          <a:xfrm>
            <a:off x="3920423" y="924417"/>
            <a:ext cx="7136921" cy="2862322"/>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Project: Memory Card Game in HTML,CSS and JS </a:t>
            </a:r>
            <a:endParaRPr lang="en-IN" sz="6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95EE91E-8BA6-47F2-BF73-813B2ADB1628}"/>
              </a:ext>
            </a:extLst>
          </p:cNvPr>
          <p:cNvSpPr txBox="1"/>
          <p:nvPr/>
        </p:nvSpPr>
        <p:spPr>
          <a:xfrm>
            <a:off x="3991154" y="3977344"/>
            <a:ext cx="6370325" cy="523220"/>
          </a:xfrm>
          <a:prstGeom prst="rect">
            <a:avLst/>
          </a:prstGeom>
          <a:noFill/>
        </p:spPr>
        <p:txBody>
          <a:bodyPr wrap="square" rtlCol="0">
            <a:spAutoFit/>
          </a:bodyPr>
          <a:lstStyle/>
          <a:p>
            <a:r>
              <a:rPr lang="en-US" sz="2800" dirty="0"/>
              <a:t>“</a:t>
            </a:r>
            <a:r>
              <a:rPr lang="en-US" sz="2800" dirty="0">
                <a:latin typeface="Blackadder ITC" panose="04020505051007020D02" pitchFamily="82" charset="0"/>
              </a:rPr>
              <a:t>Train your brain, one card at a time</a:t>
            </a:r>
            <a:r>
              <a:rPr lang="en-US" sz="2800" dirty="0"/>
              <a:t>.”</a:t>
            </a:r>
            <a:endParaRPr lang="en-IN" sz="2800" dirty="0"/>
          </a:p>
        </p:txBody>
      </p:sp>
      <p:sp>
        <p:nvSpPr>
          <p:cNvPr id="13" name="Rectangle: Rounded Corners 12">
            <a:extLst>
              <a:ext uri="{FF2B5EF4-FFF2-40B4-BE49-F238E27FC236}">
                <a16:creationId xmlns:a16="http://schemas.microsoft.com/office/drawing/2014/main" id="{6DC991FD-7C6D-AA98-7B88-F15574EC3736}"/>
              </a:ext>
            </a:extLst>
          </p:cNvPr>
          <p:cNvSpPr/>
          <p:nvPr/>
        </p:nvSpPr>
        <p:spPr>
          <a:xfrm>
            <a:off x="1134656" y="1167442"/>
            <a:ext cx="720000" cy="720000"/>
          </a:xfrm>
          <a:prstGeom prst="roundRect">
            <a:avLst>
              <a:gd name="adj" fmla="val 24654"/>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B713B9C5-000C-2CCB-8846-C3DF3DFEFC81}"/>
              </a:ext>
            </a:extLst>
          </p:cNvPr>
          <p:cNvSpPr/>
          <p:nvPr/>
        </p:nvSpPr>
        <p:spPr>
          <a:xfrm>
            <a:off x="2819679" y="1167442"/>
            <a:ext cx="720000" cy="720000"/>
          </a:xfrm>
          <a:prstGeom prst="roundRect">
            <a:avLst>
              <a:gd name="adj" fmla="val 28648"/>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3869F78D-3829-022B-964B-7C8B888BF40F}"/>
              </a:ext>
            </a:extLst>
          </p:cNvPr>
          <p:cNvSpPr/>
          <p:nvPr/>
        </p:nvSpPr>
        <p:spPr>
          <a:xfrm>
            <a:off x="1134656" y="1995578"/>
            <a:ext cx="720000" cy="720000"/>
          </a:xfrm>
          <a:prstGeom prst="roundRect">
            <a:avLst>
              <a:gd name="adj" fmla="val 29447"/>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67B296B8-55C2-1687-DED1-684F326FCBF2}"/>
              </a:ext>
            </a:extLst>
          </p:cNvPr>
          <p:cNvSpPr/>
          <p:nvPr/>
        </p:nvSpPr>
        <p:spPr>
          <a:xfrm>
            <a:off x="2819679" y="1995578"/>
            <a:ext cx="720000" cy="720000"/>
          </a:xfrm>
          <a:prstGeom prst="roundRect">
            <a:avLst>
              <a:gd name="adj" fmla="val 28648"/>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73187DE1-7130-0680-5478-55BB7480061D}"/>
              </a:ext>
            </a:extLst>
          </p:cNvPr>
          <p:cNvSpPr/>
          <p:nvPr/>
        </p:nvSpPr>
        <p:spPr>
          <a:xfrm>
            <a:off x="1133500" y="356559"/>
            <a:ext cx="722311" cy="720000"/>
          </a:xfrm>
          <a:prstGeom prst="roundRect">
            <a:avLst>
              <a:gd name="adj" fmla="val 23856"/>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8C74105A-85F8-618D-AE01-C0E74B321FE2}"/>
              </a:ext>
            </a:extLst>
          </p:cNvPr>
          <p:cNvSpPr/>
          <p:nvPr/>
        </p:nvSpPr>
        <p:spPr>
          <a:xfrm>
            <a:off x="2819679" y="356559"/>
            <a:ext cx="720000" cy="720000"/>
          </a:xfrm>
          <a:prstGeom prst="roundRect">
            <a:avLst>
              <a:gd name="adj" fmla="val 31044"/>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193AFCC0-FA60-26E5-775B-6111B0418F46}"/>
              </a:ext>
            </a:extLst>
          </p:cNvPr>
          <p:cNvSpPr/>
          <p:nvPr/>
        </p:nvSpPr>
        <p:spPr>
          <a:xfrm>
            <a:off x="1134656" y="2806461"/>
            <a:ext cx="720000" cy="720000"/>
          </a:xfrm>
          <a:prstGeom prst="roundRect">
            <a:avLst>
              <a:gd name="adj" fmla="val 27849"/>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CC5451BD-F2AF-8F87-5BB1-9EC8E27814B0}"/>
              </a:ext>
            </a:extLst>
          </p:cNvPr>
          <p:cNvSpPr/>
          <p:nvPr/>
        </p:nvSpPr>
        <p:spPr>
          <a:xfrm>
            <a:off x="2819679" y="2806461"/>
            <a:ext cx="720000" cy="720000"/>
          </a:xfrm>
          <a:prstGeom prst="roundRect">
            <a:avLst>
              <a:gd name="adj" fmla="val 27051"/>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Rounded Corners 27">
            <a:extLst>
              <a:ext uri="{FF2B5EF4-FFF2-40B4-BE49-F238E27FC236}">
                <a16:creationId xmlns:a16="http://schemas.microsoft.com/office/drawing/2014/main" id="{71B80009-7BE9-555C-B382-BA3F2C13FDD2}"/>
              </a:ext>
            </a:extLst>
          </p:cNvPr>
          <p:cNvSpPr/>
          <p:nvPr/>
        </p:nvSpPr>
        <p:spPr>
          <a:xfrm>
            <a:off x="1134656" y="5216107"/>
            <a:ext cx="720000" cy="720000"/>
          </a:xfrm>
          <a:prstGeom prst="roundRect">
            <a:avLst>
              <a:gd name="adj" fmla="val 25453"/>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Rounded Corners 28">
            <a:extLst>
              <a:ext uri="{FF2B5EF4-FFF2-40B4-BE49-F238E27FC236}">
                <a16:creationId xmlns:a16="http://schemas.microsoft.com/office/drawing/2014/main" id="{AC6C7DC9-972A-6C4C-E4E1-8E0B9D35DF45}"/>
              </a:ext>
            </a:extLst>
          </p:cNvPr>
          <p:cNvSpPr/>
          <p:nvPr/>
        </p:nvSpPr>
        <p:spPr>
          <a:xfrm>
            <a:off x="2819679" y="5216107"/>
            <a:ext cx="720000" cy="720000"/>
          </a:xfrm>
          <a:prstGeom prst="roundRect">
            <a:avLst>
              <a:gd name="adj" fmla="val 28648"/>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4A8718E8-3771-6A2B-2B81-84BE2523B56E}"/>
              </a:ext>
            </a:extLst>
          </p:cNvPr>
          <p:cNvSpPr/>
          <p:nvPr/>
        </p:nvSpPr>
        <p:spPr>
          <a:xfrm>
            <a:off x="1134656" y="6026990"/>
            <a:ext cx="720000" cy="720000"/>
          </a:xfrm>
          <a:prstGeom prst="rect">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F47DAF33-F794-0646-ECF1-D1D680F20B6C}"/>
              </a:ext>
            </a:extLst>
          </p:cNvPr>
          <p:cNvSpPr/>
          <p:nvPr/>
        </p:nvSpPr>
        <p:spPr>
          <a:xfrm>
            <a:off x="2819679" y="6026990"/>
            <a:ext cx="720000" cy="720000"/>
          </a:xfrm>
          <a:prstGeom prst="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D6123161-07A2-E8CB-2687-2620B3C94A65}"/>
              </a:ext>
            </a:extLst>
          </p:cNvPr>
          <p:cNvSpPr/>
          <p:nvPr/>
        </p:nvSpPr>
        <p:spPr>
          <a:xfrm>
            <a:off x="1134656" y="3617344"/>
            <a:ext cx="720000" cy="720000"/>
          </a:xfrm>
          <a:prstGeom prst="roundRect">
            <a:avLst>
              <a:gd name="adj" fmla="val 26252"/>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8008D75-B18B-0D81-67C4-1896BE7C9CA1}"/>
              </a:ext>
            </a:extLst>
          </p:cNvPr>
          <p:cNvSpPr/>
          <p:nvPr/>
        </p:nvSpPr>
        <p:spPr>
          <a:xfrm>
            <a:off x="2819679" y="3617344"/>
            <a:ext cx="720000" cy="720000"/>
          </a:xfrm>
          <a:prstGeom prst="roundRect">
            <a:avLst>
              <a:gd name="adj" fmla="val 29447"/>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97ED6FB-96B6-6145-36FE-48249A0C0E9B}"/>
              </a:ext>
            </a:extLst>
          </p:cNvPr>
          <p:cNvSpPr/>
          <p:nvPr/>
        </p:nvSpPr>
        <p:spPr>
          <a:xfrm>
            <a:off x="290989" y="356559"/>
            <a:ext cx="720000" cy="720000"/>
          </a:xfrm>
          <a:prstGeom prst="roundRect">
            <a:avLst>
              <a:gd name="adj" fmla="val 27051"/>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81423460-CE68-CA90-CF1E-6E7D546995E3}"/>
              </a:ext>
            </a:extLst>
          </p:cNvPr>
          <p:cNvSpPr/>
          <p:nvPr/>
        </p:nvSpPr>
        <p:spPr>
          <a:xfrm>
            <a:off x="290989" y="1167442"/>
            <a:ext cx="720000" cy="720000"/>
          </a:xfrm>
          <a:prstGeom prst="roundRect">
            <a:avLst>
              <a:gd name="adj" fmla="val 25453"/>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DFBFBE82-C7DF-4EC8-E79C-7929D08384DD}"/>
              </a:ext>
            </a:extLst>
          </p:cNvPr>
          <p:cNvSpPr/>
          <p:nvPr/>
        </p:nvSpPr>
        <p:spPr>
          <a:xfrm>
            <a:off x="290989" y="1995578"/>
            <a:ext cx="720000" cy="720000"/>
          </a:xfrm>
          <a:prstGeom prst="roundRect">
            <a:avLst>
              <a:gd name="adj" fmla="val 30246"/>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2CDB5E15-F82D-3F32-9693-B7E88D7FEC0A}"/>
              </a:ext>
            </a:extLst>
          </p:cNvPr>
          <p:cNvSpPr/>
          <p:nvPr/>
        </p:nvSpPr>
        <p:spPr>
          <a:xfrm>
            <a:off x="290989" y="2806461"/>
            <a:ext cx="720000" cy="720000"/>
          </a:xfrm>
          <a:prstGeom prst="roundRect">
            <a:avLst>
              <a:gd name="adj" fmla="val 24654"/>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Rounded Corners 26">
            <a:extLst>
              <a:ext uri="{FF2B5EF4-FFF2-40B4-BE49-F238E27FC236}">
                <a16:creationId xmlns:a16="http://schemas.microsoft.com/office/drawing/2014/main" id="{03E7CBAA-A9ED-CFF3-9F66-037350DDA778}"/>
              </a:ext>
            </a:extLst>
          </p:cNvPr>
          <p:cNvSpPr/>
          <p:nvPr/>
        </p:nvSpPr>
        <p:spPr>
          <a:xfrm>
            <a:off x="290989" y="5216107"/>
            <a:ext cx="720000" cy="720000"/>
          </a:xfrm>
          <a:prstGeom prst="roundRect">
            <a:avLst>
              <a:gd name="adj" fmla="val 19862"/>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66BF6AA9-2626-A42E-D64C-3EAB40D33E05}"/>
              </a:ext>
            </a:extLst>
          </p:cNvPr>
          <p:cNvSpPr/>
          <p:nvPr/>
        </p:nvSpPr>
        <p:spPr>
          <a:xfrm>
            <a:off x="290989" y="6026990"/>
            <a:ext cx="720000" cy="720000"/>
          </a:xfrm>
          <a:prstGeom prst="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8054B725-95BF-4679-9186-2D0574A6A855}"/>
              </a:ext>
            </a:extLst>
          </p:cNvPr>
          <p:cNvSpPr/>
          <p:nvPr/>
        </p:nvSpPr>
        <p:spPr>
          <a:xfrm>
            <a:off x="290989" y="3617344"/>
            <a:ext cx="720000" cy="720000"/>
          </a:xfrm>
          <a:prstGeom prst="roundRect">
            <a:avLst>
              <a:gd name="adj" fmla="val 29447"/>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Rectangle: Rounded Corners 38">
            <a:extLst>
              <a:ext uri="{FF2B5EF4-FFF2-40B4-BE49-F238E27FC236}">
                <a16:creationId xmlns:a16="http://schemas.microsoft.com/office/drawing/2014/main" id="{89991AC1-4DD7-431B-8B6B-246EDF0ABD61}"/>
              </a:ext>
            </a:extLst>
          </p:cNvPr>
          <p:cNvSpPr/>
          <p:nvPr/>
        </p:nvSpPr>
        <p:spPr>
          <a:xfrm>
            <a:off x="290989" y="4428227"/>
            <a:ext cx="720000" cy="720000"/>
          </a:xfrm>
          <a:prstGeom prst="roundRect">
            <a:avLst>
              <a:gd name="adj" fmla="val 25453"/>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Rectangle: Rounded Corners 40">
            <a:extLst>
              <a:ext uri="{FF2B5EF4-FFF2-40B4-BE49-F238E27FC236}">
                <a16:creationId xmlns:a16="http://schemas.microsoft.com/office/drawing/2014/main" id="{A4C2DDB5-00E8-0EB5-FF30-BE4E67AA5F64}"/>
              </a:ext>
            </a:extLst>
          </p:cNvPr>
          <p:cNvSpPr/>
          <p:nvPr/>
        </p:nvSpPr>
        <p:spPr>
          <a:xfrm>
            <a:off x="1134656" y="4428227"/>
            <a:ext cx="720000" cy="720000"/>
          </a:xfrm>
          <a:prstGeom prst="roundRect">
            <a:avLst>
              <a:gd name="adj" fmla="val 22258"/>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Rectangle: Rounded Corners 41">
            <a:extLst>
              <a:ext uri="{FF2B5EF4-FFF2-40B4-BE49-F238E27FC236}">
                <a16:creationId xmlns:a16="http://schemas.microsoft.com/office/drawing/2014/main" id="{6C50786A-FEF0-4482-2DA4-7DC4D6E47D69}"/>
              </a:ext>
            </a:extLst>
          </p:cNvPr>
          <p:cNvSpPr/>
          <p:nvPr/>
        </p:nvSpPr>
        <p:spPr>
          <a:xfrm>
            <a:off x="2819679" y="4428227"/>
            <a:ext cx="720000" cy="720000"/>
          </a:xfrm>
          <a:prstGeom prst="roundRect">
            <a:avLst>
              <a:gd name="adj" fmla="val 23856"/>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08EACB56-2B83-71B5-674C-F6D7F2D48ADD}"/>
              </a:ext>
            </a:extLst>
          </p:cNvPr>
          <p:cNvSpPr/>
          <p:nvPr/>
        </p:nvSpPr>
        <p:spPr>
          <a:xfrm>
            <a:off x="1978323" y="1167442"/>
            <a:ext cx="720000" cy="720000"/>
          </a:xfrm>
          <a:prstGeom prst="roundRect">
            <a:avLst>
              <a:gd name="adj" fmla="val 27849"/>
            </a:avLst>
          </a:prstGeom>
          <a:solidFill>
            <a:srgbClr val="F8C4F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A06C2EA-46C5-BFF6-9F48-DE07A28446EE}"/>
              </a:ext>
            </a:extLst>
          </p:cNvPr>
          <p:cNvSpPr/>
          <p:nvPr/>
        </p:nvSpPr>
        <p:spPr>
          <a:xfrm>
            <a:off x="1978323" y="356559"/>
            <a:ext cx="720000" cy="720000"/>
          </a:xfrm>
          <a:prstGeom prst="roundRect">
            <a:avLst>
              <a:gd name="adj" fmla="val 29447"/>
            </a:avLst>
          </a:prstGeom>
          <a:solidFill>
            <a:srgbClr val="F3B3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2075660F-6A5E-AEC5-2D34-3CCA8984A70C}"/>
              </a:ext>
            </a:extLst>
          </p:cNvPr>
          <p:cNvSpPr/>
          <p:nvPr/>
        </p:nvSpPr>
        <p:spPr>
          <a:xfrm>
            <a:off x="1978323" y="2806461"/>
            <a:ext cx="720000" cy="720000"/>
          </a:xfrm>
          <a:prstGeom prst="roundRect">
            <a:avLst>
              <a:gd name="adj" fmla="val 23856"/>
            </a:avLst>
          </a:prstGeom>
          <a:solidFill>
            <a:srgbClr val="F084E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Rounded Corners 24">
            <a:extLst>
              <a:ext uri="{FF2B5EF4-FFF2-40B4-BE49-F238E27FC236}">
                <a16:creationId xmlns:a16="http://schemas.microsoft.com/office/drawing/2014/main" id="{53DD0655-4241-02DD-4EDB-EADF479CB438}"/>
              </a:ext>
            </a:extLst>
          </p:cNvPr>
          <p:cNvSpPr/>
          <p:nvPr/>
        </p:nvSpPr>
        <p:spPr>
          <a:xfrm>
            <a:off x="1978323" y="1995578"/>
            <a:ext cx="720000" cy="720000"/>
          </a:xfrm>
          <a:prstGeom prst="roundRect">
            <a:avLst>
              <a:gd name="adj" fmla="val 29447"/>
            </a:avLst>
          </a:prstGeom>
          <a:solidFill>
            <a:srgbClr val="F1A5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2802AFB0-46FF-33AC-5264-7A8886BF8C87}"/>
              </a:ext>
            </a:extLst>
          </p:cNvPr>
          <p:cNvSpPr/>
          <p:nvPr/>
        </p:nvSpPr>
        <p:spPr>
          <a:xfrm>
            <a:off x="1978323" y="6026990"/>
            <a:ext cx="720000" cy="720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Rounded Corners 33">
            <a:extLst>
              <a:ext uri="{FF2B5EF4-FFF2-40B4-BE49-F238E27FC236}">
                <a16:creationId xmlns:a16="http://schemas.microsoft.com/office/drawing/2014/main" id="{F4EE4258-9F8D-655A-2CA9-F0E3CB181B19}"/>
              </a:ext>
            </a:extLst>
          </p:cNvPr>
          <p:cNvSpPr/>
          <p:nvPr/>
        </p:nvSpPr>
        <p:spPr>
          <a:xfrm>
            <a:off x="1978323" y="5216107"/>
            <a:ext cx="720000" cy="720000"/>
          </a:xfrm>
          <a:prstGeom prst="roundRect">
            <a:avLst>
              <a:gd name="adj" fmla="val 30246"/>
            </a:avLst>
          </a:prstGeom>
          <a:solidFill>
            <a:srgbClr val="B616A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Rectangle: Rounded Corners 39">
            <a:extLst>
              <a:ext uri="{FF2B5EF4-FFF2-40B4-BE49-F238E27FC236}">
                <a16:creationId xmlns:a16="http://schemas.microsoft.com/office/drawing/2014/main" id="{676999A1-7188-A933-88EB-2176FD126BE5}"/>
              </a:ext>
            </a:extLst>
          </p:cNvPr>
          <p:cNvSpPr/>
          <p:nvPr/>
        </p:nvSpPr>
        <p:spPr>
          <a:xfrm>
            <a:off x="1978323" y="4428227"/>
            <a:ext cx="720000" cy="720000"/>
          </a:xfrm>
          <a:prstGeom prst="roundRect">
            <a:avLst>
              <a:gd name="adj" fmla="val 24654"/>
            </a:avLst>
          </a:prstGeom>
          <a:solidFill>
            <a:srgbClr val="E456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Rounded Corners 42">
            <a:extLst>
              <a:ext uri="{FF2B5EF4-FFF2-40B4-BE49-F238E27FC236}">
                <a16:creationId xmlns:a16="http://schemas.microsoft.com/office/drawing/2014/main" id="{C90F1D12-A89F-275C-134E-DE50A35D2468}"/>
              </a:ext>
            </a:extLst>
          </p:cNvPr>
          <p:cNvSpPr/>
          <p:nvPr/>
        </p:nvSpPr>
        <p:spPr>
          <a:xfrm>
            <a:off x="1978323" y="3617344"/>
            <a:ext cx="720000" cy="720000"/>
          </a:xfrm>
          <a:prstGeom prst="roundRect">
            <a:avLst>
              <a:gd name="adj" fmla="val 26252"/>
            </a:avLst>
          </a:prstGeom>
          <a:solidFill>
            <a:srgbClr val="E973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3366AF4F-C062-6840-FBFB-FC414FA11785}"/>
              </a:ext>
            </a:extLst>
          </p:cNvPr>
          <p:cNvSpPr txBox="1"/>
          <p:nvPr/>
        </p:nvSpPr>
        <p:spPr>
          <a:xfrm>
            <a:off x="3991154" y="5388634"/>
            <a:ext cx="3627853" cy="777136"/>
          </a:xfrm>
          <a:prstGeom prst="rect">
            <a:avLst/>
          </a:prstGeom>
          <a:noFill/>
        </p:spPr>
        <p:txBody>
          <a:bodyPr wrap="none" rtlCol="0">
            <a:spAutoFit/>
          </a:bodyPr>
          <a:lstStyle/>
          <a:p>
            <a:pPr marL="102875" marR="0" lvl="0" indent="0" algn="l" defTabSz="609630" rtl="0" eaLnBrk="1" fontAlgn="auto" latinLnBrk="0" hangingPunct="1">
              <a:lnSpc>
                <a:spcPct val="100000"/>
              </a:lnSpc>
              <a:spcBef>
                <a:spcPts val="413"/>
              </a:spcBef>
              <a:spcAft>
                <a:spcPts val="0"/>
              </a:spcAft>
              <a:buClrTx/>
              <a:buSzTx/>
              <a:buFontTx/>
              <a:buNone/>
              <a:tabLst/>
              <a:defRPr/>
            </a:pPr>
            <a:r>
              <a:rPr kumimoji="0" lang="en-US" sz="2400" b="1" i="0" u="none" strike="noStrike" kern="0" cap="none" spc="0" normalizeH="0" baseline="0" noProof="0" dirty="0">
                <a:ln>
                  <a:noFill/>
                </a:ln>
                <a:solidFill>
                  <a:srgbClr val="454240"/>
                </a:solidFill>
                <a:effectLst/>
                <a:uLnTx/>
                <a:uFillTx/>
                <a:latin typeface="Times New Roman" panose="02020603050405020304" pitchFamily="18" charset="0"/>
                <a:cs typeface="Times New Roman" panose="02020603050405020304" pitchFamily="18" charset="0"/>
              </a:rPr>
              <a:t>by</a:t>
            </a:r>
            <a:r>
              <a:rPr kumimoji="0" lang="en-US" sz="2400" b="1" i="0" u="none" strike="noStrike" kern="0" cap="none" spc="0" normalizeH="0" baseline="0" noProof="0" dirty="0" err="1">
                <a:ln>
                  <a:noFill/>
                </a:ln>
                <a:solidFill>
                  <a:srgbClr val="454240"/>
                </a:solidFill>
                <a:effectLst/>
                <a:uLnTx/>
                <a:uFillTx/>
                <a:latin typeface="Times New Roman" panose="02020603050405020304" pitchFamily="18" charset="0"/>
                <a:cs typeface="Times New Roman" panose="02020603050405020304" pitchFamily="18" charset="0"/>
              </a:rPr>
              <a:t>Mandadi</a:t>
            </a:r>
            <a:r>
              <a:rPr kumimoji="0" lang="en-US" sz="2400" b="1" i="0" u="none" strike="noStrike" kern="0" cap="none" spc="0" normalizeH="0" baseline="0" noProof="0" dirty="0">
                <a:ln>
                  <a:noFill/>
                </a:ln>
                <a:solidFill>
                  <a:srgbClr val="454240"/>
                </a:solidFill>
                <a:effectLst/>
                <a:uLnTx/>
                <a:uFillTx/>
                <a:latin typeface="Times New Roman" panose="02020603050405020304" pitchFamily="18" charset="0"/>
                <a:cs typeface="Times New Roman" panose="02020603050405020304" pitchFamily="18" charset="0"/>
              </a:rPr>
              <a:t>Rohit</a:t>
            </a:r>
            <a:r>
              <a:rPr kumimoji="0" lang="en-US" sz="2400" b="1" i="0" u="none" strike="noStrike" kern="0" cap="none" spc="-7" normalizeH="0" baseline="0" noProof="0" dirty="0">
                <a:ln>
                  <a:noFill/>
                </a:ln>
                <a:solidFill>
                  <a:srgbClr val="454240"/>
                </a:solidFill>
                <a:effectLst/>
                <a:uLnTx/>
                <a:uFillTx/>
                <a:latin typeface="Times New Roman" panose="02020603050405020304" pitchFamily="18" charset="0"/>
                <a:cs typeface="Times New Roman" panose="02020603050405020304" pitchFamily="18" charset="0"/>
              </a:rPr>
              <a:t>Reddy</a:t>
            </a:r>
            <a:endParaRPr kumimoji="0" lang="en-US" sz="24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8467" marR="0" lvl="0" indent="0" algn="l" defTabSz="609630" rtl="0" eaLnBrk="1" fontAlgn="auto" latinLnBrk="0" hangingPunct="1">
              <a:lnSpc>
                <a:spcPct val="100000"/>
              </a:lnSpc>
              <a:spcBef>
                <a:spcPts val="287"/>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  InternshipID:</a:t>
            </a:r>
            <a:r>
              <a:rPr kumimoji="0" lang="en-US" sz="1800" b="0" i="0" u="none" strike="noStrike" kern="0" cap="none" spc="-7"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UMIP278665</a:t>
            </a:r>
            <a:endParaRPr kumimoji="0" lang="en-US" sz="1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pic>
        <p:nvPicPr>
          <p:cNvPr id="60" name="Picture 59">
            <a:extLst>
              <a:ext uri="{FF2B5EF4-FFF2-40B4-BE49-F238E27FC236}">
                <a16:creationId xmlns:a16="http://schemas.microsoft.com/office/drawing/2014/main" id="{8E0EB2E8-1472-13EF-39C2-838DCCDCA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463" y="231944"/>
            <a:ext cx="771525" cy="857250"/>
          </a:xfrm>
          <a:prstGeom prst="rect">
            <a:avLst/>
          </a:prstGeom>
        </p:spPr>
      </p:pic>
      <p:pic>
        <p:nvPicPr>
          <p:cNvPr id="62" name="Picture 61">
            <a:extLst>
              <a:ext uri="{FF2B5EF4-FFF2-40B4-BE49-F238E27FC236}">
                <a16:creationId xmlns:a16="http://schemas.microsoft.com/office/drawing/2014/main" id="{16C4237A-AA2E-30DA-8D55-627D9DEB7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988" y="288788"/>
            <a:ext cx="819150" cy="752475"/>
          </a:xfrm>
          <a:prstGeom prst="rect">
            <a:avLst/>
          </a:prstGeom>
        </p:spPr>
      </p:pic>
      <p:pic>
        <p:nvPicPr>
          <p:cNvPr id="64" name="Picture 63">
            <a:extLst>
              <a:ext uri="{FF2B5EF4-FFF2-40B4-BE49-F238E27FC236}">
                <a16:creationId xmlns:a16="http://schemas.microsoft.com/office/drawing/2014/main" id="{B42B9282-28E5-1D4B-438E-E24BF10DB6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4858" y="327194"/>
            <a:ext cx="800100" cy="762000"/>
          </a:xfrm>
          <a:prstGeom prst="rect">
            <a:avLst/>
          </a:prstGeom>
        </p:spPr>
      </p:pic>
      <p:pic>
        <p:nvPicPr>
          <p:cNvPr id="66" name="Picture 65">
            <a:extLst>
              <a:ext uri="{FF2B5EF4-FFF2-40B4-BE49-F238E27FC236}">
                <a16:creationId xmlns:a16="http://schemas.microsoft.com/office/drawing/2014/main" id="{946582B6-1708-FB95-B2C2-F5CC55ABAE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4007" y="356559"/>
            <a:ext cx="771525" cy="666750"/>
          </a:xfrm>
          <a:prstGeom prst="rect">
            <a:avLst/>
          </a:prstGeom>
        </p:spPr>
      </p:pic>
      <p:pic>
        <p:nvPicPr>
          <p:cNvPr id="68" name="Picture 67">
            <a:extLst>
              <a:ext uri="{FF2B5EF4-FFF2-40B4-BE49-F238E27FC236}">
                <a16:creationId xmlns:a16="http://schemas.microsoft.com/office/drawing/2014/main" id="{CD3385BD-97BC-0A17-4665-18350FF2893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5097" y="1119511"/>
            <a:ext cx="847725" cy="742950"/>
          </a:xfrm>
          <a:prstGeom prst="rect">
            <a:avLst/>
          </a:prstGeom>
        </p:spPr>
      </p:pic>
      <p:pic>
        <p:nvPicPr>
          <p:cNvPr id="70" name="Picture 69">
            <a:extLst>
              <a:ext uri="{FF2B5EF4-FFF2-40B4-BE49-F238E27FC236}">
                <a16:creationId xmlns:a16="http://schemas.microsoft.com/office/drawing/2014/main" id="{21860490-334D-3004-AE0D-77BE9753E9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32344" y="1086435"/>
            <a:ext cx="714375" cy="828675"/>
          </a:xfrm>
          <a:prstGeom prst="rect">
            <a:avLst/>
          </a:prstGeom>
        </p:spPr>
      </p:pic>
      <p:pic>
        <p:nvPicPr>
          <p:cNvPr id="72" name="Picture 71">
            <a:extLst>
              <a:ext uri="{FF2B5EF4-FFF2-40B4-BE49-F238E27FC236}">
                <a16:creationId xmlns:a16="http://schemas.microsoft.com/office/drawing/2014/main" id="{6836F101-EF21-1EDC-F097-B282D2F502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22391" y="1043311"/>
            <a:ext cx="800100" cy="895350"/>
          </a:xfrm>
          <a:prstGeom prst="rect">
            <a:avLst/>
          </a:prstGeom>
        </p:spPr>
      </p:pic>
      <p:pic>
        <p:nvPicPr>
          <p:cNvPr id="74" name="Picture 73">
            <a:extLst>
              <a:ext uri="{FF2B5EF4-FFF2-40B4-BE49-F238E27FC236}">
                <a16:creationId xmlns:a16="http://schemas.microsoft.com/office/drawing/2014/main" id="{FC431DFE-7223-960F-BD84-F43B0C93962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72581" y="1109986"/>
            <a:ext cx="714375" cy="819150"/>
          </a:xfrm>
          <a:prstGeom prst="rect">
            <a:avLst/>
          </a:prstGeom>
        </p:spPr>
      </p:pic>
      <p:pic>
        <p:nvPicPr>
          <p:cNvPr id="75" name="Picture 74">
            <a:extLst>
              <a:ext uri="{FF2B5EF4-FFF2-40B4-BE49-F238E27FC236}">
                <a16:creationId xmlns:a16="http://schemas.microsoft.com/office/drawing/2014/main" id="{00739C37-8C15-88BA-B9FC-05AE7FDDA2F0}"/>
              </a:ext>
            </a:extLst>
          </p:cNvPr>
          <p:cNvPicPr>
            <a:picLocks noChangeAspect="1"/>
          </p:cNvPicPr>
          <p:nvPr/>
        </p:nvPicPr>
        <p:blipFill>
          <a:blip r:embed="rId10"/>
          <a:stretch>
            <a:fillRect/>
          </a:stretch>
        </p:blipFill>
        <p:spPr>
          <a:xfrm>
            <a:off x="167322" y="1953344"/>
            <a:ext cx="816935" cy="755970"/>
          </a:xfrm>
          <a:prstGeom prst="rect">
            <a:avLst/>
          </a:prstGeom>
        </p:spPr>
      </p:pic>
      <p:pic>
        <p:nvPicPr>
          <p:cNvPr id="76" name="Picture 75">
            <a:extLst>
              <a:ext uri="{FF2B5EF4-FFF2-40B4-BE49-F238E27FC236}">
                <a16:creationId xmlns:a16="http://schemas.microsoft.com/office/drawing/2014/main" id="{CD47C5EE-65F1-2E8F-E7E9-6D3F69ED819D}"/>
              </a:ext>
            </a:extLst>
          </p:cNvPr>
          <p:cNvPicPr>
            <a:picLocks noChangeAspect="1"/>
          </p:cNvPicPr>
          <p:nvPr/>
        </p:nvPicPr>
        <p:blipFill>
          <a:blip r:embed="rId11"/>
          <a:stretch>
            <a:fillRect/>
          </a:stretch>
        </p:blipFill>
        <p:spPr>
          <a:xfrm>
            <a:off x="1072460" y="1862461"/>
            <a:ext cx="774259" cy="859611"/>
          </a:xfrm>
          <a:prstGeom prst="rect">
            <a:avLst/>
          </a:prstGeom>
        </p:spPr>
      </p:pic>
      <p:pic>
        <p:nvPicPr>
          <p:cNvPr id="77" name="Picture 76">
            <a:extLst>
              <a:ext uri="{FF2B5EF4-FFF2-40B4-BE49-F238E27FC236}">
                <a16:creationId xmlns:a16="http://schemas.microsoft.com/office/drawing/2014/main" id="{1BD6126A-9B7A-6E11-BA41-B7BCA193D54E}"/>
              </a:ext>
            </a:extLst>
          </p:cNvPr>
          <p:cNvPicPr>
            <a:picLocks noChangeAspect="1"/>
          </p:cNvPicPr>
          <p:nvPr/>
        </p:nvPicPr>
        <p:blipFill>
          <a:blip r:embed="rId12"/>
          <a:stretch>
            <a:fillRect/>
          </a:stretch>
        </p:blipFill>
        <p:spPr>
          <a:xfrm>
            <a:off x="2722491" y="1986592"/>
            <a:ext cx="798645" cy="762066"/>
          </a:xfrm>
          <a:prstGeom prst="rect">
            <a:avLst/>
          </a:prstGeom>
        </p:spPr>
      </p:pic>
      <p:pic>
        <p:nvPicPr>
          <p:cNvPr id="78" name="Picture 77">
            <a:extLst>
              <a:ext uri="{FF2B5EF4-FFF2-40B4-BE49-F238E27FC236}">
                <a16:creationId xmlns:a16="http://schemas.microsoft.com/office/drawing/2014/main" id="{72CE51B6-267D-4D82-6745-BD3081994192}"/>
              </a:ext>
            </a:extLst>
          </p:cNvPr>
          <p:cNvPicPr>
            <a:picLocks noChangeAspect="1"/>
          </p:cNvPicPr>
          <p:nvPr/>
        </p:nvPicPr>
        <p:blipFill>
          <a:blip r:embed="rId13"/>
          <a:stretch>
            <a:fillRect/>
          </a:stretch>
        </p:blipFill>
        <p:spPr>
          <a:xfrm>
            <a:off x="1897475" y="2038696"/>
            <a:ext cx="774259" cy="670618"/>
          </a:xfrm>
          <a:prstGeom prst="rect">
            <a:avLst/>
          </a:prstGeom>
        </p:spPr>
      </p:pic>
      <p:pic>
        <p:nvPicPr>
          <p:cNvPr id="79" name="Picture 78">
            <a:extLst>
              <a:ext uri="{FF2B5EF4-FFF2-40B4-BE49-F238E27FC236}">
                <a16:creationId xmlns:a16="http://schemas.microsoft.com/office/drawing/2014/main" id="{B1E02AD8-9BAC-15CF-C696-36849DEFB5FC}"/>
              </a:ext>
            </a:extLst>
          </p:cNvPr>
          <p:cNvPicPr>
            <a:picLocks noChangeAspect="1"/>
          </p:cNvPicPr>
          <p:nvPr/>
        </p:nvPicPr>
        <p:blipFill>
          <a:blip r:embed="rId14"/>
          <a:stretch>
            <a:fillRect/>
          </a:stretch>
        </p:blipFill>
        <p:spPr>
          <a:xfrm>
            <a:off x="1910397" y="2767989"/>
            <a:ext cx="847417" cy="743776"/>
          </a:xfrm>
          <a:prstGeom prst="rect">
            <a:avLst/>
          </a:prstGeom>
        </p:spPr>
      </p:pic>
      <p:pic>
        <p:nvPicPr>
          <p:cNvPr id="80" name="Picture 79">
            <a:extLst>
              <a:ext uri="{FF2B5EF4-FFF2-40B4-BE49-F238E27FC236}">
                <a16:creationId xmlns:a16="http://schemas.microsoft.com/office/drawing/2014/main" id="{B801172D-FBC7-A45A-83B0-23B792D6592C}"/>
              </a:ext>
            </a:extLst>
          </p:cNvPr>
          <p:cNvPicPr>
            <a:picLocks noChangeAspect="1"/>
          </p:cNvPicPr>
          <p:nvPr/>
        </p:nvPicPr>
        <p:blipFill>
          <a:blip r:embed="rId15"/>
          <a:stretch>
            <a:fillRect/>
          </a:stretch>
        </p:blipFill>
        <p:spPr>
          <a:xfrm>
            <a:off x="277927" y="2709314"/>
            <a:ext cx="713294" cy="829128"/>
          </a:xfrm>
          <a:prstGeom prst="rect">
            <a:avLst/>
          </a:prstGeom>
        </p:spPr>
      </p:pic>
      <p:pic>
        <p:nvPicPr>
          <p:cNvPr id="81" name="Picture 80">
            <a:extLst>
              <a:ext uri="{FF2B5EF4-FFF2-40B4-BE49-F238E27FC236}">
                <a16:creationId xmlns:a16="http://schemas.microsoft.com/office/drawing/2014/main" id="{90E3AFEF-69E9-7C99-9AFE-A4D5678F73EB}"/>
              </a:ext>
            </a:extLst>
          </p:cNvPr>
          <p:cNvPicPr>
            <a:picLocks noChangeAspect="1"/>
          </p:cNvPicPr>
          <p:nvPr/>
        </p:nvPicPr>
        <p:blipFill>
          <a:blip r:embed="rId16"/>
          <a:stretch>
            <a:fillRect/>
          </a:stretch>
        </p:blipFill>
        <p:spPr>
          <a:xfrm>
            <a:off x="2779171" y="2687214"/>
            <a:ext cx="804742" cy="896190"/>
          </a:xfrm>
          <a:prstGeom prst="rect">
            <a:avLst/>
          </a:prstGeom>
        </p:spPr>
      </p:pic>
      <p:pic>
        <p:nvPicPr>
          <p:cNvPr id="82" name="Picture 81">
            <a:extLst>
              <a:ext uri="{FF2B5EF4-FFF2-40B4-BE49-F238E27FC236}">
                <a16:creationId xmlns:a16="http://schemas.microsoft.com/office/drawing/2014/main" id="{B7F75188-7589-3529-00C6-6FB61D2E1AAC}"/>
              </a:ext>
            </a:extLst>
          </p:cNvPr>
          <p:cNvPicPr>
            <a:picLocks noChangeAspect="1"/>
          </p:cNvPicPr>
          <p:nvPr/>
        </p:nvPicPr>
        <p:blipFill>
          <a:blip r:embed="rId17"/>
          <a:stretch>
            <a:fillRect/>
          </a:stretch>
        </p:blipFill>
        <p:spPr>
          <a:xfrm>
            <a:off x="1083983" y="2743687"/>
            <a:ext cx="713294" cy="816935"/>
          </a:xfrm>
          <a:prstGeom prst="rect">
            <a:avLst/>
          </a:prstGeom>
        </p:spPr>
      </p:pic>
      <p:pic>
        <p:nvPicPr>
          <p:cNvPr id="83" name="Picture 82">
            <a:extLst>
              <a:ext uri="{FF2B5EF4-FFF2-40B4-BE49-F238E27FC236}">
                <a16:creationId xmlns:a16="http://schemas.microsoft.com/office/drawing/2014/main" id="{B807B493-B0B4-876E-E497-53E27279C2ED}"/>
              </a:ext>
            </a:extLst>
          </p:cNvPr>
          <p:cNvPicPr>
            <a:picLocks noChangeAspect="1"/>
          </p:cNvPicPr>
          <p:nvPr/>
        </p:nvPicPr>
        <p:blipFill>
          <a:blip r:embed="rId10"/>
          <a:stretch>
            <a:fillRect/>
          </a:stretch>
        </p:blipFill>
        <p:spPr>
          <a:xfrm>
            <a:off x="1853957" y="3544906"/>
            <a:ext cx="816935" cy="755970"/>
          </a:xfrm>
          <a:prstGeom prst="rect">
            <a:avLst/>
          </a:prstGeom>
        </p:spPr>
      </p:pic>
      <p:pic>
        <p:nvPicPr>
          <p:cNvPr id="84" name="Picture 83">
            <a:extLst>
              <a:ext uri="{FF2B5EF4-FFF2-40B4-BE49-F238E27FC236}">
                <a16:creationId xmlns:a16="http://schemas.microsoft.com/office/drawing/2014/main" id="{091239C8-2CA3-FDA0-70F4-958CBD293B9F}"/>
              </a:ext>
            </a:extLst>
          </p:cNvPr>
          <p:cNvPicPr>
            <a:picLocks noChangeAspect="1"/>
          </p:cNvPicPr>
          <p:nvPr/>
        </p:nvPicPr>
        <p:blipFill>
          <a:blip r:embed="rId12"/>
          <a:stretch>
            <a:fillRect/>
          </a:stretch>
        </p:blipFill>
        <p:spPr>
          <a:xfrm>
            <a:off x="234506" y="3620720"/>
            <a:ext cx="798645" cy="762066"/>
          </a:xfrm>
          <a:prstGeom prst="rect">
            <a:avLst/>
          </a:prstGeom>
        </p:spPr>
      </p:pic>
      <p:pic>
        <p:nvPicPr>
          <p:cNvPr id="85" name="Picture 84">
            <a:extLst>
              <a:ext uri="{FF2B5EF4-FFF2-40B4-BE49-F238E27FC236}">
                <a16:creationId xmlns:a16="http://schemas.microsoft.com/office/drawing/2014/main" id="{D7E1B136-C5B8-CEC1-20BA-712B22242E4E}"/>
              </a:ext>
            </a:extLst>
          </p:cNvPr>
          <p:cNvPicPr>
            <a:picLocks noChangeAspect="1"/>
          </p:cNvPicPr>
          <p:nvPr/>
        </p:nvPicPr>
        <p:blipFill>
          <a:blip r:embed="rId13"/>
          <a:stretch>
            <a:fillRect/>
          </a:stretch>
        </p:blipFill>
        <p:spPr>
          <a:xfrm>
            <a:off x="1053500" y="3628502"/>
            <a:ext cx="774259" cy="670618"/>
          </a:xfrm>
          <a:prstGeom prst="rect">
            <a:avLst/>
          </a:prstGeom>
        </p:spPr>
      </p:pic>
      <p:pic>
        <p:nvPicPr>
          <p:cNvPr id="86" name="Picture 85">
            <a:extLst>
              <a:ext uri="{FF2B5EF4-FFF2-40B4-BE49-F238E27FC236}">
                <a16:creationId xmlns:a16="http://schemas.microsoft.com/office/drawing/2014/main" id="{2BFB8ED4-EB53-609A-CE3D-2A6AE4A42685}"/>
              </a:ext>
            </a:extLst>
          </p:cNvPr>
          <p:cNvPicPr>
            <a:picLocks noChangeAspect="1"/>
          </p:cNvPicPr>
          <p:nvPr/>
        </p:nvPicPr>
        <p:blipFill>
          <a:blip r:embed="rId11"/>
          <a:stretch>
            <a:fillRect/>
          </a:stretch>
        </p:blipFill>
        <p:spPr>
          <a:xfrm>
            <a:off x="2779171" y="3477733"/>
            <a:ext cx="774259" cy="859611"/>
          </a:xfrm>
          <a:prstGeom prst="rect">
            <a:avLst/>
          </a:prstGeom>
        </p:spPr>
      </p:pic>
      <p:pic>
        <p:nvPicPr>
          <p:cNvPr id="87" name="Picture 86">
            <a:extLst>
              <a:ext uri="{FF2B5EF4-FFF2-40B4-BE49-F238E27FC236}">
                <a16:creationId xmlns:a16="http://schemas.microsoft.com/office/drawing/2014/main" id="{31137A23-81A5-B528-3C04-976065A6875C}"/>
              </a:ext>
            </a:extLst>
          </p:cNvPr>
          <p:cNvPicPr>
            <a:picLocks noChangeAspect="1"/>
          </p:cNvPicPr>
          <p:nvPr/>
        </p:nvPicPr>
        <p:blipFill>
          <a:blip r:embed="rId14"/>
          <a:stretch>
            <a:fillRect/>
          </a:stretch>
        </p:blipFill>
        <p:spPr>
          <a:xfrm>
            <a:off x="1065822" y="4382786"/>
            <a:ext cx="847417" cy="743776"/>
          </a:xfrm>
          <a:prstGeom prst="rect">
            <a:avLst/>
          </a:prstGeom>
        </p:spPr>
      </p:pic>
      <p:pic>
        <p:nvPicPr>
          <p:cNvPr id="88" name="Picture 87">
            <a:extLst>
              <a:ext uri="{FF2B5EF4-FFF2-40B4-BE49-F238E27FC236}">
                <a16:creationId xmlns:a16="http://schemas.microsoft.com/office/drawing/2014/main" id="{B1A642B3-3CB8-4AB1-3E6C-CFC1A49156C0}"/>
              </a:ext>
            </a:extLst>
          </p:cNvPr>
          <p:cNvPicPr>
            <a:picLocks noChangeAspect="1"/>
          </p:cNvPicPr>
          <p:nvPr/>
        </p:nvPicPr>
        <p:blipFill>
          <a:blip r:embed="rId15"/>
          <a:stretch>
            <a:fillRect/>
          </a:stretch>
        </p:blipFill>
        <p:spPr>
          <a:xfrm>
            <a:off x="2848434" y="4364931"/>
            <a:ext cx="713294" cy="829128"/>
          </a:xfrm>
          <a:prstGeom prst="rect">
            <a:avLst/>
          </a:prstGeom>
        </p:spPr>
      </p:pic>
      <p:pic>
        <p:nvPicPr>
          <p:cNvPr id="89" name="Picture 88">
            <a:extLst>
              <a:ext uri="{FF2B5EF4-FFF2-40B4-BE49-F238E27FC236}">
                <a16:creationId xmlns:a16="http://schemas.microsoft.com/office/drawing/2014/main" id="{FDAB17A3-8856-BD3F-8641-AB27E447477E}"/>
              </a:ext>
            </a:extLst>
          </p:cNvPr>
          <p:cNvPicPr>
            <a:picLocks noChangeAspect="1"/>
          </p:cNvPicPr>
          <p:nvPr/>
        </p:nvPicPr>
        <p:blipFill>
          <a:blip r:embed="rId16"/>
          <a:stretch>
            <a:fillRect/>
          </a:stretch>
        </p:blipFill>
        <p:spPr>
          <a:xfrm>
            <a:off x="235285" y="4302488"/>
            <a:ext cx="804742" cy="896190"/>
          </a:xfrm>
          <a:prstGeom prst="rect">
            <a:avLst/>
          </a:prstGeom>
        </p:spPr>
      </p:pic>
      <p:pic>
        <p:nvPicPr>
          <p:cNvPr id="90" name="Picture 89">
            <a:extLst>
              <a:ext uri="{FF2B5EF4-FFF2-40B4-BE49-F238E27FC236}">
                <a16:creationId xmlns:a16="http://schemas.microsoft.com/office/drawing/2014/main" id="{9EDAB361-9449-723C-6BAB-CF8858928752}"/>
              </a:ext>
            </a:extLst>
          </p:cNvPr>
          <p:cNvPicPr>
            <a:picLocks noChangeAspect="1"/>
          </p:cNvPicPr>
          <p:nvPr/>
        </p:nvPicPr>
        <p:blipFill>
          <a:blip r:embed="rId17"/>
          <a:stretch>
            <a:fillRect/>
          </a:stretch>
        </p:blipFill>
        <p:spPr>
          <a:xfrm>
            <a:off x="1927435" y="4391759"/>
            <a:ext cx="713294" cy="816935"/>
          </a:xfrm>
          <a:prstGeom prst="rect">
            <a:avLst/>
          </a:prstGeom>
        </p:spPr>
      </p:pic>
      <p:pic>
        <p:nvPicPr>
          <p:cNvPr id="91" name="Picture 90">
            <a:extLst>
              <a:ext uri="{FF2B5EF4-FFF2-40B4-BE49-F238E27FC236}">
                <a16:creationId xmlns:a16="http://schemas.microsoft.com/office/drawing/2014/main" id="{A166A72B-D401-5B61-C4B4-19ABC86BF7F8}"/>
              </a:ext>
            </a:extLst>
          </p:cNvPr>
          <p:cNvPicPr>
            <a:picLocks noChangeAspect="1"/>
          </p:cNvPicPr>
          <p:nvPr/>
        </p:nvPicPr>
        <p:blipFill>
          <a:blip r:embed="rId18"/>
          <a:stretch>
            <a:fillRect/>
          </a:stretch>
        </p:blipFill>
        <p:spPr>
          <a:xfrm>
            <a:off x="2698323" y="5148227"/>
            <a:ext cx="816935" cy="755970"/>
          </a:xfrm>
          <a:prstGeom prst="rect">
            <a:avLst/>
          </a:prstGeom>
        </p:spPr>
      </p:pic>
      <p:pic>
        <p:nvPicPr>
          <p:cNvPr id="92" name="Picture 91">
            <a:extLst>
              <a:ext uri="{FF2B5EF4-FFF2-40B4-BE49-F238E27FC236}">
                <a16:creationId xmlns:a16="http://schemas.microsoft.com/office/drawing/2014/main" id="{A99D0B19-8B13-E8B4-EB33-AD60A5DE5862}"/>
              </a:ext>
            </a:extLst>
          </p:cNvPr>
          <p:cNvPicPr>
            <a:picLocks noChangeAspect="1"/>
          </p:cNvPicPr>
          <p:nvPr/>
        </p:nvPicPr>
        <p:blipFill>
          <a:blip r:embed="rId19"/>
          <a:stretch>
            <a:fillRect/>
          </a:stretch>
        </p:blipFill>
        <p:spPr>
          <a:xfrm>
            <a:off x="230529" y="5093358"/>
            <a:ext cx="774259" cy="865707"/>
          </a:xfrm>
          <a:prstGeom prst="rect">
            <a:avLst/>
          </a:prstGeom>
        </p:spPr>
      </p:pic>
      <p:pic>
        <p:nvPicPr>
          <p:cNvPr id="93" name="Picture 92">
            <a:extLst>
              <a:ext uri="{FF2B5EF4-FFF2-40B4-BE49-F238E27FC236}">
                <a16:creationId xmlns:a16="http://schemas.microsoft.com/office/drawing/2014/main" id="{5D308AAA-CF10-18B8-915E-E6D592C87F54}"/>
              </a:ext>
            </a:extLst>
          </p:cNvPr>
          <p:cNvPicPr>
            <a:picLocks noChangeAspect="1"/>
          </p:cNvPicPr>
          <p:nvPr/>
        </p:nvPicPr>
        <p:blipFill>
          <a:blip r:embed="rId20"/>
          <a:stretch>
            <a:fillRect/>
          </a:stretch>
        </p:blipFill>
        <p:spPr>
          <a:xfrm>
            <a:off x="1053499" y="5233579"/>
            <a:ext cx="774259" cy="670618"/>
          </a:xfrm>
          <a:prstGeom prst="rect">
            <a:avLst/>
          </a:prstGeom>
        </p:spPr>
      </p:pic>
      <p:pic>
        <p:nvPicPr>
          <p:cNvPr id="94" name="Picture 93">
            <a:extLst>
              <a:ext uri="{FF2B5EF4-FFF2-40B4-BE49-F238E27FC236}">
                <a16:creationId xmlns:a16="http://schemas.microsoft.com/office/drawing/2014/main" id="{036FE31B-A27A-D24C-3CC6-95DDB092C4EE}"/>
              </a:ext>
            </a:extLst>
          </p:cNvPr>
          <p:cNvPicPr>
            <a:picLocks noChangeAspect="1"/>
          </p:cNvPicPr>
          <p:nvPr/>
        </p:nvPicPr>
        <p:blipFill>
          <a:blip r:embed="rId21"/>
          <a:stretch>
            <a:fillRect/>
          </a:stretch>
        </p:blipFill>
        <p:spPr>
          <a:xfrm>
            <a:off x="1917181" y="5179223"/>
            <a:ext cx="798645" cy="762066"/>
          </a:xfrm>
          <a:prstGeom prst="rect">
            <a:avLst/>
          </a:prstGeom>
        </p:spPr>
      </p:pic>
      <p:pic>
        <p:nvPicPr>
          <p:cNvPr id="95" name="Picture 94">
            <a:extLst>
              <a:ext uri="{FF2B5EF4-FFF2-40B4-BE49-F238E27FC236}">
                <a16:creationId xmlns:a16="http://schemas.microsoft.com/office/drawing/2014/main" id="{9D2944F7-3464-262D-DD19-668F472D2C29}"/>
              </a:ext>
            </a:extLst>
          </p:cNvPr>
          <p:cNvPicPr>
            <a:picLocks noChangeAspect="1"/>
          </p:cNvPicPr>
          <p:nvPr/>
        </p:nvPicPr>
        <p:blipFill>
          <a:blip r:embed="rId22"/>
          <a:stretch>
            <a:fillRect/>
          </a:stretch>
        </p:blipFill>
        <p:spPr>
          <a:xfrm>
            <a:off x="1072131" y="5928858"/>
            <a:ext cx="804742" cy="896190"/>
          </a:xfrm>
          <a:prstGeom prst="rect">
            <a:avLst/>
          </a:prstGeom>
        </p:spPr>
      </p:pic>
      <p:pic>
        <p:nvPicPr>
          <p:cNvPr id="96" name="Picture 95">
            <a:extLst>
              <a:ext uri="{FF2B5EF4-FFF2-40B4-BE49-F238E27FC236}">
                <a16:creationId xmlns:a16="http://schemas.microsoft.com/office/drawing/2014/main" id="{6F212A12-360C-C89A-DFEE-25EAE929F1C1}"/>
              </a:ext>
            </a:extLst>
          </p:cNvPr>
          <p:cNvPicPr>
            <a:picLocks noChangeAspect="1"/>
          </p:cNvPicPr>
          <p:nvPr/>
        </p:nvPicPr>
        <p:blipFill>
          <a:blip r:embed="rId23"/>
          <a:stretch>
            <a:fillRect/>
          </a:stretch>
        </p:blipFill>
        <p:spPr>
          <a:xfrm>
            <a:off x="2736496" y="6015102"/>
            <a:ext cx="847417" cy="743776"/>
          </a:xfrm>
          <a:prstGeom prst="rect">
            <a:avLst/>
          </a:prstGeom>
        </p:spPr>
      </p:pic>
      <p:pic>
        <p:nvPicPr>
          <p:cNvPr id="97" name="Picture 96">
            <a:extLst>
              <a:ext uri="{FF2B5EF4-FFF2-40B4-BE49-F238E27FC236}">
                <a16:creationId xmlns:a16="http://schemas.microsoft.com/office/drawing/2014/main" id="{FFCED0BE-B889-D458-9926-0873F0C6BF48}"/>
              </a:ext>
            </a:extLst>
          </p:cNvPr>
          <p:cNvPicPr>
            <a:picLocks noChangeAspect="1"/>
          </p:cNvPicPr>
          <p:nvPr/>
        </p:nvPicPr>
        <p:blipFill>
          <a:blip r:embed="rId15"/>
          <a:stretch>
            <a:fillRect/>
          </a:stretch>
        </p:blipFill>
        <p:spPr>
          <a:xfrm>
            <a:off x="292312" y="5976494"/>
            <a:ext cx="713294" cy="829128"/>
          </a:xfrm>
          <a:prstGeom prst="rect">
            <a:avLst/>
          </a:prstGeom>
        </p:spPr>
      </p:pic>
      <p:pic>
        <p:nvPicPr>
          <p:cNvPr id="98" name="Picture 97">
            <a:extLst>
              <a:ext uri="{FF2B5EF4-FFF2-40B4-BE49-F238E27FC236}">
                <a16:creationId xmlns:a16="http://schemas.microsoft.com/office/drawing/2014/main" id="{2E347E68-DD2A-F048-CD5C-7D14C6EC5E51}"/>
              </a:ext>
            </a:extLst>
          </p:cNvPr>
          <p:cNvPicPr>
            <a:picLocks noChangeAspect="1"/>
          </p:cNvPicPr>
          <p:nvPr/>
        </p:nvPicPr>
        <p:blipFill>
          <a:blip r:embed="rId24"/>
          <a:stretch>
            <a:fillRect/>
          </a:stretch>
        </p:blipFill>
        <p:spPr>
          <a:xfrm>
            <a:off x="1924064" y="5904197"/>
            <a:ext cx="774259" cy="859611"/>
          </a:xfrm>
          <a:prstGeom prst="rect">
            <a:avLst/>
          </a:prstGeom>
        </p:spPr>
      </p:pic>
    </p:spTree>
    <p:extLst>
      <p:ext uri="{BB962C8B-B14F-4D97-AF65-F5344CB8AC3E}">
        <p14:creationId xmlns:p14="http://schemas.microsoft.com/office/powerpoint/2010/main" val="40659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04AC-AAB9-D765-601F-25B4E932CF55}"/>
              </a:ext>
            </a:extLst>
          </p:cNvPr>
          <p:cNvSpPr>
            <a:spLocks noGrp="1"/>
          </p:cNvSpPr>
          <p:nvPr>
            <p:ph type="title"/>
          </p:nvPr>
        </p:nvSpPr>
        <p:spPr>
          <a:xfrm>
            <a:off x="3853131" y="236640"/>
            <a:ext cx="7500668" cy="987194"/>
          </a:xfrm>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F6A5A2-8AB1-FFFF-6FBB-2F96D2F1C0A2}"/>
              </a:ext>
            </a:extLst>
          </p:cNvPr>
          <p:cNvSpPr>
            <a:spLocks noGrp="1"/>
          </p:cNvSpPr>
          <p:nvPr>
            <p:ph idx="1"/>
          </p:nvPr>
        </p:nvSpPr>
        <p:spPr>
          <a:xfrm>
            <a:off x="1769153" y="1480568"/>
            <a:ext cx="7983748" cy="4351338"/>
          </a:xfrm>
        </p:spPr>
        <p:txBody>
          <a:bodyPr>
            <a:normAutofit/>
          </a:bodyPr>
          <a:lstStyle/>
          <a:p>
            <a:pPr>
              <a:buNone/>
            </a:pPr>
            <a:r>
              <a:rPr lang="en-US" b="1" dirty="0">
                <a:latin typeface="Times New Roman" panose="02020603050405020304" pitchFamily="18" charset="0"/>
                <a:cs typeface="Times New Roman" panose="02020603050405020304" pitchFamily="18" charset="0"/>
              </a:rPr>
              <a:t>🧠 Project: Memory Card Game</a:t>
            </a:r>
          </a:p>
          <a:p>
            <a:pPr>
              <a:buNone/>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Memory Card Game</a:t>
            </a:r>
            <a:r>
              <a:rPr lang="en-US" sz="2400" dirty="0">
                <a:latin typeface="Times New Roman" panose="02020603050405020304" pitchFamily="18" charset="0"/>
                <a:cs typeface="Times New Roman" panose="02020603050405020304" pitchFamily="18" charset="0"/>
              </a:rPr>
              <a:t> is a fun and interactive web-based game developed using </a:t>
            </a:r>
            <a:r>
              <a:rPr lang="en-US" sz="2400" b="1" dirty="0">
                <a:latin typeface="Times New Roman" panose="02020603050405020304" pitchFamily="18" charset="0"/>
                <a:cs typeface="Times New Roman" panose="02020603050405020304" pitchFamily="18" charset="0"/>
              </a:rPr>
              <a:t>HTML</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CSS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 It challenges players to test and improve their memory by flipping cards and finding matching pairs.</a:t>
            </a:r>
          </a:p>
          <a:p>
            <a:r>
              <a:rPr lang="en-US" sz="2400" dirty="0">
                <a:latin typeface="Times New Roman" panose="02020603050405020304" pitchFamily="18" charset="0"/>
                <a:cs typeface="Times New Roman" panose="02020603050405020304" pitchFamily="18" charset="0"/>
              </a:rPr>
              <a:t>The game begins with a grid of face-down cards. Players can flip two cards at a time, aiming to find matching pairs. If the cards match, they remain face-up; otherwise, they flip back over. The goal is to match all pairs in the fewest number of moves and the shortest time possible.</a:t>
            </a:r>
          </a:p>
          <a:p>
            <a:endParaRPr lang="en-IN" dirty="0"/>
          </a:p>
        </p:txBody>
      </p:sp>
      <p:sp>
        <p:nvSpPr>
          <p:cNvPr id="15" name="Content Placeholder 2">
            <a:extLst>
              <a:ext uri="{FF2B5EF4-FFF2-40B4-BE49-F238E27FC236}">
                <a16:creationId xmlns:a16="http://schemas.microsoft.com/office/drawing/2014/main" id="{87BF33A7-13D4-7D4A-015C-5BE596005878}"/>
              </a:ext>
            </a:extLst>
          </p:cNvPr>
          <p:cNvSpPr txBox="1">
            <a:spLocks/>
          </p:cNvSpPr>
          <p:nvPr/>
        </p:nvSpPr>
        <p:spPr>
          <a:xfrm>
            <a:off x="3370052" y="1803168"/>
            <a:ext cx="79837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41" name="Picture 40">
            <a:extLst>
              <a:ext uri="{FF2B5EF4-FFF2-40B4-BE49-F238E27FC236}">
                <a16:creationId xmlns:a16="http://schemas.microsoft.com/office/drawing/2014/main" id="{18596523-5A70-4365-E722-529B7F00AD76}"/>
              </a:ext>
            </a:extLst>
          </p:cNvPr>
          <p:cNvPicPr>
            <a:picLocks noChangeAspect="1"/>
          </p:cNvPicPr>
          <p:nvPr/>
        </p:nvPicPr>
        <p:blipFill>
          <a:blip r:embed="rId2"/>
          <a:stretch>
            <a:fillRect/>
          </a:stretch>
        </p:blipFill>
        <p:spPr>
          <a:xfrm>
            <a:off x="261239" y="211974"/>
            <a:ext cx="3261643" cy="3182388"/>
          </a:xfrm>
          <a:prstGeom prst="rect">
            <a:avLst/>
          </a:prstGeom>
        </p:spPr>
      </p:pic>
      <p:pic>
        <p:nvPicPr>
          <p:cNvPr id="42" name="Picture 41">
            <a:extLst>
              <a:ext uri="{FF2B5EF4-FFF2-40B4-BE49-F238E27FC236}">
                <a16:creationId xmlns:a16="http://schemas.microsoft.com/office/drawing/2014/main" id="{BF69D6A5-452F-7350-2AC2-17DF0F9DDE84}"/>
              </a:ext>
            </a:extLst>
          </p:cNvPr>
          <p:cNvPicPr>
            <a:picLocks noChangeAspect="1"/>
          </p:cNvPicPr>
          <p:nvPr/>
        </p:nvPicPr>
        <p:blipFill>
          <a:blip r:embed="rId3"/>
          <a:stretch>
            <a:fillRect/>
          </a:stretch>
        </p:blipFill>
        <p:spPr>
          <a:xfrm rot="10800000">
            <a:off x="8743880" y="3294718"/>
            <a:ext cx="3261643" cy="3182388"/>
          </a:xfrm>
          <a:prstGeom prst="rect">
            <a:avLst/>
          </a:prstGeom>
        </p:spPr>
      </p:pic>
      <p:pic>
        <p:nvPicPr>
          <p:cNvPr id="53" name="Picture 52">
            <a:extLst>
              <a:ext uri="{FF2B5EF4-FFF2-40B4-BE49-F238E27FC236}">
                <a16:creationId xmlns:a16="http://schemas.microsoft.com/office/drawing/2014/main" id="{C195796F-9A9E-BD9E-C2A6-591EB2BBA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335" y="90397"/>
            <a:ext cx="771525" cy="857250"/>
          </a:xfrm>
          <a:prstGeom prst="rect">
            <a:avLst/>
          </a:prstGeom>
        </p:spPr>
      </p:pic>
      <p:pic>
        <p:nvPicPr>
          <p:cNvPr id="54" name="Picture 53">
            <a:extLst>
              <a:ext uri="{FF2B5EF4-FFF2-40B4-BE49-F238E27FC236}">
                <a16:creationId xmlns:a16="http://schemas.microsoft.com/office/drawing/2014/main" id="{26D50ECB-AD65-F2A7-2179-AEE0E9464E86}"/>
              </a:ext>
            </a:extLst>
          </p:cNvPr>
          <p:cNvPicPr>
            <a:picLocks noChangeAspect="1"/>
          </p:cNvPicPr>
          <p:nvPr/>
        </p:nvPicPr>
        <p:blipFill>
          <a:blip r:embed="rId5"/>
          <a:stretch>
            <a:fillRect/>
          </a:stretch>
        </p:blipFill>
        <p:spPr>
          <a:xfrm>
            <a:off x="1010715" y="141037"/>
            <a:ext cx="816935" cy="755970"/>
          </a:xfrm>
          <a:prstGeom prst="rect">
            <a:avLst/>
          </a:prstGeom>
        </p:spPr>
      </p:pic>
      <p:pic>
        <p:nvPicPr>
          <p:cNvPr id="55" name="Picture 54">
            <a:extLst>
              <a:ext uri="{FF2B5EF4-FFF2-40B4-BE49-F238E27FC236}">
                <a16:creationId xmlns:a16="http://schemas.microsoft.com/office/drawing/2014/main" id="{171F1621-77AB-AF96-2B22-8EFC087BEE3B}"/>
              </a:ext>
            </a:extLst>
          </p:cNvPr>
          <p:cNvPicPr>
            <a:picLocks noChangeAspect="1"/>
          </p:cNvPicPr>
          <p:nvPr/>
        </p:nvPicPr>
        <p:blipFill>
          <a:blip r:embed="rId6"/>
          <a:stretch>
            <a:fillRect/>
          </a:stretch>
        </p:blipFill>
        <p:spPr>
          <a:xfrm>
            <a:off x="1911060" y="185581"/>
            <a:ext cx="798645" cy="762066"/>
          </a:xfrm>
          <a:prstGeom prst="rect">
            <a:avLst/>
          </a:prstGeom>
        </p:spPr>
      </p:pic>
      <p:pic>
        <p:nvPicPr>
          <p:cNvPr id="56" name="Picture 55">
            <a:extLst>
              <a:ext uri="{FF2B5EF4-FFF2-40B4-BE49-F238E27FC236}">
                <a16:creationId xmlns:a16="http://schemas.microsoft.com/office/drawing/2014/main" id="{CA28983C-F2B2-B78F-C85C-4B5015FEF3E0}"/>
              </a:ext>
            </a:extLst>
          </p:cNvPr>
          <p:cNvPicPr>
            <a:picLocks noChangeAspect="1"/>
          </p:cNvPicPr>
          <p:nvPr/>
        </p:nvPicPr>
        <p:blipFill>
          <a:blip r:embed="rId7"/>
          <a:stretch>
            <a:fillRect/>
          </a:stretch>
        </p:blipFill>
        <p:spPr>
          <a:xfrm>
            <a:off x="2709705" y="211974"/>
            <a:ext cx="774259" cy="670618"/>
          </a:xfrm>
          <a:prstGeom prst="rect">
            <a:avLst/>
          </a:prstGeom>
        </p:spPr>
      </p:pic>
      <p:pic>
        <p:nvPicPr>
          <p:cNvPr id="57" name="Picture 56">
            <a:extLst>
              <a:ext uri="{FF2B5EF4-FFF2-40B4-BE49-F238E27FC236}">
                <a16:creationId xmlns:a16="http://schemas.microsoft.com/office/drawing/2014/main" id="{8E4EF347-8627-A624-821F-225F8A54446A}"/>
              </a:ext>
            </a:extLst>
          </p:cNvPr>
          <p:cNvPicPr>
            <a:picLocks noChangeAspect="1"/>
          </p:cNvPicPr>
          <p:nvPr/>
        </p:nvPicPr>
        <p:blipFill>
          <a:blip r:embed="rId8"/>
          <a:stretch>
            <a:fillRect/>
          </a:stretch>
        </p:blipFill>
        <p:spPr>
          <a:xfrm>
            <a:off x="197176" y="1803168"/>
            <a:ext cx="771526" cy="755970"/>
          </a:xfrm>
          <a:prstGeom prst="rect">
            <a:avLst/>
          </a:prstGeom>
        </p:spPr>
      </p:pic>
      <p:pic>
        <p:nvPicPr>
          <p:cNvPr id="59" name="Picture 58">
            <a:extLst>
              <a:ext uri="{FF2B5EF4-FFF2-40B4-BE49-F238E27FC236}">
                <a16:creationId xmlns:a16="http://schemas.microsoft.com/office/drawing/2014/main" id="{49B13591-66FD-D078-0C73-071F9F7AA8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176" y="993784"/>
            <a:ext cx="847725" cy="742950"/>
          </a:xfrm>
          <a:prstGeom prst="rect">
            <a:avLst/>
          </a:prstGeom>
        </p:spPr>
      </p:pic>
      <p:pic>
        <p:nvPicPr>
          <p:cNvPr id="60" name="Picture 59">
            <a:extLst>
              <a:ext uri="{FF2B5EF4-FFF2-40B4-BE49-F238E27FC236}">
                <a16:creationId xmlns:a16="http://schemas.microsoft.com/office/drawing/2014/main" id="{E36EA658-8A08-84DA-D746-8D7D0558D1DA}"/>
              </a:ext>
            </a:extLst>
          </p:cNvPr>
          <p:cNvPicPr>
            <a:picLocks noChangeAspect="1"/>
          </p:cNvPicPr>
          <p:nvPr/>
        </p:nvPicPr>
        <p:blipFill>
          <a:blip r:embed="rId6"/>
          <a:stretch>
            <a:fillRect/>
          </a:stretch>
        </p:blipFill>
        <p:spPr>
          <a:xfrm>
            <a:off x="197176" y="2625572"/>
            <a:ext cx="798645" cy="762066"/>
          </a:xfrm>
          <a:prstGeom prst="rect">
            <a:avLst/>
          </a:prstGeom>
        </p:spPr>
      </p:pic>
      <p:pic>
        <p:nvPicPr>
          <p:cNvPr id="61" name="Picture 60">
            <a:extLst>
              <a:ext uri="{FF2B5EF4-FFF2-40B4-BE49-F238E27FC236}">
                <a16:creationId xmlns:a16="http://schemas.microsoft.com/office/drawing/2014/main" id="{54D94FA1-5130-717A-0070-1C3C5CE44AD4}"/>
              </a:ext>
            </a:extLst>
          </p:cNvPr>
          <p:cNvPicPr>
            <a:picLocks noChangeAspect="1"/>
          </p:cNvPicPr>
          <p:nvPr/>
        </p:nvPicPr>
        <p:blipFill>
          <a:blip r:embed="rId10"/>
          <a:stretch>
            <a:fillRect/>
          </a:stretch>
        </p:blipFill>
        <p:spPr>
          <a:xfrm>
            <a:off x="11237360" y="5623592"/>
            <a:ext cx="768163" cy="853514"/>
          </a:xfrm>
          <a:prstGeom prst="rect">
            <a:avLst/>
          </a:prstGeom>
        </p:spPr>
      </p:pic>
      <p:pic>
        <p:nvPicPr>
          <p:cNvPr id="62" name="Picture 61">
            <a:extLst>
              <a:ext uri="{FF2B5EF4-FFF2-40B4-BE49-F238E27FC236}">
                <a16:creationId xmlns:a16="http://schemas.microsoft.com/office/drawing/2014/main" id="{586A79FA-E2AE-8BD0-E67D-E617F64597BE}"/>
              </a:ext>
            </a:extLst>
          </p:cNvPr>
          <p:cNvPicPr>
            <a:picLocks noChangeAspect="1"/>
          </p:cNvPicPr>
          <p:nvPr/>
        </p:nvPicPr>
        <p:blipFill>
          <a:blip r:embed="rId11"/>
          <a:stretch>
            <a:fillRect/>
          </a:stretch>
        </p:blipFill>
        <p:spPr>
          <a:xfrm>
            <a:off x="11214356" y="4870097"/>
            <a:ext cx="847417" cy="743776"/>
          </a:xfrm>
          <a:prstGeom prst="rect">
            <a:avLst/>
          </a:prstGeom>
        </p:spPr>
      </p:pic>
      <p:pic>
        <p:nvPicPr>
          <p:cNvPr id="63" name="Picture 62">
            <a:extLst>
              <a:ext uri="{FF2B5EF4-FFF2-40B4-BE49-F238E27FC236}">
                <a16:creationId xmlns:a16="http://schemas.microsoft.com/office/drawing/2014/main" id="{E0EE591E-773C-6821-01EC-EE6097AE110A}"/>
              </a:ext>
            </a:extLst>
          </p:cNvPr>
          <p:cNvPicPr>
            <a:picLocks noChangeAspect="1"/>
          </p:cNvPicPr>
          <p:nvPr/>
        </p:nvPicPr>
        <p:blipFill>
          <a:blip r:embed="rId12"/>
          <a:stretch>
            <a:fillRect/>
          </a:stretch>
        </p:blipFill>
        <p:spPr>
          <a:xfrm>
            <a:off x="11214356" y="4006863"/>
            <a:ext cx="774259" cy="755970"/>
          </a:xfrm>
          <a:prstGeom prst="rect">
            <a:avLst/>
          </a:prstGeom>
        </p:spPr>
      </p:pic>
      <p:pic>
        <p:nvPicPr>
          <p:cNvPr id="64" name="Picture 63">
            <a:extLst>
              <a:ext uri="{FF2B5EF4-FFF2-40B4-BE49-F238E27FC236}">
                <a16:creationId xmlns:a16="http://schemas.microsoft.com/office/drawing/2014/main" id="{90E2E72C-1861-AF12-A633-B7C7A4130C30}"/>
              </a:ext>
            </a:extLst>
          </p:cNvPr>
          <p:cNvPicPr>
            <a:picLocks noChangeAspect="1"/>
          </p:cNvPicPr>
          <p:nvPr/>
        </p:nvPicPr>
        <p:blipFill>
          <a:blip r:embed="rId13"/>
          <a:stretch>
            <a:fillRect/>
          </a:stretch>
        </p:blipFill>
        <p:spPr>
          <a:xfrm>
            <a:off x="11222118" y="3269758"/>
            <a:ext cx="798645" cy="762066"/>
          </a:xfrm>
          <a:prstGeom prst="rect">
            <a:avLst/>
          </a:prstGeom>
        </p:spPr>
      </p:pic>
      <p:pic>
        <p:nvPicPr>
          <p:cNvPr id="65" name="Picture 64">
            <a:extLst>
              <a:ext uri="{FF2B5EF4-FFF2-40B4-BE49-F238E27FC236}">
                <a16:creationId xmlns:a16="http://schemas.microsoft.com/office/drawing/2014/main" id="{73A2B240-28BB-33ED-5B96-B3F7934BA450}"/>
              </a:ext>
            </a:extLst>
          </p:cNvPr>
          <p:cNvPicPr>
            <a:picLocks noChangeAspect="1"/>
          </p:cNvPicPr>
          <p:nvPr/>
        </p:nvPicPr>
        <p:blipFill>
          <a:blip r:embed="rId8"/>
          <a:stretch>
            <a:fillRect/>
          </a:stretch>
        </p:blipFill>
        <p:spPr>
          <a:xfrm>
            <a:off x="10333301" y="5710655"/>
            <a:ext cx="816935" cy="755970"/>
          </a:xfrm>
          <a:prstGeom prst="rect">
            <a:avLst/>
          </a:prstGeom>
        </p:spPr>
      </p:pic>
      <p:pic>
        <p:nvPicPr>
          <p:cNvPr id="66" name="Picture 65">
            <a:extLst>
              <a:ext uri="{FF2B5EF4-FFF2-40B4-BE49-F238E27FC236}">
                <a16:creationId xmlns:a16="http://schemas.microsoft.com/office/drawing/2014/main" id="{CBEB9671-913E-E2F9-BE69-A98BCC396A86}"/>
              </a:ext>
            </a:extLst>
          </p:cNvPr>
          <p:cNvPicPr>
            <a:picLocks noChangeAspect="1"/>
          </p:cNvPicPr>
          <p:nvPr/>
        </p:nvPicPr>
        <p:blipFill>
          <a:blip r:embed="rId14"/>
          <a:stretch>
            <a:fillRect/>
          </a:stretch>
        </p:blipFill>
        <p:spPr>
          <a:xfrm>
            <a:off x="9528559" y="5710655"/>
            <a:ext cx="804742" cy="762066"/>
          </a:xfrm>
          <a:prstGeom prst="rect">
            <a:avLst/>
          </a:prstGeom>
        </p:spPr>
      </p:pic>
      <p:pic>
        <p:nvPicPr>
          <p:cNvPr id="67" name="Picture 66">
            <a:extLst>
              <a:ext uri="{FF2B5EF4-FFF2-40B4-BE49-F238E27FC236}">
                <a16:creationId xmlns:a16="http://schemas.microsoft.com/office/drawing/2014/main" id="{C299E120-BAF3-7F6B-1851-BCFBFF0F2283}"/>
              </a:ext>
            </a:extLst>
          </p:cNvPr>
          <p:cNvPicPr>
            <a:picLocks noChangeAspect="1"/>
          </p:cNvPicPr>
          <p:nvPr/>
        </p:nvPicPr>
        <p:blipFill>
          <a:blip r:embed="rId15"/>
          <a:stretch>
            <a:fillRect/>
          </a:stretch>
        </p:blipFill>
        <p:spPr>
          <a:xfrm>
            <a:off x="8667176" y="5759264"/>
            <a:ext cx="774259" cy="670618"/>
          </a:xfrm>
          <a:prstGeom prst="rect">
            <a:avLst/>
          </a:prstGeom>
        </p:spPr>
      </p:pic>
    </p:spTree>
    <p:extLst>
      <p:ext uri="{BB962C8B-B14F-4D97-AF65-F5344CB8AC3E}">
        <p14:creationId xmlns:p14="http://schemas.microsoft.com/office/powerpoint/2010/main" val="1305647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3F05-019C-A4F7-399C-A426CFF9FE22}"/>
              </a:ext>
            </a:extLst>
          </p:cNvPr>
          <p:cNvSpPr>
            <a:spLocks noGrp="1"/>
          </p:cNvSpPr>
          <p:nvPr>
            <p:ph type="title"/>
          </p:nvPr>
        </p:nvSpPr>
        <p:spPr>
          <a:xfrm>
            <a:off x="838200" y="365125"/>
            <a:ext cx="9755038" cy="1325563"/>
          </a:xfrm>
        </p:spPr>
        <p:txBody>
          <a:bodyPr/>
          <a:lstStyle/>
          <a:p>
            <a:r>
              <a:rPr lang="en-US" b="1" dirty="0">
                <a:latin typeface="Times New Roman" panose="02020603050405020304" pitchFamily="18" charset="0"/>
                <a:cs typeface="Times New Roman" panose="02020603050405020304" pitchFamily="18" charset="0"/>
              </a:rPr>
              <a:t>Technologies Used:</a:t>
            </a:r>
            <a:endParaRPr lang="en-IN"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39C561B7-B423-4587-3912-4EAD65E2F27F}"/>
              </a:ext>
            </a:extLst>
          </p:cNvPr>
          <p:cNvGraphicFramePr>
            <a:graphicFrameLocks noGrp="1"/>
          </p:cNvGraphicFramePr>
          <p:nvPr>
            <p:ph idx="1"/>
            <p:extLst>
              <p:ext uri="{D42A27DB-BD31-4B8C-83A1-F6EECF244321}">
                <p14:modId xmlns:p14="http://schemas.microsoft.com/office/powerpoint/2010/main" val="3119326203"/>
              </p:ext>
            </p:extLst>
          </p:nvPr>
        </p:nvGraphicFramePr>
        <p:xfrm>
          <a:off x="838199" y="1521823"/>
          <a:ext cx="10304417" cy="4655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9E044B3C-B933-3CE8-3BF8-C64466198E49}"/>
              </a:ext>
            </a:extLst>
          </p:cNvPr>
          <p:cNvPicPr>
            <a:picLocks noChangeAspect="1"/>
          </p:cNvPicPr>
          <p:nvPr/>
        </p:nvPicPr>
        <p:blipFill>
          <a:blip r:embed="rId7"/>
          <a:stretch>
            <a:fillRect/>
          </a:stretch>
        </p:blipFill>
        <p:spPr>
          <a:xfrm>
            <a:off x="0" y="185017"/>
            <a:ext cx="731583" cy="6407451"/>
          </a:xfrm>
          <a:prstGeom prst="rect">
            <a:avLst/>
          </a:prstGeom>
        </p:spPr>
      </p:pic>
      <p:pic>
        <p:nvPicPr>
          <p:cNvPr id="5" name="Picture 4">
            <a:extLst>
              <a:ext uri="{FF2B5EF4-FFF2-40B4-BE49-F238E27FC236}">
                <a16:creationId xmlns:a16="http://schemas.microsoft.com/office/drawing/2014/main" id="{FAF50711-9E8C-FB20-C3A4-C67C63946AD4}"/>
              </a:ext>
            </a:extLst>
          </p:cNvPr>
          <p:cNvPicPr>
            <a:picLocks noChangeAspect="1"/>
          </p:cNvPicPr>
          <p:nvPr/>
        </p:nvPicPr>
        <p:blipFill>
          <a:blip r:embed="rId8"/>
          <a:stretch>
            <a:fillRect/>
          </a:stretch>
        </p:blipFill>
        <p:spPr>
          <a:xfrm rot="10800000">
            <a:off x="11412141" y="185016"/>
            <a:ext cx="731583" cy="6407451"/>
          </a:xfrm>
          <a:prstGeom prst="rect">
            <a:avLst/>
          </a:prstGeom>
        </p:spPr>
      </p:pic>
      <p:sp>
        <p:nvSpPr>
          <p:cNvPr id="7" name="TextBox 6">
            <a:extLst>
              <a:ext uri="{FF2B5EF4-FFF2-40B4-BE49-F238E27FC236}">
                <a16:creationId xmlns:a16="http://schemas.microsoft.com/office/drawing/2014/main" id="{C37E2877-E444-FFE7-13CA-A305AD821DF4}"/>
              </a:ext>
            </a:extLst>
          </p:cNvPr>
          <p:cNvSpPr txBox="1"/>
          <p:nvPr/>
        </p:nvSpPr>
        <p:spPr>
          <a:xfrm>
            <a:off x="3892731" y="2269903"/>
            <a:ext cx="6864532" cy="400110"/>
          </a:xfrm>
          <a:prstGeom prst="rect">
            <a:avLst/>
          </a:prstGeom>
          <a:noFill/>
        </p:spPr>
        <p:txBody>
          <a:bodyPr wrap="square" rtlCol="0">
            <a:spAutoFit/>
          </a:bodyPr>
          <a:lstStyle/>
          <a:p>
            <a:r>
              <a:rPr lang="en-US" sz="2000" dirty="0">
                <a:solidFill>
                  <a:schemeClr val="bg1"/>
                </a:solidFill>
              </a:rPr>
              <a:t>for the structure of the game board and elements</a:t>
            </a:r>
            <a:endParaRPr lang="en-IN" sz="2000" dirty="0">
              <a:solidFill>
                <a:schemeClr val="bg1"/>
              </a:solidFill>
            </a:endParaRPr>
          </a:p>
        </p:txBody>
      </p:sp>
      <p:sp>
        <p:nvSpPr>
          <p:cNvPr id="8" name="TextBox 7">
            <a:extLst>
              <a:ext uri="{FF2B5EF4-FFF2-40B4-BE49-F238E27FC236}">
                <a16:creationId xmlns:a16="http://schemas.microsoft.com/office/drawing/2014/main" id="{2915B7F9-9463-C2C8-DC51-D66CFC5E61D9}"/>
              </a:ext>
            </a:extLst>
          </p:cNvPr>
          <p:cNvSpPr txBox="1"/>
          <p:nvPr/>
        </p:nvSpPr>
        <p:spPr>
          <a:xfrm>
            <a:off x="3807823" y="3649338"/>
            <a:ext cx="6263640" cy="400110"/>
          </a:xfrm>
          <a:prstGeom prst="rect">
            <a:avLst/>
          </a:prstGeom>
          <a:noFill/>
        </p:spPr>
        <p:txBody>
          <a:bodyPr wrap="square" rtlCol="0">
            <a:spAutoFit/>
          </a:bodyPr>
          <a:lstStyle/>
          <a:p>
            <a:r>
              <a:rPr lang="en-US" sz="2000" dirty="0">
                <a:solidFill>
                  <a:schemeClr val="bg1"/>
                </a:solidFill>
              </a:rPr>
              <a:t>for styling and animations to enhance visual appeal</a:t>
            </a:r>
            <a:endParaRPr lang="en-IN" sz="2000" dirty="0">
              <a:solidFill>
                <a:schemeClr val="bg1"/>
              </a:solidFill>
            </a:endParaRPr>
          </a:p>
        </p:txBody>
      </p:sp>
      <p:sp>
        <p:nvSpPr>
          <p:cNvPr id="9" name="TextBox 8">
            <a:extLst>
              <a:ext uri="{FF2B5EF4-FFF2-40B4-BE49-F238E27FC236}">
                <a16:creationId xmlns:a16="http://schemas.microsoft.com/office/drawing/2014/main" id="{B0C90132-443A-CBDB-26AB-07F864996282}"/>
              </a:ext>
            </a:extLst>
          </p:cNvPr>
          <p:cNvSpPr txBox="1"/>
          <p:nvPr/>
        </p:nvSpPr>
        <p:spPr>
          <a:xfrm>
            <a:off x="4872445" y="4960510"/>
            <a:ext cx="6139544" cy="707886"/>
          </a:xfrm>
          <a:prstGeom prst="rect">
            <a:avLst/>
          </a:prstGeom>
          <a:noFill/>
        </p:spPr>
        <p:txBody>
          <a:bodyPr wrap="square" rtlCol="0">
            <a:spAutoFit/>
          </a:bodyPr>
          <a:lstStyle/>
          <a:p>
            <a:r>
              <a:rPr lang="en-US" sz="2000" dirty="0">
                <a:solidFill>
                  <a:schemeClr val="bg1"/>
                </a:solidFill>
              </a:rPr>
              <a:t>for the game logic, such as card flipping, matching, and scoring</a:t>
            </a:r>
            <a:endParaRPr lang="en-IN" sz="2000" dirty="0">
              <a:solidFill>
                <a:schemeClr val="bg1"/>
              </a:solidFill>
            </a:endParaRPr>
          </a:p>
        </p:txBody>
      </p:sp>
      <p:pic>
        <p:nvPicPr>
          <p:cNvPr id="10" name="Picture 9">
            <a:extLst>
              <a:ext uri="{FF2B5EF4-FFF2-40B4-BE49-F238E27FC236}">
                <a16:creationId xmlns:a16="http://schemas.microsoft.com/office/drawing/2014/main" id="{874DB097-B0DB-E7E3-22C0-ECDB0AE1EC25}"/>
              </a:ext>
            </a:extLst>
          </p:cNvPr>
          <p:cNvPicPr>
            <a:picLocks noChangeAspect="1"/>
          </p:cNvPicPr>
          <p:nvPr/>
        </p:nvPicPr>
        <p:blipFill>
          <a:blip r:embed="rId9"/>
          <a:stretch>
            <a:fillRect/>
          </a:stretch>
        </p:blipFill>
        <p:spPr>
          <a:xfrm>
            <a:off x="-21339" y="54711"/>
            <a:ext cx="774259" cy="859611"/>
          </a:xfrm>
          <a:prstGeom prst="rect">
            <a:avLst/>
          </a:prstGeom>
        </p:spPr>
      </p:pic>
      <p:pic>
        <p:nvPicPr>
          <p:cNvPr id="11" name="Picture 10">
            <a:extLst>
              <a:ext uri="{FF2B5EF4-FFF2-40B4-BE49-F238E27FC236}">
                <a16:creationId xmlns:a16="http://schemas.microsoft.com/office/drawing/2014/main" id="{CC8EF88F-32D0-4C42-3B13-08AE3FEA129D}"/>
              </a:ext>
            </a:extLst>
          </p:cNvPr>
          <p:cNvPicPr>
            <a:picLocks noChangeAspect="1"/>
          </p:cNvPicPr>
          <p:nvPr/>
        </p:nvPicPr>
        <p:blipFill>
          <a:blip r:embed="rId10"/>
          <a:stretch>
            <a:fillRect/>
          </a:stretch>
        </p:blipFill>
        <p:spPr>
          <a:xfrm>
            <a:off x="11378609" y="5830401"/>
            <a:ext cx="798645" cy="762066"/>
          </a:xfrm>
          <a:prstGeom prst="rect">
            <a:avLst/>
          </a:prstGeom>
        </p:spPr>
      </p:pic>
    </p:spTree>
    <p:extLst>
      <p:ext uri="{BB962C8B-B14F-4D97-AF65-F5344CB8AC3E}">
        <p14:creationId xmlns:p14="http://schemas.microsoft.com/office/powerpoint/2010/main" val="270923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44C6-B639-83BB-127B-E6568F1ACFC4}"/>
              </a:ext>
            </a:extLst>
          </p:cNvPr>
          <p:cNvSpPr>
            <a:spLocks noGrp="1"/>
          </p:cNvSpPr>
          <p:nvPr>
            <p:ph type="title"/>
          </p:nvPr>
        </p:nvSpPr>
        <p:spPr>
          <a:xfrm>
            <a:off x="1790761" y="0"/>
            <a:ext cx="8426570" cy="1195886"/>
          </a:xfrm>
        </p:spPr>
        <p:txBody>
          <a:bodyPr/>
          <a:lstStyle/>
          <a:p>
            <a:r>
              <a:rPr lang="en-IN" dirty="0"/>
              <a:t>🎯 </a:t>
            </a:r>
            <a:r>
              <a:rPr lang="en-IN" b="1" dirty="0">
                <a:latin typeface="Times New Roman" panose="02020603050405020304" pitchFamily="18" charset="0"/>
                <a:cs typeface="Times New Roman" panose="02020603050405020304" pitchFamily="18" charset="0"/>
              </a:rPr>
              <a:t>Key Features:</a:t>
            </a:r>
          </a:p>
        </p:txBody>
      </p:sp>
      <p:pic>
        <p:nvPicPr>
          <p:cNvPr id="6" name="Picture 5">
            <a:extLst>
              <a:ext uri="{FF2B5EF4-FFF2-40B4-BE49-F238E27FC236}">
                <a16:creationId xmlns:a16="http://schemas.microsoft.com/office/drawing/2014/main" id="{6AF550FA-83C4-3272-33D9-C2A995EF6FE9}"/>
              </a:ext>
            </a:extLst>
          </p:cNvPr>
          <p:cNvPicPr>
            <a:picLocks noChangeAspect="1"/>
          </p:cNvPicPr>
          <p:nvPr/>
        </p:nvPicPr>
        <p:blipFill>
          <a:blip r:embed="rId2"/>
          <a:stretch>
            <a:fillRect/>
          </a:stretch>
        </p:blipFill>
        <p:spPr>
          <a:xfrm>
            <a:off x="237277" y="290226"/>
            <a:ext cx="731583" cy="737680"/>
          </a:xfrm>
          <a:prstGeom prst="rect">
            <a:avLst/>
          </a:prstGeom>
        </p:spPr>
      </p:pic>
      <p:sp>
        <p:nvSpPr>
          <p:cNvPr id="7" name="Oval 6">
            <a:extLst>
              <a:ext uri="{FF2B5EF4-FFF2-40B4-BE49-F238E27FC236}">
                <a16:creationId xmlns:a16="http://schemas.microsoft.com/office/drawing/2014/main" id="{14EC13AB-4140-3024-2793-3EAD084ECB3E}"/>
              </a:ext>
            </a:extLst>
          </p:cNvPr>
          <p:cNvSpPr/>
          <p:nvPr/>
        </p:nvSpPr>
        <p:spPr>
          <a:xfrm>
            <a:off x="968860" y="372235"/>
            <a:ext cx="592151" cy="57366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3A3A7CC9-3252-7FA8-AE4D-FBEEDD8DAED1}"/>
              </a:ext>
            </a:extLst>
          </p:cNvPr>
          <p:cNvPicPr>
            <a:picLocks noChangeAspect="1"/>
          </p:cNvPicPr>
          <p:nvPr/>
        </p:nvPicPr>
        <p:blipFill>
          <a:blip r:embed="rId2"/>
          <a:stretch>
            <a:fillRect/>
          </a:stretch>
        </p:blipFill>
        <p:spPr>
          <a:xfrm>
            <a:off x="11353800" y="5953583"/>
            <a:ext cx="731583" cy="737680"/>
          </a:xfrm>
          <a:prstGeom prst="rect">
            <a:avLst/>
          </a:prstGeom>
        </p:spPr>
      </p:pic>
      <p:pic>
        <p:nvPicPr>
          <p:cNvPr id="9" name="Picture 8">
            <a:extLst>
              <a:ext uri="{FF2B5EF4-FFF2-40B4-BE49-F238E27FC236}">
                <a16:creationId xmlns:a16="http://schemas.microsoft.com/office/drawing/2014/main" id="{05894ADA-E8C5-1555-15DF-0F11A0110746}"/>
              </a:ext>
            </a:extLst>
          </p:cNvPr>
          <p:cNvPicPr>
            <a:picLocks noChangeAspect="1"/>
          </p:cNvPicPr>
          <p:nvPr/>
        </p:nvPicPr>
        <p:blipFill>
          <a:blip r:embed="rId3"/>
          <a:stretch>
            <a:fillRect/>
          </a:stretch>
        </p:blipFill>
        <p:spPr>
          <a:xfrm>
            <a:off x="10750244" y="6029789"/>
            <a:ext cx="603556" cy="585267"/>
          </a:xfrm>
          <a:prstGeom prst="rect">
            <a:avLst/>
          </a:prstGeom>
        </p:spPr>
      </p:pic>
      <p:graphicFrame>
        <p:nvGraphicFramePr>
          <p:cNvPr id="15" name="Diagram 14">
            <a:extLst>
              <a:ext uri="{FF2B5EF4-FFF2-40B4-BE49-F238E27FC236}">
                <a16:creationId xmlns:a16="http://schemas.microsoft.com/office/drawing/2014/main" id="{B16D39A4-ED6C-0A8A-53D4-0D97639D3369}"/>
              </a:ext>
            </a:extLst>
          </p:cNvPr>
          <p:cNvGraphicFramePr/>
          <p:nvPr>
            <p:extLst>
              <p:ext uri="{D42A27DB-BD31-4B8C-83A1-F6EECF244321}">
                <p14:modId xmlns:p14="http://schemas.microsoft.com/office/powerpoint/2010/main" val="837025990"/>
              </p:ext>
            </p:extLst>
          </p:nvPr>
        </p:nvGraphicFramePr>
        <p:xfrm>
          <a:off x="1412814" y="1160724"/>
          <a:ext cx="9182463" cy="47928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6" name="Picture 15">
            <a:extLst>
              <a:ext uri="{FF2B5EF4-FFF2-40B4-BE49-F238E27FC236}">
                <a16:creationId xmlns:a16="http://schemas.microsoft.com/office/drawing/2014/main" id="{B2BFCA82-790F-6C1D-C228-ABD6C1434D45}"/>
              </a:ext>
            </a:extLst>
          </p:cNvPr>
          <p:cNvPicPr>
            <a:picLocks noChangeAspect="1"/>
          </p:cNvPicPr>
          <p:nvPr/>
        </p:nvPicPr>
        <p:blipFill>
          <a:blip r:embed="rId9"/>
          <a:stretch>
            <a:fillRect/>
          </a:stretch>
        </p:blipFill>
        <p:spPr>
          <a:xfrm>
            <a:off x="179360" y="226055"/>
            <a:ext cx="847417" cy="743776"/>
          </a:xfrm>
          <a:prstGeom prst="rect">
            <a:avLst/>
          </a:prstGeom>
        </p:spPr>
      </p:pic>
      <p:pic>
        <p:nvPicPr>
          <p:cNvPr id="17" name="Picture 16">
            <a:extLst>
              <a:ext uri="{FF2B5EF4-FFF2-40B4-BE49-F238E27FC236}">
                <a16:creationId xmlns:a16="http://schemas.microsoft.com/office/drawing/2014/main" id="{191744B4-8DD2-FF54-E5BB-2B585F3734C3}"/>
              </a:ext>
            </a:extLst>
          </p:cNvPr>
          <p:cNvPicPr>
            <a:picLocks noChangeAspect="1"/>
          </p:cNvPicPr>
          <p:nvPr/>
        </p:nvPicPr>
        <p:blipFill>
          <a:blip r:embed="rId10"/>
          <a:stretch>
            <a:fillRect/>
          </a:stretch>
        </p:blipFill>
        <p:spPr>
          <a:xfrm>
            <a:off x="11251195" y="5935293"/>
            <a:ext cx="816935" cy="755970"/>
          </a:xfrm>
          <a:prstGeom prst="rect">
            <a:avLst/>
          </a:prstGeom>
        </p:spPr>
      </p:pic>
    </p:spTree>
    <p:extLst>
      <p:ext uri="{BB962C8B-B14F-4D97-AF65-F5344CB8AC3E}">
        <p14:creationId xmlns:p14="http://schemas.microsoft.com/office/powerpoint/2010/main" val="491496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FCB3A-1188-0D67-F8FA-2785E737C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DA8BB-42EC-03CF-C4F4-DECCCDDA881C}"/>
              </a:ext>
            </a:extLst>
          </p:cNvPr>
          <p:cNvSpPr>
            <a:spLocks noGrp="1"/>
          </p:cNvSpPr>
          <p:nvPr>
            <p:ph type="title"/>
          </p:nvPr>
        </p:nvSpPr>
        <p:spPr>
          <a:xfrm>
            <a:off x="1790761" y="0"/>
            <a:ext cx="8426570" cy="1195886"/>
          </a:xfrm>
        </p:spPr>
        <p:txBody>
          <a:bodyPr>
            <a:normAutofit/>
          </a:bodyPr>
          <a:lstStyle/>
          <a:p>
            <a:r>
              <a:rPr lang="en-US" sz="2800" b="1" dirty="0">
                <a:latin typeface="Times New Roman" panose="02020603050405020304" pitchFamily="18" charset="0"/>
                <a:cs typeface="Times New Roman" panose="02020603050405020304" pitchFamily="18" charset="0"/>
              </a:rPr>
              <a:t>HTML code</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199EE0-607F-DAB2-24D2-4CC79DCEFBC2}"/>
              </a:ext>
            </a:extLst>
          </p:cNvPr>
          <p:cNvPicPr>
            <a:picLocks noChangeAspect="1"/>
          </p:cNvPicPr>
          <p:nvPr/>
        </p:nvPicPr>
        <p:blipFill>
          <a:blip r:embed="rId2"/>
          <a:stretch>
            <a:fillRect/>
          </a:stretch>
        </p:blipFill>
        <p:spPr>
          <a:xfrm>
            <a:off x="237277" y="290226"/>
            <a:ext cx="731583" cy="737680"/>
          </a:xfrm>
          <a:prstGeom prst="rect">
            <a:avLst/>
          </a:prstGeom>
        </p:spPr>
      </p:pic>
      <p:sp>
        <p:nvSpPr>
          <p:cNvPr id="7" name="Oval 6">
            <a:extLst>
              <a:ext uri="{FF2B5EF4-FFF2-40B4-BE49-F238E27FC236}">
                <a16:creationId xmlns:a16="http://schemas.microsoft.com/office/drawing/2014/main" id="{2E19E231-2811-8467-6494-5E7189BB2DA8}"/>
              </a:ext>
            </a:extLst>
          </p:cNvPr>
          <p:cNvSpPr/>
          <p:nvPr/>
        </p:nvSpPr>
        <p:spPr>
          <a:xfrm>
            <a:off x="968860" y="372235"/>
            <a:ext cx="592151" cy="57366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17869389-BD59-FA9B-8D9A-4E1E8C1AEAC8}"/>
              </a:ext>
            </a:extLst>
          </p:cNvPr>
          <p:cNvPicPr>
            <a:picLocks noChangeAspect="1"/>
          </p:cNvPicPr>
          <p:nvPr/>
        </p:nvPicPr>
        <p:blipFill>
          <a:blip r:embed="rId2"/>
          <a:stretch>
            <a:fillRect/>
          </a:stretch>
        </p:blipFill>
        <p:spPr>
          <a:xfrm>
            <a:off x="11353800" y="5953583"/>
            <a:ext cx="731583" cy="737680"/>
          </a:xfrm>
          <a:prstGeom prst="rect">
            <a:avLst/>
          </a:prstGeom>
        </p:spPr>
      </p:pic>
      <p:pic>
        <p:nvPicPr>
          <p:cNvPr id="9" name="Picture 8">
            <a:extLst>
              <a:ext uri="{FF2B5EF4-FFF2-40B4-BE49-F238E27FC236}">
                <a16:creationId xmlns:a16="http://schemas.microsoft.com/office/drawing/2014/main" id="{6EEC3854-AF38-C4DC-10E9-CB3B27E4C360}"/>
              </a:ext>
            </a:extLst>
          </p:cNvPr>
          <p:cNvPicPr>
            <a:picLocks noChangeAspect="1"/>
          </p:cNvPicPr>
          <p:nvPr/>
        </p:nvPicPr>
        <p:blipFill>
          <a:blip r:embed="rId3"/>
          <a:stretch>
            <a:fillRect/>
          </a:stretch>
        </p:blipFill>
        <p:spPr>
          <a:xfrm>
            <a:off x="10750244" y="6029789"/>
            <a:ext cx="603556" cy="585267"/>
          </a:xfrm>
          <a:prstGeom prst="rect">
            <a:avLst/>
          </a:prstGeom>
        </p:spPr>
      </p:pic>
      <p:pic>
        <p:nvPicPr>
          <p:cNvPr id="4" name="Picture 3">
            <a:extLst>
              <a:ext uri="{FF2B5EF4-FFF2-40B4-BE49-F238E27FC236}">
                <a16:creationId xmlns:a16="http://schemas.microsoft.com/office/drawing/2014/main" id="{70A41A09-02C5-F624-CC1E-E42EEA038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011" y="854456"/>
            <a:ext cx="7546554" cy="5912103"/>
          </a:xfrm>
          <a:prstGeom prst="rect">
            <a:avLst/>
          </a:prstGeom>
        </p:spPr>
      </p:pic>
      <p:pic>
        <p:nvPicPr>
          <p:cNvPr id="5" name="Picture 4">
            <a:extLst>
              <a:ext uri="{FF2B5EF4-FFF2-40B4-BE49-F238E27FC236}">
                <a16:creationId xmlns:a16="http://schemas.microsoft.com/office/drawing/2014/main" id="{CE83AC4A-0FDC-B845-6F67-97E199D5BA2C}"/>
              </a:ext>
            </a:extLst>
          </p:cNvPr>
          <p:cNvPicPr>
            <a:picLocks noChangeAspect="1"/>
          </p:cNvPicPr>
          <p:nvPr/>
        </p:nvPicPr>
        <p:blipFill>
          <a:blip r:embed="rId5"/>
          <a:stretch>
            <a:fillRect/>
          </a:stretch>
        </p:blipFill>
        <p:spPr>
          <a:xfrm>
            <a:off x="170780" y="275279"/>
            <a:ext cx="774259" cy="670618"/>
          </a:xfrm>
          <a:prstGeom prst="rect">
            <a:avLst/>
          </a:prstGeom>
        </p:spPr>
      </p:pic>
      <p:pic>
        <p:nvPicPr>
          <p:cNvPr id="10" name="Picture 9">
            <a:extLst>
              <a:ext uri="{FF2B5EF4-FFF2-40B4-BE49-F238E27FC236}">
                <a16:creationId xmlns:a16="http://schemas.microsoft.com/office/drawing/2014/main" id="{640D20C1-3D0A-4A37-49E6-792F4E000271}"/>
              </a:ext>
            </a:extLst>
          </p:cNvPr>
          <p:cNvPicPr>
            <a:picLocks noChangeAspect="1"/>
          </p:cNvPicPr>
          <p:nvPr/>
        </p:nvPicPr>
        <p:blipFill>
          <a:blip r:embed="rId6"/>
          <a:stretch>
            <a:fillRect/>
          </a:stretch>
        </p:blipFill>
        <p:spPr>
          <a:xfrm>
            <a:off x="11311124" y="5826994"/>
            <a:ext cx="774259" cy="865707"/>
          </a:xfrm>
          <a:prstGeom prst="rect">
            <a:avLst/>
          </a:prstGeom>
        </p:spPr>
      </p:pic>
    </p:spTree>
    <p:extLst>
      <p:ext uri="{BB962C8B-B14F-4D97-AF65-F5344CB8AC3E}">
        <p14:creationId xmlns:p14="http://schemas.microsoft.com/office/powerpoint/2010/main" val="78138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30E9F-7C90-CBEF-D580-548635A590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8F3CB-D5DF-B5B2-A244-B311D258121F}"/>
              </a:ext>
            </a:extLst>
          </p:cNvPr>
          <p:cNvSpPr>
            <a:spLocks noGrp="1"/>
          </p:cNvSpPr>
          <p:nvPr>
            <p:ph type="title"/>
          </p:nvPr>
        </p:nvSpPr>
        <p:spPr>
          <a:xfrm>
            <a:off x="1790761" y="0"/>
            <a:ext cx="8426570" cy="1195886"/>
          </a:xfrm>
        </p:spPr>
        <p:txBody>
          <a:bodyPr>
            <a:normAutofit/>
          </a:bodyPr>
          <a:lstStyle/>
          <a:p>
            <a:r>
              <a:rPr lang="en-US" sz="2800" b="1" dirty="0">
                <a:latin typeface="Times New Roman" panose="02020603050405020304" pitchFamily="18" charset="0"/>
                <a:cs typeface="Times New Roman" panose="02020603050405020304" pitchFamily="18" charset="0"/>
              </a:rPr>
              <a:t>CSS code</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2D50257-AB4C-EDA1-89A7-3EA59BB597A0}"/>
              </a:ext>
            </a:extLst>
          </p:cNvPr>
          <p:cNvPicPr>
            <a:picLocks noChangeAspect="1"/>
          </p:cNvPicPr>
          <p:nvPr/>
        </p:nvPicPr>
        <p:blipFill>
          <a:blip r:embed="rId2"/>
          <a:stretch>
            <a:fillRect/>
          </a:stretch>
        </p:blipFill>
        <p:spPr>
          <a:xfrm>
            <a:off x="237277" y="290226"/>
            <a:ext cx="731583" cy="737680"/>
          </a:xfrm>
          <a:prstGeom prst="rect">
            <a:avLst/>
          </a:prstGeom>
        </p:spPr>
      </p:pic>
      <p:sp>
        <p:nvSpPr>
          <p:cNvPr id="7" name="Oval 6">
            <a:extLst>
              <a:ext uri="{FF2B5EF4-FFF2-40B4-BE49-F238E27FC236}">
                <a16:creationId xmlns:a16="http://schemas.microsoft.com/office/drawing/2014/main" id="{FB940478-36B8-0A0F-4613-66A2C9A83F5C}"/>
              </a:ext>
            </a:extLst>
          </p:cNvPr>
          <p:cNvSpPr/>
          <p:nvPr/>
        </p:nvSpPr>
        <p:spPr>
          <a:xfrm>
            <a:off x="968860" y="372235"/>
            <a:ext cx="592151" cy="57366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AE063B69-6ECC-651A-8883-138723F25A02}"/>
              </a:ext>
            </a:extLst>
          </p:cNvPr>
          <p:cNvPicPr>
            <a:picLocks noChangeAspect="1"/>
          </p:cNvPicPr>
          <p:nvPr/>
        </p:nvPicPr>
        <p:blipFill>
          <a:blip r:embed="rId2"/>
          <a:stretch>
            <a:fillRect/>
          </a:stretch>
        </p:blipFill>
        <p:spPr>
          <a:xfrm>
            <a:off x="11353800" y="5953583"/>
            <a:ext cx="731583" cy="737680"/>
          </a:xfrm>
          <a:prstGeom prst="rect">
            <a:avLst/>
          </a:prstGeom>
        </p:spPr>
      </p:pic>
      <p:pic>
        <p:nvPicPr>
          <p:cNvPr id="9" name="Picture 8">
            <a:extLst>
              <a:ext uri="{FF2B5EF4-FFF2-40B4-BE49-F238E27FC236}">
                <a16:creationId xmlns:a16="http://schemas.microsoft.com/office/drawing/2014/main" id="{A56C3565-E273-95AB-11B9-0BAD9F373A77}"/>
              </a:ext>
            </a:extLst>
          </p:cNvPr>
          <p:cNvPicPr>
            <a:picLocks noChangeAspect="1"/>
          </p:cNvPicPr>
          <p:nvPr/>
        </p:nvPicPr>
        <p:blipFill>
          <a:blip r:embed="rId3"/>
          <a:stretch>
            <a:fillRect/>
          </a:stretch>
        </p:blipFill>
        <p:spPr>
          <a:xfrm>
            <a:off x="10750244" y="6029789"/>
            <a:ext cx="603556" cy="585267"/>
          </a:xfrm>
          <a:prstGeom prst="rect">
            <a:avLst/>
          </a:prstGeom>
        </p:spPr>
      </p:pic>
      <p:pic>
        <p:nvPicPr>
          <p:cNvPr id="5" name="Picture 4">
            <a:extLst>
              <a:ext uri="{FF2B5EF4-FFF2-40B4-BE49-F238E27FC236}">
                <a16:creationId xmlns:a16="http://schemas.microsoft.com/office/drawing/2014/main" id="{FA763536-8458-2FD3-71D0-833ED12FF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4936" y="945897"/>
            <a:ext cx="4439666" cy="5801069"/>
          </a:xfrm>
          <a:prstGeom prst="rect">
            <a:avLst/>
          </a:prstGeom>
        </p:spPr>
      </p:pic>
      <p:pic>
        <p:nvPicPr>
          <p:cNvPr id="11" name="Picture 10">
            <a:extLst>
              <a:ext uri="{FF2B5EF4-FFF2-40B4-BE49-F238E27FC236}">
                <a16:creationId xmlns:a16="http://schemas.microsoft.com/office/drawing/2014/main" id="{CF1FFF9A-542A-9724-80AD-91949C174A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0678" y="1027906"/>
            <a:ext cx="4723555" cy="5718896"/>
          </a:xfrm>
          <a:prstGeom prst="rect">
            <a:avLst/>
          </a:prstGeom>
        </p:spPr>
      </p:pic>
      <p:pic>
        <p:nvPicPr>
          <p:cNvPr id="12" name="Picture 11">
            <a:extLst>
              <a:ext uri="{FF2B5EF4-FFF2-40B4-BE49-F238E27FC236}">
                <a16:creationId xmlns:a16="http://schemas.microsoft.com/office/drawing/2014/main" id="{296CA922-CC64-2E92-4A9A-41113496715A}"/>
              </a:ext>
            </a:extLst>
          </p:cNvPr>
          <p:cNvPicPr>
            <a:picLocks noChangeAspect="1"/>
          </p:cNvPicPr>
          <p:nvPr/>
        </p:nvPicPr>
        <p:blipFill>
          <a:blip r:embed="rId6"/>
          <a:stretch>
            <a:fillRect/>
          </a:stretch>
        </p:blipFill>
        <p:spPr>
          <a:xfrm>
            <a:off x="149443" y="219958"/>
            <a:ext cx="776460" cy="755970"/>
          </a:xfrm>
          <a:prstGeom prst="rect">
            <a:avLst/>
          </a:prstGeom>
        </p:spPr>
      </p:pic>
      <p:pic>
        <p:nvPicPr>
          <p:cNvPr id="13" name="Picture 12">
            <a:extLst>
              <a:ext uri="{FF2B5EF4-FFF2-40B4-BE49-F238E27FC236}">
                <a16:creationId xmlns:a16="http://schemas.microsoft.com/office/drawing/2014/main" id="{D1EA1815-46BB-669D-E3EA-106E0283FF92}"/>
              </a:ext>
            </a:extLst>
          </p:cNvPr>
          <p:cNvPicPr>
            <a:picLocks noChangeAspect="1"/>
          </p:cNvPicPr>
          <p:nvPr/>
        </p:nvPicPr>
        <p:blipFill>
          <a:blip r:embed="rId7"/>
          <a:stretch>
            <a:fillRect/>
          </a:stretch>
        </p:blipFill>
        <p:spPr>
          <a:xfrm>
            <a:off x="11297894" y="5850612"/>
            <a:ext cx="804742" cy="896190"/>
          </a:xfrm>
          <a:prstGeom prst="rect">
            <a:avLst/>
          </a:prstGeom>
        </p:spPr>
      </p:pic>
    </p:spTree>
    <p:extLst>
      <p:ext uri="{BB962C8B-B14F-4D97-AF65-F5344CB8AC3E}">
        <p14:creationId xmlns:p14="http://schemas.microsoft.com/office/powerpoint/2010/main" val="670005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8E916-C509-43DF-3E81-8414213DE2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9B4AA-0DF8-57BC-4E60-40D4108D71F7}"/>
              </a:ext>
            </a:extLst>
          </p:cNvPr>
          <p:cNvSpPr>
            <a:spLocks noGrp="1"/>
          </p:cNvSpPr>
          <p:nvPr>
            <p:ph type="title"/>
          </p:nvPr>
        </p:nvSpPr>
        <p:spPr>
          <a:xfrm>
            <a:off x="1790761" y="0"/>
            <a:ext cx="8426570" cy="1195886"/>
          </a:xfrm>
        </p:spPr>
        <p:txBody>
          <a:bodyPr>
            <a:normAutofit/>
          </a:bodyPr>
          <a:lstStyle/>
          <a:p>
            <a:r>
              <a:rPr lang="en-US" sz="2800" b="1" dirty="0">
                <a:latin typeface="Times New Roman" panose="02020603050405020304" pitchFamily="18" charset="0"/>
                <a:cs typeface="Times New Roman" panose="02020603050405020304" pitchFamily="18" charset="0"/>
              </a:rPr>
              <a:t>JavaScript code</a:t>
            </a:r>
            <a:endParaRPr lang="en-IN" sz="2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06DC629-924C-F193-3F7A-42B833C22E9D}"/>
              </a:ext>
            </a:extLst>
          </p:cNvPr>
          <p:cNvPicPr>
            <a:picLocks noChangeAspect="1"/>
          </p:cNvPicPr>
          <p:nvPr/>
        </p:nvPicPr>
        <p:blipFill>
          <a:blip r:embed="rId2"/>
          <a:stretch>
            <a:fillRect/>
          </a:stretch>
        </p:blipFill>
        <p:spPr>
          <a:xfrm>
            <a:off x="237277" y="290226"/>
            <a:ext cx="731583" cy="737680"/>
          </a:xfrm>
          <a:prstGeom prst="rect">
            <a:avLst/>
          </a:prstGeom>
        </p:spPr>
      </p:pic>
      <p:sp>
        <p:nvSpPr>
          <p:cNvPr id="7" name="Oval 6">
            <a:extLst>
              <a:ext uri="{FF2B5EF4-FFF2-40B4-BE49-F238E27FC236}">
                <a16:creationId xmlns:a16="http://schemas.microsoft.com/office/drawing/2014/main" id="{CD94EA96-08B0-0CA5-D2C5-9991ED39707D}"/>
              </a:ext>
            </a:extLst>
          </p:cNvPr>
          <p:cNvSpPr/>
          <p:nvPr/>
        </p:nvSpPr>
        <p:spPr>
          <a:xfrm>
            <a:off x="968860" y="372235"/>
            <a:ext cx="592151" cy="573662"/>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1FD51A33-6B3C-1F36-207E-72B43F5492CF}"/>
              </a:ext>
            </a:extLst>
          </p:cNvPr>
          <p:cNvPicPr>
            <a:picLocks noChangeAspect="1"/>
          </p:cNvPicPr>
          <p:nvPr/>
        </p:nvPicPr>
        <p:blipFill>
          <a:blip r:embed="rId2"/>
          <a:stretch>
            <a:fillRect/>
          </a:stretch>
        </p:blipFill>
        <p:spPr>
          <a:xfrm>
            <a:off x="11353800" y="5953583"/>
            <a:ext cx="731583" cy="737680"/>
          </a:xfrm>
          <a:prstGeom prst="rect">
            <a:avLst/>
          </a:prstGeom>
        </p:spPr>
      </p:pic>
      <p:pic>
        <p:nvPicPr>
          <p:cNvPr id="9" name="Picture 8">
            <a:extLst>
              <a:ext uri="{FF2B5EF4-FFF2-40B4-BE49-F238E27FC236}">
                <a16:creationId xmlns:a16="http://schemas.microsoft.com/office/drawing/2014/main" id="{691555D5-449B-3F30-5C23-48D66CE020DA}"/>
              </a:ext>
            </a:extLst>
          </p:cNvPr>
          <p:cNvPicPr>
            <a:picLocks noChangeAspect="1"/>
          </p:cNvPicPr>
          <p:nvPr/>
        </p:nvPicPr>
        <p:blipFill>
          <a:blip r:embed="rId3"/>
          <a:stretch>
            <a:fillRect/>
          </a:stretch>
        </p:blipFill>
        <p:spPr>
          <a:xfrm>
            <a:off x="10750244" y="6029789"/>
            <a:ext cx="603556" cy="585267"/>
          </a:xfrm>
          <a:prstGeom prst="rect">
            <a:avLst/>
          </a:prstGeom>
        </p:spPr>
      </p:pic>
      <p:pic>
        <p:nvPicPr>
          <p:cNvPr id="5" name="Picture 4">
            <a:extLst>
              <a:ext uri="{FF2B5EF4-FFF2-40B4-BE49-F238E27FC236}">
                <a16:creationId xmlns:a16="http://schemas.microsoft.com/office/drawing/2014/main" id="{6FE79782-A780-9B96-C149-0BDF6FB429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1773" y="945897"/>
            <a:ext cx="4205133" cy="5912103"/>
          </a:xfrm>
          <a:prstGeom prst="rect">
            <a:avLst/>
          </a:prstGeom>
        </p:spPr>
      </p:pic>
      <p:pic>
        <p:nvPicPr>
          <p:cNvPr id="11" name="Picture 10">
            <a:extLst>
              <a:ext uri="{FF2B5EF4-FFF2-40B4-BE49-F238E27FC236}">
                <a16:creationId xmlns:a16="http://schemas.microsoft.com/office/drawing/2014/main" id="{CAE706DB-EE1A-9C7D-4C84-626AF9B6DA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5576" y="953086"/>
            <a:ext cx="4311755" cy="5738177"/>
          </a:xfrm>
          <a:prstGeom prst="rect">
            <a:avLst/>
          </a:prstGeom>
        </p:spPr>
      </p:pic>
      <p:pic>
        <p:nvPicPr>
          <p:cNvPr id="12" name="Picture 11">
            <a:extLst>
              <a:ext uri="{FF2B5EF4-FFF2-40B4-BE49-F238E27FC236}">
                <a16:creationId xmlns:a16="http://schemas.microsoft.com/office/drawing/2014/main" id="{452406E1-0D95-3196-CBB5-DD46973CB24B}"/>
              </a:ext>
            </a:extLst>
          </p:cNvPr>
          <p:cNvPicPr>
            <a:picLocks noChangeAspect="1"/>
          </p:cNvPicPr>
          <p:nvPr/>
        </p:nvPicPr>
        <p:blipFill>
          <a:blip r:embed="rId6"/>
          <a:stretch>
            <a:fillRect/>
          </a:stretch>
        </p:blipFill>
        <p:spPr>
          <a:xfrm>
            <a:off x="179785" y="210971"/>
            <a:ext cx="804742" cy="896190"/>
          </a:xfrm>
          <a:prstGeom prst="rect">
            <a:avLst/>
          </a:prstGeom>
        </p:spPr>
      </p:pic>
      <p:pic>
        <p:nvPicPr>
          <p:cNvPr id="13" name="Picture 12">
            <a:extLst>
              <a:ext uri="{FF2B5EF4-FFF2-40B4-BE49-F238E27FC236}">
                <a16:creationId xmlns:a16="http://schemas.microsoft.com/office/drawing/2014/main" id="{CA562EFB-BE7F-6A92-AA9C-6654B856E1A8}"/>
              </a:ext>
            </a:extLst>
          </p:cNvPr>
          <p:cNvPicPr>
            <a:picLocks noChangeAspect="1"/>
          </p:cNvPicPr>
          <p:nvPr/>
        </p:nvPicPr>
        <p:blipFill>
          <a:blip r:embed="rId7"/>
          <a:stretch>
            <a:fillRect/>
          </a:stretch>
        </p:blipFill>
        <p:spPr>
          <a:xfrm>
            <a:off x="11317221" y="5941389"/>
            <a:ext cx="804742" cy="762066"/>
          </a:xfrm>
          <a:prstGeom prst="rect">
            <a:avLst/>
          </a:prstGeom>
        </p:spPr>
      </p:pic>
    </p:spTree>
    <p:extLst>
      <p:ext uri="{BB962C8B-B14F-4D97-AF65-F5344CB8AC3E}">
        <p14:creationId xmlns:p14="http://schemas.microsoft.com/office/powerpoint/2010/main" val="171437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AB68B-0041-D89F-2B2B-1250769E41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5D3C1D-EE86-13F8-4B5E-7C3A07053596}"/>
              </a:ext>
            </a:extLst>
          </p:cNvPr>
          <p:cNvSpPr>
            <a:spLocks noGrp="1"/>
          </p:cNvSpPr>
          <p:nvPr>
            <p:ph type="title"/>
          </p:nvPr>
        </p:nvSpPr>
        <p:spPr>
          <a:xfrm>
            <a:off x="838200" y="365126"/>
            <a:ext cx="9755038" cy="993716"/>
          </a:xfrm>
        </p:spPr>
        <p:txBody>
          <a:bodyPr/>
          <a:lstStyle/>
          <a:p>
            <a:r>
              <a:rPr lang="en-US" b="1" dirty="0">
                <a:latin typeface="Times New Roman" panose="02020603050405020304" pitchFamily="18" charset="0"/>
                <a:cs typeface="Times New Roman" panose="02020603050405020304" pitchFamily="18" charset="0"/>
              </a:rPr>
              <a:t>Project Output:</a:t>
            </a:r>
            <a:endParaRPr lang="en-IN"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53ADA0-D2E4-E656-2967-6612395D590C}"/>
              </a:ext>
            </a:extLst>
          </p:cNvPr>
          <p:cNvPicPr>
            <a:picLocks noChangeAspect="1"/>
          </p:cNvPicPr>
          <p:nvPr/>
        </p:nvPicPr>
        <p:blipFill>
          <a:blip r:embed="rId2"/>
          <a:stretch>
            <a:fillRect/>
          </a:stretch>
        </p:blipFill>
        <p:spPr>
          <a:xfrm>
            <a:off x="0" y="185017"/>
            <a:ext cx="731583" cy="6407451"/>
          </a:xfrm>
          <a:prstGeom prst="rect">
            <a:avLst/>
          </a:prstGeom>
        </p:spPr>
      </p:pic>
      <p:pic>
        <p:nvPicPr>
          <p:cNvPr id="5" name="Picture 4">
            <a:extLst>
              <a:ext uri="{FF2B5EF4-FFF2-40B4-BE49-F238E27FC236}">
                <a16:creationId xmlns:a16="http://schemas.microsoft.com/office/drawing/2014/main" id="{17C91470-F8A3-2547-F86D-945910D5DA46}"/>
              </a:ext>
            </a:extLst>
          </p:cNvPr>
          <p:cNvPicPr>
            <a:picLocks noChangeAspect="1"/>
          </p:cNvPicPr>
          <p:nvPr/>
        </p:nvPicPr>
        <p:blipFill>
          <a:blip r:embed="rId3"/>
          <a:stretch>
            <a:fillRect/>
          </a:stretch>
        </p:blipFill>
        <p:spPr>
          <a:xfrm rot="10800000">
            <a:off x="11412141" y="185016"/>
            <a:ext cx="731583" cy="6407451"/>
          </a:xfrm>
          <a:prstGeom prst="rect">
            <a:avLst/>
          </a:prstGeom>
        </p:spPr>
      </p:pic>
      <p:sp>
        <p:nvSpPr>
          <p:cNvPr id="7" name="TextBox 6">
            <a:extLst>
              <a:ext uri="{FF2B5EF4-FFF2-40B4-BE49-F238E27FC236}">
                <a16:creationId xmlns:a16="http://schemas.microsoft.com/office/drawing/2014/main" id="{E52011B1-9D39-3C70-8A3B-439104C685B2}"/>
              </a:ext>
            </a:extLst>
          </p:cNvPr>
          <p:cNvSpPr txBox="1"/>
          <p:nvPr/>
        </p:nvSpPr>
        <p:spPr>
          <a:xfrm>
            <a:off x="3892731" y="2269903"/>
            <a:ext cx="6864532" cy="400110"/>
          </a:xfrm>
          <a:prstGeom prst="rect">
            <a:avLst/>
          </a:prstGeom>
          <a:noFill/>
        </p:spPr>
        <p:txBody>
          <a:bodyPr wrap="square" rtlCol="0">
            <a:spAutoFit/>
          </a:bodyPr>
          <a:lstStyle/>
          <a:p>
            <a:r>
              <a:rPr lang="en-US" sz="2000" dirty="0">
                <a:solidFill>
                  <a:schemeClr val="bg1"/>
                </a:solidFill>
              </a:rPr>
              <a:t>for the structure of the game board and elements</a:t>
            </a:r>
            <a:endParaRPr lang="en-IN" sz="2000" dirty="0">
              <a:solidFill>
                <a:schemeClr val="bg1"/>
              </a:solidFill>
            </a:endParaRPr>
          </a:p>
        </p:txBody>
      </p:sp>
      <p:sp>
        <p:nvSpPr>
          <p:cNvPr id="8" name="TextBox 7">
            <a:extLst>
              <a:ext uri="{FF2B5EF4-FFF2-40B4-BE49-F238E27FC236}">
                <a16:creationId xmlns:a16="http://schemas.microsoft.com/office/drawing/2014/main" id="{30DFAA90-DD1F-87B6-B586-5ADD4FC866FC}"/>
              </a:ext>
            </a:extLst>
          </p:cNvPr>
          <p:cNvSpPr txBox="1"/>
          <p:nvPr/>
        </p:nvSpPr>
        <p:spPr>
          <a:xfrm>
            <a:off x="3807823" y="3649338"/>
            <a:ext cx="6263640" cy="400110"/>
          </a:xfrm>
          <a:prstGeom prst="rect">
            <a:avLst/>
          </a:prstGeom>
          <a:noFill/>
        </p:spPr>
        <p:txBody>
          <a:bodyPr wrap="square" rtlCol="0">
            <a:spAutoFit/>
          </a:bodyPr>
          <a:lstStyle/>
          <a:p>
            <a:r>
              <a:rPr lang="en-US" sz="2000" dirty="0">
                <a:solidFill>
                  <a:schemeClr val="bg1"/>
                </a:solidFill>
              </a:rPr>
              <a:t>for styling and animations to enhance visual appeal</a:t>
            </a:r>
            <a:endParaRPr lang="en-IN" sz="2000" dirty="0">
              <a:solidFill>
                <a:schemeClr val="bg1"/>
              </a:solidFill>
            </a:endParaRPr>
          </a:p>
        </p:txBody>
      </p:sp>
      <p:sp>
        <p:nvSpPr>
          <p:cNvPr id="9" name="TextBox 8">
            <a:extLst>
              <a:ext uri="{FF2B5EF4-FFF2-40B4-BE49-F238E27FC236}">
                <a16:creationId xmlns:a16="http://schemas.microsoft.com/office/drawing/2014/main" id="{6A4989E8-385A-0D1B-FA43-88AB2222A315}"/>
              </a:ext>
            </a:extLst>
          </p:cNvPr>
          <p:cNvSpPr txBox="1"/>
          <p:nvPr/>
        </p:nvSpPr>
        <p:spPr>
          <a:xfrm>
            <a:off x="4872445" y="4960510"/>
            <a:ext cx="6139544" cy="707886"/>
          </a:xfrm>
          <a:prstGeom prst="rect">
            <a:avLst/>
          </a:prstGeom>
          <a:noFill/>
        </p:spPr>
        <p:txBody>
          <a:bodyPr wrap="square" rtlCol="0">
            <a:spAutoFit/>
          </a:bodyPr>
          <a:lstStyle/>
          <a:p>
            <a:r>
              <a:rPr lang="en-US" sz="2000" dirty="0">
                <a:solidFill>
                  <a:schemeClr val="bg1"/>
                </a:solidFill>
              </a:rPr>
              <a:t>for the game logic, such as card flipping, matching, and scoring</a:t>
            </a:r>
            <a:endParaRPr lang="en-IN" sz="2000" dirty="0">
              <a:solidFill>
                <a:schemeClr val="bg1"/>
              </a:solidFill>
            </a:endParaRPr>
          </a:p>
        </p:txBody>
      </p:sp>
      <p:pic>
        <p:nvPicPr>
          <p:cNvPr id="12" name="Picture 11">
            <a:extLst>
              <a:ext uri="{FF2B5EF4-FFF2-40B4-BE49-F238E27FC236}">
                <a16:creationId xmlns:a16="http://schemas.microsoft.com/office/drawing/2014/main" id="{5EE62C5F-27F4-D6B4-ACD3-1226A75E4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875" y="1451998"/>
            <a:ext cx="2653868" cy="3954002"/>
          </a:xfrm>
          <a:prstGeom prst="rect">
            <a:avLst/>
          </a:prstGeom>
        </p:spPr>
      </p:pic>
      <p:pic>
        <p:nvPicPr>
          <p:cNvPr id="14" name="Picture 13">
            <a:extLst>
              <a:ext uri="{FF2B5EF4-FFF2-40B4-BE49-F238E27FC236}">
                <a16:creationId xmlns:a16="http://schemas.microsoft.com/office/drawing/2014/main" id="{25AC3119-2501-78E6-08C7-1449BD4F47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4811" y="1451998"/>
            <a:ext cx="2671189" cy="3923369"/>
          </a:xfrm>
          <a:prstGeom prst="rect">
            <a:avLst/>
          </a:prstGeom>
        </p:spPr>
      </p:pic>
      <p:pic>
        <p:nvPicPr>
          <p:cNvPr id="16" name="Picture 15">
            <a:extLst>
              <a:ext uri="{FF2B5EF4-FFF2-40B4-BE49-F238E27FC236}">
                <a16:creationId xmlns:a16="http://schemas.microsoft.com/office/drawing/2014/main" id="{7E3EDA36-4BEA-4392-DEF2-6C5FE6EC6D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03108" y="1451997"/>
            <a:ext cx="2559152" cy="3838460"/>
          </a:xfrm>
          <a:prstGeom prst="rect">
            <a:avLst/>
          </a:prstGeom>
        </p:spPr>
      </p:pic>
      <p:pic>
        <p:nvPicPr>
          <p:cNvPr id="18" name="Picture 17">
            <a:extLst>
              <a:ext uri="{FF2B5EF4-FFF2-40B4-BE49-F238E27FC236}">
                <a16:creationId xmlns:a16="http://schemas.microsoft.com/office/drawing/2014/main" id="{F50E8354-3781-A4F7-B473-2721378931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99581" y="1451997"/>
            <a:ext cx="2412853" cy="3740489"/>
          </a:xfrm>
          <a:prstGeom prst="rect">
            <a:avLst/>
          </a:prstGeom>
        </p:spPr>
      </p:pic>
      <p:pic>
        <p:nvPicPr>
          <p:cNvPr id="19" name="Picture 18">
            <a:extLst>
              <a:ext uri="{FF2B5EF4-FFF2-40B4-BE49-F238E27FC236}">
                <a16:creationId xmlns:a16="http://schemas.microsoft.com/office/drawing/2014/main" id="{CB5A6513-1C14-AE14-595B-5B8F70BA1448}"/>
              </a:ext>
            </a:extLst>
          </p:cNvPr>
          <p:cNvPicPr>
            <a:picLocks noChangeAspect="1"/>
          </p:cNvPicPr>
          <p:nvPr/>
        </p:nvPicPr>
        <p:blipFill>
          <a:blip r:embed="rId8"/>
          <a:stretch>
            <a:fillRect/>
          </a:stretch>
        </p:blipFill>
        <p:spPr>
          <a:xfrm>
            <a:off x="-55794" y="146197"/>
            <a:ext cx="713294" cy="816935"/>
          </a:xfrm>
          <a:prstGeom prst="rect">
            <a:avLst/>
          </a:prstGeom>
        </p:spPr>
      </p:pic>
      <p:pic>
        <p:nvPicPr>
          <p:cNvPr id="20" name="Picture 19">
            <a:extLst>
              <a:ext uri="{FF2B5EF4-FFF2-40B4-BE49-F238E27FC236}">
                <a16:creationId xmlns:a16="http://schemas.microsoft.com/office/drawing/2014/main" id="{A56C70D7-DE25-FD63-C446-6DDA798AD637}"/>
              </a:ext>
            </a:extLst>
          </p:cNvPr>
          <p:cNvPicPr>
            <a:picLocks noChangeAspect="1"/>
          </p:cNvPicPr>
          <p:nvPr/>
        </p:nvPicPr>
        <p:blipFill>
          <a:blip r:embed="rId9"/>
          <a:stretch>
            <a:fillRect/>
          </a:stretch>
        </p:blipFill>
        <p:spPr>
          <a:xfrm>
            <a:off x="11375561" y="5776794"/>
            <a:ext cx="804742" cy="896190"/>
          </a:xfrm>
          <a:prstGeom prst="rect">
            <a:avLst/>
          </a:prstGeom>
        </p:spPr>
      </p:pic>
    </p:spTree>
    <p:extLst>
      <p:ext uri="{BB962C8B-B14F-4D97-AF65-F5344CB8AC3E}">
        <p14:creationId xmlns:p14="http://schemas.microsoft.com/office/powerpoint/2010/main" val="456856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627</Words>
  <Application>Microsoft Office PowerPoint</Application>
  <PresentationFormat>Widescreen</PresentationFormat>
  <Paragraphs>72</Paragraphs>
  <Slides>14</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Blackadder ITC</vt:lpstr>
      <vt:lpstr>Calibri</vt:lpstr>
      <vt:lpstr>Calibri Light</vt:lpstr>
      <vt:lpstr>Times New Roman</vt:lpstr>
      <vt:lpstr>Office Theme</vt:lpstr>
      <vt:lpstr>Unified mentor FrontEnd Development Internship : </vt:lpstr>
      <vt:lpstr>PowerPoint Presentation</vt:lpstr>
      <vt:lpstr>Introduction</vt:lpstr>
      <vt:lpstr>Technologies Used:</vt:lpstr>
      <vt:lpstr>🎯 Key Features:</vt:lpstr>
      <vt:lpstr>HTML code</vt:lpstr>
      <vt:lpstr>CSS code</vt:lpstr>
      <vt:lpstr>JavaScript code</vt:lpstr>
      <vt:lpstr>Project Output:</vt:lpstr>
      <vt:lpstr>Functional Output Video</vt:lpstr>
      <vt:lpstr>Conclusion</vt:lpstr>
      <vt:lpstr>🔧 Future Enhancements </vt:lpstr>
      <vt:lpstr>Social Media Links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MANDADI</dc:creator>
  <cp:lastModifiedBy>ROHIT  MANDADI</cp:lastModifiedBy>
  <cp:revision>10</cp:revision>
  <dcterms:created xsi:type="dcterms:W3CDTF">2025-04-16T09:54:10Z</dcterms:created>
  <dcterms:modified xsi:type="dcterms:W3CDTF">2025-04-18T04:39:49Z</dcterms:modified>
</cp:coreProperties>
</file>