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b69189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b69189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b691895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b691895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b691895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3b691895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b691895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b691895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b691895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3b691895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3b691895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3b691895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3b691895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3b691895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3b691895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3b691895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Mandakini B. Karande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r>
              <a:rPr lang="en"/>
              <a:t> Classes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431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Definition: A class that cannot be instantiated and is designed to be inherited by other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Characteristics: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Cannot be instantiated directly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Must be extended by a subclass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Can have both abstract and concrete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Can have state (variables)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Can have constructors.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r>
              <a:rPr lang="en"/>
              <a:t> Method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4721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Definition: Methods declared without an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Purpose: Must be implemented by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Syntax: public abstract void methodName();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of </a:t>
            </a:r>
            <a:r>
              <a:rPr lang="en"/>
              <a:t>Abstract</a:t>
            </a:r>
            <a:r>
              <a:rPr lang="en"/>
              <a:t> Class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85550"/>
            <a:ext cx="70389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abstract class ClassName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abstract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public abstract void methodName();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concrete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public void anotherMethodName()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93275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Definition: A collection of abstract methods and constants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Characteristics: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Cannot be instantiated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All methods are abstract and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All variables are public, static, and final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Multiple inheritance allowed.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of Interface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[access modifier] interface InterfaceName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Constants (public static final)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[public static final] dataType constantName = value;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Abstract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[public abstract] returnType methodName([parameterList]);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93275"/>
            <a:ext cx="70389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Abstract Class vs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Abstract class can have state and behavior, interface cannot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Abstract class can have concrete methods, interface cannot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Abstract class is used for inheritance, interface is used for multiple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220200"/>
            <a:ext cx="70389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Abstract classes and interfaces are fundamental concepts in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Understanding their differences and use cases is crucial for effective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Use them to write more maintainable, scalable, and efficient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937450"/>
            <a:ext cx="70389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</a:t>
            </a:r>
            <a:r>
              <a:rPr lang="en" sz="2400"/>
              <a:t>Thank You..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