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58a08371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58a08371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595d496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595d496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58a08371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58a08371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58a08371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58a08371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58a08371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58a08371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58a08371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58a08371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58a08371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58a08371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58a08371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58a08371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58a08371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58a08371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58a08371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58a08371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58a08371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58a08371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58a08371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58a08371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Title: String Class &amp; String methods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17250" y="3493875"/>
            <a:ext cx="356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Mandakini B. Karande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Examples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129775" y="984450"/>
            <a:ext cx="7606200" cy="3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package edu;</a:t>
            </a:r>
            <a:endParaRPr b="1" sz="1000">
              <a:solidFill>
                <a:srgbClr val="7F00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class StringClassEx {</a:t>
            </a:r>
            <a:endParaRPr b="1" sz="1000">
              <a:solidFill>
                <a:srgbClr val="7F00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static void main(String[] args) {</a:t>
            </a:r>
            <a:endParaRPr b="1" sz="1000">
              <a:solidFill>
                <a:srgbClr val="7F00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// TODO Auto-generated method stub</a:t>
            </a:r>
            <a:endParaRPr b="1" sz="1000">
              <a:solidFill>
                <a:srgbClr val="7F00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String str1 = "Hello";</a:t>
            </a:r>
            <a:endParaRPr b="1" sz="1000">
              <a:solidFill>
                <a:srgbClr val="7F00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       String str2 = "Java";</a:t>
            </a:r>
            <a:endParaRPr b="1" sz="1000">
              <a:solidFill>
                <a:srgbClr val="7F00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       System.out.println("Length: " + str1.length());</a:t>
            </a:r>
            <a:endParaRPr b="1" sz="1000">
              <a:solidFill>
                <a:srgbClr val="7F00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         System.out.println("Concatenation: " + str1 + str2);</a:t>
            </a:r>
            <a:endParaRPr b="1" sz="1000">
              <a:solidFill>
                <a:srgbClr val="7F00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    System.out.println("Equals: " + str1.equals(str2));</a:t>
            </a:r>
            <a:endParaRPr b="1" sz="1000">
              <a:solidFill>
                <a:srgbClr val="7F00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     System.out.println("Substring: " + str1.substring(1, 5));</a:t>
            </a:r>
            <a:endParaRPr b="1" sz="1000">
              <a:solidFill>
                <a:srgbClr val="7F00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        System.out.println("Index Of: " + str1.indexOf('2'));</a:t>
            </a:r>
            <a:endParaRPr b="1" sz="1000">
              <a:solidFill>
                <a:srgbClr val="7F00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          System.out.println("Upper Case: " + str1.toUpperCase());</a:t>
            </a:r>
            <a:endParaRPr b="1" sz="1000">
              <a:solidFill>
                <a:srgbClr val="7F00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          System.out.println("Trim: " + "   Edubridge   ".trim());</a:t>
            </a:r>
            <a:endParaRPr b="1" sz="1000">
              <a:solidFill>
                <a:srgbClr val="7F00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       System.out.println("Split: " + "Hello-Java".split("-")[1]);		}</a:t>
            </a:r>
            <a:endParaRPr b="1" sz="1000">
              <a:solidFill>
                <a:srgbClr val="7F00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rgbClr val="7F00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052550" y="1542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output:</a:t>
            </a:r>
            <a:endParaRPr sz="11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Length: 5</a:t>
            </a:r>
            <a:endParaRPr sz="11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Concatenation: HelloJava</a:t>
            </a:r>
            <a:endParaRPr sz="11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Equals: false</a:t>
            </a:r>
            <a:endParaRPr sz="11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Substring: ello</a:t>
            </a:r>
            <a:endParaRPr sz="11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Index Of: -1</a:t>
            </a:r>
            <a:endParaRPr sz="11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Upper Case: HELLO</a:t>
            </a:r>
            <a:endParaRPr sz="11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Trim: Edubridge</a:t>
            </a:r>
            <a:endParaRPr sz="11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Split: Java</a:t>
            </a:r>
            <a:endParaRPr sz="11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1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147100" y="1032200"/>
            <a:ext cx="70389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Importance of understanding String class and methods in Java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Understand  the  concept of String Class in  Java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0525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</a:t>
            </a:r>
            <a:r>
              <a:rPr lang="en" sz="2800"/>
              <a:t>   Thank You…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String Class 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27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Definition: "A class in Java that represents a sequence of characters."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 Key Features: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- Immutable (cannot be changed once created).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- Extends Object class.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  - Thread-safe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String 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2550" y="1307850"/>
            <a:ext cx="70389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There are two ways to create  String in Java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1.  String  Literal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2. Using new Keyword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 Syntax: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- String str = "Hello"; (string literal)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- String str = new String("Hello"); (using new keyword)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101150" y="1125550"/>
            <a:ext cx="74316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1. Length()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 Syntax: str.length()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 Returns: number of characters in the string.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2. Concatenation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 Syntax: str1 + str2  or  str1.concat(str2)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 Returns: combined string.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41450"/>
            <a:ext cx="7639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3. equals()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00"/>
              <a:t>- Syntax: str1.equals(str2)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00"/>
              <a:t>- Returns: true if strings are equal, false otherwise.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00"/>
              <a:t>4. equalsIgnoreCase()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00"/>
              <a:t>- Syntax: str1.equalsIgnoreCase(str2)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00"/>
              <a:t>- Returns: true if strings are equal (ignoring case), false otherwise.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34825" y="1382675"/>
            <a:ext cx="7642200" cy="30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compareTo()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Syntax: str1.compareTo(str2)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Returns: integer indicating lexicographical order.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substring()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Syntax: str.substring(beginIndex, endIndex)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Returns: substring from beginIndex to endIndex.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indexOf()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Syntax: str.indexOf(char/substring)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Returns: index of first occurrence, -1 if not found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8. lastIndexOf()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Syntax: str.lastIndexOf(char/substring)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Returns: index of last occurrence, -1 if not found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toUpperCase()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Syntax: str.toUpperCase()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Returns: string in uppercase.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10. toLowerCase()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Syntax: str.toLowerCase()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Returns: string in lowercase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 trim()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Syntax: str.trim()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Returns: </a:t>
            </a:r>
            <a:r>
              <a:rPr lang="en"/>
              <a:t>string with leading/trailing whitespace removed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12. split()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Syntax: str.split(regex)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Returns: array of substrings split by regex.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