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8/5/2023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2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8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4" y="0"/>
            <a:ext cx="969816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284" y="0"/>
            <a:ext cx="969816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Information Technology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606392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0" marR="5080" indent="-692785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BVRIT HYDERABAD</a:t>
            </a:r>
            <a:r>
              <a:rPr sz="2800" spc="-5" dirty="0"/>
              <a:t> </a:t>
            </a:r>
            <a:r>
              <a:rPr lang="en-IN" sz="2800" spc="-5" dirty="0"/>
              <a:t/>
            </a:r>
            <a:br>
              <a:rPr lang="en-IN" sz="2800" spc="-5" dirty="0"/>
            </a:br>
            <a:r>
              <a:rPr sz="2800" spc="-10" dirty="0"/>
              <a:t>College </a:t>
            </a:r>
            <a:r>
              <a:rPr sz="2800" spc="-5" dirty="0"/>
              <a:t>of Engineering</a:t>
            </a:r>
            <a:r>
              <a:rPr sz="2800" spc="-10" dirty="0"/>
              <a:t> </a:t>
            </a:r>
            <a:r>
              <a:rPr sz="2800" spc="-15" dirty="0"/>
              <a:t>for</a:t>
            </a:r>
            <a:r>
              <a:rPr sz="2800" spc="-5" dirty="0"/>
              <a:t> </a:t>
            </a:r>
            <a:r>
              <a:rPr sz="2800" spc="-20" dirty="0"/>
              <a:t>Women</a:t>
            </a:r>
            <a:r>
              <a:rPr sz="2400" spc="-395" dirty="0"/>
              <a:t> </a:t>
            </a:r>
            <a:r>
              <a:rPr lang="en-IN" sz="2400" spc="-395" dirty="0"/>
              <a:t/>
            </a:r>
            <a:br>
              <a:rPr lang="en-IN" sz="2400" spc="-395" dirty="0"/>
            </a:b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7" y="0"/>
            <a:ext cx="1050388" cy="12004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7014" y="2138679"/>
            <a:ext cx="7927386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Calibri"/>
                <a:cs typeface="Calibri"/>
              </a:rPr>
              <a:t>Department Name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Calibri"/>
                <a:cs typeface="Calibri"/>
              </a:rPr>
              <a:t> Project Title 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0" y="4876800"/>
            <a:ext cx="316611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>
                <a:latin typeface="Calibri"/>
                <a:cs typeface="Calibri"/>
              </a:rPr>
              <a:t>Team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lang="en-IN" b="1" spc="-30" dirty="0">
                <a:latin typeface="Calibri"/>
                <a:cs typeface="Calibri"/>
              </a:rPr>
              <a:t>No</a:t>
            </a:r>
            <a:r>
              <a:rPr sz="1800" b="1" spc="-5">
                <a:latin typeface="Calibri"/>
                <a:cs typeface="Calibri"/>
              </a:rPr>
              <a:t>:</a:t>
            </a:r>
            <a:endParaRPr lang="en-IN" sz="1800" b="1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libri"/>
                <a:cs typeface="Calibri"/>
              </a:rPr>
              <a:t>Names with roll numbers: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200" y="0"/>
            <a:ext cx="1066799" cy="132215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10/31/2022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Department of -----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557" y="623199"/>
            <a:ext cx="2031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A</a:t>
            </a:r>
            <a:r>
              <a:rPr sz="4400" spc="-5" dirty="0"/>
              <a:t>GEN</a:t>
            </a:r>
            <a:r>
              <a:rPr sz="4400" spc="-105" dirty="0"/>
              <a:t>D</a:t>
            </a:r>
            <a:r>
              <a:rPr sz="4400" dirty="0"/>
              <a:t>A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7257" y="1612391"/>
            <a:ext cx="6646543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dirty="0">
                <a:latin typeface="Calibri"/>
                <a:cs typeface="Calibri"/>
              </a:rPr>
              <a:t>Problem </a:t>
            </a:r>
            <a:r>
              <a:rPr lang="en-IN" sz="2800" dirty="0" smtClean="0">
                <a:latin typeface="Calibri"/>
                <a:cs typeface="Calibri"/>
              </a:rPr>
              <a:t>Statement – 1 Page- Type yourself (only few lines with bullets), don’t copy from pdf. </a:t>
            </a:r>
            <a:endParaRPr lang="en-IN" sz="2800" dirty="0">
              <a:latin typeface="Calibri"/>
              <a:cs typeface="Calibri"/>
            </a:endParaRPr>
          </a:p>
          <a:p>
            <a:pPr marL="521970" indent="-509270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5" dirty="0" smtClean="0">
                <a:cs typeface="Calibri"/>
              </a:rPr>
              <a:t>Modules and </a:t>
            </a:r>
            <a:r>
              <a:rPr lang="en-IN" sz="2800" spc="-25" dirty="0" smtClean="0">
                <a:latin typeface="Calibri"/>
                <a:cs typeface="Calibri"/>
              </a:rPr>
              <a:t>Python Packages (Probably with table format). </a:t>
            </a:r>
            <a:endParaRPr lang="en-IN" sz="2800" spc="-25" dirty="0" smtClean="0">
              <a:latin typeface="Calibri"/>
              <a:cs typeface="Calibri"/>
            </a:endParaRPr>
          </a:p>
          <a:p>
            <a:pPr marL="521970" indent="-509270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5" dirty="0" smtClean="0">
                <a:latin typeface="Calibri"/>
                <a:cs typeface="Calibri"/>
              </a:rPr>
              <a:t>Explain the packages where it is used </a:t>
            </a:r>
            <a:r>
              <a:rPr lang="en-IN" sz="2800" spc="-25" smtClean="0">
                <a:latin typeface="Calibri"/>
                <a:cs typeface="Calibri"/>
              </a:rPr>
              <a:t>in your code. </a:t>
            </a:r>
          </a:p>
          <a:p>
            <a:pPr marL="521970" indent="-509270"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5" dirty="0" smtClean="0">
                <a:latin typeface="Calibri"/>
                <a:cs typeface="Calibri"/>
              </a:rPr>
              <a:t>Contribution </a:t>
            </a:r>
            <a:r>
              <a:rPr lang="en-IN" sz="2800" spc="-25" dirty="0" smtClean="0">
                <a:latin typeface="Calibri"/>
                <a:cs typeface="Calibri"/>
              </a:rPr>
              <a:t>of team ( roll number - in table format)</a:t>
            </a:r>
          </a:p>
          <a:p>
            <a:pPr marL="521970" indent="-509270">
              <a:lnSpc>
                <a:spcPct val="100000"/>
              </a:lnSpc>
              <a:buFont typeface="Arial MT"/>
              <a:buChar char="•"/>
              <a:tabLst>
                <a:tab pos="521334" algn="l"/>
                <a:tab pos="521970" algn="l"/>
              </a:tabLst>
            </a:pPr>
            <a:r>
              <a:rPr lang="en-IN" sz="2800" spc="-25" dirty="0" smtClean="0">
                <a:latin typeface="Calibri"/>
                <a:cs typeface="Calibri"/>
              </a:rPr>
              <a:t>Execution of final code</a:t>
            </a:r>
            <a:r>
              <a:rPr lang="en-IN" sz="2800" spc="-25" dirty="0" smtClean="0">
                <a:latin typeface="Calibri"/>
                <a:cs typeface="Calibri"/>
              </a:rPr>
              <a:t>.</a:t>
            </a:r>
            <a:endParaRPr lang="en-IN" sz="2800" spc="-2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Date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2514600" y="6438900"/>
            <a:ext cx="4511040" cy="276999"/>
          </a:xfrm>
        </p:spPr>
        <p:txBody>
          <a:bodyPr/>
          <a:lstStyle/>
          <a:p>
            <a:r>
              <a:rPr lang="en-IN" dirty="0"/>
              <a:t>Department of ----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087" y="2567432"/>
            <a:ext cx="6087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" dirty="0"/>
              <a:t>THANK</a:t>
            </a:r>
            <a:r>
              <a:rPr sz="9600" spc="-90" dirty="0"/>
              <a:t> </a:t>
            </a:r>
            <a:r>
              <a:rPr sz="9600" spc="-130" dirty="0"/>
              <a:t>YOU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10/31/2022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124200" y="6324600"/>
            <a:ext cx="3749040" cy="342900"/>
          </a:xfrm>
        </p:spPr>
        <p:txBody>
          <a:bodyPr/>
          <a:lstStyle/>
          <a:p>
            <a:r>
              <a:rPr lang="en-IN" dirty="0"/>
              <a:t>Department of Information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90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 MT</vt:lpstr>
      <vt:lpstr>Calibri</vt:lpstr>
      <vt:lpstr>Office Theme</vt:lpstr>
      <vt:lpstr>BVRIT HYDERABAD  College of Engineering for Women  </vt:lpstr>
      <vt:lpstr>AGENDA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Sundari</cp:lastModifiedBy>
  <cp:revision>25</cp:revision>
  <dcterms:created xsi:type="dcterms:W3CDTF">2022-11-12T05:57:52Z</dcterms:created>
  <dcterms:modified xsi:type="dcterms:W3CDTF">2023-08-05T05:35:31Z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