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56" r:id="rId3"/>
    <p:sldId id="280" r:id="rId4"/>
    <p:sldId id="281" r:id="rId5"/>
    <p:sldId id="257" r:id="rId6"/>
    <p:sldId id="258" r:id="rId7"/>
    <p:sldId id="265" r:id="rId8"/>
    <p:sldId id="276" r:id="rId9"/>
    <p:sldId id="277" r:id="rId10"/>
    <p:sldId id="274" r:id="rId11"/>
    <p:sldId id="275" r:id="rId12"/>
    <p:sldId id="273" r:id="rId13"/>
    <p:sldId id="272" r:id="rId14"/>
    <p:sldId id="269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2024/2/4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0261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2024/2/4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4070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2024/2/4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2247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2024/2/4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0504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2024/2/4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0538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2024/2/4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5271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2024/2/4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3812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2024/2/4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5156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2024/2/4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0486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2024/2/4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7764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2024/2/4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6122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C2204E-7DD4-40E6-BC6B-54E457881367}" type="datetimeFigureOut">
              <a:rPr lang="zh-CN" altLang="en-US" smtClean="0"/>
              <a:t>2024/2/4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4558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C17A6B-D77A-64DC-80F1-9A172F4C14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BC2BC-DE33-47D5-0D0F-9C23574E0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DD20EB-5018-404C-16DE-D7800F9980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　１">
            <a:extLst>
              <a:ext uri="{FF2B5EF4-FFF2-40B4-BE49-F238E27FC236}">
                <a16:creationId xmlns:a16="http://schemas.microsoft.com/office/drawing/2014/main" id="{D3CF39B5-D57F-3C8B-0DE0-588BA974F486}"/>
              </a:ext>
            </a:extLst>
          </p:cNvPr>
          <p:cNvPicPr>
            <a:picLocks noChangeAspect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52" y="0"/>
            <a:ext cx="12183146" cy="6853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2087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D5FEF-20E6-0699-3959-F7B17BC62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4FCCE6-A860-0B22-6FFE-0083E78C71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　１">
            <a:extLst>
              <a:ext uri="{FF2B5EF4-FFF2-40B4-BE49-F238E27FC236}">
                <a16:creationId xmlns:a16="http://schemas.microsoft.com/office/drawing/2014/main" id="{7667B084-C7E8-B854-9E02-F7B34B0D2685}"/>
              </a:ext>
            </a:extLst>
          </p:cNvPr>
          <p:cNvPicPr>
            <a:picLocks noChangeAspect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52" y="0"/>
            <a:ext cx="12183146" cy="6853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6251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8E7DE5-4F77-1E1D-9768-F224215A63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　１">
            <a:extLst>
              <a:ext uri="{FF2B5EF4-FFF2-40B4-BE49-F238E27FC236}">
                <a16:creationId xmlns:a16="http://schemas.microsoft.com/office/drawing/2014/main" id="{D3C6DE91-D0CD-C1D8-6D01-7F4159BC6CA9}"/>
              </a:ext>
            </a:extLst>
          </p:cNvPr>
          <p:cNvPicPr>
            <a:picLocks noChangeAspect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52" y="0"/>
            <a:ext cx="12183146" cy="6853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4478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E830C-8065-9D15-2013-C14823F0A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5A632C-16E5-79FC-755B-54AE49FF8B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　１">
            <a:extLst>
              <a:ext uri="{FF2B5EF4-FFF2-40B4-BE49-F238E27FC236}">
                <a16:creationId xmlns:a16="http://schemas.microsoft.com/office/drawing/2014/main" id="{03B6C344-DA09-05F4-DC24-0DCA4EB6AE03}"/>
              </a:ext>
            </a:extLst>
          </p:cNvPr>
          <p:cNvPicPr>
            <a:picLocks noChangeAspect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52" y="0"/>
            <a:ext cx="12183146" cy="6853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2326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B8725-AB24-4693-ED89-0D2AE4EFE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70B30-852E-A80F-7BB8-0A2AFACF81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　１">
            <a:extLst>
              <a:ext uri="{FF2B5EF4-FFF2-40B4-BE49-F238E27FC236}">
                <a16:creationId xmlns:a16="http://schemas.microsoft.com/office/drawing/2014/main" id="{1602B1C7-3B21-F6A3-12ED-9673F502F52A}"/>
              </a:ext>
            </a:extLst>
          </p:cNvPr>
          <p:cNvPicPr>
            <a:picLocks noChangeAspect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52" y="0"/>
            <a:ext cx="12183146" cy="6853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2116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　１"/>
          <p:cNvPicPr>
            <a:picLocks noChangeAspect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52" y="0"/>
            <a:ext cx="12183146" cy="6853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11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　１"/>
          <p:cNvPicPr>
            <a:picLocks noChangeAspect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52" y="0"/>
            <a:ext cx="12183146" cy="6853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11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49E669-04E9-FCA9-C7A1-1DEB342B6A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　１">
            <a:extLst>
              <a:ext uri="{FF2B5EF4-FFF2-40B4-BE49-F238E27FC236}">
                <a16:creationId xmlns:a16="http://schemas.microsoft.com/office/drawing/2014/main" id="{365360D3-DC08-C994-FAE7-FF864A6F50A8}"/>
              </a:ext>
            </a:extLst>
          </p:cNvPr>
          <p:cNvPicPr>
            <a:picLocks noChangeAspect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52" y="0"/>
            <a:ext cx="12183146" cy="6853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503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E0940-6DAA-A1C4-2A57-620FAA225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6E9B0B-2191-1FEC-7384-BBC0B31506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　１">
            <a:extLst>
              <a:ext uri="{FF2B5EF4-FFF2-40B4-BE49-F238E27FC236}">
                <a16:creationId xmlns:a16="http://schemas.microsoft.com/office/drawing/2014/main" id="{B393822A-A761-369A-A528-007A72618560}"/>
              </a:ext>
            </a:extLst>
          </p:cNvPr>
          <p:cNvPicPr>
            <a:picLocks noChangeAspect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52" y="0"/>
            <a:ext cx="12183146" cy="6853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83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　１"/>
          <p:cNvPicPr>
            <a:picLocks noChangeAspect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52" y="0"/>
            <a:ext cx="12183146" cy="6853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11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　１"/>
          <p:cNvPicPr>
            <a:picLocks noChangeAspect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52" y="0"/>
            <a:ext cx="12183146" cy="6853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117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　１"/>
          <p:cNvPicPr>
            <a:picLocks noChangeAspect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52" y="0"/>
            <a:ext cx="12183146" cy="6853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117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C0900-A30E-8637-D097-B81E1E22F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E154CD-DAFA-A2F1-E2D1-C8F2F21086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　１">
            <a:extLst>
              <a:ext uri="{FF2B5EF4-FFF2-40B4-BE49-F238E27FC236}">
                <a16:creationId xmlns:a16="http://schemas.microsoft.com/office/drawing/2014/main" id="{F9F7A2DF-2631-1084-05E6-7A1F7CC16F84}"/>
              </a:ext>
            </a:extLst>
          </p:cNvPr>
          <p:cNvPicPr>
            <a:picLocks noChangeAspect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52" y="0"/>
            <a:ext cx="12183146" cy="6853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8628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6C5EE-9F64-87B3-5C92-9075B1182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D0936-8AEC-9AE2-448D-F9AA2155F6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　１">
            <a:extLst>
              <a:ext uri="{FF2B5EF4-FFF2-40B4-BE49-F238E27FC236}">
                <a16:creationId xmlns:a16="http://schemas.microsoft.com/office/drawing/2014/main" id="{31C0A189-5361-C35C-B748-CA2E2C35A985}"/>
              </a:ext>
            </a:extLst>
          </p:cNvPr>
          <p:cNvPicPr>
            <a:picLocks noChangeAspect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52" y="0"/>
            <a:ext cx="12183146" cy="6853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7285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Office PowerPoint</Application>
  <PresentationFormat>Widescreen</PresentationFormat>
  <Paragraphs>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NJVV-11048100</dc:creator>
  <cp:lastModifiedBy>LENOVO</cp:lastModifiedBy>
  <cp:revision>2</cp:revision>
  <dcterms:created xsi:type="dcterms:W3CDTF">2020-01-15T11:09:52Z</dcterms:created>
  <dcterms:modified xsi:type="dcterms:W3CDTF">2024-02-04T10:26:42Z</dcterms:modified>
</cp:coreProperties>
</file>