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69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46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7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9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74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9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2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3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3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F520-85FF-440E-8AB1-9E78906F04A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E5E9-D9B9-400A-9C2B-512FEBA9C8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38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ANZ Virtual Internship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Predictive Analytics</a:t>
            </a:r>
          </a:p>
          <a:p>
            <a:pPr algn="ctr"/>
            <a:r>
              <a:rPr lang="en-US" sz="1600" i="1" dirty="0" smtClean="0"/>
              <a:t>[Client Name]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1419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984133"/>
          </a:xfrm>
        </p:spPr>
        <p:txBody>
          <a:bodyPr/>
          <a:lstStyle/>
          <a:p>
            <a:pPr algn="ctr"/>
            <a: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</a:rPr>
              <a:t>Thank you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41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Analysis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Data Correlation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0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information of 100 hypothetical customers for 3 months.</a:t>
            </a:r>
          </a:p>
          <a:p>
            <a:r>
              <a:rPr lang="en-US" dirty="0" smtClean="0"/>
              <a:t>Below distribution shows pay and payments of customers (in detail) from 29</a:t>
            </a:r>
            <a:r>
              <a:rPr lang="en-US" baseline="30000" dirty="0" smtClean="0"/>
              <a:t>th</a:t>
            </a:r>
            <a:r>
              <a:rPr lang="en-US" dirty="0" smtClean="0"/>
              <a:t> July to 30</a:t>
            </a:r>
            <a:r>
              <a:rPr lang="en-US" baseline="30000" dirty="0" smtClean="0"/>
              <a:t>th</a:t>
            </a:r>
            <a:r>
              <a:rPr lang="en-US" dirty="0" smtClean="0"/>
              <a:t> October.</a:t>
            </a:r>
          </a:p>
          <a:p>
            <a:r>
              <a:rPr lang="en-US" dirty="0" smtClean="0"/>
              <a:t>Pay for each customer is constant. However, paycount varies from 1-14. Hence, calculation of annual salaries by grouping customers accounts to their payments is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6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9" y="2481944"/>
            <a:ext cx="6048103" cy="3396342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Calculation of annual salaries of customers based on 3 categories: (a) Weekly (b) Fortnightly and (c) Monthly.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Attributes used for prediction are gender, age, balance, amount and spendings.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Here, spendings is a feature engineered attribute calculated by adding all debit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7902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Correlation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689" y="2090057"/>
            <a:ext cx="5281921" cy="4336869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annual_salary</a:t>
            </a:r>
            <a:r>
              <a:rPr lang="en-US" dirty="0" smtClean="0"/>
              <a:t> feature has significant correlations spendings.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balance and spendings(feature engineered) also correlate to </a:t>
            </a:r>
            <a:r>
              <a:rPr lang="en-US" dirty="0" smtClean="0"/>
              <a:t>annual_salary</a:t>
            </a:r>
            <a:r>
              <a:rPr lang="en-US" dirty="0" smtClean="0"/>
              <a:t>, but lesser than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cannot be used for prediction as its correlation is not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on scatter plot do not show any pattern. F-gender cannot be well distinguished with M-gender. Hence, gender cannot be used for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4" y="2194559"/>
            <a:ext cx="7320192" cy="4010297"/>
          </a:xfrm>
        </p:spPr>
      </p:pic>
    </p:spTree>
    <p:extLst>
      <p:ext uri="{BB962C8B-B14F-4D97-AF65-F5344CB8AC3E}">
        <p14:creationId xmlns:p14="http://schemas.microsoft.com/office/powerpoint/2010/main" val="28078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used: </a:t>
            </a:r>
            <a:r>
              <a:rPr lang="en-US" dirty="0" smtClean="0"/>
              <a:t>LinearRegression</a:t>
            </a:r>
            <a:r>
              <a:rPr lang="en-US" dirty="0" smtClean="0"/>
              <a:t> from sklearn package.</a:t>
            </a:r>
          </a:p>
          <a:p>
            <a:r>
              <a:rPr lang="en-US" dirty="0" smtClean="0"/>
              <a:t>The accuracy score of the model is 0.67 which is not good.</a:t>
            </a:r>
          </a:p>
          <a:p>
            <a:r>
              <a:rPr lang="en-US" dirty="0" smtClean="0"/>
              <a:t>The scatter plot shows how well the model is doing. The variance between actual values and predicted values is very high.</a:t>
            </a:r>
          </a:p>
          <a:p>
            <a:r>
              <a:rPr lang="en-US" dirty="0" smtClean="0"/>
              <a:t>R2 score =  0.67</a:t>
            </a:r>
          </a:p>
          <a:p>
            <a:r>
              <a:rPr lang="en-US" dirty="0" smtClean="0"/>
              <a:t>Mean Absolute Error = 10096.884</a:t>
            </a:r>
          </a:p>
          <a:p>
            <a:r>
              <a:rPr lang="en-US" dirty="0" smtClean="0"/>
              <a:t>Mean Absolute Error = 180017139.93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9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used: DecisionTreeRegressor from sklearn package.</a:t>
            </a:r>
          </a:p>
          <a:p>
            <a:r>
              <a:rPr lang="en-US" dirty="0" smtClean="0"/>
              <a:t>Percentile scores for decision tree regression were used.</a:t>
            </a:r>
          </a:p>
          <a:p>
            <a:r>
              <a:rPr lang="en-US" dirty="0" smtClean="0"/>
              <a:t>The accuracy score of the model is 0.75 which is not good.</a:t>
            </a:r>
          </a:p>
          <a:p>
            <a:r>
              <a:rPr lang="en-US" dirty="0" smtClean="0"/>
              <a:t>The scatter plot shows how well the model is doing. The variance between actual values and predicted values is very high.</a:t>
            </a:r>
          </a:p>
          <a:p>
            <a:r>
              <a:rPr lang="en-US" dirty="0" smtClean="0"/>
              <a:t>R2 score = 0.75</a:t>
            </a:r>
          </a:p>
          <a:p>
            <a:r>
              <a:rPr lang="en-US" dirty="0" smtClean="0"/>
              <a:t>Mean Squared Error = 179.284</a:t>
            </a:r>
          </a:p>
          <a:p>
            <a:r>
              <a:rPr lang="en-US" dirty="0" smtClean="0"/>
              <a:t>Mean Absolute Error = 8.154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features selected did not produce a good model to predict annual salary of the customers.</a:t>
            </a:r>
          </a:p>
          <a:p>
            <a:r>
              <a:rPr lang="en-US" dirty="0" smtClean="0"/>
              <a:t>As, we can see that accuracy score of linear regression is 0.67 and decision tree regression is 0.75 which are very low. Both the models are inaccurate. </a:t>
            </a:r>
          </a:p>
          <a:p>
            <a:r>
              <a:rPr lang="en-US" dirty="0" smtClean="0"/>
              <a:t>However, accuracy score should never be used as a standard test for models.</a:t>
            </a:r>
          </a:p>
          <a:p>
            <a:r>
              <a:rPr lang="en-US" dirty="0" smtClean="0"/>
              <a:t>We can see that models show high variance as well as high bias.</a:t>
            </a:r>
          </a:p>
          <a:p>
            <a:r>
              <a:rPr lang="en-US" dirty="0" smtClean="0"/>
              <a:t>Generally, the companies that customers work for; years of experience + initial salary; type of job(technical/business/management) are better features to use as salary predictors.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248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</TotalTime>
  <Words>448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ANZ Virtual Internship</vt:lpstr>
      <vt:lpstr>Index</vt:lpstr>
      <vt:lpstr>Dataset Analysis</vt:lpstr>
      <vt:lpstr>Data Preparation</vt:lpstr>
      <vt:lpstr>Data Correlation </vt:lpstr>
      <vt:lpstr>Data Visualization</vt:lpstr>
      <vt:lpstr>Linear Regression</vt:lpstr>
      <vt:lpstr>Decision Tree</vt:lpstr>
      <vt:lpstr>Results</vt:lpstr>
      <vt:lpstr>Thank you 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Virtual Internship</dc:title>
  <dc:creator>Mandar Vaidya</dc:creator>
  <cp:lastModifiedBy>Mandar Vaidya</cp:lastModifiedBy>
  <cp:revision>5</cp:revision>
  <dcterms:created xsi:type="dcterms:W3CDTF">2020-07-22T21:58:50Z</dcterms:created>
  <dcterms:modified xsi:type="dcterms:W3CDTF">2020-07-22T22:34:35Z</dcterms:modified>
</cp:coreProperties>
</file>