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466" r:id="rId2"/>
    <p:sldId id="1044" r:id="rId3"/>
    <p:sldId id="1043" r:id="rId4"/>
    <p:sldId id="611" r:id="rId5"/>
    <p:sldId id="612" r:id="rId6"/>
    <p:sldId id="613" r:id="rId7"/>
    <p:sldId id="614" r:id="rId8"/>
    <p:sldId id="615" r:id="rId9"/>
    <p:sldId id="616" r:id="rId10"/>
    <p:sldId id="481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66"/>
    <a:srgbClr val="4C7A62"/>
    <a:srgbClr val="0000FF"/>
    <a:srgbClr val="FF6600"/>
    <a:srgbClr val="00CC00"/>
    <a:srgbClr val="006600"/>
    <a:srgbClr val="FF3399"/>
    <a:srgbClr val="FF66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713" autoAdjust="0"/>
  </p:normalViewPr>
  <p:slideViewPr>
    <p:cSldViewPr>
      <p:cViewPr varScale="1">
        <p:scale>
          <a:sx n="67" d="100"/>
          <a:sy n="67" d="100"/>
        </p:scale>
        <p:origin x="108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6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027D021-7CF2-4525-BED1-3B4DD3E71A57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1AE72EB-B8A0-4D03-8077-D68794C7C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8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42BE508-2D2E-4755-8FC9-FBF19E4D5BBC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9AAC74-9166-43D5-9A97-A37335C9E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98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</p:spPr>
        <p:txBody>
          <a:bodyPr/>
          <a:lstStyle/>
          <a:p>
            <a:fld id="{19D9287D-0D2F-4DCB-81CB-5FB110A01FAD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2667000"/>
            <a:ext cx="510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E44-3271-4B49-87B8-6373E15831D7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990600"/>
            <a:ext cx="510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D8AF-1166-4EBE-915C-34D713FDCE03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696200" y="381000"/>
            <a:ext cx="0" cy="4267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9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CCE0-3D8F-4AC5-A35C-FE59BDF6DCA0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Normal Views of Oblique Surfaces II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4E4E3-5497-4086-8D85-612FD20BF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465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292DB-5949-4A9A-B3D6-8B572941C5F2}" type="datetime1">
              <a:rPr lang="en-US" smtClean="0"/>
              <a:t>5/17/2020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Normal Views of Oblique Surfaces II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B73BC-C029-4CFC-AE25-E2EB6C6DE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7898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6FEEE-AEAC-47A9-A0FF-6893FF4EC390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Normal Views of Oblique Surfaces II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F706E-5E41-4D21-A0EA-24EB48BC4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8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14EC-1337-4867-805F-DD57B9E659C1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Normal Views of Oblique Surfaces II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64BA1-D667-4A65-8F3E-DFB8C5F68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C5B1-836A-46AA-9A7A-2710370431C9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990600"/>
            <a:ext cx="510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F8D1-82AE-485D-98E3-39839F295B98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5029200"/>
            <a:ext cx="510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7967-E208-4657-B474-A905DBD10996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990600"/>
            <a:ext cx="510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B92B-0344-4FAA-8521-0F0490B17075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990600"/>
            <a:ext cx="510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7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770-8C16-4E4E-8A82-48A72C42A278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990600"/>
            <a:ext cx="510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3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A887-B2CB-4170-85A1-D2C3F7C1C7D6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18DE-6EBB-48F8-B95C-09501B6D0371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38600" y="838200"/>
            <a:ext cx="3886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4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3708-4064-4A9E-A892-B10813E9F88C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05000" y="1143000"/>
            <a:ext cx="5105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8179-3D15-4B1D-8699-78B2AC287FA8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28E6-F40D-4DD8-8F34-F62FEDA74B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F:\engineering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52399"/>
            <a:ext cx="689479" cy="6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6172200"/>
            <a:ext cx="685801" cy="609604"/>
            <a:chOff x="76200" y="6172200"/>
            <a:chExt cx="685801" cy="609604"/>
          </a:xfrm>
        </p:grpSpPr>
        <p:grpSp>
          <p:nvGrpSpPr>
            <p:cNvPr id="14" name="Group 13"/>
            <p:cNvGrpSpPr/>
            <p:nvPr userDrawn="1"/>
          </p:nvGrpSpPr>
          <p:grpSpPr>
            <a:xfrm rot="16200000">
              <a:off x="118216" y="6138019"/>
              <a:ext cx="609604" cy="677966"/>
              <a:chOff x="155246" y="152399"/>
              <a:chExt cx="609604" cy="632768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 rot="5400000" flipV="1">
                <a:off x="460047" y="-152402"/>
                <a:ext cx="2" cy="609604"/>
              </a:xfrm>
              <a:prstGeom prst="line">
                <a:avLst/>
              </a:prstGeom>
              <a:ln w="19050">
                <a:prstDash val="solid"/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 rot="5400000" flipV="1">
                <a:off x="-156862" y="467359"/>
                <a:ext cx="632766" cy="2849"/>
              </a:xfrm>
              <a:prstGeom prst="line">
                <a:avLst/>
              </a:prstGeom>
              <a:ln w="19050">
                <a:prstDash val="solid"/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 userDrawn="1"/>
          </p:nvCxnSpPr>
          <p:spPr>
            <a:xfrm flipV="1">
              <a:off x="76200" y="6538913"/>
              <a:ext cx="381000" cy="234341"/>
            </a:xfrm>
            <a:prstGeom prst="line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71800" y="2971802"/>
            <a:ext cx="6172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1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1" r:id="rId12"/>
    <p:sldLayoutId id="2147483722" r:id="rId13"/>
    <p:sldLayoutId id="2147483723" r:id="rId14"/>
    <p:sldLayoutId id="2147483724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8534400" cy="1470025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TA 101A:2019-20:II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Lecture 23 – Normal Views of Oblique Surfaces-II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 err="1">
                <a:solidFill>
                  <a:schemeClr val="tx2">
                    <a:lumMod val="50000"/>
                  </a:schemeClr>
                </a:solidFill>
              </a:rPr>
              <a:t>Dr.</a:t>
            </a:r>
            <a:r>
              <a:rPr lang="en-IN" sz="2000" b="1" dirty="0">
                <a:solidFill>
                  <a:schemeClr val="tx2">
                    <a:lumMod val="50000"/>
                  </a:schemeClr>
                </a:solidFill>
              </a:rPr>
              <a:t> Bharat Lohani</a:t>
            </a:r>
          </a:p>
          <a:p>
            <a:pPr algn="ctr"/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Professor, </a:t>
            </a:r>
            <a:r>
              <a:rPr lang="en-IN" sz="2000" dirty="0" err="1">
                <a:solidFill>
                  <a:schemeClr val="tx2">
                    <a:lumMod val="50000"/>
                  </a:schemeClr>
                </a:solidFill>
              </a:rPr>
              <a:t>Geoinformatics</a:t>
            </a:r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Department of Civil Engineering</a:t>
            </a:r>
          </a:p>
          <a:p>
            <a:pPr algn="ctr"/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IIT Kanpur, Kanpur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606373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Office: WLE 113</a:t>
            </a:r>
          </a:p>
          <a:p>
            <a:pPr>
              <a:spcBef>
                <a:spcPct val="20000"/>
              </a:spcBef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Phone: 7413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7400" y="6248400"/>
            <a:ext cx="2770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</a:rPr>
              <a:t>Email: blohani@iitk.ac.in</a:t>
            </a:r>
          </a:p>
        </p:txBody>
      </p:sp>
    </p:spTree>
    <p:extLst>
      <p:ext uri="{BB962C8B-B14F-4D97-AF65-F5344CB8AC3E}">
        <p14:creationId xmlns:p14="http://schemas.microsoft.com/office/powerpoint/2010/main" val="326710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/>
          <a:lstStyle/>
          <a:p>
            <a:r>
              <a:rPr lang="en-IN" dirty="0"/>
              <a:t>Thank you 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344-9D51-4C46-905B-E7463C92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Recapitulation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5B53-4B55-430D-89BB-D96C349D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3349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Oblique Plane &gt; Oblique Line &gt; TL &gt; PV&gt; EV &gt; TS </a:t>
            </a:r>
          </a:p>
          <a:p>
            <a:r>
              <a:rPr lang="en-IN" dirty="0"/>
              <a:t>Normal view of oblique surfaces – some examples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F1D4D-24BB-4994-907C-2537E345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2D4A8-151B-4EBE-AE8F-BC36A708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DC255B-A791-4383-9886-54959AFE9570}"/>
              </a:ext>
            </a:extLst>
          </p:cNvPr>
          <p:cNvGrpSpPr/>
          <p:nvPr/>
        </p:nvGrpSpPr>
        <p:grpSpPr>
          <a:xfrm flipH="1">
            <a:off x="6007474" y="4646342"/>
            <a:ext cx="2133599" cy="1832516"/>
            <a:chOff x="101804" y="4117982"/>
            <a:chExt cx="3154693" cy="2591334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AD26513-A303-4F69-897A-9201EA2CF5DC}"/>
                </a:ext>
              </a:extLst>
            </p:cNvPr>
            <p:cNvSpPr/>
            <p:nvPr/>
          </p:nvSpPr>
          <p:spPr bwMode="auto">
            <a:xfrm rot="19189207">
              <a:off x="1229186" y="5350806"/>
              <a:ext cx="1046828" cy="1054972"/>
            </a:xfrm>
            <a:prstGeom prst="arc">
              <a:avLst>
                <a:gd name="adj1" fmla="val 15945418"/>
                <a:gd name="adj2" fmla="val 186437"/>
              </a:avLst>
            </a:prstGeom>
            <a:noFill/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</a:endParaRPr>
            </a:p>
          </p:txBody>
        </p:sp>
        <p:pic>
          <p:nvPicPr>
            <p:cNvPr id="8" name="Picture 152">
              <a:extLst>
                <a:ext uri="{FF2B5EF4-FFF2-40B4-BE49-F238E27FC236}">
                  <a16:creationId xmlns:a16="http://schemas.microsoft.com/office/drawing/2014/main" id="{01C78722-87A2-4697-A558-0C50B85F9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9688" t="31525" r="29688" b="20833"/>
            <a:stretch>
              <a:fillRect/>
            </a:stretch>
          </p:blipFill>
          <p:spPr bwMode="auto">
            <a:xfrm>
              <a:off x="348346" y="4129402"/>
              <a:ext cx="2683042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88">
              <a:extLst>
                <a:ext uri="{FF2B5EF4-FFF2-40B4-BE49-F238E27FC236}">
                  <a16:creationId xmlns:a16="http://schemas.microsoft.com/office/drawing/2014/main" id="{210D9F1B-2F57-4FF2-9B74-82003D55E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936" y="4117982"/>
              <a:ext cx="2952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D</a:t>
              </a:r>
              <a:endParaRPr lang="en-US" sz="1400" baseline="-25000" dirty="0">
                <a:latin typeface="+mj-lt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F27588-D096-4A39-B997-C51FA0ED620B}"/>
                </a:ext>
              </a:extLst>
            </p:cNvPr>
            <p:cNvCxnSpPr/>
            <p:nvPr/>
          </p:nvCxnSpPr>
          <p:spPr bwMode="auto">
            <a:xfrm>
              <a:off x="990603" y="5381259"/>
              <a:ext cx="1055915" cy="8599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3EADA2-3225-4828-93EE-46EFF98A5314}"/>
                </a:ext>
              </a:extLst>
            </p:cNvPr>
            <p:cNvCxnSpPr/>
            <p:nvPr/>
          </p:nvCxnSpPr>
          <p:spPr bwMode="auto">
            <a:xfrm flipH="1">
              <a:off x="729346" y="5381259"/>
              <a:ext cx="272143" cy="81642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DD00AB-83F5-4F82-8078-466ACD7DA3FF}"/>
                </a:ext>
              </a:extLst>
            </p:cNvPr>
            <p:cNvCxnSpPr/>
            <p:nvPr/>
          </p:nvCxnSpPr>
          <p:spPr bwMode="auto">
            <a:xfrm flipH="1" flipV="1">
              <a:off x="838203" y="4488630"/>
              <a:ext cx="152401" cy="9035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43DE92-163B-4FC5-9FBF-5BD2C09365F7}"/>
                </a:ext>
              </a:extLst>
            </p:cNvPr>
            <p:cNvCxnSpPr/>
            <p:nvPr/>
          </p:nvCxnSpPr>
          <p:spPr bwMode="auto">
            <a:xfrm flipV="1">
              <a:off x="827317" y="4118516"/>
              <a:ext cx="653143" cy="3701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F64123-73D8-4EBF-A93D-0CC23C67E7E1}"/>
                </a:ext>
              </a:extLst>
            </p:cNvPr>
            <p:cNvCxnSpPr/>
            <p:nvPr/>
          </p:nvCxnSpPr>
          <p:spPr bwMode="auto">
            <a:xfrm>
              <a:off x="1469573" y="4118517"/>
              <a:ext cx="968830" cy="4136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3CE853-907F-4B11-9F1B-915CB1D5FFF9}"/>
                </a:ext>
              </a:extLst>
            </p:cNvPr>
            <p:cNvCxnSpPr/>
            <p:nvPr/>
          </p:nvCxnSpPr>
          <p:spPr bwMode="auto">
            <a:xfrm>
              <a:off x="2416632" y="4510402"/>
              <a:ext cx="522514" cy="11538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C49C3F-6E8F-4180-877B-F0A9D1293360}"/>
                </a:ext>
              </a:extLst>
            </p:cNvPr>
            <p:cNvCxnSpPr/>
            <p:nvPr/>
          </p:nvCxnSpPr>
          <p:spPr bwMode="auto">
            <a:xfrm flipV="1">
              <a:off x="2035632" y="5664287"/>
              <a:ext cx="925286" cy="56605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5B2EF6-BD28-47EF-B4FA-06D34797848B}"/>
                </a:ext>
              </a:extLst>
            </p:cNvPr>
            <p:cNvCxnSpPr/>
            <p:nvPr/>
          </p:nvCxnSpPr>
          <p:spPr bwMode="auto">
            <a:xfrm flipH="1">
              <a:off x="359232" y="4477745"/>
              <a:ext cx="478972" cy="100148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7B5EFD-CEC3-4376-8DA3-0BC9A14DA93D}"/>
                </a:ext>
              </a:extLst>
            </p:cNvPr>
            <p:cNvCxnSpPr/>
            <p:nvPr/>
          </p:nvCxnSpPr>
          <p:spPr bwMode="auto">
            <a:xfrm>
              <a:off x="370118" y="5457459"/>
              <a:ext cx="359228" cy="74022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3B647E-51EA-4CAE-9EE6-6081EF3969C3}"/>
                </a:ext>
              </a:extLst>
            </p:cNvPr>
            <p:cNvCxnSpPr/>
            <p:nvPr/>
          </p:nvCxnSpPr>
          <p:spPr bwMode="auto">
            <a:xfrm>
              <a:off x="718461" y="6208573"/>
              <a:ext cx="1349828" cy="20682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A32991-FD75-449D-B89F-6DEEE39427D2}"/>
                </a:ext>
              </a:extLst>
            </p:cNvPr>
            <p:cNvCxnSpPr/>
            <p:nvPr/>
          </p:nvCxnSpPr>
          <p:spPr bwMode="auto">
            <a:xfrm flipV="1">
              <a:off x="2068289" y="5871116"/>
              <a:ext cx="968829" cy="5551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0709DC-7DD1-4437-8AD9-08DB893097E4}"/>
                </a:ext>
              </a:extLst>
            </p:cNvPr>
            <p:cNvCxnSpPr/>
            <p:nvPr/>
          </p:nvCxnSpPr>
          <p:spPr bwMode="auto">
            <a:xfrm flipV="1">
              <a:off x="2057403" y="6241230"/>
              <a:ext cx="0" cy="19594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ED666F-CB13-40C9-96D4-BD2CEE6F567B}"/>
                </a:ext>
              </a:extLst>
            </p:cNvPr>
            <p:cNvCxnSpPr/>
            <p:nvPr/>
          </p:nvCxnSpPr>
          <p:spPr bwMode="auto">
            <a:xfrm flipH="1" flipV="1">
              <a:off x="2950033" y="5675175"/>
              <a:ext cx="76199" cy="2177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132F86B-C28A-4266-B446-10404B7CA7F5}"/>
                </a:ext>
              </a:extLst>
            </p:cNvPr>
            <p:cNvSpPr/>
            <p:nvPr/>
          </p:nvSpPr>
          <p:spPr bwMode="auto">
            <a:xfrm rot="2700654">
              <a:off x="1085854" y="4530916"/>
              <a:ext cx="1219200" cy="900587"/>
            </a:xfrm>
            <a:prstGeom prst="ellipse">
              <a:avLst/>
            </a:prstGeom>
            <a:noFill/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effectLst/>
                <a:latin typeface="Verdana" pitchFamily="34" charset="0"/>
              </a:endParaRPr>
            </a:p>
          </p:txBody>
        </p:sp>
        <p:sp>
          <p:nvSpPr>
            <p:cNvPr id="24" name="Text Box 88">
              <a:extLst>
                <a:ext uri="{FF2B5EF4-FFF2-40B4-BE49-F238E27FC236}">
                  <a16:creationId xmlns:a16="http://schemas.microsoft.com/office/drawing/2014/main" id="{B2E85CB7-F9BA-4BD0-AAFB-47778C5F8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381" y="4400449"/>
              <a:ext cx="2728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E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25" name="Text Box 88">
              <a:extLst>
                <a:ext uri="{FF2B5EF4-FFF2-40B4-BE49-F238E27FC236}">
                  <a16:creationId xmlns:a16="http://schemas.microsoft.com/office/drawing/2014/main" id="{C85BC667-079F-4E65-A41B-4E7E353DC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04" y="5314129"/>
              <a:ext cx="3177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E’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26" name="Text Box 88">
              <a:extLst>
                <a:ext uri="{FF2B5EF4-FFF2-40B4-BE49-F238E27FC236}">
                  <a16:creationId xmlns:a16="http://schemas.microsoft.com/office/drawing/2014/main" id="{B71E7FED-9D34-468E-B010-4E8495708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18" y="6154889"/>
              <a:ext cx="3115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F’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27" name="Text Box 88">
              <a:extLst>
                <a:ext uri="{FF2B5EF4-FFF2-40B4-BE49-F238E27FC236}">
                  <a16:creationId xmlns:a16="http://schemas.microsoft.com/office/drawing/2014/main" id="{0E6087A4-1909-4734-904F-F8F4ADC77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899" y="6401539"/>
              <a:ext cx="3268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A’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28" name="Text Box 88">
              <a:extLst>
                <a:ext uri="{FF2B5EF4-FFF2-40B4-BE49-F238E27FC236}">
                  <a16:creationId xmlns:a16="http://schemas.microsoft.com/office/drawing/2014/main" id="{D62FD9E7-0BC8-4DCD-9348-0D2074401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163" y="5864297"/>
              <a:ext cx="3273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B’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29" name="Text Box 88">
              <a:extLst>
                <a:ext uri="{FF2B5EF4-FFF2-40B4-BE49-F238E27FC236}">
                  <a16:creationId xmlns:a16="http://schemas.microsoft.com/office/drawing/2014/main" id="{9BF4F962-FC0C-48F3-A4BC-A2E43EA15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870" y="5183503"/>
              <a:ext cx="266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b="1" dirty="0">
                  <a:latin typeface="+mj-lt"/>
                </a:rPr>
                <a:t>F</a:t>
              </a:r>
              <a:endParaRPr lang="en-US" sz="1400" b="1" baseline="-25000" dirty="0">
                <a:latin typeface="+mj-lt"/>
              </a:endParaRPr>
            </a:p>
          </p:txBody>
        </p:sp>
        <p:sp>
          <p:nvSpPr>
            <p:cNvPr id="30" name="Text Box 88">
              <a:extLst>
                <a:ext uri="{FF2B5EF4-FFF2-40B4-BE49-F238E27FC236}">
                  <a16:creationId xmlns:a16="http://schemas.microsoft.com/office/drawing/2014/main" id="{75A79C45-A0BD-4C69-B936-79E745D33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569" y="5869303"/>
              <a:ext cx="293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b="1" dirty="0">
                  <a:latin typeface="+mj-lt"/>
                </a:rPr>
                <a:t>A</a:t>
              </a:r>
              <a:endParaRPr lang="en-US" sz="1400" b="1" baseline="-25000" dirty="0">
                <a:latin typeface="+mj-lt"/>
              </a:endParaRPr>
            </a:p>
          </p:txBody>
        </p:sp>
        <p:sp>
          <p:nvSpPr>
            <p:cNvPr id="31" name="Text Box 88">
              <a:extLst>
                <a:ext uri="{FF2B5EF4-FFF2-40B4-BE49-F238E27FC236}">
                  <a16:creationId xmlns:a16="http://schemas.microsoft.com/office/drawing/2014/main" id="{1055292E-BFCC-4DF8-A1F5-99796638E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650" y="5466531"/>
              <a:ext cx="2856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b="1" dirty="0">
                  <a:latin typeface="+mj-lt"/>
                </a:rPr>
                <a:t>B</a:t>
              </a:r>
              <a:endParaRPr lang="en-US" sz="1400" b="1" baseline="-25000" dirty="0">
                <a:latin typeface="+mj-lt"/>
              </a:endParaRPr>
            </a:p>
          </p:txBody>
        </p:sp>
        <p:sp>
          <p:nvSpPr>
            <p:cNvPr id="32" name="Text Box 88">
              <a:extLst>
                <a:ext uri="{FF2B5EF4-FFF2-40B4-BE49-F238E27FC236}">
                  <a16:creationId xmlns:a16="http://schemas.microsoft.com/office/drawing/2014/main" id="{27A87B9B-D2E4-4082-9526-31F5F1242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203" y="4443273"/>
              <a:ext cx="2792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b="1" dirty="0">
                  <a:latin typeface="+mj-lt"/>
                </a:rPr>
                <a:t>C</a:t>
              </a:r>
              <a:endParaRPr lang="en-US" sz="1400" b="1" baseline="-25000" dirty="0">
                <a:latin typeface="+mj-lt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BC2D42E-407B-4053-8E0D-8B0880AFA04D}"/>
                </a:ext>
              </a:extLst>
            </p:cNvPr>
            <p:cNvSpPr/>
            <p:nvPr/>
          </p:nvSpPr>
          <p:spPr bwMode="auto">
            <a:xfrm flipV="1">
              <a:off x="1676400" y="4972050"/>
              <a:ext cx="57150" cy="5715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effectLst/>
                <a:latin typeface="Verdana" pitchFamily="34" charset="0"/>
              </a:endParaRPr>
            </a:p>
          </p:txBody>
        </p:sp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id="{D643CAF2-EEEF-41C0-AAC9-6D7571BE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57" t="7589" r="9519" b="15377"/>
          <a:stretch>
            <a:fillRect/>
          </a:stretch>
        </p:blipFill>
        <p:spPr bwMode="auto">
          <a:xfrm>
            <a:off x="6098182" y="2833515"/>
            <a:ext cx="1972235" cy="110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8">
            <a:extLst>
              <a:ext uri="{FF2B5EF4-FFF2-40B4-BE49-F238E27FC236}">
                <a16:creationId xmlns:a16="http://schemas.microsoft.com/office/drawing/2014/main" id="{ABF44984-FE5C-456D-8848-F745E722A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0016" t="3473" r="7355"/>
          <a:stretch>
            <a:fillRect/>
          </a:stretch>
        </p:blipFill>
        <p:spPr bwMode="auto">
          <a:xfrm>
            <a:off x="674909" y="3305237"/>
            <a:ext cx="2743200" cy="231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7F3423D-4CE5-49A8-987E-C67790F364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42" r="35511"/>
          <a:stretch/>
        </p:blipFill>
        <p:spPr>
          <a:xfrm>
            <a:off x="3786484" y="2358965"/>
            <a:ext cx="1632305" cy="42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auto">
          <a:xfrm>
            <a:off x="1047750" y="3822700"/>
            <a:ext cx="10287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054100" y="4838700"/>
            <a:ext cx="10287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95350" y="3956050"/>
            <a:ext cx="0" cy="7493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254250" y="3956050"/>
            <a:ext cx="0" cy="7493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Arc 13"/>
          <p:cNvSpPr/>
          <p:nvPr/>
        </p:nvSpPr>
        <p:spPr bwMode="auto">
          <a:xfrm rot="16200000">
            <a:off x="889000" y="3822700"/>
            <a:ext cx="355600" cy="355600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rc 14"/>
          <p:cNvSpPr/>
          <p:nvPr/>
        </p:nvSpPr>
        <p:spPr bwMode="auto">
          <a:xfrm rot="21268549">
            <a:off x="1905000" y="3822700"/>
            <a:ext cx="355600" cy="355600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6" name="Arc 15"/>
          <p:cNvSpPr/>
          <p:nvPr/>
        </p:nvSpPr>
        <p:spPr bwMode="auto">
          <a:xfrm rot="5400000" flipV="1">
            <a:off x="895349" y="4489450"/>
            <a:ext cx="355600" cy="355600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rc 16"/>
          <p:cNvSpPr/>
          <p:nvPr/>
        </p:nvSpPr>
        <p:spPr bwMode="auto">
          <a:xfrm rot="331451" flipV="1">
            <a:off x="1892299" y="4483100"/>
            <a:ext cx="355600" cy="35560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58850" y="3905250"/>
            <a:ext cx="215900" cy="2159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974850" y="3905250"/>
            <a:ext cx="215900" cy="2159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974850" y="4552950"/>
            <a:ext cx="215900" cy="2159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58850" y="4552950"/>
            <a:ext cx="215900" cy="2159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89000" y="6419850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2247900" y="6210300"/>
            <a:ext cx="0" cy="2159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889000" y="6229350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901700" y="6210300"/>
            <a:ext cx="0" cy="2159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977900" y="6235700"/>
            <a:ext cx="0" cy="165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155700" y="6235700"/>
            <a:ext cx="0" cy="165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993900" y="6235700"/>
            <a:ext cx="0" cy="165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171700" y="6235700"/>
            <a:ext cx="0" cy="165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279400" y="4965700"/>
            <a:ext cx="22987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28600" y="4724400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1300" y="4978400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F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895350" y="4718050"/>
            <a:ext cx="6350" cy="1593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2254250" y="4718050"/>
            <a:ext cx="6350" cy="1593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787400" y="2647950"/>
            <a:ext cx="2286000" cy="1320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1314450" y="4635500"/>
            <a:ext cx="107950" cy="571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428750" y="3968750"/>
            <a:ext cx="438150" cy="7493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 flipV="1">
            <a:off x="1727200" y="3898900"/>
            <a:ext cx="152400" cy="825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1308100" y="3892550"/>
            <a:ext cx="438150" cy="7493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965200" y="1943100"/>
            <a:ext cx="1092200" cy="18923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 flipV="1">
            <a:off x="2247900" y="2705100"/>
            <a:ext cx="1155700" cy="1993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 bwMode="auto">
          <a:xfrm>
            <a:off x="2057400" y="1930400"/>
            <a:ext cx="1352550" cy="781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flipV="1">
            <a:off x="2057400" y="1752600"/>
            <a:ext cx="95250" cy="177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2146300" y="1758950"/>
            <a:ext cx="1352550" cy="7810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3409950" y="2540000"/>
            <a:ext cx="95250" cy="177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140744" y="1816100"/>
            <a:ext cx="100806" cy="158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V="1">
            <a:off x="2288381" y="1906588"/>
            <a:ext cx="100806" cy="158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V="1">
            <a:off x="2893218" y="2261394"/>
            <a:ext cx="100806" cy="158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flipV="1">
            <a:off x="3045618" y="2342356"/>
            <a:ext cx="100806" cy="158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V="1">
            <a:off x="3193256" y="2411412"/>
            <a:ext cx="100806" cy="158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 flipV="1">
            <a:off x="3338512" y="2497137"/>
            <a:ext cx="100806" cy="158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1876425" y="2370138"/>
            <a:ext cx="914400" cy="15811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 bwMode="auto">
          <a:xfrm flipH="1">
            <a:off x="2026444" y="2360613"/>
            <a:ext cx="759621" cy="7715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1895475" y="2274888"/>
            <a:ext cx="728664" cy="7286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1895475" y="2991644"/>
            <a:ext cx="133350" cy="138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3143250" y="3155950"/>
            <a:ext cx="1289050" cy="1295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 rot="18889145">
            <a:off x="4051114" y="3009900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100" b="1" dirty="0"/>
              <a:t>A1</a:t>
            </a:r>
          </a:p>
        </p:txBody>
      </p:sp>
      <p:sp>
        <p:nvSpPr>
          <p:cNvPr id="109" name="TextBox 108"/>
          <p:cNvSpPr txBox="1"/>
          <p:nvPr/>
        </p:nvSpPr>
        <p:spPr>
          <a:xfrm rot="18889145">
            <a:off x="4254314" y="3187700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100" b="1" dirty="0"/>
              <a:t>A2</a:t>
            </a:r>
          </a:p>
        </p:txBody>
      </p:sp>
      <p:cxnSp>
        <p:nvCxnSpPr>
          <p:cNvPr id="111" name="Straight Connector 110"/>
          <p:cNvCxnSpPr>
            <a:cxnSpLocks/>
          </p:cNvCxnSpPr>
          <p:nvPr/>
        </p:nvCxnSpPr>
        <p:spPr bwMode="auto">
          <a:xfrm>
            <a:off x="2800350" y="2368550"/>
            <a:ext cx="1746250" cy="171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cxnSpLocks/>
          </p:cNvCxnSpPr>
          <p:nvPr/>
        </p:nvCxnSpPr>
        <p:spPr bwMode="auto">
          <a:xfrm>
            <a:off x="2038350" y="3117850"/>
            <a:ext cx="2019300" cy="1981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 bwMode="auto">
          <a:xfrm>
            <a:off x="4445000" y="3981450"/>
            <a:ext cx="635000" cy="635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H="1">
            <a:off x="3956050" y="3987800"/>
            <a:ext cx="501650" cy="5143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>
            <a:off x="4552950" y="4603750"/>
            <a:ext cx="514350" cy="4953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Arc 121"/>
          <p:cNvSpPr/>
          <p:nvPr/>
        </p:nvSpPr>
        <p:spPr bwMode="auto">
          <a:xfrm rot="13254343">
            <a:off x="3860932" y="4416689"/>
            <a:ext cx="839643" cy="738990"/>
          </a:xfrm>
          <a:prstGeom prst="arc">
            <a:avLst>
              <a:gd name="adj1" fmla="val 10800000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4095750" y="4584700"/>
            <a:ext cx="368300" cy="3683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Verdana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4057650" y="4546600"/>
            <a:ext cx="457200" cy="45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V="1">
            <a:off x="4108450" y="4572000"/>
            <a:ext cx="36195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23" idx="7"/>
          </p:cNvCxnSpPr>
          <p:nvPr/>
        </p:nvCxnSpPr>
        <p:spPr bwMode="auto">
          <a:xfrm flipH="1" flipV="1">
            <a:off x="2482850" y="2692400"/>
            <a:ext cx="1927264" cy="19462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 bwMode="auto">
          <a:xfrm flipH="1" flipV="1">
            <a:off x="2222500" y="2952750"/>
            <a:ext cx="1927264" cy="19462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 bwMode="auto">
          <a:xfrm flipH="1" flipV="1">
            <a:off x="2362200" y="2584450"/>
            <a:ext cx="82550" cy="8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2108200" y="2825750"/>
            <a:ext cx="82550" cy="8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1069181" y="3856038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H="1">
            <a:off x="935831" y="4003675"/>
            <a:ext cx="264319" cy="7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2085975" y="3856038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H="1">
            <a:off x="1952625" y="4003675"/>
            <a:ext cx="264319" cy="7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069181" y="4515644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935831" y="4663281"/>
            <a:ext cx="264319" cy="7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2085975" y="4515644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flipH="1">
            <a:off x="1952625" y="4663281"/>
            <a:ext cx="264319" cy="7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H="1">
            <a:off x="1186180" y="3009900"/>
            <a:ext cx="712470" cy="12458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 bwMode="auto">
          <a:xfrm flipH="1">
            <a:off x="1262380" y="2857500"/>
            <a:ext cx="807720" cy="14592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 bwMode="auto">
          <a:xfrm flipH="1">
            <a:off x="1407160" y="2590800"/>
            <a:ext cx="948690" cy="17259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 flipH="1">
            <a:off x="1320800" y="2286000"/>
            <a:ext cx="1320800" cy="23431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091208">
            <a:off x="649427" y="2736850"/>
            <a:ext cx="27443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100" b="1" dirty="0"/>
              <a:t>H</a:t>
            </a:r>
          </a:p>
        </p:txBody>
      </p:sp>
      <p:sp>
        <p:nvSpPr>
          <p:cNvPr id="110" name="TextBox 109"/>
          <p:cNvSpPr txBox="1"/>
          <p:nvPr/>
        </p:nvSpPr>
        <p:spPr>
          <a:xfrm rot="1787246">
            <a:off x="844364" y="2489200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100" b="1" dirty="0"/>
              <a:t>A1</a:t>
            </a:r>
          </a:p>
        </p:txBody>
      </p:sp>
      <p:cxnSp>
        <p:nvCxnSpPr>
          <p:cNvPr id="127" name="Straight Connector 126"/>
          <p:cNvCxnSpPr>
            <a:stCxn id="18" idx="1"/>
          </p:cNvCxnSpPr>
          <p:nvPr/>
        </p:nvCxnSpPr>
        <p:spPr bwMode="auto">
          <a:xfrm flipV="1">
            <a:off x="990468" y="1971675"/>
            <a:ext cx="1174882" cy="19651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8" idx="6"/>
          </p:cNvCxnSpPr>
          <p:nvPr/>
        </p:nvCxnSpPr>
        <p:spPr bwMode="auto">
          <a:xfrm flipV="1">
            <a:off x="1174750" y="2019301"/>
            <a:ext cx="1143000" cy="19938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9" idx="1"/>
          </p:cNvCxnSpPr>
          <p:nvPr/>
        </p:nvCxnSpPr>
        <p:spPr bwMode="auto">
          <a:xfrm flipV="1">
            <a:off x="2006468" y="2381252"/>
            <a:ext cx="911357" cy="15556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9" idx="5"/>
          </p:cNvCxnSpPr>
          <p:nvPr/>
        </p:nvCxnSpPr>
        <p:spPr bwMode="auto">
          <a:xfrm flipV="1">
            <a:off x="2159132" y="2486027"/>
            <a:ext cx="882518" cy="16035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20" idx="2"/>
          </p:cNvCxnSpPr>
          <p:nvPr/>
        </p:nvCxnSpPr>
        <p:spPr bwMode="auto">
          <a:xfrm flipV="1">
            <a:off x="1974850" y="2562228"/>
            <a:ext cx="1219200" cy="2098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0" idx="5"/>
          </p:cNvCxnSpPr>
          <p:nvPr/>
        </p:nvCxnSpPr>
        <p:spPr bwMode="auto">
          <a:xfrm flipV="1">
            <a:off x="2159132" y="2638428"/>
            <a:ext cx="1177793" cy="20988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143000" y="3814763"/>
            <a:ext cx="736600" cy="868362"/>
            <a:chOff x="2032" y="2381"/>
            <a:chExt cx="464" cy="547"/>
          </a:xfrm>
        </p:grpSpPr>
        <p:sp>
          <p:nvSpPr>
            <p:cNvPr id="155" name="Line 42"/>
            <p:cNvSpPr>
              <a:spLocks noChangeShapeType="1"/>
            </p:cNvSpPr>
            <p:nvPr/>
          </p:nvSpPr>
          <p:spPr bwMode="auto">
            <a:xfrm>
              <a:off x="2040" y="2832"/>
              <a:ext cx="19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6" name="Freeform 43"/>
            <p:cNvSpPr>
              <a:spLocks/>
            </p:cNvSpPr>
            <p:nvPr/>
          </p:nvSpPr>
          <p:spPr bwMode="auto">
            <a:xfrm>
              <a:off x="2300" y="2381"/>
              <a:ext cx="196" cy="110"/>
            </a:xfrm>
            <a:custGeom>
              <a:avLst/>
              <a:gdLst>
                <a:gd name="T0" fmla="*/ 196 w 196"/>
                <a:gd name="T1" fmla="*/ 110 h 110"/>
                <a:gd name="T2" fmla="*/ 0 w 196"/>
                <a:gd name="T3" fmla="*/ 0 h 110"/>
                <a:gd name="T4" fmla="*/ 0 60000 65536"/>
                <a:gd name="T5" fmla="*/ 0 60000 65536"/>
                <a:gd name="T6" fmla="*/ 0 w 196"/>
                <a:gd name="T7" fmla="*/ 0 h 110"/>
                <a:gd name="T8" fmla="*/ 196 w 196"/>
                <a:gd name="T9" fmla="*/ 110 h 1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" h="110">
                  <a:moveTo>
                    <a:pt x="196" y="11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7" name="Freeform 44"/>
            <p:cNvSpPr>
              <a:spLocks/>
            </p:cNvSpPr>
            <p:nvPr/>
          </p:nvSpPr>
          <p:spPr bwMode="auto">
            <a:xfrm>
              <a:off x="2032" y="2381"/>
              <a:ext cx="263" cy="446"/>
            </a:xfrm>
            <a:custGeom>
              <a:avLst/>
              <a:gdLst>
                <a:gd name="T0" fmla="*/ 4 w 263"/>
                <a:gd name="T1" fmla="*/ 446 h 446"/>
                <a:gd name="T2" fmla="*/ 18 w 263"/>
                <a:gd name="T3" fmla="*/ 307 h 446"/>
                <a:gd name="T4" fmla="*/ 114 w 263"/>
                <a:gd name="T5" fmla="*/ 115 h 446"/>
                <a:gd name="T6" fmla="*/ 210 w 263"/>
                <a:gd name="T7" fmla="*/ 19 h 446"/>
                <a:gd name="T8" fmla="*/ 263 w 263"/>
                <a:gd name="T9" fmla="*/ 0 h 4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446"/>
                <a:gd name="T17" fmla="*/ 263 w 263"/>
                <a:gd name="T18" fmla="*/ 446 h 4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446">
                  <a:moveTo>
                    <a:pt x="4" y="446"/>
                  </a:moveTo>
                  <a:cubicBezTo>
                    <a:pt x="7" y="423"/>
                    <a:pt x="0" y="362"/>
                    <a:pt x="18" y="307"/>
                  </a:cubicBezTo>
                  <a:cubicBezTo>
                    <a:pt x="36" y="252"/>
                    <a:pt x="82" y="163"/>
                    <a:pt x="114" y="115"/>
                  </a:cubicBezTo>
                  <a:cubicBezTo>
                    <a:pt x="146" y="67"/>
                    <a:pt x="185" y="38"/>
                    <a:pt x="210" y="19"/>
                  </a:cubicBezTo>
                  <a:cubicBezTo>
                    <a:pt x="235" y="0"/>
                    <a:pt x="252" y="4"/>
                    <a:pt x="26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8" name="Freeform 45"/>
            <p:cNvSpPr>
              <a:spLocks/>
            </p:cNvSpPr>
            <p:nvPr/>
          </p:nvSpPr>
          <p:spPr bwMode="auto">
            <a:xfrm>
              <a:off x="2128" y="2429"/>
              <a:ext cx="263" cy="446"/>
            </a:xfrm>
            <a:custGeom>
              <a:avLst/>
              <a:gdLst>
                <a:gd name="T0" fmla="*/ 4 w 263"/>
                <a:gd name="T1" fmla="*/ 446 h 446"/>
                <a:gd name="T2" fmla="*/ 18 w 263"/>
                <a:gd name="T3" fmla="*/ 307 h 446"/>
                <a:gd name="T4" fmla="*/ 114 w 263"/>
                <a:gd name="T5" fmla="*/ 115 h 446"/>
                <a:gd name="T6" fmla="*/ 210 w 263"/>
                <a:gd name="T7" fmla="*/ 19 h 446"/>
                <a:gd name="T8" fmla="*/ 263 w 263"/>
                <a:gd name="T9" fmla="*/ 0 h 4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446"/>
                <a:gd name="T17" fmla="*/ 263 w 263"/>
                <a:gd name="T18" fmla="*/ 446 h 4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446">
                  <a:moveTo>
                    <a:pt x="4" y="446"/>
                  </a:moveTo>
                  <a:cubicBezTo>
                    <a:pt x="7" y="423"/>
                    <a:pt x="0" y="362"/>
                    <a:pt x="18" y="307"/>
                  </a:cubicBezTo>
                  <a:cubicBezTo>
                    <a:pt x="36" y="252"/>
                    <a:pt x="82" y="163"/>
                    <a:pt x="114" y="115"/>
                  </a:cubicBezTo>
                  <a:cubicBezTo>
                    <a:pt x="146" y="67"/>
                    <a:pt x="185" y="38"/>
                    <a:pt x="210" y="19"/>
                  </a:cubicBezTo>
                  <a:cubicBezTo>
                    <a:pt x="235" y="0"/>
                    <a:pt x="252" y="4"/>
                    <a:pt x="26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59" name="Line 46"/>
            <p:cNvSpPr>
              <a:spLocks noChangeShapeType="1"/>
            </p:cNvSpPr>
            <p:nvPr/>
          </p:nvSpPr>
          <p:spPr bwMode="auto">
            <a:xfrm>
              <a:off x="2093" y="2698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0" name="Line 47"/>
            <p:cNvSpPr>
              <a:spLocks noChangeShapeType="1"/>
            </p:cNvSpPr>
            <p:nvPr/>
          </p:nvSpPr>
          <p:spPr bwMode="auto">
            <a:xfrm>
              <a:off x="2207" y="2504"/>
              <a:ext cx="114" cy="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1" name="Freeform 48"/>
            <p:cNvSpPr>
              <a:spLocks/>
            </p:cNvSpPr>
            <p:nvPr/>
          </p:nvSpPr>
          <p:spPr bwMode="auto">
            <a:xfrm>
              <a:off x="2190" y="2576"/>
              <a:ext cx="137" cy="204"/>
            </a:xfrm>
            <a:custGeom>
              <a:avLst/>
              <a:gdLst>
                <a:gd name="T0" fmla="*/ 129 w 137"/>
                <a:gd name="T1" fmla="*/ 6 h 204"/>
                <a:gd name="T2" fmla="*/ 124 w 137"/>
                <a:gd name="T3" fmla="*/ 83 h 204"/>
                <a:gd name="T4" fmla="*/ 76 w 137"/>
                <a:gd name="T5" fmla="*/ 155 h 204"/>
                <a:gd name="T6" fmla="*/ 9 w 137"/>
                <a:gd name="T7" fmla="*/ 198 h 204"/>
                <a:gd name="T8" fmla="*/ 23 w 137"/>
                <a:gd name="T9" fmla="*/ 122 h 204"/>
                <a:gd name="T10" fmla="*/ 47 w 137"/>
                <a:gd name="T11" fmla="*/ 74 h 204"/>
                <a:gd name="T12" fmla="*/ 76 w 137"/>
                <a:gd name="T13" fmla="*/ 40 h 204"/>
                <a:gd name="T14" fmla="*/ 129 w 137"/>
                <a:gd name="T15" fmla="*/ 6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04"/>
                <a:gd name="T26" fmla="*/ 137 w 137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04">
                  <a:moveTo>
                    <a:pt x="129" y="6"/>
                  </a:moveTo>
                  <a:cubicBezTo>
                    <a:pt x="137" y="13"/>
                    <a:pt x="133" y="58"/>
                    <a:pt x="124" y="83"/>
                  </a:cubicBezTo>
                  <a:cubicBezTo>
                    <a:pt x="115" y="108"/>
                    <a:pt x="95" y="136"/>
                    <a:pt x="76" y="155"/>
                  </a:cubicBezTo>
                  <a:cubicBezTo>
                    <a:pt x="57" y="174"/>
                    <a:pt x="18" y="204"/>
                    <a:pt x="9" y="198"/>
                  </a:cubicBezTo>
                  <a:cubicBezTo>
                    <a:pt x="0" y="192"/>
                    <a:pt x="17" y="143"/>
                    <a:pt x="23" y="122"/>
                  </a:cubicBezTo>
                  <a:cubicBezTo>
                    <a:pt x="29" y="101"/>
                    <a:pt x="38" y="88"/>
                    <a:pt x="47" y="74"/>
                  </a:cubicBezTo>
                  <a:cubicBezTo>
                    <a:pt x="56" y="60"/>
                    <a:pt x="62" y="51"/>
                    <a:pt x="76" y="40"/>
                  </a:cubicBezTo>
                  <a:cubicBezTo>
                    <a:pt x="90" y="29"/>
                    <a:pt x="119" y="0"/>
                    <a:pt x="129" y="6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2" name="Freeform 49"/>
            <p:cNvSpPr>
              <a:spLocks/>
            </p:cNvSpPr>
            <p:nvPr/>
          </p:nvSpPr>
          <p:spPr bwMode="auto">
            <a:xfrm>
              <a:off x="2070" y="2502"/>
              <a:ext cx="156" cy="199"/>
            </a:xfrm>
            <a:custGeom>
              <a:avLst/>
              <a:gdLst>
                <a:gd name="T0" fmla="*/ 143 w 156"/>
                <a:gd name="T1" fmla="*/ 4 h 199"/>
                <a:gd name="T2" fmla="*/ 150 w 156"/>
                <a:gd name="T3" fmla="*/ 52 h 199"/>
                <a:gd name="T4" fmla="*/ 107 w 156"/>
                <a:gd name="T5" fmla="*/ 129 h 199"/>
                <a:gd name="T6" fmla="*/ 13 w 156"/>
                <a:gd name="T7" fmla="*/ 196 h 199"/>
                <a:gd name="T8" fmla="*/ 30 w 156"/>
                <a:gd name="T9" fmla="*/ 110 h 199"/>
                <a:gd name="T10" fmla="*/ 54 w 156"/>
                <a:gd name="T11" fmla="*/ 62 h 199"/>
                <a:gd name="T12" fmla="*/ 83 w 156"/>
                <a:gd name="T13" fmla="*/ 28 h 199"/>
                <a:gd name="T14" fmla="*/ 143 w 156"/>
                <a:gd name="T15" fmla="*/ 4 h 1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"/>
                <a:gd name="T25" fmla="*/ 0 h 199"/>
                <a:gd name="T26" fmla="*/ 156 w 156"/>
                <a:gd name="T27" fmla="*/ 199 h 1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" h="199">
                  <a:moveTo>
                    <a:pt x="143" y="4"/>
                  </a:moveTo>
                  <a:cubicBezTo>
                    <a:pt x="154" y="8"/>
                    <a:pt x="156" y="31"/>
                    <a:pt x="150" y="52"/>
                  </a:cubicBezTo>
                  <a:cubicBezTo>
                    <a:pt x="144" y="73"/>
                    <a:pt x="130" y="105"/>
                    <a:pt x="107" y="129"/>
                  </a:cubicBezTo>
                  <a:cubicBezTo>
                    <a:pt x="84" y="153"/>
                    <a:pt x="26" y="199"/>
                    <a:pt x="13" y="196"/>
                  </a:cubicBezTo>
                  <a:cubicBezTo>
                    <a:pt x="0" y="193"/>
                    <a:pt x="23" y="132"/>
                    <a:pt x="30" y="110"/>
                  </a:cubicBezTo>
                  <a:cubicBezTo>
                    <a:pt x="37" y="88"/>
                    <a:pt x="45" y="76"/>
                    <a:pt x="54" y="62"/>
                  </a:cubicBezTo>
                  <a:cubicBezTo>
                    <a:pt x="63" y="48"/>
                    <a:pt x="68" y="38"/>
                    <a:pt x="83" y="28"/>
                  </a:cubicBezTo>
                  <a:cubicBezTo>
                    <a:pt x="98" y="18"/>
                    <a:pt x="132" y="0"/>
                    <a:pt x="143" y="4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035050" y="5245100"/>
            <a:ext cx="701675" cy="1000125"/>
            <a:chOff x="2060" y="3258"/>
            <a:chExt cx="442" cy="630"/>
          </a:xfrm>
        </p:grpSpPr>
        <p:sp>
          <p:nvSpPr>
            <p:cNvPr id="164" name="Line 96"/>
            <p:cNvSpPr>
              <a:spLocks noChangeShapeType="1"/>
            </p:cNvSpPr>
            <p:nvPr/>
          </p:nvSpPr>
          <p:spPr bwMode="auto">
            <a:xfrm flipH="1" flipV="1">
              <a:off x="2068" y="3453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5" name="Line 97"/>
            <p:cNvSpPr>
              <a:spLocks noChangeShapeType="1"/>
            </p:cNvSpPr>
            <p:nvPr/>
          </p:nvSpPr>
          <p:spPr bwMode="auto">
            <a:xfrm flipH="1" flipV="1">
              <a:off x="2314" y="3451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6" name="Freeform 98"/>
            <p:cNvSpPr>
              <a:spLocks/>
            </p:cNvSpPr>
            <p:nvPr/>
          </p:nvSpPr>
          <p:spPr bwMode="auto">
            <a:xfrm>
              <a:off x="2060" y="3258"/>
              <a:ext cx="151" cy="198"/>
            </a:xfrm>
            <a:custGeom>
              <a:avLst/>
              <a:gdLst>
                <a:gd name="T0" fmla="*/ 9 w 151"/>
                <a:gd name="T1" fmla="*/ 198 h 198"/>
                <a:gd name="T2" fmla="*/ 9 w 151"/>
                <a:gd name="T3" fmla="*/ 54 h 198"/>
                <a:gd name="T4" fmla="*/ 62 w 151"/>
                <a:gd name="T5" fmla="*/ 6 h 198"/>
                <a:gd name="T6" fmla="*/ 138 w 151"/>
                <a:gd name="T7" fmla="*/ 16 h 198"/>
                <a:gd name="T8" fmla="*/ 138 w 151"/>
                <a:gd name="T9" fmla="*/ 16 h 198"/>
                <a:gd name="T10" fmla="*/ 134 w 151"/>
                <a:gd name="T11" fmla="*/ 16 h 1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198"/>
                <a:gd name="T20" fmla="*/ 151 w 151"/>
                <a:gd name="T21" fmla="*/ 198 h 1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198">
                  <a:moveTo>
                    <a:pt x="9" y="198"/>
                  </a:moveTo>
                  <a:cubicBezTo>
                    <a:pt x="1" y="142"/>
                    <a:pt x="0" y="86"/>
                    <a:pt x="9" y="54"/>
                  </a:cubicBezTo>
                  <a:cubicBezTo>
                    <a:pt x="18" y="22"/>
                    <a:pt x="41" y="12"/>
                    <a:pt x="62" y="6"/>
                  </a:cubicBezTo>
                  <a:cubicBezTo>
                    <a:pt x="83" y="0"/>
                    <a:pt x="125" y="14"/>
                    <a:pt x="138" y="16"/>
                  </a:cubicBezTo>
                  <a:cubicBezTo>
                    <a:pt x="151" y="18"/>
                    <a:pt x="139" y="16"/>
                    <a:pt x="138" y="16"/>
                  </a:cubicBezTo>
                  <a:cubicBezTo>
                    <a:pt x="137" y="16"/>
                    <a:pt x="135" y="16"/>
                    <a:pt x="134" y="1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7" name="Line 99"/>
            <p:cNvSpPr>
              <a:spLocks noChangeShapeType="1"/>
            </p:cNvSpPr>
            <p:nvPr/>
          </p:nvSpPr>
          <p:spPr bwMode="auto">
            <a:xfrm flipH="1" flipV="1">
              <a:off x="2160" y="3456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8" name="Line 100"/>
            <p:cNvSpPr>
              <a:spLocks noChangeShapeType="1"/>
            </p:cNvSpPr>
            <p:nvPr/>
          </p:nvSpPr>
          <p:spPr bwMode="auto">
            <a:xfrm flipH="1" flipV="1">
              <a:off x="2406" y="3454"/>
              <a:ext cx="9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9" name="Freeform 101"/>
            <p:cNvSpPr>
              <a:spLocks/>
            </p:cNvSpPr>
            <p:nvPr/>
          </p:nvSpPr>
          <p:spPr bwMode="auto">
            <a:xfrm>
              <a:off x="2148" y="3259"/>
              <a:ext cx="258" cy="200"/>
            </a:xfrm>
            <a:custGeom>
              <a:avLst/>
              <a:gdLst>
                <a:gd name="T0" fmla="*/ 13 w 258"/>
                <a:gd name="T1" fmla="*/ 200 h 200"/>
                <a:gd name="T2" fmla="*/ 13 w 258"/>
                <a:gd name="T3" fmla="*/ 56 h 200"/>
                <a:gd name="T4" fmla="*/ 94 w 258"/>
                <a:gd name="T5" fmla="*/ 3 h 200"/>
                <a:gd name="T6" fmla="*/ 162 w 258"/>
                <a:gd name="T7" fmla="*/ 37 h 200"/>
                <a:gd name="T8" fmla="*/ 210 w 258"/>
                <a:gd name="T9" fmla="*/ 99 h 200"/>
                <a:gd name="T10" fmla="*/ 258 w 258"/>
                <a:gd name="T11" fmla="*/ 195 h 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200"/>
                <a:gd name="T20" fmla="*/ 258 w 258"/>
                <a:gd name="T21" fmla="*/ 200 h 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200">
                  <a:moveTo>
                    <a:pt x="13" y="200"/>
                  </a:moveTo>
                  <a:cubicBezTo>
                    <a:pt x="5" y="144"/>
                    <a:pt x="0" y="89"/>
                    <a:pt x="13" y="56"/>
                  </a:cubicBezTo>
                  <a:cubicBezTo>
                    <a:pt x="26" y="23"/>
                    <a:pt x="69" y="6"/>
                    <a:pt x="94" y="3"/>
                  </a:cubicBezTo>
                  <a:cubicBezTo>
                    <a:pt x="119" y="0"/>
                    <a:pt x="143" y="21"/>
                    <a:pt x="162" y="37"/>
                  </a:cubicBezTo>
                  <a:cubicBezTo>
                    <a:pt x="181" y="53"/>
                    <a:pt x="194" y="73"/>
                    <a:pt x="210" y="99"/>
                  </a:cubicBezTo>
                  <a:cubicBezTo>
                    <a:pt x="226" y="125"/>
                    <a:pt x="248" y="175"/>
                    <a:pt x="258" y="19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0" name="Freeform 102"/>
            <p:cNvSpPr>
              <a:spLocks/>
            </p:cNvSpPr>
            <p:nvPr/>
          </p:nvSpPr>
          <p:spPr bwMode="auto">
            <a:xfrm>
              <a:off x="2198" y="3274"/>
              <a:ext cx="116" cy="182"/>
            </a:xfrm>
            <a:custGeom>
              <a:avLst/>
              <a:gdLst>
                <a:gd name="T0" fmla="*/ 0 w 116"/>
                <a:gd name="T1" fmla="*/ 0 h 182"/>
                <a:gd name="T2" fmla="*/ 68 w 116"/>
                <a:gd name="T3" fmla="*/ 67 h 182"/>
                <a:gd name="T4" fmla="*/ 116 w 116"/>
                <a:gd name="T5" fmla="*/ 182 h 182"/>
                <a:gd name="T6" fmla="*/ 0 60000 65536"/>
                <a:gd name="T7" fmla="*/ 0 60000 65536"/>
                <a:gd name="T8" fmla="*/ 0 60000 65536"/>
                <a:gd name="T9" fmla="*/ 0 w 116"/>
                <a:gd name="T10" fmla="*/ 0 h 182"/>
                <a:gd name="T11" fmla="*/ 116 w 116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182">
                  <a:moveTo>
                    <a:pt x="0" y="0"/>
                  </a:moveTo>
                  <a:cubicBezTo>
                    <a:pt x="11" y="11"/>
                    <a:pt x="49" y="37"/>
                    <a:pt x="68" y="67"/>
                  </a:cubicBezTo>
                  <a:cubicBezTo>
                    <a:pt x="87" y="97"/>
                    <a:pt x="106" y="158"/>
                    <a:pt x="116" y="18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1" name="Freeform 103"/>
            <p:cNvSpPr>
              <a:spLocks/>
            </p:cNvSpPr>
            <p:nvPr/>
          </p:nvSpPr>
          <p:spPr bwMode="auto">
            <a:xfrm>
              <a:off x="2122" y="3259"/>
              <a:ext cx="134" cy="1"/>
            </a:xfrm>
            <a:custGeom>
              <a:avLst/>
              <a:gdLst>
                <a:gd name="T0" fmla="*/ 0 w 134"/>
                <a:gd name="T1" fmla="*/ 0 h 1"/>
                <a:gd name="T2" fmla="*/ 134 w 134"/>
                <a:gd name="T3" fmla="*/ 1 h 1"/>
                <a:gd name="T4" fmla="*/ 0 60000 65536"/>
                <a:gd name="T5" fmla="*/ 0 60000 65536"/>
                <a:gd name="T6" fmla="*/ 0 w 134"/>
                <a:gd name="T7" fmla="*/ 0 h 1"/>
                <a:gd name="T8" fmla="*/ 134 w 13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4" h="1">
                  <a:moveTo>
                    <a:pt x="0" y="0"/>
                  </a:moveTo>
                  <a:lnTo>
                    <a:pt x="134" y="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2" name="Freeform 104"/>
            <p:cNvSpPr>
              <a:spLocks/>
            </p:cNvSpPr>
            <p:nvPr/>
          </p:nvSpPr>
          <p:spPr bwMode="auto">
            <a:xfrm>
              <a:off x="2233" y="3441"/>
              <a:ext cx="119" cy="167"/>
            </a:xfrm>
            <a:custGeom>
              <a:avLst/>
              <a:gdLst>
                <a:gd name="T0" fmla="*/ 62 w 155"/>
                <a:gd name="T1" fmla="*/ 0 h 167"/>
                <a:gd name="T2" fmla="*/ 129 w 155"/>
                <a:gd name="T3" fmla="*/ 29 h 167"/>
                <a:gd name="T4" fmla="*/ 153 w 155"/>
                <a:gd name="T5" fmla="*/ 97 h 167"/>
                <a:gd name="T6" fmla="*/ 119 w 155"/>
                <a:gd name="T7" fmla="*/ 159 h 167"/>
                <a:gd name="T8" fmla="*/ 44 w 155"/>
                <a:gd name="T9" fmla="*/ 144 h 167"/>
                <a:gd name="T10" fmla="*/ 5 w 155"/>
                <a:gd name="T11" fmla="*/ 84 h 167"/>
                <a:gd name="T12" fmla="*/ 13 w 155"/>
                <a:gd name="T13" fmla="*/ 29 h 167"/>
                <a:gd name="T14" fmla="*/ 62 w 155"/>
                <a:gd name="T15" fmla="*/ 0 h 1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5"/>
                <a:gd name="T25" fmla="*/ 0 h 167"/>
                <a:gd name="T26" fmla="*/ 155 w 155"/>
                <a:gd name="T27" fmla="*/ 167 h 1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5" h="167">
                  <a:moveTo>
                    <a:pt x="62" y="0"/>
                  </a:moveTo>
                  <a:cubicBezTo>
                    <a:pt x="81" y="0"/>
                    <a:pt x="114" y="13"/>
                    <a:pt x="129" y="29"/>
                  </a:cubicBezTo>
                  <a:cubicBezTo>
                    <a:pt x="144" y="45"/>
                    <a:pt x="155" y="75"/>
                    <a:pt x="153" y="97"/>
                  </a:cubicBezTo>
                  <a:cubicBezTo>
                    <a:pt x="151" y="119"/>
                    <a:pt x="137" y="151"/>
                    <a:pt x="119" y="159"/>
                  </a:cubicBezTo>
                  <a:cubicBezTo>
                    <a:pt x="101" y="167"/>
                    <a:pt x="63" y="157"/>
                    <a:pt x="44" y="144"/>
                  </a:cubicBezTo>
                  <a:cubicBezTo>
                    <a:pt x="25" y="131"/>
                    <a:pt x="10" y="103"/>
                    <a:pt x="5" y="84"/>
                  </a:cubicBezTo>
                  <a:cubicBezTo>
                    <a:pt x="0" y="65"/>
                    <a:pt x="3" y="43"/>
                    <a:pt x="13" y="29"/>
                  </a:cubicBezTo>
                  <a:cubicBezTo>
                    <a:pt x="23" y="15"/>
                    <a:pt x="43" y="0"/>
                    <a:pt x="6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3" name="Freeform 105"/>
            <p:cNvSpPr>
              <a:spLocks/>
            </p:cNvSpPr>
            <p:nvPr/>
          </p:nvSpPr>
          <p:spPr bwMode="auto">
            <a:xfrm>
              <a:off x="2142" y="3456"/>
              <a:ext cx="119" cy="167"/>
            </a:xfrm>
            <a:custGeom>
              <a:avLst/>
              <a:gdLst>
                <a:gd name="T0" fmla="*/ 62 w 155"/>
                <a:gd name="T1" fmla="*/ 0 h 167"/>
                <a:gd name="T2" fmla="*/ 129 w 155"/>
                <a:gd name="T3" fmla="*/ 29 h 167"/>
                <a:gd name="T4" fmla="*/ 153 w 155"/>
                <a:gd name="T5" fmla="*/ 97 h 167"/>
                <a:gd name="T6" fmla="*/ 119 w 155"/>
                <a:gd name="T7" fmla="*/ 159 h 167"/>
                <a:gd name="T8" fmla="*/ 44 w 155"/>
                <a:gd name="T9" fmla="*/ 144 h 167"/>
                <a:gd name="T10" fmla="*/ 5 w 155"/>
                <a:gd name="T11" fmla="*/ 84 h 167"/>
                <a:gd name="T12" fmla="*/ 13 w 155"/>
                <a:gd name="T13" fmla="*/ 29 h 167"/>
                <a:gd name="T14" fmla="*/ 62 w 155"/>
                <a:gd name="T15" fmla="*/ 0 h 1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5"/>
                <a:gd name="T25" fmla="*/ 0 h 167"/>
                <a:gd name="T26" fmla="*/ 155 w 155"/>
                <a:gd name="T27" fmla="*/ 167 h 1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5" h="167">
                  <a:moveTo>
                    <a:pt x="62" y="0"/>
                  </a:moveTo>
                  <a:cubicBezTo>
                    <a:pt x="81" y="0"/>
                    <a:pt x="114" y="13"/>
                    <a:pt x="129" y="29"/>
                  </a:cubicBezTo>
                  <a:cubicBezTo>
                    <a:pt x="144" y="45"/>
                    <a:pt x="155" y="75"/>
                    <a:pt x="153" y="97"/>
                  </a:cubicBezTo>
                  <a:cubicBezTo>
                    <a:pt x="151" y="119"/>
                    <a:pt x="137" y="151"/>
                    <a:pt x="119" y="159"/>
                  </a:cubicBezTo>
                  <a:cubicBezTo>
                    <a:pt x="101" y="167"/>
                    <a:pt x="63" y="157"/>
                    <a:pt x="44" y="144"/>
                  </a:cubicBezTo>
                  <a:cubicBezTo>
                    <a:pt x="25" y="131"/>
                    <a:pt x="10" y="103"/>
                    <a:pt x="5" y="84"/>
                  </a:cubicBezTo>
                  <a:cubicBezTo>
                    <a:pt x="0" y="65"/>
                    <a:pt x="3" y="43"/>
                    <a:pt x="13" y="29"/>
                  </a:cubicBezTo>
                  <a:cubicBezTo>
                    <a:pt x="23" y="15"/>
                    <a:pt x="43" y="0"/>
                    <a:pt x="6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2187" y="3441"/>
              <a:ext cx="93" cy="6"/>
            </a:xfrm>
            <a:custGeom>
              <a:avLst/>
              <a:gdLst>
                <a:gd name="T0" fmla="*/ 0 w 93"/>
                <a:gd name="T1" fmla="*/ 6 h 6"/>
                <a:gd name="T2" fmla="*/ 93 w 93"/>
                <a:gd name="T3" fmla="*/ 0 h 6"/>
                <a:gd name="T4" fmla="*/ 0 60000 65536"/>
                <a:gd name="T5" fmla="*/ 0 60000 65536"/>
                <a:gd name="T6" fmla="*/ 0 w 93"/>
                <a:gd name="T7" fmla="*/ 0 h 6"/>
                <a:gd name="T8" fmla="*/ 93 w 93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3" h="6">
                  <a:moveTo>
                    <a:pt x="0" y="6"/>
                  </a:moveTo>
                  <a:lnTo>
                    <a:pt x="9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5" name="Freeform 107"/>
            <p:cNvSpPr>
              <a:spLocks/>
            </p:cNvSpPr>
            <p:nvPr/>
          </p:nvSpPr>
          <p:spPr bwMode="auto">
            <a:xfrm>
              <a:off x="2217" y="3606"/>
              <a:ext cx="111" cy="9"/>
            </a:xfrm>
            <a:custGeom>
              <a:avLst/>
              <a:gdLst>
                <a:gd name="T0" fmla="*/ 0 w 111"/>
                <a:gd name="T1" fmla="*/ 9 h 9"/>
                <a:gd name="T2" fmla="*/ 111 w 111"/>
                <a:gd name="T3" fmla="*/ 0 h 9"/>
                <a:gd name="T4" fmla="*/ 0 60000 65536"/>
                <a:gd name="T5" fmla="*/ 0 60000 65536"/>
                <a:gd name="T6" fmla="*/ 0 w 111"/>
                <a:gd name="T7" fmla="*/ 0 h 9"/>
                <a:gd name="T8" fmla="*/ 111 w 111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" h="9">
                  <a:moveTo>
                    <a:pt x="0" y="9"/>
                  </a:moveTo>
                  <a:lnTo>
                    <a:pt x="11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AFF"/>
              </a:clrFrom>
              <a:clrTo>
                <a:srgbClr val="FCFA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6392" y="1154116"/>
            <a:ext cx="1717381" cy="15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pic>
        <p:nvPicPr>
          <p:cNvPr id="182" name="Picture 11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375" t="28156" r="30469" b="18646"/>
          <a:stretch>
            <a:fillRect/>
          </a:stretch>
        </p:blipFill>
        <p:spPr bwMode="auto">
          <a:xfrm>
            <a:off x="7297058" y="968827"/>
            <a:ext cx="1665237" cy="18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264" t="6381" r="2352"/>
          <a:stretch>
            <a:fillRect/>
          </a:stretch>
        </p:blipFill>
        <p:spPr bwMode="auto">
          <a:xfrm>
            <a:off x="5768655" y="3055257"/>
            <a:ext cx="3172145" cy="245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itle 2">
            <a:extLst>
              <a:ext uri="{FF2B5EF4-FFF2-40B4-BE49-F238E27FC236}">
                <a16:creationId xmlns:a16="http://schemas.microsoft.com/office/drawing/2014/main" id="{729B863B-6C8F-41E5-936F-47F88C7F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 1-Normal View of Oblique Surface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F2F70-7B03-4106-A769-E1AFDA92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35230-BB7E-4947-97F2-3AA3EC3F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00CF1-C7EB-408E-9E43-5309959E8E61}"/>
              </a:ext>
            </a:extLst>
          </p:cNvPr>
          <p:cNvSpPr txBox="1"/>
          <p:nvPr/>
        </p:nvSpPr>
        <p:spPr>
          <a:xfrm>
            <a:off x="473370" y="1066800"/>
            <a:ext cx="554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 F, H, and normal views of oblique surfaces in given object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6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0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1" dur="100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6" grpId="0"/>
      <p:bldP spid="37" grpId="0"/>
      <p:bldP spid="108" grpId="0"/>
      <p:bldP spid="109" grpId="0"/>
      <p:bldP spid="122" grpId="0" animBg="1"/>
      <p:bldP spid="123" grpId="0" animBg="1"/>
      <p:bldP spid="106" grpId="0"/>
      <p:bldP spid="110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 2-Normal View of Oblique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831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Given partial auxiliary views (containing true shapes of the faces), draw the frontal, horizontal and profile views of the object</a:t>
            </a:r>
          </a:p>
        </p:txBody>
      </p:sp>
      <p:sp>
        <p:nvSpPr>
          <p:cNvPr id="84" name="Footer Placeholder 83">
            <a:extLst>
              <a:ext uri="{FF2B5EF4-FFF2-40B4-BE49-F238E27FC236}">
                <a16:creationId xmlns:a16="http://schemas.microsoft.com/office/drawing/2014/main" id="{DCC4BA50-85C8-4426-BA7F-8DF4037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D70F7088-C6BB-4319-86B9-6E7076E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" name="Group 252"/>
          <p:cNvGrpSpPr/>
          <p:nvPr/>
        </p:nvGrpSpPr>
        <p:grpSpPr>
          <a:xfrm>
            <a:off x="2085131" y="3026542"/>
            <a:ext cx="2360038" cy="1993769"/>
            <a:chOff x="1183739" y="2428091"/>
            <a:chExt cx="2360038" cy="1993769"/>
          </a:xfrm>
        </p:grpSpPr>
        <p:grpSp>
          <p:nvGrpSpPr>
            <p:cNvPr id="5" name="Group 248"/>
            <p:cNvGrpSpPr/>
            <p:nvPr/>
          </p:nvGrpSpPr>
          <p:grpSpPr>
            <a:xfrm>
              <a:off x="1183739" y="2428091"/>
              <a:ext cx="1975083" cy="1993769"/>
              <a:chOff x="1183739" y="2428091"/>
              <a:chExt cx="1975083" cy="1993769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H="1">
                <a:off x="1938454" y="3199115"/>
                <a:ext cx="1220368" cy="122274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423731" y="2675379"/>
                <a:ext cx="1220368" cy="122274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183739" y="2428091"/>
                <a:ext cx="1220368" cy="122274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H="1">
              <a:off x="2587284" y="3101607"/>
              <a:ext cx="956493" cy="94533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3"/>
          <p:cNvGrpSpPr/>
          <p:nvPr/>
        </p:nvGrpSpPr>
        <p:grpSpPr>
          <a:xfrm>
            <a:off x="2856358" y="2782114"/>
            <a:ext cx="5188781" cy="2169103"/>
            <a:chOff x="1355687" y="3218490"/>
            <a:chExt cx="5188781" cy="2169103"/>
          </a:xfrm>
        </p:grpSpPr>
        <p:cxnSp>
          <p:nvCxnSpPr>
            <p:cNvPr id="11" name="Straight Connector 2"/>
            <p:cNvCxnSpPr/>
            <p:nvPr/>
          </p:nvCxnSpPr>
          <p:spPr>
            <a:xfrm>
              <a:off x="2971800" y="4114800"/>
              <a:ext cx="20076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27351" y="4473475"/>
              <a:ext cx="2009694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38563" y="4519858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38600" y="37338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038600" y="4473475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6200000">
              <a:off x="3690048" y="37748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4987351" y="4168897"/>
              <a:ext cx="1" cy="7171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838563" y="4862580"/>
              <a:ext cx="21567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05382" y="45636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2700000">
              <a:off x="1598234" y="3964358"/>
              <a:ext cx="144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2700000">
              <a:off x="4768517" y="4623917"/>
              <a:ext cx="144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837045" y="4473476"/>
              <a:ext cx="906028" cy="91411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2700000">
              <a:off x="5122581" y="3779544"/>
              <a:ext cx="0" cy="36000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013536" y="4593609"/>
              <a:ext cx="530932" cy="5313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43665" y="3940202"/>
              <a:ext cx="1018234" cy="103812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2684777">
              <a:off x="5683484" y="4429814"/>
              <a:ext cx="519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2381872" y="4473476"/>
              <a:ext cx="456691" cy="48300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35703" y="3747885"/>
              <a:ext cx="1018234" cy="103812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684777">
              <a:off x="1734265" y="37928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069095" y="3218490"/>
              <a:ext cx="902705" cy="8963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2700000">
              <a:off x="1943617" y="3155914"/>
              <a:ext cx="1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2700000">
              <a:off x="5870353" y="5080313"/>
              <a:ext cx="1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2700000">
              <a:off x="3030304" y="3727858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2700000" flipV="1">
              <a:off x="2553937" y="4265863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8887939">
              <a:off x="2730899" y="362348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2700000">
              <a:off x="5305961" y="3991012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2700000" flipV="1">
              <a:off x="4829594" y="4529017"/>
              <a:ext cx="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8887939">
              <a:off x="5143581" y="377487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1709034" y="3398899"/>
              <a:ext cx="1165001" cy="1174754"/>
            </a:xfrm>
            <a:prstGeom prst="line">
              <a:avLst/>
            </a:prstGeom>
            <a:ln w="127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987352" y="3918358"/>
              <a:ext cx="1174549" cy="1197171"/>
            </a:xfrm>
            <a:prstGeom prst="line">
              <a:avLst/>
            </a:prstGeom>
            <a:ln w="127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355687" y="3916349"/>
              <a:ext cx="509117" cy="5190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769885" y="4300314"/>
              <a:ext cx="535499" cy="54998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684777">
              <a:off x="5885035" y="4332277"/>
              <a:ext cx="519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2684777">
              <a:off x="1449065" y="3951768"/>
              <a:ext cx="519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13500000">
              <a:off x="2185399" y="3394176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3500000">
              <a:off x="2700071" y="3911638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3500000">
              <a:off x="5091820" y="4305780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3500000">
              <a:off x="5606492" y="4823242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262"/>
          <p:cNvGrpSpPr/>
          <p:nvPr/>
        </p:nvGrpSpPr>
        <p:grpSpPr>
          <a:xfrm>
            <a:off x="1295400" y="3505510"/>
            <a:ext cx="2671524" cy="2507152"/>
            <a:chOff x="394008" y="2907059"/>
            <a:chExt cx="2671524" cy="2507152"/>
          </a:xfrm>
        </p:grpSpPr>
        <p:grpSp>
          <p:nvGrpSpPr>
            <p:cNvPr id="50" name="Group 256"/>
            <p:cNvGrpSpPr/>
            <p:nvPr/>
          </p:nvGrpSpPr>
          <p:grpSpPr>
            <a:xfrm>
              <a:off x="394008" y="2952198"/>
              <a:ext cx="2535515" cy="2462013"/>
              <a:chOff x="394008" y="2952198"/>
              <a:chExt cx="2535515" cy="2462013"/>
            </a:xfrm>
          </p:grpSpPr>
          <p:grpSp>
            <p:nvGrpSpPr>
              <p:cNvPr id="52" name="Group 249"/>
              <p:cNvGrpSpPr/>
              <p:nvPr/>
            </p:nvGrpSpPr>
            <p:grpSpPr>
              <a:xfrm>
                <a:off x="394008" y="2952198"/>
                <a:ext cx="2535515" cy="2462013"/>
                <a:chOff x="394008" y="2952198"/>
                <a:chExt cx="2535515" cy="2462013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rot="8100000">
                  <a:off x="1489523" y="4700117"/>
                  <a:ext cx="144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191782" y="3646872"/>
                  <a:ext cx="534695" cy="5395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167895" y="4673703"/>
                  <a:ext cx="534695" cy="5395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 flipV="1">
                  <a:off x="2726142" y="4199821"/>
                  <a:ext cx="201313" cy="192145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1702591" y="5213245"/>
                  <a:ext cx="198398" cy="200966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rot="5400000">
                  <a:off x="1899277" y="4382023"/>
                  <a:ext cx="1018234" cy="10381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 rot="18845758">
                  <a:off x="2301255" y="448502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40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990600" y="3491199"/>
                  <a:ext cx="1752600" cy="1722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099207" y="3583111"/>
                  <a:ext cx="1165001" cy="11747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Arc 62"/>
                <p:cNvSpPr/>
                <p:nvPr/>
              </p:nvSpPr>
              <p:spPr>
                <a:xfrm rot="-2700000">
                  <a:off x="961707" y="3446476"/>
                  <a:ext cx="1440000" cy="1440000"/>
                </a:xfrm>
                <a:prstGeom prst="arc">
                  <a:avLst>
                    <a:gd name="adj1" fmla="val 10813536"/>
                    <a:gd name="adj2" fmla="val 0"/>
                  </a:avLst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321707" y="3810488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914400" y="3232118"/>
                  <a:ext cx="580769" cy="62523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69798" y="3232118"/>
                  <a:ext cx="44460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394008" y="2952198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ym typeface="Symbol"/>
                    </a:rPr>
                    <a:t>20</a:t>
                  </a:r>
                  <a:endParaRPr lang="en-US" dirty="0"/>
                </a:p>
              </p:txBody>
            </p:sp>
          </p:grpSp>
          <p:cxnSp>
            <p:nvCxnSpPr>
              <p:cNvPr id="53" name="Straight Connector 52"/>
              <p:cNvCxnSpPr/>
              <p:nvPr/>
            </p:nvCxnSpPr>
            <p:spPr>
              <a:xfrm rot="8100000">
                <a:off x="1358167" y="4556057"/>
                <a:ext cx="144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>
              <a:off x="1742760" y="2907059"/>
              <a:ext cx="1322772" cy="1318429"/>
            </a:xfrm>
            <a:prstGeom prst="line">
              <a:avLst/>
            </a:prstGeom>
            <a:ln w="254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212"/>
          <p:cNvGrpSpPr/>
          <p:nvPr/>
        </p:nvGrpSpPr>
        <p:grpSpPr>
          <a:xfrm flipH="1" flipV="1">
            <a:off x="4332397" y="4211379"/>
            <a:ext cx="2581050" cy="2113221"/>
            <a:chOff x="345207" y="3446476"/>
            <a:chExt cx="2581050" cy="2113221"/>
          </a:xfrm>
        </p:grpSpPr>
        <p:grpSp>
          <p:nvGrpSpPr>
            <p:cNvPr id="69" name="Group 213"/>
            <p:cNvGrpSpPr/>
            <p:nvPr/>
          </p:nvGrpSpPr>
          <p:grpSpPr>
            <a:xfrm>
              <a:off x="961707" y="3446476"/>
              <a:ext cx="1964550" cy="1766769"/>
              <a:chOff x="961707" y="3446476"/>
              <a:chExt cx="1964550" cy="1766769"/>
            </a:xfrm>
          </p:grpSpPr>
          <p:grpSp>
            <p:nvGrpSpPr>
              <p:cNvPr id="71" name="Group 215"/>
              <p:cNvGrpSpPr/>
              <p:nvPr/>
            </p:nvGrpSpPr>
            <p:grpSpPr>
              <a:xfrm>
                <a:off x="961707" y="3446476"/>
                <a:ext cx="1964550" cy="1766769"/>
                <a:chOff x="961707" y="3446476"/>
                <a:chExt cx="1964550" cy="1766769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 rot="8100000">
                  <a:off x="1486257" y="4693585"/>
                  <a:ext cx="144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191782" y="3646872"/>
                  <a:ext cx="534695" cy="5395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167894" y="4673703"/>
                  <a:ext cx="529246" cy="5289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90600" y="3491199"/>
                  <a:ext cx="1752600" cy="1722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1099207" y="3583111"/>
                  <a:ext cx="1165001" cy="11747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Arc 77"/>
                <p:cNvSpPr/>
                <p:nvPr/>
              </p:nvSpPr>
              <p:spPr>
                <a:xfrm rot="-2700000">
                  <a:off x="961707" y="3446476"/>
                  <a:ext cx="1440000" cy="1440000"/>
                </a:xfrm>
                <a:prstGeom prst="arc">
                  <a:avLst>
                    <a:gd name="adj1" fmla="val 10813536"/>
                    <a:gd name="adj2" fmla="val 0"/>
                  </a:avLst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1321707" y="3810488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2" name="Straight Connector 71"/>
              <p:cNvCxnSpPr/>
              <p:nvPr/>
            </p:nvCxnSpPr>
            <p:spPr>
              <a:xfrm rot="8100000">
                <a:off x="1358167" y="4556057"/>
                <a:ext cx="144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45207" y="4241268"/>
              <a:ext cx="1322772" cy="1318429"/>
            </a:xfrm>
            <a:prstGeom prst="line">
              <a:avLst/>
            </a:prstGeom>
            <a:ln w="254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278"/>
          <p:cNvGrpSpPr/>
          <p:nvPr/>
        </p:nvGrpSpPr>
        <p:grpSpPr>
          <a:xfrm flipH="1" flipV="1">
            <a:off x="5676540" y="4045555"/>
            <a:ext cx="1712591" cy="2072117"/>
            <a:chOff x="976357" y="2540548"/>
            <a:chExt cx="1712591" cy="2072117"/>
          </a:xfrm>
        </p:grpSpPr>
        <p:grpSp>
          <p:nvGrpSpPr>
            <p:cNvPr id="81" name="Group 279"/>
            <p:cNvGrpSpPr/>
            <p:nvPr/>
          </p:nvGrpSpPr>
          <p:grpSpPr>
            <a:xfrm>
              <a:off x="976357" y="2540548"/>
              <a:ext cx="1311436" cy="1331416"/>
              <a:chOff x="976357" y="2540548"/>
              <a:chExt cx="1311436" cy="1331416"/>
            </a:xfrm>
          </p:grpSpPr>
          <p:cxnSp>
            <p:nvCxnSpPr>
              <p:cNvPr id="83" name="Straight Connector 82"/>
              <p:cNvCxnSpPr>
                <a:stCxn id="79" idx="5"/>
              </p:cNvCxnSpPr>
              <p:nvPr/>
            </p:nvCxnSpPr>
            <p:spPr>
              <a:xfrm flipH="1">
                <a:off x="976357" y="2713739"/>
                <a:ext cx="1165350" cy="115822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1132052" y="2540548"/>
                <a:ext cx="1155741" cy="115828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H="1">
              <a:off x="2027772" y="3958850"/>
              <a:ext cx="661176" cy="65381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 flipV="1">
            <a:off x="5589614" y="3684509"/>
            <a:ext cx="874147" cy="8635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/>
          <p:cNvCxnSpPr/>
          <p:nvPr/>
        </p:nvCxnSpPr>
        <p:spPr>
          <a:xfrm flipH="1">
            <a:off x="2370961" y="4610322"/>
            <a:ext cx="433518" cy="437459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3099687" y="1714013"/>
            <a:ext cx="1417" cy="971377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1861845" y="4351876"/>
            <a:ext cx="699635" cy="695905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510792" y="1016294"/>
            <a:ext cx="7881" cy="4213763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09347" y="1269011"/>
            <a:ext cx="0" cy="3445953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74653" y="1016294"/>
            <a:ext cx="0" cy="4454805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115499" y="4222933"/>
            <a:ext cx="874147" cy="8635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227298" y="1016294"/>
            <a:ext cx="808" cy="2942994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480451" y="1009762"/>
            <a:ext cx="808" cy="31789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3" idx="0"/>
          </p:cNvCxnSpPr>
          <p:nvPr/>
        </p:nvCxnSpPr>
        <p:spPr>
          <a:xfrm flipH="1">
            <a:off x="3605959" y="1013018"/>
            <a:ext cx="809" cy="328971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92608" y="1016294"/>
            <a:ext cx="403" cy="2782186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26652" y="1016294"/>
            <a:ext cx="1641" cy="29235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22486" y="3939844"/>
            <a:ext cx="1705807" cy="171840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75949" y="1009762"/>
            <a:ext cx="1641" cy="2677416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774643" y="3687178"/>
            <a:ext cx="1705807" cy="171840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-9000000" flipH="1">
            <a:off x="1865874" y="5051839"/>
            <a:ext cx="510075" cy="5140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7200000" flipH="1">
            <a:off x="1858970" y="5051838"/>
            <a:ext cx="510075" cy="5140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-1800000" flipH="1">
            <a:off x="1865874" y="5052452"/>
            <a:ext cx="510075" cy="5140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-3600000" flipH="1">
            <a:off x="1857795" y="5053180"/>
            <a:ext cx="510075" cy="5140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349527" y="1009144"/>
            <a:ext cx="338" cy="305223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615236" y="3557114"/>
            <a:ext cx="1735541" cy="17480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417890" y="3371736"/>
            <a:ext cx="1735541" cy="174803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02478" y="1012861"/>
            <a:ext cx="0" cy="279436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04287" y="1012856"/>
            <a:ext cx="0" cy="2599433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422901" y="3811895"/>
            <a:ext cx="1676718" cy="1680892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417890" y="3608189"/>
            <a:ext cx="1498706" cy="1511577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-9000000" flipH="1">
            <a:off x="1513690" y="5148554"/>
            <a:ext cx="510075" cy="5140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-1800000" flipH="1">
            <a:off x="1962102" y="4695206"/>
            <a:ext cx="510075" cy="5140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-3600000" flipH="1">
            <a:off x="1761509" y="4689413"/>
            <a:ext cx="510075" cy="5140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-7200000" flipH="1">
            <a:off x="1512962" y="4959629"/>
            <a:ext cx="510075" cy="5140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52"/>
          <p:cNvGrpSpPr/>
          <p:nvPr/>
        </p:nvGrpSpPr>
        <p:grpSpPr>
          <a:xfrm>
            <a:off x="1616040" y="3559942"/>
            <a:ext cx="2360038" cy="1993769"/>
            <a:chOff x="1183739" y="2428091"/>
            <a:chExt cx="2360038" cy="1993769"/>
          </a:xfrm>
        </p:grpSpPr>
        <p:grpSp>
          <p:nvGrpSpPr>
            <p:cNvPr id="3" name="Group 248"/>
            <p:cNvGrpSpPr/>
            <p:nvPr/>
          </p:nvGrpSpPr>
          <p:grpSpPr>
            <a:xfrm>
              <a:off x="1183739" y="2428091"/>
              <a:ext cx="1975083" cy="1993769"/>
              <a:chOff x="1183739" y="2428091"/>
              <a:chExt cx="1975083" cy="1993769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1938454" y="3199115"/>
                <a:ext cx="1220368" cy="122274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433928" y="2675379"/>
                <a:ext cx="1220368" cy="122274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183739" y="2428091"/>
                <a:ext cx="1220368" cy="122274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 flipH="1">
              <a:off x="2587284" y="3101607"/>
              <a:ext cx="956493" cy="94533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223"/>
          <p:cNvGrpSpPr/>
          <p:nvPr/>
        </p:nvGrpSpPr>
        <p:grpSpPr>
          <a:xfrm>
            <a:off x="2387267" y="3315514"/>
            <a:ext cx="4694667" cy="2169103"/>
            <a:chOff x="1355687" y="3218490"/>
            <a:chExt cx="4694667" cy="216910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4114800"/>
              <a:ext cx="20076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27351" y="4473475"/>
              <a:ext cx="2009694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2700000">
              <a:off x="1598234" y="3964358"/>
              <a:ext cx="144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2700000">
              <a:off x="4768517" y="4623917"/>
              <a:ext cx="144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37045" y="4473476"/>
              <a:ext cx="906028" cy="91411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81872" y="4473476"/>
              <a:ext cx="456691" cy="48300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69095" y="3218490"/>
              <a:ext cx="902705" cy="8963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2700000">
              <a:off x="1943617" y="3155914"/>
              <a:ext cx="1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2700000">
              <a:off x="5870353" y="5080313"/>
              <a:ext cx="1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709034" y="3398899"/>
              <a:ext cx="1165001" cy="1174754"/>
            </a:xfrm>
            <a:prstGeom prst="line">
              <a:avLst/>
            </a:prstGeom>
            <a:ln w="127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987352" y="4346300"/>
              <a:ext cx="745413" cy="769230"/>
            </a:xfrm>
            <a:prstGeom prst="line">
              <a:avLst/>
            </a:prstGeom>
            <a:ln w="127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355687" y="3916349"/>
              <a:ext cx="509117" cy="5190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2684777">
              <a:off x="1449065" y="3951768"/>
              <a:ext cx="519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13500000">
              <a:off x="2185399" y="3394176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3500000">
              <a:off x="2700071" y="3911638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3500000">
              <a:off x="5110798" y="4310660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3500000">
              <a:off x="5606492" y="4823242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62"/>
          <p:cNvGrpSpPr/>
          <p:nvPr/>
        </p:nvGrpSpPr>
        <p:grpSpPr>
          <a:xfrm>
            <a:off x="1219200" y="4006110"/>
            <a:ext cx="2303233" cy="2539952"/>
            <a:chOff x="786899" y="2874259"/>
            <a:chExt cx="2303233" cy="2539952"/>
          </a:xfrm>
        </p:grpSpPr>
        <p:grpSp>
          <p:nvGrpSpPr>
            <p:cNvPr id="37" name="Group 256"/>
            <p:cNvGrpSpPr/>
            <p:nvPr/>
          </p:nvGrpSpPr>
          <p:grpSpPr>
            <a:xfrm>
              <a:off x="786899" y="2942141"/>
              <a:ext cx="2142624" cy="2472070"/>
              <a:chOff x="786899" y="2942141"/>
              <a:chExt cx="2142624" cy="2472070"/>
            </a:xfrm>
          </p:grpSpPr>
          <p:grpSp>
            <p:nvGrpSpPr>
              <p:cNvPr id="55" name="Group 249"/>
              <p:cNvGrpSpPr/>
              <p:nvPr/>
            </p:nvGrpSpPr>
            <p:grpSpPr>
              <a:xfrm>
                <a:off x="786899" y="2942141"/>
                <a:ext cx="2142624" cy="2472070"/>
                <a:chOff x="786899" y="2942141"/>
                <a:chExt cx="2142624" cy="247207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rot="8100000">
                  <a:off x="1489523" y="4700117"/>
                  <a:ext cx="144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191782" y="3646872"/>
                  <a:ext cx="534695" cy="5395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167895" y="4673703"/>
                  <a:ext cx="534695" cy="5395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2726142" y="4199821"/>
                  <a:ext cx="201313" cy="192145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 flipV="1">
                  <a:off x="1702591" y="5213245"/>
                  <a:ext cx="198398" cy="200966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rot="5400000">
                  <a:off x="1899277" y="4382023"/>
                  <a:ext cx="1018234" cy="10381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 rot="18845758">
                  <a:off x="2301255" y="448502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40</a:t>
                  </a:r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90600" y="3491199"/>
                  <a:ext cx="1752600" cy="1722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1099207" y="3583111"/>
                  <a:ext cx="1165001" cy="11747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Arc 68"/>
                <p:cNvSpPr/>
                <p:nvPr/>
              </p:nvSpPr>
              <p:spPr>
                <a:xfrm rot="-2700000">
                  <a:off x="961707" y="3446476"/>
                  <a:ext cx="1440000" cy="1440000"/>
                </a:xfrm>
                <a:prstGeom prst="arc">
                  <a:avLst>
                    <a:gd name="adj1" fmla="val 10813536"/>
                    <a:gd name="adj2" fmla="val 0"/>
                  </a:avLst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1321707" y="3810488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1278665" y="3232118"/>
                  <a:ext cx="580769" cy="62523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834063" y="3232118"/>
                  <a:ext cx="44460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786899" y="2942141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ym typeface="Symbol"/>
                    </a:rPr>
                    <a:t>20</a:t>
                  </a:r>
                  <a:endParaRPr lang="en-US" dirty="0"/>
                </a:p>
              </p:txBody>
            </p:sp>
          </p:grpSp>
          <p:cxnSp>
            <p:nvCxnSpPr>
              <p:cNvPr id="59" name="Straight Connector 58"/>
              <p:cNvCxnSpPr/>
              <p:nvPr/>
            </p:nvCxnSpPr>
            <p:spPr>
              <a:xfrm rot="8100000">
                <a:off x="1358167" y="4556057"/>
                <a:ext cx="144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767360" y="2874259"/>
              <a:ext cx="1322772" cy="1318429"/>
            </a:xfrm>
            <a:prstGeom prst="line">
              <a:avLst/>
            </a:prstGeom>
            <a:ln w="25400">
              <a:solidFill>
                <a:srgbClr val="0033CC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212"/>
          <p:cNvGrpSpPr/>
          <p:nvPr/>
        </p:nvGrpSpPr>
        <p:grpSpPr>
          <a:xfrm flipH="1" flipV="1">
            <a:off x="3863306" y="4744779"/>
            <a:ext cx="2581050" cy="2113221"/>
            <a:chOff x="345207" y="3446476"/>
            <a:chExt cx="2581050" cy="2113221"/>
          </a:xfrm>
        </p:grpSpPr>
        <p:grpSp>
          <p:nvGrpSpPr>
            <p:cNvPr id="58" name="Group 213"/>
            <p:cNvGrpSpPr/>
            <p:nvPr/>
          </p:nvGrpSpPr>
          <p:grpSpPr>
            <a:xfrm>
              <a:off x="961707" y="3446476"/>
              <a:ext cx="1964550" cy="1766769"/>
              <a:chOff x="961707" y="3446476"/>
              <a:chExt cx="1964550" cy="1766769"/>
            </a:xfrm>
          </p:grpSpPr>
          <p:grpSp>
            <p:nvGrpSpPr>
              <p:cNvPr id="74" name="Group 215"/>
              <p:cNvGrpSpPr/>
              <p:nvPr/>
            </p:nvGrpSpPr>
            <p:grpSpPr>
              <a:xfrm>
                <a:off x="961707" y="3446476"/>
                <a:ext cx="1964550" cy="1766769"/>
                <a:chOff x="961707" y="3446476"/>
                <a:chExt cx="1964550" cy="1766769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rot="8100000">
                  <a:off x="1486257" y="4693585"/>
                  <a:ext cx="144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191782" y="3646872"/>
                  <a:ext cx="534695" cy="5395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167894" y="4673703"/>
                  <a:ext cx="529246" cy="5289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990600" y="3491199"/>
                  <a:ext cx="1752600" cy="1722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1099207" y="3583111"/>
                  <a:ext cx="1165001" cy="11747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Arc 83"/>
                <p:cNvSpPr/>
                <p:nvPr/>
              </p:nvSpPr>
              <p:spPr>
                <a:xfrm rot="-2700000">
                  <a:off x="961707" y="3446476"/>
                  <a:ext cx="1440000" cy="1440000"/>
                </a:xfrm>
                <a:prstGeom prst="arc">
                  <a:avLst>
                    <a:gd name="adj1" fmla="val 10813536"/>
                    <a:gd name="adj2" fmla="val 0"/>
                  </a:avLst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321707" y="3810488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Connector 77"/>
              <p:cNvCxnSpPr/>
              <p:nvPr/>
            </p:nvCxnSpPr>
            <p:spPr>
              <a:xfrm rot="8100000">
                <a:off x="1358167" y="4556057"/>
                <a:ext cx="144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>
              <a:off x="345207" y="4241268"/>
              <a:ext cx="1322772" cy="1318429"/>
            </a:xfrm>
            <a:prstGeom prst="line">
              <a:avLst/>
            </a:prstGeom>
            <a:ln w="25400">
              <a:solidFill>
                <a:srgbClr val="0033CC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2664605" y="2681935"/>
            <a:ext cx="5120640" cy="0"/>
          </a:xfrm>
          <a:prstGeom prst="line">
            <a:avLst/>
          </a:prstGeom>
          <a:ln w="25400">
            <a:solidFill>
              <a:srgbClr val="0033C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003380" y="999101"/>
            <a:ext cx="0" cy="318956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59247" y="999101"/>
            <a:ext cx="0" cy="357139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868625" y="1012858"/>
            <a:ext cx="316" cy="355271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09327" y="1004125"/>
            <a:ext cx="4581" cy="318734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859247" y="1012858"/>
            <a:ext cx="2159685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10980" y="1012858"/>
            <a:ext cx="0" cy="142624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59247" y="2431917"/>
            <a:ext cx="215183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04682" y="1009076"/>
            <a:ext cx="0" cy="142284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56303" y="1012858"/>
            <a:ext cx="0" cy="142624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868625" y="1012858"/>
            <a:ext cx="316" cy="141905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6010982" y="1012859"/>
            <a:ext cx="1018232" cy="2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029214" y="1012861"/>
            <a:ext cx="0" cy="422644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6008658" y="2432311"/>
            <a:ext cx="1018232" cy="2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847917" y="1012856"/>
            <a:ext cx="0" cy="253940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2847917" y="1012856"/>
            <a:ext cx="1011330" cy="2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2851537" y="2433065"/>
            <a:ext cx="1011330" cy="2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510468" y="1712474"/>
            <a:ext cx="173743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2628183" y="4610322"/>
            <a:ext cx="173901" cy="176601"/>
          </a:xfrm>
          <a:prstGeom prst="line">
            <a:avLst/>
          </a:prstGeom>
          <a:ln w="28575">
            <a:solidFill>
              <a:srgbClr val="FF33CC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-2700000" flipH="1">
            <a:off x="3265077" y="2468687"/>
            <a:ext cx="173901" cy="176601"/>
          </a:xfrm>
          <a:prstGeom prst="line">
            <a:avLst/>
          </a:prstGeom>
          <a:ln w="28575">
            <a:solidFill>
              <a:srgbClr val="FF33CC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-120000" flipH="1">
            <a:off x="2308931" y="4363969"/>
            <a:ext cx="257590" cy="238153"/>
          </a:xfrm>
          <a:prstGeom prst="line">
            <a:avLst/>
          </a:prstGeom>
          <a:ln w="28575">
            <a:solidFill>
              <a:srgbClr val="FF33CC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3102428" y="2342094"/>
            <a:ext cx="50" cy="344014"/>
          </a:xfrm>
          <a:prstGeom prst="line">
            <a:avLst/>
          </a:prstGeom>
          <a:ln w="28575">
            <a:solidFill>
              <a:srgbClr val="FF33CC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-60000" flipH="1">
            <a:off x="1944623" y="4171314"/>
            <a:ext cx="424428" cy="420869"/>
          </a:xfrm>
          <a:prstGeom prst="line">
            <a:avLst/>
          </a:prstGeom>
          <a:ln w="28575">
            <a:solidFill>
              <a:srgbClr val="FF33CC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-2700000" flipH="1">
            <a:off x="2695230" y="2163808"/>
            <a:ext cx="424428" cy="420869"/>
          </a:xfrm>
          <a:prstGeom prst="line">
            <a:avLst/>
          </a:prstGeom>
          <a:ln w="28575">
            <a:solidFill>
              <a:srgbClr val="FF33CC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602591" y="4099700"/>
            <a:ext cx="694906" cy="687223"/>
          </a:xfrm>
          <a:prstGeom prst="line">
            <a:avLst/>
          </a:prstGeom>
          <a:ln w="28575">
            <a:solidFill>
              <a:srgbClr val="FF33CC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-2700000" flipH="1">
            <a:off x="2499521" y="1852467"/>
            <a:ext cx="694906" cy="687223"/>
          </a:xfrm>
          <a:prstGeom prst="line">
            <a:avLst/>
          </a:prstGeom>
          <a:ln w="28575">
            <a:solidFill>
              <a:srgbClr val="FF33CC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-2700000" flipH="1">
            <a:off x="2646853" y="1446066"/>
            <a:ext cx="516272" cy="522711"/>
          </a:xfrm>
          <a:prstGeom prst="line">
            <a:avLst/>
          </a:prstGeom>
          <a:ln w="28575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3104097" y="1088897"/>
            <a:ext cx="1240" cy="1253197"/>
          </a:xfrm>
          <a:prstGeom prst="line">
            <a:avLst/>
          </a:prstGeom>
          <a:ln w="28575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153431" y="1012856"/>
            <a:ext cx="0" cy="235888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604371" y="1012861"/>
            <a:ext cx="0" cy="279436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117"/>
          <p:cNvSpPr/>
          <p:nvPr/>
        </p:nvSpPr>
        <p:spPr>
          <a:xfrm>
            <a:off x="2848712" y="1016294"/>
            <a:ext cx="500815" cy="1416092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223 h 1416092"/>
              <a:gd name="connsiteX1" fmla="*/ 250443 w 500815"/>
              <a:gd name="connsiteY1" fmla="*/ 73521 h 1416092"/>
              <a:gd name="connsiteX2" fmla="*/ 54501 w 500815"/>
              <a:gd name="connsiteY2" fmla="*/ 323892 h 1416092"/>
              <a:gd name="connsiteX3" fmla="*/ 72 w 500815"/>
              <a:gd name="connsiteY3" fmla="*/ 697635 h 1416092"/>
              <a:gd name="connsiteX4" fmla="*/ 61758 w 500815"/>
              <a:gd name="connsiteY4" fmla="*/ 1060492 h 1416092"/>
              <a:gd name="connsiteX5" fmla="*/ 254072 w 500815"/>
              <a:gd name="connsiteY5" fmla="*/ 1325378 h 1416092"/>
              <a:gd name="connsiteX6" fmla="*/ 500815 w 500815"/>
              <a:gd name="connsiteY6" fmla="*/ 1416092 h 141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815" h="1416092">
                <a:moveTo>
                  <a:pt x="500815" y="223"/>
                </a:moveTo>
                <a:cubicBezTo>
                  <a:pt x="409495" y="-2498"/>
                  <a:pt x="324829" y="19576"/>
                  <a:pt x="250443" y="73521"/>
                </a:cubicBezTo>
                <a:cubicBezTo>
                  <a:pt x="176057" y="127466"/>
                  <a:pt x="96229" y="219873"/>
                  <a:pt x="54501" y="323892"/>
                </a:cubicBezTo>
                <a:cubicBezTo>
                  <a:pt x="12773" y="427911"/>
                  <a:pt x="-1137" y="574868"/>
                  <a:pt x="72" y="697635"/>
                </a:cubicBezTo>
                <a:cubicBezTo>
                  <a:pt x="1281" y="820402"/>
                  <a:pt x="19425" y="955868"/>
                  <a:pt x="61758" y="1060492"/>
                </a:cubicBezTo>
                <a:cubicBezTo>
                  <a:pt x="104091" y="1165116"/>
                  <a:pt x="180896" y="1266111"/>
                  <a:pt x="254072" y="1325378"/>
                </a:cubicBezTo>
                <a:cubicBezTo>
                  <a:pt x="327248" y="1384645"/>
                  <a:pt x="399517" y="1414883"/>
                  <a:pt x="500815" y="1416092"/>
                </a:cubicBezTo>
              </a:path>
            </a:pathLst>
          </a:cu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3124200" y="1888101"/>
            <a:ext cx="27028" cy="790748"/>
          </a:xfrm>
          <a:prstGeom prst="line">
            <a:avLst/>
          </a:prstGeom>
          <a:ln w="28575">
            <a:solidFill>
              <a:srgbClr val="00B05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-2700000" flipH="1">
            <a:off x="2891896" y="1451815"/>
            <a:ext cx="516272" cy="522711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3099421" y="1013018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3344259" y="1009762"/>
            <a:ext cx="66042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342957" y="2432386"/>
            <a:ext cx="66042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2221068" y="4483045"/>
            <a:ext cx="477836" cy="476323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3348273" y="1711304"/>
            <a:ext cx="1417" cy="971377"/>
          </a:xfrm>
          <a:prstGeom prst="line">
            <a:avLst/>
          </a:prstGeom>
          <a:ln w="22225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-2700000" flipH="1">
            <a:off x="3238672" y="2100216"/>
            <a:ext cx="477836" cy="476323"/>
          </a:xfrm>
          <a:prstGeom prst="line">
            <a:avLst/>
          </a:prstGeom>
          <a:ln w="22225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609450" y="2097221"/>
            <a:ext cx="3525" cy="601972"/>
          </a:xfrm>
          <a:prstGeom prst="line">
            <a:avLst/>
          </a:prstGeom>
          <a:ln w="22225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467977" y="4734824"/>
            <a:ext cx="477836" cy="476323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-2700000" flipH="1">
            <a:off x="3486790" y="2103933"/>
            <a:ext cx="477836" cy="476323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376888" y="4864601"/>
            <a:ext cx="680759" cy="695905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-2700000" flipH="1">
            <a:off x="3518698" y="1848549"/>
            <a:ext cx="680759" cy="695905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 137"/>
          <p:cNvSpPr/>
          <p:nvPr/>
        </p:nvSpPr>
        <p:spPr>
          <a:xfrm>
            <a:off x="3351763" y="1712368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 rot="10800000">
            <a:off x="3354605" y="1345536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rot="-2700000" flipH="1">
            <a:off x="2985250" y="2098734"/>
            <a:ext cx="477836" cy="476323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144"/>
          <p:cNvSpPr/>
          <p:nvPr/>
        </p:nvSpPr>
        <p:spPr>
          <a:xfrm>
            <a:off x="3096415" y="1709777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3479257" y="1708482"/>
            <a:ext cx="123731" cy="298764"/>
          </a:xfrm>
          <a:custGeom>
            <a:avLst/>
            <a:gdLst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78"/>
              <a:gd name="connsiteY0" fmla="*/ 298764 h 298764"/>
              <a:gd name="connsiteX1" fmla="*/ 123731 w 123778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31" h="298764">
                <a:moveTo>
                  <a:pt x="0" y="298764"/>
                </a:moveTo>
                <a:cubicBezTo>
                  <a:pt x="77457" y="235389"/>
                  <a:pt x="121719" y="99587"/>
                  <a:pt x="123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 rot="10800000">
            <a:off x="3097154" y="1341295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 flipV="1">
            <a:off x="3476769" y="1409363"/>
            <a:ext cx="123731" cy="298764"/>
          </a:xfrm>
          <a:custGeom>
            <a:avLst/>
            <a:gdLst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78"/>
              <a:gd name="connsiteY0" fmla="*/ 298764 h 298764"/>
              <a:gd name="connsiteX1" fmla="*/ 123731 w 123778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31" h="298764">
                <a:moveTo>
                  <a:pt x="0" y="298764"/>
                </a:moveTo>
                <a:cubicBezTo>
                  <a:pt x="77457" y="235389"/>
                  <a:pt x="121719" y="99587"/>
                  <a:pt x="123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336"/>
          <p:cNvGrpSpPr/>
          <p:nvPr/>
        </p:nvGrpSpPr>
        <p:grpSpPr>
          <a:xfrm>
            <a:off x="4851494" y="4570500"/>
            <a:ext cx="1923159" cy="2080873"/>
            <a:chOff x="1432282" y="2375541"/>
            <a:chExt cx="1923159" cy="2080873"/>
          </a:xfrm>
        </p:grpSpPr>
        <p:grpSp>
          <p:nvGrpSpPr>
            <p:cNvPr id="77" name="Group 337"/>
            <p:cNvGrpSpPr/>
            <p:nvPr/>
          </p:nvGrpSpPr>
          <p:grpSpPr>
            <a:xfrm>
              <a:off x="1432282" y="2375541"/>
              <a:ext cx="1668604" cy="1814860"/>
              <a:chOff x="1432282" y="2375541"/>
              <a:chExt cx="1668604" cy="181486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H="1">
                <a:off x="1938454" y="3032587"/>
                <a:ext cx="1162432" cy="1157814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1801301" y="2375541"/>
                <a:ext cx="664856" cy="66880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1432282" y="2513891"/>
                <a:ext cx="1156236" cy="1156234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Connector 150"/>
            <p:cNvCxnSpPr/>
            <p:nvPr/>
          </p:nvCxnSpPr>
          <p:spPr>
            <a:xfrm flipH="1">
              <a:off x="2202458" y="3297828"/>
              <a:ext cx="1152983" cy="115858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/>
          <p:cNvCxnSpPr/>
          <p:nvPr/>
        </p:nvCxnSpPr>
        <p:spPr>
          <a:xfrm>
            <a:off x="5693584" y="1715495"/>
            <a:ext cx="173743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 155"/>
          <p:cNvSpPr/>
          <p:nvPr/>
        </p:nvSpPr>
        <p:spPr>
          <a:xfrm rot="10800000">
            <a:off x="6525298" y="1012561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endCxn id="156" idx="6"/>
          </p:cNvCxnSpPr>
          <p:nvPr/>
        </p:nvCxnSpPr>
        <p:spPr>
          <a:xfrm flipV="1">
            <a:off x="6009327" y="1012561"/>
            <a:ext cx="52250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6011617" y="2430321"/>
            <a:ext cx="52250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 flipH="1">
            <a:off x="6260442" y="1014451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254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>
            <a:stCxn id="159" idx="0"/>
          </p:cNvCxnSpPr>
          <p:nvPr/>
        </p:nvCxnSpPr>
        <p:spPr>
          <a:xfrm>
            <a:off x="6260442" y="1014451"/>
            <a:ext cx="0" cy="3445953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reeform 160"/>
          <p:cNvSpPr/>
          <p:nvPr/>
        </p:nvSpPr>
        <p:spPr>
          <a:xfrm>
            <a:off x="6265189" y="1712280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1"/>
          <p:cNvSpPr/>
          <p:nvPr/>
        </p:nvSpPr>
        <p:spPr>
          <a:xfrm rot="10800000">
            <a:off x="6268031" y="1345448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>
            <a:off x="6015066" y="1714477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>
            <a:off x="6397908" y="1713182"/>
            <a:ext cx="123731" cy="298764"/>
          </a:xfrm>
          <a:custGeom>
            <a:avLst/>
            <a:gdLst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78"/>
              <a:gd name="connsiteY0" fmla="*/ 298764 h 298764"/>
              <a:gd name="connsiteX1" fmla="*/ 123731 w 123778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31" h="298764">
                <a:moveTo>
                  <a:pt x="0" y="298764"/>
                </a:moveTo>
                <a:cubicBezTo>
                  <a:pt x="77457" y="235389"/>
                  <a:pt x="121719" y="99587"/>
                  <a:pt x="123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 rot="10800000">
            <a:off x="6015805" y="1345995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 flipV="1">
            <a:off x="6395420" y="1414063"/>
            <a:ext cx="123731" cy="298764"/>
          </a:xfrm>
          <a:custGeom>
            <a:avLst/>
            <a:gdLst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78"/>
              <a:gd name="connsiteY0" fmla="*/ 298764 h 298764"/>
              <a:gd name="connsiteX1" fmla="*/ 123731 w 123778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31" h="298764">
                <a:moveTo>
                  <a:pt x="0" y="298764"/>
                </a:moveTo>
                <a:cubicBezTo>
                  <a:pt x="77457" y="235389"/>
                  <a:pt x="121719" y="99587"/>
                  <a:pt x="123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6514115" y="1188480"/>
            <a:ext cx="0" cy="112409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260026" y="1188480"/>
            <a:ext cx="0" cy="112409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605959" y="1088897"/>
            <a:ext cx="0" cy="112409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350113" y="1089576"/>
            <a:ext cx="0" cy="112409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108"/>
          <p:cNvSpPr txBox="1">
            <a:spLocks noChangeArrowheads="1"/>
          </p:cNvSpPr>
          <p:nvPr/>
        </p:nvSpPr>
        <p:spPr bwMode="auto">
          <a:xfrm>
            <a:off x="7280696" y="2370701"/>
            <a:ext cx="3000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>
                <a:latin typeface="Verdana" pitchFamily="34" charset="0"/>
              </a:rPr>
              <a:t>H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7299325" y="2669151"/>
            <a:ext cx="272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>
                <a:latin typeface="Verdana" pitchFamily="34" charset="0"/>
              </a:rPr>
              <a:t>F</a:t>
            </a:r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1422315" y="4597056"/>
            <a:ext cx="516272" cy="522711"/>
          </a:xfrm>
          <a:prstGeom prst="line">
            <a:avLst/>
          </a:prstGeom>
          <a:ln w="28575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1422902" y="4609944"/>
            <a:ext cx="881951" cy="886242"/>
          </a:xfrm>
          <a:prstGeom prst="line">
            <a:avLst/>
          </a:prstGeom>
          <a:ln w="28575">
            <a:solidFill>
              <a:srgbClr val="FF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1568511" y="4769117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911045" y="4586828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2284033" y="4579742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393476" y="5108924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396485" y="5465039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599854" y="4768358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800843" y="1703009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2895600" y="2065901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3066108" y="2312609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339219" y="2419739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 rot="285212">
            <a:off x="1363234" y="46732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193" name="TextBox 192"/>
          <p:cNvSpPr txBox="1"/>
          <p:nvPr/>
        </p:nvSpPr>
        <p:spPr>
          <a:xfrm rot="285212">
            <a:off x="1638531" y="444518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194" name="TextBox 193"/>
          <p:cNvSpPr txBox="1"/>
          <p:nvPr/>
        </p:nvSpPr>
        <p:spPr>
          <a:xfrm rot="285212">
            <a:off x="2151212" y="43774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195" name="TextBox 194"/>
          <p:cNvSpPr txBox="1"/>
          <p:nvPr/>
        </p:nvSpPr>
        <p:spPr>
          <a:xfrm rot="1171061">
            <a:off x="2501113" y="457656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599948" y="167549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4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663232" y="198970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855616" y="225375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2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173997" y="240691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 rot="1171061">
            <a:off x="1174596" y="499535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1" name="TextBox 200"/>
          <p:cNvSpPr txBox="1"/>
          <p:nvPr/>
        </p:nvSpPr>
        <p:spPr>
          <a:xfrm rot="1171061">
            <a:off x="1174596" y="537635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6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54300" y="122135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977997" y="821301"/>
            <a:ext cx="273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33CC"/>
                </a:solidFill>
              </a:rPr>
              <a:t>6</a:t>
            </a:r>
          </a:p>
        </p:txBody>
      </p:sp>
      <p:sp>
        <p:nvSpPr>
          <p:cNvPr id="204" name="Oval 203"/>
          <p:cNvSpPr/>
          <p:nvPr/>
        </p:nvSpPr>
        <p:spPr>
          <a:xfrm>
            <a:off x="2882900" y="1284851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3067050" y="1056251"/>
            <a:ext cx="45719" cy="45720"/>
          </a:xfrm>
          <a:prstGeom prst="ellipse">
            <a:avLst/>
          </a:prstGeom>
          <a:solidFill>
            <a:srgbClr val="FF33CC"/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>
            <a:stCxn id="192" idx="3"/>
            <a:endCxn id="70" idx="5"/>
          </p:cNvCxnSpPr>
          <p:nvPr/>
        </p:nvCxnSpPr>
        <p:spPr>
          <a:xfrm>
            <a:off x="1605191" y="4798685"/>
            <a:ext cx="763375" cy="758213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 Box 109"/>
          <p:cNvSpPr txBox="1">
            <a:spLocks noChangeArrowheads="1"/>
          </p:cNvSpPr>
          <p:nvPr/>
        </p:nvSpPr>
        <p:spPr bwMode="auto">
          <a:xfrm rot="2541173">
            <a:off x="2133600" y="3727517"/>
            <a:ext cx="272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>
                <a:latin typeface="Verdana" pitchFamily="34" charset="0"/>
              </a:rPr>
              <a:t>F</a:t>
            </a:r>
          </a:p>
        </p:txBody>
      </p:sp>
      <p:sp>
        <p:nvSpPr>
          <p:cNvPr id="208" name="Text Box 109"/>
          <p:cNvSpPr txBox="1">
            <a:spLocks noChangeArrowheads="1"/>
          </p:cNvSpPr>
          <p:nvPr/>
        </p:nvSpPr>
        <p:spPr bwMode="auto">
          <a:xfrm rot="2541173">
            <a:off x="1904994" y="3950456"/>
            <a:ext cx="3882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 err="1">
                <a:latin typeface="Verdana" pitchFamily="34" charset="0"/>
              </a:rPr>
              <a:t>A1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09" name="Text Box 109"/>
          <p:cNvSpPr txBox="1">
            <a:spLocks noChangeArrowheads="1"/>
          </p:cNvSpPr>
          <p:nvPr/>
        </p:nvSpPr>
        <p:spPr bwMode="auto">
          <a:xfrm rot="2541173">
            <a:off x="6403911" y="5792904"/>
            <a:ext cx="2728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>
                <a:latin typeface="Verdana" pitchFamily="34" charset="0"/>
              </a:rPr>
              <a:t>F</a:t>
            </a:r>
          </a:p>
        </p:txBody>
      </p:sp>
      <p:sp>
        <p:nvSpPr>
          <p:cNvPr id="210" name="Text Box 109"/>
          <p:cNvSpPr txBox="1">
            <a:spLocks noChangeArrowheads="1"/>
          </p:cNvSpPr>
          <p:nvPr/>
        </p:nvSpPr>
        <p:spPr bwMode="auto">
          <a:xfrm rot="2541173">
            <a:off x="6175305" y="6015843"/>
            <a:ext cx="3882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 err="1">
                <a:latin typeface="Verdana" pitchFamily="34" charset="0"/>
              </a:rPr>
              <a:t>A2</a:t>
            </a:r>
            <a:endParaRPr lang="en-US" sz="1200" dirty="0">
              <a:latin typeface="Verdana" pitchFamily="34" charset="0"/>
            </a:endParaRPr>
          </a:p>
        </p:txBody>
      </p:sp>
      <p:cxnSp>
        <p:nvCxnSpPr>
          <p:cNvPr id="211" name="Straight Connector 210"/>
          <p:cNvCxnSpPr>
            <a:stCxn id="139" idx="4"/>
          </p:cNvCxnSpPr>
          <p:nvPr/>
        </p:nvCxnSpPr>
        <p:spPr>
          <a:xfrm flipH="1">
            <a:off x="3352537" y="1709709"/>
            <a:ext cx="2388" cy="965539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-2700000" flipH="1">
            <a:off x="2739968" y="1848838"/>
            <a:ext cx="694906" cy="687223"/>
          </a:xfrm>
          <a:prstGeom prst="line">
            <a:avLst/>
          </a:prstGeom>
          <a:ln w="19050">
            <a:solidFill>
              <a:srgbClr val="00B05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-2700000" flipH="1">
            <a:off x="3234312" y="2102451"/>
            <a:ext cx="477836" cy="476323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rot="-2700000" flipH="1">
            <a:off x="3266220" y="1847067"/>
            <a:ext cx="680759" cy="695905"/>
          </a:xfrm>
          <a:prstGeom prst="line">
            <a:avLst/>
          </a:prstGeom>
          <a:ln w="254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Freeform 215"/>
          <p:cNvSpPr/>
          <p:nvPr/>
        </p:nvSpPr>
        <p:spPr>
          <a:xfrm>
            <a:off x="3095087" y="1014452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2840422" y="1014702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ooter Placeholder 113">
            <a:extLst>
              <a:ext uri="{FF2B5EF4-FFF2-40B4-BE49-F238E27FC236}">
                <a16:creationId xmlns:a16="http://schemas.microsoft.com/office/drawing/2014/main" id="{CA099B6C-D4E1-47EA-97D3-29635C23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119" name="Slide Number Placeholder 118">
            <a:extLst>
              <a:ext uri="{FF2B5EF4-FFF2-40B4-BE49-F238E27FC236}">
                <a16:creationId xmlns:a16="http://schemas.microsoft.com/office/drawing/2014/main" id="{6D45BCC6-F9EE-451B-A677-84C36154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" name="Title 11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848600" cy="944563"/>
          </a:xfrm>
        </p:spPr>
        <p:txBody>
          <a:bodyPr>
            <a:noAutofit/>
          </a:bodyPr>
          <a:lstStyle/>
          <a:p>
            <a:r>
              <a:rPr lang="en-US" sz="2800" dirty="0"/>
              <a:t>Example 2-Normal View of Oblique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2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2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7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2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2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7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2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2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7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3" grpId="0" animBg="1"/>
      <p:bldP spid="138" grpId="0" animBg="1"/>
      <p:bldP spid="139" grpId="0" animBg="1"/>
      <p:bldP spid="145" grpId="0" animBg="1"/>
      <p:bldP spid="146" grpId="0" animBg="1"/>
      <p:bldP spid="147" grpId="0" animBg="1"/>
      <p:bldP spid="148" grpId="0" animBg="1"/>
      <p:bldP spid="156" grpId="0" animBg="1"/>
      <p:bldP spid="159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70" grpId="0"/>
      <p:bldP spid="175" grpId="0"/>
      <p:bldP spid="187" grpId="0" animBg="1"/>
      <p:bldP spid="188" grpId="0" animBg="1"/>
      <p:bldP spid="189" grpId="0" animBg="1"/>
      <p:bldP spid="190" grpId="0" animBg="1"/>
      <p:bldP spid="191" grpId="0" animBg="1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 animBg="1"/>
      <p:bldP spid="205" grpId="0" animBg="1"/>
      <p:bldP spid="207" grpId="0"/>
      <p:bldP spid="208" grpId="0"/>
      <p:bldP spid="209" grpId="0"/>
      <p:bldP spid="210" grpId="0"/>
      <p:bldP spid="216" grpId="0" animBg="1"/>
      <p:bldP spid="2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Straight Connector 405"/>
          <p:cNvCxnSpPr/>
          <p:nvPr/>
        </p:nvCxnSpPr>
        <p:spPr>
          <a:xfrm flipH="1" flipV="1">
            <a:off x="2208723" y="3733418"/>
            <a:ext cx="6025337" cy="44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flipH="1">
            <a:off x="2729658" y="4241177"/>
            <a:ext cx="550440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H="1">
            <a:off x="1954934" y="3480914"/>
            <a:ext cx="62746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H="1">
            <a:off x="5125949" y="4637562"/>
            <a:ext cx="2588464" cy="7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5845542" y="4866212"/>
            <a:ext cx="23889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H="1">
            <a:off x="4311153" y="4870124"/>
            <a:ext cx="1534389" cy="152881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H="1">
            <a:off x="5759028" y="4779321"/>
            <a:ext cx="2475477" cy="51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H="1">
            <a:off x="4122786" y="4779321"/>
            <a:ext cx="1636242" cy="16280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>
            <a:off x="3866194" y="4525922"/>
            <a:ext cx="1636242" cy="16280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H="1">
            <a:off x="3869122" y="4427918"/>
            <a:ext cx="1534389" cy="152881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5634319" y="5156693"/>
            <a:ext cx="25952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4930633" y="5082547"/>
            <a:ext cx="1162432" cy="11578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6"/>
          <p:cNvGrpSpPr/>
          <p:nvPr/>
        </p:nvGrpSpPr>
        <p:grpSpPr>
          <a:xfrm>
            <a:off x="3958510" y="4499647"/>
            <a:ext cx="1923159" cy="2080873"/>
            <a:chOff x="1432282" y="2375541"/>
            <a:chExt cx="1923159" cy="2080873"/>
          </a:xfrm>
        </p:grpSpPr>
        <p:grpSp>
          <p:nvGrpSpPr>
            <p:cNvPr id="4" name="Group 337"/>
            <p:cNvGrpSpPr/>
            <p:nvPr/>
          </p:nvGrpSpPr>
          <p:grpSpPr>
            <a:xfrm>
              <a:off x="1432282" y="2375541"/>
              <a:ext cx="1668604" cy="1814860"/>
              <a:chOff x="1432282" y="2375541"/>
              <a:chExt cx="1668604" cy="181486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 flipH="1">
                <a:off x="1938454" y="3032587"/>
                <a:ext cx="1162432" cy="1157814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H="1">
                <a:off x="1801301" y="2375541"/>
                <a:ext cx="664856" cy="66880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1432282" y="2513891"/>
                <a:ext cx="1156236" cy="1156234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Straight Connector 338"/>
            <p:cNvCxnSpPr/>
            <p:nvPr/>
          </p:nvCxnSpPr>
          <p:spPr>
            <a:xfrm flipH="1">
              <a:off x="2202458" y="3297828"/>
              <a:ext cx="1152983" cy="115858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Straight Connector 238"/>
          <p:cNvCxnSpPr/>
          <p:nvPr/>
        </p:nvCxnSpPr>
        <p:spPr>
          <a:xfrm rot="-9000000" flipH="1">
            <a:off x="4317597" y="5704791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-1800000" flipH="1">
            <a:off x="3873215" y="6150422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-3600000" flipH="1">
            <a:off x="4058921" y="6154157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-7200000" flipH="1">
            <a:off x="4307362" y="5892518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6400800" y="4744056"/>
            <a:ext cx="2209800" cy="172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5377595" y="4896785"/>
            <a:ext cx="14309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4992385" y="4494299"/>
            <a:ext cx="1816150" cy="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17808" y="940094"/>
            <a:ext cx="7881" cy="42137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116363" y="1192811"/>
            <a:ext cx="0" cy="344595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5881669" y="940094"/>
            <a:ext cx="0" cy="44548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4222515" y="4146733"/>
            <a:ext cx="874147" cy="8635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H="1">
            <a:off x="2334314" y="940094"/>
            <a:ext cx="808" cy="294299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>
            <a:off x="2587467" y="933562"/>
            <a:ext cx="808" cy="3178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21" idx="0"/>
          </p:cNvCxnSpPr>
          <p:nvPr/>
        </p:nvCxnSpPr>
        <p:spPr>
          <a:xfrm flipH="1">
            <a:off x="2712975" y="936818"/>
            <a:ext cx="809" cy="328971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2199624" y="940094"/>
            <a:ext cx="403" cy="278218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833668" y="940094"/>
            <a:ext cx="1641" cy="29235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H="1">
            <a:off x="1129502" y="3863644"/>
            <a:ext cx="1705807" cy="17184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582965" y="933562"/>
            <a:ext cx="1641" cy="267741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>
            <a:off x="881659" y="3610978"/>
            <a:ext cx="1705807" cy="171840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rot="-9000000" flipH="1">
            <a:off x="972890" y="4975639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rot="-7200000" flipH="1">
            <a:off x="965986" y="4975638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-1800000" flipH="1">
            <a:off x="972890" y="4976252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rot="-3600000" flipH="1">
            <a:off x="964811" y="4976980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2456543" y="932944"/>
            <a:ext cx="338" cy="30522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722252" y="3480914"/>
            <a:ext cx="1735541" cy="17480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24906" y="3295536"/>
            <a:ext cx="1735541" cy="17480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209494" y="936661"/>
            <a:ext cx="0" cy="27943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011303" y="936656"/>
            <a:ext cx="0" cy="259943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29917" y="3735695"/>
            <a:ext cx="1676718" cy="16808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524906" y="3531989"/>
            <a:ext cx="1498706" cy="15115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-9000000" flipH="1">
            <a:off x="620706" y="5072354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-1800000" flipH="1">
            <a:off x="1069118" y="4619006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-3600000" flipH="1">
            <a:off x="868525" y="4613213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-7200000" flipH="1">
            <a:off x="619978" y="4883429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52"/>
          <p:cNvGrpSpPr/>
          <p:nvPr/>
        </p:nvGrpSpPr>
        <p:grpSpPr>
          <a:xfrm>
            <a:off x="723056" y="3483742"/>
            <a:ext cx="2360038" cy="1993769"/>
            <a:chOff x="1183739" y="2428091"/>
            <a:chExt cx="2360038" cy="1993769"/>
          </a:xfrm>
        </p:grpSpPr>
        <p:grpSp>
          <p:nvGrpSpPr>
            <p:cNvPr id="6" name="Group 248"/>
            <p:cNvGrpSpPr/>
            <p:nvPr/>
          </p:nvGrpSpPr>
          <p:grpSpPr>
            <a:xfrm>
              <a:off x="1183739" y="2428091"/>
              <a:ext cx="1975083" cy="1993769"/>
              <a:chOff x="1183739" y="2428091"/>
              <a:chExt cx="1975083" cy="1993769"/>
            </a:xfrm>
          </p:grpSpPr>
          <p:cxnSp>
            <p:nvCxnSpPr>
              <p:cNvPr id="199" name="Straight Connector 198"/>
              <p:cNvCxnSpPr/>
              <p:nvPr/>
            </p:nvCxnSpPr>
            <p:spPr>
              <a:xfrm flipH="1">
                <a:off x="1938454" y="3199115"/>
                <a:ext cx="1220368" cy="122274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H="1">
                <a:off x="1433928" y="2675379"/>
                <a:ext cx="1220368" cy="122274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H="1">
                <a:off x="1183739" y="2428091"/>
                <a:ext cx="1220368" cy="1222745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208"/>
            <p:cNvCxnSpPr/>
            <p:nvPr/>
          </p:nvCxnSpPr>
          <p:spPr>
            <a:xfrm flipH="1">
              <a:off x="2587284" y="3101607"/>
              <a:ext cx="956493" cy="94533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23"/>
          <p:cNvGrpSpPr/>
          <p:nvPr/>
        </p:nvGrpSpPr>
        <p:grpSpPr>
          <a:xfrm>
            <a:off x="1494283" y="3239314"/>
            <a:ext cx="4694667" cy="2169103"/>
            <a:chOff x="1355687" y="3218490"/>
            <a:chExt cx="4694667" cy="216910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971800" y="4114800"/>
              <a:ext cx="20076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827351" y="4473475"/>
              <a:ext cx="2009694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2700000">
              <a:off x="1598234" y="3964358"/>
              <a:ext cx="144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2700000">
              <a:off x="4768517" y="4623917"/>
              <a:ext cx="144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837045" y="4473476"/>
              <a:ext cx="906028" cy="914117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2381872" y="4473476"/>
              <a:ext cx="456691" cy="48300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069095" y="3218490"/>
              <a:ext cx="902705" cy="8963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2700000">
              <a:off x="1943617" y="3155914"/>
              <a:ext cx="1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2700000">
              <a:off x="5870353" y="5080313"/>
              <a:ext cx="1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1709034" y="3398899"/>
              <a:ext cx="1165001" cy="1174754"/>
            </a:xfrm>
            <a:prstGeom prst="line">
              <a:avLst/>
            </a:prstGeom>
            <a:ln w="127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4987352" y="4346300"/>
              <a:ext cx="745413" cy="769230"/>
            </a:xfrm>
            <a:prstGeom prst="line">
              <a:avLst/>
            </a:prstGeom>
            <a:ln w="127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1355687" y="3916349"/>
              <a:ext cx="509117" cy="5190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 rot="2684777">
              <a:off x="1449065" y="3951768"/>
              <a:ext cx="519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13500000">
              <a:off x="2185399" y="3394176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3500000">
              <a:off x="2700071" y="3911638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13500000">
              <a:off x="5110798" y="4310660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3500000">
              <a:off x="5606492" y="4823242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62"/>
          <p:cNvGrpSpPr/>
          <p:nvPr/>
        </p:nvGrpSpPr>
        <p:grpSpPr>
          <a:xfrm>
            <a:off x="326216" y="3929910"/>
            <a:ext cx="2303233" cy="2539952"/>
            <a:chOff x="786899" y="2874259"/>
            <a:chExt cx="2303233" cy="2539952"/>
          </a:xfrm>
        </p:grpSpPr>
        <p:grpSp>
          <p:nvGrpSpPr>
            <p:cNvPr id="9" name="Group 256"/>
            <p:cNvGrpSpPr/>
            <p:nvPr/>
          </p:nvGrpSpPr>
          <p:grpSpPr>
            <a:xfrm>
              <a:off x="786899" y="2942141"/>
              <a:ext cx="2142624" cy="2472070"/>
              <a:chOff x="786899" y="2942141"/>
              <a:chExt cx="2142624" cy="2472070"/>
            </a:xfrm>
          </p:grpSpPr>
          <p:grpSp>
            <p:nvGrpSpPr>
              <p:cNvPr id="10" name="Group 249"/>
              <p:cNvGrpSpPr/>
              <p:nvPr/>
            </p:nvGrpSpPr>
            <p:grpSpPr>
              <a:xfrm>
                <a:off x="786899" y="2942141"/>
                <a:ext cx="2142624" cy="2472070"/>
                <a:chOff x="786899" y="2942141"/>
                <a:chExt cx="2142624" cy="247207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 rot="8100000">
                  <a:off x="1489523" y="4700117"/>
                  <a:ext cx="144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2191782" y="3646872"/>
                  <a:ext cx="534695" cy="5395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167895" y="4673703"/>
                  <a:ext cx="534695" cy="5395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 flipV="1">
                  <a:off x="2726142" y="4199821"/>
                  <a:ext cx="201313" cy="192145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 flipH="1" flipV="1">
                  <a:off x="1702591" y="5213245"/>
                  <a:ext cx="198398" cy="200966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/>
                <p:cNvCxnSpPr/>
                <p:nvPr/>
              </p:nvCxnSpPr>
              <p:spPr>
                <a:xfrm rot="5400000">
                  <a:off x="1899277" y="4382023"/>
                  <a:ext cx="1018234" cy="10381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TextBox 192"/>
                <p:cNvSpPr txBox="1"/>
                <p:nvPr/>
              </p:nvSpPr>
              <p:spPr>
                <a:xfrm rot="18845758">
                  <a:off x="2301255" y="448502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40</a:t>
                  </a:r>
                </a:p>
              </p:txBody>
            </p: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990600" y="3491199"/>
                  <a:ext cx="1752600" cy="1722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V="1">
                  <a:off x="1099207" y="3583111"/>
                  <a:ext cx="1165001" cy="11747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Arc 236"/>
                <p:cNvSpPr/>
                <p:nvPr/>
              </p:nvSpPr>
              <p:spPr>
                <a:xfrm rot="-2700000">
                  <a:off x="961707" y="3446476"/>
                  <a:ext cx="1440000" cy="1440000"/>
                </a:xfrm>
                <a:prstGeom prst="arc">
                  <a:avLst>
                    <a:gd name="adj1" fmla="val 10813536"/>
                    <a:gd name="adj2" fmla="val 0"/>
                  </a:avLst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>
                <a:xfrm>
                  <a:off x="1321707" y="3810488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6" name="Straight Arrow Connector 205"/>
                <p:cNvCxnSpPr/>
                <p:nvPr/>
              </p:nvCxnSpPr>
              <p:spPr>
                <a:xfrm>
                  <a:off x="1278665" y="3232118"/>
                  <a:ext cx="580769" cy="62523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834063" y="3232118"/>
                  <a:ext cx="44460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TextBox 247"/>
                <p:cNvSpPr txBox="1"/>
                <p:nvPr/>
              </p:nvSpPr>
              <p:spPr>
                <a:xfrm>
                  <a:off x="786899" y="2942141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ym typeface="Symbol"/>
                    </a:rPr>
                    <a:t>20</a:t>
                  </a:r>
                  <a:endParaRPr lang="en-US" dirty="0"/>
                </a:p>
              </p:txBody>
            </p:sp>
          </p:grpSp>
          <p:cxnSp>
            <p:nvCxnSpPr>
              <p:cNvPr id="210" name="Straight Connector 209"/>
              <p:cNvCxnSpPr/>
              <p:nvPr/>
            </p:nvCxnSpPr>
            <p:spPr>
              <a:xfrm rot="8100000">
                <a:off x="1358167" y="4556057"/>
                <a:ext cx="144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767360" y="2874259"/>
              <a:ext cx="1322772" cy="1318429"/>
            </a:xfrm>
            <a:prstGeom prst="line">
              <a:avLst/>
            </a:prstGeom>
            <a:ln w="254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12"/>
          <p:cNvGrpSpPr/>
          <p:nvPr/>
        </p:nvGrpSpPr>
        <p:grpSpPr>
          <a:xfrm flipH="1" flipV="1">
            <a:off x="2970322" y="4668579"/>
            <a:ext cx="2581050" cy="2113221"/>
            <a:chOff x="345207" y="3446476"/>
            <a:chExt cx="2581050" cy="2113221"/>
          </a:xfrm>
        </p:grpSpPr>
        <p:grpSp>
          <p:nvGrpSpPr>
            <p:cNvPr id="12" name="Group 213"/>
            <p:cNvGrpSpPr/>
            <p:nvPr/>
          </p:nvGrpSpPr>
          <p:grpSpPr>
            <a:xfrm>
              <a:off x="961707" y="3446476"/>
              <a:ext cx="1964550" cy="1766769"/>
              <a:chOff x="961707" y="3446476"/>
              <a:chExt cx="1964550" cy="1766769"/>
            </a:xfrm>
          </p:grpSpPr>
          <p:grpSp>
            <p:nvGrpSpPr>
              <p:cNvPr id="13" name="Group 215"/>
              <p:cNvGrpSpPr/>
              <p:nvPr/>
            </p:nvGrpSpPr>
            <p:grpSpPr>
              <a:xfrm>
                <a:off x="961707" y="3446476"/>
                <a:ext cx="1964550" cy="1766769"/>
                <a:chOff x="961707" y="3446476"/>
                <a:chExt cx="1964550" cy="1766769"/>
              </a:xfrm>
            </p:grpSpPr>
            <p:cxnSp>
              <p:nvCxnSpPr>
                <p:cNvPr id="218" name="Straight Connector 217"/>
                <p:cNvCxnSpPr/>
                <p:nvPr/>
              </p:nvCxnSpPr>
              <p:spPr>
                <a:xfrm rot="8100000">
                  <a:off x="1486257" y="4693585"/>
                  <a:ext cx="144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2191782" y="3646872"/>
                  <a:ext cx="534695" cy="5395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1167894" y="4673703"/>
                  <a:ext cx="529246" cy="52899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990600" y="3491199"/>
                  <a:ext cx="1752600" cy="17220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V="1">
                  <a:off x="1099207" y="3583111"/>
                  <a:ext cx="1165001" cy="11747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Arc 273"/>
                <p:cNvSpPr/>
                <p:nvPr/>
              </p:nvSpPr>
              <p:spPr>
                <a:xfrm rot="-2700000">
                  <a:off x="961707" y="3446476"/>
                  <a:ext cx="1440000" cy="1440000"/>
                </a:xfrm>
                <a:prstGeom prst="arc">
                  <a:avLst>
                    <a:gd name="adj1" fmla="val 10813536"/>
                    <a:gd name="adj2" fmla="val 0"/>
                  </a:avLst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1321125" y="3815503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7" name="Straight Connector 216"/>
              <p:cNvCxnSpPr/>
              <p:nvPr/>
            </p:nvCxnSpPr>
            <p:spPr>
              <a:xfrm rot="8100000">
                <a:off x="1358167" y="4556057"/>
                <a:ext cx="144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Connector 214"/>
            <p:cNvCxnSpPr/>
            <p:nvPr/>
          </p:nvCxnSpPr>
          <p:spPr>
            <a:xfrm>
              <a:off x="345207" y="4241268"/>
              <a:ext cx="1322772" cy="1318429"/>
            </a:xfrm>
            <a:prstGeom prst="line">
              <a:avLst/>
            </a:prstGeom>
            <a:ln w="254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1771621" y="2605735"/>
            <a:ext cx="4713264" cy="0"/>
          </a:xfrm>
          <a:prstGeom prst="line">
            <a:avLst/>
          </a:prstGeom>
          <a:ln w="254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110396" y="922901"/>
            <a:ext cx="0" cy="31895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966263" y="922901"/>
            <a:ext cx="0" cy="35713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975641" y="936658"/>
            <a:ext cx="316" cy="355271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116343" y="927925"/>
            <a:ext cx="4581" cy="31873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966263" y="936658"/>
            <a:ext cx="2159685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117996" y="936658"/>
            <a:ext cx="0" cy="142624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966263" y="2355717"/>
            <a:ext cx="215183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111698" y="932876"/>
            <a:ext cx="0" cy="142284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963319" y="936658"/>
            <a:ext cx="0" cy="142624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975641" y="936658"/>
            <a:ext cx="316" cy="141905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5117998" y="936659"/>
            <a:ext cx="1018232" cy="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136230" y="936661"/>
            <a:ext cx="0" cy="42264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5115674" y="2356111"/>
            <a:ext cx="1018232" cy="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954933" y="936656"/>
            <a:ext cx="0" cy="253940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1954933" y="936656"/>
            <a:ext cx="1011330" cy="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1958553" y="2356865"/>
            <a:ext cx="1011330" cy="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17484" y="1636274"/>
            <a:ext cx="173743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1735199" y="4534122"/>
            <a:ext cx="173901" cy="176601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-2700000" flipH="1">
            <a:off x="2372093" y="2392487"/>
            <a:ext cx="173901" cy="176601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-120000" flipH="1">
            <a:off x="1415947" y="4287769"/>
            <a:ext cx="257590" cy="238153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2209444" y="2265894"/>
            <a:ext cx="50" cy="344014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-60000" flipH="1">
            <a:off x="1049244" y="4095114"/>
            <a:ext cx="424428" cy="420869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2700000" flipH="1">
            <a:off x="1803190" y="2087608"/>
            <a:ext cx="424428" cy="420869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707212" y="4023500"/>
            <a:ext cx="694906" cy="687223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-2700000" flipH="1">
            <a:off x="1607481" y="1776267"/>
            <a:ext cx="694906" cy="687223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529331" y="4520856"/>
            <a:ext cx="516272" cy="522711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-2700000" flipH="1">
            <a:off x="1753869" y="1369866"/>
            <a:ext cx="516272" cy="522711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29918" y="4533744"/>
            <a:ext cx="881951" cy="886242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2211113" y="1012697"/>
            <a:ext cx="1240" cy="1253197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60447" y="936656"/>
            <a:ext cx="0" cy="23588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711387" y="936661"/>
            <a:ext cx="0" cy="279436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Freeform 261"/>
          <p:cNvSpPr/>
          <p:nvPr/>
        </p:nvSpPr>
        <p:spPr>
          <a:xfrm>
            <a:off x="1955728" y="940094"/>
            <a:ext cx="500815" cy="1416092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223 h 1416092"/>
              <a:gd name="connsiteX1" fmla="*/ 250443 w 500815"/>
              <a:gd name="connsiteY1" fmla="*/ 73521 h 1416092"/>
              <a:gd name="connsiteX2" fmla="*/ 54501 w 500815"/>
              <a:gd name="connsiteY2" fmla="*/ 323892 h 1416092"/>
              <a:gd name="connsiteX3" fmla="*/ 72 w 500815"/>
              <a:gd name="connsiteY3" fmla="*/ 697635 h 1416092"/>
              <a:gd name="connsiteX4" fmla="*/ 61758 w 500815"/>
              <a:gd name="connsiteY4" fmla="*/ 1060492 h 1416092"/>
              <a:gd name="connsiteX5" fmla="*/ 254072 w 500815"/>
              <a:gd name="connsiteY5" fmla="*/ 1325378 h 1416092"/>
              <a:gd name="connsiteX6" fmla="*/ 500815 w 500815"/>
              <a:gd name="connsiteY6" fmla="*/ 1416092 h 141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0815" h="1416092">
                <a:moveTo>
                  <a:pt x="500815" y="223"/>
                </a:moveTo>
                <a:cubicBezTo>
                  <a:pt x="409495" y="-2498"/>
                  <a:pt x="324829" y="19576"/>
                  <a:pt x="250443" y="73521"/>
                </a:cubicBezTo>
                <a:cubicBezTo>
                  <a:pt x="176057" y="127466"/>
                  <a:pt x="96229" y="219873"/>
                  <a:pt x="54501" y="323892"/>
                </a:cubicBezTo>
                <a:cubicBezTo>
                  <a:pt x="12773" y="427911"/>
                  <a:pt x="-1137" y="574868"/>
                  <a:pt x="72" y="697635"/>
                </a:cubicBezTo>
                <a:cubicBezTo>
                  <a:pt x="1281" y="820402"/>
                  <a:pt x="19425" y="955868"/>
                  <a:pt x="61758" y="1060492"/>
                </a:cubicBezTo>
                <a:cubicBezTo>
                  <a:pt x="104091" y="1165116"/>
                  <a:pt x="180896" y="1266111"/>
                  <a:pt x="254072" y="1325378"/>
                </a:cubicBezTo>
                <a:cubicBezTo>
                  <a:pt x="327248" y="1384645"/>
                  <a:pt x="399517" y="1414883"/>
                  <a:pt x="500815" y="1416092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 rot="-2700000" flipH="1">
            <a:off x="1861270" y="1772638"/>
            <a:ext cx="694906" cy="687223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-2700000" flipH="1">
            <a:off x="2048233" y="2093357"/>
            <a:ext cx="424428" cy="420869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-2700000" flipH="1">
            <a:off x="1998912" y="1375615"/>
            <a:ext cx="516272" cy="522711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-2700000" flipH="1">
            <a:off x="2624437" y="2388308"/>
            <a:ext cx="173901" cy="176601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reeform 220"/>
          <p:cNvSpPr/>
          <p:nvPr/>
        </p:nvSpPr>
        <p:spPr>
          <a:xfrm>
            <a:off x="2206437" y="936818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/>
          <p:cNvSpPr/>
          <p:nvPr/>
        </p:nvSpPr>
        <p:spPr>
          <a:xfrm>
            <a:off x="2202103" y="938252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/>
          <p:cNvSpPr/>
          <p:nvPr/>
        </p:nvSpPr>
        <p:spPr>
          <a:xfrm>
            <a:off x="1947438" y="938502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451275" y="933562"/>
            <a:ext cx="66042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449973" y="2356186"/>
            <a:ext cx="66042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endCxn id="238" idx="1"/>
          </p:cNvCxnSpPr>
          <p:nvPr/>
        </p:nvCxnSpPr>
        <p:spPr>
          <a:xfrm flipH="1">
            <a:off x="966466" y="4275676"/>
            <a:ext cx="699635" cy="695905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2459181" y="1639295"/>
            <a:ext cx="1417" cy="971377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H="1">
            <a:off x="1325689" y="4406845"/>
            <a:ext cx="477836" cy="476323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rot="-2700000" flipH="1">
            <a:off x="2345688" y="2024016"/>
            <a:ext cx="477836" cy="476323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H="1">
            <a:off x="1478171" y="4534122"/>
            <a:ext cx="433518" cy="437459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709450" y="1998558"/>
            <a:ext cx="3525" cy="601972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H="1">
            <a:off x="1572598" y="4658624"/>
            <a:ext cx="477836" cy="476323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-2700000" flipH="1">
            <a:off x="2594750" y="2027733"/>
            <a:ext cx="477836" cy="476323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H="1">
            <a:off x="1481509" y="4788401"/>
            <a:ext cx="680759" cy="695905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-2700000" flipH="1">
            <a:off x="2626658" y="1772349"/>
            <a:ext cx="680759" cy="695905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 315"/>
          <p:cNvSpPr/>
          <p:nvPr/>
        </p:nvSpPr>
        <p:spPr>
          <a:xfrm>
            <a:off x="2458779" y="1636168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6"/>
          <p:cNvSpPr/>
          <p:nvPr/>
        </p:nvSpPr>
        <p:spPr>
          <a:xfrm rot="10800000">
            <a:off x="2461621" y="1269336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/>
          <p:nvPr/>
        </p:nvCxnSpPr>
        <p:spPr>
          <a:xfrm flipH="1">
            <a:off x="2206703" y="1637813"/>
            <a:ext cx="1417" cy="971377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-2700000" flipH="1">
            <a:off x="2093210" y="2022534"/>
            <a:ext cx="477836" cy="476323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2456972" y="1997076"/>
            <a:ext cx="3525" cy="601972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rot="-2700000" flipH="1">
            <a:off x="2342272" y="2026251"/>
            <a:ext cx="477836" cy="476323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rot="-2700000" flipH="1">
            <a:off x="2374180" y="1770867"/>
            <a:ext cx="680759" cy="695905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Freeform 327"/>
          <p:cNvSpPr/>
          <p:nvPr/>
        </p:nvSpPr>
        <p:spPr>
          <a:xfrm>
            <a:off x="2203431" y="1633577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586273" y="1632282"/>
            <a:ext cx="123731" cy="298764"/>
          </a:xfrm>
          <a:custGeom>
            <a:avLst/>
            <a:gdLst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78"/>
              <a:gd name="connsiteY0" fmla="*/ 298764 h 298764"/>
              <a:gd name="connsiteX1" fmla="*/ 123731 w 123778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31" h="298764">
                <a:moveTo>
                  <a:pt x="0" y="298764"/>
                </a:moveTo>
                <a:cubicBezTo>
                  <a:pt x="77457" y="235389"/>
                  <a:pt x="121719" y="99587"/>
                  <a:pt x="123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8"/>
          <p:cNvSpPr/>
          <p:nvPr/>
        </p:nvSpPr>
        <p:spPr>
          <a:xfrm rot="10800000">
            <a:off x="2204170" y="1265095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29"/>
          <p:cNvSpPr/>
          <p:nvPr/>
        </p:nvSpPr>
        <p:spPr>
          <a:xfrm flipV="1">
            <a:off x="2583785" y="1333163"/>
            <a:ext cx="123731" cy="298764"/>
          </a:xfrm>
          <a:custGeom>
            <a:avLst/>
            <a:gdLst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78"/>
              <a:gd name="connsiteY0" fmla="*/ 298764 h 298764"/>
              <a:gd name="connsiteX1" fmla="*/ 123731 w 123778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31" h="298764">
                <a:moveTo>
                  <a:pt x="0" y="298764"/>
                </a:moveTo>
                <a:cubicBezTo>
                  <a:pt x="77457" y="235389"/>
                  <a:pt x="121719" y="99587"/>
                  <a:pt x="123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4800600" y="1639295"/>
            <a:ext cx="173743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Freeform 345"/>
          <p:cNvSpPr/>
          <p:nvPr/>
        </p:nvSpPr>
        <p:spPr>
          <a:xfrm rot="10800000">
            <a:off x="5632314" y="936361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Straight Connector 346"/>
          <p:cNvCxnSpPr>
            <a:endCxn id="346" idx="6"/>
          </p:cNvCxnSpPr>
          <p:nvPr/>
        </p:nvCxnSpPr>
        <p:spPr>
          <a:xfrm flipV="1">
            <a:off x="5116343" y="936361"/>
            <a:ext cx="52250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5118633" y="2354121"/>
            <a:ext cx="52250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Freeform 348"/>
          <p:cNvSpPr/>
          <p:nvPr/>
        </p:nvSpPr>
        <p:spPr>
          <a:xfrm flipH="1">
            <a:off x="5367458" y="938251"/>
            <a:ext cx="507347" cy="1415869"/>
          </a:xfrm>
          <a:custGeom>
            <a:avLst/>
            <a:gdLst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0 h 1422400"/>
              <a:gd name="connsiteX1" fmla="*/ 250559 w 500931"/>
              <a:gd name="connsiteY1" fmla="*/ 79829 h 1422400"/>
              <a:gd name="connsiteX2" fmla="*/ 50988 w 500931"/>
              <a:gd name="connsiteY2" fmla="*/ 337457 h 1422400"/>
              <a:gd name="connsiteX3" fmla="*/ 188 w 500931"/>
              <a:gd name="connsiteY3" fmla="*/ 703943 h 1422400"/>
              <a:gd name="connsiteX4" fmla="*/ 61874 w 500931"/>
              <a:gd name="connsiteY4" fmla="*/ 1066800 h 1422400"/>
              <a:gd name="connsiteX5" fmla="*/ 254188 w 500931"/>
              <a:gd name="connsiteY5" fmla="*/ 1331686 h 1422400"/>
              <a:gd name="connsiteX6" fmla="*/ 500931 w 500931"/>
              <a:gd name="connsiteY6" fmla="*/ 1422400 h 1422400"/>
              <a:gd name="connsiteX0" fmla="*/ 500931 w 500931"/>
              <a:gd name="connsiteY0" fmla="*/ 191 h 1422591"/>
              <a:gd name="connsiteX1" fmla="*/ 250559 w 500931"/>
              <a:gd name="connsiteY1" fmla="*/ 80020 h 1422591"/>
              <a:gd name="connsiteX2" fmla="*/ 50988 w 500931"/>
              <a:gd name="connsiteY2" fmla="*/ 337648 h 1422591"/>
              <a:gd name="connsiteX3" fmla="*/ 188 w 500931"/>
              <a:gd name="connsiteY3" fmla="*/ 704134 h 1422591"/>
              <a:gd name="connsiteX4" fmla="*/ 61874 w 500931"/>
              <a:gd name="connsiteY4" fmla="*/ 1066991 h 1422591"/>
              <a:gd name="connsiteX5" fmla="*/ 254188 w 500931"/>
              <a:gd name="connsiteY5" fmla="*/ 1331877 h 1422591"/>
              <a:gd name="connsiteX6" fmla="*/ 500931 w 500931"/>
              <a:gd name="connsiteY6" fmla="*/ 1422591 h 1422591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0815 w 500815"/>
              <a:gd name="connsiteY0" fmla="*/ 184 h 1422584"/>
              <a:gd name="connsiteX1" fmla="*/ 250443 w 500815"/>
              <a:gd name="connsiteY1" fmla="*/ 80013 h 1422584"/>
              <a:gd name="connsiteX2" fmla="*/ 54501 w 500815"/>
              <a:gd name="connsiteY2" fmla="*/ 330384 h 1422584"/>
              <a:gd name="connsiteX3" fmla="*/ 72 w 500815"/>
              <a:gd name="connsiteY3" fmla="*/ 704127 h 1422584"/>
              <a:gd name="connsiteX4" fmla="*/ 61758 w 500815"/>
              <a:gd name="connsiteY4" fmla="*/ 1066984 h 1422584"/>
              <a:gd name="connsiteX5" fmla="*/ 254072 w 500815"/>
              <a:gd name="connsiteY5" fmla="*/ 1331870 h 1422584"/>
              <a:gd name="connsiteX6" fmla="*/ 500815 w 500815"/>
              <a:gd name="connsiteY6" fmla="*/ 1422584 h 1422584"/>
              <a:gd name="connsiteX0" fmla="*/ 507347 w 507347"/>
              <a:gd name="connsiteY0" fmla="*/ 223 h 1416092"/>
              <a:gd name="connsiteX1" fmla="*/ 250443 w 507347"/>
              <a:gd name="connsiteY1" fmla="*/ 73521 h 1416092"/>
              <a:gd name="connsiteX2" fmla="*/ 54501 w 507347"/>
              <a:gd name="connsiteY2" fmla="*/ 323892 h 1416092"/>
              <a:gd name="connsiteX3" fmla="*/ 72 w 507347"/>
              <a:gd name="connsiteY3" fmla="*/ 697635 h 1416092"/>
              <a:gd name="connsiteX4" fmla="*/ 61758 w 507347"/>
              <a:gd name="connsiteY4" fmla="*/ 1060492 h 1416092"/>
              <a:gd name="connsiteX5" fmla="*/ 254072 w 507347"/>
              <a:gd name="connsiteY5" fmla="*/ 1325378 h 1416092"/>
              <a:gd name="connsiteX6" fmla="*/ 500815 w 507347"/>
              <a:gd name="connsiteY6" fmla="*/ 1416092 h 1416092"/>
              <a:gd name="connsiteX0" fmla="*/ 507347 w 507347"/>
              <a:gd name="connsiteY0" fmla="*/ 0 h 1415869"/>
              <a:gd name="connsiteX1" fmla="*/ 250443 w 507347"/>
              <a:gd name="connsiteY1" fmla="*/ 73298 h 1415869"/>
              <a:gd name="connsiteX2" fmla="*/ 54501 w 507347"/>
              <a:gd name="connsiteY2" fmla="*/ 323669 h 1415869"/>
              <a:gd name="connsiteX3" fmla="*/ 72 w 507347"/>
              <a:gd name="connsiteY3" fmla="*/ 697412 h 1415869"/>
              <a:gd name="connsiteX4" fmla="*/ 61758 w 507347"/>
              <a:gd name="connsiteY4" fmla="*/ 1060269 h 1415869"/>
              <a:gd name="connsiteX5" fmla="*/ 254072 w 507347"/>
              <a:gd name="connsiteY5" fmla="*/ 1325155 h 1415869"/>
              <a:gd name="connsiteX6" fmla="*/ 500815 w 507347"/>
              <a:gd name="connsiteY6" fmla="*/ 1415869 h 141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347" h="1415869">
                <a:moveTo>
                  <a:pt x="507347" y="0"/>
                </a:moveTo>
                <a:cubicBezTo>
                  <a:pt x="406229" y="545"/>
                  <a:pt x="325917" y="19353"/>
                  <a:pt x="250443" y="73298"/>
                </a:cubicBezTo>
                <a:cubicBezTo>
                  <a:pt x="174969" y="127243"/>
                  <a:pt x="96229" y="219650"/>
                  <a:pt x="54501" y="323669"/>
                </a:cubicBezTo>
                <a:cubicBezTo>
                  <a:pt x="12773" y="427688"/>
                  <a:pt x="-1137" y="574645"/>
                  <a:pt x="72" y="697412"/>
                </a:cubicBezTo>
                <a:cubicBezTo>
                  <a:pt x="1281" y="820179"/>
                  <a:pt x="19425" y="955645"/>
                  <a:pt x="61758" y="1060269"/>
                </a:cubicBezTo>
                <a:cubicBezTo>
                  <a:pt x="104091" y="1164893"/>
                  <a:pt x="180896" y="1265888"/>
                  <a:pt x="254072" y="1325155"/>
                </a:cubicBezTo>
                <a:cubicBezTo>
                  <a:pt x="327248" y="1384422"/>
                  <a:pt x="399517" y="1414660"/>
                  <a:pt x="500815" y="141586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0" name="Straight Connector 349"/>
          <p:cNvCxnSpPr>
            <a:stCxn id="349" idx="0"/>
          </p:cNvCxnSpPr>
          <p:nvPr/>
        </p:nvCxnSpPr>
        <p:spPr>
          <a:xfrm>
            <a:off x="5367458" y="938251"/>
            <a:ext cx="0" cy="34459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Freeform 350"/>
          <p:cNvSpPr/>
          <p:nvPr/>
        </p:nvSpPr>
        <p:spPr>
          <a:xfrm>
            <a:off x="5372205" y="1636080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1"/>
          <p:cNvSpPr/>
          <p:nvPr/>
        </p:nvSpPr>
        <p:spPr>
          <a:xfrm rot="10800000">
            <a:off x="5375047" y="1269248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4"/>
          <p:cNvSpPr/>
          <p:nvPr/>
        </p:nvSpPr>
        <p:spPr>
          <a:xfrm>
            <a:off x="5122082" y="1638277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5"/>
          <p:cNvSpPr/>
          <p:nvPr/>
        </p:nvSpPr>
        <p:spPr>
          <a:xfrm>
            <a:off x="5504924" y="1636982"/>
            <a:ext cx="123731" cy="298764"/>
          </a:xfrm>
          <a:custGeom>
            <a:avLst/>
            <a:gdLst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78"/>
              <a:gd name="connsiteY0" fmla="*/ 298764 h 298764"/>
              <a:gd name="connsiteX1" fmla="*/ 123731 w 123778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31" h="298764">
                <a:moveTo>
                  <a:pt x="0" y="298764"/>
                </a:moveTo>
                <a:cubicBezTo>
                  <a:pt x="77457" y="235389"/>
                  <a:pt x="121719" y="99587"/>
                  <a:pt x="123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6"/>
          <p:cNvSpPr/>
          <p:nvPr/>
        </p:nvSpPr>
        <p:spPr>
          <a:xfrm rot="10800000">
            <a:off x="5122821" y="1269795"/>
            <a:ext cx="502708" cy="366832"/>
          </a:xfrm>
          <a:custGeom>
            <a:avLst/>
            <a:gdLst>
              <a:gd name="connsiteX0" fmla="*/ 0 w 502388"/>
              <a:gd name="connsiteY0" fmla="*/ 0 h 377500"/>
              <a:gd name="connsiteX1" fmla="*/ 127591 w 502388"/>
              <a:gd name="connsiteY1" fmla="*/ 300370 h 377500"/>
              <a:gd name="connsiteX2" fmla="*/ 255181 w 502388"/>
              <a:gd name="connsiteY2" fmla="*/ 377456 h 377500"/>
              <a:gd name="connsiteX3" fmla="*/ 377456 w 502388"/>
              <a:gd name="connsiteY3" fmla="*/ 305686 h 377500"/>
              <a:gd name="connsiteX4" fmla="*/ 502388 w 502388"/>
              <a:gd name="connsiteY4" fmla="*/ 13291 h 377500"/>
              <a:gd name="connsiteX0" fmla="*/ 0 w 502388"/>
              <a:gd name="connsiteY0" fmla="*/ 0 h 366868"/>
              <a:gd name="connsiteX1" fmla="*/ 127591 w 502388"/>
              <a:gd name="connsiteY1" fmla="*/ 289738 h 366868"/>
              <a:gd name="connsiteX2" fmla="*/ 255181 w 502388"/>
              <a:gd name="connsiteY2" fmla="*/ 366824 h 366868"/>
              <a:gd name="connsiteX3" fmla="*/ 377456 w 502388"/>
              <a:gd name="connsiteY3" fmla="*/ 295054 h 366868"/>
              <a:gd name="connsiteX4" fmla="*/ 502388 w 502388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72"/>
              <a:gd name="connsiteY0" fmla="*/ 0 h 366868"/>
              <a:gd name="connsiteX1" fmla="*/ 127591 w 502672"/>
              <a:gd name="connsiteY1" fmla="*/ 289738 h 366868"/>
              <a:gd name="connsiteX2" fmla="*/ 255181 w 502672"/>
              <a:gd name="connsiteY2" fmla="*/ 366824 h 366868"/>
              <a:gd name="connsiteX3" fmla="*/ 377456 w 502672"/>
              <a:gd name="connsiteY3" fmla="*/ 295054 h 366868"/>
              <a:gd name="connsiteX4" fmla="*/ 502388 w 502672"/>
              <a:gd name="connsiteY4" fmla="*/ 2659 h 366868"/>
              <a:gd name="connsiteX0" fmla="*/ 0 w 502698"/>
              <a:gd name="connsiteY0" fmla="*/ 0 h 366846"/>
              <a:gd name="connsiteX1" fmla="*/ 127591 w 502698"/>
              <a:gd name="connsiteY1" fmla="*/ 289738 h 366846"/>
              <a:gd name="connsiteX2" fmla="*/ 255181 w 502698"/>
              <a:gd name="connsiteY2" fmla="*/ 366824 h 366846"/>
              <a:gd name="connsiteX3" fmla="*/ 377456 w 502698"/>
              <a:gd name="connsiteY3" fmla="*/ 295054 h 366846"/>
              <a:gd name="connsiteX4" fmla="*/ 502388 w 502698"/>
              <a:gd name="connsiteY4" fmla="*/ 2659 h 366846"/>
              <a:gd name="connsiteX0" fmla="*/ 0 w 502708"/>
              <a:gd name="connsiteY0" fmla="*/ 0 h 366999"/>
              <a:gd name="connsiteX1" fmla="*/ 127591 w 502708"/>
              <a:gd name="connsiteY1" fmla="*/ 289738 h 366999"/>
              <a:gd name="connsiteX2" fmla="*/ 255181 w 502708"/>
              <a:gd name="connsiteY2" fmla="*/ 366824 h 366999"/>
              <a:gd name="connsiteX3" fmla="*/ 380114 w 502708"/>
              <a:gd name="connsiteY3" fmla="*/ 303028 h 366999"/>
              <a:gd name="connsiteX4" fmla="*/ 502388 w 502708"/>
              <a:gd name="connsiteY4" fmla="*/ 2659 h 366999"/>
              <a:gd name="connsiteX0" fmla="*/ 0 w 502708"/>
              <a:gd name="connsiteY0" fmla="*/ 0 h 366832"/>
              <a:gd name="connsiteX1" fmla="*/ 127591 w 502708"/>
              <a:gd name="connsiteY1" fmla="*/ 300370 h 366832"/>
              <a:gd name="connsiteX2" fmla="*/ 255181 w 502708"/>
              <a:gd name="connsiteY2" fmla="*/ 366824 h 366832"/>
              <a:gd name="connsiteX3" fmla="*/ 380114 w 502708"/>
              <a:gd name="connsiteY3" fmla="*/ 303028 h 366832"/>
              <a:gd name="connsiteX4" fmla="*/ 502388 w 502708"/>
              <a:gd name="connsiteY4" fmla="*/ 2659 h 36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08" h="366832">
                <a:moveTo>
                  <a:pt x="0" y="0"/>
                </a:moveTo>
                <a:cubicBezTo>
                  <a:pt x="2658" y="145311"/>
                  <a:pt x="79744" y="247208"/>
                  <a:pt x="127591" y="300370"/>
                </a:cubicBezTo>
                <a:cubicBezTo>
                  <a:pt x="175438" y="353532"/>
                  <a:pt x="213094" y="366381"/>
                  <a:pt x="255181" y="366824"/>
                </a:cubicBezTo>
                <a:cubicBezTo>
                  <a:pt x="297268" y="367267"/>
                  <a:pt x="330938" y="350431"/>
                  <a:pt x="380114" y="303028"/>
                </a:cubicBezTo>
                <a:cubicBezTo>
                  <a:pt x="429290" y="255625"/>
                  <a:pt x="508369" y="145090"/>
                  <a:pt x="502388" y="2659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7"/>
          <p:cNvSpPr/>
          <p:nvPr/>
        </p:nvSpPr>
        <p:spPr>
          <a:xfrm flipV="1">
            <a:off x="5502436" y="1337863"/>
            <a:ext cx="123731" cy="298764"/>
          </a:xfrm>
          <a:custGeom>
            <a:avLst/>
            <a:gdLst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78"/>
              <a:gd name="connsiteY0" fmla="*/ 298764 h 298764"/>
              <a:gd name="connsiteX1" fmla="*/ 123731 w 123778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  <a:gd name="connsiteX0" fmla="*/ 0 w 123731"/>
              <a:gd name="connsiteY0" fmla="*/ 298764 h 298764"/>
              <a:gd name="connsiteX1" fmla="*/ 123731 w 123731"/>
              <a:gd name="connsiteY1" fmla="*/ 0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731" h="298764">
                <a:moveTo>
                  <a:pt x="0" y="298764"/>
                </a:moveTo>
                <a:cubicBezTo>
                  <a:pt x="77457" y="235389"/>
                  <a:pt x="121719" y="99587"/>
                  <a:pt x="1237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5621131" y="1112280"/>
            <a:ext cx="0" cy="112409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5367042" y="1112280"/>
            <a:ext cx="0" cy="112409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2712975" y="1012697"/>
            <a:ext cx="0" cy="112409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2457129" y="1013376"/>
            <a:ext cx="0" cy="112409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2196715" y="3229458"/>
            <a:ext cx="60328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905868" y="5402808"/>
            <a:ext cx="23237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8229600" y="936360"/>
            <a:ext cx="0" cy="44585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5905868" y="936360"/>
            <a:ext cx="23237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808535" y="933009"/>
            <a:ext cx="1423295" cy="14298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6139662" y="2356867"/>
            <a:ext cx="66887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808535" y="2362901"/>
            <a:ext cx="0" cy="30449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5125949" y="4135624"/>
            <a:ext cx="168258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808535" y="4129646"/>
            <a:ext cx="1421065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6805418" y="4489376"/>
            <a:ext cx="142106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6808533" y="4125959"/>
            <a:ext cx="0" cy="36834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8233164" y="4124299"/>
            <a:ext cx="0" cy="36834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4736089" y="5355555"/>
            <a:ext cx="173901" cy="176601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2700000" flipH="1">
            <a:off x="6594546" y="4813503"/>
            <a:ext cx="173901" cy="176601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6557575" y="4023500"/>
            <a:ext cx="0" cy="1597351"/>
          </a:xfrm>
          <a:prstGeom prst="line">
            <a:avLst/>
          </a:prstGeom>
          <a:ln w="254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557576" y="1636627"/>
            <a:ext cx="962606" cy="118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7524191" y="1633496"/>
            <a:ext cx="0" cy="403872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7521906" y="4623628"/>
            <a:ext cx="0" cy="104859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7525413" y="2969560"/>
            <a:ext cx="0" cy="104859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4737425" y="5875724"/>
            <a:ext cx="694906" cy="687223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2700000" flipH="1">
            <a:off x="6690534" y="5059197"/>
            <a:ext cx="694906" cy="687223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5830964" y="5351544"/>
            <a:ext cx="239863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4922016" y="5799459"/>
            <a:ext cx="445026" cy="440902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2700000" flipH="1">
            <a:off x="6648286" y="5133200"/>
            <a:ext cx="445026" cy="440902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4419600" y="6245401"/>
            <a:ext cx="490108" cy="491676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2700000" flipH="1">
            <a:off x="7286081" y="5105706"/>
            <a:ext cx="490108" cy="491676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4905979" y="5611707"/>
            <a:ext cx="267732" cy="264017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4047525" y="5865030"/>
            <a:ext cx="866944" cy="881832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 flipV="1">
            <a:off x="6547982" y="5155378"/>
            <a:ext cx="376003" cy="1313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6923985" y="5155378"/>
            <a:ext cx="1221441" cy="1915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Freeform 280"/>
          <p:cNvSpPr/>
          <p:nvPr/>
        </p:nvSpPr>
        <p:spPr>
          <a:xfrm>
            <a:off x="6810138" y="4895048"/>
            <a:ext cx="1422120" cy="507721"/>
          </a:xfrm>
          <a:custGeom>
            <a:avLst/>
            <a:gdLst>
              <a:gd name="connsiteX0" fmla="*/ 0 w 1427421"/>
              <a:gd name="connsiteY0" fmla="*/ 7974 h 507721"/>
              <a:gd name="connsiteX1" fmla="*/ 124933 w 1427421"/>
              <a:gd name="connsiteY1" fmla="*/ 265813 h 507721"/>
              <a:gd name="connsiteX2" fmla="*/ 380114 w 1427421"/>
              <a:gd name="connsiteY2" fmla="*/ 459858 h 507721"/>
              <a:gd name="connsiteX3" fmla="*/ 723014 w 1427421"/>
              <a:gd name="connsiteY3" fmla="*/ 507704 h 507721"/>
              <a:gd name="connsiteX4" fmla="*/ 1073889 w 1427421"/>
              <a:gd name="connsiteY4" fmla="*/ 457200 h 507721"/>
              <a:gd name="connsiteX5" fmla="*/ 1339703 w 1427421"/>
              <a:gd name="connsiteY5" fmla="*/ 260497 h 507721"/>
              <a:gd name="connsiteX6" fmla="*/ 1427421 w 1427421"/>
              <a:gd name="connsiteY6" fmla="*/ 0 h 507721"/>
              <a:gd name="connsiteX0" fmla="*/ 0 w 1422105"/>
              <a:gd name="connsiteY0" fmla="*/ 7974 h 507721"/>
              <a:gd name="connsiteX1" fmla="*/ 119617 w 1422105"/>
              <a:gd name="connsiteY1" fmla="*/ 265813 h 507721"/>
              <a:gd name="connsiteX2" fmla="*/ 374798 w 1422105"/>
              <a:gd name="connsiteY2" fmla="*/ 459858 h 507721"/>
              <a:gd name="connsiteX3" fmla="*/ 717698 w 1422105"/>
              <a:gd name="connsiteY3" fmla="*/ 507704 h 507721"/>
              <a:gd name="connsiteX4" fmla="*/ 1068573 w 1422105"/>
              <a:gd name="connsiteY4" fmla="*/ 457200 h 507721"/>
              <a:gd name="connsiteX5" fmla="*/ 1334387 w 1422105"/>
              <a:gd name="connsiteY5" fmla="*/ 260497 h 507721"/>
              <a:gd name="connsiteX6" fmla="*/ 1422105 w 1422105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120" h="507721">
                <a:moveTo>
                  <a:pt x="15" y="7974"/>
                </a:moveTo>
                <a:cubicBezTo>
                  <a:pt x="-1093" y="109868"/>
                  <a:pt x="57166" y="190499"/>
                  <a:pt x="119632" y="265813"/>
                </a:cubicBezTo>
                <a:cubicBezTo>
                  <a:pt x="182098" y="341127"/>
                  <a:pt x="275133" y="419543"/>
                  <a:pt x="374813" y="459858"/>
                </a:cubicBezTo>
                <a:cubicBezTo>
                  <a:pt x="474493" y="500173"/>
                  <a:pt x="602084" y="508147"/>
                  <a:pt x="717713" y="507704"/>
                </a:cubicBezTo>
                <a:cubicBezTo>
                  <a:pt x="833342" y="507261"/>
                  <a:pt x="965807" y="498401"/>
                  <a:pt x="1068588" y="457200"/>
                </a:cubicBezTo>
                <a:cubicBezTo>
                  <a:pt x="1171369" y="415999"/>
                  <a:pt x="1275480" y="336697"/>
                  <a:pt x="1334402" y="260497"/>
                </a:cubicBezTo>
                <a:cubicBezTo>
                  <a:pt x="1393324" y="184297"/>
                  <a:pt x="1421013" y="102781"/>
                  <a:pt x="1422120" y="0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 flipH="1">
            <a:off x="5641136" y="4637997"/>
            <a:ext cx="2588464" cy="7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rot="2700000" flipH="1">
            <a:off x="6599266" y="4551576"/>
            <a:ext cx="173901" cy="176601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 flipV="1">
            <a:off x="6556003" y="4899164"/>
            <a:ext cx="376003" cy="1313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6932006" y="4899164"/>
            <a:ext cx="1221441" cy="1915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>
            <a:off x="6089054" y="5097813"/>
            <a:ext cx="2143204" cy="7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2700000" flipH="1">
            <a:off x="6643795" y="4880508"/>
            <a:ext cx="445026" cy="440902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rot="2700000" flipH="1">
            <a:off x="7281590" y="4853014"/>
            <a:ext cx="490108" cy="491676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2700000" flipH="1">
            <a:off x="6694585" y="4813137"/>
            <a:ext cx="694906" cy="687223"/>
          </a:xfrm>
          <a:prstGeom prst="line">
            <a:avLst/>
          </a:prstGeom>
          <a:ln w="12700">
            <a:solidFill>
              <a:srgbClr val="C00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Freeform 298"/>
          <p:cNvSpPr/>
          <p:nvPr/>
        </p:nvSpPr>
        <p:spPr>
          <a:xfrm>
            <a:off x="6810138" y="4642346"/>
            <a:ext cx="1422120" cy="507721"/>
          </a:xfrm>
          <a:custGeom>
            <a:avLst/>
            <a:gdLst>
              <a:gd name="connsiteX0" fmla="*/ 0 w 1427421"/>
              <a:gd name="connsiteY0" fmla="*/ 7974 h 507721"/>
              <a:gd name="connsiteX1" fmla="*/ 124933 w 1427421"/>
              <a:gd name="connsiteY1" fmla="*/ 265813 h 507721"/>
              <a:gd name="connsiteX2" fmla="*/ 380114 w 1427421"/>
              <a:gd name="connsiteY2" fmla="*/ 459858 h 507721"/>
              <a:gd name="connsiteX3" fmla="*/ 723014 w 1427421"/>
              <a:gd name="connsiteY3" fmla="*/ 507704 h 507721"/>
              <a:gd name="connsiteX4" fmla="*/ 1073889 w 1427421"/>
              <a:gd name="connsiteY4" fmla="*/ 457200 h 507721"/>
              <a:gd name="connsiteX5" fmla="*/ 1339703 w 1427421"/>
              <a:gd name="connsiteY5" fmla="*/ 260497 h 507721"/>
              <a:gd name="connsiteX6" fmla="*/ 1427421 w 1427421"/>
              <a:gd name="connsiteY6" fmla="*/ 0 h 507721"/>
              <a:gd name="connsiteX0" fmla="*/ 0 w 1422105"/>
              <a:gd name="connsiteY0" fmla="*/ 7974 h 507721"/>
              <a:gd name="connsiteX1" fmla="*/ 119617 w 1422105"/>
              <a:gd name="connsiteY1" fmla="*/ 265813 h 507721"/>
              <a:gd name="connsiteX2" fmla="*/ 374798 w 1422105"/>
              <a:gd name="connsiteY2" fmla="*/ 459858 h 507721"/>
              <a:gd name="connsiteX3" fmla="*/ 717698 w 1422105"/>
              <a:gd name="connsiteY3" fmla="*/ 507704 h 507721"/>
              <a:gd name="connsiteX4" fmla="*/ 1068573 w 1422105"/>
              <a:gd name="connsiteY4" fmla="*/ 457200 h 507721"/>
              <a:gd name="connsiteX5" fmla="*/ 1334387 w 1422105"/>
              <a:gd name="connsiteY5" fmla="*/ 260497 h 507721"/>
              <a:gd name="connsiteX6" fmla="*/ 1422105 w 1422105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120" h="507721">
                <a:moveTo>
                  <a:pt x="15" y="7974"/>
                </a:moveTo>
                <a:cubicBezTo>
                  <a:pt x="-1093" y="109868"/>
                  <a:pt x="57166" y="190499"/>
                  <a:pt x="119632" y="265813"/>
                </a:cubicBezTo>
                <a:cubicBezTo>
                  <a:pt x="182098" y="341127"/>
                  <a:pt x="275133" y="419543"/>
                  <a:pt x="374813" y="459858"/>
                </a:cubicBezTo>
                <a:cubicBezTo>
                  <a:pt x="474493" y="500173"/>
                  <a:pt x="602084" y="508147"/>
                  <a:pt x="717713" y="507704"/>
                </a:cubicBezTo>
                <a:cubicBezTo>
                  <a:pt x="833342" y="507261"/>
                  <a:pt x="965807" y="498401"/>
                  <a:pt x="1068588" y="457200"/>
                </a:cubicBezTo>
                <a:cubicBezTo>
                  <a:pt x="1171369" y="415999"/>
                  <a:pt x="1275480" y="336697"/>
                  <a:pt x="1334402" y="260497"/>
                </a:cubicBezTo>
                <a:cubicBezTo>
                  <a:pt x="1393324" y="184297"/>
                  <a:pt x="1421013" y="102781"/>
                  <a:pt x="1422120" y="0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0"/>
          <p:cNvSpPr/>
          <p:nvPr/>
        </p:nvSpPr>
        <p:spPr>
          <a:xfrm>
            <a:off x="6811491" y="4643635"/>
            <a:ext cx="1422120" cy="507721"/>
          </a:xfrm>
          <a:custGeom>
            <a:avLst/>
            <a:gdLst>
              <a:gd name="connsiteX0" fmla="*/ 0 w 1427421"/>
              <a:gd name="connsiteY0" fmla="*/ 7974 h 507721"/>
              <a:gd name="connsiteX1" fmla="*/ 124933 w 1427421"/>
              <a:gd name="connsiteY1" fmla="*/ 265813 h 507721"/>
              <a:gd name="connsiteX2" fmla="*/ 380114 w 1427421"/>
              <a:gd name="connsiteY2" fmla="*/ 459858 h 507721"/>
              <a:gd name="connsiteX3" fmla="*/ 723014 w 1427421"/>
              <a:gd name="connsiteY3" fmla="*/ 507704 h 507721"/>
              <a:gd name="connsiteX4" fmla="*/ 1073889 w 1427421"/>
              <a:gd name="connsiteY4" fmla="*/ 457200 h 507721"/>
              <a:gd name="connsiteX5" fmla="*/ 1339703 w 1427421"/>
              <a:gd name="connsiteY5" fmla="*/ 260497 h 507721"/>
              <a:gd name="connsiteX6" fmla="*/ 1427421 w 1427421"/>
              <a:gd name="connsiteY6" fmla="*/ 0 h 507721"/>
              <a:gd name="connsiteX0" fmla="*/ 0 w 1422105"/>
              <a:gd name="connsiteY0" fmla="*/ 7974 h 507721"/>
              <a:gd name="connsiteX1" fmla="*/ 119617 w 1422105"/>
              <a:gd name="connsiteY1" fmla="*/ 265813 h 507721"/>
              <a:gd name="connsiteX2" fmla="*/ 374798 w 1422105"/>
              <a:gd name="connsiteY2" fmla="*/ 459858 h 507721"/>
              <a:gd name="connsiteX3" fmla="*/ 717698 w 1422105"/>
              <a:gd name="connsiteY3" fmla="*/ 507704 h 507721"/>
              <a:gd name="connsiteX4" fmla="*/ 1068573 w 1422105"/>
              <a:gd name="connsiteY4" fmla="*/ 457200 h 507721"/>
              <a:gd name="connsiteX5" fmla="*/ 1334387 w 1422105"/>
              <a:gd name="connsiteY5" fmla="*/ 260497 h 507721"/>
              <a:gd name="connsiteX6" fmla="*/ 1422105 w 1422105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120" h="507721">
                <a:moveTo>
                  <a:pt x="15" y="7974"/>
                </a:moveTo>
                <a:cubicBezTo>
                  <a:pt x="-1093" y="109868"/>
                  <a:pt x="57166" y="190499"/>
                  <a:pt x="119632" y="265813"/>
                </a:cubicBezTo>
                <a:cubicBezTo>
                  <a:pt x="182098" y="341127"/>
                  <a:pt x="275133" y="419543"/>
                  <a:pt x="374813" y="459858"/>
                </a:cubicBezTo>
                <a:cubicBezTo>
                  <a:pt x="474493" y="500173"/>
                  <a:pt x="602084" y="508147"/>
                  <a:pt x="717713" y="507704"/>
                </a:cubicBezTo>
                <a:cubicBezTo>
                  <a:pt x="833342" y="507261"/>
                  <a:pt x="965807" y="498401"/>
                  <a:pt x="1068588" y="457200"/>
                </a:cubicBezTo>
                <a:cubicBezTo>
                  <a:pt x="1171369" y="415999"/>
                  <a:pt x="1275480" y="336697"/>
                  <a:pt x="1334402" y="260497"/>
                </a:cubicBezTo>
                <a:cubicBezTo>
                  <a:pt x="1393324" y="184297"/>
                  <a:pt x="1421013" y="102781"/>
                  <a:pt x="142212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2"/>
          <p:cNvSpPr/>
          <p:nvPr/>
        </p:nvSpPr>
        <p:spPr>
          <a:xfrm>
            <a:off x="6812385" y="4888022"/>
            <a:ext cx="1422120" cy="507721"/>
          </a:xfrm>
          <a:custGeom>
            <a:avLst/>
            <a:gdLst>
              <a:gd name="connsiteX0" fmla="*/ 0 w 1427421"/>
              <a:gd name="connsiteY0" fmla="*/ 7974 h 507721"/>
              <a:gd name="connsiteX1" fmla="*/ 124933 w 1427421"/>
              <a:gd name="connsiteY1" fmla="*/ 265813 h 507721"/>
              <a:gd name="connsiteX2" fmla="*/ 380114 w 1427421"/>
              <a:gd name="connsiteY2" fmla="*/ 459858 h 507721"/>
              <a:gd name="connsiteX3" fmla="*/ 723014 w 1427421"/>
              <a:gd name="connsiteY3" fmla="*/ 507704 h 507721"/>
              <a:gd name="connsiteX4" fmla="*/ 1073889 w 1427421"/>
              <a:gd name="connsiteY4" fmla="*/ 457200 h 507721"/>
              <a:gd name="connsiteX5" fmla="*/ 1339703 w 1427421"/>
              <a:gd name="connsiteY5" fmla="*/ 260497 h 507721"/>
              <a:gd name="connsiteX6" fmla="*/ 1427421 w 1427421"/>
              <a:gd name="connsiteY6" fmla="*/ 0 h 507721"/>
              <a:gd name="connsiteX0" fmla="*/ 0 w 1422105"/>
              <a:gd name="connsiteY0" fmla="*/ 7974 h 507721"/>
              <a:gd name="connsiteX1" fmla="*/ 119617 w 1422105"/>
              <a:gd name="connsiteY1" fmla="*/ 265813 h 507721"/>
              <a:gd name="connsiteX2" fmla="*/ 374798 w 1422105"/>
              <a:gd name="connsiteY2" fmla="*/ 459858 h 507721"/>
              <a:gd name="connsiteX3" fmla="*/ 717698 w 1422105"/>
              <a:gd name="connsiteY3" fmla="*/ 507704 h 507721"/>
              <a:gd name="connsiteX4" fmla="*/ 1068573 w 1422105"/>
              <a:gd name="connsiteY4" fmla="*/ 457200 h 507721"/>
              <a:gd name="connsiteX5" fmla="*/ 1334387 w 1422105"/>
              <a:gd name="connsiteY5" fmla="*/ 260497 h 507721"/>
              <a:gd name="connsiteX6" fmla="*/ 1422105 w 1422105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120" h="507721">
                <a:moveTo>
                  <a:pt x="15" y="7974"/>
                </a:moveTo>
                <a:cubicBezTo>
                  <a:pt x="-1093" y="109868"/>
                  <a:pt x="57166" y="190499"/>
                  <a:pt x="119632" y="265813"/>
                </a:cubicBezTo>
                <a:cubicBezTo>
                  <a:pt x="182098" y="341127"/>
                  <a:pt x="275133" y="419543"/>
                  <a:pt x="374813" y="459858"/>
                </a:cubicBezTo>
                <a:cubicBezTo>
                  <a:pt x="474493" y="500173"/>
                  <a:pt x="602084" y="508147"/>
                  <a:pt x="717713" y="507704"/>
                </a:cubicBezTo>
                <a:cubicBezTo>
                  <a:pt x="833342" y="507261"/>
                  <a:pt x="965807" y="498401"/>
                  <a:pt x="1068588" y="457200"/>
                </a:cubicBezTo>
                <a:cubicBezTo>
                  <a:pt x="1171369" y="415999"/>
                  <a:pt x="1275480" y="336697"/>
                  <a:pt x="1334402" y="260497"/>
                </a:cubicBezTo>
                <a:cubicBezTo>
                  <a:pt x="1393324" y="184297"/>
                  <a:pt x="1421013" y="102781"/>
                  <a:pt x="142212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Straight Connector 304"/>
          <p:cNvCxnSpPr>
            <a:endCxn id="303" idx="0"/>
          </p:cNvCxnSpPr>
          <p:nvPr/>
        </p:nvCxnSpPr>
        <p:spPr>
          <a:xfrm flipH="1">
            <a:off x="6812400" y="4489376"/>
            <a:ext cx="144" cy="40662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H="1">
            <a:off x="8232127" y="4481402"/>
            <a:ext cx="144" cy="40662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rot="-1800000" flipH="1">
            <a:off x="3963466" y="5805639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-3600000" flipH="1">
            <a:off x="3963467" y="5801039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-7200000" flipH="1">
            <a:off x="3961265" y="5802320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-9000000" flipH="1">
            <a:off x="3961249" y="5800764"/>
            <a:ext cx="510075" cy="5140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H="1">
            <a:off x="5373436" y="4384277"/>
            <a:ext cx="28561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H="1">
            <a:off x="3960576" y="5097813"/>
            <a:ext cx="687624" cy="695143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2700000" flipH="1">
            <a:off x="6693989" y="4036705"/>
            <a:ext cx="687624" cy="695143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H="1">
            <a:off x="5426413" y="4427918"/>
            <a:ext cx="2808092" cy="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H="1">
            <a:off x="4114196" y="5130936"/>
            <a:ext cx="583052" cy="576744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 flipV="1">
            <a:off x="6552983" y="4424917"/>
            <a:ext cx="787528" cy="2230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3868948" y="5707680"/>
            <a:ext cx="245852" cy="255524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60000" flipH="1">
            <a:off x="7343316" y="4425186"/>
            <a:ext cx="359081" cy="3420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495903" y="4525922"/>
            <a:ext cx="27372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>
            <a:off x="4304388" y="5226140"/>
            <a:ext cx="492984" cy="485551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3872288" y="5712555"/>
            <a:ext cx="432100" cy="4408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flipH="1" flipV="1">
            <a:off x="6555790" y="4521525"/>
            <a:ext cx="668420" cy="1592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2760000" flipH="1">
            <a:off x="7322404" y="4307117"/>
            <a:ext cx="432100" cy="440846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H="1">
            <a:off x="4562399" y="5484306"/>
            <a:ext cx="492984" cy="485551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>
            <a:off x="4130299" y="5970721"/>
            <a:ext cx="432100" cy="44084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H="1" flipV="1">
            <a:off x="6553381" y="4780534"/>
            <a:ext cx="668420" cy="1592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2700000" flipH="1">
            <a:off x="7314385" y="4559476"/>
            <a:ext cx="432100" cy="440846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flipH="1">
            <a:off x="4558536" y="5568047"/>
            <a:ext cx="583052" cy="576744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H="1">
            <a:off x="4313288" y="6144791"/>
            <a:ext cx="245852" cy="255524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H="1" flipV="1">
            <a:off x="6558492" y="4863908"/>
            <a:ext cx="784824" cy="2304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2760000" flipH="1">
            <a:off x="7399093" y="4741577"/>
            <a:ext cx="245852" cy="255524"/>
          </a:xfrm>
          <a:prstGeom prst="line">
            <a:avLst/>
          </a:prstGeom>
          <a:ln w="12700">
            <a:solidFill>
              <a:srgbClr val="0070C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>
            <a:off x="4470292" y="5351544"/>
            <a:ext cx="451724" cy="442891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2700000" flipH="1">
            <a:off x="6642566" y="4415146"/>
            <a:ext cx="451724" cy="442891"/>
          </a:xfrm>
          <a:prstGeom prst="line">
            <a:avLst/>
          </a:prstGeom>
          <a:ln w="12700">
            <a:solidFill>
              <a:srgbClr val="008000">
                <a:alpha val="6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105"/>
          <p:cNvSpPr/>
          <p:nvPr/>
        </p:nvSpPr>
        <p:spPr>
          <a:xfrm>
            <a:off x="7188978" y="4385088"/>
            <a:ext cx="336590" cy="510687"/>
          </a:xfrm>
          <a:custGeom>
            <a:avLst/>
            <a:gdLst>
              <a:gd name="connsiteX0" fmla="*/ 336589 w 336589"/>
              <a:gd name="connsiteY0" fmla="*/ 0 h 516103"/>
              <a:gd name="connsiteX1" fmla="*/ 0 w 336589"/>
              <a:gd name="connsiteY1" fmla="*/ 258051 h 516103"/>
              <a:gd name="connsiteX2" fmla="*/ 336589 w 336589"/>
              <a:gd name="connsiteY2" fmla="*/ 516103 h 516103"/>
              <a:gd name="connsiteX0" fmla="*/ 336589 w 336589"/>
              <a:gd name="connsiteY0" fmla="*/ 3 h 516106"/>
              <a:gd name="connsiteX1" fmla="*/ 0 w 336589"/>
              <a:gd name="connsiteY1" fmla="*/ 258054 h 516106"/>
              <a:gd name="connsiteX2" fmla="*/ 336589 w 336589"/>
              <a:gd name="connsiteY2" fmla="*/ 516106 h 516106"/>
              <a:gd name="connsiteX0" fmla="*/ 336589 w 336589"/>
              <a:gd name="connsiteY0" fmla="*/ 3 h 516281"/>
              <a:gd name="connsiteX1" fmla="*/ 0 w 336589"/>
              <a:gd name="connsiteY1" fmla="*/ 258054 h 516281"/>
              <a:gd name="connsiteX2" fmla="*/ 336589 w 336589"/>
              <a:gd name="connsiteY2" fmla="*/ 516106 h 516281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87"/>
              <a:gd name="connsiteX1" fmla="*/ 1 w 336590"/>
              <a:gd name="connsiteY1" fmla="*/ 252446 h 510687"/>
              <a:gd name="connsiteX2" fmla="*/ 336590 w 336590"/>
              <a:gd name="connsiteY2" fmla="*/ 510498 h 5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0" h="510687">
                <a:moveTo>
                  <a:pt x="333785" y="4"/>
                </a:moveTo>
                <a:cubicBezTo>
                  <a:pt x="100365" y="-931"/>
                  <a:pt x="-466" y="152415"/>
                  <a:pt x="1" y="252446"/>
                </a:cubicBezTo>
                <a:cubicBezTo>
                  <a:pt x="468" y="352477"/>
                  <a:pt x="50489" y="517042"/>
                  <a:pt x="336590" y="51049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89"/>
          <p:cNvSpPr/>
          <p:nvPr/>
        </p:nvSpPr>
        <p:spPr>
          <a:xfrm flipH="1">
            <a:off x="7526912" y="4382444"/>
            <a:ext cx="336590" cy="510687"/>
          </a:xfrm>
          <a:custGeom>
            <a:avLst/>
            <a:gdLst>
              <a:gd name="connsiteX0" fmla="*/ 336589 w 336589"/>
              <a:gd name="connsiteY0" fmla="*/ 0 h 516103"/>
              <a:gd name="connsiteX1" fmla="*/ 0 w 336589"/>
              <a:gd name="connsiteY1" fmla="*/ 258051 h 516103"/>
              <a:gd name="connsiteX2" fmla="*/ 336589 w 336589"/>
              <a:gd name="connsiteY2" fmla="*/ 516103 h 516103"/>
              <a:gd name="connsiteX0" fmla="*/ 336589 w 336589"/>
              <a:gd name="connsiteY0" fmla="*/ 3 h 516106"/>
              <a:gd name="connsiteX1" fmla="*/ 0 w 336589"/>
              <a:gd name="connsiteY1" fmla="*/ 258054 h 516106"/>
              <a:gd name="connsiteX2" fmla="*/ 336589 w 336589"/>
              <a:gd name="connsiteY2" fmla="*/ 516106 h 516106"/>
              <a:gd name="connsiteX0" fmla="*/ 336589 w 336589"/>
              <a:gd name="connsiteY0" fmla="*/ 3 h 516281"/>
              <a:gd name="connsiteX1" fmla="*/ 0 w 336589"/>
              <a:gd name="connsiteY1" fmla="*/ 258054 h 516281"/>
              <a:gd name="connsiteX2" fmla="*/ 336589 w 336589"/>
              <a:gd name="connsiteY2" fmla="*/ 516106 h 516281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87"/>
              <a:gd name="connsiteX1" fmla="*/ 1 w 336590"/>
              <a:gd name="connsiteY1" fmla="*/ 252446 h 510687"/>
              <a:gd name="connsiteX2" fmla="*/ 336590 w 336590"/>
              <a:gd name="connsiteY2" fmla="*/ 510498 h 5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0" h="510687">
                <a:moveTo>
                  <a:pt x="333785" y="4"/>
                </a:moveTo>
                <a:cubicBezTo>
                  <a:pt x="100365" y="-931"/>
                  <a:pt x="-466" y="152415"/>
                  <a:pt x="1" y="252446"/>
                </a:cubicBezTo>
                <a:cubicBezTo>
                  <a:pt x="468" y="352477"/>
                  <a:pt x="50489" y="517042"/>
                  <a:pt x="336590" y="51049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3"/>
          <p:cNvSpPr/>
          <p:nvPr/>
        </p:nvSpPr>
        <p:spPr>
          <a:xfrm>
            <a:off x="7178272" y="4634098"/>
            <a:ext cx="336590" cy="510687"/>
          </a:xfrm>
          <a:custGeom>
            <a:avLst/>
            <a:gdLst>
              <a:gd name="connsiteX0" fmla="*/ 336589 w 336589"/>
              <a:gd name="connsiteY0" fmla="*/ 0 h 516103"/>
              <a:gd name="connsiteX1" fmla="*/ 0 w 336589"/>
              <a:gd name="connsiteY1" fmla="*/ 258051 h 516103"/>
              <a:gd name="connsiteX2" fmla="*/ 336589 w 336589"/>
              <a:gd name="connsiteY2" fmla="*/ 516103 h 516103"/>
              <a:gd name="connsiteX0" fmla="*/ 336589 w 336589"/>
              <a:gd name="connsiteY0" fmla="*/ 3 h 516106"/>
              <a:gd name="connsiteX1" fmla="*/ 0 w 336589"/>
              <a:gd name="connsiteY1" fmla="*/ 258054 h 516106"/>
              <a:gd name="connsiteX2" fmla="*/ 336589 w 336589"/>
              <a:gd name="connsiteY2" fmla="*/ 516106 h 516106"/>
              <a:gd name="connsiteX0" fmla="*/ 336589 w 336589"/>
              <a:gd name="connsiteY0" fmla="*/ 3 h 516281"/>
              <a:gd name="connsiteX1" fmla="*/ 0 w 336589"/>
              <a:gd name="connsiteY1" fmla="*/ 258054 h 516281"/>
              <a:gd name="connsiteX2" fmla="*/ 336589 w 336589"/>
              <a:gd name="connsiteY2" fmla="*/ 516106 h 516281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87"/>
              <a:gd name="connsiteX1" fmla="*/ 1 w 336590"/>
              <a:gd name="connsiteY1" fmla="*/ 252446 h 510687"/>
              <a:gd name="connsiteX2" fmla="*/ 336590 w 336590"/>
              <a:gd name="connsiteY2" fmla="*/ 510498 h 5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0" h="510687">
                <a:moveTo>
                  <a:pt x="333785" y="4"/>
                </a:moveTo>
                <a:cubicBezTo>
                  <a:pt x="100365" y="-931"/>
                  <a:pt x="-466" y="152415"/>
                  <a:pt x="1" y="252446"/>
                </a:cubicBezTo>
                <a:cubicBezTo>
                  <a:pt x="468" y="352477"/>
                  <a:pt x="50489" y="517042"/>
                  <a:pt x="336590" y="51049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reeform 394"/>
          <p:cNvSpPr/>
          <p:nvPr/>
        </p:nvSpPr>
        <p:spPr>
          <a:xfrm flipH="1">
            <a:off x="7516206" y="4631454"/>
            <a:ext cx="336590" cy="510687"/>
          </a:xfrm>
          <a:custGeom>
            <a:avLst/>
            <a:gdLst>
              <a:gd name="connsiteX0" fmla="*/ 336589 w 336589"/>
              <a:gd name="connsiteY0" fmla="*/ 0 h 516103"/>
              <a:gd name="connsiteX1" fmla="*/ 0 w 336589"/>
              <a:gd name="connsiteY1" fmla="*/ 258051 h 516103"/>
              <a:gd name="connsiteX2" fmla="*/ 336589 w 336589"/>
              <a:gd name="connsiteY2" fmla="*/ 516103 h 516103"/>
              <a:gd name="connsiteX0" fmla="*/ 336589 w 336589"/>
              <a:gd name="connsiteY0" fmla="*/ 3 h 516106"/>
              <a:gd name="connsiteX1" fmla="*/ 0 w 336589"/>
              <a:gd name="connsiteY1" fmla="*/ 258054 h 516106"/>
              <a:gd name="connsiteX2" fmla="*/ 336589 w 336589"/>
              <a:gd name="connsiteY2" fmla="*/ 516106 h 516106"/>
              <a:gd name="connsiteX0" fmla="*/ 336589 w 336589"/>
              <a:gd name="connsiteY0" fmla="*/ 3 h 516281"/>
              <a:gd name="connsiteX1" fmla="*/ 0 w 336589"/>
              <a:gd name="connsiteY1" fmla="*/ 258054 h 516281"/>
              <a:gd name="connsiteX2" fmla="*/ 336589 w 336589"/>
              <a:gd name="connsiteY2" fmla="*/ 516106 h 516281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87"/>
              <a:gd name="connsiteX1" fmla="*/ 1 w 336590"/>
              <a:gd name="connsiteY1" fmla="*/ 252446 h 510687"/>
              <a:gd name="connsiteX2" fmla="*/ 336590 w 336590"/>
              <a:gd name="connsiteY2" fmla="*/ 510498 h 5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0" h="510687">
                <a:moveTo>
                  <a:pt x="333785" y="4"/>
                </a:moveTo>
                <a:cubicBezTo>
                  <a:pt x="100365" y="-931"/>
                  <a:pt x="-466" y="152415"/>
                  <a:pt x="1" y="252446"/>
                </a:cubicBezTo>
                <a:cubicBezTo>
                  <a:pt x="468" y="352477"/>
                  <a:pt x="50489" y="517042"/>
                  <a:pt x="336590" y="51049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7222309" y="4631553"/>
            <a:ext cx="600891" cy="142357"/>
          </a:xfrm>
          <a:custGeom>
            <a:avLst/>
            <a:gdLst>
              <a:gd name="connsiteX0" fmla="*/ 0 w 600891"/>
              <a:gd name="connsiteY0" fmla="*/ 136496 h 151010"/>
              <a:gd name="connsiteX1" fmla="*/ 304800 w 600891"/>
              <a:gd name="connsiteY1" fmla="*/ 61 h 151010"/>
              <a:gd name="connsiteX2" fmla="*/ 600891 w 600891"/>
              <a:gd name="connsiteY2" fmla="*/ 151010 h 151010"/>
              <a:gd name="connsiteX0" fmla="*/ 0 w 600891"/>
              <a:gd name="connsiteY0" fmla="*/ 136525 h 151039"/>
              <a:gd name="connsiteX1" fmla="*/ 304800 w 600891"/>
              <a:gd name="connsiteY1" fmla="*/ 90 h 151039"/>
              <a:gd name="connsiteX2" fmla="*/ 600891 w 600891"/>
              <a:gd name="connsiteY2" fmla="*/ 151039 h 151039"/>
              <a:gd name="connsiteX0" fmla="*/ 0 w 600891"/>
              <a:gd name="connsiteY0" fmla="*/ 136525 h 151039"/>
              <a:gd name="connsiteX1" fmla="*/ 304800 w 600891"/>
              <a:gd name="connsiteY1" fmla="*/ 90 h 151039"/>
              <a:gd name="connsiteX2" fmla="*/ 600891 w 600891"/>
              <a:gd name="connsiteY2" fmla="*/ 151039 h 151039"/>
              <a:gd name="connsiteX0" fmla="*/ 0 w 600891"/>
              <a:gd name="connsiteY0" fmla="*/ 127836 h 142350"/>
              <a:gd name="connsiteX1" fmla="*/ 304800 w 600891"/>
              <a:gd name="connsiteY1" fmla="*/ 110 h 142350"/>
              <a:gd name="connsiteX2" fmla="*/ 600891 w 600891"/>
              <a:gd name="connsiteY2" fmla="*/ 142350 h 142350"/>
              <a:gd name="connsiteX0" fmla="*/ 0 w 600891"/>
              <a:gd name="connsiteY0" fmla="*/ 135417 h 149931"/>
              <a:gd name="connsiteX1" fmla="*/ 302267 w 600891"/>
              <a:gd name="connsiteY1" fmla="*/ 92 h 149931"/>
              <a:gd name="connsiteX2" fmla="*/ 600891 w 600891"/>
              <a:gd name="connsiteY2" fmla="*/ 149931 h 149931"/>
              <a:gd name="connsiteX0" fmla="*/ 0 w 600891"/>
              <a:gd name="connsiteY0" fmla="*/ 135422 h 149936"/>
              <a:gd name="connsiteX1" fmla="*/ 302267 w 600891"/>
              <a:gd name="connsiteY1" fmla="*/ 97 h 149936"/>
              <a:gd name="connsiteX2" fmla="*/ 600891 w 600891"/>
              <a:gd name="connsiteY2" fmla="*/ 149936 h 149936"/>
              <a:gd name="connsiteX0" fmla="*/ 0 w 600891"/>
              <a:gd name="connsiteY0" fmla="*/ 135422 h 149936"/>
              <a:gd name="connsiteX1" fmla="*/ 302267 w 600891"/>
              <a:gd name="connsiteY1" fmla="*/ 97 h 149936"/>
              <a:gd name="connsiteX2" fmla="*/ 600891 w 600891"/>
              <a:gd name="connsiteY2" fmla="*/ 149936 h 149936"/>
              <a:gd name="connsiteX0" fmla="*/ 0 w 600891"/>
              <a:gd name="connsiteY0" fmla="*/ 127843 h 142357"/>
              <a:gd name="connsiteX1" fmla="*/ 302267 w 600891"/>
              <a:gd name="connsiteY1" fmla="*/ 117 h 142357"/>
              <a:gd name="connsiteX2" fmla="*/ 600891 w 600891"/>
              <a:gd name="connsiteY2" fmla="*/ 142357 h 14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42357">
                <a:moveTo>
                  <a:pt x="0" y="127843"/>
                </a:moveTo>
                <a:cubicBezTo>
                  <a:pt x="77679" y="32660"/>
                  <a:pt x="202119" y="-2302"/>
                  <a:pt x="302267" y="117"/>
                </a:cubicBezTo>
                <a:cubicBezTo>
                  <a:pt x="402415" y="2536"/>
                  <a:pt x="524662" y="36531"/>
                  <a:pt x="600891" y="1423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 396"/>
          <p:cNvSpPr/>
          <p:nvPr/>
        </p:nvSpPr>
        <p:spPr>
          <a:xfrm flipV="1">
            <a:off x="6805250" y="3230157"/>
            <a:ext cx="1422120" cy="507721"/>
          </a:xfrm>
          <a:custGeom>
            <a:avLst/>
            <a:gdLst>
              <a:gd name="connsiteX0" fmla="*/ 0 w 1427421"/>
              <a:gd name="connsiteY0" fmla="*/ 7974 h 507721"/>
              <a:gd name="connsiteX1" fmla="*/ 124933 w 1427421"/>
              <a:gd name="connsiteY1" fmla="*/ 265813 h 507721"/>
              <a:gd name="connsiteX2" fmla="*/ 380114 w 1427421"/>
              <a:gd name="connsiteY2" fmla="*/ 459858 h 507721"/>
              <a:gd name="connsiteX3" fmla="*/ 723014 w 1427421"/>
              <a:gd name="connsiteY3" fmla="*/ 507704 h 507721"/>
              <a:gd name="connsiteX4" fmla="*/ 1073889 w 1427421"/>
              <a:gd name="connsiteY4" fmla="*/ 457200 h 507721"/>
              <a:gd name="connsiteX5" fmla="*/ 1339703 w 1427421"/>
              <a:gd name="connsiteY5" fmla="*/ 260497 h 507721"/>
              <a:gd name="connsiteX6" fmla="*/ 1427421 w 1427421"/>
              <a:gd name="connsiteY6" fmla="*/ 0 h 507721"/>
              <a:gd name="connsiteX0" fmla="*/ 0 w 1422105"/>
              <a:gd name="connsiteY0" fmla="*/ 7974 h 507721"/>
              <a:gd name="connsiteX1" fmla="*/ 119617 w 1422105"/>
              <a:gd name="connsiteY1" fmla="*/ 265813 h 507721"/>
              <a:gd name="connsiteX2" fmla="*/ 374798 w 1422105"/>
              <a:gd name="connsiteY2" fmla="*/ 459858 h 507721"/>
              <a:gd name="connsiteX3" fmla="*/ 717698 w 1422105"/>
              <a:gd name="connsiteY3" fmla="*/ 507704 h 507721"/>
              <a:gd name="connsiteX4" fmla="*/ 1068573 w 1422105"/>
              <a:gd name="connsiteY4" fmla="*/ 457200 h 507721"/>
              <a:gd name="connsiteX5" fmla="*/ 1334387 w 1422105"/>
              <a:gd name="connsiteY5" fmla="*/ 260497 h 507721"/>
              <a:gd name="connsiteX6" fmla="*/ 1422105 w 1422105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120" h="507721">
                <a:moveTo>
                  <a:pt x="15" y="7974"/>
                </a:moveTo>
                <a:cubicBezTo>
                  <a:pt x="-1093" y="109868"/>
                  <a:pt x="57166" y="190499"/>
                  <a:pt x="119632" y="265813"/>
                </a:cubicBezTo>
                <a:cubicBezTo>
                  <a:pt x="182098" y="341127"/>
                  <a:pt x="275133" y="419543"/>
                  <a:pt x="374813" y="459858"/>
                </a:cubicBezTo>
                <a:cubicBezTo>
                  <a:pt x="474493" y="500173"/>
                  <a:pt x="602084" y="508147"/>
                  <a:pt x="717713" y="507704"/>
                </a:cubicBezTo>
                <a:cubicBezTo>
                  <a:pt x="833342" y="507261"/>
                  <a:pt x="965807" y="498401"/>
                  <a:pt x="1068588" y="457200"/>
                </a:cubicBezTo>
                <a:cubicBezTo>
                  <a:pt x="1171369" y="415999"/>
                  <a:pt x="1275480" y="336697"/>
                  <a:pt x="1334402" y="260497"/>
                </a:cubicBezTo>
                <a:cubicBezTo>
                  <a:pt x="1393324" y="184297"/>
                  <a:pt x="1421013" y="102781"/>
                  <a:pt x="142212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8"/>
          <p:cNvSpPr/>
          <p:nvPr/>
        </p:nvSpPr>
        <p:spPr>
          <a:xfrm flipV="1">
            <a:off x="6810048" y="3476454"/>
            <a:ext cx="1422120" cy="507721"/>
          </a:xfrm>
          <a:custGeom>
            <a:avLst/>
            <a:gdLst>
              <a:gd name="connsiteX0" fmla="*/ 0 w 1427421"/>
              <a:gd name="connsiteY0" fmla="*/ 7974 h 507721"/>
              <a:gd name="connsiteX1" fmla="*/ 124933 w 1427421"/>
              <a:gd name="connsiteY1" fmla="*/ 265813 h 507721"/>
              <a:gd name="connsiteX2" fmla="*/ 380114 w 1427421"/>
              <a:gd name="connsiteY2" fmla="*/ 459858 h 507721"/>
              <a:gd name="connsiteX3" fmla="*/ 723014 w 1427421"/>
              <a:gd name="connsiteY3" fmla="*/ 507704 h 507721"/>
              <a:gd name="connsiteX4" fmla="*/ 1073889 w 1427421"/>
              <a:gd name="connsiteY4" fmla="*/ 457200 h 507721"/>
              <a:gd name="connsiteX5" fmla="*/ 1339703 w 1427421"/>
              <a:gd name="connsiteY5" fmla="*/ 260497 h 507721"/>
              <a:gd name="connsiteX6" fmla="*/ 1427421 w 1427421"/>
              <a:gd name="connsiteY6" fmla="*/ 0 h 507721"/>
              <a:gd name="connsiteX0" fmla="*/ 0 w 1422105"/>
              <a:gd name="connsiteY0" fmla="*/ 7974 h 507721"/>
              <a:gd name="connsiteX1" fmla="*/ 119617 w 1422105"/>
              <a:gd name="connsiteY1" fmla="*/ 265813 h 507721"/>
              <a:gd name="connsiteX2" fmla="*/ 374798 w 1422105"/>
              <a:gd name="connsiteY2" fmla="*/ 459858 h 507721"/>
              <a:gd name="connsiteX3" fmla="*/ 717698 w 1422105"/>
              <a:gd name="connsiteY3" fmla="*/ 507704 h 507721"/>
              <a:gd name="connsiteX4" fmla="*/ 1068573 w 1422105"/>
              <a:gd name="connsiteY4" fmla="*/ 457200 h 507721"/>
              <a:gd name="connsiteX5" fmla="*/ 1334387 w 1422105"/>
              <a:gd name="connsiteY5" fmla="*/ 260497 h 507721"/>
              <a:gd name="connsiteX6" fmla="*/ 1422105 w 1422105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  <a:gd name="connsiteX0" fmla="*/ 15 w 1422120"/>
              <a:gd name="connsiteY0" fmla="*/ 7974 h 507721"/>
              <a:gd name="connsiteX1" fmla="*/ 119632 w 1422120"/>
              <a:gd name="connsiteY1" fmla="*/ 265813 h 507721"/>
              <a:gd name="connsiteX2" fmla="*/ 374813 w 1422120"/>
              <a:gd name="connsiteY2" fmla="*/ 459858 h 507721"/>
              <a:gd name="connsiteX3" fmla="*/ 717713 w 1422120"/>
              <a:gd name="connsiteY3" fmla="*/ 507704 h 507721"/>
              <a:gd name="connsiteX4" fmla="*/ 1068588 w 1422120"/>
              <a:gd name="connsiteY4" fmla="*/ 457200 h 507721"/>
              <a:gd name="connsiteX5" fmla="*/ 1334402 w 1422120"/>
              <a:gd name="connsiteY5" fmla="*/ 260497 h 507721"/>
              <a:gd name="connsiteX6" fmla="*/ 1422120 w 1422120"/>
              <a:gd name="connsiteY6" fmla="*/ 0 h 5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120" h="507721">
                <a:moveTo>
                  <a:pt x="15" y="7974"/>
                </a:moveTo>
                <a:cubicBezTo>
                  <a:pt x="-1093" y="109868"/>
                  <a:pt x="57166" y="190499"/>
                  <a:pt x="119632" y="265813"/>
                </a:cubicBezTo>
                <a:cubicBezTo>
                  <a:pt x="182098" y="341127"/>
                  <a:pt x="275133" y="419543"/>
                  <a:pt x="374813" y="459858"/>
                </a:cubicBezTo>
                <a:cubicBezTo>
                  <a:pt x="474493" y="500173"/>
                  <a:pt x="602084" y="508147"/>
                  <a:pt x="717713" y="507704"/>
                </a:cubicBezTo>
                <a:cubicBezTo>
                  <a:pt x="833342" y="507261"/>
                  <a:pt x="965807" y="498401"/>
                  <a:pt x="1068588" y="457200"/>
                </a:cubicBezTo>
                <a:cubicBezTo>
                  <a:pt x="1171369" y="415999"/>
                  <a:pt x="1275480" y="336697"/>
                  <a:pt x="1334402" y="260497"/>
                </a:cubicBezTo>
                <a:cubicBezTo>
                  <a:pt x="1393324" y="184297"/>
                  <a:pt x="1421013" y="102781"/>
                  <a:pt x="142212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0" name="Straight Connector 399"/>
          <p:cNvCxnSpPr/>
          <p:nvPr/>
        </p:nvCxnSpPr>
        <p:spPr>
          <a:xfrm>
            <a:off x="6800958" y="3733418"/>
            <a:ext cx="2092" cy="43167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8233014" y="3730216"/>
            <a:ext cx="2092" cy="43167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H="1">
            <a:off x="2961487" y="3984175"/>
            <a:ext cx="5274768" cy="10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Freeform 402"/>
          <p:cNvSpPr/>
          <p:nvPr/>
        </p:nvSpPr>
        <p:spPr>
          <a:xfrm>
            <a:off x="7188978" y="3476132"/>
            <a:ext cx="336590" cy="510687"/>
          </a:xfrm>
          <a:custGeom>
            <a:avLst/>
            <a:gdLst>
              <a:gd name="connsiteX0" fmla="*/ 336589 w 336589"/>
              <a:gd name="connsiteY0" fmla="*/ 0 h 516103"/>
              <a:gd name="connsiteX1" fmla="*/ 0 w 336589"/>
              <a:gd name="connsiteY1" fmla="*/ 258051 h 516103"/>
              <a:gd name="connsiteX2" fmla="*/ 336589 w 336589"/>
              <a:gd name="connsiteY2" fmla="*/ 516103 h 516103"/>
              <a:gd name="connsiteX0" fmla="*/ 336589 w 336589"/>
              <a:gd name="connsiteY0" fmla="*/ 3 h 516106"/>
              <a:gd name="connsiteX1" fmla="*/ 0 w 336589"/>
              <a:gd name="connsiteY1" fmla="*/ 258054 h 516106"/>
              <a:gd name="connsiteX2" fmla="*/ 336589 w 336589"/>
              <a:gd name="connsiteY2" fmla="*/ 516106 h 516106"/>
              <a:gd name="connsiteX0" fmla="*/ 336589 w 336589"/>
              <a:gd name="connsiteY0" fmla="*/ 3 h 516281"/>
              <a:gd name="connsiteX1" fmla="*/ 0 w 336589"/>
              <a:gd name="connsiteY1" fmla="*/ 258054 h 516281"/>
              <a:gd name="connsiteX2" fmla="*/ 336589 w 336589"/>
              <a:gd name="connsiteY2" fmla="*/ 516106 h 516281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87"/>
              <a:gd name="connsiteX1" fmla="*/ 1 w 336590"/>
              <a:gd name="connsiteY1" fmla="*/ 252446 h 510687"/>
              <a:gd name="connsiteX2" fmla="*/ 336590 w 336590"/>
              <a:gd name="connsiteY2" fmla="*/ 510498 h 5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0" h="510687">
                <a:moveTo>
                  <a:pt x="333785" y="4"/>
                </a:moveTo>
                <a:cubicBezTo>
                  <a:pt x="100365" y="-931"/>
                  <a:pt x="-466" y="152415"/>
                  <a:pt x="1" y="252446"/>
                </a:cubicBezTo>
                <a:cubicBezTo>
                  <a:pt x="468" y="352477"/>
                  <a:pt x="50489" y="517042"/>
                  <a:pt x="336590" y="51049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3"/>
          <p:cNvSpPr/>
          <p:nvPr/>
        </p:nvSpPr>
        <p:spPr>
          <a:xfrm flipH="1">
            <a:off x="7526912" y="3473488"/>
            <a:ext cx="336590" cy="510687"/>
          </a:xfrm>
          <a:custGeom>
            <a:avLst/>
            <a:gdLst>
              <a:gd name="connsiteX0" fmla="*/ 336589 w 336589"/>
              <a:gd name="connsiteY0" fmla="*/ 0 h 516103"/>
              <a:gd name="connsiteX1" fmla="*/ 0 w 336589"/>
              <a:gd name="connsiteY1" fmla="*/ 258051 h 516103"/>
              <a:gd name="connsiteX2" fmla="*/ 336589 w 336589"/>
              <a:gd name="connsiteY2" fmla="*/ 516103 h 516103"/>
              <a:gd name="connsiteX0" fmla="*/ 336589 w 336589"/>
              <a:gd name="connsiteY0" fmla="*/ 3 h 516106"/>
              <a:gd name="connsiteX1" fmla="*/ 0 w 336589"/>
              <a:gd name="connsiteY1" fmla="*/ 258054 h 516106"/>
              <a:gd name="connsiteX2" fmla="*/ 336589 w 336589"/>
              <a:gd name="connsiteY2" fmla="*/ 516106 h 516106"/>
              <a:gd name="connsiteX0" fmla="*/ 336589 w 336589"/>
              <a:gd name="connsiteY0" fmla="*/ 3 h 516281"/>
              <a:gd name="connsiteX1" fmla="*/ 0 w 336589"/>
              <a:gd name="connsiteY1" fmla="*/ 258054 h 516281"/>
              <a:gd name="connsiteX2" fmla="*/ 336589 w 336589"/>
              <a:gd name="connsiteY2" fmla="*/ 516106 h 516281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87"/>
              <a:gd name="connsiteX1" fmla="*/ 1 w 336590"/>
              <a:gd name="connsiteY1" fmla="*/ 252446 h 510687"/>
              <a:gd name="connsiteX2" fmla="*/ 336590 w 336590"/>
              <a:gd name="connsiteY2" fmla="*/ 510498 h 5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0" h="510687">
                <a:moveTo>
                  <a:pt x="333785" y="4"/>
                </a:moveTo>
                <a:cubicBezTo>
                  <a:pt x="100365" y="-931"/>
                  <a:pt x="-466" y="152415"/>
                  <a:pt x="1" y="252446"/>
                </a:cubicBezTo>
                <a:cubicBezTo>
                  <a:pt x="468" y="352477"/>
                  <a:pt x="50489" y="517042"/>
                  <a:pt x="336590" y="51049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6"/>
          <p:cNvSpPr/>
          <p:nvPr/>
        </p:nvSpPr>
        <p:spPr>
          <a:xfrm>
            <a:off x="7187851" y="3741020"/>
            <a:ext cx="336590" cy="510687"/>
          </a:xfrm>
          <a:custGeom>
            <a:avLst/>
            <a:gdLst>
              <a:gd name="connsiteX0" fmla="*/ 336589 w 336589"/>
              <a:gd name="connsiteY0" fmla="*/ 0 h 516103"/>
              <a:gd name="connsiteX1" fmla="*/ 0 w 336589"/>
              <a:gd name="connsiteY1" fmla="*/ 258051 h 516103"/>
              <a:gd name="connsiteX2" fmla="*/ 336589 w 336589"/>
              <a:gd name="connsiteY2" fmla="*/ 516103 h 516103"/>
              <a:gd name="connsiteX0" fmla="*/ 336589 w 336589"/>
              <a:gd name="connsiteY0" fmla="*/ 3 h 516106"/>
              <a:gd name="connsiteX1" fmla="*/ 0 w 336589"/>
              <a:gd name="connsiteY1" fmla="*/ 258054 h 516106"/>
              <a:gd name="connsiteX2" fmla="*/ 336589 w 336589"/>
              <a:gd name="connsiteY2" fmla="*/ 516106 h 516106"/>
              <a:gd name="connsiteX0" fmla="*/ 336589 w 336589"/>
              <a:gd name="connsiteY0" fmla="*/ 3 h 516281"/>
              <a:gd name="connsiteX1" fmla="*/ 0 w 336589"/>
              <a:gd name="connsiteY1" fmla="*/ 258054 h 516281"/>
              <a:gd name="connsiteX2" fmla="*/ 336589 w 336589"/>
              <a:gd name="connsiteY2" fmla="*/ 516106 h 516281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87"/>
              <a:gd name="connsiteX1" fmla="*/ 1 w 336590"/>
              <a:gd name="connsiteY1" fmla="*/ 252446 h 510687"/>
              <a:gd name="connsiteX2" fmla="*/ 336590 w 336590"/>
              <a:gd name="connsiteY2" fmla="*/ 510498 h 5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0" h="510687">
                <a:moveTo>
                  <a:pt x="333785" y="4"/>
                </a:moveTo>
                <a:cubicBezTo>
                  <a:pt x="100365" y="-931"/>
                  <a:pt x="-466" y="152415"/>
                  <a:pt x="1" y="252446"/>
                </a:cubicBezTo>
                <a:cubicBezTo>
                  <a:pt x="468" y="352477"/>
                  <a:pt x="50489" y="517042"/>
                  <a:pt x="336590" y="51049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7"/>
          <p:cNvSpPr/>
          <p:nvPr/>
        </p:nvSpPr>
        <p:spPr>
          <a:xfrm flipH="1">
            <a:off x="7525785" y="3738376"/>
            <a:ext cx="336590" cy="510687"/>
          </a:xfrm>
          <a:custGeom>
            <a:avLst/>
            <a:gdLst>
              <a:gd name="connsiteX0" fmla="*/ 336589 w 336589"/>
              <a:gd name="connsiteY0" fmla="*/ 0 h 516103"/>
              <a:gd name="connsiteX1" fmla="*/ 0 w 336589"/>
              <a:gd name="connsiteY1" fmla="*/ 258051 h 516103"/>
              <a:gd name="connsiteX2" fmla="*/ 336589 w 336589"/>
              <a:gd name="connsiteY2" fmla="*/ 516103 h 516103"/>
              <a:gd name="connsiteX0" fmla="*/ 336589 w 336589"/>
              <a:gd name="connsiteY0" fmla="*/ 3 h 516106"/>
              <a:gd name="connsiteX1" fmla="*/ 0 w 336589"/>
              <a:gd name="connsiteY1" fmla="*/ 258054 h 516106"/>
              <a:gd name="connsiteX2" fmla="*/ 336589 w 336589"/>
              <a:gd name="connsiteY2" fmla="*/ 516106 h 516106"/>
              <a:gd name="connsiteX0" fmla="*/ 336589 w 336589"/>
              <a:gd name="connsiteY0" fmla="*/ 3 h 516281"/>
              <a:gd name="connsiteX1" fmla="*/ 0 w 336589"/>
              <a:gd name="connsiteY1" fmla="*/ 258054 h 516281"/>
              <a:gd name="connsiteX2" fmla="*/ 336589 w 336589"/>
              <a:gd name="connsiteY2" fmla="*/ 516106 h 516281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72"/>
              <a:gd name="connsiteX1" fmla="*/ 1 w 336590"/>
              <a:gd name="connsiteY1" fmla="*/ 252446 h 510672"/>
              <a:gd name="connsiteX2" fmla="*/ 336590 w 336590"/>
              <a:gd name="connsiteY2" fmla="*/ 510498 h 510672"/>
              <a:gd name="connsiteX0" fmla="*/ 333785 w 336590"/>
              <a:gd name="connsiteY0" fmla="*/ 4 h 510687"/>
              <a:gd name="connsiteX1" fmla="*/ 1 w 336590"/>
              <a:gd name="connsiteY1" fmla="*/ 252446 h 510687"/>
              <a:gd name="connsiteX2" fmla="*/ 336590 w 336590"/>
              <a:gd name="connsiteY2" fmla="*/ 510498 h 5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90" h="510687">
                <a:moveTo>
                  <a:pt x="333785" y="4"/>
                </a:moveTo>
                <a:cubicBezTo>
                  <a:pt x="100365" y="-931"/>
                  <a:pt x="-466" y="152415"/>
                  <a:pt x="1" y="252446"/>
                </a:cubicBezTo>
                <a:cubicBezTo>
                  <a:pt x="468" y="352477"/>
                  <a:pt x="50489" y="517042"/>
                  <a:pt x="336590" y="51049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8"/>
          <p:cNvSpPr/>
          <p:nvPr/>
        </p:nvSpPr>
        <p:spPr>
          <a:xfrm>
            <a:off x="7231888" y="3738475"/>
            <a:ext cx="600891" cy="142357"/>
          </a:xfrm>
          <a:custGeom>
            <a:avLst/>
            <a:gdLst>
              <a:gd name="connsiteX0" fmla="*/ 0 w 600891"/>
              <a:gd name="connsiteY0" fmla="*/ 136496 h 151010"/>
              <a:gd name="connsiteX1" fmla="*/ 304800 w 600891"/>
              <a:gd name="connsiteY1" fmla="*/ 61 h 151010"/>
              <a:gd name="connsiteX2" fmla="*/ 600891 w 600891"/>
              <a:gd name="connsiteY2" fmla="*/ 151010 h 151010"/>
              <a:gd name="connsiteX0" fmla="*/ 0 w 600891"/>
              <a:gd name="connsiteY0" fmla="*/ 136525 h 151039"/>
              <a:gd name="connsiteX1" fmla="*/ 304800 w 600891"/>
              <a:gd name="connsiteY1" fmla="*/ 90 h 151039"/>
              <a:gd name="connsiteX2" fmla="*/ 600891 w 600891"/>
              <a:gd name="connsiteY2" fmla="*/ 151039 h 151039"/>
              <a:gd name="connsiteX0" fmla="*/ 0 w 600891"/>
              <a:gd name="connsiteY0" fmla="*/ 136525 h 151039"/>
              <a:gd name="connsiteX1" fmla="*/ 304800 w 600891"/>
              <a:gd name="connsiteY1" fmla="*/ 90 h 151039"/>
              <a:gd name="connsiteX2" fmla="*/ 600891 w 600891"/>
              <a:gd name="connsiteY2" fmla="*/ 151039 h 151039"/>
              <a:gd name="connsiteX0" fmla="*/ 0 w 600891"/>
              <a:gd name="connsiteY0" fmla="*/ 127836 h 142350"/>
              <a:gd name="connsiteX1" fmla="*/ 304800 w 600891"/>
              <a:gd name="connsiteY1" fmla="*/ 110 h 142350"/>
              <a:gd name="connsiteX2" fmla="*/ 600891 w 600891"/>
              <a:gd name="connsiteY2" fmla="*/ 142350 h 142350"/>
              <a:gd name="connsiteX0" fmla="*/ 0 w 600891"/>
              <a:gd name="connsiteY0" fmla="*/ 135417 h 149931"/>
              <a:gd name="connsiteX1" fmla="*/ 302267 w 600891"/>
              <a:gd name="connsiteY1" fmla="*/ 92 h 149931"/>
              <a:gd name="connsiteX2" fmla="*/ 600891 w 600891"/>
              <a:gd name="connsiteY2" fmla="*/ 149931 h 149931"/>
              <a:gd name="connsiteX0" fmla="*/ 0 w 600891"/>
              <a:gd name="connsiteY0" fmla="*/ 135422 h 149936"/>
              <a:gd name="connsiteX1" fmla="*/ 302267 w 600891"/>
              <a:gd name="connsiteY1" fmla="*/ 97 h 149936"/>
              <a:gd name="connsiteX2" fmla="*/ 600891 w 600891"/>
              <a:gd name="connsiteY2" fmla="*/ 149936 h 149936"/>
              <a:gd name="connsiteX0" fmla="*/ 0 w 600891"/>
              <a:gd name="connsiteY0" fmla="*/ 135422 h 149936"/>
              <a:gd name="connsiteX1" fmla="*/ 302267 w 600891"/>
              <a:gd name="connsiteY1" fmla="*/ 97 h 149936"/>
              <a:gd name="connsiteX2" fmla="*/ 600891 w 600891"/>
              <a:gd name="connsiteY2" fmla="*/ 149936 h 149936"/>
              <a:gd name="connsiteX0" fmla="*/ 0 w 600891"/>
              <a:gd name="connsiteY0" fmla="*/ 127843 h 142357"/>
              <a:gd name="connsiteX1" fmla="*/ 302267 w 600891"/>
              <a:gd name="connsiteY1" fmla="*/ 117 h 142357"/>
              <a:gd name="connsiteX2" fmla="*/ 600891 w 600891"/>
              <a:gd name="connsiteY2" fmla="*/ 142357 h 14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91" h="142357">
                <a:moveTo>
                  <a:pt x="0" y="127843"/>
                </a:moveTo>
                <a:cubicBezTo>
                  <a:pt x="77679" y="32660"/>
                  <a:pt x="202119" y="-2302"/>
                  <a:pt x="302267" y="117"/>
                </a:cubicBezTo>
                <a:cubicBezTo>
                  <a:pt x="402415" y="2536"/>
                  <a:pt x="524662" y="36531"/>
                  <a:pt x="600891" y="14235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2C53A47-6005-4367-830B-74513C75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D540E3B-54F5-4DE8-8B38-A3D3F006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B7D68D3E-6404-4431-9041-B12195B19A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848600" cy="944562"/>
          </a:xfrm>
        </p:spPr>
        <p:txBody>
          <a:bodyPr>
            <a:noAutofit/>
          </a:bodyPr>
          <a:lstStyle/>
          <a:p>
            <a:r>
              <a:rPr lang="en-US" sz="3200" dirty="0"/>
              <a:t>Example 2-Normal View of Oblique Surface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570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8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6000"/>
                            </p:stCondLst>
                            <p:childTnLst>
                              <p:par>
                                <p:cTn id="1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80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20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40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60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8000"/>
                            </p:stCondLst>
                            <p:childTnLst>
                              <p:par>
                                <p:cTn id="1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2000"/>
                            </p:stCondLst>
                            <p:childTnLst>
                              <p:par>
                                <p:cTn id="1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94000"/>
                            </p:stCondLst>
                            <p:childTnLst>
                              <p:par>
                                <p:cTn id="1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96000"/>
                            </p:stCondLst>
                            <p:childTnLst>
                              <p:par>
                                <p:cTn id="19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9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98000"/>
                            </p:stCondLst>
                            <p:childTnLst>
                              <p:par>
                                <p:cTn id="20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00"/>
                            </p:stCondLst>
                            <p:childTnLst>
                              <p:par>
                                <p:cTn id="20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7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2000"/>
                            </p:stCondLst>
                            <p:childTnLst>
                              <p:par>
                                <p:cTn id="2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4000"/>
                            </p:stCondLst>
                            <p:childTnLst>
                              <p:par>
                                <p:cTn id="2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6000"/>
                            </p:stCondLst>
                            <p:childTnLst>
                              <p:par>
                                <p:cTn id="2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80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10000"/>
                            </p:stCondLst>
                            <p:childTnLst>
                              <p:par>
                                <p:cTn id="2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12000"/>
                            </p:stCondLst>
                            <p:childTnLst>
                              <p:par>
                                <p:cTn id="2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1400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16000"/>
                            </p:stCondLst>
                            <p:childTnLst>
                              <p:par>
                                <p:cTn id="2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18000"/>
                            </p:stCondLst>
                            <p:childTnLst>
                              <p:par>
                                <p:cTn id="2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22000"/>
                            </p:stCondLst>
                            <p:childTnLst>
                              <p:par>
                                <p:cTn id="2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24000"/>
                            </p:stCondLst>
                            <p:childTnLst>
                              <p:par>
                                <p:cTn id="2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26000"/>
                            </p:stCondLst>
                            <p:childTnLst>
                              <p:par>
                                <p:cTn id="2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8000"/>
                            </p:stCondLst>
                            <p:childTnLst>
                              <p:par>
                                <p:cTn id="2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2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30000"/>
                            </p:stCondLst>
                            <p:childTnLst>
                              <p:par>
                                <p:cTn id="2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32000"/>
                            </p:stCondLst>
                            <p:childTnLst>
                              <p:par>
                                <p:cTn id="2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34000"/>
                            </p:stCondLst>
                            <p:childTnLst>
                              <p:par>
                                <p:cTn id="2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36000"/>
                            </p:stCondLst>
                            <p:childTnLst>
                              <p:par>
                                <p:cTn id="2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38000"/>
                            </p:stCondLst>
                            <p:childTnLst>
                              <p:par>
                                <p:cTn id="2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40000"/>
                            </p:stCondLst>
                            <p:childTnLst>
                              <p:par>
                                <p:cTn id="2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42000"/>
                            </p:stCondLst>
                            <p:childTnLst>
                              <p:par>
                                <p:cTn id="2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44000"/>
                            </p:stCondLst>
                            <p:childTnLst>
                              <p:par>
                                <p:cTn id="2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46000"/>
                            </p:stCondLst>
                            <p:childTnLst>
                              <p:par>
                                <p:cTn id="2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48000"/>
                            </p:stCondLst>
                            <p:childTnLst>
                              <p:par>
                                <p:cTn id="3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2000"/>
                            </p:stCondLst>
                            <p:childTnLst>
                              <p:par>
                                <p:cTn id="3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54000"/>
                            </p:stCondLst>
                            <p:childTnLst>
                              <p:par>
                                <p:cTn id="3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56000"/>
                            </p:stCondLst>
                            <p:childTnLst>
                              <p:par>
                                <p:cTn id="3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8000"/>
                            </p:stCondLst>
                            <p:childTnLst>
                              <p:par>
                                <p:cTn id="3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62000"/>
                            </p:stCondLst>
                            <p:childTnLst>
                              <p:par>
                                <p:cTn id="3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64000"/>
                            </p:stCondLst>
                            <p:childTnLst>
                              <p:par>
                                <p:cTn id="3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66000"/>
                            </p:stCondLst>
                            <p:childTnLst>
                              <p:par>
                                <p:cTn id="3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68000"/>
                            </p:stCondLst>
                            <p:childTnLst>
                              <p:par>
                                <p:cTn id="3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3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72000"/>
                            </p:stCondLst>
                            <p:childTnLst>
                              <p:par>
                                <p:cTn id="3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74000"/>
                            </p:stCondLst>
                            <p:childTnLst>
                              <p:par>
                                <p:cTn id="3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5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76000"/>
                            </p:stCondLst>
                            <p:childTnLst>
                              <p:par>
                                <p:cTn id="3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2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78000"/>
                            </p:stCondLst>
                            <p:childTnLst>
                              <p:par>
                                <p:cTn id="3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3"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80000"/>
                            </p:stCondLst>
                            <p:childTnLst>
                              <p:par>
                                <p:cTn id="3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7"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82000"/>
                            </p:stCondLst>
                            <p:childTnLst>
                              <p:par>
                                <p:cTn id="3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1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84000"/>
                            </p:stCondLst>
                            <p:childTnLst>
                              <p:par>
                                <p:cTn id="3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5"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86000"/>
                            </p:stCondLst>
                            <p:childTnLst>
                              <p:par>
                                <p:cTn id="3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88000"/>
                            </p:stCondLst>
                            <p:childTnLst>
                              <p:par>
                                <p:cTn id="3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3" dur="2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90000"/>
                            </p:stCondLst>
                            <p:childTnLst>
                              <p:par>
                                <p:cTn id="3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92000"/>
                            </p:stCondLst>
                            <p:childTnLst>
                              <p:par>
                                <p:cTn id="3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2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94000"/>
                            </p:stCondLst>
                            <p:childTnLst>
                              <p:par>
                                <p:cTn id="3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96000"/>
                            </p:stCondLst>
                            <p:childTnLst>
                              <p:par>
                                <p:cTn id="39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9"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98000"/>
                            </p:stCondLst>
                            <p:childTnLst>
                              <p:par>
                                <p:cTn id="40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3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00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02000"/>
                            </p:stCondLst>
                            <p:childTnLst>
                              <p:par>
                                <p:cTn id="4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04000"/>
                            </p:stCondLst>
                            <p:childTnLst>
                              <p:par>
                                <p:cTn id="4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5"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06000"/>
                            </p:stCondLst>
                            <p:childTnLst>
                              <p:par>
                                <p:cTn id="4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9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208000"/>
                            </p:stCondLst>
                            <p:childTnLst>
                              <p:par>
                                <p:cTn id="4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3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  <p:bldP spid="299" grpId="0" animBg="1"/>
      <p:bldP spid="301" grpId="0" animBg="1"/>
      <p:bldP spid="303" grpId="0" animBg="1"/>
      <p:bldP spid="106" grpId="0" animBg="1"/>
      <p:bldP spid="390" grpId="0" animBg="1"/>
      <p:bldP spid="394" grpId="0" animBg="1"/>
      <p:bldP spid="395" grpId="0" animBg="1"/>
      <p:bldP spid="110" grpId="0" animBg="1"/>
      <p:bldP spid="397" grpId="0" animBg="1"/>
      <p:bldP spid="399" grpId="0" animBg="1"/>
      <p:bldP spid="403" grpId="0" animBg="1"/>
      <p:bldP spid="404" grpId="0" animBg="1"/>
      <p:bldP spid="407" grpId="0" animBg="1"/>
      <p:bldP spid="408" grpId="0" animBg="1"/>
      <p:bldP spid="4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3"/>
          <p:cNvGrpSpPr/>
          <p:nvPr/>
        </p:nvGrpSpPr>
        <p:grpSpPr>
          <a:xfrm>
            <a:off x="2133600" y="1295400"/>
            <a:ext cx="5267919" cy="4953000"/>
            <a:chOff x="2209368" y="381000"/>
            <a:chExt cx="5267919" cy="4953000"/>
          </a:xfrm>
        </p:grpSpPr>
        <p:grpSp>
          <p:nvGrpSpPr>
            <p:cNvPr id="5" name="Group 309"/>
            <p:cNvGrpSpPr/>
            <p:nvPr/>
          </p:nvGrpSpPr>
          <p:grpSpPr>
            <a:xfrm>
              <a:off x="2209368" y="381000"/>
              <a:ext cx="5267919" cy="4953000"/>
              <a:chOff x="2209368" y="381000"/>
              <a:chExt cx="5267919" cy="4953000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6757517" y="661710"/>
                <a:ext cx="558960" cy="106067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H="1">
                <a:off x="6085942" y="381000"/>
                <a:ext cx="558960" cy="106067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29"/>
              <p:cNvGrpSpPr>
                <a:grpSpLocks noChangeAspect="1"/>
              </p:cNvGrpSpPr>
              <p:nvPr/>
            </p:nvGrpSpPr>
            <p:grpSpPr>
              <a:xfrm>
                <a:off x="2209368" y="1046050"/>
                <a:ext cx="5147941" cy="4287950"/>
                <a:chOff x="2728074" y="1985065"/>
                <a:chExt cx="3617152" cy="3012887"/>
              </a:xfrm>
            </p:grpSpPr>
            <p:sp>
              <p:nvSpPr>
                <p:cNvPr id="2" name="Freeform 1"/>
                <p:cNvSpPr/>
                <p:nvPr/>
              </p:nvSpPr>
              <p:spPr>
                <a:xfrm>
                  <a:off x="3522428" y="2711395"/>
                  <a:ext cx="2035534" cy="1033669"/>
                </a:xfrm>
                <a:custGeom>
                  <a:avLst/>
                  <a:gdLst>
                    <a:gd name="connsiteX0" fmla="*/ 0 w 2035534"/>
                    <a:gd name="connsiteY0" fmla="*/ 461175 h 1033669"/>
                    <a:gd name="connsiteX1" fmla="*/ 938254 w 2035534"/>
                    <a:gd name="connsiteY1" fmla="*/ 1033669 h 1033669"/>
                    <a:gd name="connsiteX2" fmla="*/ 2035534 w 2035534"/>
                    <a:gd name="connsiteY2" fmla="*/ 492981 h 1033669"/>
                    <a:gd name="connsiteX3" fmla="*/ 1129085 w 2035534"/>
                    <a:gd name="connsiteY3" fmla="*/ 0 h 1033669"/>
                    <a:gd name="connsiteX4" fmla="*/ 0 w 2035534"/>
                    <a:gd name="connsiteY4" fmla="*/ 461175 h 103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5534" h="1033669">
                      <a:moveTo>
                        <a:pt x="0" y="461175"/>
                      </a:moveTo>
                      <a:lnTo>
                        <a:pt x="938254" y="1033669"/>
                      </a:lnTo>
                      <a:lnTo>
                        <a:pt x="2035534" y="492981"/>
                      </a:lnTo>
                      <a:lnTo>
                        <a:pt x="1129085" y="0"/>
                      </a:lnTo>
                      <a:lnTo>
                        <a:pt x="0" y="461175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3794342" y="2838226"/>
                  <a:ext cx="1488511" cy="747351"/>
                </a:xfrm>
                <a:custGeom>
                  <a:avLst/>
                  <a:gdLst>
                    <a:gd name="connsiteX0" fmla="*/ 0 w 2035534"/>
                    <a:gd name="connsiteY0" fmla="*/ 461175 h 1033669"/>
                    <a:gd name="connsiteX1" fmla="*/ 938254 w 2035534"/>
                    <a:gd name="connsiteY1" fmla="*/ 1033669 h 1033669"/>
                    <a:gd name="connsiteX2" fmla="*/ 2035534 w 2035534"/>
                    <a:gd name="connsiteY2" fmla="*/ 492981 h 1033669"/>
                    <a:gd name="connsiteX3" fmla="*/ 1129085 w 2035534"/>
                    <a:gd name="connsiteY3" fmla="*/ 0 h 1033669"/>
                    <a:gd name="connsiteX4" fmla="*/ 0 w 2035534"/>
                    <a:gd name="connsiteY4" fmla="*/ 461175 h 1033669"/>
                    <a:gd name="connsiteX0" fmla="*/ 0 w 2035534"/>
                    <a:gd name="connsiteY0" fmla="*/ 339220 h 911714"/>
                    <a:gd name="connsiteX1" fmla="*/ 938254 w 2035534"/>
                    <a:gd name="connsiteY1" fmla="*/ 911714 h 911714"/>
                    <a:gd name="connsiteX2" fmla="*/ 2035534 w 2035534"/>
                    <a:gd name="connsiteY2" fmla="*/ 371026 h 911714"/>
                    <a:gd name="connsiteX3" fmla="*/ 1155501 w 2035534"/>
                    <a:gd name="connsiteY3" fmla="*/ 0 h 911714"/>
                    <a:gd name="connsiteX4" fmla="*/ 0 w 2035534"/>
                    <a:gd name="connsiteY4" fmla="*/ 339220 h 911714"/>
                    <a:gd name="connsiteX0" fmla="*/ 0 w 2057548"/>
                    <a:gd name="connsiteY0" fmla="*/ 388002 h 911714"/>
                    <a:gd name="connsiteX1" fmla="*/ 960268 w 2057548"/>
                    <a:gd name="connsiteY1" fmla="*/ 911714 h 911714"/>
                    <a:gd name="connsiteX2" fmla="*/ 2057548 w 2057548"/>
                    <a:gd name="connsiteY2" fmla="*/ 371026 h 911714"/>
                    <a:gd name="connsiteX3" fmla="*/ 1177515 w 2057548"/>
                    <a:gd name="connsiteY3" fmla="*/ 0 h 911714"/>
                    <a:gd name="connsiteX4" fmla="*/ 0 w 2057548"/>
                    <a:gd name="connsiteY4" fmla="*/ 388002 h 911714"/>
                    <a:gd name="connsiteX0" fmla="*/ 0 w 2057548"/>
                    <a:gd name="connsiteY0" fmla="*/ 388002 h 831573"/>
                    <a:gd name="connsiteX1" fmla="*/ 942657 w 2057548"/>
                    <a:gd name="connsiteY1" fmla="*/ 831573 h 831573"/>
                    <a:gd name="connsiteX2" fmla="*/ 2057548 w 2057548"/>
                    <a:gd name="connsiteY2" fmla="*/ 371026 h 831573"/>
                    <a:gd name="connsiteX3" fmla="*/ 1177515 w 2057548"/>
                    <a:gd name="connsiteY3" fmla="*/ 0 h 831573"/>
                    <a:gd name="connsiteX4" fmla="*/ 0 w 2057548"/>
                    <a:gd name="connsiteY4" fmla="*/ 388002 h 831573"/>
                    <a:gd name="connsiteX0" fmla="*/ 0 w 2092771"/>
                    <a:gd name="connsiteY0" fmla="*/ 388002 h 831573"/>
                    <a:gd name="connsiteX1" fmla="*/ 942657 w 2092771"/>
                    <a:gd name="connsiteY1" fmla="*/ 831573 h 831573"/>
                    <a:gd name="connsiteX2" fmla="*/ 2092771 w 2092771"/>
                    <a:gd name="connsiteY2" fmla="*/ 402386 h 831573"/>
                    <a:gd name="connsiteX3" fmla="*/ 1177515 w 2092771"/>
                    <a:gd name="connsiteY3" fmla="*/ 0 h 831573"/>
                    <a:gd name="connsiteX4" fmla="*/ 0 w 2092771"/>
                    <a:gd name="connsiteY4" fmla="*/ 388002 h 831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2771" h="831573">
                      <a:moveTo>
                        <a:pt x="0" y="388002"/>
                      </a:moveTo>
                      <a:lnTo>
                        <a:pt x="942657" y="831573"/>
                      </a:lnTo>
                      <a:lnTo>
                        <a:pt x="2092771" y="402386"/>
                      </a:lnTo>
                      <a:lnTo>
                        <a:pt x="1177515" y="0"/>
                      </a:lnTo>
                      <a:lnTo>
                        <a:pt x="0" y="38800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Freeform 3"/>
                <p:cNvSpPr/>
                <p:nvPr/>
              </p:nvSpPr>
              <p:spPr>
                <a:xfrm>
                  <a:off x="4391431" y="2834014"/>
                  <a:ext cx="252593" cy="711543"/>
                </a:xfrm>
                <a:custGeom>
                  <a:avLst/>
                  <a:gdLst>
                    <a:gd name="connsiteX0" fmla="*/ 219206 w 231732"/>
                    <a:gd name="connsiteY0" fmla="*/ 0 h 704589"/>
                    <a:gd name="connsiteX1" fmla="*/ 231732 w 231732"/>
                    <a:gd name="connsiteY1" fmla="*/ 594986 h 704589"/>
                    <a:gd name="connsiteX2" fmla="*/ 0 w 231732"/>
                    <a:gd name="connsiteY2" fmla="*/ 704589 h 704589"/>
                    <a:gd name="connsiteX0" fmla="*/ 240067 w 252593"/>
                    <a:gd name="connsiteY0" fmla="*/ 0 h 711543"/>
                    <a:gd name="connsiteX1" fmla="*/ 252593 w 252593"/>
                    <a:gd name="connsiteY1" fmla="*/ 594986 h 711543"/>
                    <a:gd name="connsiteX2" fmla="*/ 0 w 252593"/>
                    <a:gd name="connsiteY2" fmla="*/ 711543 h 71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2593" h="711543">
                      <a:moveTo>
                        <a:pt x="240067" y="0"/>
                      </a:moveTo>
                      <a:lnTo>
                        <a:pt x="252593" y="594986"/>
                      </a:lnTo>
                      <a:lnTo>
                        <a:pt x="0" y="711543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4637762" y="3416474"/>
                  <a:ext cx="93945" cy="43841"/>
                </a:xfrm>
                <a:custGeom>
                  <a:avLst/>
                  <a:gdLst>
                    <a:gd name="connsiteX0" fmla="*/ 0 w 93945"/>
                    <a:gd name="connsiteY0" fmla="*/ 0 h 43841"/>
                    <a:gd name="connsiteX1" fmla="*/ 93945 w 93945"/>
                    <a:gd name="connsiteY1" fmla="*/ 43841 h 43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3945" h="43841">
                      <a:moveTo>
                        <a:pt x="0" y="0"/>
                      </a:moveTo>
                      <a:lnTo>
                        <a:pt x="93945" y="43841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4449871" y="3206663"/>
                  <a:ext cx="1130474" cy="1258866"/>
                </a:xfrm>
                <a:custGeom>
                  <a:avLst/>
                  <a:gdLst>
                    <a:gd name="connsiteX0" fmla="*/ 0 w 1130474"/>
                    <a:gd name="connsiteY0" fmla="*/ 532356 h 1258866"/>
                    <a:gd name="connsiteX1" fmla="*/ 12526 w 1130474"/>
                    <a:gd name="connsiteY1" fmla="*/ 1258866 h 1258866"/>
                    <a:gd name="connsiteX2" fmla="*/ 1130474 w 1130474"/>
                    <a:gd name="connsiteY2" fmla="*/ 657616 h 1258866"/>
                    <a:gd name="connsiteX3" fmla="*/ 1111685 w 1130474"/>
                    <a:gd name="connsiteY3" fmla="*/ 0 h 125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0474" h="1258866">
                      <a:moveTo>
                        <a:pt x="0" y="532356"/>
                      </a:moveTo>
                      <a:lnTo>
                        <a:pt x="12526" y="1258866"/>
                      </a:lnTo>
                      <a:lnTo>
                        <a:pt x="1130474" y="657616"/>
                      </a:lnTo>
                      <a:lnTo>
                        <a:pt x="1111685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4161773" y="4280770"/>
                  <a:ext cx="303756" cy="184759"/>
                </a:xfrm>
                <a:custGeom>
                  <a:avLst/>
                  <a:gdLst>
                    <a:gd name="connsiteX0" fmla="*/ 0 w 303756"/>
                    <a:gd name="connsiteY0" fmla="*/ 0 h 184759"/>
                    <a:gd name="connsiteX1" fmla="*/ 303756 w 303756"/>
                    <a:gd name="connsiteY1" fmla="*/ 184759 h 18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3756" h="184759">
                      <a:moveTo>
                        <a:pt x="0" y="0"/>
                      </a:moveTo>
                      <a:lnTo>
                        <a:pt x="303756" y="184759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522255" y="3171515"/>
                  <a:ext cx="1381" cy="265844"/>
                </a:xfrm>
                <a:custGeom>
                  <a:avLst/>
                  <a:gdLst>
                    <a:gd name="connsiteX0" fmla="*/ 0 w 12526"/>
                    <a:gd name="connsiteY0" fmla="*/ 0 h 269310"/>
                    <a:gd name="connsiteX1" fmla="*/ 12526 w 12526"/>
                    <a:gd name="connsiteY1" fmla="*/ 269310 h 269310"/>
                    <a:gd name="connsiteX0" fmla="*/ 0 w 5573"/>
                    <a:gd name="connsiteY0" fmla="*/ 0 h 258880"/>
                    <a:gd name="connsiteX1" fmla="*/ 5573 w 5573"/>
                    <a:gd name="connsiteY1" fmla="*/ 258880 h 258880"/>
                    <a:gd name="connsiteX0" fmla="*/ 2478 w 2478"/>
                    <a:gd name="connsiteY0" fmla="*/ 0 h 10269"/>
                    <a:gd name="connsiteX1" fmla="*/ 0 w 2478"/>
                    <a:gd name="connsiteY1" fmla="*/ 10269 h 10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78" h="10269">
                      <a:moveTo>
                        <a:pt x="2478" y="0"/>
                      </a:moveTo>
                      <a:lnTo>
                        <a:pt x="0" y="10269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2761989" y="3410211"/>
                  <a:ext cx="820455" cy="814192"/>
                </a:xfrm>
                <a:custGeom>
                  <a:avLst/>
                  <a:gdLst>
                    <a:gd name="connsiteX0" fmla="*/ 820455 w 820455"/>
                    <a:gd name="connsiteY0" fmla="*/ 0 h 814192"/>
                    <a:gd name="connsiteX1" fmla="*/ 541751 w 820455"/>
                    <a:gd name="connsiteY1" fmla="*/ 140918 h 814192"/>
                    <a:gd name="connsiteX2" fmla="*/ 0 w 820455"/>
                    <a:gd name="connsiteY2" fmla="*/ 814192 h 81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0455" h="814192">
                      <a:moveTo>
                        <a:pt x="820455" y="0"/>
                      </a:moveTo>
                      <a:lnTo>
                        <a:pt x="541751" y="140918"/>
                      </a:lnTo>
                      <a:lnTo>
                        <a:pt x="0" y="814192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3438395" y="3883068"/>
                  <a:ext cx="836112" cy="839244"/>
                </a:xfrm>
                <a:custGeom>
                  <a:avLst/>
                  <a:gdLst>
                    <a:gd name="connsiteX0" fmla="*/ 836112 w 836112"/>
                    <a:gd name="connsiteY0" fmla="*/ 0 h 839244"/>
                    <a:gd name="connsiteX1" fmla="*/ 548013 w 836112"/>
                    <a:gd name="connsiteY1" fmla="*/ 137787 h 839244"/>
                    <a:gd name="connsiteX2" fmla="*/ 0 w 836112"/>
                    <a:gd name="connsiteY2" fmla="*/ 839244 h 839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36112" h="839244">
                      <a:moveTo>
                        <a:pt x="836112" y="0"/>
                      </a:moveTo>
                      <a:lnTo>
                        <a:pt x="548013" y="137787"/>
                      </a:lnTo>
                      <a:lnTo>
                        <a:pt x="0" y="839244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3291214" y="3547997"/>
                  <a:ext cx="692063" cy="472858"/>
                </a:xfrm>
                <a:custGeom>
                  <a:avLst/>
                  <a:gdLst>
                    <a:gd name="connsiteX0" fmla="*/ 0 w 692063"/>
                    <a:gd name="connsiteY0" fmla="*/ 0 h 472858"/>
                    <a:gd name="connsiteX1" fmla="*/ 692063 w 692063"/>
                    <a:gd name="connsiteY1" fmla="*/ 472858 h 472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2063" h="472858">
                      <a:moveTo>
                        <a:pt x="0" y="0"/>
                      </a:moveTo>
                      <a:lnTo>
                        <a:pt x="692063" y="47285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2824619" y="4080353"/>
                  <a:ext cx="378913" cy="485384"/>
                </a:xfrm>
                <a:custGeom>
                  <a:avLst/>
                  <a:gdLst>
                    <a:gd name="connsiteX0" fmla="*/ 0 w 378913"/>
                    <a:gd name="connsiteY0" fmla="*/ 485384 h 485384"/>
                    <a:gd name="connsiteX1" fmla="*/ 378913 w 378913"/>
                    <a:gd name="connsiteY1" fmla="*/ 0 h 485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8913" h="485384">
                      <a:moveTo>
                        <a:pt x="0" y="485384"/>
                      </a:moveTo>
                      <a:lnTo>
                        <a:pt x="378913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3053219" y="4255718"/>
                  <a:ext cx="394570" cy="494778"/>
                </a:xfrm>
                <a:custGeom>
                  <a:avLst/>
                  <a:gdLst>
                    <a:gd name="connsiteX0" fmla="*/ 0 w 394570"/>
                    <a:gd name="connsiteY0" fmla="*/ 494778 h 494778"/>
                    <a:gd name="connsiteX1" fmla="*/ 394570 w 394570"/>
                    <a:gd name="connsiteY1" fmla="*/ 0 h 494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4570" h="494778">
                      <a:moveTo>
                        <a:pt x="0" y="494778"/>
                      </a:moveTo>
                      <a:lnTo>
                        <a:pt x="394570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3651337" y="4218260"/>
                  <a:ext cx="631995" cy="648101"/>
                </a:xfrm>
                <a:custGeom>
                  <a:avLst/>
                  <a:gdLst>
                    <a:gd name="connsiteX0" fmla="*/ 0 w 507304"/>
                    <a:gd name="connsiteY0" fmla="*/ 588724 h 588724"/>
                    <a:gd name="connsiteX1" fmla="*/ 466595 w 507304"/>
                    <a:gd name="connsiteY1" fmla="*/ 18789 h 588724"/>
                    <a:gd name="connsiteX2" fmla="*/ 507304 w 507304"/>
                    <a:gd name="connsiteY2" fmla="*/ 0 h 588724"/>
                    <a:gd name="connsiteX0" fmla="*/ 0 w 631995"/>
                    <a:gd name="connsiteY0" fmla="*/ 648101 h 648101"/>
                    <a:gd name="connsiteX1" fmla="*/ 466595 w 631995"/>
                    <a:gd name="connsiteY1" fmla="*/ 78166 h 648101"/>
                    <a:gd name="connsiteX2" fmla="*/ 631995 w 631995"/>
                    <a:gd name="connsiteY2" fmla="*/ 0 h 648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1995" h="648101">
                      <a:moveTo>
                        <a:pt x="0" y="648101"/>
                      </a:moveTo>
                      <a:lnTo>
                        <a:pt x="466595" y="78166"/>
                      </a:lnTo>
                      <a:lnTo>
                        <a:pt x="631995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4907071" y="2073058"/>
                  <a:ext cx="482252" cy="773482"/>
                </a:xfrm>
                <a:custGeom>
                  <a:avLst/>
                  <a:gdLst>
                    <a:gd name="connsiteX0" fmla="*/ 0 w 482252"/>
                    <a:gd name="connsiteY0" fmla="*/ 773482 h 773482"/>
                    <a:gd name="connsiteX1" fmla="*/ 87682 w 482252"/>
                    <a:gd name="connsiteY1" fmla="*/ 739035 h 773482"/>
                    <a:gd name="connsiteX2" fmla="*/ 482252 w 482252"/>
                    <a:gd name="connsiteY2" fmla="*/ 0 h 773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52" h="773482">
                      <a:moveTo>
                        <a:pt x="0" y="773482"/>
                      </a:moveTo>
                      <a:lnTo>
                        <a:pt x="87682" y="739035"/>
                      </a:lnTo>
                      <a:lnTo>
                        <a:pt x="482252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5560049" y="2426918"/>
                  <a:ext cx="560540" cy="861164"/>
                </a:xfrm>
                <a:custGeom>
                  <a:avLst/>
                  <a:gdLst>
                    <a:gd name="connsiteX0" fmla="*/ 0 w 482252"/>
                    <a:gd name="connsiteY0" fmla="*/ 773482 h 773482"/>
                    <a:gd name="connsiteX1" fmla="*/ 87682 w 482252"/>
                    <a:gd name="connsiteY1" fmla="*/ 739035 h 773482"/>
                    <a:gd name="connsiteX2" fmla="*/ 482252 w 482252"/>
                    <a:gd name="connsiteY2" fmla="*/ 0 h 773482"/>
                    <a:gd name="connsiteX0" fmla="*/ 0 w 482252"/>
                    <a:gd name="connsiteY0" fmla="*/ 773482 h 773482"/>
                    <a:gd name="connsiteX1" fmla="*/ 159707 w 482252"/>
                    <a:gd name="connsiteY1" fmla="*/ 685799 h 773482"/>
                    <a:gd name="connsiteX2" fmla="*/ 482252 w 482252"/>
                    <a:gd name="connsiteY2" fmla="*/ 0 h 773482"/>
                    <a:gd name="connsiteX0" fmla="*/ 0 w 560540"/>
                    <a:gd name="connsiteY0" fmla="*/ 861164 h 861164"/>
                    <a:gd name="connsiteX1" fmla="*/ 159707 w 560540"/>
                    <a:gd name="connsiteY1" fmla="*/ 773481 h 861164"/>
                    <a:gd name="connsiteX2" fmla="*/ 560540 w 560540"/>
                    <a:gd name="connsiteY2" fmla="*/ 0 h 861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0540" h="861164">
                      <a:moveTo>
                        <a:pt x="0" y="861164"/>
                      </a:moveTo>
                      <a:lnTo>
                        <a:pt x="159707" y="773481"/>
                      </a:lnTo>
                      <a:lnTo>
                        <a:pt x="560540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5568399" y="2626290"/>
                  <a:ext cx="742168" cy="977030"/>
                </a:xfrm>
                <a:custGeom>
                  <a:avLst/>
                  <a:gdLst>
                    <a:gd name="connsiteX0" fmla="*/ 0 w 482252"/>
                    <a:gd name="connsiteY0" fmla="*/ 773482 h 773482"/>
                    <a:gd name="connsiteX1" fmla="*/ 87682 w 482252"/>
                    <a:gd name="connsiteY1" fmla="*/ 739035 h 773482"/>
                    <a:gd name="connsiteX2" fmla="*/ 482252 w 482252"/>
                    <a:gd name="connsiteY2" fmla="*/ 0 h 773482"/>
                    <a:gd name="connsiteX0" fmla="*/ 0 w 482252"/>
                    <a:gd name="connsiteY0" fmla="*/ 773482 h 773482"/>
                    <a:gd name="connsiteX1" fmla="*/ 159707 w 482252"/>
                    <a:gd name="connsiteY1" fmla="*/ 685799 h 773482"/>
                    <a:gd name="connsiteX2" fmla="*/ 482252 w 482252"/>
                    <a:gd name="connsiteY2" fmla="*/ 0 h 773482"/>
                    <a:gd name="connsiteX0" fmla="*/ 0 w 560540"/>
                    <a:gd name="connsiteY0" fmla="*/ 861164 h 861164"/>
                    <a:gd name="connsiteX1" fmla="*/ 159707 w 560540"/>
                    <a:gd name="connsiteY1" fmla="*/ 773481 h 861164"/>
                    <a:gd name="connsiteX2" fmla="*/ 560540 w 560540"/>
                    <a:gd name="connsiteY2" fmla="*/ 0 h 861164"/>
                    <a:gd name="connsiteX0" fmla="*/ 0 w 704590"/>
                    <a:gd name="connsiteY0" fmla="*/ 1024002 h 1024002"/>
                    <a:gd name="connsiteX1" fmla="*/ 303757 w 704590"/>
                    <a:gd name="connsiteY1" fmla="*/ 773481 h 1024002"/>
                    <a:gd name="connsiteX2" fmla="*/ 704590 w 704590"/>
                    <a:gd name="connsiteY2" fmla="*/ 0 h 1024002"/>
                    <a:gd name="connsiteX0" fmla="*/ 0 w 704590"/>
                    <a:gd name="connsiteY0" fmla="*/ 1024002 h 1024002"/>
                    <a:gd name="connsiteX1" fmla="*/ 328809 w 704590"/>
                    <a:gd name="connsiteY1" fmla="*/ 848637 h 1024002"/>
                    <a:gd name="connsiteX2" fmla="*/ 704590 w 704590"/>
                    <a:gd name="connsiteY2" fmla="*/ 0 h 1024002"/>
                    <a:gd name="connsiteX0" fmla="*/ 0 w 742168"/>
                    <a:gd name="connsiteY0" fmla="*/ 977030 h 977030"/>
                    <a:gd name="connsiteX1" fmla="*/ 328809 w 742168"/>
                    <a:gd name="connsiteY1" fmla="*/ 801665 h 977030"/>
                    <a:gd name="connsiteX2" fmla="*/ 742168 w 742168"/>
                    <a:gd name="connsiteY2" fmla="*/ 0 h 97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168" h="977030">
                      <a:moveTo>
                        <a:pt x="0" y="977030"/>
                      </a:moveTo>
                      <a:lnTo>
                        <a:pt x="328809" y="801665"/>
                      </a:lnTo>
                      <a:lnTo>
                        <a:pt x="742168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4988490" y="2812093"/>
                  <a:ext cx="732773" cy="391439"/>
                </a:xfrm>
                <a:custGeom>
                  <a:avLst/>
                  <a:gdLst>
                    <a:gd name="connsiteX0" fmla="*/ 0 w 732773"/>
                    <a:gd name="connsiteY0" fmla="*/ 0 h 391439"/>
                    <a:gd name="connsiteX1" fmla="*/ 732773 w 732773"/>
                    <a:gd name="connsiteY1" fmla="*/ 391439 h 391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32773" h="391439">
                      <a:moveTo>
                        <a:pt x="0" y="0"/>
                      </a:moveTo>
                      <a:lnTo>
                        <a:pt x="732773" y="391439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5589740" y="1988507"/>
                  <a:ext cx="441542" cy="165970"/>
                </a:xfrm>
                <a:custGeom>
                  <a:avLst/>
                  <a:gdLst>
                    <a:gd name="connsiteX0" fmla="*/ 0 w 441542"/>
                    <a:gd name="connsiteY0" fmla="*/ 0 h 165970"/>
                    <a:gd name="connsiteX1" fmla="*/ 441542 w 441542"/>
                    <a:gd name="connsiteY1" fmla="*/ 165970 h 165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1542" h="165970">
                      <a:moveTo>
                        <a:pt x="0" y="0"/>
                      </a:moveTo>
                      <a:lnTo>
                        <a:pt x="441542" y="16597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2728074" y="4215008"/>
                  <a:ext cx="89936" cy="350729"/>
                </a:xfrm>
                <a:custGeom>
                  <a:avLst/>
                  <a:gdLst>
                    <a:gd name="connsiteX0" fmla="*/ 56367 w 56367"/>
                    <a:gd name="connsiteY0" fmla="*/ 350729 h 350729"/>
                    <a:gd name="connsiteX1" fmla="*/ 0 w 56367"/>
                    <a:gd name="connsiteY1" fmla="*/ 0 h 350729"/>
                    <a:gd name="connsiteX0" fmla="*/ 71487 w 71487"/>
                    <a:gd name="connsiteY0" fmla="*/ 350729 h 350729"/>
                    <a:gd name="connsiteX1" fmla="*/ 15120 w 71487"/>
                    <a:gd name="connsiteY1" fmla="*/ 0 h 350729"/>
                    <a:gd name="connsiteX0" fmla="*/ 91796 w 91796"/>
                    <a:gd name="connsiteY0" fmla="*/ 350729 h 350729"/>
                    <a:gd name="connsiteX1" fmla="*/ 35429 w 91796"/>
                    <a:gd name="connsiteY1" fmla="*/ 0 h 350729"/>
                    <a:gd name="connsiteX0" fmla="*/ 89936 w 89936"/>
                    <a:gd name="connsiteY0" fmla="*/ 350729 h 350729"/>
                    <a:gd name="connsiteX1" fmla="*/ 37046 w 89936"/>
                    <a:gd name="connsiteY1" fmla="*/ 0 h 35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936" h="350729">
                      <a:moveTo>
                        <a:pt x="89936" y="350729"/>
                      </a:moveTo>
                      <a:cubicBezTo>
                        <a:pt x="-41588" y="218162"/>
                        <a:pt x="-532" y="132568"/>
                        <a:pt x="37046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3052145" y="4722312"/>
                  <a:ext cx="388307" cy="94396"/>
                </a:xfrm>
                <a:custGeom>
                  <a:avLst/>
                  <a:gdLst>
                    <a:gd name="connsiteX0" fmla="*/ 56367 w 56367"/>
                    <a:gd name="connsiteY0" fmla="*/ 350729 h 350729"/>
                    <a:gd name="connsiteX1" fmla="*/ 0 w 56367"/>
                    <a:gd name="connsiteY1" fmla="*/ 0 h 350729"/>
                    <a:gd name="connsiteX0" fmla="*/ 71487 w 71487"/>
                    <a:gd name="connsiteY0" fmla="*/ 350729 h 350729"/>
                    <a:gd name="connsiteX1" fmla="*/ 15120 w 71487"/>
                    <a:gd name="connsiteY1" fmla="*/ 0 h 350729"/>
                    <a:gd name="connsiteX0" fmla="*/ 91796 w 91796"/>
                    <a:gd name="connsiteY0" fmla="*/ 350729 h 350729"/>
                    <a:gd name="connsiteX1" fmla="*/ 35429 w 91796"/>
                    <a:gd name="connsiteY1" fmla="*/ 0 h 350729"/>
                    <a:gd name="connsiteX0" fmla="*/ 289773 w 289773"/>
                    <a:gd name="connsiteY0" fmla="*/ 288099 h 288099"/>
                    <a:gd name="connsiteX1" fmla="*/ 4806 w 289773"/>
                    <a:gd name="connsiteY1" fmla="*/ 0 h 288099"/>
                    <a:gd name="connsiteX0" fmla="*/ 391594 w 391594"/>
                    <a:gd name="connsiteY0" fmla="*/ 34986 h 101288"/>
                    <a:gd name="connsiteX1" fmla="*/ 3287 w 391594"/>
                    <a:gd name="connsiteY1" fmla="*/ 66301 h 101288"/>
                    <a:gd name="connsiteX0" fmla="*/ 391972 w 391972"/>
                    <a:gd name="connsiteY0" fmla="*/ 0 h 115777"/>
                    <a:gd name="connsiteX1" fmla="*/ 3665 w 391972"/>
                    <a:gd name="connsiteY1" fmla="*/ 31315 h 115777"/>
                    <a:gd name="connsiteX0" fmla="*/ 388307 w 388307"/>
                    <a:gd name="connsiteY0" fmla="*/ 0 h 94396"/>
                    <a:gd name="connsiteX1" fmla="*/ 0 w 388307"/>
                    <a:gd name="connsiteY1" fmla="*/ 31315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8307" h="94396">
                      <a:moveTo>
                        <a:pt x="388307" y="0"/>
                      </a:moveTo>
                      <a:cubicBezTo>
                        <a:pt x="222337" y="130480"/>
                        <a:pt x="128392" y="110647"/>
                        <a:pt x="0" y="3131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>
                  <a:off x="3291215" y="4866362"/>
                  <a:ext cx="360123" cy="131590"/>
                </a:xfrm>
                <a:custGeom>
                  <a:avLst/>
                  <a:gdLst>
                    <a:gd name="connsiteX0" fmla="*/ 56367 w 56367"/>
                    <a:gd name="connsiteY0" fmla="*/ 350729 h 350729"/>
                    <a:gd name="connsiteX1" fmla="*/ 0 w 56367"/>
                    <a:gd name="connsiteY1" fmla="*/ 0 h 350729"/>
                    <a:gd name="connsiteX0" fmla="*/ 71487 w 71487"/>
                    <a:gd name="connsiteY0" fmla="*/ 350729 h 350729"/>
                    <a:gd name="connsiteX1" fmla="*/ 15120 w 71487"/>
                    <a:gd name="connsiteY1" fmla="*/ 0 h 350729"/>
                    <a:gd name="connsiteX0" fmla="*/ 91796 w 91796"/>
                    <a:gd name="connsiteY0" fmla="*/ 350729 h 350729"/>
                    <a:gd name="connsiteX1" fmla="*/ 35429 w 91796"/>
                    <a:gd name="connsiteY1" fmla="*/ 0 h 350729"/>
                    <a:gd name="connsiteX0" fmla="*/ 289773 w 289773"/>
                    <a:gd name="connsiteY0" fmla="*/ 288099 h 288099"/>
                    <a:gd name="connsiteX1" fmla="*/ 4806 w 289773"/>
                    <a:gd name="connsiteY1" fmla="*/ 0 h 288099"/>
                    <a:gd name="connsiteX0" fmla="*/ 391594 w 391594"/>
                    <a:gd name="connsiteY0" fmla="*/ 34986 h 101288"/>
                    <a:gd name="connsiteX1" fmla="*/ 3287 w 391594"/>
                    <a:gd name="connsiteY1" fmla="*/ 66301 h 101288"/>
                    <a:gd name="connsiteX0" fmla="*/ 391972 w 391972"/>
                    <a:gd name="connsiteY0" fmla="*/ 0 h 115777"/>
                    <a:gd name="connsiteX1" fmla="*/ 3665 w 391972"/>
                    <a:gd name="connsiteY1" fmla="*/ 31315 h 115777"/>
                    <a:gd name="connsiteX0" fmla="*/ 388307 w 388307"/>
                    <a:gd name="connsiteY0" fmla="*/ 0 h 94396"/>
                    <a:gd name="connsiteX1" fmla="*/ 0 w 388307"/>
                    <a:gd name="connsiteY1" fmla="*/ 31315 h 94396"/>
                    <a:gd name="connsiteX0" fmla="*/ 360123 w 360123"/>
                    <a:gd name="connsiteY0" fmla="*/ 0 h 131590"/>
                    <a:gd name="connsiteX1" fmla="*/ 0 w 360123"/>
                    <a:gd name="connsiteY1" fmla="*/ 90813 h 131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60123" h="131590">
                      <a:moveTo>
                        <a:pt x="360123" y="0"/>
                      </a:moveTo>
                      <a:cubicBezTo>
                        <a:pt x="194153" y="130480"/>
                        <a:pt x="128392" y="170145"/>
                        <a:pt x="0" y="90813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3195705" y="4009223"/>
                  <a:ext cx="302647" cy="252307"/>
                </a:xfrm>
                <a:custGeom>
                  <a:avLst/>
                  <a:gdLst>
                    <a:gd name="connsiteX0" fmla="*/ 56367 w 56367"/>
                    <a:gd name="connsiteY0" fmla="*/ 350729 h 350729"/>
                    <a:gd name="connsiteX1" fmla="*/ 0 w 56367"/>
                    <a:gd name="connsiteY1" fmla="*/ 0 h 350729"/>
                    <a:gd name="connsiteX0" fmla="*/ 71487 w 71487"/>
                    <a:gd name="connsiteY0" fmla="*/ 350729 h 350729"/>
                    <a:gd name="connsiteX1" fmla="*/ 15120 w 71487"/>
                    <a:gd name="connsiteY1" fmla="*/ 0 h 350729"/>
                    <a:gd name="connsiteX0" fmla="*/ 91796 w 91796"/>
                    <a:gd name="connsiteY0" fmla="*/ 350729 h 350729"/>
                    <a:gd name="connsiteX1" fmla="*/ 35429 w 91796"/>
                    <a:gd name="connsiteY1" fmla="*/ 0 h 350729"/>
                    <a:gd name="connsiteX0" fmla="*/ 289773 w 289773"/>
                    <a:gd name="connsiteY0" fmla="*/ 288099 h 288099"/>
                    <a:gd name="connsiteX1" fmla="*/ 4806 w 289773"/>
                    <a:gd name="connsiteY1" fmla="*/ 0 h 288099"/>
                    <a:gd name="connsiteX0" fmla="*/ 391594 w 391594"/>
                    <a:gd name="connsiteY0" fmla="*/ 34986 h 101288"/>
                    <a:gd name="connsiteX1" fmla="*/ 3287 w 391594"/>
                    <a:gd name="connsiteY1" fmla="*/ 66301 h 101288"/>
                    <a:gd name="connsiteX0" fmla="*/ 391972 w 391972"/>
                    <a:gd name="connsiteY0" fmla="*/ 0 h 115777"/>
                    <a:gd name="connsiteX1" fmla="*/ 3665 w 391972"/>
                    <a:gd name="connsiteY1" fmla="*/ 31315 h 115777"/>
                    <a:gd name="connsiteX0" fmla="*/ 388307 w 388307"/>
                    <a:gd name="connsiteY0" fmla="*/ 0 h 94396"/>
                    <a:gd name="connsiteX1" fmla="*/ 0 w 388307"/>
                    <a:gd name="connsiteY1" fmla="*/ 31315 h 94396"/>
                    <a:gd name="connsiteX0" fmla="*/ 43115 w 151809"/>
                    <a:gd name="connsiteY0" fmla="*/ 338202 h 364717"/>
                    <a:gd name="connsiteX1" fmla="*/ 124534 w 151809"/>
                    <a:gd name="connsiteY1" fmla="*/ 0 h 364717"/>
                    <a:gd name="connsiteX0" fmla="*/ 32070 w 296314"/>
                    <a:gd name="connsiteY0" fmla="*/ 0 h 194792"/>
                    <a:gd name="connsiteX1" fmla="*/ 276328 w 296314"/>
                    <a:gd name="connsiteY1" fmla="*/ 169102 h 194792"/>
                    <a:gd name="connsiteX0" fmla="*/ 27105 w 328760"/>
                    <a:gd name="connsiteY0" fmla="*/ 0 h 169102"/>
                    <a:gd name="connsiteX1" fmla="*/ 271363 w 328760"/>
                    <a:gd name="connsiteY1" fmla="*/ 169102 h 169102"/>
                    <a:gd name="connsiteX0" fmla="*/ 0 w 323883"/>
                    <a:gd name="connsiteY0" fmla="*/ 99025 h 268127"/>
                    <a:gd name="connsiteX1" fmla="*/ 244258 w 323883"/>
                    <a:gd name="connsiteY1" fmla="*/ 268127 h 268127"/>
                    <a:gd name="connsiteX0" fmla="*/ 0 w 296432"/>
                    <a:gd name="connsiteY0" fmla="*/ 83205 h 252307"/>
                    <a:gd name="connsiteX1" fmla="*/ 244258 w 296432"/>
                    <a:gd name="connsiteY1" fmla="*/ 252307 h 252307"/>
                    <a:gd name="connsiteX0" fmla="*/ 0 w 302647"/>
                    <a:gd name="connsiteY0" fmla="*/ 83205 h 252307"/>
                    <a:gd name="connsiteX1" fmla="*/ 251212 w 302647"/>
                    <a:gd name="connsiteY1" fmla="*/ 252307 h 252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2647" h="252307">
                      <a:moveTo>
                        <a:pt x="0" y="83205"/>
                      </a:moveTo>
                      <a:cubicBezTo>
                        <a:pt x="81419" y="-65019"/>
                        <a:pt x="432840" y="-19090"/>
                        <a:pt x="251212" y="252307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2995811" y="4232753"/>
                  <a:ext cx="378913" cy="485384"/>
                </a:xfrm>
                <a:custGeom>
                  <a:avLst/>
                  <a:gdLst>
                    <a:gd name="connsiteX0" fmla="*/ 0 w 378913"/>
                    <a:gd name="connsiteY0" fmla="*/ 485384 h 485384"/>
                    <a:gd name="connsiteX1" fmla="*/ 378913 w 378913"/>
                    <a:gd name="connsiteY1" fmla="*/ 0 h 485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8913" h="485384">
                      <a:moveTo>
                        <a:pt x="0" y="485384"/>
                      </a:moveTo>
                      <a:lnTo>
                        <a:pt x="378913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2818356" y="4565737"/>
                  <a:ext cx="178496" cy="156575"/>
                </a:xfrm>
                <a:custGeom>
                  <a:avLst/>
                  <a:gdLst>
                    <a:gd name="connsiteX0" fmla="*/ 0 w 178496"/>
                    <a:gd name="connsiteY0" fmla="*/ 0 h 156575"/>
                    <a:gd name="connsiteX1" fmla="*/ 178496 w 178496"/>
                    <a:gd name="connsiteY1" fmla="*/ 156575 h 15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8496" h="156575">
                      <a:moveTo>
                        <a:pt x="0" y="0"/>
                      </a:moveTo>
                      <a:lnTo>
                        <a:pt x="178496" y="156575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>
                  <a:off x="3052322" y="4750496"/>
                  <a:ext cx="249322" cy="216411"/>
                </a:xfrm>
                <a:custGeom>
                  <a:avLst/>
                  <a:gdLst>
                    <a:gd name="connsiteX0" fmla="*/ 0 w 178496"/>
                    <a:gd name="connsiteY0" fmla="*/ 0 h 156575"/>
                    <a:gd name="connsiteX1" fmla="*/ 178496 w 178496"/>
                    <a:gd name="connsiteY1" fmla="*/ 156575 h 156575"/>
                    <a:gd name="connsiteX0" fmla="*/ 0 w 186404"/>
                    <a:gd name="connsiteY0" fmla="*/ 0 h 167328"/>
                    <a:gd name="connsiteX1" fmla="*/ 186404 w 186404"/>
                    <a:gd name="connsiteY1" fmla="*/ 167328 h 167328"/>
                    <a:gd name="connsiteX0" fmla="*/ 0 w 183768"/>
                    <a:gd name="connsiteY0" fmla="*/ 0 h 167328"/>
                    <a:gd name="connsiteX1" fmla="*/ 183768 w 183768"/>
                    <a:gd name="connsiteY1" fmla="*/ 167328 h 167328"/>
                    <a:gd name="connsiteX0" fmla="*/ 0 w 189040"/>
                    <a:gd name="connsiteY0" fmla="*/ 0 h 167328"/>
                    <a:gd name="connsiteX1" fmla="*/ 189040 w 189040"/>
                    <a:gd name="connsiteY1" fmla="*/ 167328 h 167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040" h="167328">
                      <a:moveTo>
                        <a:pt x="0" y="0"/>
                      </a:moveTo>
                      <a:lnTo>
                        <a:pt x="189040" y="16732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3369029" y="4205615"/>
                  <a:ext cx="109894" cy="31315"/>
                </a:xfrm>
                <a:custGeom>
                  <a:avLst/>
                  <a:gdLst>
                    <a:gd name="connsiteX0" fmla="*/ 0 w 93945"/>
                    <a:gd name="connsiteY0" fmla="*/ 31315 h 31315"/>
                    <a:gd name="connsiteX1" fmla="*/ 93945 w 93945"/>
                    <a:gd name="connsiteY1" fmla="*/ 0 h 31315"/>
                    <a:gd name="connsiteX0" fmla="*/ 0 w 93945"/>
                    <a:gd name="connsiteY0" fmla="*/ 36889 h 36889"/>
                    <a:gd name="connsiteX1" fmla="*/ 93945 w 93945"/>
                    <a:gd name="connsiteY1" fmla="*/ 5574 h 36889"/>
                    <a:gd name="connsiteX0" fmla="*/ 0 w 109894"/>
                    <a:gd name="connsiteY0" fmla="*/ 36889 h 36889"/>
                    <a:gd name="connsiteX1" fmla="*/ 109894 w 109894"/>
                    <a:gd name="connsiteY1" fmla="*/ 5574 h 36889"/>
                    <a:gd name="connsiteX0" fmla="*/ 0 w 109894"/>
                    <a:gd name="connsiteY0" fmla="*/ 44629 h 44629"/>
                    <a:gd name="connsiteX1" fmla="*/ 109894 w 109894"/>
                    <a:gd name="connsiteY1" fmla="*/ 13314 h 44629"/>
                    <a:gd name="connsiteX0" fmla="*/ 0 w 109894"/>
                    <a:gd name="connsiteY0" fmla="*/ 36024 h 36024"/>
                    <a:gd name="connsiteX1" fmla="*/ 109894 w 109894"/>
                    <a:gd name="connsiteY1" fmla="*/ 4709 h 36024"/>
                    <a:gd name="connsiteX0" fmla="*/ 0 w 109894"/>
                    <a:gd name="connsiteY0" fmla="*/ 31315 h 31315"/>
                    <a:gd name="connsiteX1" fmla="*/ 109894 w 109894"/>
                    <a:gd name="connsiteY1" fmla="*/ 0 h 31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9894" h="31315">
                      <a:moveTo>
                        <a:pt x="0" y="31315"/>
                      </a:moveTo>
                      <a:cubicBezTo>
                        <a:pt x="55239" y="-11021"/>
                        <a:pt x="30732" y="13096"/>
                        <a:pt x="109894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5388869" y="1985065"/>
                  <a:ext cx="209993" cy="88285"/>
                </a:xfrm>
                <a:custGeom>
                  <a:avLst/>
                  <a:gdLst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91219 h 91219"/>
                    <a:gd name="connsiteX1" fmla="*/ 209993 w 209993"/>
                    <a:gd name="connsiteY1" fmla="*/ 3500 h 91219"/>
                    <a:gd name="connsiteX0" fmla="*/ 0 w 206516"/>
                    <a:gd name="connsiteY0" fmla="*/ 88284 h 88284"/>
                    <a:gd name="connsiteX1" fmla="*/ 206516 w 206516"/>
                    <a:gd name="connsiteY1" fmla="*/ 4042 h 88284"/>
                    <a:gd name="connsiteX0" fmla="*/ 0 w 209993"/>
                    <a:gd name="connsiteY0" fmla="*/ 85445 h 85445"/>
                    <a:gd name="connsiteX1" fmla="*/ 209993 w 209993"/>
                    <a:gd name="connsiteY1" fmla="*/ 4680 h 85445"/>
                    <a:gd name="connsiteX0" fmla="*/ 0 w 216947"/>
                    <a:gd name="connsiteY0" fmla="*/ 85445 h 85445"/>
                    <a:gd name="connsiteX1" fmla="*/ 216947 w 216947"/>
                    <a:gd name="connsiteY1" fmla="*/ 4680 h 85445"/>
                    <a:gd name="connsiteX0" fmla="*/ 0 w 209993"/>
                    <a:gd name="connsiteY0" fmla="*/ 88285 h 88285"/>
                    <a:gd name="connsiteX1" fmla="*/ 209993 w 209993"/>
                    <a:gd name="connsiteY1" fmla="*/ 4043 h 88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9993" h="88285">
                      <a:moveTo>
                        <a:pt x="0" y="88285"/>
                      </a:moveTo>
                      <a:cubicBezTo>
                        <a:pt x="91264" y="-10066"/>
                        <a:pt x="129363" y="-3931"/>
                        <a:pt x="209993" y="4043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6029548" y="2156637"/>
                  <a:ext cx="114753" cy="271130"/>
                </a:xfrm>
                <a:custGeom>
                  <a:avLst/>
                  <a:gdLst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91219 h 91219"/>
                    <a:gd name="connsiteX1" fmla="*/ 209993 w 209993"/>
                    <a:gd name="connsiteY1" fmla="*/ 3500 h 91219"/>
                    <a:gd name="connsiteX0" fmla="*/ 0 w 579474"/>
                    <a:gd name="connsiteY0" fmla="*/ 20197 h 222215"/>
                    <a:gd name="connsiteX1" fmla="*/ 579474 w 579474"/>
                    <a:gd name="connsiteY1" fmla="*/ 222215 h 222215"/>
                    <a:gd name="connsiteX0" fmla="*/ 0 w 585254"/>
                    <a:gd name="connsiteY0" fmla="*/ 36866 h 238884"/>
                    <a:gd name="connsiteX1" fmla="*/ 579474 w 585254"/>
                    <a:gd name="connsiteY1" fmla="*/ 238884 h 238884"/>
                    <a:gd name="connsiteX0" fmla="*/ 0 w 116135"/>
                    <a:gd name="connsiteY0" fmla="*/ 27951 h 299081"/>
                    <a:gd name="connsiteX1" fmla="*/ 87718 w 116135"/>
                    <a:gd name="connsiteY1" fmla="*/ 299081 h 299081"/>
                    <a:gd name="connsiteX0" fmla="*/ 0 w 114753"/>
                    <a:gd name="connsiteY0" fmla="*/ 0 h 271130"/>
                    <a:gd name="connsiteX1" fmla="*/ 87718 w 114753"/>
                    <a:gd name="connsiteY1" fmla="*/ 271130 h 27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753" h="271130">
                      <a:moveTo>
                        <a:pt x="0" y="0"/>
                      </a:moveTo>
                      <a:cubicBezTo>
                        <a:pt x="83290" y="42531"/>
                        <a:pt x="155944" y="79745"/>
                        <a:pt x="87718" y="27113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6291077" y="2373767"/>
                  <a:ext cx="54149" cy="257839"/>
                </a:xfrm>
                <a:custGeom>
                  <a:avLst/>
                  <a:gdLst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91219 h 91219"/>
                    <a:gd name="connsiteX1" fmla="*/ 209993 w 209993"/>
                    <a:gd name="connsiteY1" fmla="*/ 3500 h 91219"/>
                    <a:gd name="connsiteX0" fmla="*/ 0 w 579474"/>
                    <a:gd name="connsiteY0" fmla="*/ 20197 h 222215"/>
                    <a:gd name="connsiteX1" fmla="*/ 579474 w 579474"/>
                    <a:gd name="connsiteY1" fmla="*/ 222215 h 222215"/>
                    <a:gd name="connsiteX0" fmla="*/ 0 w 585254"/>
                    <a:gd name="connsiteY0" fmla="*/ 36866 h 238884"/>
                    <a:gd name="connsiteX1" fmla="*/ 579474 w 585254"/>
                    <a:gd name="connsiteY1" fmla="*/ 238884 h 238884"/>
                    <a:gd name="connsiteX0" fmla="*/ 0 w 116135"/>
                    <a:gd name="connsiteY0" fmla="*/ 27951 h 299081"/>
                    <a:gd name="connsiteX1" fmla="*/ 87718 w 116135"/>
                    <a:gd name="connsiteY1" fmla="*/ 299081 h 299081"/>
                    <a:gd name="connsiteX0" fmla="*/ 0 w 114753"/>
                    <a:gd name="connsiteY0" fmla="*/ 0 h 271130"/>
                    <a:gd name="connsiteX1" fmla="*/ 87718 w 114753"/>
                    <a:gd name="connsiteY1" fmla="*/ 271130 h 271130"/>
                    <a:gd name="connsiteX0" fmla="*/ 1 w 56958"/>
                    <a:gd name="connsiteY0" fmla="*/ 0 h 249865"/>
                    <a:gd name="connsiteX1" fmla="*/ 0 w 56958"/>
                    <a:gd name="connsiteY1" fmla="*/ 249865 h 249865"/>
                    <a:gd name="connsiteX0" fmla="*/ 0 w 66425"/>
                    <a:gd name="connsiteY0" fmla="*/ 0 h 257839"/>
                    <a:gd name="connsiteX1" fmla="*/ 18606 w 66425"/>
                    <a:gd name="connsiteY1" fmla="*/ 257839 h 257839"/>
                    <a:gd name="connsiteX0" fmla="*/ 0 w 54149"/>
                    <a:gd name="connsiteY0" fmla="*/ 0 h 257839"/>
                    <a:gd name="connsiteX1" fmla="*/ 18606 w 54149"/>
                    <a:gd name="connsiteY1" fmla="*/ 257839 h 25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49" h="257839">
                      <a:moveTo>
                        <a:pt x="0" y="0"/>
                      </a:moveTo>
                      <a:cubicBezTo>
                        <a:pt x="43418" y="63797"/>
                        <a:pt x="86832" y="66454"/>
                        <a:pt x="18606" y="25783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6120162" y="2220070"/>
                  <a:ext cx="178496" cy="163528"/>
                </a:xfrm>
                <a:custGeom>
                  <a:avLst/>
                  <a:gdLst>
                    <a:gd name="connsiteX0" fmla="*/ 0 w 178496"/>
                    <a:gd name="connsiteY0" fmla="*/ 0 h 156575"/>
                    <a:gd name="connsiteX1" fmla="*/ 178496 w 178496"/>
                    <a:gd name="connsiteY1" fmla="*/ 156575 h 156575"/>
                    <a:gd name="connsiteX0" fmla="*/ 0 w 178496"/>
                    <a:gd name="connsiteY0" fmla="*/ 0 h 163528"/>
                    <a:gd name="connsiteX1" fmla="*/ 178496 w 178496"/>
                    <a:gd name="connsiteY1" fmla="*/ 163528 h 163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8496" h="163528">
                      <a:moveTo>
                        <a:pt x="0" y="0"/>
                      </a:moveTo>
                      <a:lnTo>
                        <a:pt x="178496" y="16352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5409210" y="2117822"/>
                  <a:ext cx="593767" cy="668166"/>
                </a:xfrm>
                <a:custGeom>
                  <a:avLst/>
                  <a:gdLst>
                    <a:gd name="connsiteX0" fmla="*/ 178130 w 593767"/>
                    <a:gd name="connsiteY0" fmla="*/ 219694 h 647205"/>
                    <a:gd name="connsiteX1" fmla="*/ 0 w 593767"/>
                    <a:gd name="connsiteY1" fmla="*/ 587829 h 647205"/>
                    <a:gd name="connsiteX2" fmla="*/ 166255 w 593767"/>
                    <a:gd name="connsiteY2" fmla="*/ 647205 h 647205"/>
                    <a:gd name="connsiteX3" fmla="*/ 356260 w 593767"/>
                    <a:gd name="connsiteY3" fmla="*/ 290946 h 647205"/>
                    <a:gd name="connsiteX4" fmla="*/ 510639 w 593767"/>
                    <a:gd name="connsiteY4" fmla="*/ 344385 h 647205"/>
                    <a:gd name="connsiteX5" fmla="*/ 593767 w 593767"/>
                    <a:gd name="connsiteY5" fmla="*/ 184068 h 647205"/>
                    <a:gd name="connsiteX6" fmla="*/ 124691 w 593767"/>
                    <a:gd name="connsiteY6" fmla="*/ 0 h 647205"/>
                    <a:gd name="connsiteX7" fmla="*/ 41564 w 593767"/>
                    <a:gd name="connsiteY7" fmla="*/ 142504 h 647205"/>
                    <a:gd name="connsiteX8" fmla="*/ 178130 w 593767"/>
                    <a:gd name="connsiteY8" fmla="*/ 219694 h 647205"/>
                    <a:gd name="connsiteX0" fmla="*/ 178130 w 593767"/>
                    <a:gd name="connsiteY0" fmla="*/ 219694 h 647205"/>
                    <a:gd name="connsiteX1" fmla="*/ 0 w 593767"/>
                    <a:gd name="connsiteY1" fmla="*/ 587829 h 647205"/>
                    <a:gd name="connsiteX2" fmla="*/ 166255 w 593767"/>
                    <a:gd name="connsiteY2" fmla="*/ 647205 h 647205"/>
                    <a:gd name="connsiteX3" fmla="*/ 356260 w 593767"/>
                    <a:gd name="connsiteY3" fmla="*/ 290946 h 647205"/>
                    <a:gd name="connsiteX4" fmla="*/ 510639 w 593767"/>
                    <a:gd name="connsiteY4" fmla="*/ 344385 h 647205"/>
                    <a:gd name="connsiteX5" fmla="*/ 593767 w 593767"/>
                    <a:gd name="connsiteY5" fmla="*/ 184068 h 647205"/>
                    <a:gd name="connsiteX6" fmla="*/ 124691 w 593767"/>
                    <a:gd name="connsiteY6" fmla="*/ 0 h 647205"/>
                    <a:gd name="connsiteX7" fmla="*/ 36324 w 593767"/>
                    <a:gd name="connsiteY7" fmla="*/ 150364 h 647205"/>
                    <a:gd name="connsiteX8" fmla="*/ 178130 w 593767"/>
                    <a:gd name="connsiteY8" fmla="*/ 219694 h 647205"/>
                    <a:gd name="connsiteX0" fmla="*/ 178130 w 593767"/>
                    <a:gd name="connsiteY0" fmla="*/ 227555 h 655066"/>
                    <a:gd name="connsiteX1" fmla="*/ 0 w 593767"/>
                    <a:gd name="connsiteY1" fmla="*/ 595690 h 655066"/>
                    <a:gd name="connsiteX2" fmla="*/ 166255 w 593767"/>
                    <a:gd name="connsiteY2" fmla="*/ 655066 h 655066"/>
                    <a:gd name="connsiteX3" fmla="*/ 356260 w 593767"/>
                    <a:gd name="connsiteY3" fmla="*/ 298807 h 655066"/>
                    <a:gd name="connsiteX4" fmla="*/ 510639 w 593767"/>
                    <a:gd name="connsiteY4" fmla="*/ 352246 h 655066"/>
                    <a:gd name="connsiteX5" fmla="*/ 593767 w 593767"/>
                    <a:gd name="connsiteY5" fmla="*/ 191929 h 655066"/>
                    <a:gd name="connsiteX6" fmla="*/ 124691 w 593767"/>
                    <a:gd name="connsiteY6" fmla="*/ 0 h 655066"/>
                    <a:gd name="connsiteX7" fmla="*/ 36324 w 593767"/>
                    <a:gd name="connsiteY7" fmla="*/ 158225 h 655066"/>
                    <a:gd name="connsiteX8" fmla="*/ 178130 w 593767"/>
                    <a:gd name="connsiteY8" fmla="*/ 227555 h 655066"/>
                    <a:gd name="connsiteX0" fmla="*/ 178130 w 593767"/>
                    <a:gd name="connsiteY0" fmla="*/ 227555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6260 w 593767"/>
                    <a:gd name="connsiteY3" fmla="*/ 298807 h 668166"/>
                    <a:gd name="connsiteX4" fmla="*/ 510639 w 593767"/>
                    <a:gd name="connsiteY4" fmla="*/ 35224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78130 w 593767"/>
                    <a:gd name="connsiteY8" fmla="*/ 227555 h 668166"/>
                    <a:gd name="connsiteX0" fmla="*/ 178130 w 593767"/>
                    <a:gd name="connsiteY0" fmla="*/ 227555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6260 w 593767"/>
                    <a:gd name="connsiteY3" fmla="*/ 298807 h 668166"/>
                    <a:gd name="connsiteX4" fmla="*/ 505399 w 593767"/>
                    <a:gd name="connsiteY4" fmla="*/ 36272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78130 w 593767"/>
                    <a:gd name="connsiteY8" fmla="*/ 227555 h 668166"/>
                    <a:gd name="connsiteX0" fmla="*/ 178130 w 593767"/>
                    <a:gd name="connsiteY0" fmla="*/ 227555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6260 w 593767"/>
                    <a:gd name="connsiteY3" fmla="*/ 298807 h 668166"/>
                    <a:gd name="connsiteX4" fmla="*/ 510640 w 593767"/>
                    <a:gd name="connsiteY4" fmla="*/ 35486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78130 w 593767"/>
                    <a:gd name="connsiteY8" fmla="*/ 227555 h 668166"/>
                    <a:gd name="connsiteX0" fmla="*/ 189131 w 593767"/>
                    <a:gd name="connsiteY0" fmla="*/ 216553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6260 w 593767"/>
                    <a:gd name="connsiteY3" fmla="*/ 298807 h 668166"/>
                    <a:gd name="connsiteX4" fmla="*/ 510640 w 593767"/>
                    <a:gd name="connsiteY4" fmla="*/ 35486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89131 w 593767"/>
                    <a:gd name="connsiteY8" fmla="*/ 216553 h 668166"/>
                    <a:gd name="connsiteX0" fmla="*/ 189131 w 593767"/>
                    <a:gd name="connsiteY0" fmla="*/ 216553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8460 w 593767"/>
                    <a:gd name="connsiteY3" fmla="*/ 292206 h 668166"/>
                    <a:gd name="connsiteX4" fmla="*/ 510640 w 593767"/>
                    <a:gd name="connsiteY4" fmla="*/ 35486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89131 w 593767"/>
                    <a:gd name="connsiteY8" fmla="*/ 216553 h 66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3767" h="668166">
                      <a:moveTo>
                        <a:pt x="189131" y="216553"/>
                      </a:moveTo>
                      <a:lnTo>
                        <a:pt x="0" y="595690"/>
                      </a:lnTo>
                      <a:lnTo>
                        <a:pt x="155775" y="668166"/>
                      </a:lnTo>
                      <a:lnTo>
                        <a:pt x="358460" y="292206"/>
                      </a:lnTo>
                      <a:lnTo>
                        <a:pt x="510640" y="354866"/>
                      </a:lnTo>
                      <a:lnTo>
                        <a:pt x="593767" y="191929"/>
                      </a:lnTo>
                      <a:lnTo>
                        <a:pt x="124691" y="0"/>
                      </a:lnTo>
                      <a:lnTo>
                        <a:pt x="36324" y="158225"/>
                      </a:lnTo>
                      <a:lnTo>
                        <a:pt x="189131" y="216553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5641959" y="2292550"/>
                  <a:ext cx="316857" cy="109135"/>
                </a:xfrm>
                <a:custGeom>
                  <a:avLst/>
                  <a:gdLst>
                    <a:gd name="connsiteX0" fmla="*/ 0 w 293446"/>
                    <a:gd name="connsiteY0" fmla="*/ 68122 h 102182"/>
                    <a:gd name="connsiteX1" fmla="*/ 39300 w 293446"/>
                    <a:gd name="connsiteY1" fmla="*/ 0 h 102182"/>
                    <a:gd name="connsiteX2" fmla="*/ 293446 w 293446"/>
                    <a:gd name="connsiteY2" fmla="*/ 102182 h 102182"/>
                    <a:gd name="connsiteX0" fmla="*/ 0 w 296349"/>
                    <a:gd name="connsiteY0" fmla="*/ 85539 h 102182"/>
                    <a:gd name="connsiteX1" fmla="*/ 42203 w 296349"/>
                    <a:gd name="connsiteY1" fmla="*/ 0 h 102182"/>
                    <a:gd name="connsiteX2" fmla="*/ 296349 w 296349"/>
                    <a:gd name="connsiteY2" fmla="*/ 102182 h 102182"/>
                    <a:gd name="connsiteX0" fmla="*/ 0 w 310256"/>
                    <a:gd name="connsiteY0" fmla="*/ 85539 h 109135"/>
                    <a:gd name="connsiteX1" fmla="*/ 42203 w 310256"/>
                    <a:gd name="connsiteY1" fmla="*/ 0 h 109135"/>
                    <a:gd name="connsiteX2" fmla="*/ 310256 w 310256"/>
                    <a:gd name="connsiteY2" fmla="*/ 109135 h 109135"/>
                    <a:gd name="connsiteX0" fmla="*/ 0 w 316857"/>
                    <a:gd name="connsiteY0" fmla="*/ 92140 h 109135"/>
                    <a:gd name="connsiteX1" fmla="*/ 48804 w 316857"/>
                    <a:gd name="connsiteY1" fmla="*/ 0 h 109135"/>
                    <a:gd name="connsiteX2" fmla="*/ 316857 w 316857"/>
                    <a:gd name="connsiteY2" fmla="*/ 109135 h 109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6857" h="109135">
                      <a:moveTo>
                        <a:pt x="0" y="92140"/>
                      </a:moveTo>
                      <a:lnTo>
                        <a:pt x="48804" y="0"/>
                      </a:lnTo>
                      <a:lnTo>
                        <a:pt x="316857" y="109135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2" name="Straight Arrow Connector 131"/>
              <p:cNvCxnSpPr/>
              <p:nvPr/>
            </p:nvCxnSpPr>
            <p:spPr>
              <a:xfrm>
                <a:off x="3726884" y="2590800"/>
                <a:ext cx="1298834" cy="7733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 rot="1884621">
                <a:off x="4241388" y="273088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40</a:t>
                </a: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4682117" y="3114434"/>
                <a:ext cx="1554755" cy="771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 rot="20001835">
                <a:off x="5217045" y="32360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40</a:t>
                </a:r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4927241" y="3429000"/>
                <a:ext cx="24689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 rot="16200000">
                <a:off x="4631700" y="384340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4026493" y="4007004"/>
                <a:ext cx="427365" cy="1905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 rot="20047741">
                <a:off x="3997808" y="381051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73366" y="3443824"/>
                <a:ext cx="1004613" cy="12417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 rot="18577636">
                <a:off x="2465612" y="38524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40</a:t>
                </a:r>
              </a:p>
            </p:txBody>
          </p:sp>
          <p:cxnSp>
            <p:nvCxnSpPr>
              <p:cNvPr id="153" name="Straight Arrow Connector 152"/>
              <p:cNvCxnSpPr/>
              <p:nvPr/>
            </p:nvCxnSpPr>
            <p:spPr>
              <a:xfrm flipH="1">
                <a:off x="2481939" y="3938362"/>
                <a:ext cx="719067" cy="9034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 rot="18577636">
                <a:off x="2586085" y="41199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155" name="Straight Arrow Connector 154"/>
              <p:cNvCxnSpPr/>
              <p:nvPr/>
            </p:nvCxnSpPr>
            <p:spPr>
              <a:xfrm>
                <a:off x="2809682" y="3550886"/>
                <a:ext cx="958190" cy="6777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 rot="2176993">
                <a:off x="3215957" y="368258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>
                <a:off x="2464135" y="4590366"/>
                <a:ext cx="311537" cy="2514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 rot="2455999">
                <a:off x="2466065" y="442768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4542429" y="2421526"/>
                <a:ext cx="819003" cy="5605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2176993">
                <a:off x="4976889" y="254994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>
              <a:xfrm flipV="1">
                <a:off x="4008732" y="2416954"/>
                <a:ext cx="1177509" cy="4985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 rot="20105863">
                <a:off x="4275609" y="242927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>
              <a:xfrm flipV="1">
                <a:off x="6271844" y="3364196"/>
                <a:ext cx="508012" cy="2701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 rot="20047741">
                <a:off x="6269074" y="32230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 flipH="1">
                <a:off x="3523360" y="4335679"/>
                <a:ext cx="656784" cy="34985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Arc 259"/>
              <p:cNvSpPr/>
              <p:nvPr/>
            </p:nvSpPr>
            <p:spPr>
              <a:xfrm>
                <a:off x="3570561" y="4203968"/>
                <a:ext cx="914400" cy="914400"/>
              </a:xfrm>
              <a:prstGeom prst="arc">
                <a:avLst>
                  <a:gd name="adj1" fmla="val 8476220"/>
                  <a:gd name="adj2" fmla="val 10854998"/>
                </a:avLst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 rot="20047741">
                <a:off x="3225048" y="47510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H="1">
                <a:off x="6722827" y="2748057"/>
                <a:ext cx="656784" cy="34985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 rot="20047741">
                <a:off x="7058583" y="242741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45</a:t>
                </a:r>
              </a:p>
            </p:txBody>
          </p:sp>
          <p:sp>
            <p:nvSpPr>
              <p:cNvPr id="180" name="Arc 179"/>
              <p:cNvSpPr/>
              <p:nvPr/>
            </p:nvSpPr>
            <p:spPr>
              <a:xfrm>
                <a:off x="6090574" y="2482097"/>
                <a:ext cx="914400" cy="914400"/>
              </a:xfrm>
              <a:prstGeom prst="arc">
                <a:avLst>
                  <a:gd name="adj1" fmla="val 19532544"/>
                  <a:gd name="adj2" fmla="val 881"/>
                </a:avLst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5361432" y="990600"/>
                <a:ext cx="586408" cy="11271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 rot="17844001">
                <a:off x="5361464" y="123888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40</a:t>
                </a:r>
              </a:p>
            </p:txBody>
          </p:sp>
          <p:cxnSp>
            <p:nvCxnSpPr>
              <p:cNvPr id="194" name="Straight Arrow Connector 193"/>
              <p:cNvCxnSpPr/>
              <p:nvPr/>
            </p:nvCxnSpPr>
            <p:spPr>
              <a:xfrm>
                <a:off x="5495172" y="2128430"/>
                <a:ext cx="1040280" cy="5389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 rot="1545594">
                <a:off x="6118933" y="225983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sp>
            <p:nvSpPr>
              <p:cNvPr id="201" name="Freeform 200"/>
              <p:cNvSpPr/>
              <p:nvPr/>
            </p:nvSpPr>
            <p:spPr>
              <a:xfrm>
                <a:off x="6200923" y="1242618"/>
                <a:ext cx="232718" cy="240550"/>
              </a:xfrm>
              <a:custGeom>
                <a:avLst/>
                <a:gdLst>
                  <a:gd name="connsiteX0" fmla="*/ 0 w 136243"/>
                  <a:gd name="connsiteY0" fmla="*/ 0 h 86462"/>
                  <a:gd name="connsiteX1" fmla="*/ 136243 w 136243"/>
                  <a:gd name="connsiteY1" fmla="*/ 86462 h 86462"/>
                  <a:gd name="connsiteX0" fmla="*/ 0 w 156563"/>
                  <a:gd name="connsiteY0" fmla="*/ 0 h 115490"/>
                  <a:gd name="connsiteX1" fmla="*/ 156563 w 156563"/>
                  <a:gd name="connsiteY1" fmla="*/ 115490 h 115490"/>
                  <a:gd name="connsiteX0" fmla="*/ 0 w 170470"/>
                  <a:gd name="connsiteY0" fmla="*/ 0 h 122444"/>
                  <a:gd name="connsiteX1" fmla="*/ 170470 w 170470"/>
                  <a:gd name="connsiteY1" fmla="*/ 122444 h 122444"/>
                  <a:gd name="connsiteX0" fmla="*/ 0 w 163517"/>
                  <a:gd name="connsiteY0" fmla="*/ 0 h 118967"/>
                  <a:gd name="connsiteX1" fmla="*/ 163517 w 163517"/>
                  <a:gd name="connsiteY1" fmla="*/ 118967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517" h="118967">
                    <a:moveTo>
                      <a:pt x="0" y="0"/>
                    </a:moveTo>
                    <a:lnTo>
                      <a:pt x="163517" y="11896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 201"/>
              <p:cNvSpPr/>
              <p:nvPr/>
            </p:nvSpPr>
            <p:spPr>
              <a:xfrm>
                <a:off x="6291283" y="1542180"/>
                <a:ext cx="187143" cy="210420"/>
              </a:xfrm>
              <a:custGeom>
                <a:avLst/>
                <a:gdLst>
                  <a:gd name="connsiteX0" fmla="*/ 0 w 136243"/>
                  <a:gd name="connsiteY0" fmla="*/ 0 h 86462"/>
                  <a:gd name="connsiteX1" fmla="*/ 136243 w 136243"/>
                  <a:gd name="connsiteY1" fmla="*/ 86462 h 86462"/>
                  <a:gd name="connsiteX0" fmla="*/ 0 w 156563"/>
                  <a:gd name="connsiteY0" fmla="*/ 0 h 115490"/>
                  <a:gd name="connsiteX1" fmla="*/ 156563 w 156563"/>
                  <a:gd name="connsiteY1" fmla="*/ 115490 h 115490"/>
                  <a:gd name="connsiteX0" fmla="*/ 0 w 170470"/>
                  <a:gd name="connsiteY0" fmla="*/ 0 h 122444"/>
                  <a:gd name="connsiteX1" fmla="*/ 170470 w 170470"/>
                  <a:gd name="connsiteY1" fmla="*/ 122444 h 122444"/>
                  <a:gd name="connsiteX0" fmla="*/ 0 w 163517"/>
                  <a:gd name="connsiteY0" fmla="*/ 0 h 118967"/>
                  <a:gd name="connsiteX1" fmla="*/ 163517 w 163517"/>
                  <a:gd name="connsiteY1" fmla="*/ 118967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517" h="118967">
                    <a:moveTo>
                      <a:pt x="0" y="0"/>
                    </a:moveTo>
                    <a:lnTo>
                      <a:pt x="163517" y="11896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2455999">
                <a:off x="2991655" y="496205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>
                <a:off x="2965658" y="5073479"/>
                <a:ext cx="259858" cy="2528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6822041" y="2079765"/>
                <a:ext cx="341974" cy="1805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 rot="1816217">
                <a:off x="6846323" y="183491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 flipV="1">
                <a:off x="6328285" y="2049774"/>
                <a:ext cx="268016" cy="1202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5766761" y="1800318"/>
                <a:ext cx="335035" cy="1514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 rot="1448350">
                <a:off x="6341410" y="183330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223" name="Straight Arrow Connector 222"/>
              <p:cNvCxnSpPr/>
              <p:nvPr/>
            </p:nvCxnSpPr>
            <p:spPr>
              <a:xfrm flipH="1">
                <a:off x="6271845" y="762000"/>
                <a:ext cx="272623" cy="504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 flipV="1">
                <a:off x="5996219" y="1496877"/>
                <a:ext cx="150173" cy="3101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/>
              <p:cNvSpPr txBox="1"/>
              <p:nvPr/>
            </p:nvSpPr>
            <p:spPr>
              <a:xfrm rot="17891548">
                <a:off x="6149614" y="68975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 rot="17860984">
                <a:off x="5779519" y="206961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15</a:t>
                </a:r>
              </a:p>
            </p:txBody>
          </p: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5999778" y="2155583"/>
                <a:ext cx="182940" cy="3388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flipV="1">
                <a:off x="6184737" y="1405021"/>
                <a:ext cx="424708" cy="7464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/>
              <p:cNvSpPr txBox="1"/>
              <p:nvPr/>
            </p:nvSpPr>
            <p:spPr>
              <a:xfrm rot="17860984">
                <a:off x="6009839" y="17141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 rot="1333031">
                <a:off x="6672434" y="47704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cxnSp>
            <p:nvCxnSpPr>
              <p:cNvPr id="304" name="Straight Arrow Connector 303"/>
              <p:cNvCxnSpPr/>
              <p:nvPr/>
            </p:nvCxnSpPr>
            <p:spPr>
              <a:xfrm>
                <a:off x="6525850" y="641868"/>
                <a:ext cx="650496" cy="2694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2" name="Straight Arrow Connector 311"/>
            <p:cNvCxnSpPr/>
            <p:nvPr/>
          </p:nvCxnSpPr>
          <p:spPr>
            <a:xfrm>
              <a:off x="4538539" y="3694929"/>
              <a:ext cx="24689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TextBox 312"/>
            <p:cNvSpPr txBox="1"/>
            <p:nvPr/>
          </p:nvSpPr>
          <p:spPr>
            <a:xfrm rot="16200000">
              <a:off x="4213600" y="43867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cxnSp>
          <p:nvCxnSpPr>
            <p:cNvPr id="314" name="Straight Arrow Connector 313"/>
            <p:cNvCxnSpPr/>
            <p:nvPr/>
          </p:nvCxnSpPr>
          <p:spPr>
            <a:xfrm>
              <a:off x="6962937" y="2982070"/>
              <a:ext cx="12344" cy="38212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H="1">
              <a:off x="6295082" y="3266947"/>
              <a:ext cx="850339" cy="4398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/>
            <p:cNvSpPr txBox="1"/>
            <p:nvPr/>
          </p:nvSpPr>
          <p:spPr>
            <a:xfrm rot="16200000">
              <a:off x="6666990" y="301939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  <p:sp>
        <p:nvSpPr>
          <p:cNvPr id="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28600"/>
            <a:ext cx="8510588" cy="685800"/>
          </a:xfrm>
        </p:spPr>
        <p:txBody>
          <a:bodyPr>
            <a:noAutofit/>
          </a:bodyPr>
          <a:lstStyle/>
          <a:p>
            <a:r>
              <a:rPr lang="en-US" sz="3600" dirty="0"/>
              <a:t>Example 3-Normal View of Oblique Surface</a:t>
            </a:r>
            <a:endParaRPr lang="en-US" sz="3600" dirty="0">
              <a:effectLst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66CDD-6DCD-4134-9A90-6035EBF6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30B0C-37AA-411A-A88B-B500A939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Straight Connector 479"/>
          <p:cNvCxnSpPr/>
          <p:nvPr/>
        </p:nvCxnSpPr>
        <p:spPr>
          <a:xfrm>
            <a:off x="1838639" y="3079215"/>
            <a:ext cx="0" cy="2894547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919337" y="3238207"/>
            <a:ext cx="0" cy="326763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1623062" y="2542559"/>
            <a:ext cx="0" cy="3152316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1567576" y="2539215"/>
            <a:ext cx="0" cy="318761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1530991" y="2547558"/>
            <a:ext cx="0" cy="3202136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944498" y="3623365"/>
            <a:ext cx="0" cy="2454475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828012" y="3623365"/>
            <a:ext cx="1325" cy="2534257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1063474" y="3623365"/>
            <a:ext cx="0" cy="2403737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H="1">
            <a:off x="749284" y="2539574"/>
            <a:ext cx="0" cy="3663075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2051692" y="2539297"/>
            <a:ext cx="0" cy="3311755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1969753" y="2546021"/>
            <a:ext cx="0" cy="295327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H="1" flipV="1">
            <a:off x="1264754" y="5203105"/>
            <a:ext cx="298362" cy="516467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H="1" flipV="1">
            <a:off x="942611" y="5807667"/>
            <a:ext cx="124271" cy="22463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1670424" y="2548998"/>
            <a:ext cx="0" cy="3123143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>
            <a:off x="749284" y="2546665"/>
            <a:ext cx="21096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flipH="1" flipV="1">
            <a:off x="749284" y="3622560"/>
            <a:ext cx="2116467" cy="16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582472" y="2542559"/>
            <a:ext cx="0" cy="209244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539221" y="2542559"/>
            <a:ext cx="0" cy="213175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H="1" flipV="1">
            <a:off x="5574556" y="4626555"/>
            <a:ext cx="471139" cy="461492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485942" y="2548998"/>
            <a:ext cx="0" cy="2654107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5233936" y="2548998"/>
            <a:ext cx="0" cy="291346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4845630" y="2542200"/>
            <a:ext cx="0" cy="3311755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3981411" y="2542200"/>
            <a:ext cx="1885774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3957573" y="3619705"/>
            <a:ext cx="1916415" cy="1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4707605" y="5502200"/>
            <a:ext cx="453716" cy="45919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5744877" y="4942875"/>
            <a:ext cx="307086" cy="30458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 flipV="1">
            <a:off x="5490231" y="5204996"/>
            <a:ext cx="307086" cy="304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5224863" y="5465639"/>
            <a:ext cx="426811" cy="418475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1283184" y="5008439"/>
            <a:ext cx="421128" cy="7177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961315" y="3639444"/>
            <a:ext cx="0" cy="153265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885157" y="3619705"/>
            <a:ext cx="0" cy="153265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4912" y="5146613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3414912" y="4432364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134912" y="5142125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3414912" y="5498880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"/>
          <p:cNvGrpSpPr/>
          <p:nvPr/>
        </p:nvGrpSpPr>
        <p:grpSpPr>
          <a:xfrm>
            <a:off x="5562600" y="-76200"/>
            <a:ext cx="2895600" cy="2743200"/>
            <a:chOff x="5661443" y="2890244"/>
            <a:chExt cx="3252047" cy="3033455"/>
          </a:xfrm>
        </p:grpSpPr>
        <p:grpSp>
          <p:nvGrpSpPr>
            <p:cNvPr id="5" name="Group 309"/>
            <p:cNvGrpSpPr>
              <a:grpSpLocks noChangeAspect="1"/>
            </p:cNvGrpSpPr>
            <p:nvPr/>
          </p:nvGrpSpPr>
          <p:grpSpPr>
            <a:xfrm>
              <a:off x="5661443" y="2890244"/>
              <a:ext cx="3252047" cy="3033455"/>
              <a:chOff x="2209368" y="381000"/>
              <a:chExt cx="5325261" cy="4967316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6757517" y="661710"/>
                <a:ext cx="558960" cy="106067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H="1">
                <a:off x="6085942" y="381000"/>
                <a:ext cx="558960" cy="1060677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29"/>
              <p:cNvGrpSpPr>
                <a:grpSpLocks noChangeAspect="1"/>
              </p:cNvGrpSpPr>
              <p:nvPr/>
            </p:nvGrpSpPr>
            <p:grpSpPr>
              <a:xfrm>
                <a:off x="2209368" y="1046050"/>
                <a:ext cx="5147941" cy="4287950"/>
                <a:chOff x="2728074" y="1985065"/>
                <a:chExt cx="3617152" cy="3012887"/>
              </a:xfrm>
            </p:grpSpPr>
            <p:sp>
              <p:nvSpPr>
                <p:cNvPr id="2" name="Freeform 1"/>
                <p:cNvSpPr/>
                <p:nvPr/>
              </p:nvSpPr>
              <p:spPr>
                <a:xfrm>
                  <a:off x="3522428" y="2711395"/>
                  <a:ext cx="2035534" cy="1033669"/>
                </a:xfrm>
                <a:custGeom>
                  <a:avLst/>
                  <a:gdLst>
                    <a:gd name="connsiteX0" fmla="*/ 0 w 2035534"/>
                    <a:gd name="connsiteY0" fmla="*/ 461175 h 1033669"/>
                    <a:gd name="connsiteX1" fmla="*/ 938254 w 2035534"/>
                    <a:gd name="connsiteY1" fmla="*/ 1033669 h 1033669"/>
                    <a:gd name="connsiteX2" fmla="*/ 2035534 w 2035534"/>
                    <a:gd name="connsiteY2" fmla="*/ 492981 h 1033669"/>
                    <a:gd name="connsiteX3" fmla="*/ 1129085 w 2035534"/>
                    <a:gd name="connsiteY3" fmla="*/ 0 h 1033669"/>
                    <a:gd name="connsiteX4" fmla="*/ 0 w 2035534"/>
                    <a:gd name="connsiteY4" fmla="*/ 461175 h 1033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5534" h="1033669">
                      <a:moveTo>
                        <a:pt x="0" y="461175"/>
                      </a:moveTo>
                      <a:lnTo>
                        <a:pt x="938254" y="1033669"/>
                      </a:lnTo>
                      <a:lnTo>
                        <a:pt x="2035534" y="492981"/>
                      </a:lnTo>
                      <a:lnTo>
                        <a:pt x="1129085" y="0"/>
                      </a:lnTo>
                      <a:lnTo>
                        <a:pt x="0" y="461175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>
                  <a:off x="3794342" y="2838226"/>
                  <a:ext cx="1488511" cy="747351"/>
                </a:xfrm>
                <a:custGeom>
                  <a:avLst/>
                  <a:gdLst>
                    <a:gd name="connsiteX0" fmla="*/ 0 w 2035534"/>
                    <a:gd name="connsiteY0" fmla="*/ 461175 h 1033669"/>
                    <a:gd name="connsiteX1" fmla="*/ 938254 w 2035534"/>
                    <a:gd name="connsiteY1" fmla="*/ 1033669 h 1033669"/>
                    <a:gd name="connsiteX2" fmla="*/ 2035534 w 2035534"/>
                    <a:gd name="connsiteY2" fmla="*/ 492981 h 1033669"/>
                    <a:gd name="connsiteX3" fmla="*/ 1129085 w 2035534"/>
                    <a:gd name="connsiteY3" fmla="*/ 0 h 1033669"/>
                    <a:gd name="connsiteX4" fmla="*/ 0 w 2035534"/>
                    <a:gd name="connsiteY4" fmla="*/ 461175 h 1033669"/>
                    <a:gd name="connsiteX0" fmla="*/ 0 w 2035534"/>
                    <a:gd name="connsiteY0" fmla="*/ 339220 h 911714"/>
                    <a:gd name="connsiteX1" fmla="*/ 938254 w 2035534"/>
                    <a:gd name="connsiteY1" fmla="*/ 911714 h 911714"/>
                    <a:gd name="connsiteX2" fmla="*/ 2035534 w 2035534"/>
                    <a:gd name="connsiteY2" fmla="*/ 371026 h 911714"/>
                    <a:gd name="connsiteX3" fmla="*/ 1155501 w 2035534"/>
                    <a:gd name="connsiteY3" fmla="*/ 0 h 911714"/>
                    <a:gd name="connsiteX4" fmla="*/ 0 w 2035534"/>
                    <a:gd name="connsiteY4" fmla="*/ 339220 h 911714"/>
                    <a:gd name="connsiteX0" fmla="*/ 0 w 2057548"/>
                    <a:gd name="connsiteY0" fmla="*/ 388002 h 911714"/>
                    <a:gd name="connsiteX1" fmla="*/ 960268 w 2057548"/>
                    <a:gd name="connsiteY1" fmla="*/ 911714 h 911714"/>
                    <a:gd name="connsiteX2" fmla="*/ 2057548 w 2057548"/>
                    <a:gd name="connsiteY2" fmla="*/ 371026 h 911714"/>
                    <a:gd name="connsiteX3" fmla="*/ 1177515 w 2057548"/>
                    <a:gd name="connsiteY3" fmla="*/ 0 h 911714"/>
                    <a:gd name="connsiteX4" fmla="*/ 0 w 2057548"/>
                    <a:gd name="connsiteY4" fmla="*/ 388002 h 911714"/>
                    <a:gd name="connsiteX0" fmla="*/ 0 w 2057548"/>
                    <a:gd name="connsiteY0" fmla="*/ 388002 h 831573"/>
                    <a:gd name="connsiteX1" fmla="*/ 942657 w 2057548"/>
                    <a:gd name="connsiteY1" fmla="*/ 831573 h 831573"/>
                    <a:gd name="connsiteX2" fmla="*/ 2057548 w 2057548"/>
                    <a:gd name="connsiteY2" fmla="*/ 371026 h 831573"/>
                    <a:gd name="connsiteX3" fmla="*/ 1177515 w 2057548"/>
                    <a:gd name="connsiteY3" fmla="*/ 0 h 831573"/>
                    <a:gd name="connsiteX4" fmla="*/ 0 w 2057548"/>
                    <a:gd name="connsiteY4" fmla="*/ 388002 h 831573"/>
                    <a:gd name="connsiteX0" fmla="*/ 0 w 2092771"/>
                    <a:gd name="connsiteY0" fmla="*/ 388002 h 831573"/>
                    <a:gd name="connsiteX1" fmla="*/ 942657 w 2092771"/>
                    <a:gd name="connsiteY1" fmla="*/ 831573 h 831573"/>
                    <a:gd name="connsiteX2" fmla="*/ 2092771 w 2092771"/>
                    <a:gd name="connsiteY2" fmla="*/ 402386 h 831573"/>
                    <a:gd name="connsiteX3" fmla="*/ 1177515 w 2092771"/>
                    <a:gd name="connsiteY3" fmla="*/ 0 h 831573"/>
                    <a:gd name="connsiteX4" fmla="*/ 0 w 2092771"/>
                    <a:gd name="connsiteY4" fmla="*/ 388002 h 831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2771" h="831573">
                      <a:moveTo>
                        <a:pt x="0" y="388002"/>
                      </a:moveTo>
                      <a:lnTo>
                        <a:pt x="942657" y="831573"/>
                      </a:lnTo>
                      <a:lnTo>
                        <a:pt x="2092771" y="402386"/>
                      </a:lnTo>
                      <a:lnTo>
                        <a:pt x="1177515" y="0"/>
                      </a:lnTo>
                      <a:lnTo>
                        <a:pt x="0" y="38800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" name="Freeform 3"/>
                <p:cNvSpPr/>
                <p:nvPr/>
              </p:nvSpPr>
              <p:spPr>
                <a:xfrm>
                  <a:off x="4391431" y="2834014"/>
                  <a:ext cx="252593" cy="711543"/>
                </a:xfrm>
                <a:custGeom>
                  <a:avLst/>
                  <a:gdLst>
                    <a:gd name="connsiteX0" fmla="*/ 219206 w 231732"/>
                    <a:gd name="connsiteY0" fmla="*/ 0 h 704589"/>
                    <a:gd name="connsiteX1" fmla="*/ 231732 w 231732"/>
                    <a:gd name="connsiteY1" fmla="*/ 594986 h 704589"/>
                    <a:gd name="connsiteX2" fmla="*/ 0 w 231732"/>
                    <a:gd name="connsiteY2" fmla="*/ 704589 h 704589"/>
                    <a:gd name="connsiteX0" fmla="*/ 240067 w 252593"/>
                    <a:gd name="connsiteY0" fmla="*/ 0 h 711543"/>
                    <a:gd name="connsiteX1" fmla="*/ 252593 w 252593"/>
                    <a:gd name="connsiteY1" fmla="*/ 594986 h 711543"/>
                    <a:gd name="connsiteX2" fmla="*/ 0 w 252593"/>
                    <a:gd name="connsiteY2" fmla="*/ 711543 h 71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2593" h="711543">
                      <a:moveTo>
                        <a:pt x="240067" y="0"/>
                      </a:moveTo>
                      <a:lnTo>
                        <a:pt x="252593" y="594986"/>
                      </a:lnTo>
                      <a:lnTo>
                        <a:pt x="0" y="711543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4637762" y="3416474"/>
                  <a:ext cx="93945" cy="43841"/>
                </a:xfrm>
                <a:custGeom>
                  <a:avLst/>
                  <a:gdLst>
                    <a:gd name="connsiteX0" fmla="*/ 0 w 93945"/>
                    <a:gd name="connsiteY0" fmla="*/ 0 h 43841"/>
                    <a:gd name="connsiteX1" fmla="*/ 93945 w 93945"/>
                    <a:gd name="connsiteY1" fmla="*/ 43841 h 43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3945" h="43841">
                      <a:moveTo>
                        <a:pt x="0" y="0"/>
                      </a:moveTo>
                      <a:lnTo>
                        <a:pt x="93945" y="43841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4449871" y="3206663"/>
                  <a:ext cx="1130474" cy="1258866"/>
                </a:xfrm>
                <a:custGeom>
                  <a:avLst/>
                  <a:gdLst>
                    <a:gd name="connsiteX0" fmla="*/ 0 w 1130474"/>
                    <a:gd name="connsiteY0" fmla="*/ 532356 h 1258866"/>
                    <a:gd name="connsiteX1" fmla="*/ 12526 w 1130474"/>
                    <a:gd name="connsiteY1" fmla="*/ 1258866 h 1258866"/>
                    <a:gd name="connsiteX2" fmla="*/ 1130474 w 1130474"/>
                    <a:gd name="connsiteY2" fmla="*/ 657616 h 1258866"/>
                    <a:gd name="connsiteX3" fmla="*/ 1111685 w 1130474"/>
                    <a:gd name="connsiteY3" fmla="*/ 0 h 125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0474" h="1258866">
                      <a:moveTo>
                        <a:pt x="0" y="532356"/>
                      </a:moveTo>
                      <a:lnTo>
                        <a:pt x="12526" y="1258866"/>
                      </a:lnTo>
                      <a:lnTo>
                        <a:pt x="1130474" y="657616"/>
                      </a:lnTo>
                      <a:lnTo>
                        <a:pt x="1111685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4161773" y="4280770"/>
                  <a:ext cx="303756" cy="184759"/>
                </a:xfrm>
                <a:custGeom>
                  <a:avLst/>
                  <a:gdLst>
                    <a:gd name="connsiteX0" fmla="*/ 0 w 303756"/>
                    <a:gd name="connsiteY0" fmla="*/ 0 h 184759"/>
                    <a:gd name="connsiteX1" fmla="*/ 303756 w 303756"/>
                    <a:gd name="connsiteY1" fmla="*/ 184759 h 184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3756" h="184759">
                      <a:moveTo>
                        <a:pt x="0" y="0"/>
                      </a:moveTo>
                      <a:lnTo>
                        <a:pt x="303756" y="184759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522255" y="3171515"/>
                  <a:ext cx="1381" cy="265844"/>
                </a:xfrm>
                <a:custGeom>
                  <a:avLst/>
                  <a:gdLst>
                    <a:gd name="connsiteX0" fmla="*/ 0 w 12526"/>
                    <a:gd name="connsiteY0" fmla="*/ 0 h 269310"/>
                    <a:gd name="connsiteX1" fmla="*/ 12526 w 12526"/>
                    <a:gd name="connsiteY1" fmla="*/ 269310 h 269310"/>
                    <a:gd name="connsiteX0" fmla="*/ 0 w 5573"/>
                    <a:gd name="connsiteY0" fmla="*/ 0 h 258880"/>
                    <a:gd name="connsiteX1" fmla="*/ 5573 w 5573"/>
                    <a:gd name="connsiteY1" fmla="*/ 258880 h 258880"/>
                    <a:gd name="connsiteX0" fmla="*/ 2478 w 2478"/>
                    <a:gd name="connsiteY0" fmla="*/ 0 h 10269"/>
                    <a:gd name="connsiteX1" fmla="*/ 0 w 2478"/>
                    <a:gd name="connsiteY1" fmla="*/ 10269 h 10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78" h="10269">
                      <a:moveTo>
                        <a:pt x="2478" y="0"/>
                      </a:moveTo>
                      <a:lnTo>
                        <a:pt x="0" y="10269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2761989" y="3410211"/>
                  <a:ext cx="820455" cy="814192"/>
                </a:xfrm>
                <a:custGeom>
                  <a:avLst/>
                  <a:gdLst>
                    <a:gd name="connsiteX0" fmla="*/ 820455 w 820455"/>
                    <a:gd name="connsiteY0" fmla="*/ 0 h 814192"/>
                    <a:gd name="connsiteX1" fmla="*/ 541751 w 820455"/>
                    <a:gd name="connsiteY1" fmla="*/ 140918 h 814192"/>
                    <a:gd name="connsiteX2" fmla="*/ 0 w 820455"/>
                    <a:gd name="connsiteY2" fmla="*/ 814192 h 81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0455" h="814192">
                      <a:moveTo>
                        <a:pt x="820455" y="0"/>
                      </a:moveTo>
                      <a:lnTo>
                        <a:pt x="541751" y="140918"/>
                      </a:lnTo>
                      <a:lnTo>
                        <a:pt x="0" y="814192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3438395" y="3883068"/>
                  <a:ext cx="836112" cy="839244"/>
                </a:xfrm>
                <a:custGeom>
                  <a:avLst/>
                  <a:gdLst>
                    <a:gd name="connsiteX0" fmla="*/ 836112 w 836112"/>
                    <a:gd name="connsiteY0" fmla="*/ 0 h 839244"/>
                    <a:gd name="connsiteX1" fmla="*/ 548013 w 836112"/>
                    <a:gd name="connsiteY1" fmla="*/ 137787 h 839244"/>
                    <a:gd name="connsiteX2" fmla="*/ 0 w 836112"/>
                    <a:gd name="connsiteY2" fmla="*/ 839244 h 839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36112" h="839244">
                      <a:moveTo>
                        <a:pt x="836112" y="0"/>
                      </a:moveTo>
                      <a:lnTo>
                        <a:pt x="548013" y="137787"/>
                      </a:lnTo>
                      <a:lnTo>
                        <a:pt x="0" y="839244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3291214" y="3547997"/>
                  <a:ext cx="692063" cy="472858"/>
                </a:xfrm>
                <a:custGeom>
                  <a:avLst/>
                  <a:gdLst>
                    <a:gd name="connsiteX0" fmla="*/ 0 w 692063"/>
                    <a:gd name="connsiteY0" fmla="*/ 0 h 472858"/>
                    <a:gd name="connsiteX1" fmla="*/ 692063 w 692063"/>
                    <a:gd name="connsiteY1" fmla="*/ 472858 h 472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92063" h="472858">
                      <a:moveTo>
                        <a:pt x="0" y="0"/>
                      </a:moveTo>
                      <a:lnTo>
                        <a:pt x="692063" y="47285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2824619" y="4080353"/>
                  <a:ext cx="378913" cy="485384"/>
                </a:xfrm>
                <a:custGeom>
                  <a:avLst/>
                  <a:gdLst>
                    <a:gd name="connsiteX0" fmla="*/ 0 w 378913"/>
                    <a:gd name="connsiteY0" fmla="*/ 485384 h 485384"/>
                    <a:gd name="connsiteX1" fmla="*/ 378913 w 378913"/>
                    <a:gd name="connsiteY1" fmla="*/ 0 h 485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8913" h="485384">
                      <a:moveTo>
                        <a:pt x="0" y="485384"/>
                      </a:moveTo>
                      <a:lnTo>
                        <a:pt x="378913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3053219" y="4255718"/>
                  <a:ext cx="394570" cy="494778"/>
                </a:xfrm>
                <a:custGeom>
                  <a:avLst/>
                  <a:gdLst>
                    <a:gd name="connsiteX0" fmla="*/ 0 w 394570"/>
                    <a:gd name="connsiteY0" fmla="*/ 494778 h 494778"/>
                    <a:gd name="connsiteX1" fmla="*/ 394570 w 394570"/>
                    <a:gd name="connsiteY1" fmla="*/ 0 h 494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4570" h="494778">
                      <a:moveTo>
                        <a:pt x="0" y="494778"/>
                      </a:moveTo>
                      <a:lnTo>
                        <a:pt x="394570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3651337" y="4218260"/>
                  <a:ext cx="631995" cy="648101"/>
                </a:xfrm>
                <a:custGeom>
                  <a:avLst/>
                  <a:gdLst>
                    <a:gd name="connsiteX0" fmla="*/ 0 w 507304"/>
                    <a:gd name="connsiteY0" fmla="*/ 588724 h 588724"/>
                    <a:gd name="connsiteX1" fmla="*/ 466595 w 507304"/>
                    <a:gd name="connsiteY1" fmla="*/ 18789 h 588724"/>
                    <a:gd name="connsiteX2" fmla="*/ 507304 w 507304"/>
                    <a:gd name="connsiteY2" fmla="*/ 0 h 588724"/>
                    <a:gd name="connsiteX0" fmla="*/ 0 w 631995"/>
                    <a:gd name="connsiteY0" fmla="*/ 648101 h 648101"/>
                    <a:gd name="connsiteX1" fmla="*/ 466595 w 631995"/>
                    <a:gd name="connsiteY1" fmla="*/ 78166 h 648101"/>
                    <a:gd name="connsiteX2" fmla="*/ 631995 w 631995"/>
                    <a:gd name="connsiteY2" fmla="*/ 0 h 648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1995" h="648101">
                      <a:moveTo>
                        <a:pt x="0" y="648101"/>
                      </a:moveTo>
                      <a:lnTo>
                        <a:pt x="466595" y="78166"/>
                      </a:lnTo>
                      <a:lnTo>
                        <a:pt x="631995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4907071" y="2073058"/>
                  <a:ext cx="482252" cy="773482"/>
                </a:xfrm>
                <a:custGeom>
                  <a:avLst/>
                  <a:gdLst>
                    <a:gd name="connsiteX0" fmla="*/ 0 w 482252"/>
                    <a:gd name="connsiteY0" fmla="*/ 773482 h 773482"/>
                    <a:gd name="connsiteX1" fmla="*/ 87682 w 482252"/>
                    <a:gd name="connsiteY1" fmla="*/ 739035 h 773482"/>
                    <a:gd name="connsiteX2" fmla="*/ 482252 w 482252"/>
                    <a:gd name="connsiteY2" fmla="*/ 0 h 773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2252" h="773482">
                      <a:moveTo>
                        <a:pt x="0" y="773482"/>
                      </a:moveTo>
                      <a:lnTo>
                        <a:pt x="87682" y="739035"/>
                      </a:lnTo>
                      <a:lnTo>
                        <a:pt x="482252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5560049" y="2426918"/>
                  <a:ext cx="560540" cy="861164"/>
                </a:xfrm>
                <a:custGeom>
                  <a:avLst/>
                  <a:gdLst>
                    <a:gd name="connsiteX0" fmla="*/ 0 w 482252"/>
                    <a:gd name="connsiteY0" fmla="*/ 773482 h 773482"/>
                    <a:gd name="connsiteX1" fmla="*/ 87682 w 482252"/>
                    <a:gd name="connsiteY1" fmla="*/ 739035 h 773482"/>
                    <a:gd name="connsiteX2" fmla="*/ 482252 w 482252"/>
                    <a:gd name="connsiteY2" fmla="*/ 0 h 773482"/>
                    <a:gd name="connsiteX0" fmla="*/ 0 w 482252"/>
                    <a:gd name="connsiteY0" fmla="*/ 773482 h 773482"/>
                    <a:gd name="connsiteX1" fmla="*/ 159707 w 482252"/>
                    <a:gd name="connsiteY1" fmla="*/ 685799 h 773482"/>
                    <a:gd name="connsiteX2" fmla="*/ 482252 w 482252"/>
                    <a:gd name="connsiteY2" fmla="*/ 0 h 773482"/>
                    <a:gd name="connsiteX0" fmla="*/ 0 w 560540"/>
                    <a:gd name="connsiteY0" fmla="*/ 861164 h 861164"/>
                    <a:gd name="connsiteX1" fmla="*/ 159707 w 560540"/>
                    <a:gd name="connsiteY1" fmla="*/ 773481 h 861164"/>
                    <a:gd name="connsiteX2" fmla="*/ 560540 w 560540"/>
                    <a:gd name="connsiteY2" fmla="*/ 0 h 861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0540" h="861164">
                      <a:moveTo>
                        <a:pt x="0" y="861164"/>
                      </a:moveTo>
                      <a:lnTo>
                        <a:pt x="159707" y="773481"/>
                      </a:lnTo>
                      <a:lnTo>
                        <a:pt x="560540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5568399" y="2626290"/>
                  <a:ext cx="742168" cy="977030"/>
                </a:xfrm>
                <a:custGeom>
                  <a:avLst/>
                  <a:gdLst>
                    <a:gd name="connsiteX0" fmla="*/ 0 w 482252"/>
                    <a:gd name="connsiteY0" fmla="*/ 773482 h 773482"/>
                    <a:gd name="connsiteX1" fmla="*/ 87682 w 482252"/>
                    <a:gd name="connsiteY1" fmla="*/ 739035 h 773482"/>
                    <a:gd name="connsiteX2" fmla="*/ 482252 w 482252"/>
                    <a:gd name="connsiteY2" fmla="*/ 0 h 773482"/>
                    <a:gd name="connsiteX0" fmla="*/ 0 w 482252"/>
                    <a:gd name="connsiteY0" fmla="*/ 773482 h 773482"/>
                    <a:gd name="connsiteX1" fmla="*/ 159707 w 482252"/>
                    <a:gd name="connsiteY1" fmla="*/ 685799 h 773482"/>
                    <a:gd name="connsiteX2" fmla="*/ 482252 w 482252"/>
                    <a:gd name="connsiteY2" fmla="*/ 0 h 773482"/>
                    <a:gd name="connsiteX0" fmla="*/ 0 w 560540"/>
                    <a:gd name="connsiteY0" fmla="*/ 861164 h 861164"/>
                    <a:gd name="connsiteX1" fmla="*/ 159707 w 560540"/>
                    <a:gd name="connsiteY1" fmla="*/ 773481 h 861164"/>
                    <a:gd name="connsiteX2" fmla="*/ 560540 w 560540"/>
                    <a:gd name="connsiteY2" fmla="*/ 0 h 861164"/>
                    <a:gd name="connsiteX0" fmla="*/ 0 w 704590"/>
                    <a:gd name="connsiteY0" fmla="*/ 1024002 h 1024002"/>
                    <a:gd name="connsiteX1" fmla="*/ 303757 w 704590"/>
                    <a:gd name="connsiteY1" fmla="*/ 773481 h 1024002"/>
                    <a:gd name="connsiteX2" fmla="*/ 704590 w 704590"/>
                    <a:gd name="connsiteY2" fmla="*/ 0 h 1024002"/>
                    <a:gd name="connsiteX0" fmla="*/ 0 w 704590"/>
                    <a:gd name="connsiteY0" fmla="*/ 1024002 h 1024002"/>
                    <a:gd name="connsiteX1" fmla="*/ 328809 w 704590"/>
                    <a:gd name="connsiteY1" fmla="*/ 848637 h 1024002"/>
                    <a:gd name="connsiteX2" fmla="*/ 704590 w 704590"/>
                    <a:gd name="connsiteY2" fmla="*/ 0 h 1024002"/>
                    <a:gd name="connsiteX0" fmla="*/ 0 w 742168"/>
                    <a:gd name="connsiteY0" fmla="*/ 977030 h 977030"/>
                    <a:gd name="connsiteX1" fmla="*/ 328809 w 742168"/>
                    <a:gd name="connsiteY1" fmla="*/ 801665 h 977030"/>
                    <a:gd name="connsiteX2" fmla="*/ 742168 w 742168"/>
                    <a:gd name="connsiteY2" fmla="*/ 0 h 97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168" h="977030">
                      <a:moveTo>
                        <a:pt x="0" y="977030"/>
                      </a:moveTo>
                      <a:lnTo>
                        <a:pt x="328809" y="801665"/>
                      </a:lnTo>
                      <a:lnTo>
                        <a:pt x="742168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4988490" y="2812093"/>
                  <a:ext cx="732773" cy="391439"/>
                </a:xfrm>
                <a:custGeom>
                  <a:avLst/>
                  <a:gdLst>
                    <a:gd name="connsiteX0" fmla="*/ 0 w 732773"/>
                    <a:gd name="connsiteY0" fmla="*/ 0 h 391439"/>
                    <a:gd name="connsiteX1" fmla="*/ 732773 w 732773"/>
                    <a:gd name="connsiteY1" fmla="*/ 391439 h 391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32773" h="391439">
                      <a:moveTo>
                        <a:pt x="0" y="0"/>
                      </a:moveTo>
                      <a:lnTo>
                        <a:pt x="732773" y="391439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5589740" y="1988507"/>
                  <a:ext cx="441542" cy="165970"/>
                </a:xfrm>
                <a:custGeom>
                  <a:avLst/>
                  <a:gdLst>
                    <a:gd name="connsiteX0" fmla="*/ 0 w 441542"/>
                    <a:gd name="connsiteY0" fmla="*/ 0 h 165970"/>
                    <a:gd name="connsiteX1" fmla="*/ 441542 w 441542"/>
                    <a:gd name="connsiteY1" fmla="*/ 165970 h 165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1542" h="165970">
                      <a:moveTo>
                        <a:pt x="0" y="0"/>
                      </a:moveTo>
                      <a:lnTo>
                        <a:pt x="441542" y="16597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2728074" y="4215008"/>
                  <a:ext cx="89936" cy="350729"/>
                </a:xfrm>
                <a:custGeom>
                  <a:avLst/>
                  <a:gdLst>
                    <a:gd name="connsiteX0" fmla="*/ 56367 w 56367"/>
                    <a:gd name="connsiteY0" fmla="*/ 350729 h 350729"/>
                    <a:gd name="connsiteX1" fmla="*/ 0 w 56367"/>
                    <a:gd name="connsiteY1" fmla="*/ 0 h 350729"/>
                    <a:gd name="connsiteX0" fmla="*/ 71487 w 71487"/>
                    <a:gd name="connsiteY0" fmla="*/ 350729 h 350729"/>
                    <a:gd name="connsiteX1" fmla="*/ 15120 w 71487"/>
                    <a:gd name="connsiteY1" fmla="*/ 0 h 350729"/>
                    <a:gd name="connsiteX0" fmla="*/ 91796 w 91796"/>
                    <a:gd name="connsiteY0" fmla="*/ 350729 h 350729"/>
                    <a:gd name="connsiteX1" fmla="*/ 35429 w 91796"/>
                    <a:gd name="connsiteY1" fmla="*/ 0 h 350729"/>
                    <a:gd name="connsiteX0" fmla="*/ 89936 w 89936"/>
                    <a:gd name="connsiteY0" fmla="*/ 350729 h 350729"/>
                    <a:gd name="connsiteX1" fmla="*/ 37046 w 89936"/>
                    <a:gd name="connsiteY1" fmla="*/ 0 h 35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9936" h="350729">
                      <a:moveTo>
                        <a:pt x="89936" y="350729"/>
                      </a:moveTo>
                      <a:cubicBezTo>
                        <a:pt x="-41588" y="218162"/>
                        <a:pt x="-532" y="132568"/>
                        <a:pt x="37046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3052145" y="4722312"/>
                  <a:ext cx="388307" cy="94396"/>
                </a:xfrm>
                <a:custGeom>
                  <a:avLst/>
                  <a:gdLst>
                    <a:gd name="connsiteX0" fmla="*/ 56367 w 56367"/>
                    <a:gd name="connsiteY0" fmla="*/ 350729 h 350729"/>
                    <a:gd name="connsiteX1" fmla="*/ 0 w 56367"/>
                    <a:gd name="connsiteY1" fmla="*/ 0 h 350729"/>
                    <a:gd name="connsiteX0" fmla="*/ 71487 w 71487"/>
                    <a:gd name="connsiteY0" fmla="*/ 350729 h 350729"/>
                    <a:gd name="connsiteX1" fmla="*/ 15120 w 71487"/>
                    <a:gd name="connsiteY1" fmla="*/ 0 h 350729"/>
                    <a:gd name="connsiteX0" fmla="*/ 91796 w 91796"/>
                    <a:gd name="connsiteY0" fmla="*/ 350729 h 350729"/>
                    <a:gd name="connsiteX1" fmla="*/ 35429 w 91796"/>
                    <a:gd name="connsiteY1" fmla="*/ 0 h 350729"/>
                    <a:gd name="connsiteX0" fmla="*/ 289773 w 289773"/>
                    <a:gd name="connsiteY0" fmla="*/ 288099 h 288099"/>
                    <a:gd name="connsiteX1" fmla="*/ 4806 w 289773"/>
                    <a:gd name="connsiteY1" fmla="*/ 0 h 288099"/>
                    <a:gd name="connsiteX0" fmla="*/ 391594 w 391594"/>
                    <a:gd name="connsiteY0" fmla="*/ 34986 h 101288"/>
                    <a:gd name="connsiteX1" fmla="*/ 3287 w 391594"/>
                    <a:gd name="connsiteY1" fmla="*/ 66301 h 101288"/>
                    <a:gd name="connsiteX0" fmla="*/ 391972 w 391972"/>
                    <a:gd name="connsiteY0" fmla="*/ 0 h 115777"/>
                    <a:gd name="connsiteX1" fmla="*/ 3665 w 391972"/>
                    <a:gd name="connsiteY1" fmla="*/ 31315 h 115777"/>
                    <a:gd name="connsiteX0" fmla="*/ 388307 w 388307"/>
                    <a:gd name="connsiteY0" fmla="*/ 0 h 94396"/>
                    <a:gd name="connsiteX1" fmla="*/ 0 w 388307"/>
                    <a:gd name="connsiteY1" fmla="*/ 31315 h 9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8307" h="94396">
                      <a:moveTo>
                        <a:pt x="388307" y="0"/>
                      </a:moveTo>
                      <a:cubicBezTo>
                        <a:pt x="222337" y="130480"/>
                        <a:pt x="128392" y="110647"/>
                        <a:pt x="0" y="3131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>
                  <a:off x="3291215" y="4866362"/>
                  <a:ext cx="360123" cy="131590"/>
                </a:xfrm>
                <a:custGeom>
                  <a:avLst/>
                  <a:gdLst>
                    <a:gd name="connsiteX0" fmla="*/ 56367 w 56367"/>
                    <a:gd name="connsiteY0" fmla="*/ 350729 h 350729"/>
                    <a:gd name="connsiteX1" fmla="*/ 0 w 56367"/>
                    <a:gd name="connsiteY1" fmla="*/ 0 h 350729"/>
                    <a:gd name="connsiteX0" fmla="*/ 71487 w 71487"/>
                    <a:gd name="connsiteY0" fmla="*/ 350729 h 350729"/>
                    <a:gd name="connsiteX1" fmla="*/ 15120 w 71487"/>
                    <a:gd name="connsiteY1" fmla="*/ 0 h 350729"/>
                    <a:gd name="connsiteX0" fmla="*/ 91796 w 91796"/>
                    <a:gd name="connsiteY0" fmla="*/ 350729 h 350729"/>
                    <a:gd name="connsiteX1" fmla="*/ 35429 w 91796"/>
                    <a:gd name="connsiteY1" fmla="*/ 0 h 350729"/>
                    <a:gd name="connsiteX0" fmla="*/ 289773 w 289773"/>
                    <a:gd name="connsiteY0" fmla="*/ 288099 h 288099"/>
                    <a:gd name="connsiteX1" fmla="*/ 4806 w 289773"/>
                    <a:gd name="connsiteY1" fmla="*/ 0 h 288099"/>
                    <a:gd name="connsiteX0" fmla="*/ 391594 w 391594"/>
                    <a:gd name="connsiteY0" fmla="*/ 34986 h 101288"/>
                    <a:gd name="connsiteX1" fmla="*/ 3287 w 391594"/>
                    <a:gd name="connsiteY1" fmla="*/ 66301 h 101288"/>
                    <a:gd name="connsiteX0" fmla="*/ 391972 w 391972"/>
                    <a:gd name="connsiteY0" fmla="*/ 0 h 115777"/>
                    <a:gd name="connsiteX1" fmla="*/ 3665 w 391972"/>
                    <a:gd name="connsiteY1" fmla="*/ 31315 h 115777"/>
                    <a:gd name="connsiteX0" fmla="*/ 388307 w 388307"/>
                    <a:gd name="connsiteY0" fmla="*/ 0 h 94396"/>
                    <a:gd name="connsiteX1" fmla="*/ 0 w 388307"/>
                    <a:gd name="connsiteY1" fmla="*/ 31315 h 94396"/>
                    <a:gd name="connsiteX0" fmla="*/ 360123 w 360123"/>
                    <a:gd name="connsiteY0" fmla="*/ 0 h 131590"/>
                    <a:gd name="connsiteX1" fmla="*/ 0 w 360123"/>
                    <a:gd name="connsiteY1" fmla="*/ 90813 h 131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60123" h="131590">
                      <a:moveTo>
                        <a:pt x="360123" y="0"/>
                      </a:moveTo>
                      <a:cubicBezTo>
                        <a:pt x="194153" y="130480"/>
                        <a:pt x="128392" y="170145"/>
                        <a:pt x="0" y="90813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3195705" y="4009223"/>
                  <a:ext cx="302647" cy="252307"/>
                </a:xfrm>
                <a:custGeom>
                  <a:avLst/>
                  <a:gdLst>
                    <a:gd name="connsiteX0" fmla="*/ 56367 w 56367"/>
                    <a:gd name="connsiteY0" fmla="*/ 350729 h 350729"/>
                    <a:gd name="connsiteX1" fmla="*/ 0 w 56367"/>
                    <a:gd name="connsiteY1" fmla="*/ 0 h 350729"/>
                    <a:gd name="connsiteX0" fmla="*/ 71487 w 71487"/>
                    <a:gd name="connsiteY0" fmla="*/ 350729 h 350729"/>
                    <a:gd name="connsiteX1" fmla="*/ 15120 w 71487"/>
                    <a:gd name="connsiteY1" fmla="*/ 0 h 350729"/>
                    <a:gd name="connsiteX0" fmla="*/ 91796 w 91796"/>
                    <a:gd name="connsiteY0" fmla="*/ 350729 h 350729"/>
                    <a:gd name="connsiteX1" fmla="*/ 35429 w 91796"/>
                    <a:gd name="connsiteY1" fmla="*/ 0 h 350729"/>
                    <a:gd name="connsiteX0" fmla="*/ 289773 w 289773"/>
                    <a:gd name="connsiteY0" fmla="*/ 288099 h 288099"/>
                    <a:gd name="connsiteX1" fmla="*/ 4806 w 289773"/>
                    <a:gd name="connsiteY1" fmla="*/ 0 h 288099"/>
                    <a:gd name="connsiteX0" fmla="*/ 391594 w 391594"/>
                    <a:gd name="connsiteY0" fmla="*/ 34986 h 101288"/>
                    <a:gd name="connsiteX1" fmla="*/ 3287 w 391594"/>
                    <a:gd name="connsiteY1" fmla="*/ 66301 h 101288"/>
                    <a:gd name="connsiteX0" fmla="*/ 391972 w 391972"/>
                    <a:gd name="connsiteY0" fmla="*/ 0 h 115777"/>
                    <a:gd name="connsiteX1" fmla="*/ 3665 w 391972"/>
                    <a:gd name="connsiteY1" fmla="*/ 31315 h 115777"/>
                    <a:gd name="connsiteX0" fmla="*/ 388307 w 388307"/>
                    <a:gd name="connsiteY0" fmla="*/ 0 h 94396"/>
                    <a:gd name="connsiteX1" fmla="*/ 0 w 388307"/>
                    <a:gd name="connsiteY1" fmla="*/ 31315 h 94396"/>
                    <a:gd name="connsiteX0" fmla="*/ 43115 w 151809"/>
                    <a:gd name="connsiteY0" fmla="*/ 338202 h 364717"/>
                    <a:gd name="connsiteX1" fmla="*/ 124534 w 151809"/>
                    <a:gd name="connsiteY1" fmla="*/ 0 h 364717"/>
                    <a:gd name="connsiteX0" fmla="*/ 32070 w 296314"/>
                    <a:gd name="connsiteY0" fmla="*/ 0 h 194792"/>
                    <a:gd name="connsiteX1" fmla="*/ 276328 w 296314"/>
                    <a:gd name="connsiteY1" fmla="*/ 169102 h 194792"/>
                    <a:gd name="connsiteX0" fmla="*/ 27105 w 328760"/>
                    <a:gd name="connsiteY0" fmla="*/ 0 h 169102"/>
                    <a:gd name="connsiteX1" fmla="*/ 271363 w 328760"/>
                    <a:gd name="connsiteY1" fmla="*/ 169102 h 169102"/>
                    <a:gd name="connsiteX0" fmla="*/ 0 w 323883"/>
                    <a:gd name="connsiteY0" fmla="*/ 99025 h 268127"/>
                    <a:gd name="connsiteX1" fmla="*/ 244258 w 323883"/>
                    <a:gd name="connsiteY1" fmla="*/ 268127 h 268127"/>
                    <a:gd name="connsiteX0" fmla="*/ 0 w 296432"/>
                    <a:gd name="connsiteY0" fmla="*/ 83205 h 252307"/>
                    <a:gd name="connsiteX1" fmla="*/ 244258 w 296432"/>
                    <a:gd name="connsiteY1" fmla="*/ 252307 h 252307"/>
                    <a:gd name="connsiteX0" fmla="*/ 0 w 302647"/>
                    <a:gd name="connsiteY0" fmla="*/ 83205 h 252307"/>
                    <a:gd name="connsiteX1" fmla="*/ 251212 w 302647"/>
                    <a:gd name="connsiteY1" fmla="*/ 252307 h 252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02647" h="252307">
                      <a:moveTo>
                        <a:pt x="0" y="83205"/>
                      </a:moveTo>
                      <a:cubicBezTo>
                        <a:pt x="81419" y="-65019"/>
                        <a:pt x="432840" y="-19090"/>
                        <a:pt x="251212" y="252307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2995811" y="4232753"/>
                  <a:ext cx="378913" cy="485384"/>
                </a:xfrm>
                <a:custGeom>
                  <a:avLst/>
                  <a:gdLst>
                    <a:gd name="connsiteX0" fmla="*/ 0 w 378913"/>
                    <a:gd name="connsiteY0" fmla="*/ 485384 h 485384"/>
                    <a:gd name="connsiteX1" fmla="*/ 378913 w 378913"/>
                    <a:gd name="connsiteY1" fmla="*/ 0 h 485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78913" h="485384">
                      <a:moveTo>
                        <a:pt x="0" y="485384"/>
                      </a:moveTo>
                      <a:lnTo>
                        <a:pt x="378913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2818356" y="4565737"/>
                  <a:ext cx="178496" cy="156575"/>
                </a:xfrm>
                <a:custGeom>
                  <a:avLst/>
                  <a:gdLst>
                    <a:gd name="connsiteX0" fmla="*/ 0 w 178496"/>
                    <a:gd name="connsiteY0" fmla="*/ 0 h 156575"/>
                    <a:gd name="connsiteX1" fmla="*/ 178496 w 178496"/>
                    <a:gd name="connsiteY1" fmla="*/ 156575 h 156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8496" h="156575">
                      <a:moveTo>
                        <a:pt x="0" y="0"/>
                      </a:moveTo>
                      <a:lnTo>
                        <a:pt x="178496" y="156575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>
                  <a:off x="3052322" y="4750496"/>
                  <a:ext cx="249322" cy="216411"/>
                </a:xfrm>
                <a:custGeom>
                  <a:avLst/>
                  <a:gdLst>
                    <a:gd name="connsiteX0" fmla="*/ 0 w 178496"/>
                    <a:gd name="connsiteY0" fmla="*/ 0 h 156575"/>
                    <a:gd name="connsiteX1" fmla="*/ 178496 w 178496"/>
                    <a:gd name="connsiteY1" fmla="*/ 156575 h 156575"/>
                    <a:gd name="connsiteX0" fmla="*/ 0 w 186404"/>
                    <a:gd name="connsiteY0" fmla="*/ 0 h 167328"/>
                    <a:gd name="connsiteX1" fmla="*/ 186404 w 186404"/>
                    <a:gd name="connsiteY1" fmla="*/ 167328 h 167328"/>
                    <a:gd name="connsiteX0" fmla="*/ 0 w 183768"/>
                    <a:gd name="connsiteY0" fmla="*/ 0 h 167328"/>
                    <a:gd name="connsiteX1" fmla="*/ 183768 w 183768"/>
                    <a:gd name="connsiteY1" fmla="*/ 167328 h 167328"/>
                    <a:gd name="connsiteX0" fmla="*/ 0 w 189040"/>
                    <a:gd name="connsiteY0" fmla="*/ 0 h 167328"/>
                    <a:gd name="connsiteX1" fmla="*/ 189040 w 189040"/>
                    <a:gd name="connsiteY1" fmla="*/ 167328 h 167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040" h="167328">
                      <a:moveTo>
                        <a:pt x="0" y="0"/>
                      </a:moveTo>
                      <a:lnTo>
                        <a:pt x="189040" y="16732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3369029" y="4205615"/>
                  <a:ext cx="109894" cy="31315"/>
                </a:xfrm>
                <a:custGeom>
                  <a:avLst/>
                  <a:gdLst>
                    <a:gd name="connsiteX0" fmla="*/ 0 w 93945"/>
                    <a:gd name="connsiteY0" fmla="*/ 31315 h 31315"/>
                    <a:gd name="connsiteX1" fmla="*/ 93945 w 93945"/>
                    <a:gd name="connsiteY1" fmla="*/ 0 h 31315"/>
                    <a:gd name="connsiteX0" fmla="*/ 0 w 93945"/>
                    <a:gd name="connsiteY0" fmla="*/ 36889 h 36889"/>
                    <a:gd name="connsiteX1" fmla="*/ 93945 w 93945"/>
                    <a:gd name="connsiteY1" fmla="*/ 5574 h 36889"/>
                    <a:gd name="connsiteX0" fmla="*/ 0 w 109894"/>
                    <a:gd name="connsiteY0" fmla="*/ 36889 h 36889"/>
                    <a:gd name="connsiteX1" fmla="*/ 109894 w 109894"/>
                    <a:gd name="connsiteY1" fmla="*/ 5574 h 36889"/>
                    <a:gd name="connsiteX0" fmla="*/ 0 w 109894"/>
                    <a:gd name="connsiteY0" fmla="*/ 44629 h 44629"/>
                    <a:gd name="connsiteX1" fmla="*/ 109894 w 109894"/>
                    <a:gd name="connsiteY1" fmla="*/ 13314 h 44629"/>
                    <a:gd name="connsiteX0" fmla="*/ 0 w 109894"/>
                    <a:gd name="connsiteY0" fmla="*/ 36024 h 36024"/>
                    <a:gd name="connsiteX1" fmla="*/ 109894 w 109894"/>
                    <a:gd name="connsiteY1" fmla="*/ 4709 h 36024"/>
                    <a:gd name="connsiteX0" fmla="*/ 0 w 109894"/>
                    <a:gd name="connsiteY0" fmla="*/ 31315 h 31315"/>
                    <a:gd name="connsiteX1" fmla="*/ 109894 w 109894"/>
                    <a:gd name="connsiteY1" fmla="*/ 0 h 31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9894" h="31315">
                      <a:moveTo>
                        <a:pt x="0" y="31315"/>
                      </a:moveTo>
                      <a:cubicBezTo>
                        <a:pt x="55239" y="-11021"/>
                        <a:pt x="30732" y="13096"/>
                        <a:pt x="109894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5388869" y="1985065"/>
                  <a:ext cx="209993" cy="88285"/>
                </a:xfrm>
                <a:custGeom>
                  <a:avLst/>
                  <a:gdLst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91219 h 91219"/>
                    <a:gd name="connsiteX1" fmla="*/ 209993 w 209993"/>
                    <a:gd name="connsiteY1" fmla="*/ 3500 h 91219"/>
                    <a:gd name="connsiteX0" fmla="*/ 0 w 206516"/>
                    <a:gd name="connsiteY0" fmla="*/ 88284 h 88284"/>
                    <a:gd name="connsiteX1" fmla="*/ 206516 w 206516"/>
                    <a:gd name="connsiteY1" fmla="*/ 4042 h 88284"/>
                    <a:gd name="connsiteX0" fmla="*/ 0 w 209993"/>
                    <a:gd name="connsiteY0" fmla="*/ 85445 h 85445"/>
                    <a:gd name="connsiteX1" fmla="*/ 209993 w 209993"/>
                    <a:gd name="connsiteY1" fmla="*/ 4680 h 85445"/>
                    <a:gd name="connsiteX0" fmla="*/ 0 w 216947"/>
                    <a:gd name="connsiteY0" fmla="*/ 85445 h 85445"/>
                    <a:gd name="connsiteX1" fmla="*/ 216947 w 216947"/>
                    <a:gd name="connsiteY1" fmla="*/ 4680 h 85445"/>
                    <a:gd name="connsiteX0" fmla="*/ 0 w 209993"/>
                    <a:gd name="connsiteY0" fmla="*/ 88285 h 88285"/>
                    <a:gd name="connsiteX1" fmla="*/ 209993 w 209993"/>
                    <a:gd name="connsiteY1" fmla="*/ 4043 h 88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9993" h="88285">
                      <a:moveTo>
                        <a:pt x="0" y="88285"/>
                      </a:moveTo>
                      <a:cubicBezTo>
                        <a:pt x="91264" y="-10066"/>
                        <a:pt x="129363" y="-3931"/>
                        <a:pt x="209993" y="4043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>
                  <a:off x="6029548" y="2156637"/>
                  <a:ext cx="114753" cy="271130"/>
                </a:xfrm>
                <a:custGeom>
                  <a:avLst/>
                  <a:gdLst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91219 h 91219"/>
                    <a:gd name="connsiteX1" fmla="*/ 209993 w 209993"/>
                    <a:gd name="connsiteY1" fmla="*/ 3500 h 91219"/>
                    <a:gd name="connsiteX0" fmla="*/ 0 w 579474"/>
                    <a:gd name="connsiteY0" fmla="*/ 20197 h 222215"/>
                    <a:gd name="connsiteX1" fmla="*/ 579474 w 579474"/>
                    <a:gd name="connsiteY1" fmla="*/ 222215 h 222215"/>
                    <a:gd name="connsiteX0" fmla="*/ 0 w 585254"/>
                    <a:gd name="connsiteY0" fmla="*/ 36866 h 238884"/>
                    <a:gd name="connsiteX1" fmla="*/ 579474 w 585254"/>
                    <a:gd name="connsiteY1" fmla="*/ 238884 h 238884"/>
                    <a:gd name="connsiteX0" fmla="*/ 0 w 116135"/>
                    <a:gd name="connsiteY0" fmla="*/ 27951 h 299081"/>
                    <a:gd name="connsiteX1" fmla="*/ 87718 w 116135"/>
                    <a:gd name="connsiteY1" fmla="*/ 299081 h 299081"/>
                    <a:gd name="connsiteX0" fmla="*/ 0 w 114753"/>
                    <a:gd name="connsiteY0" fmla="*/ 0 h 271130"/>
                    <a:gd name="connsiteX1" fmla="*/ 87718 w 114753"/>
                    <a:gd name="connsiteY1" fmla="*/ 271130 h 27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753" h="271130">
                      <a:moveTo>
                        <a:pt x="0" y="0"/>
                      </a:moveTo>
                      <a:cubicBezTo>
                        <a:pt x="83290" y="42531"/>
                        <a:pt x="155944" y="79745"/>
                        <a:pt x="87718" y="27113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6291077" y="2373767"/>
                  <a:ext cx="54149" cy="257839"/>
                </a:xfrm>
                <a:custGeom>
                  <a:avLst/>
                  <a:gdLst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87719 h 87719"/>
                    <a:gd name="connsiteX1" fmla="*/ 209993 w 209993"/>
                    <a:gd name="connsiteY1" fmla="*/ 0 h 87719"/>
                    <a:gd name="connsiteX0" fmla="*/ 0 w 209993"/>
                    <a:gd name="connsiteY0" fmla="*/ 91219 h 91219"/>
                    <a:gd name="connsiteX1" fmla="*/ 209993 w 209993"/>
                    <a:gd name="connsiteY1" fmla="*/ 3500 h 91219"/>
                    <a:gd name="connsiteX0" fmla="*/ 0 w 579474"/>
                    <a:gd name="connsiteY0" fmla="*/ 20197 h 222215"/>
                    <a:gd name="connsiteX1" fmla="*/ 579474 w 579474"/>
                    <a:gd name="connsiteY1" fmla="*/ 222215 h 222215"/>
                    <a:gd name="connsiteX0" fmla="*/ 0 w 585254"/>
                    <a:gd name="connsiteY0" fmla="*/ 36866 h 238884"/>
                    <a:gd name="connsiteX1" fmla="*/ 579474 w 585254"/>
                    <a:gd name="connsiteY1" fmla="*/ 238884 h 238884"/>
                    <a:gd name="connsiteX0" fmla="*/ 0 w 116135"/>
                    <a:gd name="connsiteY0" fmla="*/ 27951 h 299081"/>
                    <a:gd name="connsiteX1" fmla="*/ 87718 w 116135"/>
                    <a:gd name="connsiteY1" fmla="*/ 299081 h 299081"/>
                    <a:gd name="connsiteX0" fmla="*/ 0 w 114753"/>
                    <a:gd name="connsiteY0" fmla="*/ 0 h 271130"/>
                    <a:gd name="connsiteX1" fmla="*/ 87718 w 114753"/>
                    <a:gd name="connsiteY1" fmla="*/ 271130 h 271130"/>
                    <a:gd name="connsiteX0" fmla="*/ 1 w 56958"/>
                    <a:gd name="connsiteY0" fmla="*/ 0 h 249865"/>
                    <a:gd name="connsiteX1" fmla="*/ 0 w 56958"/>
                    <a:gd name="connsiteY1" fmla="*/ 249865 h 249865"/>
                    <a:gd name="connsiteX0" fmla="*/ 0 w 66425"/>
                    <a:gd name="connsiteY0" fmla="*/ 0 h 257839"/>
                    <a:gd name="connsiteX1" fmla="*/ 18606 w 66425"/>
                    <a:gd name="connsiteY1" fmla="*/ 257839 h 257839"/>
                    <a:gd name="connsiteX0" fmla="*/ 0 w 54149"/>
                    <a:gd name="connsiteY0" fmla="*/ 0 h 257839"/>
                    <a:gd name="connsiteX1" fmla="*/ 18606 w 54149"/>
                    <a:gd name="connsiteY1" fmla="*/ 257839 h 25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49" h="257839">
                      <a:moveTo>
                        <a:pt x="0" y="0"/>
                      </a:moveTo>
                      <a:cubicBezTo>
                        <a:pt x="43418" y="63797"/>
                        <a:pt x="86832" y="66454"/>
                        <a:pt x="18606" y="25783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6120162" y="2220070"/>
                  <a:ext cx="178496" cy="163528"/>
                </a:xfrm>
                <a:custGeom>
                  <a:avLst/>
                  <a:gdLst>
                    <a:gd name="connsiteX0" fmla="*/ 0 w 178496"/>
                    <a:gd name="connsiteY0" fmla="*/ 0 h 156575"/>
                    <a:gd name="connsiteX1" fmla="*/ 178496 w 178496"/>
                    <a:gd name="connsiteY1" fmla="*/ 156575 h 156575"/>
                    <a:gd name="connsiteX0" fmla="*/ 0 w 178496"/>
                    <a:gd name="connsiteY0" fmla="*/ 0 h 163528"/>
                    <a:gd name="connsiteX1" fmla="*/ 178496 w 178496"/>
                    <a:gd name="connsiteY1" fmla="*/ 163528 h 163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8496" h="163528">
                      <a:moveTo>
                        <a:pt x="0" y="0"/>
                      </a:moveTo>
                      <a:lnTo>
                        <a:pt x="178496" y="16352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5409210" y="2117822"/>
                  <a:ext cx="593767" cy="668166"/>
                </a:xfrm>
                <a:custGeom>
                  <a:avLst/>
                  <a:gdLst>
                    <a:gd name="connsiteX0" fmla="*/ 178130 w 593767"/>
                    <a:gd name="connsiteY0" fmla="*/ 219694 h 647205"/>
                    <a:gd name="connsiteX1" fmla="*/ 0 w 593767"/>
                    <a:gd name="connsiteY1" fmla="*/ 587829 h 647205"/>
                    <a:gd name="connsiteX2" fmla="*/ 166255 w 593767"/>
                    <a:gd name="connsiteY2" fmla="*/ 647205 h 647205"/>
                    <a:gd name="connsiteX3" fmla="*/ 356260 w 593767"/>
                    <a:gd name="connsiteY3" fmla="*/ 290946 h 647205"/>
                    <a:gd name="connsiteX4" fmla="*/ 510639 w 593767"/>
                    <a:gd name="connsiteY4" fmla="*/ 344385 h 647205"/>
                    <a:gd name="connsiteX5" fmla="*/ 593767 w 593767"/>
                    <a:gd name="connsiteY5" fmla="*/ 184068 h 647205"/>
                    <a:gd name="connsiteX6" fmla="*/ 124691 w 593767"/>
                    <a:gd name="connsiteY6" fmla="*/ 0 h 647205"/>
                    <a:gd name="connsiteX7" fmla="*/ 41564 w 593767"/>
                    <a:gd name="connsiteY7" fmla="*/ 142504 h 647205"/>
                    <a:gd name="connsiteX8" fmla="*/ 178130 w 593767"/>
                    <a:gd name="connsiteY8" fmla="*/ 219694 h 647205"/>
                    <a:gd name="connsiteX0" fmla="*/ 178130 w 593767"/>
                    <a:gd name="connsiteY0" fmla="*/ 219694 h 647205"/>
                    <a:gd name="connsiteX1" fmla="*/ 0 w 593767"/>
                    <a:gd name="connsiteY1" fmla="*/ 587829 h 647205"/>
                    <a:gd name="connsiteX2" fmla="*/ 166255 w 593767"/>
                    <a:gd name="connsiteY2" fmla="*/ 647205 h 647205"/>
                    <a:gd name="connsiteX3" fmla="*/ 356260 w 593767"/>
                    <a:gd name="connsiteY3" fmla="*/ 290946 h 647205"/>
                    <a:gd name="connsiteX4" fmla="*/ 510639 w 593767"/>
                    <a:gd name="connsiteY4" fmla="*/ 344385 h 647205"/>
                    <a:gd name="connsiteX5" fmla="*/ 593767 w 593767"/>
                    <a:gd name="connsiteY5" fmla="*/ 184068 h 647205"/>
                    <a:gd name="connsiteX6" fmla="*/ 124691 w 593767"/>
                    <a:gd name="connsiteY6" fmla="*/ 0 h 647205"/>
                    <a:gd name="connsiteX7" fmla="*/ 36324 w 593767"/>
                    <a:gd name="connsiteY7" fmla="*/ 150364 h 647205"/>
                    <a:gd name="connsiteX8" fmla="*/ 178130 w 593767"/>
                    <a:gd name="connsiteY8" fmla="*/ 219694 h 647205"/>
                    <a:gd name="connsiteX0" fmla="*/ 178130 w 593767"/>
                    <a:gd name="connsiteY0" fmla="*/ 227555 h 655066"/>
                    <a:gd name="connsiteX1" fmla="*/ 0 w 593767"/>
                    <a:gd name="connsiteY1" fmla="*/ 595690 h 655066"/>
                    <a:gd name="connsiteX2" fmla="*/ 166255 w 593767"/>
                    <a:gd name="connsiteY2" fmla="*/ 655066 h 655066"/>
                    <a:gd name="connsiteX3" fmla="*/ 356260 w 593767"/>
                    <a:gd name="connsiteY3" fmla="*/ 298807 h 655066"/>
                    <a:gd name="connsiteX4" fmla="*/ 510639 w 593767"/>
                    <a:gd name="connsiteY4" fmla="*/ 352246 h 655066"/>
                    <a:gd name="connsiteX5" fmla="*/ 593767 w 593767"/>
                    <a:gd name="connsiteY5" fmla="*/ 191929 h 655066"/>
                    <a:gd name="connsiteX6" fmla="*/ 124691 w 593767"/>
                    <a:gd name="connsiteY6" fmla="*/ 0 h 655066"/>
                    <a:gd name="connsiteX7" fmla="*/ 36324 w 593767"/>
                    <a:gd name="connsiteY7" fmla="*/ 158225 h 655066"/>
                    <a:gd name="connsiteX8" fmla="*/ 178130 w 593767"/>
                    <a:gd name="connsiteY8" fmla="*/ 227555 h 655066"/>
                    <a:gd name="connsiteX0" fmla="*/ 178130 w 593767"/>
                    <a:gd name="connsiteY0" fmla="*/ 227555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6260 w 593767"/>
                    <a:gd name="connsiteY3" fmla="*/ 298807 h 668166"/>
                    <a:gd name="connsiteX4" fmla="*/ 510639 w 593767"/>
                    <a:gd name="connsiteY4" fmla="*/ 35224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78130 w 593767"/>
                    <a:gd name="connsiteY8" fmla="*/ 227555 h 668166"/>
                    <a:gd name="connsiteX0" fmla="*/ 178130 w 593767"/>
                    <a:gd name="connsiteY0" fmla="*/ 227555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6260 w 593767"/>
                    <a:gd name="connsiteY3" fmla="*/ 298807 h 668166"/>
                    <a:gd name="connsiteX4" fmla="*/ 505399 w 593767"/>
                    <a:gd name="connsiteY4" fmla="*/ 36272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78130 w 593767"/>
                    <a:gd name="connsiteY8" fmla="*/ 227555 h 668166"/>
                    <a:gd name="connsiteX0" fmla="*/ 178130 w 593767"/>
                    <a:gd name="connsiteY0" fmla="*/ 227555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6260 w 593767"/>
                    <a:gd name="connsiteY3" fmla="*/ 298807 h 668166"/>
                    <a:gd name="connsiteX4" fmla="*/ 510640 w 593767"/>
                    <a:gd name="connsiteY4" fmla="*/ 35486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78130 w 593767"/>
                    <a:gd name="connsiteY8" fmla="*/ 227555 h 668166"/>
                    <a:gd name="connsiteX0" fmla="*/ 189131 w 593767"/>
                    <a:gd name="connsiteY0" fmla="*/ 216553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6260 w 593767"/>
                    <a:gd name="connsiteY3" fmla="*/ 298807 h 668166"/>
                    <a:gd name="connsiteX4" fmla="*/ 510640 w 593767"/>
                    <a:gd name="connsiteY4" fmla="*/ 35486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89131 w 593767"/>
                    <a:gd name="connsiteY8" fmla="*/ 216553 h 668166"/>
                    <a:gd name="connsiteX0" fmla="*/ 189131 w 593767"/>
                    <a:gd name="connsiteY0" fmla="*/ 216553 h 668166"/>
                    <a:gd name="connsiteX1" fmla="*/ 0 w 593767"/>
                    <a:gd name="connsiteY1" fmla="*/ 595690 h 668166"/>
                    <a:gd name="connsiteX2" fmla="*/ 155775 w 593767"/>
                    <a:gd name="connsiteY2" fmla="*/ 668166 h 668166"/>
                    <a:gd name="connsiteX3" fmla="*/ 358460 w 593767"/>
                    <a:gd name="connsiteY3" fmla="*/ 292206 h 668166"/>
                    <a:gd name="connsiteX4" fmla="*/ 510640 w 593767"/>
                    <a:gd name="connsiteY4" fmla="*/ 354866 h 668166"/>
                    <a:gd name="connsiteX5" fmla="*/ 593767 w 593767"/>
                    <a:gd name="connsiteY5" fmla="*/ 191929 h 668166"/>
                    <a:gd name="connsiteX6" fmla="*/ 124691 w 593767"/>
                    <a:gd name="connsiteY6" fmla="*/ 0 h 668166"/>
                    <a:gd name="connsiteX7" fmla="*/ 36324 w 593767"/>
                    <a:gd name="connsiteY7" fmla="*/ 158225 h 668166"/>
                    <a:gd name="connsiteX8" fmla="*/ 189131 w 593767"/>
                    <a:gd name="connsiteY8" fmla="*/ 216553 h 66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3767" h="668166">
                      <a:moveTo>
                        <a:pt x="189131" y="216553"/>
                      </a:moveTo>
                      <a:lnTo>
                        <a:pt x="0" y="595690"/>
                      </a:lnTo>
                      <a:lnTo>
                        <a:pt x="155775" y="668166"/>
                      </a:lnTo>
                      <a:lnTo>
                        <a:pt x="358460" y="292206"/>
                      </a:lnTo>
                      <a:lnTo>
                        <a:pt x="510640" y="354866"/>
                      </a:lnTo>
                      <a:lnTo>
                        <a:pt x="593767" y="191929"/>
                      </a:lnTo>
                      <a:lnTo>
                        <a:pt x="124691" y="0"/>
                      </a:lnTo>
                      <a:lnTo>
                        <a:pt x="36324" y="158225"/>
                      </a:lnTo>
                      <a:lnTo>
                        <a:pt x="189131" y="216553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5641959" y="2292550"/>
                  <a:ext cx="316857" cy="109135"/>
                </a:xfrm>
                <a:custGeom>
                  <a:avLst/>
                  <a:gdLst>
                    <a:gd name="connsiteX0" fmla="*/ 0 w 293446"/>
                    <a:gd name="connsiteY0" fmla="*/ 68122 h 102182"/>
                    <a:gd name="connsiteX1" fmla="*/ 39300 w 293446"/>
                    <a:gd name="connsiteY1" fmla="*/ 0 h 102182"/>
                    <a:gd name="connsiteX2" fmla="*/ 293446 w 293446"/>
                    <a:gd name="connsiteY2" fmla="*/ 102182 h 102182"/>
                    <a:gd name="connsiteX0" fmla="*/ 0 w 296349"/>
                    <a:gd name="connsiteY0" fmla="*/ 85539 h 102182"/>
                    <a:gd name="connsiteX1" fmla="*/ 42203 w 296349"/>
                    <a:gd name="connsiteY1" fmla="*/ 0 h 102182"/>
                    <a:gd name="connsiteX2" fmla="*/ 296349 w 296349"/>
                    <a:gd name="connsiteY2" fmla="*/ 102182 h 102182"/>
                    <a:gd name="connsiteX0" fmla="*/ 0 w 310256"/>
                    <a:gd name="connsiteY0" fmla="*/ 85539 h 109135"/>
                    <a:gd name="connsiteX1" fmla="*/ 42203 w 310256"/>
                    <a:gd name="connsiteY1" fmla="*/ 0 h 109135"/>
                    <a:gd name="connsiteX2" fmla="*/ 310256 w 310256"/>
                    <a:gd name="connsiteY2" fmla="*/ 109135 h 109135"/>
                    <a:gd name="connsiteX0" fmla="*/ 0 w 316857"/>
                    <a:gd name="connsiteY0" fmla="*/ 92140 h 109135"/>
                    <a:gd name="connsiteX1" fmla="*/ 48804 w 316857"/>
                    <a:gd name="connsiteY1" fmla="*/ 0 h 109135"/>
                    <a:gd name="connsiteX2" fmla="*/ 316857 w 316857"/>
                    <a:gd name="connsiteY2" fmla="*/ 109135 h 109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6857" h="109135">
                      <a:moveTo>
                        <a:pt x="0" y="92140"/>
                      </a:moveTo>
                      <a:lnTo>
                        <a:pt x="48804" y="0"/>
                      </a:lnTo>
                      <a:lnTo>
                        <a:pt x="316857" y="109135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32" name="Straight Arrow Connector 131"/>
              <p:cNvCxnSpPr/>
              <p:nvPr/>
            </p:nvCxnSpPr>
            <p:spPr>
              <a:xfrm>
                <a:off x="3726884" y="2590800"/>
                <a:ext cx="1298834" cy="7733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 rot="1884621">
                <a:off x="4184047" y="2713954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40</a:t>
                </a: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4682117" y="3114434"/>
                <a:ext cx="1554755" cy="771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 rot="20001835">
                <a:off x="5159704" y="3219127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40</a:t>
                </a:r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4927241" y="3429000"/>
                <a:ext cx="8912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 rot="16200000">
                <a:off x="4574359" y="3826475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30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V="1">
                <a:off x="4026493" y="4007004"/>
                <a:ext cx="427365" cy="1905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 rot="20047741">
                <a:off x="3940467" y="3793589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20</a:t>
                </a:r>
              </a:p>
            </p:txBody>
          </p: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2273366" y="3443824"/>
                <a:ext cx="1004613" cy="12417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 rot="18577636">
                <a:off x="2408271" y="3835536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40</a:t>
                </a:r>
              </a:p>
            </p:txBody>
          </p:sp>
          <p:cxnSp>
            <p:nvCxnSpPr>
              <p:cNvPr id="153" name="Straight Arrow Connector 152"/>
              <p:cNvCxnSpPr/>
              <p:nvPr/>
            </p:nvCxnSpPr>
            <p:spPr>
              <a:xfrm flipH="1">
                <a:off x="2481939" y="3938362"/>
                <a:ext cx="719067" cy="9034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 rot="18577636">
                <a:off x="2528745" y="4102974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30</a:t>
                </a:r>
              </a:p>
            </p:txBody>
          </p:sp>
          <p:cxnSp>
            <p:nvCxnSpPr>
              <p:cNvPr id="155" name="Straight Arrow Connector 154"/>
              <p:cNvCxnSpPr/>
              <p:nvPr/>
            </p:nvCxnSpPr>
            <p:spPr>
              <a:xfrm>
                <a:off x="2809682" y="3550886"/>
                <a:ext cx="958190" cy="6777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 rot="2176993">
                <a:off x="3158617" y="3665655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30</a:t>
                </a: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>
                <a:off x="2464135" y="4590366"/>
                <a:ext cx="311537" cy="25141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 rot="2455999">
                <a:off x="2408725" y="4410759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4542429" y="2421526"/>
                <a:ext cx="819003" cy="5605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 rot="2176993">
                <a:off x="4919548" y="2533014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30</a:t>
                </a:r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>
              <a:xfrm flipV="1">
                <a:off x="4008732" y="2416954"/>
                <a:ext cx="1177509" cy="4985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 rot="20105863">
                <a:off x="4218268" y="2412347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30</a:t>
                </a:r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>
              <a:xfrm flipV="1">
                <a:off x="6271844" y="3364196"/>
                <a:ext cx="508012" cy="2701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 rot="20047741">
                <a:off x="6211734" y="3206117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20</a:t>
                </a: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 flipH="1">
                <a:off x="3523360" y="4335679"/>
                <a:ext cx="656784" cy="34985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Arc 259"/>
              <p:cNvSpPr/>
              <p:nvPr/>
            </p:nvSpPr>
            <p:spPr>
              <a:xfrm>
                <a:off x="3570561" y="4203968"/>
                <a:ext cx="914400" cy="914400"/>
              </a:xfrm>
              <a:prstGeom prst="arc">
                <a:avLst>
                  <a:gd name="adj1" fmla="val 8476220"/>
                  <a:gd name="adj2" fmla="val 10854998"/>
                </a:avLst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 rot="20047741">
                <a:off x="3167708" y="4734170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30</a:t>
                </a: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H="1">
                <a:off x="6722827" y="2748057"/>
                <a:ext cx="656784" cy="34985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 rot="20047741">
                <a:off x="7001243" y="2410489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45</a:t>
                </a:r>
              </a:p>
            </p:txBody>
          </p:sp>
          <p:sp>
            <p:nvSpPr>
              <p:cNvPr id="180" name="Arc 179"/>
              <p:cNvSpPr/>
              <p:nvPr/>
            </p:nvSpPr>
            <p:spPr>
              <a:xfrm>
                <a:off x="6090574" y="2482097"/>
                <a:ext cx="914400" cy="914400"/>
              </a:xfrm>
              <a:prstGeom prst="arc">
                <a:avLst>
                  <a:gd name="adj1" fmla="val 19532544"/>
                  <a:gd name="adj2" fmla="val 881"/>
                </a:avLst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5361432" y="990600"/>
                <a:ext cx="586408" cy="11271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 rot="17844001">
                <a:off x="5304124" y="1221960"/>
                <a:ext cx="533386" cy="403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40</a:t>
                </a:r>
              </a:p>
            </p:txBody>
          </p:sp>
          <p:cxnSp>
            <p:nvCxnSpPr>
              <p:cNvPr id="194" name="Straight Arrow Connector 193"/>
              <p:cNvCxnSpPr/>
              <p:nvPr/>
            </p:nvCxnSpPr>
            <p:spPr>
              <a:xfrm>
                <a:off x="5495172" y="2128430"/>
                <a:ext cx="1040280" cy="5389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 rot="1545594">
                <a:off x="6061592" y="2242904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30</a:t>
                </a:r>
              </a:p>
            </p:txBody>
          </p:sp>
          <p:sp>
            <p:nvSpPr>
              <p:cNvPr id="201" name="Freeform 200"/>
              <p:cNvSpPr/>
              <p:nvPr/>
            </p:nvSpPr>
            <p:spPr>
              <a:xfrm>
                <a:off x="6200923" y="1242618"/>
                <a:ext cx="232718" cy="240550"/>
              </a:xfrm>
              <a:custGeom>
                <a:avLst/>
                <a:gdLst>
                  <a:gd name="connsiteX0" fmla="*/ 0 w 136243"/>
                  <a:gd name="connsiteY0" fmla="*/ 0 h 86462"/>
                  <a:gd name="connsiteX1" fmla="*/ 136243 w 136243"/>
                  <a:gd name="connsiteY1" fmla="*/ 86462 h 86462"/>
                  <a:gd name="connsiteX0" fmla="*/ 0 w 156563"/>
                  <a:gd name="connsiteY0" fmla="*/ 0 h 115490"/>
                  <a:gd name="connsiteX1" fmla="*/ 156563 w 156563"/>
                  <a:gd name="connsiteY1" fmla="*/ 115490 h 115490"/>
                  <a:gd name="connsiteX0" fmla="*/ 0 w 170470"/>
                  <a:gd name="connsiteY0" fmla="*/ 0 h 122444"/>
                  <a:gd name="connsiteX1" fmla="*/ 170470 w 170470"/>
                  <a:gd name="connsiteY1" fmla="*/ 122444 h 122444"/>
                  <a:gd name="connsiteX0" fmla="*/ 0 w 163517"/>
                  <a:gd name="connsiteY0" fmla="*/ 0 h 118967"/>
                  <a:gd name="connsiteX1" fmla="*/ 163517 w 163517"/>
                  <a:gd name="connsiteY1" fmla="*/ 118967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517" h="118967">
                    <a:moveTo>
                      <a:pt x="0" y="0"/>
                    </a:moveTo>
                    <a:lnTo>
                      <a:pt x="163517" y="11896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>
                <a:off x="6291283" y="1542180"/>
                <a:ext cx="187143" cy="210420"/>
              </a:xfrm>
              <a:custGeom>
                <a:avLst/>
                <a:gdLst>
                  <a:gd name="connsiteX0" fmla="*/ 0 w 136243"/>
                  <a:gd name="connsiteY0" fmla="*/ 0 h 86462"/>
                  <a:gd name="connsiteX1" fmla="*/ 136243 w 136243"/>
                  <a:gd name="connsiteY1" fmla="*/ 86462 h 86462"/>
                  <a:gd name="connsiteX0" fmla="*/ 0 w 156563"/>
                  <a:gd name="connsiteY0" fmla="*/ 0 h 115490"/>
                  <a:gd name="connsiteX1" fmla="*/ 156563 w 156563"/>
                  <a:gd name="connsiteY1" fmla="*/ 115490 h 115490"/>
                  <a:gd name="connsiteX0" fmla="*/ 0 w 170470"/>
                  <a:gd name="connsiteY0" fmla="*/ 0 h 122444"/>
                  <a:gd name="connsiteX1" fmla="*/ 170470 w 170470"/>
                  <a:gd name="connsiteY1" fmla="*/ 122444 h 122444"/>
                  <a:gd name="connsiteX0" fmla="*/ 0 w 163517"/>
                  <a:gd name="connsiteY0" fmla="*/ 0 h 118967"/>
                  <a:gd name="connsiteX1" fmla="*/ 163517 w 163517"/>
                  <a:gd name="connsiteY1" fmla="*/ 118967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517" h="118967">
                    <a:moveTo>
                      <a:pt x="0" y="0"/>
                    </a:moveTo>
                    <a:lnTo>
                      <a:pt x="163517" y="11896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2455999">
                <a:off x="2934314" y="4945126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>
                <a:off x="2965658" y="5073479"/>
                <a:ext cx="259858" cy="2528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6822041" y="2079765"/>
                <a:ext cx="341974" cy="1805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 rot="1816217">
                <a:off x="6788982" y="1817983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 flipV="1">
                <a:off x="6328285" y="2049774"/>
                <a:ext cx="268016" cy="1202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5766761" y="1800318"/>
                <a:ext cx="335035" cy="1514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 rot="1448350">
                <a:off x="6284069" y="1816377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cxnSp>
            <p:nvCxnSpPr>
              <p:cNvPr id="223" name="Straight Arrow Connector 222"/>
              <p:cNvCxnSpPr/>
              <p:nvPr/>
            </p:nvCxnSpPr>
            <p:spPr>
              <a:xfrm flipH="1">
                <a:off x="6271845" y="762000"/>
                <a:ext cx="272623" cy="5047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 flipV="1">
                <a:off x="5996219" y="1496877"/>
                <a:ext cx="150173" cy="3101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/>
              <p:cNvSpPr txBox="1"/>
              <p:nvPr/>
            </p:nvSpPr>
            <p:spPr>
              <a:xfrm rot="17891548">
                <a:off x="6092272" y="672826"/>
                <a:ext cx="533386" cy="403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 rot="17860984">
                <a:off x="5722178" y="2052681"/>
                <a:ext cx="533386" cy="403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15</a:t>
                </a:r>
              </a:p>
            </p:txBody>
          </p: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5999778" y="2155583"/>
                <a:ext cx="182940" cy="3388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flipV="1">
                <a:off x="6184737" y="1405021"/>
                <a:ext cx="424708" cy="7464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/>
              <p:cNvSpPr txBox="1"/>
              <p:nvPr/>
            </p:nvSpPr>
            <p:spPr>
              <a:xfrm rot="17860984">
                <a:off x="5952497" y="1697246"/>
                <a:ext cx="533386" cy="403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20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 rot="1333031">
                <a:off x="6615093" y="460115"/>
                <a:ext cx="533386" cy="403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20</a:t>
                </a:r>
              </a:p>
            </p:txBody>
          </p:sp>
          <p:cxnSp>
            <p:nvCxnSpPr>
              <p:cNvPr id="304" name="Straight Arrow Connector 303"/>
              <p:cNvCxnSpPr/>
              <p:nvPr/>
            </p:nvCxnSpPr>
            <p:spPr>
              <a:xfrm>
                <a:off x="6525850" y="641868"/>
                <a:ext cx="650496" cy="2694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 rot="16200000">
              <a:off x="6801487" y="5328728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20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7080762" y="4934836"/>
              <a:ext cx="5442" cy="60494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8630575" y="4442588"/>
              <a:ext cx="5442" cy="2448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6200000">
              <a:off x="8387498" y="446563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2542512" y="5511874"/>
            <a:ext cx="0" cy="720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218912" y="5866613"/>
            <a:ext cx="0" cy="360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2334912" y="5135971"/>
            <a:ext cx="0" cy="72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4494912" y="5500814"/>
            <a:ext cx="0" cy="72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2700000">
            <a:off x="5354747" y="4630881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3600000">
            <a:off x="1368627" y="5133128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-2700000">
            <a:off x="5739906" y="4538459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706304" y="4591179"/>
            <a:ext cx="910034" cy="90769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134912" y="5498878"/>
            <a:ext cx="571392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706304" y="5496374"/>
            <a:ext cx="0" cy="360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-1800000">
            <a:off x="829337" y="6178534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050806" y="5496587"/>
            <a:ext cx="0" cy="360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2050806" y="5853956"/>
            <a:ext cx="644106" cy="110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916179" y="5853955"/>
            <a:ext cx="1134627" cy="65542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701315" y="3802200"/>
            <a:ext cx="0" cy="136221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4138754" y="3802200"/>
            <a:ext cx="0" cy="1350164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>
            <a:spLocks noChangeAspect="1"/>
          </p:cNvSpPr>
          <p:nvPr/>
        </p:nvSpPr>
        <p:spPr>
          <a:xfrm>
            <a:off x="2701315" y="2362200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2881315" y="2542200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2885157" y="5159986"/>
            <a:ext cx="0" cy="10621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960101" y="5159985"/>
            <a:ext cx="0" cy="10621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3414912" y="4841764"/>
            <a:ext cx="0" cy="1645515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256512" y="5239456"/>
            <a:ext cx="1926000" cy="1118696"/>
          </a:xfrm>
          <a:prstGeom prst="line">
            <a:avLst/>
          </a:prstGeom>
          <a:ln w="25400">
            <a:solidFill>
              <a:srgbClr val="0033C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4707606" y="4749034"/>
            <a:ext cx="1416352" cy="1394535"/>
          </a:xfrm>
          <a:prstGeom prst="line">
            <a:avLst/>
          </a:prstGeom>
          <a:ln w="25400">
            <a:solidFill>
              <a:srgbClr val="0033C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61113" y="5208846"/>
            <a:ext cx="578224" cy="100188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295400" y="4343400"/>
            <a:ext cx="679512" cy="1140144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9000000">
            <a:off x="1593277" y="4281086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70" idx="0"/>
          </p:cNvCxnSpPr>
          <p:nvPr/>
        </p:nvCxnSpPr>
        <p:spPr>
          <a:xfrm flipH="1">
            <a:off x="942611" y="5285293"/>
            <a:ext cx="920665" cy="53189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403472" y="4351338"/>
            <a:ext cx="914639" cy="52740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9000000">
            <a:off x="1623062" y="4843828"/>
            <a:ext cx="0" cy="540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76200" y="4596051"/>
            <a:ext cx="1905704" cy="1092148"/>
          </a:xfrm>
          <a:prstGeom prst="line">
            <a:avLst/>
          </a:prstGeom>
          <a:ln w="127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9000000">
            <a:off x="530112" y="5445996"/>
            <a:ext cx="0" cy="180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9000000">
            <a:off x="440915" y="5294516"/>
            <a:ext cx="0" cy="180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3600000">
            <a:off x="829337" y="5015640"/>
            <a:ext cx="0" cy="90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3600000">
            <a:off x="650009" y="4702364"/>
            <a:ext cx="0" cy="90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Arc 275"/>
          <p:cNvSpPr/>
          <p:nvPr/>
        </p:nvSpPr>
        <p:spPr>
          <a:xfrm rot="-1800000">
            <a:off x="942742" y="4908047"/>
            <a:ext cx="360000" cy="360000"/>
          </a:xfrm>
          <a:prstGeom prst="arc">
            <a:avLst>
              <a:gd name="adj1" fmla="val 16200000"/>
              <a:gd name="adj2" fmla="val 554736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rc 166"/>
          <p:cNvSpPr/>
          <p:nvPr/>
        </p:nvSpPr>
        <p:spPr>
          <a:xfrm rot="9000000">
            <a:off x="215112" y="4843105"/>
            <a:ext cx="720000" cy="720000"/>
          </a:xfrm>
          <a:prstGeom prst="arc">
            <a:avLst>
              <a:gd name="adj1" fmla="val 21563557"/>
              <a:gd name="adj2" fmla="val 554736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rc 169"/>
          <p:cNvSpPr/>
          <p:nvPr/>
        </p:nvSpPr>
        <p:spPr>
          <a:xfrm rot="9000000">
            <a:off x="392066" y="5151754"/>
            <a:ext cx="720000" cy="720000"/>
          </a:xfrm>
          <a:prstGeom prst="arc">
            <a:avLst>
              <a:gd name="adj1" fmla="val 16082543"/>
              <a:gd name="adj2" fmla="val 4989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/>
          <p:nvPr/>
        </p:nvCxnSpPr>
        <p:spPr>
          <a:xfrm rot="240000">
            <a:off x="1664143" y="5687245"/>
            <a:ext cx="187703" cy="28262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853706" y="5862140"/>
            <a:ext cx="918214" cy="918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endCxn id="188" idx="0"/>
          </p:cNvCxnSpPr>
          <p:nvPr/>
        </p:nvCxnSpPr>
        <p:spPr>
          <a:xfrm>
            <a:off x="5870094" y="4853893"/>
            <a:ext cx="776958" cy="777874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7" idx="0"/>
          </p:cNvCxnSpPr>
          <p:nvPr/>
        </p:nvCxnSpPr>
        <p:spPr>
          <a:xfrm flipH="1">
            <a:off x="5008246" y="5146331"/>
            <a:ext cx="879693" cy="87773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8100000">
            <a:off x="5387065" y="5856027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5766951" y="5887065"/>
            <a:ext cx="875261" cy="87974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Arc 186"/>
          <p:cNvSpPr/>
          <p:nvPr/>
        </p:nvSpPr>
        <p:spPr>
          <a:xfrm rot="8100000">
            <a:off x="5846479" y="5081251"/>
            <a:ext cx="360000" cy="360000"/>
          </a:xfrm>
          <a:prstGeom prst="arc">
            <a:avLst>
              <a:gd name="adj1" fmla="val 5080556"/>
              <a:gd name="adj2" fmla="val 10942179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/>
          <p:cNvSpPr/>
          <p:nvPr/>
        </p:nvSpPr>
        <p:spPr>
          <a:xfrm rot="8100000">
            <a:off x="6342813" y="5582015"/>
            <a:ext cx="360000" cy="360000"/>
          </a:xfrm>
          <a:prstGeom prst="arc">
            <a:avLst>
              <a:gd name="adj1" fmla="val 10718846"/>
              <a:gd name="adj2" fmla="val 1627633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0"/>
          </p:cNvCxnSpPr>
          <p:nvPr/>
        </p:nvCxnSpPr>
        <p:spPr>
          <a:xfrm flipH="1" flipV="1">
            <a:off x="6156622" y="5134514"/>
            <a:ext cx="490430" cy="4972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8100000">
            <a:off x="5415782" y="5749612"/>
            <a:ext cx="0" cy="540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5323991" y="5232911"/>
            <a:ext cx="1249393" cy="1246439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3500000">
            <a:off x="5728836" y="6064488"/>
            <a:ext cx="0" cy="54000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8100000">
            <a:off x="5862632" y="5985902"/>
            <a:ext cx="0" cy="1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8100000">
            <a:off x="5735352" y="5857753"/>
            <a:ext cx="0" cy="1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13500000">
            <a:off x="6045695" y="5825997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13500000">
            <a:off x="5794473" y="5580994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8100000">
            <a:off x="6232986" y="5841884"/>
            <a:ext cx="0" cy="1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8100000">
            <a:off x="5858969" y="5482390"/>
            <a:ext cx="0" cy="1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13500000">
            <a:off x="5924899" y="5207225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13500000">
            <a:off x="6424790" y="5687933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8100000">
            <a:off x="6302233" y="5141492"/>
            <a:ext cx="0" cy="72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994055" y="5242855"/>
            <a:ext cx="230808" cy="22735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259423" y="4981493"/>
            <a:ext cx="230808" cy="22735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5514069" y="4715522"/>
            <a:ext cx="230808" cy="22735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5117999" y="5917255"/>
            <a:ext cx="749186" cy="750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1758062" y="5346966"/>
            <a:ext cx="289921" cy="51384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606701" y="2542200"/>
            <a:ext cx="0" cy="205385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867263" y="2548998"/>
            <a:ext cx="892" cy="2286998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4703175" y="2542200"/>
            <a:ext cx="0" cy="2953279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4141315" y="3615761"/>
            <a:ext cx="71359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4141315" y="2548998"/>
            <a:ext cx="71239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rot="10800000">
            <a:off x="4703175" y="2542200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0800000">
            <a:off x="4849136" y="2542559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575112" y="3077999"/>
            <a:ext cx="6051252" cy="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994055" y="2542200"/>
            <a:ext cx="0" cy="269071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4963778" y="5895539"/>
            <a:ext cx="469300" cy="46852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rot="2700000" flipH="1" flipV="1">
            <a:off x="4079299" y="3179868"/>
            <a:ext cx="469300" cy="46852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 flipV="1">
            <a:off x="4180395" y="3745701"/>
            <a:ext cx="2004344" cy="0"/>
          </a:xfrm>
          <a:prstGeom prst="line">
            <a:avLst/>
          </a:prstGeom>
          <a:ln w="25400">
            <a:solidFill>
              <a:srgbClr val="0033C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H="1" flipV="1">
            <a:off x="5316814" y="5551450"/>
            <a:ext cx="338259" cy="34022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2700000" flipH="1" flipV="1">
            <a:off x="4824926" y="3335710"/>
            <a:ext cx="338259" cy="34022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 flipV="1">
            <a:off x="5662731" y="5892253"/>
            <a:ext cx="248427" cy="257486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 flipV="1">
            <a:off x="4990370" y="2915645"/>
            <a:ext cx="3524" cy="35806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5259423" y="2542200"/>
            <a:ext cx="0" cy="2418916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5576554" y="5288741"/>
            <a:ext cx="222438" cy="227069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rot="2700000" flipH="1" flipV="1">
            <a:off x="5148204" y="3475107"/>
            <a:ext cx="222438" cy="227069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 flipV="1">
            <a:off x="5798396" y="5511513"/>
            <a:ext cx="499114" cy="48370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rot="2760000" flipH="1" flipV="1">
            <a:off x="5010153" y="2840110"/>
            <a:ext cx="499114" cy="48370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5514069" y="2542200"/>
            <a:ext cx="0" cy="2169135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2760000" flipH="1" flipV="1">
            <a:off x="5265075" y="2836149"/>
            <a:ext cx="499114" cy="48370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H="1" flipV="1">
            <a:off x="4990370" y="2915645"/>
            <a:ext cx="1" cy="35029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4987312" y="3262113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V="1">
            <a:off x="4987025" y="2915645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5259423" y="3258150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5264759" y="2748180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V="1">
            <a:off x="5250866" y="3433341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V="1">
            <a:off x="5251684" y="2738980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V="1">
            <a:off x="5514715" y="2730479"/>
            <a:ext cx="0" cy="70286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 flipV="1">
            <a:off x="5233936" y="2915644"/>
            <a:ext cx="1" cy="35029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5211898" y="2914341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5213545" y="3256831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V="1">
            <a:off x="5480602" y="2749469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5477276" y="3254627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5748689" y="2542559"/>
            <a:ext cx="0" cy="2400316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5743347" y="2730477"/>
            <a:ext cx="0" cy="70286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5516503" y="3435335"/>
            <a:ext cx="23218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5519939" y="2738726"/>
            <a:ext cx="23218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cxnSpLocks noChangeAspect="1"/>
          </p:cNvCxnSpPr>
          <p:nvPr/>
        </p:nvCxnSpPr>
        <p:spPr>
          <a:xfrm flipH="1" flipV="1">
            <a:off x="5538699" y="4674309"/>
            <a:ext cx="424025" cy="411480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5846770" y="5045028"/>
            <a:ext cx="74597" cy="68801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rot="120000" flipH="1" flipV="1">
            <a:off x="5871029" y="5000774"/>
            <a:ext cx="89584" cy="8209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flipH="1" flipV="1">
            <a:off x="5914812" y="4961116"/>
            <a:ext cx="118499" cy="11831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 flipV="1">
            <a:off x="5943782" y="4927364"/>
            <a:ext cx="173888" cy="178015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V="1">
            <a:off x="5513504" y="3620436"/>
            <a:ext cx="0" cy="12589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rot="2700000" flipH="1" flipV="1">
            <a:off x="5496508" y="3637097"/>
            <a:ext cx="89584" cy="8209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2700000" flipH="1" flipV="1">
            <a:off x="5521813" y="3600487"/>
            <a:ext cx="118499" cy="11831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2640000" flipH="1" flipV="1">
            <a:off x="5521032" y="3537759"/>
            <a:ext cx="173888" cy="178015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Freeform 372"/>
          <p:cNvSpPr/>
          <p:nvPr/>
        </p:nvSpPr>
        <p:spPr>
          <a:xfrm>
            <a:off x="5513680" y="3495964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3"/>
          <p:cNvSpPr/>
          <p:nvPr/>
        </p:nvSpPr>
        <p:spPr>
          <a:xfrm flipV="1">
            <a:off x="5513334" y="2545332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374" idx="0"/>
          </p:cNvCxnSpPr>
          <p:nvPr/>
        </p:nvCxnSpPr>
        <p:spPr>
          <a:xfrm flipH="1">
            <a:off x="4845630" y="2545333"/>
            <a:ext cx="667704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H="1">
            <a:off x="4850143" y="3620578"/>
            <a:ext cx="667704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373" idx="2"/>
            <a:endCxn id="374" idx="2"/>
          </p:cNvCxnSpPr>
          <p:nvPr/>
        </p:nvCxnSpPr>
        <p:spPr>
          <a:xfrm flipH="1" flipV="1">
            <a:off x="5607053" y="2669449"/>
            <a:ext cx="346" cy="82651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Freeform 381"/>
          <p:cNvSpPr/>
          <p:nvPr/>
        </p:nvSpPr>
        <p:spPr>
          <a:xfrm>
            <a:off x="5766619" y="3495121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2"/>
          <p:cNvSpPr/>
          <p:nvPr/>
        </p:nvSpPr>
        <p:spPr>
          <a:xfrm flipV="1">
            <a:off x="5766273" y="2547557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4" name="Straight Connector 383"/>
          <p:cNvCxnSpPr>
            <a:stCxn id="382" idx="2"/>
            <a:endCxn id="383" idx="2"/>
          </p:cNvCxnSpPr>
          <p:nvPr/>
        </p:nvCxnSpPr>
        <p:spPr>
          <a:xfrm flipH="1" flipV="1">
            <a:off x="5859992" y="2671674"/>
            <a:ext cx="346" cy="82344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H="1" flipV="1">
            <a:off x="5442523" y="2547557"/>
            <a:ext cx="323750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H="1">
            <a:off x="5510568" y="3619705"/>
            <a:ext cx="257217" cy="87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H="1">
            <a:off x="1980994" y="3621882"/>
            <a:ext cx="71359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H="1">
            <a:off x="1985442" y="2547547"/>
            <a:ext cx="71239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rot="10800000">
            <a:off x="1970689" y="2539215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rot="10800000">
            <a:off x="2051692" y="2539574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H="1" flipV="1">
            <a:off x="1698567" y="4761958"/>
            <a:ext cx="325816" cy="56613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rot="1800000" flipH="1" flipV="1">
            <a:off x="1698567" y="3129173"/>
            <a:ext cx="325816" cy="56613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H="1" flipV="1">
            <a:off x="628040" y="3737885"/>
            <a:ext cx="2004344" cy="0"/>
          </a:xfrm>
          <a:prstGeom prst="line">
            <a:avLst/>
          </a:prstGeom>
          <a:ln w="25400">
            <a:solidFill>
              <a:srgbClr val="0033CC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H="1" flipV="1">
            <a:off x="440915" y="5699057"/>
            <a:ext cx="247419" cy="419878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H="1" flipV="1">
            <a:off x="747176" y="3262111"/>
            <a:ext cx="0" cy="483590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H="1" flipV="1">
            <a:off x="943173" y="5813837"/>
            <a:ext cx="61573" cy="11027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rot="1800000" flipH="1" flipV="1">
            <a:off x="1036498" y="3622880"/>
            <a:ext cx="61573" cy="11027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H="1" flipV="1">
            <a:off x="671425" y="5861581"/>
            <a:ext cx="156587" cy="29320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flipH="1" flipV="1">
            <a:off x="671425" y="5856130"/>
            <a:ext cx="103247" cy="198851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flipV="1">
            <a:off x="829687" y="3510190"/>
            <a:ext cx="813" cy="225192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-180000" flipH="1" flipV="1">
            <a:off x="817373" y="5863229"/>
            <a:ext cx="62900" cy="131984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V="1">
            <a:off x="943066" y="3582880"/>
            <a:ext cx="1226" cy="156264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Freeform 437"/>
          <p:cNvSpPr/>
          <p:nvPr/>
        </p:nvSpPr>
        <p:spPr>
          <a:xfrm>
            <a:off x="745154" y="3233528"/>
            <a:ext cx="326698" cy="389475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698" h="389475">
                <a:moveTo>
                  <a:pt x="0" y="0"/>
                </a:moveTo>
                <a:cubicBezTo>
                  <a:pt x="4119" y="316289"/>
                  <a:pt x="199698" y="388205"/>
                  <a:pt x="326698" y="3894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5"/>
          <p:cNvSpPr/>
          <p:nvPr/>
        </p:nvSpPr>
        <p:spPr>
          <a:xfrm flipV="1">
            <a:off x="747176" y="2542856"/>
            <a:ext cx="323850" cy="383778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78080"/>
              <a:gd name="connsiteX1" fmla="*/ 323850 w 323850"/>
              <a:gd name="connsiteY1" fmla="*/ 378080 h 378080"/>
              <a:gd name="connsiteX0" fmla="*/ 0 w 323850"/>
              <a:gd name="connsiteY0" fmla="*/ 0 h 383778"/>
              <a:gd name="connsiteX1" fmla="*/ 323850 w 323850"/>
              <a:gd name="connsiteY1" fmla="*/ 383778 h 383778"/>
              <a:gd name="connsiteX0" fmla="*/ 0 w 323850"/>
              <a:gd name="connsiteY0" fmla="*/ 0 h 383778"/>
              <a:gd name="connsiteX1" fmla="*/ 323850 w 323850"/>
              <a:gd name="connsiteY1" fmla="*/ 383778 h 38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83778">
                <a:moveTo>
                  <a:pt x="0" y="0"/>
                </a:moveTo>
                <a:cubicBezTo>
                  <a:pt x="1270" y="302046"/>
                  <a:pt x="196850" y="382508"/>
                  <a:pt x="323850" y="3837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Straight Connector 446"/>
          <p:cNvCxnSpPr/>
          <p:nvPr/>
        </p:nvCxnSpPr>
        <p:spPr>
          <a:xfrm flipH="1">
            <a:off x="1071853" y="3622560"/>
            <a:ext cx="90305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1067630" y="2543675"/>
            <a:ext cx="90305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 flipV="1">
            <a:off x="1225020" y="5236648"/>
            <a:ext cx="298362" cy="516467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rot="60000" flipH="1" flipV="1">
            <a:off x="1220560" y="5231436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rot="1860000" flipH="1" flipV="1">
            <a:off x="1402928" y="3269700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/>
          <p:cNvCxnSpPr/>
          <p:nvPr/>
        </p:nvCxnSpPr>
        <p:spPr>
          <a:xfrm rot="60000" flipH="1" flipV="1">
            <a:off x="1256962" y="5192102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rot="1860000" flipH="1" flipV="1">
            <a:off x="1438339" y="3264296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H="1" flipV="1">
            <a:off x="1304040" y="5138464"/>
            <a:ext cx="319022" cy="556411"/>
          </a:xfrm>
          <a:prstGeom prst="line">
            <a:avLst/>
          </a:prstGeom>
          <a:ln w="127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 flipV="1">
            <a:off x="1297861" y="5129302"/>
            <a:ext cx="265255" cy="47136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rot="1740000" flipH="1" flipV="1">
            <a:off x="1491497" y="3225369"/>
            <a:ext cx="265255" cy="47136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H="1" flipV="1">
            <a:off x="1283184" y="4999235"/>
            <a:ext cx="325816" cy="56613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rot="1800000" flipH="1" flipV="1">
            <a:off x="1507516" y="3121529"/>
            <a:ext cx="325816" cy="56613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Freeform 470"/>
          <p:cNvSpPr/>
          <p:nvPr/>
        </p:nvSpPr>
        <p:spPr>
          <a:xfrm>
            <a:off x="1528411" y="3078958"/>
            <a:ext cx="142430" cy="156705"/>
          </a:xfrm>
          <a:custGeom>
            <a:avLst/>
            <a:gdLst>
              <a:gd name="connsiteX0" fmla="*/ 0 w 142430"/>
              <a:gd name="connsiteY0" fmla="*/ 156673 h 156673"/>
              <a:gd name="connsiteX1" fmla="*/ 142430 w 142430"/>
              <a:gd name="connsiteY1" fmla="*/ 0 h 156673"/>
              <a:gd name="connsiteX0" fmla="*/ 0 w 142430"/>
              <a:gd name="connsiteY0" fmla="*/ 156673 h 156698"/>
              <a:gd name="connsiteX1" fmla="*/ 142430 w 142430"/>
              <a:gd name="connsiteY1" fmla="*/ 0 h 156698"/>
              <a:gd name="connsiteX0" fmla="*/ 0 w 142430"/>
              <a:gd name="connsiteY0" fmla="*/ 156673 h 156705"/>
              <a:gd name="connsiteX1" fmla="*/ 142430 w 142430"/>
              <a:gd name="connsiteY1" fmla="*/ 0 h 1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30" h="156705">
                <a:moveTo>
                  <a:pt x="0" y="156673"/>
                </a:moveTo>
                <a:cubicBezTo>
                  <a:pt x="70266" y="158572"/>
                  <a:pt x="140531" y="77861"/>
                  <a:pt x="1424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1"/>
          <p:cNvSpPr/>
          <p:nvPr/>
        </p:nvSpPr>
        <p:spPr>
          <a:xfrm flipV="1">
            <a:off x="1527994" y="2921294"/>
            <a:ext cx="142430" cy="156705"/>
          </a:xfrm>
          <a:custGeom>
            <a:avLst/>
            <a:gdLst>
              <a:gd name="connsiteX0" fmla="*/ 0 w 142430"/>
              <a:gd name="connsiteY0" fmla="*/ 156673 h 156673"/>
              <a:gd name="connsiteX1" fmla="*/ 142430 w 142430"/>
              <a:gd name="connsiteY1" fmla="*/ 0 h 156673"/>
              <a:gd name="connsiteX0" fmla="*/ 0 w 142430"/>
              <a:gd name="connsiteY0" fmla="*/ 156673 h 156698"/>
              <a:gd name="connsiteX1" fmla="*/ 142430 w 142430"/>
              <a:gd name="connsiteY1" fmla="*/ 0 h 156698"/>
              <a:gd name="connsiteX0" fmla="*/ 0 w 142430"/>
              <a:gd name="connsiteY0" fmla="*/ 156673 h 156705"/>
              <a:gd name="connsiteX1" fmla="*/ 142430 w 142430"/>
              <a:gd name="connsiteY1" fmla="*/ 0 h 1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30" h="156705">
                <a:moveTo>
                  <a:pt x="0" y="156673"/>
                </a:moveTo>
                <a:cubicBezTo>
                  <a:pt x="70266" y="158572"/>
                  <a:pt x="140531" y="77861"/>
                  <a:pt x="1424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3" name="Straight Connector 472"/>
          <p:cNvCxnSpPr/>
          <p:nvPr/>
        </p:nvCxnSpPr>
        <p:spPr>
          <a:xfrm flipH="1">
            <a:off x="739338" y="3238207"/>
            <a:ext cx="78907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flipH="1">
            <a:off x="747176" y="2922446"/>
            <a:ext cx="78907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Freeform 477"/>
          <p:cNvSpPr/>
          <p:nvPr/>
        </p:nvSpPr>
        <p:spPr>
          <a:xfrm>
            <a:off x="919108" y="3233339"/>
            <a:ext cx="326698" cy="389475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698" h="389475">
                <a:moveTo>
                  <a:pt x="0" y="0"/>
                </a:moveTo>
                <a:cubicBezTo>
                  <a:pt x="4119" y="316289"/>
                  <a:pt x="199698" y="388205"/>
                  <a:pt x="326698" y="389475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8"/>
          <p:cNvSpPr/>
          <p:nvPr/>
        </p:nvSpPr>
        <p:spPr>
          <a:xfrm flipV="1">
            <a:off x="921130" y="2542667"/>
            <a:ext cx="323850" cy="383778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78080"/>
              <a:gd name="connsiteX1" fmla="*/ 323850 w 323850"/>
              <a:gd name="connsiteY1" fmla="*/ 378080 h 378080"/>
              <a:gd name="connsiteX0" fmla="*/ 0 w 323850"/>
              <a:gd name="connsiteY0" fmla="*/ 0 h 383778"/>
              <a:gd name="connsiteX1" fmla="*/ 323850 w 323850"/>
              <a:gd name="connsiteY1" fmla="*/ 383778 h 383778"/>
              <a:gd name="connsiteX0" fmla="*/ 0 w 323850"/>
              <a:gd name="connsiteY0" fmla="*/ 0 h 383778"/>
              <a:gd name="connsiteX1" fmla="*/ 323850 w 323850"/>
              <a:gd name="connsiteY1" fmla="*/ 383778 h 38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83778">
                <a:moveTo>
                  <a:pt x="0" y="0"/>
                </a:moveTo>
                <a:cubicBezTo>
                  <a:pt x="1270" y="302046"/>
                  <a:pt x="196850" y="382508"/>
                  <a:pt x="323850" y="38377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4"/>
          <p:cNvSpPr/>
          <p:nvPr/>
        </p:nvSpPr>
        <p:spPr>
          <a:xfrm>
            <a:off x="1688069" y="3078958"/>
            <a:ext cx="142430" cy="156705"/>
          </a:xfrm>
          <a:custGeom>
            <a:avLst/>
            <a:gdLst>
              <a:gd name="connsiteX0" fmla="*/ 0 w 142430"/>
              <a:gd name="connsiteY0" fmla="*/ 156673 h 156673"/>
              <a:gd name="connsiteX1" fmla="*/ 142430 w 142430"/>
              <a:gd name="connsiteY1" fmla="*/ 0 h 156673"/>
              <a:gd name="connsiteX0" fmla="*/ 0 w 142430"/>
              <a:gd name="connsiteY0" fmla="*/ 156673 h 156698"/>
              <a:gd name="connsiteX1" fmla="*/ 142430 w 142430"/>
              <a:gd name="connsiteY1" fmla="*/ 0 h 156698"/>
              <a:gd name="connsiteX0" fmla="*/ 0 w 142430"/>
              <a:gd name="connsiteY0" fmla="*/ 156673 h 156705"/>
              <a:gd name="connsiteX1" fmla="*/ 142430 w 142430"/>
              <a:gd name="connsiteY1" fmla="*/ 0 h 1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30" h="156705">
                <a:moveTo>
                  <a:pt x="0" y="156673"/>
                </a:moveTo>
                <a:cubicBezTo>
                  <a:pt x="70266" y="158572"/>
                  <a:pt x="140531" y="77861"/>
                  <a:pt x="14243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5"/>
          <p:cNvSpPr/>
          <p:nvPr/>
        </p:nvSpPr>
        <p:spPr>
          <a:xfrm flipV="1">
            <a:off x="1687652" y="2921294"/>
            <a:ext cx="142430" cy="156705"/>
          </a:xfrm>
          <a:custGeom>
            <a:avLst/>
            <a:gdLst>
              <a:gd name="connsiteX0" fmla="*/ 0 w 142430"/>
              <a:gd name="connsiteY0" fmla="*/ 156673 h 156673"/>
              <a:gd name="connsiteX1" fmla="*/ 142430 w 142430"/>
              <a:gd name="connsiteY1" fmla="*/ 0 h 156673"/>
              <a:gd name="connsiteX0" fmla="*/ 0 w 142430"/>
              <a:gd name="connsiteY0" fmla="*/ 156673 h 156698"/>
              <a:gd name="connsiteX1" fmla="*/ 142430 w 142430"/>
              <a:gd name="connsiteY1" fmla="*/ 0 h 156698"/>
              <a:gd name="connsiteX0" fmla="*/ 0 w 142430"/>
              <a:gd name="connsiteY0" fmla="*/ 156673 h 156705"/>
              <a:gd name="connsiteX1" fmla="*/ 142430 w 142430"/>
              <a:gd name="connsiteY1" fmla="*/ 0 h 1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30" h="156705">
                <a:moveTo>
                  <a:pt x="0" y="156673"/>
                </a:moveTo>
                <a:cubicBezTo>
                  <a:pt x="70266" y="158572"/>
                  <a:pt x="140531" y="77861"/>
                  <a:pt x="14243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7" name="Straight Connector 486"/>
          <p:cNvCxnSpPr/>
          <p:nvPr/>
        </p:nvCxnSpPr>
        <p:spPr>
          <a:xfrm flipH="1">
            <a:off x="1493748" y="3234930"/>
            <a:ext cx="21056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H="1">
            <a:off x="1491269" y="2922085"/>
            <a:ext cx="21056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9000000">
            <a:off x="1488357" y="4342378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" y="152400"/>
            <a:ext cx="7355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Example 3-Normal View of Oblique Surface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0154C0A-E31B-40DC-BB2A-783C95DB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0506DE24-3181-409C-94E9-2393F5C9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7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2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7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2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2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7"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7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2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2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2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2" dur="2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7"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8" fill="hold">
                      <p:stCondLst>
                        <p:cond delay="indefinite"/>
                      </p:stCondLst>
                      <p:childTnLst>
                        <p:par>
                          <p:cTn id="849" fill="hold">
                            <p:stCondLst>
                              <p:cond delay="0"/>
                            </p:stCondLst>
                            <p:childTnLst>
                              <p:par>
                                <p:cTn id="8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3" fill="hold">
                      <p:stCondLst>
                        <p:cond delay="indefinite"/>
                      </p:stCondLst>
                      <p:childTnLst>
                        <p:par>
                          <p:cTn id="854" fill="hold">
                            <p:stCondLst>
                              <p:cond delay="0"/>
                            </p:stCondLst>
                            <p:childTnLst>
                              <p:par>
                                <p:cTn id="8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8" fill="hold">
                      <p:stCondLst>
                        <p:cond delay="indefinite"/>
                      </p:stCondLst>
                      <p:childTnLst>
                        <p:par>
                          <p:cTn id="859" fill="hold">
                            <p:stCondLst>
                              <p:cond delay="0"/>
                            </p:stCondLst>
                            <p:childTnLst>
                              <p:par>
                                <p:cTn id="8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3" fill="hold">
                      <p:stCondLst>
                        <p:cond delay="indefinite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8" fill="hold">
                      <p:stCondLst>
                        <p:cond delay="indefinite"/>
                      </p:stCondLst>
                      <p:childTnLst>
                        <p:par>
                          <p:cTn id="879" fill="hold">
                            <p:stCondLst>
                              <p:cond delay="0"/>
                            </p:stCondLst>
                            <p:childTnLst>
                              <p:par>
                                <p:cTn id="8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8" fill="hold">
                      <p:stCondLst>
                        <p:cond delay="indefinite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8" fill="hold">
                      <p:stCondLst>
                        <p:cond delay="indefinite"/>
                      </p:stCondLst>
                      <p:childTnLst>
                        <p:par>
                          <p:cTn id="899" fill="hold">
                            <p:stCondLst>
                              <p:cond delay="0"/>
                            </p:stCondLst>
                            <p:childTnLst>
                              <p:par>
                                <p:cTn id="9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2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3" fill="hold">
                      <p:stCondLst>
                        <p:cond delay="indefinite"/>
                      </p:stCondLst>
                      <p:childTnLst>
                        <p:par>
                          <p:cTn id="914" fill="hold">
                            <p:stCondLst>
                              <p:cond delay="0"/>
                            </p:stCondLst>
                            <p:childTnLst>
                              <p:par>
                                <p:cTn id="9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8" fill="hold">
                      <p:stCondLst>
                        <p:cond delay="indefinite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8" fill="hold">
                      <p:stCondLst>
                        <p:cond delay="indefinite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2" dur="2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8" fill="hold">
                      <p:stCondLst>
                        <p:cond delay="indefinite"/>
                      </p:stCondLst>
                      <p:childTnLst>
                        <p:par>
                          <p:cTn id="939" fill="hold">
                            <p:stCondLst>
                              <p:cond delay="0"/>
                            </p:stCondLst>
                            <p:childTnLst>
                              <p:par>
                                <p:cTn id="9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7" dur="2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2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8" fill="hold">
                      <p:stCondLst>
                        <p:cond delay="indefinite"/>
                      </p:stCondLst>
                      <p:childTnLst>
                        <p:par>
                          <p:cTn id="969" fill="hold">
                            <p:stCondLst>
                              <p:cond delay="0"/>
                            </p:stCondLst>
                            <p:childTnLst>
                              <p:par>
                                <p:cTn id="9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2" dur="2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7" dur="2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8" fill="hold">
                      <p:stCondLst>
                        <p:cond delay="indefinite"/>
                      </p:stCondLst>
                      <p:childTnLst>
                        <p:par>
                          <p:cTn id="979" fill="hold">
                            <p:stCondLst>
                              <p:cond delay="0"/>
                            </p:stCondLst>
                            <p:childTnLst>
                              <p:par>
                                <p:cTn id="9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8" fill="hold">
                      <p:stCondLst>
                        <p:cond delay="indefinite"/>
                      </p:stCondLst>
                      <p:childTnLst>
                        <p:par>
                          <p:cTn id="989" fill="hold">
                            <p:stCondLst>
                              <p:cond delay="0"/>
                            </p:stCondLst>
                            <p:childTnLst>
                              <p:par>
                                <p:cTn id="9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animBg="1"/>
      <p:bldP spid="125" grpId="0" animBg="1"/>
      <p:bldP spid="276" grpId="0" animBg="1"/>
      <p:bldP spid="167" grpId="0" animBg="1"/>
      <p:bldP spid="170" grpId="0" animBg="1"/>
      <p:bldP spid="187" grpId="0" animBg="1"/>
      <p:bldP spid="188" grpId="0" animBg="1"/>
      <p:bldP spid="373" grpId="0" animBg="1"/>
      <p:bldP spid="374" grpId="0" animBg="1"/>
      <p:bldP spid="382" grpId="0" animBg="1"/>
      <p:bldP spid="383" grpId="0" animBg="1"/>
      <p:bldP spid="438" grpId="0" animBg="1"/>
      <p:bldP spid="446" grpId="0" animBg="1"/>
      <p:bldP spid="471" grpId="0" animBg="1"/>
      <p:bldP spid="472" grpId="0" animBg="1"/>
      <p:bldP spid="478" grpId="0" animBg="1"/>
      <p:bldP spid="479" grpId="0" animBg="1"/>
      <p:bldP spid="485" grpId="0" animBg="1"/>
      <p:bldP spid="4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 flipV="1">
            <a:off x="1447517" y="4683428"/>
            <a:ext cx="6882237" cy="809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70535" y="5012200"/>
            <a:ext cx="675482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513548" y="5040166"/>
            <a:ext cx="6811810" cy="15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466094" y="5068297"/>
            <a:ext cx="685926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21791" y="4996199"/>
            <a:ext cx="67112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325912" y="1377218"/>
            <a:ext cx="7684" cy="41415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85358" y="1371600"/>
            <a:ext cx="554" cy="41632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87894" y="5400403"/>
            <a:ext cx="7445702" cy="5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71454" y="5462278"/>
            <a:ext cx="7562142" cy="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20786" y="5222528"/>
            <a:ext cx="7805126" cy="57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79903" y="5524404"/>
            <a:ext cx="7653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561862" y="3921870"/>
            <a:ext cx="27717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97019" y="3883371"/>
            <a:ext cx="273657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021462" y="4480801"/>
            <a:ext cx="33044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71291" y="4214744"/>
            <a:ext cx="30546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517661" y="3952275"/>
            <a:ext cx="243095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65294" y="4243148"/>
            <a:ext cx="338580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036160" y="3967014"/>
            <a:ext cx="311246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89248" y="3720735"/>
            <a:ext cx="3044348" cy="41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74576" y="4507839"/>
            <a:ext cx="38584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84027" y="3600579"/>
            <a:ext cx="294901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633818" y="4870916"/>
            <a:ext cx="351728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922634" y="4177069"/>
            <a:ext cx="29627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23188" y="5238568"/>
            <a:ext cx="29627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10039" y="2088615"/>
            <a:ext cx="0" cy="289454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0737" y="2247607"/>
            <a:ext cx="0" cy="32676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94462" y="1551959"/>
            <a:ext cx="0" cy="315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338976" y="1548615"/>
            <a:ext cx="0" cy="31876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036154" y="4212505"/>
            <a:ext cx="298362" cy="5164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02391" y="1556958"/>
            <a:ext cx="0" cy="32021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5898" y="2632765"/>
            <a:ext cx="0" cy="24544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9412" y="2632765"/>
            <a:ext cx="1325" cy="25342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4874" y="2632765"/>
            <a:ext cx="0" cy="240373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14011" y="4817067"/>
            <a:ext cx="124271" cy="2246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41824" y="1558398"/>
            <a:ext cx="0" cy="312314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0684" y="1548974"/>
            <a:ext cx="0" cy="36630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23092" y="1548697"/>
            <a:ext cx="0" cy="33117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41153" y="1555421"/>
            <a:ext cx="0" cy="295327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20684" y="1556065"/>
            <a:ext cx="21096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20684" y="2631960"/>
            <a:ext cx="2116467" cy="16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53872" y="1551959"/>
            <a:ext cx="0" cy="2092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10621" y="1551959"/>
            <a:ext cx="0" cy="21317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345956" y="3635955"/>
            <a:ext cx="471139" cy="46149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57342" y="1558398"/>
            <a:ext cx="0" cy="265410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05336" y="1558398"/>
            <a:ext cx="0" cy="29134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17030" y="1551600"/>
            <a:ext cx="0" cy="33117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752811" y="1551600"/>
            <a:ext cx="1885774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28973" y="2629105"/>
            <a:ext cx="1916415" cy="1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479005" y="4511600"/>
            <a:ext cx="453716" cy="4591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516277" y="3952275"/>
            <a:ext cx="307086" cy="304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261631" y="4214396"/>
            <a:ext cx="307086" cy="304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996263" y="4475039"/>
            <a:ext cx="426811" cy="4184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1054584" y="4017839"/>
            <a:ext cx="421128" cy="7177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732715" y="2648844"/>
            <a:ext cx="0" cy="15326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56557" y="2629105"/>
            <a:ext cx="0" cy="15326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466312" y="4156013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3186312" y="3441764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906312" y="4151525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3186312" y="4508280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313912" y="4521274"/>
            <a:ext cx="0" cy="72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90312" y="4876013"/>
            <a:ext cx="0" cy="36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2106312" y="4145371"/>
            <a:ext cx="0" cy="72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4266312" y="4510214"/>
            <a:ext cx="0" cy="72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2700000">
            <a:off x="5126147" y="3640281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3600000">
            <a:off x="1140027" y="4142528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-2700000">
            <a:off x="5511306" y="3547859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477704" y="3600579"/>
            <a:ext cx="910034" cy="90769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906312" y="4508278"/>
            <a:ext cx="571392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77704" y="4505774"/>
            <a:ext cx="0" cy="36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-1800000">
            <a:off x="600737" y="5187934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822206" y="4505987"/>
            <a:ext cx="0" cy="36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822206" y="4863356"/>
            <a:ext cx="644106" cy="110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87579" y="4863355"/>
            <a:ext cx="1134627" cy="65542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72715" y="2811600"/>
            <a:ext cx="0" cy="136221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910154" y="2811600"/>
            <a:ext cx="0" cy="135016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>
            <a:spLocks noChangeAspect="1"/>
          </p:cNvSpPr>
          <p:nvPr/>
        </p:nvSpPr>
        <p:spPr>
          <a:xfrm>
            <a:off x="2472715" y="1371600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2652715" y="1551600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656557" y="4169386"/>
            <a:ext cx="0" cy="10621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731501" y="4169385"/>
            <a:ext cx="0" cy="10621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186312" y="3851164"/>
            <a:ext cx="0" cy="1645515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7912" y="4248856"/>
            <a:ext cx="1926000" cy="1118696"/>
          </a:xfrm>
          <a:prstGeom prst="line">
            <a:avLst/>
          </a:prstGeom>
          <a:ln w="254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479006" y="3758434"/>
            <a:ext cx="1416352" cy="1394535"/>
          </a:xfrm>
          <a:prstGeom prst="line">
            <a:avLst/>
          </a:prstGeom>
          <a:ln w="254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-67487" y="4218246"/>
            <a:ext cx="578224" cy="100188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634677" y="4294692"/>
            <a:ext cx="111635" cy="1982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9000000">
            <a:off x="1364677" y="3290486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0" idx="0"/>
          </p:cNvCxnSpPr>
          <p:nvPr/>
        </p:nvCxnSpPr>
        <p:spPr>
          <a:xfrm flipH="1">
            <a:off x="714011" y="4294693"/>
            <a:ext cx="920665" cy="53189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74872" y="3360738"/>
            <a:ext cx="914639" cy="52740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9000000">
            <a:off x="1394462" y="3853228"/>
            <a:ext cx="0" cy="54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-152400" y="3605451"/>
            <a:ext cx="1905704" cy="109214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9000000">
            <a:off x="301512" y="4455396"/>
            <a:ext cx="0" cy="1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9000000">
            <a:off x="212315" y="4303916"/>
            <a:ext cx="0" cy="1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3600000">
            <a:off x="600737" y="4025040"/>
            <a:ext cx="0" cy="90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3600000">
            <a:off x="421409" y="3711764"/>
            <a:ext cx="0" cy="90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 rot="-1800000">
            <a:off x="714142" y="3917447"/>
            <a:ext cx="360000" cy="360000"/>
          </a:xfrm>
          <a:prstGeom prst="arc">
            <a:avLst>
              <a:gd name="adj1" fmla="val 16200000"/>
              <a:gd name="adj2" fmla="val 554736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/>
          <p:cNvSpPr/>
          <p:nvPr/>
        </p:nvSpPr>
        <p:spPr>
          <a:xfrm rot="9000000">
            <a:off x="-13488" y="3852505"/>
            <a:ext cx="720000" cy="720000"/>
          </a:xfrm>
          <a:prstGeom prst="arc">
            <a:avLst>
              <a:gd name="adj1" fmla="val 21563557"/>
              <a:gd name="adj2" fmla="val 554736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 rot="9000000">
            <a:off x="163466" y="4161154"/>
            <a:ext cx="720000" cy="720000"/>
          </a:xfrm>
          <a:prstGeom prst="arc">
            <a:avLst>
              <a:gd name="adj1" fmla="val 16082543"/>
              <a:gd name="adj2" fmla="val 4989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rot="240000">
            <a:off x="1435543" y="4696645"/>
            <a:ext cx="187703" cy="28262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25106" y="4871540"/>
            <a:ext cx="918214" cy="91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08" idx="0"/>
          </p:cNvCxnSpPr>
          <p:nvPr/>
        </p:nvCxnSpPr>
        <p:spPr>
          <a:xfrm>
            <a:off x="5641494" y="3863293"/>
            <a:ext cx="776958" cy="7778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7" idx="0"/>
          </p:cNvCxnSpPr>
          <p:nvPr/>
        </p:nvCxnSpPr>
        <p:spPr>
          <a:xfrm flipH="1">
            <a:off x="4779646" y="4155731"/>
            <a:ext cx="879693" cy="87773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8100000">
            <a:off x="5158465" y="4865427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5538351" y="4896465"/>
            <a:ext cx="875261" cy="87974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 106"/>
          <p:cNvSpPr/>
          <p:nvPr/>
        </p:nvSpPr>
        <p:spPr>
          <a:xfrm rot="8100000">
            <a:off x="5617879" y="4090651"/>
            <a:ext cx="360000" cy="360000"/>
          </a:xfrm>
          <a:prstGeom prst="arc">
            <a:avLst>
              <a:gd name="adj1" fmla="val 5080556"/>
              <a:gd name="adj2" fmla="val 10942179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8100000">
            <a:off x="6114213" y="4591415"/>
            <a:ext cx="360000" cy="360000"/>
          </a:xfrm>
          <a:prstGeom prst="arc">
            <a:avLst>
              <a:gd name="adj1" fmla="val 10718846"/>
              <a:gd name="adj2" fmla="val 1627633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8" idx="0"/>
          </p:cNvCxnSpPr>
          <p:nvPr/>
        </p:nvCxnSpPr>
        <p:spPr>
          <a:xfrm flipH="1" flipV="1">
            <a:off x="5928022" y="4143914"/>
            <a:ext cx="490430" cy="4972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8100000">
            <a:off x="5187182" y="4759012"/>
            <a:ext cx="0" cy="54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95391" y="4242311"/>
            <a:ext cx="1249393" cy="1246439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3500000">
            <a:off x="5500236" y="5073888"/>
            <a:ext cx="0" cy="54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8100000">
            <a:off x="5634032" y="4995302"/>
            <a:ext cx="0" cy="1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8100000">
            <a:off x="5506752" y="4867153"/>
            <a:ext cx="0" cy="1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3500000">
            <a:off x="5817095" y="4835397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3500000">
            <a:off x="5565873" y="4590394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8100000">
            <a:off x="6004386" y="4851284"/>
            <a:ext cx="0" cy="1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8100000">
            <a:off x="5630369" y="4491790"/>
            <a:ext cx="0" cy="1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3500000">
            <a:off x="5696299" y="4216625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3500000">
            <a:off x="6196190" y="4697333"/>
            <a:ext cx="0" cy="36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8100000">
            <a:off x="6073633" y="4150892"/>
            <a:ext cx="0" cy="72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765455" y="4252255"/>
            <a:ext cx="230808" cy="22735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030823" y="3990893"/>
            <a:ext cx="230808" cy="22735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285469" y="3724922"/>
            <a:ext cx="230808" cy="22735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 flipV="1">
            <a:off x="4889399" y="4926655"/>
            <a:ext cx="749186" cy="750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529462" y="4356366"/>
            <a:ext cx="289921" cy="51384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9000000">
            <a:off x="1259757" y="3351778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378101" y="1551600"/>
            <a:ext cx="0" cy="20538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638663" y="1558398"/>
            <a:ext cx="892" cy="22869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474575" y="1551600"/>
            <a:ext cx="0" cy="295327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3912715" y="2625161"/>
            <a:ext cx="71359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3912715" y="1558398"/>
            <a:ext cx="71239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0800000">
            <a:off x="4474575" y="1551600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4620536" y="1551959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46512" y="2087399"/>
            <a:ext cx="6051252" cy="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765455" y="1551600"/>
            <a:ext cx="0" cy="26907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4735178" y="4904939"/>
            <a:ext cx="469300" cy="46852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2700000" flipH="1" flipV="1">
            <a:off x="3850699" y="2189268"/>
            <a:ext cx="469300" cy="46852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3951795" y="2755101"/>
            <a:ext cx="2004344" cy="0"/>
          </a:xfrm>
          <a:prstGeom prst="line">
            <a:avLst/>
          </a:prstGeom>
          <a:ln w="254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 flipV="1">
            <a:off x="5088214" y="4560850"/>
            <a:ext cx="338259" cy="34022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2700000" flipH="1" flipV="1">
            <a:off x="4596326" y="2345110"/>
            <a:ext cx="338259" cy="34022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5434131" y="4901653"/>
            <a:ext cx="248427" cy="257486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4761770" y="1925045"/>
            <a:ext cx="3524" cy="35806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030823" y="1551600"/>
            <a:ext cx="0" cy="24189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5347954" y="4298141"/>
            <a:ext cx="222438" cy="227069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2700000" flipH="1" flipV="1">
            <a:off x="4919604" y="2484507"/>
            <a:ext cx="222438" cy="227069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569796" y="4520913"/>
            <a:ext cx="499114" cy="48370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2760000" flipH="1" flipV="1">
            <a:off x="4781553" y="1849510"/>
            <a:ext cx="499114" cy="48370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285469" y="1551600"/>
            <a:ext cx="0" cy="216913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2760000" flipH="1" flipV="1">
            <a:off x="5036475" y="1845549"/>
            <a:ext cx="499114" cy="48370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 flipV="1">
            <a:off x="4761770" y="1925045"/>
            <a:ext cx="1" cy="35029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758712" y="2271513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4758425" y="1925045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5030823" y="2267550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5036159" y="1757580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022266" y="2442741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023084" y="1748380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5286115" y="1739879"/>
            <a:ext cx="0" cy="70286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5005336" y="1925044"/>
            <a:ext cx="1" cy="35029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4983298" y="1923741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984945" y="2266231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252002" y="1758869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248676" y="2264027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5520089" y="1551959"/>
            <a:ext cx="0" cy="2400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5514747" y="1739877"/>
            <a:ext cx="0" cy="70286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287903" y="2444735"/>
            <a:ext cx="23218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291339" y="1748126"/>
            <a:ext cx="23218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cxnSpLocks noChangeAspect="1"/>
          </p:cNvCxnSpPr>
          <p:nvPr/>
        </p:nvCxnSpPr>
        <p:spPr>
          <a:xfrm flipH="1" flipV="1">
            <a:off x="5310099" y="3683709"/>
            <a:ext cx="424025" cy="4114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5618170" y="4054428"/>
            <a:ext cx="74597" cy="68801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120000" flipH="1" flipV="1">
            <a:off x="5642429" y="4010174"/>
            <a:ext cx="89584" cy="8209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 flipV="1">
            <a:off x="5686212" y="3970516"/>
            <a:ext cx="118499" cy="11831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5715182" y="3936764"/>
            <a:ext cx="173888" cy="178015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5284904" y="2629836"/>
            <a:ext cx="0" cy="12589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2700000" flipH="1" flipV="1">
            <a:off x="5267908" y="2646497"/>
            <a:ext cx="89584" cy="8209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700000" flipH="1" flipV="1">
            <a:off x="5293213" y="2609887"/>
            <a:ext cx="118499" cy="11831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2640000" flipH="1" flipV="1">
            <a:off x="5292432" y="2547159"/>
            <a:ext cx="173888" cy="178015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reeform 176"/>
          <p:cNvSpPr/>
          <p:nvPr/>
        </p:nvSpPr>
        <p:spPr>
          <a:xfrm>
            <a:off x="5285080" y="2505364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7"/>
          <p:cNvSpPr/>
          <p:nvPr/>
        </p:nvSpPr>
        <p:spPr>
          <a:xfrm flipV="1">
            <a:off x="5284734" y="1554732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78" idx="0"/>
          </p:cNvCxnSpPr>
          <p:nvPr/>
        </p:nvCxnSpPr>
        <p:spPr>
          <a:xfrm flipH="1">
            <a:off x="4617030" y="1554733"/>
            <a:ext cx="667704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4621543" y="2629978"/>
            <a:ext cx="667704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7" idx="2"/>
            <a:endCxn id="178" idx="2"/>
          </p:cNvCxnSpPr>
          <p:nvPr/>
        </p:nvCxnSpPr>
        <p:spPr>
          <a:xfrm flipH="1" flipV="1">
            <a:off x="5378453" y="1678849"/>
            <a:ext cx="346" cy="82651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181"/>
          <p:cNvSpPr/>
          <p:nvPr/>
        </p:nvSpPr>
        <p:spPr>
          <a:xfrm>
            <a:off x="5538019" y="2504521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/>
          <p:cNvSpPr/>
          <p:nvPr/>
        </p:nvSpPr>
        <p:spPr>
          <a:xfrm flipV="1">
            <a:off x="5537673" y="1556957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>
            <a:stCxn id="182" idx="2"/>
            <a:endCxn id="183" idx="2"/>
          </p:cNvCxnSpPr>
          <p:nvPr/>
        </p:nvCxnSpPr>
        <p:spPr>
          <a:xfrm flipH="1" flipV="1">
            <a:off x="5631392" y="1681074"/>
            <a:ext cx="346" cy="82344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13923" y="1556957"/>
            <a:ext cx="323750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5281968" y="2629105"/>
            <a:ext cx="257217" cy="87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1752394" y="2631282"/>
            <a:ext cx="71359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756842" y="1556947"/>
            <a:ext cx="71239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0800000">
            <a:off x="1742089" y="1548615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10800000">
            <a:off x="1823092" y="1548974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 flipV="1">
            <a:off x="1469967" y="3771358"/>
            <a:ext cx="325816" cy="56613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1800000" flipH="1" flipV="1">
            <a:off x="1469967" y="2138573"/>
            <a:ext cx="325816" cy="56613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399440" y="2747285"/>
            <a:ext cx="2004344" cy="0"/>
          </a:xfrm>
          <a:prstGeom prst="line">
            <a:avLst/>
          </a:prstGeom>
          <a:ln w="254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212315" y="4708457"/>
            <a:ext cx="247419" cy="419878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 flipV="1">
            <a:off x="518576" y="2271511"/>
            <a:ext cx="0" cy="483590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 flipV="1">
            <a:off x="714573" y="4823237"/>
            <a:ext cx="61573" cy="11027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800000" flipH="1" flipV="1">
            <a:off x="807898" y="2632280"/>
            <a:ext cx="61573" cy="11027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 flipV="1">
            <a:off x="442825" y="4870981"/>
            <a:ext cx="156587" cy="2932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442825" y="4865530"/>
            <a:ext cx="103247" cy="198851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01087" y="2519590"/>
            <a:ext cx="813" cy="225192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-180000" flipH="1" flipV="1">
            <a:off x="588773" y="4872629"/>
            <a:ext cx="62900" cy="131984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14466" y="2592280"/>
            <a:ext cx="1226" cy="156264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 202"/>
          <p:cNvSpPr/>
          <p:nvPr/>
        </p:nvSpPr>
        <p:spPr>
          <a:xfrm>
            <a:off x="516554" y="2242928"/>
            <a:ext cx="326698" cy="389475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698" h="389475">
                <a:moveTo>
                  <a:pt x="0" y="0"/>
                </a:moveTo>
                <a:cubicBezTo>
                  <a:pt x="4119" y="316289"/>
                  <a:pt x="199698" y="388205"/>
                  <a:pt x="326698" y="3894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/>
          <p:cNvSpPr/>
          <p:nvPr/>
        </p:nvSpPr>
        <p:spPr>
          <a:xfrm flipV="1">
            <a:off x="518576" y="1552256"/>
            <a:ext cx="323850" cy="383778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78080"/>
              <a:gd name="connsiteX1" fmla="*/ 323850 w 323850"/>
              <a:gd name="connsiteY1" fmla="*/ 378080 h 378080"/>
              <a:gd name="connsiteX0" fmla="*/ 0 w 323850"/>
              <a:gd name="connsiteY0" fmla="*/ 0 h 383778"/>
              <a:gd name="connsiteX1" fmla="*/ 323850 w 323850"/>
              <a:gd name="connsiteY1" fmla="*/ 383778 h 383778"/>
              <a:gd name="connsiteX0" fmla="*/ 0 w 323850"/>
              <a:gd name="connsiteY0" fmla="*/ 0 h 383778"/>
              <a:gd name="connsiteX1" fmla="*/ 323850 w 323850"/>
              <a:gd name="connsiteY1" fmla="*/ 383778 h 38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83778">
                <a:moveTo>
                  <a:pt x="0" y="0"/>
                </a:moveTo>
                <a:cubicBezTo>
                  <a:pt x="1270" y="302046"/>
                  <a:pt x="196850" y="382508"/>
                  <a:pt x="323850" y="3837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Connector 204"/>
          <p:cNvCxnSpPr/>
          <p:nvPr/>
        </p:nvCxnSpPr>
        <p:spPr>
          <a:xfrm flipH="1">
            <a:off x="843253" y="2631960"/>
            <a:ext cx="90305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839030" y="1553075"/>
            <a:ext cx="90305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 flipV="1">
            <a:off x="996420" y="4246048"/>
            <a:ext cx="298362" cy="5164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60000" flipH="1" flipV="1">
            <a:off x="991960" y="4240836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1860000" flipH="1" flipV="1">
            <a:off x="1174328" y="2279100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60000" flipH="1" flipV="1">
            <a:off x="1028362" y="4201502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1860000" flipH="1" flipV="1">
            <a:off x="1209739" y="2273696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1075440" y="4147864"/>
            <a:ext cx="319022" cy="5564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1069261" y="4138702"/>
            <a:ext cx="265255" cy="47136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rot="1740000" flipH="1" flipV="1">
            <a:off x="1262897" y="2234769"/>
            <a:ext cx="265255" cy="47136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 flipV="1">
            <a:off x="1054584" y="4008635"/>
            <a:ext cx="325816" cy="56613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1800000" flipH="1" flipV="1">
            <a:off x="1278916" y="2130929"/>
            <a:ext cx="325816" cy="56613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reeform 216"/>
          <p:cNvSpPr/>
          <p:nvPr/>
        </p:nvSpPr>
        <p:spPr>
          <a:xfrm>
            <a:off x="1299811" y="2088358"/>
            <a:ext cx="142430" cy="156705"/>
          </a:xfrm>
          <a:custGeom>
            <a:avLst/>
            <a:gdLst>
              <a:gd name="connsiteX0" fmla="*/ 0 w 142430"/>
              <a:gd name="connsiteY0" fmla="*/ 156673 h 156673"/>
              <a:gd name="connsiteX1" fmla="*/ 142430 w 142430"/>
              <a:gd name="connsiteY1" fmla="*/ 0 h 156673"/>
              <a:gd name="connsiteX0" fmla="*/ 0 w 142430"/>
              <a:gd name="connsiteY0" fmla="*/ 156673 h 156698"/>
              <a:gd name="connsiteX1" fmla="*/ 142430 w 142430"/>
              <a:gd name="connsiteY1" fmla="*/ 0 h 156698"/>
              <a:gd name="connsiteX0" fmla="*/ 0 w 142430"/>
              <a:gd name="connsiteY0" fmla="*/ 156673 h 156705"/>
              <a:gd name="connsiteX1" fmla="*/ 142430 w 142430"/>
              <a:gd name="connsiteY1" fmla="*/ 0 h 1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30" h="156705">
                <a:moveTo>
                  <a:pt x="0" y="156673"/>
                </a:moveTo>
                <a:cubicBezTo>
                  <a:pt x="70266" y="158572"/>
                  <a:pt x="140531" y="77861"/>
                  <a:pt x="1424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 flipV="1">
            <a:off x="1299394" y="1930694"/>
            <a:ext cx="142430" cy="156705"/>
          </a:xfrm>
          <a:custGeom>
            <a:avLst/>
            <a:gdLst>
              <a:gd name="connsiteX0" fmla="*/ 0 w 142430"/>
              <a:gd name="connsiteY0" fmla="*/ 156673 h 156673"/>
              <a:gd name="connsiteX1" fmla="*/ 142430 w 142430"/>
              <a:gd name="connsiteY1" fmla="*/ 0 h 156673"/>
              <a:gd name="connsiteX0" fmla="*/ 0 w 142430"/>
              <a:gd name="connsiteY0" fmla="*/ 156673 h 156698"/>
              <a:gd name="connsiteX1" fmla="*/ 142430 w 142430"/>
              <a:gd name="connsiteY1" fmla="*/ 0 h 156698"/>
              <a:gd name="connsiteX0" fmla="*/ 0 w 142430"/>
              <a:gd name="connsiteY0" fmla="*/ 156673 h 156705"/>
              <a:gd name="connsiteX1" fmla="*/ 142430 w 142430"/>
              <a:gd name="connsiteY1" fmla="*/ 0 h 1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30" h="156705">
                <a:moveTo>
                  <a:pt x="0" y="156673"/>
                </a:moveTo>
                <a:cubicBezTo>
                  <a:pt x="70266" y="158572"/>
                  <a:pt x="140531" y="77861"/>
                  <a:pt x="142430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/>
          <p:nvPr/>
        </p:nvCxnSpPr>
        <p:spPr>
          <a:xfrm flipH="1">
            <a:off x="510738" y="2247607"/>
            <a:ext cx="78907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518576" y="1931846"/>
            <a:ext cx="78907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reeform 220"/>
          <p:cNvSpPr/>
          <p:nvPr/>
        </p:nvSpPr>
        <p:spPr>
          <a:xfrm>
            <a:off x="690508" y="2242739"/>
            <a:ext cx="326698" cy="389475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698" h="389475">
                <a:moveTo>
                  <a:pt x="0" y="0"/>
                </a:moveTo>
                <a:cubicBezTo>
                  <a:pt x="4119" y="316289"/>
                  <a:pt x="199698" y="388205"/>
                  <a:pt x="326698" y="389475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/>
          <p:cNvSpPr/>
          <p:nvPr/>
        </p:nvSpPr>
        <p:spPr>
          <a:xfrm flipV="1">
            <a:off x="692530" y="1552067"/>
            <a:ext cx="323850" cy="383778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78080"/>
              <a:gd name="connsiteX1" fmla="*/ 323850 w 323850"/>
              <a:gd name="connsiteY1" fmla="*/ 378080 h 378080"/>
              <a:gd name="connsiteX0" fmla="*/ 0 w 323850"/>
              <a:gd name="connsiteY0" fmla="*/ 0 h 383778"/>
              <a:gd name="connsiteX1" fmla="*/ 323850 w 323850"/>
              <a:gd name="connsiteY1" fmla="*/ 383778 h 383778"/>
              <a:gd name="connsiteX0" fmla="*/ 0 w 323850"/>
              <a:gd name="connsiteY0" fmla="*/ 0 h 383778"/>
              <a:gd name="connsiteX1" fmla="*/ 323850 w 323850"/>
              <a:gd name="connsiteY1" fmla="*/ 383778 h 38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383778">
                <a:moveTo>
                  <a:pt x="0" y="0"/>
                </a:moveTo>
                <a:cubicBezTo>
                  <a:pt x="1270" y="302046"/>
                  <a:pt x="196850" y="382508"/>
                  <a:pt x="323850" y="38377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/>
          <p:cNvSpPr/>
          <p:nvPr/>
        </p:nvSpPr>
        <p:spPr>
          <a:xfrm>
            <a:off x="1459469" y="2088358"/>
            <a:ext cx="142430" cy="156705"/>
          </a:xfrm>
          <a:custGeom>
            <a:avLst/>
            <a:gdLst>
              <a:gd name="connsiteX0" fmla="*/ 0 w 142430"/>
              <a:gd name="connsiteY0" fmla="*/ 156673 h 156673"/>
              <a:gd name="connsiteX1" fmla="*/ 142430 w 142430"/>
              <a:gd name="connsiteY1" fmla="*/ 0 h 156673"/>
              <a:gd name="connsiteX0" fmla="*/ 0 w 142430"/>
              <a:gd name="connsiteY0" fmla="*/ 156673 h 156698"/>
              <a:gd name="connsiteX1" fmla="*/ 142430 w 142430"/>
              <a:gd name="connsiteY1" fmla="*/ 0 h 156698"/>
              <a:gd name="connsiteX0" fmla="*/ 0 w 142430"/>
              <a:gd name="connsiteY0" fmla="*/ 156673 h 156705"/>
              <a:gd name="connsiteX1" fmla="*/ 142430 w 142430"/>
              <a:gd name="connsiteY1" fmla="*/ 0 h 1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30" h="156705">
                <a:moveTo>
                  <a:pt x="0" y="156673"/>
                </a:moveTo>
                <a:cubicBezTo>
                  <a:pt x="70266" y="158572"/>
                  <a:pt x="140531" y="77861"/>
                  <a:pt x="14243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/>
          <p:cNvSpPr/>
          <p:nvPr/>
        </p:nvSpPr>
        <p:spPr>
          <a:xfrm flipV="1">
            <a:off x="1459052" y="1930694"/>
            <a:ext cx="142430" cy="156705"/>
          </a:xfrm>
          <a:custGeom>
            <a:avLst/>
            <a:gdLst>
              <a:gd name="connsiteX0" fmla="*/ 0 w 142430"/>
              <a:gd name="connsiteY0" fmla="*/ 156673 h 156673"/>
              <a:gd name="connsiteX1" fmla="*/ 142430 w 142430"/>
              <a:gd name="connsiteY1" fmla="*/ 0 h 156673"/>
              <a:gd name="connsiteX0" fmla="*/ 0 w 142430"/>
              <a:gd name="connsiteY0" fmla="*/ 156673 h 156698"/>
              <a:gd name="connsiteX1" fmla="*/ 142430 w 142430"/>
              <a:gd name="connsiteY1" fmla="*/ 0 h 156698"/>
              <a:gd name="connsiteX0" fmla="*/ 0 w 142430"/>
              <a:gd name="connsiteY0" fmla="*/ 156673 h 156705"/>
              <a:gd name="connsiteX1" fmla="*/ 142430 w 142430"/>
              <a:gd name="connsiteY1" fmla="*/ 0 h 1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30" h="156705">
                <a:moveTo>
                  <a:pt x="0" y="156673"/>
                </a:moveTo>
                <a:cubicBezTo>
                  <a:pt x="70266" y="158572"/>
                  <a:pt x="140531" y="77861"/>
                  <a:pt x="142430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H="1">
            <a:off x="1265148" y="2244330"/>
            <a:ext cx="21056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1262669" y="1931485"/>
            <a:ext cx="21056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885912" y="4169007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>
            <a:off x="7605912" y="3454758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325912" y="4164519"/>
            <a:ext cx="0" cy="108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5400000">
            <a:off x="7605912" y="4521274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076157" y="4182380"/>
            <a:ext cx="0" cy="10621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151101" y="4182379"/>
            <a:ext cx="0" cy="106213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7620000" y="3253434"/>
            <a:ext cx="0" cy="312420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3929214" y="1378095"/>
            <a:ext cx="439614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3934060" y="2811600"/>
            <a:ext cx="439129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7073892" y="4866697"/>
            <a:ext cx="1077209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5631952" y="3845956"/>
            <a:ext cx="270109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7074906" y="3967014"/>
            <a:ext cx="2265" cy="90405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8150887" y="3970516"/>
            <a:ext cx="214" cy="8964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7073678" y="4507055"/>
            <a:ext cx="1077209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8100000" flipH="1" flipV="1">
            <a:off x="7041264" y="4434807"/>
            <a:ext cx="469300" cy="46852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H="1" flipV="1">
            <a:off x="6937227" y="3395435"/>
            <a:ext cx="3523" cy="2220199"/>
          </a:xfrm>
          <a:prstGeom prst="line">
            <a:avLst/>
          </a:prstGeom>
          <a:ln w="254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8100000" flipH="1" flipV="1">
            <a:off x="7015093" y="4075812"/>
            <a:ext cx="338259" cy="34022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8100000" flipH="1" flipV="1">
            <a:off x="6989957" y="3856195"/>
            <a:ext cx="222438" cy="227069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8160000" flipH="1" flipV="1">
            <a:off x="7358065" y="3728184"/>
            <a:ext cx="499114" cy="48370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rot="8100000" flipH="1" flipV="1">
            <a:off x="6988456" y="3616941"/>
            <a:ext cx="222438" cy="227069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8160000" flipH="1" flipV="1">
            <a:off x="7356564" y="3488930"/>
            <a:ext cx="499114" cy="48370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rot="5460000" flipH="1" flipV="1">
            <a:off x="7600191" y="4065985"/>
            <a:ext cx="3524" cy="358060"/>
          </a:xfrm>
          <a:prstGeom prst="line">
            <a:avLst/>
          </a:prstGeom>
          <a:ln w="12700">
            <a:solidFill>
              <a:srgbClr val="0070C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 flipH="1" flipV="1">
            <a:off x="7608802" y="4065471"/>
            <a:ext cx="1" cy="35029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5400000" flipV="1">
            <a:off x="7644789" y="4109848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rot="5400000" flipV="1">
            <a:off x="7300399" y="4105927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5400000" flipV="1">
            <a:off x="7359003" y="3890409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5400000" flipV="1">
            <a:off x="7872053" y="3890562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7276826" y="3730780"/>
            <a:ext cx="0" cy="2442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7275914" y="3727859"/>
            <a:ext cx="67772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7948617" y="3733035"/>
            <a:ext cx="0" cy="2442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7281850" y="3946911"/>
            <a:ext cx="671791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7278779" y="3980210"/>
            <a:ext cx="0" cy="24420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7950570" y="3982465"/>
            <a:ext cx="0" cy="24420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 flipV="1">
            <a:off x="7359964" y="4130994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rot="5400000" flipV="1">
            <a:off x="7873014" y="4135158"/>
            <a:ext cx="1" cy="1661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5400000" flipH="1" flipV="1">
            <a:off x="7614776" y="4307032"/>
            <a:ext cx="1" cy="35029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rot="5400000" flipV="1">
            <a:off x="7643421" y="4343395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rot="5400000" flipV="1">
            <a:off x="7298015" y="4343331"/>
            <a:ext cx="272398" cy="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rot="8220000" flipH="1" flipV="1">
            <a:off x="6961209" y="3884214"/>
            <a:ext cx="89584" cy="82094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8100000" flipH="1" flipV="1">
            <a:off x="6966926" y="3821267"/>
            <a:ext cx="118499" cy="118313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rot="8040000" flipH="1" flipV="1">
            <a:off x="6968844" y="3760392"/>
            <a:ext cx="173888" cy="178015"/>
          </a:xfrm>
          <a:prstGeom prst="line">
            <a:avLst/>
          </a:prstGeom>
          <a:ln w="12700">
            <a:solidFill>
              <a:srgbClr val="008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Freeform 267"/>
          <p:cNvSpPr/>
          <p:nvPr/>
        </p:nvSpPr>
        <p:spPr>
          <a:xfrm rot="10800000">
            <a:off x="7076157" y="3856205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8"/>
          <p:cNvSpPr/>
          <p:nvPr/>
        </p:nvSpPr>
        <p:spPr>
          <a:xfrm flipV="1">
            <a:off x="8057169" y="3853042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7170091" y="3849011"/>
            <a:ext cx="887078" cy="21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70"/>
          <p:cNvSpPr/>
          <p:nvPr/>
        </p:nvSpPr>
        <p:spPr>
          <a:xfrm rot="10800000">
            <a:off x="7074411" y="3605509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1"/>
          <p:cNvSpPr/>
          <p:nvPr/>
        </p:nvSpPr>
        <p:spPr>
          <a:xfrm flipV="1">
            <a:off x="8055423" y="3602346"/>
            <a:ext cx="93932" cy="124117"/>
          </a:xfrm>
          <a:custGeom>
            <a:avLst/>
            <a:gdLst>
              <a:gd name="connsiteX0" fmla="*/ 0 w 93719"/>
              <a:gd name="connsiteY0" fmla="*/ 124116 h 124116"/>
              <a:gd name="connsiteX1" fmla="*/ 70923 w 93719"/>
              <a:gd name="connsiteY1" fmla="*/ 88654 h 124116"/>
              <a:gd name="connsiteX2" fmla="*/ 93719 w 93719"/>
              <a:gd name="connsiteY2" fmla="*/ 0 h 124116"/>
              <a:gd name="connsiteX0" fmla="*/ 0 w 93719"/>
              <a:gd name="connsiteY0" fmla="*/ 124116 h 124118"/>
              <a:gd name="connsiteX1" fmla="*/ 70923 w 93719"/>
              <a:gd name="connsiteY1" fmla="*/ 88654 h 124118"/>
              <a:gd name="connsiteX2" fmla="*/ 93719 w 93719"/>
              <a:gd name="connsiteY2" fmla="*/ 0 h 124118"/>
              <a:gd name="connsiteX0" fmla="*/ 0 w 93881"/>
              <a:gd name="connsiteY0" fmla="*/ 124116 h 124118"/>
              <a:gd name="connsiteX1" fmla="*/ 70923 w 93881"/>
              <a:gd name="connsiteY1" fmla="*/ 88654 h 124118"/>
              <a:gd name="connsiteX2" fmla="*/ 93719 w 93881"/>
              <a:gd name="connsiteY2" fmla="*/ 0 h 124118"/>
              <a:gd name="connsiteX0" fmla="*/ 0 w 93932"/>
              <a:gd name="connsiteY0" fmla="*/ 124116 h 124117"/>
              <a:gd name="connsiteX1" fmla="*/ 73456 w 93932"/>
              <a:gd name="connsiteY1" fmla="*/ 83588 h 124117"/>
              <a:gd name="connsiteX2" fmla="*/ 93719 w 93932"/>
              <a:gd name="connsiteY2" fmla="*/ 0 h 12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32" h="124117">
                <a:moveTo>
                  <a:pt x="0" y="124116"/>
                </a:moveTo>
                <a:cubicBezTo>
                  <a:pt x="45382" y="124327"/>
                  <a:pt x="57836" y="104274"/>
                  <a:pt x="73456" y="83588"/>
                </a:cubicBezTo>
                <a:cubicBezTo>
                  <a:pt x="89076" y="62902"/>
                  <a:pt x="95197" y="46649"/>
                  <a:pt x="93719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>
            <a:stCxn id="271" idx="0"/>
          </p:cNvCxnSpPr>
          <p:nvPr/>
        </p:nvCxnSpPr>
        <p:spPr>
          <a:xfrm flipV="1">
            <a:off x="7168343" y="3600579"/>
            <a:ext cx="88708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268" idx="2"/>
          </p:cNvCxnSpPr>
          <p:nvPr/>
        </p:nvCxnSpPr>
        <p:spPr>
          <a:xfrm>
            <a:off x="7074906" y="3719280"/>
            <a:ext cx="1464" cy="26104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72" idx="2"/>
            <a:endCxn id="269" idx="2"/>
          </p:cNvCxnSpPr>
          <p:nvPr/>
        </p:nvCxnSpPr>
        <p:spPr>
          <a:xfrm>
            <a:off x="8149142" y="3726463"/>
            <a:ext cx="1746" cy="25069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 flipV="1">
            <a:off x="838282" y="5029012"/>
            <a:ext cx="167473" cy="3057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605273" y="5169077"/>
            <a:ext cx="156587" cy="2932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 flipV="1">
            <a:off x="668355" y="5016161"/>
            <a:ext cx="206196" cy="37739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 flipV="1">
            <a:off x="996420" y="5336339"/>
            <a:ext cx="7336622" cy="754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rot="5400000" flipH="1" flipV="1">
            <a:off x="7189524" y="5284856"/>
            <a:ext cx="0" cy="483590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rot="7200000" flipH="1" flipV="1">
            <a:off x="6981134" y="5278445"/>
            <a:ext cx="61573" cy="11027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5400000" flipV="1">
            <a:off x="7057438" y="5350132"/>
            <a:ext cx="813" cy="225192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rot="5400000" flipV="1">
            <a:off x="7019770" y="5327908"/>
            <a:ext cx="1226" cy="156264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Freeform 283"/>
          <p:cNvSpPr/>
          <p:nvPr/>
        </p:nvSpPr>
        <p:spPr>
          <a:xfrm>
            <a:off x="7079074" y="5333685"/>
            <a:ext cx="352787" cy="192564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11625"/>
              <a:gd name="connsiteY0" fmla="*/ 0 h 826578"/>
              <a:gd name="connsiteX1" fmla="*/ 311625 w 311625"/>
              <a:gd name="connsiteY1" fmla="*/ 826578 h 826578"/>
              <a:gd name="connsiteX0" fmla="*/ 0 w 341770"/>
              <a:gd name="connsiteY0" fmla="*/ 0 h 222556"/>
              <a:gd name="connsiteX1" fmla="*/ 341770 w 341770"/>
              <a:gd name="connsiteY1" fmla="*/ 203580 h 222556"/>
              <a:gd name="connsiteX0" fmla="*/ 0 w 341770"/>
              <a:gd name="connsiteY0" fmla="*/ 0 h 203580"/>
              <a:gd name="connsiteX1" fmla="*/ 341770 w 341770"/>
              <a:gd name="connsiteY1" fmla="*/ 203580 h 203580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55541"/>
              <a:gd name="connsiteY0" fmla="*/ 0 h 195318"/>
              <a:gd name="connsiteX1" fmla="*/ 355541 w 355541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52787"/>
              <a:gd name="connsiteY0" fmla="*/ 0 h 192564"/>
              <a:gd name="connsiteX1" fmla="*/ 352787 w 352787"/>
              <a:gd name="connsiteY1" fmla="*/ 192564 h 19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787" h="192564">
                <a:moveTo>
                  <a:pt x="0" y="0"/>
                </a:moveTo>
                <a:cubicBezTo>
                  <a:pt x="880" y="118408"/>
                  <a:pt x="198244" y="191294"/>
                  <a:pt x="352787" y="1925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7077967" y="5241274"/>
            <a:ext cx="0" cy="10205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>
            <a:off x="8151101" y="5234283"/>
            <a:ext cx="0" cy="10205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Freeform 286"/>
          <p:cNvSpPr/>
          <p:nvPr/>
        </p:nvSpPr>
        <p:spPr>
          <a:xfrm flipH="1">
            <a:off x="7795509" y="5331322"/>
            <a:ext cx="352787" cy="192564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11625"/>
              <a:gd name="connsiteY0" fmla="*/ 0 h 826578"/>
              <a:gd name="connsiteX1" fmla="*/ 311625 w 311625"/>
              <a:gd name="connsiteY1" fmla="*/ 826578 h 826578"/>
              <a:gd name="connsiteX0" fmla="*/ 0 w 341770"/>
              <a:gd name="connsiteY0" fmla="*/ 0 h 222556"/>
              <a:gd name="connsiteX1" fmla="*/ 341770 w 341770"/>
              <a:gd name="connsiteY1" fmla="*/ 203580 h 222556"/>
              <a:gd name="connsiteX0" fmla="*/ 0 w 341770"/>
              <a:gd name="connsiteY0" fmla="*/ 0 h 203580"/>
              <a:gd name="connsiteX1" fmla="*/ 341770 w 341770"/>
              <a:gd name="connsiteY1" fmla="*/ 203580 h 203580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55541"/>
              <a:gd name="connsiteY0" fmla="*/ 0 h 195318"/>
              <a:gd name="connsiteX1" fmla="*/ 355541 w 355541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52787"/>
              <a:gd name="connsiteY0" fmla="*/ 0 h 192564"/>
              <a:gd name="connsiteX1" fmla="*/ 352787 w 352787"/>
              <a:gd name="connsiteY1" fmla="*/ 192564 h 19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787" h="192564">
                <a:moveTo>
                  <a:pt x="0" y="0"/>
                </a:moveTo>
                <a:cubicBezTo>
                  <a:pt x="880" y="118408"/>
                  <a:pt x="198244" y="191294"/>
                  <a:pt x="352787" y="1925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Connector 287"/>
          <p:cNvCxnSpPr/>
          <p:nvPr/>
        </p:nvCxnSpPr>
        <p:spPr>
          <a:xfrm flipH="1" flipV="1">
            <a:off x="1215185" y="4515814"/>
            <a:ext cx="298362" cy="5164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 flipV="1">
            <a:off x="1172492" y="4546398"/>
            <a:ext cx="298362" cy="5164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 flipV="1">
            <a:off x="1251512" y="4448214"/>
            <a:ext cx="319022" cy="5564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7260000" flipH="1" flipV="1">
            <a:off x="7059885" y="4856401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7260000" flipH="1" flipV="1">
            <a:off x="7068175" y="4828534"/>
            <a:ext cx="258472" cy="429195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rot="7140000" flipH="1" flipV="1">
            <a:off x="7082148" y="4779679"/>
            <a:ext cx="265255" cy="47136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rot="7200000" flipH="1" flipV="1">
            <a:off x="7111609" y="4710477"/>
            <a:ext cx="325816" cy="566139"/>
          </a:xfrm>
          <a:prstGeom prst="line">
            <a:avLst/>
          </a:prstGeom>
          <a:ln w="12700">
            <a:solidFill>
              <a:srgbClr val="C00000">
                <a:alpha val="5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reeform 294"/>
          <p:cNvSpPr/>
          <p:nvPr/>
        </p:nvSpPr>
        <p:spPr>
          <a:xfrm>
            <a:off x="7438459" y="4989574"/>
            <a:ext cx="166764" cy="79922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11625"/>
              <a:gd name="connsiteY0" fmla="*/ 0 h 826578"/>
              <a:gd name="connsiteX1" fmla="*/ 311625 w 311625"/>
              <a:gd name="connsiteY1" fmla="*/ 826578 h 826578"/>
              <a:gd name="connsiteX0" fmla="*/ 0 w 341770"/>
              <a:gd name="connsiteY0" fmla="*/ 0 h 222556"/>
              <a:gd name="connsiteX1" fmla="*/ 341770 w 341770"/>
              <a:gd name="connsiteY1" fmla="*/ 203580 h 222556"/>
              <a:gd name="connsiteX0" fmla="*/ 0 w 341770"/>
              <a:gd name="connsiteY0" fmla="*/ 0 h 203580"/>
              <a:gd name="connsiteX1" fmla="*/ 341770 w 341770"/>
              <a:gd name="connsiteY1" fmla="*/ 203580 h 203580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55541"/>
              <a:gd name="connsiteY0" fmla="*/ 0 h 195318"/>
              <a:gd name="connsiteX1" fmla="*/ 355541 w 355541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52787"/>
              <a:gd name="connsiteY0" fmla="*/ 0 h 192564"/>
              <a:gd name="connsiteX1" fmla="*/ 352787 w 352787"/>
              <a:gd name="connsiteY1" fmla="*/ 192564 h 192564"/>
              <a:gd name="connsiteX0" fmla="*/ 0 w 386848"/>
              <a:gd name="connsiteY0" fmla="*/ 493892 h 509064"/>
              <a:gd name="connsiteX1" fmla="*/ 386848 w 386848"/>
              <a:gd name="connsiteY1" fmla="*/ 1 h 509064"/>
              <a:gd name="connsiteX0" fmla="*/ 0 w 386848"/>
              <a:gd name="connsiteY0" fmla="*/ 493895 h 493895"/>
              <a:gd name="connsiteX1" fmla="*/ 386848 w 386848"/>
              <a:gd name="connsiteY1" fmla="*/ 4 h 493895"/>
              <a:gd name="connsiteX0" fmla="*/ 0 w 179864"/>
              <a:gd name="connsiteY0" fmla="*/ 116550 h 116550"/>
              <a:gd name="connsiteX1" fmla="*/ 179864 w 179864"/>
              <a:gd name="connsiteY1" fmla="*/ 39248 h 116550"/>
              <a:gd name="connsiteX0" fmla="*/ 0 w 179864"/>
              <a:gd name="connsiteY0" fmla="*/ 77325 h 77325"/>
              <a:gd name="connsiteX1" fmla="*/ 179864 w 179864"/>
              <a:gd name="connsiteY1" fmla="*/ 23 h 77325"/>
              <a:gd name="connsiteX0" fmla="*/ 0 w 166764"/>
              <a:gd name="connsiteY0" fmla="*/ 79943 h 79943"/>
              <a:gd name="connsiteX1" fmla="*/ 166764 w 166764"/>
              <a:gd name="connsiteY1" fmla="*/ 21 h 79943"/>
              <a:gd name="connsiteX0" fmla="*/ 0 w 166764"/>
              <a:gd name="connsiteY0" fmla="*/ 79922 h 79922"/>
              <a:gd name="connsiteX1" fmla="*/ 166764 w 166764"/>
              <a:gd name="connsiteY1" fmla="*/ 0 h 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764" h="79922">
                <a:moveTo>
                  <a:pt x="0" y="79922"/>
                </a:moveTo>
                <a:cubicBezTo>
                  <a:pt x="880" y="54227"/>
                  <a:pt x="38422" y="1350"/>
                  <a:pt x="166764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5"/>
          <p:cNvSpPr/>
          <p:nvPr/>
        </p:nvSpPr>
        <p:spPr>
          <a:xfrm flipH="1">
            <a:off x="7608522" y="4987009"/>
            <a:ext cx="166764" cy="79922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11625"/>
              <a:gd name="connsiteY0" fmla="*/ 0 h 826578"/>
              <a:gd name="connsiteX1" fmla="*/ 311625 w 311625"/>
              <a:gd name="connsiteY1" fmla="*/ 826578 h 826578"/>
              <a:gd name="connsiteX0" fmla="*/ 0 w 341770"/>
              <a:gd name="connsiteY0" fmla="*/ 0 h 222556"/>
              <a:gd name="connsiteX1" fmla="*/ 341770 w 341770"/>
              <a:gd name="connsiteY1" fmla="*/ 203580 h 222556"/>
              <a:gd name="connsiteX0" fmla="*/ 0 w 341770"/>
              <a:gd name="connsiteY0" fmla="*/ 0 h 203580"/>
              <a:gd name="connsiteX1" fmla="*/ 341770 w 341770"/>
              <a:gd name="connsiteY1" fmla="*/ 203580 h 203580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55541"/>
              <a:gd name="connsiteY0" fmla="*/ 0 h 195318"/>
              <a:gd name="connsiteX1" fmla="*/ 355541 w 355541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52787"/>
              <a:gd name="connsiteY0" fmla="*/ 0 h 192564"/>
              <a:gd name="connsiteX1" fmla="*/ 352787 w 352787"/>
              <a:gd name="connsiteY1" fmla="*/ 192564 h 192564"/>
              <a:gd name="connsiteX0" fmla="*/ 0 w 386848"/>
              <a:gd name="connsiteY0" fmla="*/ 493892 h 509064"/>
              <a:gd name="connsiteX1" fmla="*/ 386848 w 386848"/>
              <a:gd name="connsiteY1" fmla="*/ 1 h 509064"/>
              <a:gd name="connsiteX0" fmla="*/ 0 w 386848"/>
              <a:gd name="connsiteY0" fmla="*/ 493895 h 493895"/>
              <a:gd name="connsiteX1" fmla="*/ 386848 w 386848"/>
              <a:gd name="connsiteY1" fmla="*/ 4 h 493895"/>
              <a:gd name="connsiteX0" fmla="*/ 0 w 179864"/>
              <a:gd name="connsiteY0" fmla="*/ 116550 h 116550"/>
              <a:gd name="connsiteX1" fmla="*/ 179864 w 179864"/>
              <a:gd name="connsiteY1" fmla="*/ 39248 h 116550"/>
              <a:gd name="connsiteX0" fmla="*/ 0 w 179864"/>
              <a:gd name="connsiteY0" fmla="*/ 77325 h 77325"/>
              <a:gd name="connsiteX1" fmla="*/ 179864 w 179864"/>
              <a:gd name="connsiteY1" fmla="*/ 23 h 77325"/>
              <a:gd name="connsiteX0" fmla="*/ 0 w 166764"/>
              <a:gd name="connsiteY0" fmla="*/ 79943 h 79943"/>
              <a:gd name="connsiteX1" fmla="*/ 166764 w 166764"/>
              <a:gd name="connsiteY1" fmla="*/ 21 h 79943"/>
              <a:gd name="connsiteX0" fmla="*/ 0 w 166764"/>
              <a:gd name="connsiteY0" fmla="*/ 79922 h 79922"/>
              <a:gd name="connsiteX1" fmla="*/ 166764 w 166764"/>
              <a:gd name="connsiteY1" fmla="*/ 0 h 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764" h="79922">
                <a:moveTo>
                  <a:pt x="0" y="79922"/>
                </a:moveTo>
                <a:cubicBezTo>
                  <a:pt x="880" y="54227"/>
                  <a:pt x="38422" y="1350"/>
                  <a:pt x="166764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/>
          <p:nvPr/>
        </p:nvCxnSpPr>
        <p:spPr>
          <a:xfrm>
            <a:off x="7439628" y="5070998"/>
            <a:ext cx="1" cy="17352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7437512" y="5268551"/>
            <a:ext cx="1464" cy="26104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789193" y="5264163"/>
            <a:ext cx="1464" cy="26104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7788680" y="5080262"/>
            <a:ext cx="1" cy="17352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Freeform 300"/>
          <p:cNvSpPr/>
          <p:nvPr/>
        </p:nvSpPr>
        <p:spPr>
          <a:xfrm>
            <a:off x="7441416" y="4696487"/>
            <a:ext cx="166764" cy="79922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11625"/>
              <a:gd name="connsiteY0" fmla="*/ 0 h 826578"/>
              <a:gd name="connsiteX1" fmla="*/ 311625 w 311625"/>
              <a:gd name="connsiteY1" fmla="*/ 826578 h 826578"/>
              <a:gd name="connsiteX0" fmla="*/ 0 w 341770"/>
              <a:gd name="connsiteY0" fmla="*/ 0 h 222556"/>
              <a:gd name="connsiteX1" fmla="*/ 341770 w 341770"/>
              <a:gd name="connsiteY1" fmla="*/ 203580 h 222556"/>
              <a:gd name="connsiteX0" fmla="*/ 0 w 341770"/>
              <a:gd name="connsiteY0" fmla="*/ 0 h 203580"/>
              <a:gd name="connsiteX1" fmla="*/ 341770 w 341770"/>
              <a:gd name="connsiteY1" fmla="*/ 203580 h 203580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55541"/>
              <a:gd name="connsiteY0" fmla="*/ 0 h 195318"/>
              <a:gd name="connsiteX1" fmla="*/ 355541 w 355541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52787"/>
              <a:gd name="connsiteY0" fmla="*/ 0 h 192564"/>
              <a:gd name="connsiteX1" fmla="*/ 352787 w 352787"/>
              <a:gd name="connsiteY1" fmla="*/ 192564 h 192564"/>
              <a:gd name="connsiteX0" fmla="*/ 0 w 386848"/>
              <a:gd name="connsiteY0" fmla="*/ 493892 h 509064"/>
              <a:gd name="connsiteX1" fmla="*/ 386848 w 386848"/>
              <a:gd name="connsiteY1" fmla="*/ 1 h 509064"/>
              <a:gd name="connsiteX0" fmla="*/ 0 w 386848"/>
              <a:gd name="connsiteY0" fmla="*/ 493895 h 493895"/>
              <a:gd name="connsiteX1" fmla="*/ 386848 w 386848"/>
              <a:gd name="connsiteY1" fmla="*/ 4 h 493895"/>
              <a:gd name="connsiteX0" fmla="*/ 0 w 179864"/>
              <a:gd name="connsiteY0" fmla="*/ 116550 h 116550"/>
              <a:gd name="connsiteX1" fmla="*/ 179864 w 179864"/>
              <a:gd name="connsiteY1" fmla="*/ 39248 h 116550"/>
              <a:gd name="connsiteX0" fmla="*/ 0 w 179864"/>
              <a:gd name="connsiteY0" fmla="*/ 77325 h 77325"/>
              <a:gd name="connsiteX1" fmla="*/ 179864 w 179864"/>
              <a:gd name="connsiteY1" fmla="*/ 23 h 77325"/>
              <a:gd name="connsiteX0" fmla="*/ 0 w 166764"/>
              <a:gd name="connsiteY0" fmla="*/ 79943 h 79943"/>
              <a:gd name="connsiteX1" fmla="*/ 166764 w 166764"/>
              <a:gd name="connsiteY1" fmla="*/ 21 h 79943"/>
              <a:gd name="connsiteX0" fmla="*/ 0 w 166764"/>
              <a:gd name="connsiteY0" fmla="*/ 79922 h 79922"/>
              <a:gd name="connsiteX1" fmla="*/ 166764 w 166764"/>
              <a:gd name="connsiteY1" fmla="*/ 0 h 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764" h="79922">
                <a:moveTo>
                  <a:pt x="0" y="79922"/>
                </a:moveTo>
                <a:cubicBezTo>
                  <a:pt x="880" y="54227"/>
                  <a:pt x="38422" y="1350"/>
                  <a:pt x="166764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1"/>
          <p:cNvSpPr/>
          <p:nvPr/>
        </p:nvSpPr>
        <p:spPr>
          <a:xfrm flipH="1">
            <a:off x="7616631" y="4693922"/>
            <a:ext cx="166764" cy="79922"/>
          </a:xfrm>
          <a:custGeom>
            <a:avLst/>
            <a:gdLst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205740 w 323850"/>
              <a:gd name="connsiteY1" fmla="*/ 20574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144780 w 323850"/>
              <a:gd name="connsiteY1" fmla="*/ 240030 h 358140"/>
              <a:gd name="connsiteX2" fmla="*/ 323850 w 323850"/>
              <a:gd name="connsiteY2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3850"/>
              <a:gd name="connsiteY0" fmla="*/ 0 h 358140"/>
              <a:gd name="connsiteX1" fmla="*/ 323850 w 323850"/>
              <a:gd name="connsiteY1" fmla="*/ 358140 h 358140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26698"/>
              <a:gd name="connsiteY0" fmla="*/ 0 h 389475"/>
              <a:gd name="connsiteX1" fmla="*/ 326698 w 326698"/>
              <a:gd name="connsiteY1" fmla="*/ 389475 h 389475"/>
              <a:gd name="connsiteX0" fmla="*/ 0 w 311625"/>
              <a:gd name="connsiteY0" fmla="*/ 0 h 826578"/>
              <a:gd name="connsiteX1" fmla="*/ 311625 w 311625"/>
              <a:gd name="connsiteY1" fmla="*/ 826578 h 826578"/>
              <a:gd name="connsiteX0" fmla="*/ 0 w 341770"/>
              <a:gd name="connsiteY0" fmla="*/ 0 h 222556"/>
              <a:gd name="connsiteX1" fmla="*/ 341770 w 341770"/>
              <a:gd name="connsiteY1" fmla="*/ 203580 h 222556"/>
              <a:gd name="connsiteX0" fmla="*/ 0 w 341770"/>
              <a:gd name="connsiteY0" fmla="*/ 0 h 203580"/>
              <a:gd name="connsiteX1" fmla="*/ 341770 w 341770"/>
              <a:gd name="connsiteY1" fmla="*/ 203580 h 203580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41770"/>
              <a:gd name="connsiteY0" fmla="*/ 0 h 198072"/>
              <a:gd name="connsiteX1" fmla="*/ 341770 w 341770"/>
              <a:gd name="connsiteY1" fmla="*/ 198072 h 198072"/>
              <a:gd name="connsiteX0" fmla="*/ 0 w 355541"/>
              <a:gd name="connsiteY0" fmla="*/ 0 h 195318"/>
              <a:gd name="connsiteX1" fmla="*/ 355541 w 355541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44524"/>
              <a:gd name="connsiteY0" fmla="*/ 0 h 195318"/>
              <a:gd name="connsiteX1" fmla="*/ 344524 w 344524"/>
              <a:gd name="connsiteY1" fmla="*/ 195318 h 195318"/>
              <a:gd name="connsiteX0" fmla="*/ 0 w 352787"/>
              <a:gd name="connsiteY0" fmla="*/ 0 h 192564"/>
              <a:gd name="connsiteX1" fmla="*/ 352787 w 352787"/>
              <a:gd name="connsiteY1" fmla="*/ 192564 h 192564"/>
              <a:gd name="connsiteX0" fmla="*/ 0 w 386848"/>
              <a:gd name="connsiteY0" fmla="*/ 493892 h 509064"/>
              <a:gd name="connsiteX1" fmla="*/ 386848 w 386848"/>
              <a:gd name="connsiteY1" fmla="*/ 1 h 509064"/>
              <a:gd name="connsiteX0" fmla="*/ 0 w 386848"/>
              <a:gd name="connsiteY0" fmla="*/ 493895 h 493895"/>
              <a:gd name="connsiteX1" fmla="*/ 386848 w 386848"/>
              <a:gd name="connsiteY1" fmla="*/ 4 h 493895"/>
              <a:gd name="connsiteX0" fmla="*/ 0 w 179864"/>
              <a:gd name="connsiteY0" fmla="*/ 116550 h 116550"/>
              <a:gd name="connsiteX1" fmla="*/ 179864 w 179864"/>
              <a:gd name="connsiteY1" fmla="*/ 39248 h 116550"/>
              <a:gd name="connsiteX0" fmla="*/ 0 w 179864"/>
              <a:gd name="connsiteY0" fmla="*/ 77325 h 77325"/>
              <a:gd name="connsiteX1" fmla="*/ 179864 w 179864"/>
              <a:gd name="connsiteY1" fmla="*/ 23 h 77325"/>
              <a:gd name="connsiteX0" fmla="*/ 0 w 166764"/>
              <a:gd name="connsiteY0" fmla="*/ 79943 h 79943"/>
              <a:gd name="connsiteX1" fmla="*/ 166764 w 166764"/>
              <a:gd name="connsiteY1" fmla="*/ 21 h 79943"/>
              <a:gd name="connsiteX0" fmla="*/ 0 w 166764"/>
              <a:gd name="connsiteY0" fmla="*/ 79922 h 79922"/>
              <a:gd name="connsiteX1" fmla="*/ 166764 w 166764"/>
              <a:gd name="connsiteY1" fmla="*/ 0 h 7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764" h="79922">
                <a:moveTo>
                  <a:pt x="0" y="79922"/>
                </a:moveTo>
                <a:cubicBezTo>
                  <a:pt x="880" y="54227"/>
                  <a:pt x="38422" y="1350"/>
                  <a:pt x="166764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Connector 302"/>
          <p:cNvCxnSpPr/>
          <p:nvPr/>
        </p:nvCxnSpPr>
        <p:spPr>
          <a:xfrm>
            <a:off x="7439629" y="4777703"/>
            <a:ext cx="1" cy="2932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7781374" y="4776138"/>
            <a:ext cx="1" cy="29329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152400" y="152400"/>
            <a:ext cx="7355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Example 3-Normal View of Oblique Surface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5405D-8895-4742-9AC4-1EE4F4D1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Views of Oblique Surfaces II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D619F-6966-4DCD-8DB5-740CDAF7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7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2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2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7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7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2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2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7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7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2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 animBg="1"/>
      <p:bldP spid="271" grpId="0" animBg="1"/>
      <p:bldP spid="272" grpId="0" animBg="1"/>
      <p:bldP spid="284" grpId="0" animBg="1"/>
      <p:bldP spid="287" grpId="0" animBg="1"/>
      <p:bldP spid="295" grpId="0" animBg="1"/>
      <p:bldP spid="296" grpId="0" animBg="1"/>
      <p:bldP spid="301" grpId="0" animBg="1"/>
      <p:bldP spid="30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</TotalTime>
  <Words>318</Words>
  <Application>Microsoft Office PowerPoint</Application>
  <PresentationFormat>On-screen Show (4:3)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Office Theme</vt:lpstr>
      <vt:lpstr>TA 101A:2019-20:II Lecture 23 – Normal Views of Oblique Surfaces-II</vt:lpstr>
      <vt:lpstr>Recapitulation </vt:lpstr>
      <vt:lpstr>Example 1-Normal View of Oblique Surface</vt:lpstr>
      <vt:lpstr>Example 2-Normal View of Oblique Surface</vt:lpstr>
      <vt:lpstr>Example 2-Normal View of Oblique Surface</vt:lpstr>
      <vt:lpstr>Example 2-Normal View of Oblique Surface</vt:lpstr>
      <vt:lpstr>Example 3-Normal View of Oblique Surface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101: Engineering Graphics 2019 I</dc:title>
  <dc:creator>Syam</dc:creator>
  <cp:lastModifiedBy>Dr. Bharat Lohani</cp:lastModifiedBy>
  <cp:revision>566</cp:revision>
  <dcterms:created xsi:type="dcterms:W3CDTF">2015-08-04T12:45:45Z</dcterms:created>
  <dcterms:modified xsi:type="dcterms:W3CDTF">2020-05-18T09:27:03Z</dcterms:modified>
</cp:coreProperties>
</file>