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55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BB8A4-3176-4BD7-B306-7CA2D79B1C2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7AB30-8C2D-4F1A-9CBE-866C1A2E0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7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828F-776C-4645-9F27-91AAF3A3F302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6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A24A-FE67-4760-927F-D5EDDCF0AC20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617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A24A-FE67-4760-927F-D5EDDCF0AC20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749654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A24A-FE67-4760-927F-D5EDDCF0AC20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7759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A24A-FE67-4760-927F-D5EDDCF0AC20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1360687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A24A-FE67-4760-927F-D5EDDCF0AC20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58489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44B0-8E01-477C-8504-FC70DA424A6E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84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CB7C-8FB2-4E3D-B589-FA9A8C53C3EF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C097-189D-44BE-B821-9AA779BDDDDE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0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535E-1ACD-4F65-AE51-4105C09FC250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8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63FE-10A3-409A-BFFD-53D372617ED4}" type="datetime1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1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3D3E-E14F-46B0-B0F9-48659A9074E7}" type="datetime1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0B86-76D2-42E2-8C79-71DFA1C05AE2}" type="datetime1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045-EA33-4E9B-BE97-BC71BA903913}" type="datetime1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3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B98C-2565-4C61-98C9-508D7F589433}" type="datetime1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8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A726-4AC1-4047-9E6B-F7D64EFBF321}" type="datetime1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8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EA24A-FE67-4760-927F-D5EDDCF0AC20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Frankfurt University Of Applied Sciences, 2023-24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3B3212-AB51-4C32-B91B-7DEDCE56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4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D24174-CC62-4B4F-BF15-49B23275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0447"/>
            <a:ext cx="8730115" cy="1325563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23/24 Implement the New Spatial Learning Experiment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37F5CF-90E0-405F-B143-CC4EA599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Frankfurt University Of Applied Sciences, 2023-24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189B4-6868-4F41-B9EE-B8958D5F41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64" r="2" b="767"/>
          <a:stretch/>
        </p:blipFill>
        <p:spPr>
          <a:xfrm>
            <a:off x="10174940" y="20055"/>
            <a:ext cx="2017059" cy="867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7CBD06-74FB-4919-ABC5-44A91781FAB5}"/>
              </a:ext>
            </a:extLst>
          </p:cNvPr>
          <p:cNvSpPr txBox="1"/>
          <p:nvPr/>
        </p:nvSpPr>
        <p:spPr>
          <a:xfrm>
            <a:off x="834180" y="2703356"/>
            <a:ext cx="5692588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: The Lazy Coders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Mandar Kale (1501517)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cs typeface="Times New Roman"/>
              </a:rPr>
              <a:t>Anushruthpal Keshavathi Jayapal (1502741)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Lavanya Suresh (1516065)</a:t>
            </a:r>
          </a:p>
        </p:txBody>
      </p:sp>
    </p:spTree>
    <p:extLst>
      <p:ext uri="{BB962C8B-B14F-4D97-AF65-F5344CB8AC3E}">
        <p14:creationId xmlns:p14="http://schemas.microsoft.com/office/powerpoint/2010/main" val="3708617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80F7-CEE8-423A-8930-0EB80EA6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240" y="568302"/>
            <a:ext cx="8596668" cy="1320800"/>
          </a:xfrm>
        </p:spPr>
        <p:txBody>
          <a:bodyPr/>
          <a:lstStyle/>
          <a:p>
            <a:r>
              <a:rPr lang="en-US" sz="3200" b="1" dirty="0"/>
              <a:t>Results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45B84-E406-4C3A-A797-8D054A49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9D829-5D8D-4D73-84A0-CA5CFC9BA62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4" y="1628140"/>
            <a:ext cx="3328353" cy="2137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254785-DA96-4D45-9C8A-F3DF1896F081}"/>
              </a:ext>
            </a:extLst>
          </p:cNvPr>
          <p:cNvSpPr txBox="1"/>
          <p:nvPr/>
        </p:nvSpPr>
        <p:spPr>
          <a:xfrm>
            <a:off x="880782" y="3765177"/>
            <a:ext cx="35567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10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Fig. 5 :Stability trends over 1000 cycles with Stable State reached at cycle 445 and constant behavior thereafter.</a:t>
            </a:r>
            <a:endParaRPr lang="en-US" sz="1000" b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9D266E-C17F-498E-B0FC-1BA59B6671A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7" y="1628139"/>
            <a:ext cx="3998003" cy="21370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A86D93-6D80-41E1-8D5C-8016CE476FDB}"/>
              </a:ext>
            </a:extLst>
          </p:cNvPr>
          <p:cNvSpPr txBox="1"/>
          <p:nvPr/>
        </p:nvSpPr>
        <p:spPr>
          <a:xfrm>
            <a:off x="5567209" y="3790035"/>
            <a:ext cx="28149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Fig. 6: Unit Testing for Jaccard Similarity</a:t>
            </a:r>
          </a:p>
        </p:txBody>
      </p:sp>
    </p:spTree>
    <p:extLst>
      <p:ext uri="{BB962C8B-B14F-4D97-AF65-F5344CB8AC3E}">
        <p14:creationId xmlns:p14="http://schemas.microsoft.com/office/powerpoint/2010/main" val="227487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066EBE-9C19-4207-A917-D956A609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F6FFED-4726-4BF5-8650-FD56272E674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" b="42881"/>
          <a:stretch/>
        </p:blipFill>
        <p:spPr>
          <a:xfrm>
            <a:off x="775946" y="451513"/>
            <a:ext cx="8108078" cy="1727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7B4AA1-5290-4158-A2B5-991035AF291E}"/>
              </a:ext>
            </a:extLst>
          </p:cNvPr>
          <p:cNvSpPr txBox="1"/>
          <p:nvPr/>
        </p:nvSpPr>
        <p:spPr>
          <a:xfrm>
            <a:off x="677334" y="2438602"/>
            <a:ext cx="98315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Breakdown of the output represenattion:</a:t>
            </a:r>
          </a:p>
          <a:p>
            <a:b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cycle=0544</a:t>
            </a:r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indicates the cycle number, where the current cycle is 544.   </a:t>
            </a:r>
          </a:p>
          <a:p>
            <a:b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N=503</a:t>
            </a:r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indicates the number of iterations during which the SDR for the input remained unchanged or stable, which is 503.</a:t>
            </a:r>
          </a:p>
          <a:p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StableCycles=99</a:t>
            </a:r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represents the number of consecutive stable cycles leading up to the current cycle, which is 99.</a:t>
            </a:r>
          </a:p>
          <a:p>
            <a:b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i=0</a:t>
            </a:r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indicates the input and iteration number within the current cycle, which is 0.</a:t>
            </a:r>
          </a:p>
          <a:p>
            <a:b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cols=20</a:t>
            </a:r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signifies the total number of mini-columns that are active in the current iteration.</a:t>
            </a:r>
          </a:p>
          <a:p>
            <a:b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s=100</a:t>
            </a:r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represents the similarity between the SDR of the current cycle and the SDR of the previous cycle for the input. A value of 100 indicates a perfect match between the two representations, while lower values indicate less similarity.</a:t>
            </a:r>
          </a:p>
          <a:p>
            <a:b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SDR: 7, 24, 29, ... 1012</a:t>
            </a:r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is the Sparse Distributed Representation (SDR) generated by the Spatial Pooler for the current input value. The numbers represent the indices of the active mini-columns in the SDR.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745B8-68E3-4EE6-BA90-2808E878901E}"/>
              </a:ext>
            </a:extLst>
          </p:cNvPr>
          <p:cNvSpPr txBox="1"/>
          <p:nvPr/>
        </p:nvSpPr>
        <p:spPr>
          <a:xfrm>
            <a:off x="3838236" y="2176027"/>
            <a:ext cx="336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Fig.5 Output representation </a:t>
            </a:r>
          </a:p>
        </p:txBody>
      </p:sp>
    </p:spTree>
    <p:extLst>
      <p:ext uri="{BB962C8B-B14F-4D97-AF65-F5344CB8AC3E}">
        <p14:creationId xmlns:p14="http://schemas.microsoft.com/office/powerpoint/2010/main" val="1433145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8C98-DA57-496A-BC71-0DF101872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4" y="451513"/>
            <a:ext cx="2419475" cy="821475"/>
          </a:xfrm>
        </p:spPr>
        <p:txBody>
          <a:bodyPr/>
          <a:lstStyle/>
          <a:p>
            <a:r>
              <a:rPr lang="en-US" sz="3200" b="1" dirty="0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7E7A9-D9B7-4F48-885A-BD32BD8E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3BB60-0976-431B-BFDA-39A6BCC76DCD}"/>
              </a:ext>
            </a:extLst>
          </p:cNvPr>
          <p:cNvSpPr txBox="1"/>
          <p:nvPr/>
        </p:nvSpPr>
        <p:spPr>
          <a:xfrm>
            <a:off x="824750" y="1659285"/>
            <a:ext cx="96948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Spatial Learning experiment is an improved version of the Spatial Pattern Learning Experiment.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replaces the old 1000-cycle methodology with a new approach that terminates once stability is confirmed and sustained for an additional 100 cycles, saving computational power and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Addressed slow activation of datasets during the learning phase by changing indexing, improving system effectiveness.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Jaccard similarity to compare Sparse Distributed Representations (SDRs), providing a nuanced understanding of similarity.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has been demonstrated appropriately showcasing relevant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Fine-tuned essential parameters to ensure system stability without disturbance in future data.</a:t>
            </a:r>
          </a:p>
        </p:txBody>
      </p:sp>
    </p:spTree>
    <p:extLst>
      <p:ext uri="{BB962C8B-B14F-4D97-AF65-F5344CB8AC3E}">
        <p14:creationId xmlns:p14="http://schemas.microsoft.com/office/powerpoint/2010/main" val="4046239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6D58FF-B392-430B-8640-9661EC21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29ABC-6FAF-4CBB-922F-2F910544B3CA}"/>
              </a:ext>
            </a:extLst>
          </p:cNvPr>
          <p:cNvSpPr txBox="1"/>
          <p:nvPr/>
        </p:nvSpPr>
        <p:spPr>
          <a:xfrm>
            <a:off x="591670" y="1982450"/>
            <a:ext cx="69745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en-US" sz="8800" dirty="0"/>
              <a:t> </a:t>
            </a:r>
            <a:r>
              <a:rPr lang="en-US" sz="8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2323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ABC1-9AF2-4ADF-8FEB-86C6E928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53C87-CDB8-4E99-99DC-C27D2142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2E1EB6-85C2-4ADE-94CD-558AC3653574}"/>
              </a:ext>
            </a:extLst>
          </p:cNvPr>
          <p:cNvSpPr txBox="1"/>
          <p:nvPr/>
        </p:nvSpPr>
        <p:spPr>
          <a:xfrm>
            <a:off x="758017" y="1930400"/>
            <a:ext cx="8596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aim of this project is on optimizing the performance of the HTM (Hierarchical Temporal Memory) Spatial Pooler by fine-tuning key parameters with appropriate exit condition presenting output more effectively and addressing specific challenges encountered during the learning phase.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2268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2CF8-7AE5-4014-BB36-260D566A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696"/>
            <a:ext cx="10515600" cy="6389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05D92-9117-4296-A540-B5941AA0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A9086-A4BA-4ABB-87C8-4FFB8CE57B42}"/>
              </a:ext>
            </a:extLst>
          </p:cNvPr>
          <p:cNvSpPr txBox="1"/>
          <p:nvPr/>
        </p:nvSpPr>
        <p:spPr>
          <a:xfrm>
            <a:off x="838200" y="1918447"/>
            <a:ext cx="78979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HTM- Spatial Pooler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SDR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Exploring Slow Column Activation in Learning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Stability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59696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5BCB-167D-409E-BB31-A53D93BE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A3DB0-37F7-48C6-8967-85876FFF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93C92-1F26-4CAE-8409-D9CA90731EEE}"/>
              </a:ext>
            </a:extLst>
          </p:cNvPr>
          <p:cNvSpPr txBox="1"/>
          <p:nvPr/>
        </p:nvSpPr>
        <p:spPr>
          <a:xfrm>
            <a:off x="677334" y="1468735"/>
            <a:ext cx="7959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 is a biologically-inspired machine learning framework designed to mimic the brain's ability to learn and recognize temporal patterns.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8FEE2-F68E-4427-B53A-55BEF45A0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2" y="2724107"/>
            <a:ext cx="5567082" cy="20618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C3EC16-20C9-4EB6-8FFC-28856DB59237}"/>
              </a:ext>
            </a:extLst>
          </p:cNvPr>
          <p:cNvSpPr txBox="1"/>
          <p:nvPr/>
        </p:nvSpPr>
        <p:spPr>
          <a:xfrm>
            <a:off x="4781695" y="5021260"/>
            <a:ext cx="23218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 : HTM theory</a:t>
            </a:r>
          </a:p>
        </p:txBody>
      </p:sp>
    </p:spTree>
    <p:extLst>
      <p:ext uri="{BB962C8B-B14F-4D97-AF65-F5344CB8AC3E}">
        <p14:creationId xmlns:p14="http://schemas.microsoft.com/office/powerpoint/2010/main" val="215130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53F9-DD5A-4036-8871-E9945DF2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HTM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/>
              <a:t>– Spatial Pooler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E8EE5-F328-471A-B274-3A5C3A96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F21C-C08F-4BC9-9427-19BD2C0F92A3}"/>
              </a:ext>
            </a:extLst>
          </p:cNvPr>
          <p:cNvSpPr txBox="1"/>
          <p:nvPr/>
        </p:nvSpPr>
        <p:spPr>
          <a:xfrm>
            <a:off x="677334" y="1930400"/>
            <a:ext cx="840391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Spatial Pooler is a critical component of HTM, responsible for creating sparse distributed representations of input data.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operates by organizing input into columns and cells, utilizing mechanisms such as inhibition and boosting to promote sparsity and enhance pattern recognition.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 applications in a wide range of fields and contributes to the robustness and efficiency of HTM-based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D810-626F-48F2-9903-2CA32DEB2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080" y="555812"/>
            <a:ext cx="8596668" cy="1320800"/>
          </a:xfrm>
        </p:spPr>
        <p:txBody>
          <a:bodyPr/>
          <a:lstStyle/>
          <a:p>
            <a:r>
              <a:rPr lang="en-US" sz="3200" b="1" dirty="0"/>
              <a:t>Generation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/>
              <a:t>of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/>
              <a:t>SDR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18114-C2E6-4209-AB6E-9F402ECF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BB61B-3D14-4AC2-8D40-818E6C1B6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9" y="1394011"/>
            <a:ext cx="4946387" cy="2738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257472-A165-4504-91A1-3AD441DAA18F}"/>
              </a:ext>
            </a:extLst>
          </p:cNvPr>
          <p:cNvSpPr txBox="1"/>
          <p:nvPr/>
        </p:nvSpPr>
        <p:spPr>
          <a:xfrm>
            <a:off x="722157" y="1468173"/>
            <a:ext cx="458494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column in the Spatial Pooler establishes synaptic connections, known as synapses, with the input space.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strength of these connections is represented by permanence values.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Synapses with permanence values exceeding a threshold are considered connected (solid line), while those below are potential (dotted line).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Activated columns, identified by higher permanence values compared to neighboring columns, contribute to forming the Sparse Distributed Representation (SDR) for the current input.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E079F-A814-40EC-8C48-6CF51F10C906}"/>
              </a:ext>
            </a:extLst>
          </p:cNvPr>
          <p:cNvSpPr txBox="1"/>
          <p:nvPr/>
        </p:nvSpPr>
        <p:spPr>
          <a:xfrm>
            <a:off x="6063734" y="4226042"/>
            <a:ext cx="320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 : Spatial Pooler structure of HTM</a:t>
            </a:r>
          </a:p>
        </p:txBody>
      </p:sp>
    </p:spTree>
    <p:extLst>
      <p:ext uri="{BB962C8B-B14F-4D97-AF65-F5344CB8AC3E}">
        <p14:creationId xmlns:p14="http://schemas.microsoft.com/office/powerpoint/2010/main" val="131914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E992-F56E-4474-A91A-97BD3339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63" y="436424"/>
            <a:ext cx="8596668" cy="663388"/>
          </a:xfrm>
        </p:spPr>
        <p:txBody>
          <a:bodyPr/>
          <a:lstStyle/>
          <a:p>
            <a:r>
              <a:rPr lang="en-US" sz="3200" b="1" dirty="0"/>
              <a:t>Generation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/>
              <a:t>of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/>
              <a:t>SDR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A4DE0-1BD6-41ED-8565-A89A598A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8D4D9A-DAFC-47D7-8FF5-F550ED02685E}"/>
                  </a:ext>
                </a:extLst>
              </p:cNvPr>
              <p:cNvSpPr txBox="1"/>
              <p:nvPr/>
            </p:nvSpPr>
            <p:spPr>
              <a:xfrm>
                <a:off x="1685365" y="1522963"/>
                <a:ext cx="6158753" cy="30087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1. </a:t>
                </a:r>
                <a: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nitialization</a:t>
                </a:r>
              </a:p>
              <a:p>
                <a:pPr algn="ctr"/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/>
                <a: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2. C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olumn activation</a:t>
                </a:r>
                <a:endPara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b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(Here, the overlap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calculated as follows:</a:t>
                </a: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𝑪</m:t>
                            </m:r>
                          </m:sub>
                        </m:sSub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𝒋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𝒏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𝒋</m:t>
                                </m:r>
                              </m:sup>
                            </m:sSubSup>
                          </m:e>
                        </m:nary>
                        <m:r>
                          <a:rPr lang="en-US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𝒋</m:t>
                            </m:r>
                          </m:sup>
                        </m:sSubSup>
                      </m:e>
                    </m:d>
                    <m:r>
                      <a:rPr lang="en-US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)</a:t>
                </a:r>
              </a:p>
              <a:p>
                <a:pPr algn="ctr"/>
                <a:endPara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/>
                <a: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3. S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ynaptic permanence learning</a:t>
                </a:r>
              </a:p>
              <a:p>
                <a:endParaRPr lang="en-US" sz="16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8D4D9A-DAFC-47D7-8FF5-F550ED026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365" y="1522963"/>
                <a:ext cx="6158753" cy="30087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29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54FF-8B4F-40DC-9577-5E3C1A4D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Exploring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/>
              <a:t>Slow Column Activation in Learning Phase</a:t>
            </a:r>
            <a:b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8E2A1-0953-4585-86FE-1C67CE30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Frankfurt University Of Applied Sciences, 2023-24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7314F-C1D1-4418-A7D7-EC6476B584B1}"/>
              </a:ext>
            </a:extLst>
          </p:cNvPr>
          <p:cNvSpPr txBox="1"/>
          <p:nvPr/>
        </p:nvSpPr>
        <p:spPr>
          <a:xfrm>
            <a:off x="806824" y="185934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Indexing issue in ‘SetPermanences method’.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‘SetUpdatedPermanences’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‘inputIndexes’ for indexing.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‘perms’ to ‘connectedCounts’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Alignment &amp; Reduced Overlaps.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Accuracy &amp; Effectiveness with Improved Reliability &amp; Performance.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94A4FA-3DA8-498B-BDCD-9A63E7D9B56E}"/>
              </a:ext>
            </a:extLst>
          </p:cNvPr>
          <p:cNvSpPr txBox="1"/>
          <p:nvPr/>
        </p:nvSpPr>
        <p:spPr>
          <a:xfrm>
            <a:off x="3149257" y="5231671"/>
            <a:ext cx="382568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Fig. 4 Representation of input vector labelled as "56"(left) and the corresponding matrix displaying connected counts(right), which results in overlaps</a:t>
            </a:r>
            <a:endParaRPr lang="en-US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BAD6EA-F46C-4482-8AFC-D9F337CEFDC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257" y="3518075"/>
            <a:ext cx="3825688" cy="171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2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25008-C52C-4B81-8CFC-6536D9C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Frankfurt University Of Applied Sciences, 2023-24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8AC252-8ECC-412C-AF8C-4BDAB688E4E6}"/>
              </a:ext>
            </a:extLst>
          </p:cNvPr>
          <p:cNvSpPr txBox="1"/>
          <p:nvPr/>
        </p:nvSpPr>
        <p:spPr>
          <a:xfrm>
            <a:off x="1165412" y="451513"/>
            <a:ext cx="666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Stability</a:t>
            </a:r>
            <a:r>
              <a:rPr lang="en-US" sz="3600" dirty="0"/>
              <a:t> </a:t>
            </a:r>
            <a:r>
              <a:rPr 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9DEB74E-D538-4E84-BA45-F307D5B1B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640729"/>
              </p:ext>
            </p:extLst>
          </p:nvPr>
        </p:nvGraphicFramePr>
        <p:xfrm>
          <a:off x="1398540" y="1675794"/>
          <a:ext cx="6669740" cy="3111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7418">
                  <a:extLst>
                    <a:ext uri="{9D8B030D-6E8A-4147-A177-3AD203B41FA5}">
                      <a16:colId xmlns:a16="http://schemas.microsoft.com/office/drawing/2014/main" val="1967123977"/>
                    </a:ext>
                  </a:extLst>
                </a:gridCol>
                <a:gridCol w="791325">
                  <a:extLst>
                    <a:ext uri="{9D8B030D-6E8A-4147-A177-3AD203B41FA5}">
                      <a16:colId xmlns:a16="http://schemas.microsoft.com/office/drawing/2014/main" val="2127806484"/>
                    </a:ext>
                  </a:extLst>
                </a:gridCol>
                <a:gridCol w="1017418">
                  <a:extLst>
                    <a:ext uri="{9D8B030D-6E8A-4147-A177-3AD203B41FA5}">
                      <a16:colId xmlns:a16="http://schemas.microsoft.com/office/drawing/2014/main" val="60694575"/>
                    </a:ext>
                  </a:extLst>
                </a:gridCol>
                <a:gridCol w="1017418">
                  <a:extLst>
                    <a:ext uri="{9D8B030D-6E8A-4147-A177-3AD203B41FA5}">
                      <a16:colId xmlns:a16="http://schemas.microsoft.com/office/drawing/2014/main" val="3381655642"/>
                    </a:ext>
                  </a:extLst>
                </a:gridCol>
                <a:gridCol w="1017418">
                  <a:extLst>
                    <a:ext uri="{9D8B030D-6E8A-4147-A177-3AD203B41FA5}">
                      <a16:colId xmlns:a16="http://schemas.microsoft.com/office/drawing/2014/main" val="3999862773"/>
                    </a:ext>
                  </a:extLst>
                </a:gridCol>
                <a:gridCol w="1017418">
                  <a:extLst>
                    <a:ext uri="{9D8B030D-6E8A-4147-A177-3AD203B41FA5}">
                      <a16:colId xmlns:a16="http://schemas.microsoft.com/office/drawing/2014/main" val="3970965937"/>
                    </a:ext>
                  </a:extLst>
                </a:gridCol>
                <a:gridCol w="791325">
                  <a:extLst>
                    <a:ext uri="{9D8B030D-6E8A-4147-A177-3AD203B41FA5}">
                      <a16:colId xmlns:a16="http://schemas.microsoft.com/office/drawing/2014/main" val="1169602546"/>
                    </a:ext>
                  </a:extLst>
                </a:gridCol>
              </a:tblGrid>
              <a:tr h="307818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800" dirty="0">
                          <a:effectLst/>
                        </a:rPr>
                        <a:t>numOfCycles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800" dirty="0">
                          <a:effectLst/>
                        </a:rPr>
                        <a:t>ToWaitOn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Change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800" dirty="0">
                          <a:effectLst/>
                        </a:rPr>
                        <a:t>Max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Boost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800" dirty="0">
                          <a:effectLst/>
                        </a:rPr>
                        <a:t>1</a:t>
                      </a:r>
                      <a:r>
                        <a:rPr lang="en-US" sz="800" baseline="30000" dirty="0">
                          <a:effectLst/>
                        </a:rPr>
                        <a:t>st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Stable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Cycle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800" dirty="0">
                          <a:effectLst/>
                        </a:rPr>
                        <a:t>Stability Fluctuations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800" dirty="0">
                          <a:effectLst/>
                        </a:rPr>
                        <a:t>Final Stable cycle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43216"/>
                  </a:ext>
                </a:extLst>
              </a:tr>
              <a:tr h="494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800" dirty="0">
                          <a:effectLst/>
                        </a:rPr>
                        <a:t>1</a:t>
                      </a:r>
                      <a:r>
                        <a:rPr lang="en-US" sz="800" baseline="30000" dirty="0">
                          <a:effectLst/>
                        </a:rPr>
                        <a:t>st</a:t>
                      </a:r>
                      <a:r>
                        <a:rPr lang="en-US" sz="800" dirty="0">
                          <a:effectLst/>
                        </a:rPr>
                        <a:t> unstable cycle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r>
                        <a:rPr lang="en-US" sz="800" baseline="30000">
                          <a:effectLst/>
                        </a:rPr>
                        <a:t>nd</a:t>
                      </a:r>
                      <a:r>
                        <a:rPr lang="en-US" sz="800">
                          <a:effectLst/>
                        </a:rPr>
                        <a:t> stable cycle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r>
                        <a:rPr lang="en-US" sz="800" baseline="30000">
                          <a:effectLst/>
                        </a:rPr>
                        <a:t>nd</a:t>
                      </a:r>
                      <a:r>
                        <a:rPr lang="en-US" sz="800">
                          <a:effectLst/>
                        </a:rPr>
                        <a:t> unstable cycle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480395"/>
                  </a:ext>
                </a:extLst>
              </a:tr>
              <a:tr h="384774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50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308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345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395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484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534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6302868"/>
                  </a:ext>
                </a:extLst>
              </a:tr>
              <a:tr h="384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309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345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395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8458850"/>
                  </a:ext>
                </a:extLst>
              </a:tr>
              <a:tr h="384774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333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345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420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484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559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797443"/>
                  </a:ext>
                </a:extLst>
              </a:tr>
              <a:tr h="384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334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345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420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7235801"/>
                  </a:ext>
                </a:extLst>
              </a:tr>
              <a:tr h="384774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445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484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-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584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0158734"/>
                  </a:ext>
                </a:extLst>
              </a:tr>
              <a:tr h="384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445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-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-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445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269841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BD85FC93-2344-4D4F-B38F-384BCBB3E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21" y="1427333"/>
            <a:ext cx="53698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563" algn="l"/>
              </a:tabLs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en-US" sz="1000" b="0" i="0" u="none" strike="noStrike" cap="none" normalizeH="0" baseline="0" dirty="0" bmk="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able </a:t>
            </a:r>
            <a:r>
              <a:rPr lang="en-US" altLang="en-US" sz="1000" dirty="0" bmk="_Ref162475989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1: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Effects of MaxBoost and numOfCyclesToWaitOnChange on Stability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32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</TotalTime>
  <Words>914</Words>
  <Application>Microsoft Office PowerPoint</Application>
  <PresentationFormat>Widescreen</PresentationFormat>
  <Paragraphs>138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Facet</vt:lpstr>
      <vt:lpstr>SE 23/24 Implement the New Spatial Learning Experiment</vt:lpstr>
      <vt:lpstr>OBJECTIVE</vt:lpstr>
      <vt:lpstr>AGENDA</vt:lpstr>
      <vt:lpstr>INTRODUCTION</vt:lpstr>
      <vt:lpstr>HTM – Spatial Pooler</vt:lpstr>
      <vt:lpstr>Generation of SDR</vt:lpstr>
      <vt:lpstr>Generation of SDR</vt:lpstr>
      <vt:lpstr>Exploring Slow Column Activation in Learning Phase </vt:lpstr>
      <vt:lpstr>PowerPoint Presentation</vt:lpstr>
      <vt:lpstr>Results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23/24 Implementation of New Spatial Learning Experiment</dc:title>
  <dc:creator>Lavanya Suresh</dc:creator>
  <cp:lastModifiedBy>Lavanya Suresh</cp:lastModifiedBy>
  <cp:revision>17</cp:revision>
  <dcterms:created xsi:type="dcterms:W3CDTF">2024-03-23T22:46:24Z</dcterms:created>
  <dcterms:modified xsi:type="dcterms:W3CDTF">2024-03-31T10:54:58Z</dcterms:modified>
</cp:coreProperties>
</file>