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A6D5-87A3-4CB5-9996-A7A486D67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14B4A-76E4-462B-BE7A-D7EA70D90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F40-CF6A-4354-B4D2-37DD8D46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1C4D-71DB-497F-AABD-130C0695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9E33-DB55-4EBE-82ED-4B5E655E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D63-8BB7-4476-B2DD-76EB697D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9AB82-9B87-4FBE-A700-979D6A0C0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F333-989E-4157-8625-25121A28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59AC-7BA1-4B5B-ABC9-F99D8677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9796-8E52-4859-8427-69F47019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9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50BFE-FAEC-4018-BF42-87C9CDC19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D4DED-8ED9-42B8-86F7-B8C1F0EC6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E37A-0F3C-4289-B2E9-69826C74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75FC-2AA7-4D50-8791-9444807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4450-A590-42DF-9DA0-313DFFAB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7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A5AC-6C41-4AFA-89A3-CE9E9B37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9769-5D7F-4E3E-8A84-7B77E061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1533-5667-4814-8777-9CAB5364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072E-C465-49C6-90C4-66F42D08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B1DC-5644-4810-8343-C5CC6E6F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E165-C694-4C45-AF38-3F225FDF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EC17-8432-4D9A-9D46-DC638554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24C-9EEF-4C20-B2FB-E3E589A2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C4C7-B178-4D03-B225-A92968A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94C9-5519-4670-B3F5-A42D556D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3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8BE-46F0-46FD-A9CB-5C7A430B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815F-1AAD-441F-B3EB-0F7072318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44569-073C-40E3-BD92-55C6ABA01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F6EA4-0C62-41F5-8212-2EF126BC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EA0A-72F9-409F-A61C-D2C962FB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454B-BB31-4C3E-840B-1078228B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8856-10A1-40FB-AC40-DB368016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9731-85BF-4375-B6A7-92DEBB1D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879C9-AFEB-4B97-B334-3CA33BA2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AFBF2-205C-48AB-8EEF-EA3E46742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3DAA5-E2E0-44CB-929D-5374EEF73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2CD42-F644-4500-9661-A1EE437B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E7FCA-7B3B-46E9-A7FF-77AA6B95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2D077-C2C6-493F-A0A2-2CB310E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563E-434A-469D-AF08-62E5C7D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39D5-F967-4EE4-951D-BF308435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7426-7FF0-4306-9745-76FE0009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EEE87-30B7-492E-AD4E-F239A366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5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97F79-F915-46CB-AEDE-BCDDE00A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19047-B3BC-4C5D-BC7C-F47D7E17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69CB-451F-43C8-8867-CB3D472D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0C17-F467-4E0A-BFC9-150122D2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15C5-6669-4CD1-A2BA-3AF9463C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91AB2-3EDE-4E56-A9AC-6EEF48767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9930-F456-4675-87D1-2AB8268F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8143F-7F9F-45A9-A1CE-45EBF8D1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4FD8-0CA7-4911-9A89-03BCBE24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0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3A5D-139F-4636-9F63-2D049D69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4F1BA-AA61-4960-8798-A1AC3256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1251-F5AD-4C60-AF72-594B09C8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B2704-CBF1-4FF4-97A7-D6E87E11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763C-D187-4965-9C33-BC4DEAA8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5E0B0-E7E5-4807-AEA9-6A7674C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3EA03-05A8-4751-9757-90E29798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07F8-F6F0-4057-9C37-FA96D796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E73F-2C00-4126-BE6F-F8CBD19C7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EB93-D268-4394-A01C-665CECC112F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1DB9-5617-4A77-906F-AC17BD95A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19AB-2A38-4942-803F-C2CC916B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9338-3995-4BC5-8406-259B19DF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0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831DE7-F612-4FAB-BCC4-6F4CCC35CF37}"/>
              </a:ext>
            </a:extLst>
          </p:cNvPr>
          <p:cNvSpPr/>
          <p:nvPr/>
        </p:nvSpPr>
        <p:spPr>
          <a:xfrm>
            <a:off x="5108330" y="290146"/>
            <a:ext cx="1134208" cy="6066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F7A886D-F698-4E14-8BA9-2B97D905ABCE}"/>
              </a:ext>
            </a:extLst>
          </p:cNvPr>
          <p:cNvSpPr/>
          <p:nvPr/>
        </p:nvSpPr>
        <p:spPr>
          <a:xfrm>
            <a:off x="4831372" y="1446335"/>
            <a:ext cx="1688123" cy="10286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sensor to check the person is seated.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1BD24-BA48-41E9-A8AF-91B7B2D1F8CA}"/>
              </a:ext>
            </a:extLst>
          </p:cNvPr>
          <p:cNvSpPr/>
          <p:nvPr/>
        </p:nvSpPr>
        <p:spPr>
          <a:xfrm>
            <a:off x="4976444" y="2910254"/>
            <a:ext cx="1397977" cy="67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Heater turns 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C89DD-F0CF-401B-9454-24AF5CA69767}"/>
              </a:ext>
            </a:extLst>
          </p:cNvPr>
          <p:cNvSpPr/>
          <p:nvPr/>
        </p:nvSpPr>
        <p:spPr>
          <a:xfrm>
            <a:off x="8036169" y="2910254"/>
            <a:ext cx="1582616" cy="67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to manually set temp.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2242B-A859-4906-9966-BED51AD8D92C}"/>
              </a:ext>
            </a:extLst>
          </p:cNvPr>
          <p:cNvSpPr/>
          <p:nvPr/>
        </p:nvSpPr>
        <p:spPr>
          <a:xfrm>
            <a:off x="8036169" y="4510454"/>
            <a:ext cx="1582616" cy="67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Sensor activates.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F192EDC-5B58-4065-A3AA-D3210BEB1739}"/>
              </a:ext>
            </a:extLst>
          </p:cNvPr>
          <p:cNvSpPr/>
          <p:nvPr/>
        </p:nvSpPr>
        <p:spPr>
          <a:xfrm>
            <a:off x="4739054" y="4127987"/>
            <a:ext cx="1934308" cy="12836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requirement is satisfied.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A2BCA3-F904-45B9-8BEA-49738E305DCF}"/>
              </a:ext>
            </a:extLst>
          </p:cNvPr>
          <p:cNvSpPr/>
          <p:nvPr/>
        </p:nvSpPr>
        <p:spPr>
          <a:xfrm>
            <a:off x="1900603" y="4325814"/>
            <a:ext cx="1345223" cy="88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value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470055-B74D-4627-9F97-48482ED404B9}"/>
              </a:ext>
            </a:extLst>
          </p:cNvPr>
          <p:cNvSpPr/>
          <p:nvPr/>
        </p:nvSpPr>
        <p:spPr>
          <a:xfrm>
            <a:off x="1900603" y="5750169"/>
            <a:ext cx="1292469" cy="712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1C02FF-BD1B-45AC-8675-147D36E985D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675434" y="896815"/>
            <a:ext cx="0" cy="54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F582558-21B0-49AC-8BE7-6AEEA589D45C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flipH="1" flipV="1">
            <a:off x="6242538" y="593481"/>
            <a:ext cx="276957" cy="1367204"/>
          </a:xfrm>
          <a:prstGeom prst="bentConnector3">
            <a:avLst>
              <a:gd name="adj1" fmla="val -825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63F67E-0FF1-4912-8137-ACFB5EF6AE1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675433" y="2475034"/>
            <a:ext cx="1" cy="4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62E81C-5CC3-4AD2-AB30-4A9536CDE43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74421" y="3248758"/>
            <a:ext cx="1661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EB71B-6B42-4DBA-A530-1BD7AD7580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827477" y="3587262"/>
            <a:ext cx="0" cy="92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694EA4-8520-4CCE-A331-789D90769E0D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6673362" y="4769826"/>
            <a:ext cx="1362807" cy="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D51D47C-DD2B-4F21-BC22-580F4CD7F9C0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 flipH="1" flipV="1">
            <a:off x="7154740" y="3738929"/>
            <a:ext cx="224203" cy="3121269"/>
          </a:xfrm>
          <a:prstGeom prst="bentConnector3">
            <a:avLst>
              <a:gd name="adj1" fmla="val -101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7A802-4E6F-4E68-B108-E91C09B49C3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245826" y="4769826"/>
            <a:ext cx="1493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E5015C-BCDE-4D0D-9846-BF6887F8674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546838" y="5213837"/>
            <a:ext cx="26377" cy="53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8F6784-4E4B-4D1C-A32B-F8DDD62E36D1}"/>
              </a:ext>
            </a:extLst>
          </p:cNvPr>
          <p:cNvSpPr txBox="1"/>
          <p:nvPr/>
        </p:nvSpPr>
        <p:spPr>
          <a:xfrm>
            <a:off x="5706207" y="2501392"/>
            <a:ext cx="42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00AA23-9F2F-4EC1-87E8-F95988305C5D}"/>
              </a:ext>
            </a:extLst>
          </p:cNvPr>
          <p:cNvSpPr txBox="1"/>
          <p:nvPr/>
        </p:nvSpPr>
        <p:spPr>
          <a:xfrm>
            <a:off x="6712927" y="1112188"/>
            <a:ext cx="1424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AC8B97-A45A-4A59-B68D-A99D9D398478}"/>
              </a:ext>
            </a:extLst>
          </p:cNvPr>
          <p:cNvSpPr txBox="1"/>
          <p:nvPr/>
        </p:nvSpPr>
        <p:spPr>
          <a:xfrm>
            <a:off x="8839201" y="3785019"/>
            <a:ext cx="167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button increases or sets the temperature.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C07536-BEAB-4F39-A384-975EDB9EF21B}"/>
              </a:ext>
            </a:extLst>
          </p:cNvPr>
          <p:cNvSpPr txBox="1"/>
          <p:nvPr/>
        </p:nvSpPr>
        <p:spPr>
          <a:xfrm>
            <a:off x="3661265" y="4492825"/>
            <a:ext cx="79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85E766-A7B2-4DD5-B28E-971AA58546D2}"/>
              </a:ext>
            </a:extLst>
          </p:cNvPr>
          <p:cNvSpPr txBox="1"/>
          <p:nvPr/>
        </p:nvSpPr>
        <p:spPr>
          <a:xfrm>
            <a:off x="6712927" y="5811715"/>
            <a:ext cx="104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2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AnandKrishna R</dc:creator>
  <cp:lastModifiedBy>AnandKrishna R</cp:lastModifiedBy>
  <cp:revision>1</cp:revision>
  <dcterms:created xsi:type="dcterms:W3CDTF">2021-09-16T10:53:31Z</dcterms:created>
  <dcterms:modified xsi:type="dcterms:W3CDTF">2021-09-16T10:53:53Z</dcterms:modified>
</cp:coreProperties>
</file>