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Century Schoolbook"/>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ibOMBMRrTb8eLmNJ9Bv5+tBN3N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Schoolbook-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CenturySchoolbook-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Schoolbook-bold.fntdata"/><Relationship Id="rId6" Type="http://schemas.openxmlformats.org/officeDocument/2006/relationships/slide" Target="slides/slide1.xml"/><Relationship Id="rId18" Type="http://schemas.openxmlformats.org/officeDocument/2006/relationships/font" Target="fonts/CenturySchoolbook-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CA"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This circuit reads RPM data from a sensor, with a stable 3.3V supply for accuracy. This 4-pin header contains a power, ground, and signal, with a 100 µF capacitor (C6) smoothing any voltage fluctuations. The sensor’s output is routed to the "RPM_SENSOR_RECEIVE" pin (PC7) for clean, reliable RPM data.</a:t>
            </a:r>
            <a:endParaRPr/>
          </a:p>
        </p:txBody>
      </p:sp>
      <p:sp>
        <p:nvSpPr>
          <p:cNvPr id="176" name="Google Shape;17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Moving on we have the servo that controls which pipe the reservoir is connected to. The servo is powered by the decoupled external 5V bench power to reduce noise. Pin A8 on the STM32 supports PWM outputs, so its 3.3V high signal is translated to a 5V high signal for PWM motor control. The additional test point can be used to monitor this translated PWM signal. The connector allows for wire connections to this translated PWM signal, the external bench power, and ground. </a:t>
            </a:r>
            <a:endParaRPr/>
          </a:p>
        </p:txBody>
      </p:sp>
      <p:sp>
        <p:nvSpPr>
          <p:cNvPr id="184" name="Google Shape;18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Lets continue with the HCSR04 distance sensor, which monitors the water level of the reservoir. The sensor has a trigger signal for starting the collection of data, and an echo signal for the transfer of this data. A buffer is used to translate the 5V echo signal of the sensor to a 3.3V signal that complies with the STM32’s gpio pins. Since the sensor can tolerate the 3.3V high signal from the MCU, no buffer is needed. A 4 pin connector connects the decoupled 5V supply voltage, trigger, echo, and ground reference signals to the sensor.</a:t>
            </a:r>
            <a:endParaRPr/>
          </a:p>
        </p:txBody>
      </p:sp>
      <p:sp>
        <p:nvSpPr>
          <p:cNvPr id="192" name="Google Shape;19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The reservoir system is powered by the 3.3V and 5V pins from the STM32, as well as 5V and 6V bench powers for the motors. All sensors and motors are controlled and utilized via the GPIO pins on the microcontroller. This design contains manual and terminal control for interfacing with the system, as well a display and RGB LED for visual aid. The pump for pumping water in and out of the reservoir is controlled by a brushed DC motor, and the distributer for distributing water to each of its 3 pipes is controlled with a servo. Lastly, the reservoir water level is monitored by an ultrasonic distance sensor. </a:t>
            </a:r>
            <a:endParaRPr/>
          </a:p>
        </p:txBody>
      </p:sp>
      <p:sp>
        <p:nvSpPr>
          <p:cNvPr id="111" name="Google Shape;11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There’s two connectors for external power here—6V and 5V—each with a ground. We added a capacitor across each supply to filter out noise and fluctuations from the bench power supply, ensuring steady voltage for the components. This setup helps prevent voltage drops or spikes, delivering stable power to maintain performance and protecting sensitive components.</a:t>
            </a:r>
            <a:endParaRPr/>
          </a:p>
        </p:txBody>
      </p:sp>
      <p:sp>
        <p:nvSpPr>
          <p:cNvPr id="119" name="Google Shape;11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The power decoupling uses 100 µF capacitors between ground and various voltage rails to stabilize power by filtering high-frequency noise and spikes. With different components drawing power at different times, these capacitors smooth fluctuations on each rail (5V, 6V, 3.3V). Placing them close to each rail provides localized filtering, minimizing interference or dips that could affect sensitive components.</a:t>
            </a:r>
            <a:endParaRPr/>
          </a:p>
        </p:txBody>
      </p:sp>
      <p:sp>
        <p:nvSpPr>
          <p:cNvPr id="127" name="Google Shape;12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Firstly we have the USART connnection. This allows the operator to interface </a:t>
            </a:r>
            <a:endParaRPr/>
          </a:p>
          <a:p>
            <a:pPr indent="0" lvl="0" marL="0" rtl="0" algn="l">
              <a:spcBef>
                <a:spcPts val="0"/>
              </a:spcBef>
              <a:spcAft>
                <a:spcPts val="0"/>
              </a:spcAft>
              <a:buNone/>
            </a:pPr>
            <a:r>
              <a:rPr lang="en-CA"/>
              <a:t>with the resevoir system via a terminal computer. This requires 2 lines: a transfer</a:t>
            </a:r>
            <a:endParaRPr/>
          </a:p>
          <a:p>
            <a:pPr indent="0" lvl="0" marL="0" rtl="0" algn="l">
              <a:spcBef>
                <a:spcPts val="0"/>
              </a:spcBef>
              <a:spcAft>
                <a:spcPts val="0"/>
              </a:spcAft>
              <a:buNone/>
            </a:pPr>
            <a:r>
              <a:rPr lang="en-CA"/>
              <a:t>line (TXD) and a receiving line (RXD). Since the STM32 only accepts a 3.3V input signal on</a:t>
            </a:r>
            <a:endParaRPr/>
          </a:p>
          <a:p>
            <a:pPr indent="0" lvl="0" marL="0" rtl="0" algn="l">
              <a:spcBef>
                <a:spcPts val="0"/>
              </a:spcBef>
              <a:spcAft>
                <a:spcPts val="0"/>
              </a:spcAft>
              <a:buNone/>
            </a:pPr>
            <a:r>
              <a:rPr lang="en-CA"/>
              <a:t>its GPIO pins, a buffer is used to translate the 5V high signal from the terminal to a 3.3V</a:t>
            </a:r>
            <a:endParaRPr/>
          </a:p>
          <a:p>
            <a:pPr indent="0" lvl="0" marL="0" rtl="0" algn="l">
              <a:spcBef>
                <a:spcPts val="0"/>
              </a:spcBef>
              <a:spcAft>
                <a:spcPts val="0"/>
              </a:spcAft>
              <a:buNone/>
            </a:pPr>
            <a:r>
              <a:rPr lang="en-CA"/>
              <a:t>signal on the transfer line. The USART connection can tolerate the 3.3V high signal from the MCU, so no buffer</a:t>
            </a:r>
            <a:endParaRPr/>
          </a:p>
          <a:p>
            <a:pPr indent="0" lvl="0" marL="0" rtl="0" algn="l">
              <a:spcBef>
                <a:spcPts val="0"/>
              </a:spcBef>
              <a:spcAft>
                <a:spcPts val="0"/>
              </a:spcAft>
              <a:buNone/>
            </a:pPr>
            <a:r>
              <a:rPr lang="en-CA"/>
              <a:t>is required on the receiving line</a:t>
            </a:r>
            <a:endParaRPr/>
          </a:p>
        </p:txBody>
      </p:sp>
      <p:sp>
        <p:nvSpPr>
          <p:cNvPr id="135" name="Google Shape;13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The potentiometer is used for manual control of the reservoir signal. A decoupled 3.3V source is applied across a variable potentiometer, which results in a variable output voltage in between 0 and 3.3V. Pin A5 is then used for its ADC capabilities to translate this voltage into an 8-bit number for use by the microcontroller. The test point can be used to ensure the correct range and values for this variable output voltage.</a:t>
            </a:r>
            <a:endParaRPr/>
          </a:p>
        </p:txBody>
      </p:sp>
      <p:sp>
        <p:nvSpPr>
          <p:cNvPr id="144" name="Google Shape;14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Next, the Timer Kit from Lab A is used for its seven-segment display. As the seven segment display requires a 5V high signal to operate, a buffer is used to translate the 3.3V signals from the MCU’s gpio pins to 5V signals. The connector to interface with the board contains 7 pins for each of the 7 segments, a 5V external pin for powering the board and a ground pin. Additionally, the test point allows the user to ensure the correct signal is reaching the timer board at all times</a:t>
            </a:r>
            <a:endParaRPr/>
          </a:p>
        </p:txBody>
      </p:sp>
      <p:sp>
        <p:nvSpPr>
          <p:cNvPr id="152" name="Google Shape;15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This circuit controls an RGB LED using GPIO pins through a 74HCT541 buffer, with each LED color regulated by its own resistor (R2, R1, R5) to manage current and brightness. The buffer isolates and boosts the GPIO signals (PC10, PC11, PC12) to handle the LED’s current needs, protecting the microcontroller. Each LED is connected to a separate GPIO pin for smooth color mixing, with the buffer and LEDs powered by 5V for stable operation.</a:t>
            </a:r>
            <a:endParaRPr/>
          </a:p>
        </p:txBody>
      </p:sp>
      <p:sp>
        <p:nvSpPr>
          <p:cNvPr id="160" name="Google Shape;16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This circuit controls a brushed DC motor using a motor driver powered by an external 6V supply, providing sufficient voltage without burdening the STM microcontroller. A capacitor smooths out voltage spikes, ensuring steady motor performance under load. The microcontroller’s PWM signals connect to the driver inputs, adjusting motor speed via duty cycle changes and reversing direction by toggling the inputs. The driver outputs connect to the motor terminals.</a:t>
            </a:r>
            <a:endParaRPr/>
          </a:p>
        </p:txBody>
      </p:sp>
      <p:sp>
        <p:nvSpPr>
          <p:cNvPr id="168" name="Google Shape;16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343437"/>
        </a:solidFill>
      </p:bgPr>
    </p:bg>
    <p:spTree>
      <p:nvGrpSpPr>
        <p:cNvPr id="16" name="Shape 16"/>
        <p:cNvGrpSpPr/>
        <p:nvPr/>
      </p:nvGrpSpPr>
      <p:grpSpPr>
        <a:xfrm>
          <a:off x="0" y="0"/>
          <a:ext cx="0" cy="0"/>
          <a:chOff x="0" y="0"/>
          <a:chExt cx="0" cy="0"/>
        </a:xfrm>
      </p:grpSpPr>
      <p:sp>
        <p:nvSpPr>
          <p:cNvPr id="17" name="Google Shape;17;p16"/>
          <p:cNvSpPr txBox="1"/>
          <p:nvPr>
            <p:ph type="ctrTitle"/>
          </p:nvPr>
        </p:nvSpPr>
        <p:spPr>
          <a:xfrm>
            <a:off x="1261872" y="758952"/>
            <a:ext cx="9418320" cy="4041648"/>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lt1"/>
              </a:buClr>
              <a:buSzPts val="7200"/>
              <a:buFont typeface="Century Schoolbook"/>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6"/>
          <p:cNvSpPr txBox="1"/>
          <p:nvPr>
            <p:ph idx="1" type="subTitle"/>
          </p:nvPr>
        </p:nvSpPr>
        <p:spPr>
          <a:xfrm>
            <a:off x="1261872" y="4800600"/>
            <a:ext cx="9418320" cy="1691640"/>
          </a:xfrm>
          <a:prstGeom prst="rect">
            <a:avLst/>
          </a:prstGeom>
          <a:noFill/>
          <a:ln>
            <a:noFill/>
          </a:ln>
        </p:spPr>
        <p:txBody>
          <a:bodyPr anchorCtr="0" anchor="t" bIns="45700" lIns="91425" spcFirstLastPara="1" rIns="91425" wrap="square" tIns="45700">
            <a:normAutofit/>
          </a:bodyPr>
          <a:lstStyle>
            <a:lvl1pPr lvl="0" algn="l">
              <a:lnSpc>
                <a:spcPct val="95000"/>
              </a:lnSpc>
              <a:spcBef>
                <a:spcPts val="1400"/>
              </a:spcBef>
              <a:spcAft>
                <a:spcPts val="0"/>
              </a:spcAft>
              <a:buSzPts val="1760"/>
              <a:buNone/>
              <a:defRPr sz="2200">
                <a:solidFill>
                  <a:srgbClr val="BFBFBF"/>
                </a:solidFill>
              </a:defRPr>
            </a:lvl1pPr>
            <a:lvl2pPr lvl="1" algn="ctr">
              <a:lnSpc>
                <a:spcPct val="90000"/>
              </a:lnSpc>
              <a:spcBef>
                <a:spcPts val="300"/>
              </a:spcBef>
              <a:spcAft>
                <a:spcPts val="0"/>
              </a:spcAft>
              <a:buSzPts val="2200"/>
              <a:buNone/>
              <a:defRPr sz="2200"/>
            </a:lvl2pPr>
            <a:lvl3pPr lvl="2" algn="ctr">
              <a:lnSpc>
                <a:spcPct val="90000"/>
              </a:lnSpc>
              <a:spcBef>
                <a:spcPts val="300"/>
              </a:spcBef>
              <a:spcAft>
                <a:spcPts val="0"/>
              </a:spcAft>
              <a:buSzPts val="2200"/>
              <a:buNone/>
              <a:defRPr sz="22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p:txBody>
      </p:sp>
      <p:sp>
        <p:nvSpPr>
          <p:cNvPr id="19" name="Google Shape;19;p16"/>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1pPr>
            <a:lvl2pPr indent="0" lvl="1"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2pPr>
            <a:lvl3pPr indent="0" lvl="2"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3pPr>
            <a:lvl4pPr indent="0" lvl="3"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4pPr>
            <a:lvl5pPr indent="0" lvl="4"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5pPr>
            <a:lvl6pPr indent="0" lvl="5"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6pPr>
            <a:lvl7pPr indent="0" lvl="6"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7pPr>
            <a:lvl8pPr indent="0" lvl="7"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8pPr>
            <a:lvl9pPr indent="0" lvl="8"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CA"/>
              <a:t>‹#›</a:t>
            </a:fld>
            <a:endParaRPr/>
          </a:p>
        </p:txBody>
      </p:sp>
      <p:sp>
        <p:nvSpPr>
          <p:cNvPr id="22" name="Google Shape;22;p16"/>
          <p:cNvSpPr/>
          <p:nvPr/>
        </p:nvSpPr>
        <p:spPr>
          <a:xfrm>
            <a:off x="0" y="0"/>
            <a:ext cx="4572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24"/>
          <p:cNvSpPr/>
          <p:nvPr/>
        </p:nvSpPr>
        <p:spPr>
          <a:xfrm>
            <a:off x="0" y="5105400"/>
            <a:ext cx="11292840" cy="17526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4"/>
          <p:cNvSpPr txBox="1"/>
          <p:nvPr>
            <p:ph type="title"/>
          </p:nvPr>
        </p:nvSpPr>
        <p:spPr>
          <a:xfrm>
            <a:off x="914400" y="5257800"/>
            <a:ext cx="9982200" cy="914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800"/>
              <a:buFont typeface="Century Schoolbook"/>
              <a:buNone/>
              <a:defRPr b="0"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4"/>
          <p:cNvSpPr/>
          <p:nvPr>
            <p:ph idx="2" type="pic"/>
          </p:nvPr>
        </p:nvSpPr>
        <p:spPr>
          <a:xfrm>
            <a:off x="0" y="0"/>
            <a:ext cx="11292840" cy="5128923"/>
          </a:xfrm>
          <a:prstGeom prst="rect">
            <a:avLst/>
          </a:prstGeom>
          <a:solidFill>
            <a:schemeClr val="accent1"/>
          </a:solidFill>
          <a:ln>
            <a:noFill/>
          </a:ln>
        </p:spPr>
      </p:sp>
      <p:sp>
        <p:nvSpPr>
          <p:cNvPr id="86" name="Google Shape;86;p24"/>
          <p:cNvSpPr txBox="1"/>
          <p:nvPr>
            <p:ph idx="1" type="body"/>
          </p:nvPr>
        </p:nvSpPr>
        <p:spPr>
          <a:xfrm>
            <a:off x="914400" y="6108589"/>
            <a:ext cx="9982200" cy="59701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800"/>
              </a:spcBef>
              <a:spcAft>
                <a:spcPts val="0"/>
              </a:spcAft>
              <a:buSzPts val="1040"/>
              <a:buNone/>
              <a:defRPr sz="1300">
                <a:solidFill>
                  <a:srgbClr val="D8D8D8"/>
                </a:solidFill>
              </a:defRPr>
            </a:lvl1pPr>
            <a:lvl2pPr indent="-228600" lvl="1" marL="914400" algn="l">
              <a:lnSpc>
                <a:spcPct val="90000"/>
              </a:lnSpc>
              <a:spcBef>
                <a:spcPts val="300"/>
              </a:spcBef>
              <a:spcAft>
                <a:spcPts val="0"/>
              </a:spcAft>
              <a:buSzPts val="1200"/>
              <a:buNone/>
              <a:defRPr sz="1200"/>
            </a:lvl2pPr>
            <a:lvl3pPr indent="-228600" lvl="2" marL="1371600" algn="l">
              <a:lnSpc>
                <a:spcPct val="90000"/>
              </a:lnSpc>
              <a:spcBef>
                <a:spcPts val="300"/>
              </a:spcBef>
              <a:spcAft>
                <a:spcPts val="0"/>
              </a:spcAft>
              <a:buSzPts val="1000"/>
              <a:buNone/>
              <a:defRPr sz="1000"/>
            </a:lvl3pPr>
            <a:lvl4pPr indent="-228600" lvl="3" marL="1828800" algn="l">
              <a:lnSpc>
                <a:spcPct val="90000"/>
              </a:lnSpc>
              <a:spcBef>
                <a:spcPts val="300"/>
              </a:spcBef>
              <a:spcAft>
                <a:spcPts val="0"/>
              </a:spcAft>
              <a:buSzPts val="900"/>
              <a:buNone/>
              <a:defRPr sz="900"/>
            </a:lvl4pPr>
            <a:lvl5pPr indent="-228600" lvl="4" marL="2286000" algn="l">
              <a:lnSpc>
                <a:spcPct val="90000"/>
              </a:lnSpc>
              <a:spcBef>
                <a:spcPts val="300"/>
              </a:spcBef>
              <a:spcAft>
                <a:spcPts val="0"/>
              </a:spcAft>
              <a:buSzPts val="900"/>
              <a:buNone/>
              <a:defRPr sz="900"/>
            </a:lvl5pPr>
            <a:lvl6pPr indent="-228600" lvl="5" marL="2743200" algn="l">
              <a:lnSpc>
                <a:spcPct val="90000"/>
              </a:lnSpc>
              <a:spcBef>
                <a:spcPts val="300"/>
              </a:spcBef>
              <a:spcAft>
                <a:spcPts val="0"/>
              </a:spcAft>
              <a:buSzPts val="900"/>
              <a:buNone/>
              <a:defRPr sz="900"/>
            </a:lvl6pPr>
            <a:lvl7pPr indent="-228600" lvl="6" marL="3200400" algn="l">
              <a:lnSpc>
                <a:spcPct val="90000"/>
              </a:lnSpc>
              <a:spcBef>
                <a:spcPts val="300"/>
              </a:spcBef>
              <a:spcAft>
                <a:spcPts val="0"/>
              </a:spcAft>
              <a:buSzPts val="900"/>
              <a:buNone/>
              <a:defRPr sz="900"/>
            </a:lvl7pPr>
            <a:lvl8pPr indent="-228600" lvl="7" marL="3657600" algn="l">
              <a:lnSpc>
                <a:spcPct val="90000"/>
              </a:lnSpc>
              <a:spcBef>
                <a:spcPts val="300"/>
              </a:spcBef>
              <a:spcAft>
                <a:spcPts val="0"/>
              </a:spcAft>
              <a:buSzPts val="900"/>
              <a:buNone/>
              <a:defRPr sz="900"/>
            </a:lvl8pPr>
            <a:lvl9pPr indent="-228600" lvl="8" marL="4114800" algn="l">
              <a:lnSpc>
                <a:spcPct val="90000"/>
              </a:lnSpc>
              <a:spcBef>
                <a:spcPts val="300"/>
              </a:spcBef>
              <a:spcAft>
                <a:spcPts val="300"/>
              </a:spcAft>
              <a:buSzPts val="900"/>
              <a:buNone/>
              <a:defRPr sz="900"/>
            </a:lvl9pPr>
          </a:lstStyle>
          <a:p/>
        </p:txBody>
      </p:sp>
      <p:sp>
        <p:nvSpPr>
          <p:cNvPr id="87" name="Google Shape;87;p24"/>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4"/>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4"/>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25"/>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5"/>
          <p:cNvSpPr txBox="1"/>
          <p:nvPr>
            <p:ph idx="1" type="body"/>
          </p:nvPr>
        </p:nvSpPr>
        <p:spPr>
          <a:xfrm rot="5400000">
            <a:off x="3383884" y="-293212"/>
            <a:ext cx="4351337" cy="8595360"/>
          </a:xfrm>
          <a:prstGeom prst="rect">
            <a:avLst/>
          </a:prstGeom>
          <a:noFill/>
          <a:ln>
            <a:noFill/>
          </a:ln>
        </p:spPr>
        <p:txBody>
          <a:bodyPr anchorCtr="0" anchor="t" bIns="45700" lIns="91425" spcFirstLastPara="1" rIns="91425" wrap="square" tIns="45700">
            <a:normAutofit/>
          </a:bodyPr>
          <a:lstStyle>
            <a:lvl1pPr indent="-320040" lvl="0" marL="457200" algn="l">
              <a:lnSpc>
                <a:spcPct val="95000"/>
              </a:lnSpc>
              <a:spcBef>
                <a:spcPts val="1400"/>
              </a:spcBef>
              <a:spcAft>
                <a:spcPts val="0"/>
              </a:spcAft>
              <a:buSzPts val="1440"/>
              <a:buChar char="•"/>
              <a:defRPr/>
            </a:lvl1pPr>
            <a:lvl2pPr indent="-342900" lvl="1" marL="914400" algn="l">
              <a:lnSpc>
                <a:spcPct val="90000"/>
              </a:lnSpc>
              <a:spcBef>
                <a:spcPts val="30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93" name="Google Shape;93;p25"/>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5"/>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5"/>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26"/>
          <p:cNvSpPr txBox="1"/>
          <p:nvPr>
            <p:ph type="title"/>
          </p:nvPr>
        </p:nvSpPr>
        <p:spPr>
          <a:xfrm rot="5400000">
            <a:off x="6938169" y="2091531"/>
            <a:ext cx="5897562" cy="24765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6"/>
          <p:cNvSpPr txBox="1"/>
          <p:nvPr>
            <p:ph idx="1" type="body"/>
          </p:nvPr>
        </p:nvSpPr>
        <p:spPr>
          <a:xfrm rot="5400000">
            <a:off x="1680369" y="-537369"/>
            <a:ext cx="5897562" cy="7734300"/>
          </a:xfrm>
          <a:prstGeom prst="rect">
            <a:avLst/>
          </a:prstGeom>
          <a:noFill/>
          <a:ln>
            <a:noFill/>
          </a:ln>
        </p:spPr>
        <p:txBody>
          <a:bodyPr anchorCtr="0" anchor="t" bIns="45700" lIns="91425" spcFirstLastPara="1" rIns="91425" wrap="square" tIns="45700">
            <a:normAutofit/>
          </a:bodyPr>
          <a:lstStyle>
            <a:lvl1pPr indent="-320040" lvl="0" marL="457200" algn="l">
              <a:lnSpc>
                <a:spcPct val="95000"/>
              </a:lnSpc>
              <a:spcBef>
                <a:spcPts val="1400"/>
              </a:spcBef>
              <a:spcAft>
                <a:spcPts val="0"/>
              </a:spcAft>
              <a:buSzPts val="1440"/>
              <a:buChar char="•"/>
              <a:defRPr/>
            </a:lvl1pPr>
            <a:lvl2pPr indent="-342900" lvl="1" marL="914400" algn="l">
              <a:lnSpc>
                <a:spcPct val="90000"/>
              </a:lnSpc>
              <a:spcBef>
                <a:spcPts val="30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99" name="Google Shape;99;p26"/>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6"/>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6"/>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17"/>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7"/>
          <p:cNvSpPr txBox="1"/>
          <p:nvPr>
            <p:ph idx="1" type="body"/>
          </p:nvPr>
        </p:nvSpPr>
        <p:spPr>
          <a:xfrm>
            <a:off x="1261872" y="1828800"/>
            <a:ext cx="8595360" cy="4351337"/>
          </a:xfrm>
          <a:prstGeom prst="rect">
            <a:avLst/>
          </a:prstGeom>
          <a:noFill/>
          <a:ln>
            <a:noFill/>
          </a:ln>
        </p:spPr>
        <p:txBody>
          <a:bodyPr anchorCtr="0" anchor="t" bIns="45700" lIns="91425" spcFirstLastPara="1" rIns="91425" wrap="square" tIns="45700">
            <a:normAutofit/>
          </a:bodyPr>
          <a:lstStyle>
            <a:lvl1pPr indent="-320040" lvl="0" marL="457200" algn="l">
              <a:lnSpc>
                <a:spcPct val="95000"/>
              </a:lnSpc>
              <a:spcBef>
                <a:spcPts val="1400"/>
              </a:spcBef>
              <a:spcAft>
                <a:spcPts val="0"/>
              </a:spcAft>
              <a:buSzPts val="1440"/>
              <a:buChar char="•"/>
              <a:defRPr/>
            </a:lvl1pPr>
            <a:lvl2pPr indent="-342900" lvl="1" marL="914400" algn="l">
              <a:lnSpc>
                <a:spcPct val="90000"/>
              </a:lnSpc>
              <a:spcBef>
                <a:spcPts val="30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33" name="Google Shape;33;p17"/>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343437"/>
        </a:solidFill>
      </p:bgPr>
    </p:bg>
    <p:spTree>
      <p:nvGrpSpPr>
        <p:cNvPr id="36" name="Shape 36"/>
        <p:cNvGrpSpPr/>
        <p:nvPr/>
      </p:nvGrpSpPr>
      <p:grpSpPr>
        <a:xfrm>
          <a:off x="0" y="0"/>
          <a:ext cx="0" cy="0"/>
          <a:chOff x="0" y="0"/>
          <a:chExt cx="0" cy="0"/>
        </a:xfrm>
      </p:grpSpPr>
      <p:sp>
        <p:nvSpPr>
          <p:cNvPr id="37" name="Google Shape;37;p15"/>
          <p:cNvSpPr txBox="1"/>
          <p:nvPr>
            <p:ph type="ctrTitle"/>
          </p:nvPr>
        </p:nvSpPr>
        <p:spPr>
          <a:xfrm>
            <a:off x="1261872" y="758952"/>
            <a:ext cx="9418320" cy="4041648"/>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lt1"/>
              </a:buClr>
              <a:buSzPts val="7200"/>
              <a:buFont typeface="Century Schoolbook"/>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5"/>
          <p:cNvSpPr txBox="1"/>
          <p:nvPr>
            <p:ph idx="1" type="subTitle"/>
          </p:nvPr>
        </p:nvSpPr>
        <p:spPr>
          <a:xfrm>
            <a:off x="1261872" y="4800600"/>
            <a:ext cx="9418320" cy="1691640"/>
          </a:xfrm>
          <a:prstGeom prst="rect">
            <a:avLst/>
          </a:prstGeom>
          <a:noFill/>
          <a:ln>
            <a:noFill/>
          </a:ln>
        </p:spPr>
        <p:txBody>
          <a:bodyPr anchorCtr="0" anchor="t" bIns="45700" lIns="91425" spcFirstLastPara="1" rIns="91425" wrap="square" tIns="45700">
            <a:normAutofit/>
          </a:bodyPr>
          <a:lstStyle>
            <a:lvl1pPr lvl="0" algn="l">
              <a:lnSpc>
                <a:spcPct val="95000"/>
              </a:lnSpc>
              <a:spcBef>
                <a:spcPts val="1400"/>
              </a:spcBef>
              <a:spcAft>
                <a:spcPts val="0"/>
              </a:spcAft>
              <a:buSzPts val="1760"/>
              <a:buNone/>
              <a:defRPr sz="2200">
                <a:solidFill>
                  <a:srgbClr val="BFBFBF"/>
                </a:solidFill>
              </a:defRPr>
            </a:lvl1pPr>
            <a:lvl2pPr lvl="1" algn="ctr">
              <a:lnSpc>
                <a:spcPct val="90000"/>
              </a:lnSpc>
              <a:spcBef>
                <a:spcPts val="300"/>
              </a:spcBef>
              <a:spcAft>
                <a:spcPts val="0"/>
              </a:spcAft>
              <a:buSzPts val="2200"/>
              <a:buNone/>
              <a:defRPr sz="2200"/>
            </a:lvl2pPr>
            <a:lvl3pPr lvl="2" algn="ctr">
              <a:lnSpc>
                <a:spcPct val="90000"/>
              </a:lnSpc>
              <a:spcBef>
                <a:spcPts val="300"/>
              </a:spcBef>
              <a:spcAft>
                <a:spcPts val="0"/>
              </a:spcAft>
              <a:buSzPts val="2200"/>
              <a:buNone/>
              <a:defRPr sz="22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p:txBody>
      </p:sp>
      <p:sp>
        <p:nvSpPr>
          <p:cNvPr id="39" name="Google Shape;39;p15"/>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5"/>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1pPr>
            <a:lvl2pPr indent="0" lvl="1"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2pPr>
            <a:lvl3pPr indent="0" lvl="2"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3pPr>
            <a:lvl4pPr indent="0" lvl="3"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4pPr>
            <a:lvl5pPr indent="0" lvl="4"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5pPr>
            <a:lvl6pPr indent="0" lvl="5"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6pPr>
            <a:lvl7pPr indent="0" lvl="6"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7pPr>
            <a:lvl8pPr indent="0" lvl="7"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8pPr>
            <a:lvl9pPr indent="0" lvl="8"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CA"/>
              <a:t>‹#›</a:t>
            </a:fld>
            <a:endParaRPr/>
          </a:p>
        </p:txBody>
      </p:sp>
      <p:sp>
        <p:nvSpPr>
          <p:cNvPr id="42" name="Google Shape;42;p15"/>
          <p:cNvSpPr/>
          <p:nvPr/>
        </p:nvSpPr>
        <p:spPr>
          <a:xfrm>
            <a:off x="0" y="0"/>
            <a:ext cx="4572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18"/>
          <p:cNvSpPr txBox="1"/>
          <p:nvPr>
            <p:ph type="title"/>
          </p:nvPr>
        </p:nvSpPr>
        <p:spPr>
          <a:xfrm>
            <a:off x="1261872" y="758952"/>
            <a:ext cx="9418320" cy="4041648"/>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7200"/>
              <a:buFont typeface="Century Schoolbook"/>
              <a:buNone/>
              <a:defRPr b="0"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8"/>
          <p:cNvSpPr txBox="1"/>
          <p:nvPr>
            <p:ph idx="1" type="body"/>
          </p:nvPr>
        </p:nvSpPr>
        <p:spPr>
          <a:xfrm>
            <a:off x="1261872" y="4800600"/>
            <a:ext cx="9418320" cy="1691640"/>
          </a:xfrm>
          <a:prstGeom prst="rect">
            <a:avLst/>
          </a:prstGeom>
          <a:noFill/>
          <a:ln>
            <a:noFill/>
          </a:ln>
        </p:spPr>
        <p:txBody>
          <a:bodyPr anchorCtr="0" anchor="t" bIns="45700" lIns="91425" spcFirstLastPara="1" rIns="91425" wrap="square" tIns="45700">
            <a:normAutofit/>
          </a:bodyPr>
          <a:lstStyle>
            <a:lvl1pPr indent="-228600" lvl="0" marL="457200" algn="l">
              <a:lnSpc>
                <a:spcPct val="95000"/>
              </a:lnSpc>
              <a:spcBef>
                <a:spcPts val="1400"/>
              </a:spcBef>
              <a:spcAft>
                <a:spcPts val="0"/>
              </a:spcAft>
              <a:buSzPts val="1760"/>
              <a:buNone/>
              <a:defRPr sz="2200">
                <a:solidFill>
                  <a:srgbClr val="595959"/>
                </a:solidFill>
              </a:defRPr>
            </a:lvl1pPr>
            <a:lvl2pPr indent="-228600" lvl="1" marL="914400" algn="l">
              <a:lnSpc>
                <a:spcPct val="90000"/>
              </a:lnSpc>
              <a:spcBef>
                <a:spcPts val="300"/>
              </a:spcBef>
              <a:spcAft>
                <a:spcPts val="0"/>
              </a:spcAft>
              <a:buSzPts val="1800"/>
              <a:buNone/>
              <a:defRPr sz="1800">
                <a:solidFill>
                  <a:srgbClr val="888888"/>
                </a:solidFill>
              </a:defRPr>
            </a:lvl2pPr>
            <a:lvl3pPr indent="-228600" lvl="2" marL="1371600" algn="l">
              <a:lnSpc>
                <a:spcPct val="90000"/>
              </a:lnSpc>
              <a:spcBef>
                <a:spcPts val="300"/>
              </a:spcBef>
              <a:spcAft>
                <a:spcPts val="0"/>
              </a:spcAft>
              <a:buSzPts val="1600"/>
              <a:buNone/>
              <a:defRPr sz="1600">
                <a:solidFill>
                  <a:srgbClr val="888888"/>
                </a:solidFill>
              </a:defRPr>
            </a:lvl3pPr>
            <a:lvl4pPr indent="-228600" lvl="3" marL="1828800" algn="l">
              <a:lnSpc>
                <a:spcPct val="90000"/>
              </a:lnSpc>
              <a:spcBef>
                <a:spcPts val="300"/>
              </a:spcBef>
              <a:spcAft>
                <a:spcPts val="0"/>
              </a:spcAft>
              <a:buSzPts val="1400"/>
              <a:buNone/>
              <a:defRPr sz="1400">
                <a:solidFill>
                  <a:srgbClr val="888888"/>
                </a:solidFill>
              </a:defRPr>
            </a:lvl4pPr>
            <a:lvl5pPr indent="-228600" lvl="4" marL="2286000" algn="l">
              <a:lnSpc>
                <a:spcPct val="90000"/>
              </a:lnSpc>
              <a:spcBef>
                <a:spcPts val="300"/>
              </a:spcBef>
              <a:spcAft>
                <a:spcPts val="0"/>
              </a:spcAft>
              <a:buSzPts val="1400"/>
              <a:buNone/>
              <a:defRPr sz="1400">
                <a:solidFill>
                  <a:srgbClr val="888888"/>
                </a:solidFill>
              </a:defRPr>
            </a:lvl5pPr>
            <a:lvl6pPr indent="-228600" lvl="5" marL="2743200" algn="l">
              <a:lnSpc>
                <a:spcPct val="90000"/>
              </a:lnSpc>
              <a:spcBef>
                <a:spcPts val="300"/>
              </a:spcBef>
              <a:spcAft>
                <a:spcPts val="0"/>
              </a:spcAft>
              <a:buSzPts val="1400"/>
              <a:buNone/>
              <a:defRPr sz="1400">
                <a:solidFill>
                  <a:srgbClr val="888888"/>
                </a:solidFill>
              </a:defRPr>
            </a:lvl6pPr>
            <a:lvl7pPr indent="-228600" lvl="6" marL="3200400" algn="l">
              <a:lnSpc>
                <a:spcPct val="90000"/>
              </a:lnSpc>
              <a:spcBef>
                <a:spcPts val="300"/>
              </a:spcBef>
              <a:spcAft>
                <a:spcPts val="0"/>
              </a:spcAft>
              <a:buSzPts val="1400"/>
              <a:buNone/>
              <a:defRPr sz="1400">
                <a:solidFill>
                  <a:srgbClr val="888888"/>
                </a:solidFill>
              </a:defRPr>
            </a:lvl7pPr>
            <a:lvl8pPr indent="-228600" lvl="7" marL="3657600" algn="l">
              <a:lnSpc>
                <a:spcPct val="90000"/>
              </a:lnSpc>
              <a:spcBef>
                <a:spcPts val="300"/>
              </a:spcBef>
              <a:spcAft>
                <a:spcPts val="0"/>
              </a:spcAft>
              <a:buSzPts val="1400"/>
              <a:buNone/>
              <a:defRPr sz="1400">
                <a:solidFill>
                  <a:srgbClr val="888888"/>
                </a:solidFill>
              </a:defRPr>
            </a:lvl8pPr>
            <a:lvl9pPr indent="-228600" lvl="8" marL="4114800" algn="l">
              <a:lnSpc>
                <a:spcPct val="90000"/>
              </a:lnSpc>
              <a:spcBef>
                <a:spcPts val="300"/>
              </a:spcBef>
              <a:spcAft>
                <a:spcPts val="300"/>
              </a:spcAft>
              <a:buSzPts val="1400"/>
              <a:buNone/>
              <a:defRPr sz="1400">
                <a:solidFill>
                  <a:srgbClr val="888888"/>
                </a:solidFill>
              </a:defRPr>
            </a:lvl9pPr>
          </a:lstStyle>
          <a:p/>
        </p:txBody>
      </p:sp>
      <p:sp>
        <p:nvSpPr>
          <p:cNvPr id="46" name="Google Shape;46;p18"/>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8"/>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CA"/>
              <a:t>‹#›</a:t>
            </a:fld>
            <a:endParaRPr/>
          </a:p>
        </p:txBody>
      </p:sp>
      <p:sp>
        <p:nvSpPr>
          <p:cNvPr id="49" name="Google Shape;49;p18"/>
          <p:cNvSpPr/>
          <p:nvPr/>
        </p:nvSpPr>
        <p:spPr>
          <a:xfrm>
            <a:off x="0" y="0"/>
            <a:ext cx="4572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19"/>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9"/>
          <p:cNvSpPr txBox="1"/>
          <p:nvPr>
            <p:ph idx="1" type="body"/>
          </p:nvPr>
        </p:nvSpPr>
        <p:spPr>
          <a:xfrm>
            <a:off x="1261872" y="1828800"/>
            <a:ext cx="4480560" cy="4351337"/>
          </a:xfrm>
          <a:prstGeom prst="rect">
            <a:avLst/>
          </a:prstGeom>
          <a:noFill/>
          <a:ln>
            <a:noFill/>
          </a:ln>
        </p:spPr>
        <p:txBody>
          <a:bodyPr anchorCtr="0" anchor="t" bIns="45700" lIns="91425" spcFirstLastPara="1" rIns="91425" wrap="square" tIns="45700">
            <a:normAutofit/>
          </a:bodyPr>
          <a:lstStyle>
            <a:lvl1pPr indent="-320040" lvl="0" marL="457200" algn="l">
              <a:lnSpc>
                <a:spcPct val="95000"/>
              </a:lnSpc>
              <a:spcBef>
                <a:spcPts val="1400"/>
              </a:spcBef>
              <a:spcAft>
                <a:spcPts val="0"/>
              </a:spcAft>
              <a:buSzPts val="1440"/>
              <a:buChar char="•"/>
              <a:defRPr sz="1800"/>
            </a:lvl1pPr>
            <a:lvl2pPr indent="-330200" lvl="1" marL="914400" algn="l">
              <a:lnSpc>
                <a:spcPct val="90000"/>
              </a:lnSpc>
              <a:spcBef>
                <a:spcPts val="300"/>
              </a:spcBef>
              <a:spcAft>
                <a:spcPts val="0"/>
              </a:spcAft>
              <a:buSzPts val="1600"/>
              <a:buChar char="●"/>
              <a:defRPr sz="1600"/>
            </a:lvl2pPr>
            <a:lvl3pPr indent="-317500" lvl="2" marL="1371600" algn="l">
              <a:lnSpc>
                <a:spcPct val="90000"/>
              </a:lnSpc>
              <a:spcBef>
                <a:spcPts val="300"/>
              </a:spcBef>
              <a:spcAft>
                <a:spcPts val="0"/>
              </a:spcAft>
              <a:buSzPts val="1400"/>
              <a:buChar char="●"/>
              <a:defRPr sz="1400"/>
            </a:lvl3pPr>
            <a:lvl4pPr indent="-317500" lvl="3" marL="1828800" algn="l">
              <a:lnSpc>
                <a:spcPct val="90000"/>
              </a:lnSpc>
              <a:spcBef>
                <a:spcPts val="300"/>
              </a:spcBef>
              <a:spcAft>
                <a:spcPts val="0"/>
              </a:spcAft>
              <a:buSzPts val="1400"/>
              <a:buChar char="●"/>
              <a:defRPr sz="1400"/>
            </a:lvl4pPr>
            <a:lvl5pPr indent="-317500" lvl="4" marL="2286000" algn="l">
              <a:lnSpc>
                <a:spcPct val="90000"/>
              </a:lnSpc>
              <a:spcBef>
                <a:spcPts val="300"/>
              </a:spcBef>
              <a:spcAft>
                <a:spcPts val="0"/>
              </a:spcAft>
              <a:buSzPts val="1400"/>
              <a:buChar char="●"/>
              <a:defRPr sz="1400"/>
            </a:lvl5pPr>
            <a:lvl6pPr indent="-317500" lvl="5" marL="2743200" algn="l">
              <a:lnSpc>
                <a:spcPct val="90000"/>
              </a:lnSpc>
              <a:spcBef>
                <a:spcPts val="300"/>
              </a:spcBef>
              <a:spcAft>
                <a:spcPts val="0"/>
              </a:spcAft>
              <a:buSzPts val="1400"/>
              <a:buChar char="●"/>
              <a:defRPr sz="1400"/>
            </a:lvl6pPr>
            <a:lvl7pPr indent="-317500" lvl="6" marL="3200400" algn="l">
              <a:lnSpc>
                <a:spcPct val="90000"/>
              </a:lnSpc>
              <a:spcBef>
                <a:spcPts val="300"/>
              </a:spcBef>
              <a:spcAft>
                <a:spcPts val="0"/>
              </a:spcAft>
              <a:buSzPts val="1400"/>
              <a:buChar char="●"/>
              <a:defRPr sz="1400"/>
            </a:lvl7pPr>
            <a:lvl8pPr indent="-317500" lvl="7" marL="3657600" algn="l">
              <a:lnSpc>
                <a:spcPct val="90000"/>
              </a:lnSpc>
              <a:spcBef>
                <a:spcPts val="300"/>
              </a:spcBef>
              <a:spcAft>
                <a:spcPts val="0"/>
              </a:spcAft>
              <a:buSzPts val="1400"/>
              <a:buChar char="●"/>
              <a:defRPr sz="1400"/>
            </a:lvl8pPr>
            <a:lvl9pPr indent="-317500" lvl="8" marL="4114800" algn="l">
              <a:lnSpc>
                <a:spcPct val="90000"/>
              </a:lnSpc>
              <a:spcBef>
                <a:spcPts val="300"/>
              </a:spcBef>
              <a:spcAft>
                <a:spcPts val="300"/>
              </a:spcAft>
              <a:buSzPts val="1400"/>
              <a:buChar char="●"/>
              <a:defRPr sz="1400"/>
            </a:lvl9pPr>
          </a:lstStyle>
          <a:p/>
        </p:txBody>
      </p:sp>
      <p:sp>
        <p:nvSpPr>
          <p:cNvPr id="53" name="Google Shape;53;p19"/>
          <p:cNvSpPr txBox="1"/>
          <p:nvPr>
            <p:ph idx="2" type="body"/>
          </p:nvPr>
        </p:nvSpPr>
        <p:spPr>
          <a:xfrm>
            <a:off x="6126480" y="1828800"/>
            <a:ext cx="4480560" cy="4351337"/>
          </a:xfrm>
          <a:prstGeom prst="rect">
            <a:avLst/>
          </a:prstGeom>
          <a:noFill/>
          <a:ln>
            <a:noFill/>
          </a:ln>
        </p:spPr>
        <p:txBody>
          <a:bodyPr anchorCtr="0" anchor="t" bIns="45700" lIns="91425" spcFirstLastPara="1" rIns="91425" wrap="square" tIns="45700">
            <a:normAutofit/>
          </a:bodyPr>
          <a:lstStyle>
            <a:lvl1pPr indent="-320040" lvl="0" marL="457200" algn="l">
              <a:lnSpc>
                <a:spcPct val="95000"/>
              </a:lnSpc>
              <a:spcBef>
                <a:spcPts val="1400"/>
              </a:spcBef>
              <a:spcAft>
                <a:spcPts val="0"/>
              </a:spcAft>
              <a:buSzPts val="1440"/>
              <a:buChar char="•"/>
              <a:defRPr sz="1800"/>
            </a:lvl1pPr>
            <a:lvl2pPr indent="-330200" lvl="1" marL="914400" algn="l">
              <a:lnSpc>
                <a:spcPct val="90000"/>
              </a:lnSpc>
              <a:spcBef>
                <a:spcPts val="300"/>
              </a:spcBef>
              <a:spcAft>
                <a:spcPts val="0"/>
              </a:spcAft>
              <a:buSzPts val="1600"/>
              <a:buChar char="●"/>
              <a:defRPr sz="1600"/>
            </a:lvl2pPr>
            <a:lvl3pPr indent="-317500" lvl="2" marL="1371600" algn="l">
              <a:lnSpc>
                <a:spcPct val="90000"/>
              </a:lnSpc>
              <a:spcBef>
                <a:spcPts val="300"/>
              </a:spcBef>
              <a:spcAft>
                <a:spcPts val="0"/>
              </a:spcAft>
              <a:buSzPts val="1400"/>
              <a:buChar char="●"/>
              <a:defRPr sz="1400"/>
            </a:lvl3pPr>
            <a:lvl4pPr indent="-317500" lvl="3" marL="1828800" algn="l">
              <a:lnSpc>
                <a:spcPct val="90000"/>
              </a:lnSpc>
              <a:spcBef>
                <a:spcPts val="300"/>
              </a:spcBef>
              <a:spcAft>
                <a:spcPts val="0"/>
              </a:spcAft>
              <a:buSzPts val="1400"/>
              <a:buChar char="●"/>
              <a:defRPr sz="1400"/>
            </a:lvl4pPr>
            <a:lvl5pPr indent="-317500" lvl="4" marL="2286000" algn="l">
              <a:lnSpc>
                <a:spcPct val="90000"/>
              </a:lnSpc>
              <a:spcBef>
                <a:spcPts val="300"/>
              </a:spcBef>
              <a:spcAft>
                <a:spcPts val="0"/>
              </a:spcAft>
              <a:buSzPts val="1400"/>
              <a:buChar char="●"/>
              <a:defRPr sz="1400"/>
            </a:lvl5pPr>
            <a:lvl6pPr indent="-317500" lvl="5" marL="2743200" algn="l">
              <a:lnSpc>
                <a:spcPct val="90000"/>
              </a:lnSpc>
              <a:spcBef>
                <a:spcPts val="300"/>
              </a:spcBef>
              <a:spcAft>
                <a:spcPts val="0"/>
              </a:spcAft>
              <a:buSzPts val="1400"/>
              <a:buChar char="●"/>
              <a:defRPr sz="1400"/>
            </a:lvl6pPr>
            <a:lvl7pPr indent="-317500" lvl="6" marL="3200400" algn="l">
              <a:lnSpc>
                <a:spcPct val="90000"/>
              </a:lnSpc>
              <a:spcBef>
                <a:spcPts val="300"/>
              </a:spcBef>
              <a:spcAft>
                <a:spcPts val="0"/>
              </a:spcAft>
              <a:buSzPts val="1400"/>
              <a:buChar char="●"/>
              <a:defRPr sz="1400"/>
            </a:lvl7pPr>
            <a:lvl8pPr indent="-317500" lvl="7" marL="3657600" algn="l">
              <a:lnSpc>
                <a:spcPct val="90000"/>
              </a:lnSpc>
              <a:spcBef>
                <a:spcPts val="300"/>
              </a:spcBef>
              <a:spcAft>
                <a:spcPts val="0"/>
              </a:spcAft>
              <a:buSzPts val="1400"/>
              <a:buChar char="●"/>
              <a:defRPr sz="1400"/>
            </a:lvl8pPr>
            <a:lvl9pPr indent="-317500" lvl="8" marL="4114800" algn="l">
              <a:lnSpc>
                <a:spcPct val="90000"/>
              </a:lnSpc>
              <a:spcBef>
                <a:spcPts val="300"/>
              </a:spcBef>
              <a:spcAft>
                <a:spcPts val="300"/>
              </a:spcAft>
              <a:buSzPts val="1400"/>
              <a:buChar char="●"/>
              <a:defRPr sz="1400"/>
            </a:lvl9pPr>
          </a:lstStyle>
          <a:p/>
        </p:txBody>
      </p:sp>
      <p:sp>
        <p:nvSpPr>
          <p:cNvPr id="54" name="Google Shape;54;p19"/>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9"/>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20"/>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0"/>
          <p:cNvSpPr txBox="1"/>
          <p:nvPr>
            <p:ph idx="1" type="body"/>
          </p:nvPr>
        </p:nvSpPr>
        <p:spPr>
          <a:xfrm>
            <a:off x="1261872" y="1713655"/>
            <a:ext cx="4480560" cy="731520"/>
          </a:xfrm>
          <a:prstGeom prst="rect">
            <a:avLst/>
          </a:prstGeom>
          <a:noFill/>
          <a:ln>
            <a:noFill/>
          </a:ln>
        </p:spPr>
        <p:txBody>
          <a:bodyPr anchorCtr="0" anchor="b" bIns="45700" lIns="91425" spcFirstLastPara="1" rIns="91425" wrap="square" tIns="45700">
            <a:normAutofit/>
          </a:bodyPr>
          <a:lstStyle>
            <a:lvl1pPr indent="-228600" lvl="0" marL="457200" algn="l">
              <a:lnSpc>
                <a:spcPct val="95000"/>
              </a:lnSpc>
              <a:spcBef>
                <a:spcPts val="0"/>
              </a:spcBef>
              <a:spcAft>
                <a:spcPts val="0"/>
              </a:spcAft>
              <a:buSzPts val="1600"/>
              <a:buNone/>
              <a:defRPr b="0" sz="2000">
                <a:solidFill>
                  <a:schemeClr val="dk2"/>
                </a:solidFill>
              </a:defRPr>
            </a:lvl1pPr>
            <a:lvl2pPr indent="-228600" lvl="1" marL="914400" algn="l">
              <a:lnSpc>
                <a:spcPct val="90000"/>
              </a:lnSpc>
              <a:spcBef>
                <a:spcPts val="300"/>
              </a:spcBef>
              <a:spcAft>
                <a:spcPts val="0"/>
              </a:spcAft>
              <a:buSzPts val="2000"/>
              <a:buNone/>
              <a:defRPr b="1" sz="2000"/>
            </a:lvl2pPr>
            <a:lvl3pPr indent="-228600" lvl="2" marL="1371600" algn="l">
              <a:lnSpc>
                <a:spcPct val="90000"/>
              </a:lnSpc>
              <a:spcBef>
                <a:spcPts val="300"/>
              </a:spcBef>
              <a:spcAft>
                <a:spcPts val="0"/>
              </a:spcAft>
              <a:buSzPts val="1800"/>
              <a:buNone/>
              <a:defRPr b="1" sz="1800"/>
            </a:lvl3pPr>
            <a:lvl4pPr indent="-228600" lvl="3" marL="1828800" algn="l">
              <a:lnSpc>
                <a:spcPct val="90000"/>
              </a:lnSpc>
              <a:spcBef>
                <a:spcPts val="300"/>
              </a:spcBef>
              <a:spcAft>
                <a:spcPts val="0"/>
              </a:spcAft>
              <a:buSzPts val="1600"/>
              <a:buNone/>
              <a:defRPr b="1" sz="1600"/>
            </a:lvl4pPr>
            <a:lvl5pPr indent="-228600" lvl="4" marL="2286000" algn="l">
              <a:lnSpc>
                <a:spcPct val="90000"/>
              </a:lnSpc>
              <a:spcBef>
                <a:spcPts val="300"/>
              </a:spcBef>
              <a:spcAft>
                <a:spcPts val="0"/>
              </a:spcAft>
              <a:buSzPts val="1600"/>
              <a:buNone/>
              <a:defRPr b="1" sz="1600"/>
            </a:lvl5pPr>
            <a:lvl6pPr indent="-228600" lvl="5" marL="2743200" algn="l">
              <a:lnSpc>
                <a:spcPct val="90000"/>
              </a:lnSpc>
              <a:spcBef>
                <a:spcPts val="300"/>
              </a:spcBef>
              <a:spcAft>
                <a:spcPts val="0"/>
              </a:spcAft>
              <a:buSzPts val="1600"/>
              <a:buNone/>
              <a:defRPr b="1" sz="1600"/>
            </a:lvl6pPr>
            <a:lvl7pPr indent="-228600" lvl="6" marL="3200400" algn="l">
              <a:lnSpc>
                <a:spcPct val="90000"/>
              </a:lnSpc>
              <a:spcBef>
                <a:spcPts val="300"/>
              </a:spcBef>
              <a:spcAft>
                <a:spcPts val="0"/>
              </a:spcAft>
              <a:buSzPts val="1600"/>
              <a:buNone/>
              <a:defRPr b="1" sz="1600"/>
            </a:lvl7pPr>
            <a:lvl8pPr indent="-228600" lvl="7" marL="3657600" algn="l">
              <a:lnSpc>
                <a:spcPct val="90000"/>
              </a:lnSpc>
              <a:spcBef>
                <a:spcPts val="300"/>
              </a:spcBef>
              <a:spcAft>
                <a:spcPts val="0"/>
              </a:spcAft>
              <a:buSzPts val="1600"/>
              <a:buNone/>
              <a:defRPr b="1" sz="1600"/>
            </a:lvl8pPr>
            <a:lvl9pPr indent="-228600" lvl="8" marL="4114800" algn="l">
              <a:lnSpc>
                <a:spcPct val="90000"/>
              </a:lnSpc>
              <a:spcBef>
                <a:spcPts val="300"/>
              </a:spcBef>
              <a:spcAft>
                <a:spcPts val="300"/>
              </a:spcAft>
              <a:buSzPts val="1600"/>
              <a:buNone/>
              <a:defRPr b="1" sz="1600"/>
            </a:lvl9pPr>
          </a:lstStyle>
          <a:p/>
        </p:txBody>
      </p:sp>
      <p:sp>
        <p:nvSpPr>
          <p:cNvPr id="60" name="Google Shape;60;p20"/>
          <p:cNvSpPr txBox="1"/>
          <p:nvPr>
            <p:ph idx="2" type="body"/>
          </p:nvPr>
        </p:nvSpPr>
        <p:spPr>
          <a:xfrm>
            <a:off x="1261872" y="2507550"/>
            <a:ext cx="4480560" cy="3664650"/>
          </a:xfrm>
          <a:prstGeom prst="rect">
            <a:avLst/>
          </a:prstGeom>
          <a:noFill/>
          <a:ln>
            <a:noFill/>
          </a:ln>
        </p:spPr>
        <p:txBody>
          <a:bodyPr anchorCtr="0" anchor="t" bIns="45700" lIns="91425" spcFirstLastPara="1" rIns="91425" wrap="square" tIns="45700">
            <a:normAutofit/>
          </a:bodyPr>
          <a:lstStyle>
            <a:lvl1pPr indent="-320040" lvl="0" marL="457200" algn="l">
              <a:lnSpc>
                <a:spcPct val="95000"/>
              </a:lnSpc>
              <a:spcBef>
                <a:spcPts val="1400"/>
              </a:spcBef>
              <a:spcAft>
                <a:spcPts val="0"/>
              </a:spcAft>
              <a:buSzPts val="1440"/>
              <a:buChar char="•"/>
              <a:defRPr sz="1800"/>
            </a:lvl1pPr>
            <a:lvl2pPr indent="-330200" lvl="1" marL="914400" algn="l">
              <a:lnSpc>
                <a:spcPct val="90000"/>
              </a:lnSpc>
              <a:spcBef>
                <a:spcPts val="300"/>
              </a:spcBef>
              <a:spcAft>
                <a:spcPts val="0"/>
              </a:spcAft>
              <a:buSzPts val="1600"/>
              <a:buChar char="●"/>
              <a:defRPr sz="1600"/>
            </a:lvl2pPr>
            <a:lvl3pPr indent="-317500" lvl="2" marL="1371600" algn="l">
              <a:lnSpc>
                <a:spcPct val="90000"/>
              </a:lnSpc>
              <a:spcBef>
                <a:spcPts val="300"/>
              </a:spcBef>
              <a:spcAft>
                <a:spcPts val="0"/>
              </a:spcAft>
              <a:buSzPts val="1400"/>
              <a:buChar char="●"/>
              <a:defRPr sz="1400"/>
            </a:lvl3pPr>
            <a:lvl4pPr indent="-317500" lvl="3" marL="1828800" algn="l">
              <a:lnSpc>
                <a:spcPct val="90000"/>
              </a:lnSpc>
              <a:spcBef>
                <a:spcPts val="300"/>
              </a:spcBef>
              <a:spcAft>
                <a:spcPts val="0"/>
              </a:spcAft>
              <a:buSzPts val="1400"/>
              <a:buChar char="●"/>
              <a:defRPr sz="1400"/>
            </a:lvl4pPr>
            <a:lvl5pPr indent="-317500" lvl="4" marL="2286000" algn="l">
              <a:lnSpc>
                <a:spcPct val="90000"/>
              </a:lnSpc>
              <a:spcBef>
                <a:spcPts val="300"/>
              </a:spcBef>
              <a:spcAft>
                <a:spcPts val="0"/>
              </a:spcAft>
              <a:buSzPts val="1400"/>
              <a:buChar char="●"/>
              <a:defRPr sz="1400"/>
            </a:lvl5pPr>
            <a:lvl6pPr indent="-317500" lvl="5" marL="2743200" algn="l">
              <a:lnSpc>
                <a:spcPct val="90000"/>
              </a:lnSpc>
              <a:spcBef>
                <a:spcPts val="300"/>
              </a:spcBef>
              <a:spcAft>
                <a:spcPts val="0"/>
              </a:spcAft>
              <a:buSzPts val="1400"/>
              <a:buChar char="●"/>
              <a:defRPr sz="1400"/>
            </a:lvl6pPr>
            <a:lvl7pPr indent="-317500" lvl="6" marL="3200400" algn="l">
              <a:lnSpc>
                <a:spcPct val="90000"/>
              </a:lnSpc>
              <a:spcBef>
                <a:spcPts val="300"/>
              </a:spcBef>
              <a:spcAft>
                <a:spcPts val="0"/>
              </a:spcAft>
              <a:buSzPts val="1400"/>
              <a:buChar char="●"/>
              <a:defRPr sz="1400"/>
            </a:lvl7pPr>
            <a:lvl8pPr indent="-317500" lvl="7" marL="3657600" algn="l">
              <a:lnSpc>
                <a:spcPct val="90000"/>
              </a:lnSpc>
              <a:spcBef>
                <a:spcPts val="300"/>
              </a:spcBef>
              <a:spcAft>
                <a:spcPts val="0"/>
              </a:spcAft>
              <a:buSzPts val="1400"/>
              <a:buChar char="●"/>
              <a:defRPr sz="1400"/>
            </a:lvl8pPr>
            <a:lvl9pPr indent="-317500" lvl="8" marL="4114800" algn="l">
              <a:lnSpc>
                <a:spcPct val="90000"/>
              </a:lnSpc>
              <a:spcBef>
                <a:spcPts val="300"/>
              </a:spcBef>
              <a:spcAft>
                <a:spcPts val="300"/>
              </a:spcAft>
              <a:buSzPts val="1400"/>
              <a:buChar char="●"/>
              <a:defRPr sz="1400"/>
            </a:lvl9pPr>
          </a:lstStyle>
          <a:p/>
        </p:txBody>
      </p:sp>
      <p:sp>
        <p:nvSpPr>
          <p:cNvPr id="61" name="Google Shape;61;p20"/>
          <p:cNvSpPr txBox="1"/>
          <p:nvPr>
            <p:ph idx="3" type="body"/>
          </p:nvPr>
        </p:nvSpPr>
        <p:spPr>
          <a:xfrm>
            <a:off x="6126480" y="1713655"/>
            <a:ext cx="4480560" cy="731520"/>
          </a:xfrm>
          <a:prstGeom prst="rect">
            <a:avLst/>
          </a:prstGeom>
          <a:noFill/>
          <a:ln>
            <a:noFill/>
          </a:ln>
        </p:spPr>
        <p:txBody>
          <a:bodyPr anchorCtr="0" anchor="b" bIns="45700" lIns="91425" spcFirstLastPara="1" rIns="91425" wrap="square" tIns="45700">
            <a:normAutofit/>
          </a:bodyPr>
          <a:lstStyle>
            <a:lvl1pPr indent="-228600" lvl="0" marL="457200" algn="l">
              <a:lnSpc>
                <a:spcPct val="95000"/>
              </a:lnSpc>
              <a:spcBef>
                <a:spcPts val="0"/>
              </a:spcBef>
              <a:spcAft>
                <a:spcPts val="0"/>
              </a:spcAft>
              <a:buSzPts val="1600"/>
              <a:buNone/>
              <a:defRPr b="0" sz="2000">
                <a:solidFill>
                  <a:schemeClr val="dk2"/>
                </a:solidFill>
                <a:latin typeface="Century Schoolbook"/>
                <a:ea typeface="Century Schoolbook"/>
                <a:cs typeface="Century Schoolbook"/>
                <a:sym typeface="Century Schoolbook"/>
              </a:defRPr>
            </a:lvl1pPr>
            <a:lvl2pPr indent="-228600" lvl="1" marL="914400" algn="l">
              <a:lnSpc>
                <a:spcPct val="90000"/>
              </a:lnSpc>
              <a:spcBef>
                <a:spcPts val="300"/>
              </a:spcBef>
              <a:spcAft>
                <a:spcPts val="0"/>
              </a:spcAft>
              <a:buSzPts val="2000"/>
              <a:buNone/>
              <a:defRPr b="1" sz="2000"/>
            </a:lvl2pPr>
            <a:lvl3pPr indent="-228600" lvl="2" marL="1371600" algn="l">
              <a:lnSpc>
                <a:spcPct val="90000"/>
              </a:lnSpc>
              <a:spcBef>
                <a:spcPts val="300"/>
              </a:spcBef>
              <a:spcAft>
                <a:spcPts val="0"/>
              </a:spcAft>
              <a:buSzPts val="1800"/>
              <a:buNone/>
              <a:defRPr b="1" sz="1800"/>
            </a:lvl3pPr>
            <a:lvl4pPr indent="-228600" lvl="3" marL="1828800" algn="l">
              <a:lnSpc>
                <a:spcPct val="90000"/>
              </a:lnSpc>
              <a:spcBef>
                <a:spcPts val="300"/>
              </a:spcBef>
              <a:spcAft>
                <a:spcPts val="0"/>
              </a:spcAft>
              <a:buSzPts val="1600"/>
              <a:buNone/>
              <a:defRPr b="1" sz="1600"/>
            </a:lvl4pPr>
            <a:lvl5pPr indent="-228600" lvl="4" marL="2286000" algn="l">
              <a:lnSpc>
                <a:spcPct val="90000"/>
              </a:lnSpc>
              <a:spcBef>
                <a:spcPts val="300"/>
              </a:spcBef>
              <a:spcAft>
                <a:spcPts val="0"/>
              </a:spcAft>
              <a:buSzPts val="1600"/>
              <a:buNone/>
              <a:defRPr b="1" sz="1600"/>
            </a:lvl5pPr>
            <a:lvl6pPr indent="-228600" lvl="5" marL="2743200" algn="l">
              <a:lnSpc>
                <a:spcPct val="90000"/>
              </a:lnSpc>
              <a:spcBef>
                <a:spcPts val="300"/>
              </a:spcBef>
              <a:spcAft>
                <a:spcPts val="0"/>
              </a:spcAft>
              <a:buSzPts val="1600"/>
              <a:buNone/>
              <a:defRPr b="1" sz="1600"/>
            </a:lvl6pPr>
            <a:lvl7pPr indent="-228600" lvl="6" marL="3200400" algn="l">
              <a:lnSpc>
                <a:spcPct val="90000"/>
              </a:lnSpc>
              <a:spcBef>
                <a:spcPts val="300"/>
              </a:spcBef>
              <a:spcAft>
                <a:spcPts val="0"/>
              </a:spcAft>
              <a:buSzPts val="1600"/>
              <a:buNone/>
              <a:defRPr b="1" sz="1600"/>
            </a:lvl7pPr>
            <a:lvl8pPr indent="-228600" lvl="7" marL="3657600" algn="l">
              <a:lnSpc>
                <a:spcPct val="90000"/>
              </a:lnSpc>
              <a:spcBef>
                <a:spcPts val="300"/>
              </a:spcBef>
              <a:spcAft>
                <a:spcPts val="0"/>
              </a:spcAft>
              <a:buSzPts val="1600"/>
              <a:buNone/>
              <a:defRPr b="1" sz="1600"/>
            </a:lvl8pPr>
            <a:lvl9pPr indent="-228600" lvl="8" marL="4114800" algn="l">
              <a:lnSpc>
                <a:spcPct val="90000"/>
              </a:lnSpc>
              <a:spcBef>
                <a:spcPts val="300"/>
              </a:spcBef>
              <a:spcAft>
                <a:spcPts val="300"/>
              </a:spcAft>
              <a:buSzPts val="1600"/>
              <a:buNone/>
              <a:defRPr b="1" sz="1600"/>
            </a:lvl9pPr>
          </a:lstStyle>
          <a:p/>
        </p:txBody>
      </p:sp>
      <p:sp>
        <p:nvSpPr>
          <p:cNvPr id="62" name="Google Shape;62;p20"/>
          <p:cNvSpPr txBox="1"/>
          <p:nvPr>
            <p:ph idx="4" type="body"/>
          </p:nvPr>
        </p:nvSpPr>
        <p:spPr>
          <a:xfrm>
            <a:off x="6126480" y="2507550"/>
            <a:ext cx="4480560" cy="3664650"/>
          </a:xfrm>
          <a:prstGeom prst="rect">
            <a:avLst/>
          </a:prstGeom>
          <a:noFill/>
          <a:ln>
            <a:noFill/>
          </a:ln>
        </p:spPr>
        <p:txBody>
          <a:bodyPr anchorCtr="0" anchor="t" bIns="45700" lIns="91425" spcFirstLastPara="1" rIns="91425" wrap="square" tIns="45700">
            <a:normAutofit/>
          </a:bodyPr>
          <a:lstStyle>
            <a:lvl1pPr indent="-320040" lvl="0" marL="457200" algn="l">
              <a:lnSpc>
                <a:spcPct val="95000"/>
              </a:lnSpc>
              <a:spcBef>
                <a:spcPts val="1400"/>
              </a:spcBef>
              <a:spcAft>
                <a:spcPts val="0"/>
              </a:spcAft>
              <a:buSzPts val="1440"/>
              <a:buChar char="•"/>
              <a:defRPr sz="1800"/>
            </a:lvl1pPr>
            <a:lvl2pPr indent="-330200" lvl="1" marL="914400" algn="l">
              <a:lnSpc>
                <a:spcPct val="90000"/>
              </a:lnSpc>
              <a:spcBef>
                <a:spcPts val="300"/>
              </a:spcBef>
              <a:spcAft>
                <a:spcPts val="0"/>
              </a:spcAft>
              <a:buSzPts val="1600"/>
              <a:buChar char="●"/>
              <a:defRPr sz="1600"/>
            </a:lvl2pPr>
            <a:lvl3pPr indent="-317500" lvl="2" marL="1371600" algn="l">
              <a:lnSpc>
                <a:spcPct val="90000"/>
              </a:lnSpc>
              <a:spcBef>
                <a:spcPts val="300"/>
              </a:spcBef>
              <a:spcAft>
                <a:spcPts val="0"/>
              </a:spcAft>
              <a:buSzPts val="1400"/>
              <a:buChar char="●"/>
              <a:defRPr sz="1400"/>
            </a:lvl3pPr>
            <a:lvl4pPr indent="-317500" lvl="3" marL="1828800" algn="l">
              <a:lnSpc>
                <a:spcPct val="90000"/>
              </a:lnSpc>
              <a:spcBef>
                <a:spcPts val="300"/>
              </a:spcBef>
              <a:spcAft>
                <a:spcPts val="0"/>
              </a:spcAft>
              <a:buSzPts val="1400"/>
              <a:buChar char="●"/>
              <a:defRPr sz="1400"/>
            </a:lvl4pPr>
            <a:lvl5pPr indent="-317500" lvl="4" marL="2286000" algn="l">
              <a:lnSpc>
                <a:spcPct val="90000"/>
              </a:lnSpc>
              <a:spcBef>
                <a:spcPts val="300"/>
              </a:spcBef>
              <a:spcAft>
                <a:spcPts val="0"/>
              </a:spcAft>
              <a:buSzPts val="1400"/>
              <a:buChar char="●"/>
              <a:defRPr sz="1400"/>
            </a:lvl5pPr>
            <a:lvl6pPr indent="-317500" lvl="5" marL="2743200" algn="l">
              <a:lnSpc>
                <a:spcPct val="90000"/>
              </a:lnSpc>
              <a:spcBef>
                <a:spcPts val="300"/>
              </a:spcBef>
              <a:spcAft>
                <a:spcPts val="0"/>
              </a:spcAft>
              <a:buSzPts val="1400"/>
              <a:buChar char="●"/>
              <a:defRPr sz="1400"/>
            </a:lvl6pPr>
            <a:lvl7pPr indent="-317500" lvl="6" marL="3200400" algn="l">
              <a:lnSpc>
                <a:spcPct val="90000"/>
              </a:lnSpc>
              <a:spcBef>
                <a:spcPts val="300"/>
              </a:spcBef>
              <a:spcAft>
                <a:spcPts val="0"/>
              </a:spcAft>
              <a:buSzPts val="1400"/>
              <a:buChar char="●"/>
              <a:defRPr sz="1400"/>
            </a:lvl7pPr>
            <a:lvl8pPr indent="-317500" lvl="7" marL="3657600" algn="l">
              <a:lnSpc>
                <a:spcPct val="90000"/>
              </a:lnSpc>
              <a:spcBef>
                <a:spcPts val="300"/>
              </a:spcBef>
              <a:spcAft>
                <a:spcPts val="0"/>
              </a:spcAft>
              <a:buSzPts val="1400"/>
              <a:buChar char="●"/>
              <a:defRPr sz="1400"/>
            </a:lvl8pPr>
            <a:lvl9pPr indent="-317500" lvl="8" marL="4114800" algn="l">
              <a:lnSpc>
                <a:spcPct val="90000"/>
              </a:lnSpc>
              <a:spcBef>
                <a:spcPts val="300"/>
              </a:spcBef>
              <a:spcAft>
                <a:spcPts val="300"/>
              </a:spcAft>
              <a:buSzPts val="1400"/>
              <a:buChar char="●"/>
              <a:defRPr sz="1400"/>
            </a:lvl9pPr>
          </a:lstStyle>
          <a:p/>
        </p:txBody>
      </p:sp>
      <p:sp>
        <p:nvSpPr>
          <p:cNvPr id="63" name="Google Shape;63;p20"/>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0"/>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21"/>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1"/>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1"/>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22"/>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2"/>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5" name="Shape 75"/>
        <p:cNvGrpSpPr/>
        <p:nvPr/>
      </p:nvGrpSpPr>
      <p:grpSpPr>
        <a:xfrm>
          <a:off x="0" y="0"/>
          <a:ext cx="0" cy="0"/>
          <a:chOff x="0" y="0"/>
          <a:chExt cx="0" cy="0"/>
        </a:xfrm>
      </p:grpSpPr>
      <p:sp>
        <p:nvSpPr>
          <p:cNvPr id="76" name="Google Shape;76;p23"/>
          <p:cNvSpPr txBox="1"/>
          <p:nvPr>
            <p:ph type="title"/>
          </p:nvPr>
        </p:nvSpPr>
        <p:spPr>
          <a:xfrm>
            <a:off x="841248" y="457200"/>
            <a:ext cx="320040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Schoolbook"/>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3"/>
          <p:cNvSpPr txBox="1"/>
          <p:nvPr>
            <p:ph idx="1" type="body"/>
          </p:nvPr>
        </p:nvSpPr>
        <p:spPr>
          <a:xfrm>
            <a:off x="4504267" y="685800"/>
            <a:ext cx="6079066" cy="5486400"/>
          </a:xfrm>
          <a:prstGeom prst="rect">
            <a:avLst/>
          </a:prstGeom>
          <a:noFill/>
          <a:ln>
            <a:noFill/>
          </a:ln>
        </p:spPr>
        <p:txBody>
          <a:bodyPr anchorCtr="0" anchor="t" bIns="45700" lIns="91425" spcFirstLastPara="1" rIns="91425" wrap="square" tIns="45700">
            <a:normAutofit/>
          </a:bodyPr>
          <a:lstStyle>
            <a:lvl1pPr indent="-330200" lvl="0" marL="457200" algn="l">
              <a:lnSpc>
                <a:spcPct val="95000"/>
              </a:lnSpc>
              <a:spcBef>
                <a:spcPts val="1400"/>
              </a:spcBef>
              <a:spcAft>
                <a:spcPts val="0"/>
              </a:spcAft>
              <a:buSzPts val="1600"/>
              <a:buChar char="•"/>
              <a:defRPr sz="2000"/>
            </a:lvl1pPr>
            <a:lvl2pPr indent="-342900" lvl="1" marL="914400" algn="l">
              <a:lnSpc>
                <a:spcPct val="90000"/>
              </a:lnSpc>
              <a:spcBef>
                <a:spcPts val="300"/>
              </a:spcBef>
              <a:spcAft>
                <a:spcPts val="0"/>
              </a:spcAft>
              <a:buSzPts val="1800"/>
              <a:buChar char="●"/>
              <a:defRPr sz="1800"/>
            </a:lvl2pPr>
            <a:lvl3pPr indent="-330200" lvl="2" marL="1371600" algn="l">
              <a:lnSpc>
                <a:spcPct val="90000"/>
              </a:lnSpc>
              <a:spcBef>
                <a:spcPts val="300"/>
              </a:spcBef>
              <a:spcAft>
                <a:spcPts val="0"/>
              </a:spcAft>
              <a:buSzPts val="1600"/>
              <a:buChar char="●"/>
              <a:defRPr sz="1600"/>
            </a:lvl3pPr>
            <a:lvl4pPr indent="-317500" lvl="3" marL="1828800" algn="l">
              <a:lnSpc>
                <a:spcPct val="90000"/>
              </a:lnSpc>
              <a:spcBef>
                <a:spcPts val="300"/>
              </a:spcBef>
              <a:spcAft>
                <a:spcPts val="0"/>
              </a:spcAft>
              <a:buSzPts val="1400"/>
              <a:buChar char="●"/>
              <a:defRPr sz="1400"/>
            </a:lvl4pPr>
            <a:lvl5pPr indent="-317500" lvl="4" marL="2286000" algn="l">
              <a:lnSpc>
                <a:spcPct val="90000"/>
              </a:lnSpc>
              <a:spcBef>
                <a:spcPts val="300"/>
              </a:spcBef>
              <a:spcAft>
                <a:spcPts val="0"/>
              </a:spcAft>
              <a:buSzPts val="1400"/>
              <a:buChar char="●"/>
              <a:defRPr sz="1400"/>
            </a:lvl5pPr>
            <a:lvl6pPr indent="-317500" lvl="5" marL="2743200" algn="l">
              <a:lnSpc>
                <a:spcPct val="90000"/>
              </a:lnSpc>
              <a:spcBef>
                <a:spcPts val="300"/>
              </a:spcBef>
              <a:spcAft>
                <a:spcPts val="0"/>
              </a:spcAft>
              <a:buSzPts val="1400"/>
              <a:buChar char="●"/>
              <a:defRPr sz="1400"/>
            </a:lvl6pPr>
            <a:lvl7pPr indent="-317500" lvl="6" marL="3200400" algn="l">
              <a:lnSpc>
                <a:spcPct val="90000"/>
              </a:lnSpc>
              <a:spcBef>
                <a:spcPts val="300"/>
              </a:spcBef>
              <a:spcAft>
                <a:spcPts val="0"/>
              </a:spcAft>
              <a:buSzPts val="1400"/>
              <a:buChar char="●"/>
              <a:defRPr sz="1400"/>
            </a:lvl7pPr>
            <a:lvl8pPr indent="-317500" lvl="7" marL="3657600" algn="l">
              <a:lnSpc>
                <a:spcPct val="90000"/>
              </a:lnSpc>
              <a:spcBef>
                <a:spcPts val="300"/>
              </a:spcBef>
              <a:spcAft>
                <a:spcPts val="0"/>
              </a:spcAft>
              <a:buSzPts val="1400"/>
              <a:buChar char="●"/>
              <a:defRPr sz="1400"/>
            </a:lvl8pPr>
            <a:lvl9pPr indent="-317500" lvl="8" marL="4114800" algn="l">
              <a:lnSpc>
                <a:spcPct val="90000"/>
              </a:lnSpc>
              <a:spcBef>
                <a:spcPts val="300"/>
              </a:spcBef>
              <a:spcAft>
                <a:spcPts val="300"/>
              </a:spcAft>
              <a:buSzPts val="1400"/>
              <a:buChar char="●"/>
              <a:defRPr sz="1400"/>
            </a:lvl9pPr>
          </a:lstStyle>
          <a:p/>
        </p:txBody>
      </p:sp>
      <p:sp>
        <p:nvSpPr>
          <p:cNvPr id="78" name="Google Shape;78;p23"/>
          <p:cNvSpPr txBox="1"/>
          <p:nvPr>
            <p:ph idx="2" type="body"/>
          </p:nvPr>
        </p:nvSpPr>
        <p:spPr>
          <a:xfrm>
            <a:off x="841248" y="2099734"/>
            <a:ext cx="320040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114000"/>
              </a:lnSpc>
              <a:spcBef>
                <a:spcPts val="800"/>
              </a:spcBef>
              <a:spcAft>
                <a:spcPts val="0"/>
              </a:spcAft>
              <a:buSzPts val="1040"/>
              <a:buNone/>
              <a:defRPr sz="1300"/>
            </a:lvl1pPr>
            <a:lvl2pPr indent="-228600" lvl="1" marL="914400" algn="l">
              <a:lnSpc>
                <a:spcPct val="90000"/>
              </a:lnSpc>
              <a:spcBef>
                <a:spcPts val="300"/>
              </a:spcBef>
              <a:spcAft>
                <a:spcPts val="0"/>
              </a:spcAft>
              <a:buSzPts val="1200"/>
              <a:buNone/>
              <a:defRPr sz="1200"/>
            </a:lvl2pPr>
            <a:lvl3pPr indent="-228600" lvl="2" marL="1371600" algn="l">
              <a:lnSpc>
                <a:spcPct val="90000"/>
              </a:lnSpc>
              <a:spcBef>
                <a:spcPts val="300"/>
              </a:spcBef>
              <a:spcAft>
                <a:spcPts val="0"/>
              </a:spcAft>
              <a:buSzPts val="1000"/>
              <a:buNone/>
              <a:defRPr sz="1000"/>
            </a:lvl3pPr>
            <a:lvl4pPr indent="-228600" lvl="3" marL="1828800" algn="l">
              <a:lnSpc>
                <a:spcPct val="90000"/>
              </a:lnSpc>
              <a:spcBef>
                <a:spcPts val="300"/>
              </a:spcBef>
              <a:spcAft>
                <a:spcPts val="0"/>
              </a:spcAft>
              <a:buSzPts val="900"/>
              <a:buNone/>
              <a:defRPr sz="900"/>
            </a:lvl4pPr>
            <a:lvl5pPr indent="-228600" lvl="4" marL="2286000" algn="l">
              <a:lnSpc>
                <a:spcPct val="90000"/>
              </a:lnSpc>
              <a:spcBef>
                <a:spcPts val="300"/>
              </a:spcBef>
              <a:spcAft>
                <a:spcPts val="0"/>
              </a:spcAft>
              <a:buSzPts val="900"/>
              <a:buNone/>
              <a:defRPr sz="900"/>
            </a:lvl5pPr>
            <a:lvl6pPr indent="-228600" lvl="5" marL="2743200" algn="l">
              <a:lnSpc>
                <a:spcPct val="90000"/>
              </a:lnSpc>
              <a:spcBef>
                <a:spcPts val="300"/>
              </a:spcBef>
              <a:spcAft>
                <a:spcPts val="0"/>
              </a:spcAft>
              <a:buSzPts val="900"/>
              <a:buNone/>
              <a:defRPr sz="900"/>
            </a:lvl6pPr>
            <a:lvl7pPr indent="-228600" lvl="6" marL="3200400" algn="l">
              <a:lnSpc>
                <a:spcPct val="90000"/>
              </a:lnSpc>
              <a:spcBef>
                <a:spcPts val="300"/>
              </a:spcBef>
              <a:spcAft>
                <a:spcPts val="0"/>
              </a:spcAft>
              <a:buSzPts val="900"/>
              <a:buNone/>
              <a:defRPr sz="900"/>
            </a:lvl7pPr>
            <a:lvl8pPr indent="-228600" lvl="7" marL="3657600" algn="l">
              <a:lnSpc>
                <a:spcPct val="90000"/>
              </a:lnSpc>
              <a:spcBef>
                <a:spcPts val="300"/>
              </a:spcBef>
              <a:spcAft>
                <a:spcPts val="0"/>
              </a:spcAft>
              <a:buSzPts val="900"/>
              <a:buNone/>
              <a:defRPr sz="900"/>
            </a:lvl8pPr>
            <a:lvl9pPr indent="-228600" lvl="8" marL="4114800" algn="l">
              <a:lnSpc>
                <a:spcPct val="90000"/>
              </a:lnSpc>
              <a:spcBef>
                <a:spcPts val="300"/>
              </a:spcBef>
              <a:spcAft>
                <a:spcPts val="300"/>
              </a:spcAft>
              <a:buSzPts val="900"/>
              <a:buNone/>
              <a:defRPr sz="900"/>
            </a:lvl9pPr>
          </a:lstStyle>
          <a:p/>
        </p:txBody>
      </p:sp>
      <p:sp>
        <p:nvSpPr>
          <p:cNvPr id="79" name="Google Shape;79;p23"/>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3"/>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3"/>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4"/>
          <p:cNvSpPr/>
          <p:nvPr/>
        </p:nvSpPr>
        <p:spPr>
          <a:xfrm>
            <a:off x="11292840" y="0"/>
            <a:ext cx="914400" cy="6858000"/>
          </a:xfrm>
          <a:prstGeom prst="rect">
            <a:avLst/>
          </a:prstGeom>
          <a:solidFill>
            <a:srgbClr val="A7A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4"/>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entury Schoolbook"/>
              <a:buNone/>
              <a:defRPr b="0" i="0" sz="4400" u="none" cap="none" strike="noStrike">
                <a:solidFill>
                  <a:schemeClr val="lt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4"/>
          <p:cNvSpPr txBox="1"/>
          <p:nvPr>
            <p:ph idx="1" type="body"/>
          </p:nvPr>
        </p:nvSpPr>
        <p:spPr>
          <a:xfrm>
            <a:off x="1261872" y="1828800"/>
            <a:ext cx="8595360" cy="4351337"/>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95000"/>
              </a:lnSpc>
              <a:spcBef>
                <a:spcPts val="1400"/>
              </a:spcBef>
              <a:spcAft>
                <a:spcPts val="0"/>
              </a:spcAft>
              <a:buClr>
                <a:schemeClr val="accent1"/>
              </a:buClr>
              <a:buSzPts val="1440"/>
              <a:buFont typeface="Arial"/>
              <a:buChar char="•"/>
              <a:defRPr b="0" i="0" sz="1800" u="none" cap="none" strike="noStrike">
                <a:solidFill>
                  <a:schemeClr val="lt1"/>
                </a:solidFill>
                <a:latin typeface="Century Schoolbook"/>
                <a:ea typeface="Century Schoolbook"/>
                <a:cs typeface="Century Schoolbook"/>
                <a:sym typeface="Century Schoolbook"/>
              </a:defRPr>
            </a:lvl1pPr>
            <a:lvl2pPr indent="-330200" lvl="1" marL="914400" marR="0" rtl="0" algn="l">
              <a:lnSpc>
                <a:spcPct val="90000"/>
              </a:lnSpc>
              <a:spcBef>
                <a:spcPts val="300"/>
              </a:spcBef>
              <a:spcAft>
                <a:spcPts val="0"/>
              </a:spcAft>
              <a:buClr>
                <a:schemeClr val="accent1"/>
              </a:buClr>
              <a:buSzPts val="1600"/>
              <a:buFont typeface="Noto Sans Symbols"/>
              <a:buChar char="●"/>
              <a:defRPr b="0" i="0" sz="1600" u="none" cap="none" strike="noStrike">
                <a:solidFill>
                  <a:srgbClr val="FEFEFE"/>
                </a:solidFill>
                <a:latin typeface="Century Schoolbook"/>
                <a:ea typeface="Century Schoolbook"/>
                <a:cs typeface="Century Schoolbook"/>
                <a:sym typeface="Century Schoolbook"/>
              </a:defRPr>
            </a:lvl2pPr>
            <a:lvl3pPr indent="-317500" lvl="2" marL="1371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3pPr>
            <a:lvl4pPr indent="-317500" lvl="3" marL="18288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4pPr>
            <a:lvl5pPr indent="-317500" lvl="4" marL="22860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5pPr>
            <a:lvl6pPr indent="-317500" lvl="5" marL="27432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6pPr>
            <a:lvl7pPr indent="-317500" lvl="6" marL="32004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7pPr>
            <a:lvl8pPr indent="-317500" lvl="7" marL="3657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8pPr>
            <a:lvl9pPr indent="-317500" lvl="8" marL="4114800" marR="0" rtl="0" algn="l">
              <a:lnSpc>
                <a:spcPct val="90000"/>
              </a:lnSpc>
              <a:spcBef>
                <a:spcPts val="300"/>
              </a:spcBef>
              <a:spcAft>
                <a:spcPts val="300"/>
              </a:spcAft>
              <a:buClr>
                <a:schemeClr val="accent1"/>
              </a:buClr>
              <a:buSzPts val="1400"/>
              <a:buFont typeface="Noto Sans Symbols"/>
              <a:buChar char="●"/>
              <a:defRPr b="0" i="0" sz="1400" u="none" cap="none" strike="noStrike">
                <a:solidFill>
                  <a:srgbClr val="FEFEFE"/>
                </a:solidFill>
                <a:latin typeface="Century Schoolbook"/>
                <a:ea typeface="Century Schoolbook"/>
                <a:cs typeface="Century Schoolbook"/>
                <a:sym typeface="Century Schoolbook"/>
              </a:defRPr>
            </a:lvl9pPr>
          </a:lstStyle>
          <a:p/>
        </p:txBody>
      </p:sp>
      <p:sp>
        <p:nvSpPr>
          <p:cNvPr id="13" name="Google Shape;13;p14"/>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rgbClr val="F6F5F4"/>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9pPr>
          </a:lstStyle>
          <a:p/>
        </p:txBody>
      </p:sp>
      <p:sp>
        <p:nvSpPr>
          <p:cNvPr id="14" name="Google Shape;14;p14"/>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rgbClr val="F6F5F4"/>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9pPr>
          </a:lstStyle>
          <a:p/>
        </p:txBody>
      </p:sp>
      <p:sp>
        <p:nvSpPr>
          <p:cNvPr id="15" name="Google Shape;15;p14"/>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1pPr>
            <a:lvl2pPr indent="0" lvl="1"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2pPr>
            <a:lvl3pPr indent="0" lvl="2"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3pPr>
            <a:lvl4pPr indent="0" lvl="3"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4pPr>
            <a:lvl5pPr indent="0" lvl="4"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5pPr>
            <a:lvl6pPr indent="0" lvl="5"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6pPr>
            <a:lvl7pPr indent="0" lvl="6"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7pPr>
            <a:lvl8pPr indent="0" lvl="7"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8pPr>
            <a:lvl9pPr indent="0" lvl="8" marL="0" marR="0" rtl="0" algn="ctr">
              <a:spcBef>
                <a:spcPts val="0"/>
              </a:spcBef>
              <a:buNone/>
              <a:defRPr b="0" i="0" sz="3600" u="none" cap="none" strike="noStrike">
                <a:solidFill>
                  <a:srgbClr val="E6E4D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13"/>
          <p:cNvSpPr/>
          <p:nvPr/>
        </p:nvSpPr>
        <p:spPr>
          <a:xfrm>
            <a:off x="11292840" y="0"/>
            <a:ext cx="914400" cy="6858000"/>
          </a:xfrm>
          <a:prstGeom prst="rect">
            <a:avLst/>
          </a:prstGeom>
          <a:solidFill>
            <a:srgbClr val="34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3"/>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entury Schoolbook"/>
              <a:buNone/>
              <a:defRPr b="0" i="0" sz="4400" u="none" cap="none" strike="noStrike">
                <a:solidFill>
                  <a:schemeClr val="dk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13"/>
          <p:cNvSpPr txBox="1"/>
          <p:nvPr>
            <p:ph idx="1" type="body"/>
          </p:nvPr>
        </p:nvSpPr>
        <p:spPr>
          <a:xfrm>
            <a:off x="1261872" y="1828800"/>
            <a:ext cx="8595360" cy="4351337"/>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95000"/>
              </a:lnSpc>
              <a:spcBef>
                <a:spcPts val="1400"/>
              </a:spcBef>
              <a:spcAft>
                <a:spcPts val="0"/>
              </a:spcAft>
              <a:buClr>
                <a:schemeClr val="accent1"/>
              </a:buClr>
              <a:buSzPts val="1440"/>
              <a:buFont typeface="Arial"/>
              <a:buChar char="•"/>
              <a:defRPr b="0" i="0" sz="1800" u="none" cap="none" strike="noStrike">
                <a:solidFill>
                  <a:schemeClr val="dk1"/>
                </a:solidFill>
                <a:latin typeface="Century Schoolbook"/>
                <a:ea typeface="Century Schoolbook"/>
                <a:cs typeface="Century Schoolbook"/>
                <a:sym typeface="Century Schoolbook"/>
              </a:defRPr>
            </a:lvl1pPr>
            <a:lvl2pPr indent="-330200" lvl="1" marL="914400" marR="0" rtl="0" algn="l">
              <a:lnSpc>
                <a:spcPct val="90000"/>
              </a:lnSpc>
              <a:spcBef>
                <a:spcPts val="300"/>
              </a:spcBef>
              <a:spcAft>
                <a:spcPts val="0"/>
              </a:spcAft>
              <a:buClr>
                <a:schemeClr val="accent1"/>
              </a:buClr>
              <a:buSzPts val="1600"/>
              <a:buFont typeface="Noto Sans Symbols"/>
              <a:buChar char="●"/>
              <a:defRPr b="0" i="0" sz="1600" u="none" cap="none" strike="noStrike">
                <a:solidFill>
                  <a:srgbClr val="262626"/>
                </a:solidFill>
                <a:latin typeface="Century Schoolbook"/>
                <a:ea typeface="Century Schoolbook"/>
                <a:cs typeface="Century Schoolbook"/>
                <a:sym typeface="Century Schoolbook"/>
              </a:defRPr>
            </a:lvl2pPr>
            <a:lvl3pPr indent="-317500" lvl="2" marL="1371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3pPr>
            <a:lvl4pPr indent="-317500" lvl="3" marL="18288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4pPr>
            <a:lvl5pPr indent="-317500" lvl="4" marL="22860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5pPr>
            <a:lvl6pPr indent="-317500" lvl="5" marL="27432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6pPr>
            <a:lvl7pPr indent="-317500" lvl="6" marL="32004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7pPr>
            <a:lvl8pPr indent="-317500" lvl="7" marL="3657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8pPr>
            <a:lvl9pPr indent="-317500" lvl="8" marL="4114800" marR="0" rtl="0" algn="l">
              <a:lnSpc>
                <a:spcPct val="90000"/>
              </a:lnSpc>
              <a:spcBef>
                <a:spcPts val="300"/>
              </a:spcBef>
              <a:spcAft>
                <a:spcPts val="30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9pPr>
          </a:lstStyle>
          <a:p/>
        </p:txBody>
      </p:sp>
      <p:sp>
        <p:nvSpPr>
          <p:cNvPr id="27" name="Google Shape;27;p13"/>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28" name="Google Shape;28;p13"/>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29" name="Google Shape;29;p13"/>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rmAutofit/>
          </a:bodyPr>
          <a:lstStyle>
            <a:lvl1pPr indent="0" lvl="0"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1pPr>
            <a:lvl2pPr indent="0" lvl="1"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2pPr>
            <a:lvl3pPr indent="0" lvl="2"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3pPr>
            <a:lvl4pPr indent="0" lvl="3"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4pPr>
            <a:lvl5pPr indent="0" lvl="4"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5pPr>
            <a:lvl6pPr indent="0" lvl="5"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6pPr>
            <a:lvl7pPr indent="0" lvl="6"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7pPr>
            <a:lvl8pPr indent="0" lvl="7"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8pPr>
            <a:lvl9pPr indent="0" lvl="8"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type="ctrTitle"/>
          </p:nvPr>
        </p:nvSpPr>
        <p:spPr>
          <a:xfrm>
            <a:off x="1261872" y="3829050"/>
            <a:ext cx="9418320" cy="97155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chemeClr val="lt1"/>
              </a:buClr>
              <a:buSzPct val="100000"/>
              <a:buFont typeface="Century Schoolbook"/>
              <a:buNone/>
            </a:pPr>
            <a:r>
              <a:rPr lang="en-CA" sz="4600"/>
              <a:t>ECE298 Reservoir System </a:t>
            </a:r>
            <a:br>
              <a:rPr lang="en-CA" sz="4600"/>
            </a:br>
            <a:r>
              <a:rPr lang="en-CA" sz="4600"/>
              <a:t>Design Review</a:t>
            </a:r>
            <a:endParaRPr/>
          </a:p>
        </p:txBody>
      </p:sp>
      <p:sp>
        <p:nvSpPr>
          <p:cNvPr id="107" name="Google Shape;107;p1"/>
          <p:cNvSpPr txBox="1"/>
          <p:nvPr>
            <p:ph idx="1" type="subTitle"/>
          </p:nvPr>
        </p:nvSpPr>
        <p:spPr>
          <a:xfrm>
            <a:off x="1261872" y="4800600"/>
            <a:ext cx="9418320" cy="1691640"/>
          </a:xfrm>
          <a:prstGeom prst="rect">
            <a:avLst/>
          </a:prstGeom>
          <a:noFill/>
          <a:ln>
            <a:noFill/>
          </a:ln>
        </p:spPr>
        <p:txBody>
          <a:bodyPr anchorCtr="0" anchor="t" bIns="45700" lIns="91425" spcFirstLastPara="1" rIns="91425" wrap="square" tIns="45700">
            <a:normAutofit/>
          </a:bodyPr>
          <a:lstStyle/>
          <a:p>
            <a:pPr indent="0" lvl="0" marL="0" rtl="0" algn="l">
              <a:lnSpc>
                <a:spcPct val="95000"/>
              </a:lnSpc>
              <a:spcBef>
                <a:spcPts val="0"/>
              </a:spcBef>
              <a:spcAft>
                <a:spcPts val="0"/>
              </a:spcAft>
              <a:buSzPts val="176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ph type="title"/>
          </p:nvPr>
        </p:nvSpPr>
        <p:spPr>
          <a:xfrm>
            <a:off x="380246" y="313008"/>
            <a:ext cx="9692640" cy="72970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Century Schoolbook"/>
              <a:buNone/>
            </a:pPr>
            <a:r>
              <a:rPr lang="en-CA" sz="3000"/>
              <a:t>RPM Sensor</a:t>
            </a:r>
            <a:endParaRPr/>
          </a:p>
        </p:txBody>
      </p:sp>
      <p:sp>
        <p:nvSpPr>
          <p:cNvPr id="179" name="Google Shape;179;p10"/>
          <p:cNvSpPr txBox="1"/>
          <p:nvPr/>
        </p:nvSpPr>
        <p:spPr>
          <a:xfrm>
            <a:off x="380246" y="5377759"/>
            <a:ext cx="878280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entury Schoolbook"/>
                <a:ea typeface="Century Schoolbook"/>
                <a:cs typeface="Century Schoolbook"/>
                <a:sym typeface="Century Schoolbook"/>
              </a:rPr>
              <a:t>Operating Voltage: +3.3V</a:t>
            </a:r>
            <a:endParaRPr/>
          </a:p>
          <a:p>
            <a:pPr indent="0" lvl="0" marL="0" marR="0" rtl="0" algn="l">
              <a:spcBef>
                <a:spcPts val="0"/>
              </a:spcBef>
              <a:spcAft>
                <a:spcPts val="0"/>
              </a:spcAft>
              <a:buNone/>
            </a:pPr>
            <a:r>
              <a:rPr lang="en-CA" sz="1800">
                <a:solidFill>
                  <a:schemeClr val="dk1"/>
                </a:solidFill>
                <a:latin typeface="Century Schoolbook"/>
                <a:ea typeface="Century Schoolbook"/>
                <a:cs typeface="Century Schoolbook"/>
                <a:sym typeface="Century Schoolbook"/>
              </a:rPr>
              <a:t>GPIO Input Pin: C7 (Receive pin)</a:t>
            </a:r>
            <a:endParaRPr/>
          </a:p>
        </p:txBody>
      </p:sp>
      <p:pic>
        <p:nvPicPr>
          <p:cNvPr descr="A diagram of a sensor&#10;&#10;Description automatically generated" id="180" name="Google Shape;180;p10"/>
          <p:cNvPicPr preferRelativeResize="0"/>
          <p:nvPr/>
        </p:nvPicPr>
        <p:blipFill rotWithShape="1">
          <a:blip r:embed="rId3">
            <a:alphaModFix/>
          </a:blip>
          <a:srcRect b="0" l="0" r="0" t="0"/>
          <a:stretch/>
        </p:blipFill>
        <p:spPr>
          <a:xfrm>
            <a:off x="384087" y="1294435"/>
            <a:ext cx="5057751" cy="39894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1"/>
          <p:cNvSpPr txBox="1"/>
          <p:nvPr>
            <p:ph type="title"/>
          </p:nvPr>
        </p:nvSpPr>
        <p:spPr>
          <a:xfrm>
            <a:off x="380246" y="313008"/>
            <a:ext cx="9692640" cy="72970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Century Schoolbook"/>
              <a:buNone/>
            </a:pPr>
            <a:r>
              <a:rPr lang="en-CA" sz="3000"/>
              <a:t>Servo Control</a:t>
            </a:r>
            <a:endParaRPr/>
          </a:p>
        </p:txBody>
      </p:sp>
      <p:pic>
        <p:nvPicPr>
          <p:cNvPr descr="A diagram of a motor control&#10;&#10;Description automatically generated" id="187" name="Google Shape;187;p11"/>
          <p:cNvPicPr preferRelativeResize="0"/>
          <p:nvPr>
            <p:ph idx="1" type="body"/>
          </p:nvPr>
        </p:nvPicPr>
        <p:blipFill rotWithShape="1">
          <a:blip r:embed="rId3">
            <a:alphaModFix/>
          </a:blip>
          <a:srcRect b="0" l="0" r="0" t="0"/>
          <a:stretch/>
        </p:blipFill>
        <p:spPr>
          <a:xfrm>
            <a:off x="653641" y="1654486"/>
            <a:ext cx="8243714" cy="3479490"/>
          </a:xfrm>
          <a:prstGeom prst="rect">
            <a:avLst/>
          </a:prstGeom>
          <a:noFill/>
          <a:ln>
            <a:noFill/>
          </a:ln>
        </p:spPr>
      </p:pic>
      <p:sp>
        <p:nvSpPr>
          <p:cNvPr id="188" name="Google Shape;188;p11"/>
          <p:cNvSpPr txBox="1"/>
          <p:nvPr/>
        </p:nvSpPr>
        <p:spPr>
          <a:xfrm>
            <a:off x="653641" y="5450186"/>
            <a:ext cx="824371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entury Schoolbook"/>
                <a:ea typeface="Century Schoolbook"/>
                <a:cs typeface="Century Schoolbook"/>
                <a:sym typeface="Century Schoolbook"/>
              </a:rPr>
              <a:t>Operating Voltage: 5V external</a:t>
            </a:r>
            <a:endParaRPr/>
          </a:p>
          <a:p>
            <a:pPr indent="0" lvl="0" marL="0" marR="0" rtl="0" algn="l">
              <a:spcBef>
                <a:spcPts val="0"/>
              </a:spcBef>
              <a:spcAft>
                <a:spcPts val="0"/>
              </a:spcAft>
              <a:buNone/>
            </a:pPr>
            <a:r>
              <a:rPr lang="en-CA" sz="1800">
                <a:solidFill>
                  <a:schemeClr val="dk1"/>
                </a:solidFill>
                <a:latin typeface="Century Schoolbook"/>
                <a:ea typeface="Century Schoolbook"/>
                <a:cs typeface="Century Schoolbook"/>
                <a:sym typeface="Century Schoolbook"/>
              </a:rPr>
              <a:t>GPIO Input Pin: A8 (PWM pin)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2"/>
          <p:cNvSpPr txBox="1"/>
          <p:nvPr>
            <p:ph type="title"/>
          </p:nvPr>
        </p:nvSpPr>
        <p:spPr>
          <a:xfrm>
            <a:off x="380246" y="313008"/>
            <a:ext cx="9692640" cy="72970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Century Schoolbook"/>
              <a:buNone/>
            </a:pPr>
            <a:r>
              <a:rPr lang="en-CA" sz="3000"/>
              <a:t>Distance Sensor</a:t>
            </a:r>
            <a:endParaRPr/>
          </a:p>
        </p:txBody>
      </p:sp>
      <p:sp>
        <p:nvSpPr>
          <p:cNvPr id="195" name="Google Shape;195;p12"/>
          <p:cNvSpPr txBox="1"/>
          <p:nvPr/>
        </p:nvSpPr>
        <p:spPr>
          <a:xfrm>
            <a:off x="380246" y="5377759"/>
            <a:ext cx="878280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entury Schoolbook"/>
                <a:ea typeface="Century Schoolbook"/>
                <a:cs typeface="Century Schoolbook"/>
                <a:sym typeface="Century Schoolbook"/>
              </a:rPr>
              <a:t>Operating Voltage: +5V</a:t>
            </a:r>
            <a:endParaRPr/>
          </a:p>
          <a:p>
            <a:pPr indent="0" lvl="0" marL="0" marR="0" rtl="0" algn="l">
              <a:spcBef>
                <a:spcPts val="0"/>
              </a:spcBef>
              <a:spcAft>
                <a:spcPts val="0"/>
              </a:spcAft>
              <a:buNone/>
            </a:pPr>
            <a:r>
              <a:rPr lang="en-CA" sz="1800">
                <a:solidFill>
                  <a:schemeClr val="dk1"/>
                </a:solidFill>
                <a:latin typeface="Century Schoolbook"/>
                <a:ea typeface="Century Schoolbook"/>
                <a:cs typeface="Century Schoolbook"/>
                <a:sym typeface="Century Schoolbook"/>
              </a:rPr>
              <a:t>GPIO Pins: A6 (output), A7 (input)</a:t>
            </a:r>
            <a:endParaRPr/>
          </a:p>
        </p:txBody>
      </p:sp>
      <p:pic>
        <p:nvPicPr>
          <p:cNvPr id="196" name="Google Shape;196;p12"/>
          <p:cNvPicPr preferRelativeResize="0"/>
          <p:nvPr/>
        </p:nvPicPr>
        <p:blipFill rotWithShape="1">
          <a:blip r:embed="rId3">
            <a:alphaModFix/>
          </a:blip>
          <a:srcRect b="0" l="0" r="0" t="0"/>
          <a:stretch/>
        </p:blipFill>
        <p:spPr>
          <a:xfrm>
            <a:off x="380246" y="1413947"/>
            <a:ext cx="8782804" cy="3592581"/>
          </a:xfrm>
          <a:prstGeom prst="rect">
            <a:avLst/>
          </a:prstGeom>
          <a:noFill/>
          <a:ln>
            <a:noFill/>
          </a:ln>
        </p:spPr>
      </p:pic>
      <p:sp>
        <p:nvSpPr>
          <p:cNvPr id="197" name="Google Shape;197;p12"/>
          <p:cNvSpPr txBox="1"/>
          <p:nvPr>
            <p:ph idx="1" type="body"/>
          </p:nvPr>
        </p:nvSpPr>
        <p:spPr>
          <a:xfrm>
            <a:off x="1261872" y="1828800"/>
            <a:ext cx="8595360" cy="4351337"/>
          </a:xfrm>
          <a:prstGeom prst="rect">
            <a:avLst/>
          </a:prstGeom>
          <a:noFill/>
          <a:ln>
            <a:noFill/>
          </a:ln>
        </p:spPr>
        <p:txBody>
          <a:bodyPr anchorCtr="0" anchor="t" bIns="45700" lIns="91425" spcFirstLastPara="1" rIns="91425" wrap="square" tIns="45700">
            <a:normAutofit/>
          </a:bodyPr>
          <a:lstStyle/>
          <a:p>
            <a:pPr indent="-91440" lvl="0" marL="182880" rtl="0" algn="l">
              <a:lnSpc>
                <a:spcPct val="95000"/>
              </a:lnSpc>
              <a:spcBef>
                <a:spcPts val="0"/>
              </a:spcBef>
              <a:spcAft>
                <a:spcPts val="0"/>
              </a:spcAft>
              <a:buSzPts val="144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txBox="1"/>
          <p:nvPr>
            <p:ph type="title"/>
          </p:nvPr>
        </p:nvSpPr>
        <p:spPr>
          <a:xfrm>
            <a:off x="9432761" y="2997981"/>
            <a:ext cx="9692640" cy="63012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Century Schoolbook"/>
              <a:buNone/>
            </a:pPr>
            <a:r>
              <a:rPr lang="en-CA" sz="3000"/>
              <a:t>Overview</a:t>
            </a:r>
            <a:endParaRPr/>
          </a:p>
        </p:txBody>
      </p:sp>
      <p:pic>
        <p:nvPicPr>
          <p:cNvPr id="114" name="Google Shape;114;p2"/>
          <p:cNvPicPr preferRelativeResize="0"/>
          <p:nvPr/>
        </p:nvPicPr>
        <p:blipFill rotWithShape="1">
          <a:blip r:embed="rId3">
            <a:alphaModFix/>
          </a:blip>
          <a:srcRect b="0" l="0" r="0" t="0"/>
          <a:stretch/>
        </p:blipFill>
        <p:spPr>
          <a:xfrm>
            <a:off x="153198" y="122222"/>
            <a:ext cx="8918373" cy="6664196"/>
          </a:xfrm>
          <a:prstGeom prst="rect">
            <a:avLst/>
          </a:prstGeom>
          <a:noFill/>
          <a:ln>
            <a:noFill/>
          </a:ln>
        </p:spPr>
      </p:pic>
      <p:sp>
        <p:nvSpPr>
          <p:cNvPr id="115" name="Google Shape;115;p2"/>
          <p:cNvSpPr txBox="1"/>
          <p:nvPr>
            <p:ph idx="1" type="body"/>
          </p:nvPr>
        </p:nvSpPr>
        <p:spPr>
          <a:xfrm>
            <a:off x="1261872" y="1828800"/>
            <a:ext cx="8595360" cy="4351337"/>
          </a:xfrm>
          <a:prstGeom prst="rect">
            <a:avLst/>
          </a:prstGeom>
          <a:noFill/>
          <a:ln>
            <a:noFill/>
          </a:ln>
        </p:spPr>
        <p:txBody>
          <a:bodyPr anchorCtr="0" anchor="t" bIns="45700" lIns="91425" spcFirstLastPara="1" rIns="91425" wrap="square" tIns="45700">
            <a:normAutofit/>
          </a:bodyPr>
          <a:lstStyle/>
          <a:p>
            <a:pPr indent="-91440" lvl="0" marL="182880" rtl="0" algn="l">
              <a:lnSpc>
                <a:spcPct val="95000"/>
              </a:lnSpc>
              <a:spcBef>
                <a:spcPts val="0"/>
              </a:spcBef>
              <a:spcAft>
                <a:spcPts val="0"/>
              </a:spcAft>
              <a:buSzPts val="144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type="title"/>
          </p:nvPr>
        </p:nvSpPr>
        <p:spPr>
          <a:xfrm>
            <a:off x="380246" y="313008"/>
            <a:ext cx="9692640" cy="72970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Century Schoolbook"/>
              <a:buNone/>
            </a:pPr>
            <a:r>
              <a:rPr lang="en-CA" sz="3000"/>
              <a:t>Bench Power</a:t>
            </a:r>
            <a:endParaRPr/>
          </a:p>
        </p:txBody>
      </p:sp>
      <p:sp>
        <p:nvSpPr>
          <p:cNvPr id="122" name="Google Shape;122;p3"/>
          <p:cNvSpPr txBox="1"/>
          <p:nvPr/>
        </p:nvSpPr>
        <p:spPr>
          <a:xfrm>
            <a:off x="380246" y="5377759"/>
            <a:ext cx="878280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CA" sz="1800" u="none" cap="none" strike="noStrike">
                <a:solidFill>
                  <a:schemeClr val="dk1"/>
                </a:solidFill>
                <a:latin typeface="Century Schoolbook"/>
                <a:ea typeface="Century Schoolbook"/>
                <a:cs typeface="Century Schoolbook"/>
                <a:sym typeface="Century Schoolbook"/>
              </a:rPr>
              <a:t>Operating Voltages: 5V and 6V external</a:t>
            </a:r>
            <a:endParaRPr/>
          </a:p>
          <a:p>
            <a:pPr indent="0" lvl="0" marL="0" marR="0" rtl="0" algn="l">
              <a:spcBef>
                <a:spcPts val="0"/>
              </a:spcBef>
              <a:spcAft>
                <a:spcPts val="0"/>
              </a:spcAft>
              <a:buNone/>
            </a:pPr>
            <a:r>
              <a:rPr lang="en-CA" sz="1800">
                <a:solidFill>
                  <a:schemeClr val="dk1"/>
                </a:solidFill>
                <a:latin typeface="Century Schoolbook"/>
                <a:ea typeface="Century Schoolbook"/>
                <a:cs typeface="Century Schoolbook"/>
                <a:sym typeface="Century Schoolbook"/>
              </a:rPr>
              <a:t>Capacitors: 100 µF</a:t>
            </a:r>
            <a:endParaRPr/>
          </a:p>
        </p:txBody>
      </p:sp>
      <p:pic>
        <p:nvPicPr>
          <p:cNvPr descr="A diagram of a bench power&#10;&#10;Description automatically generated" id="123" name="Google Shape;123;p3"/>
          <p:cNvPicPr preferRelativeResize="0"/>
          <p:nvPr/>
        </p:nvPicPr>
        <p:blipFill rotWithShape="1">
          <a:blip r:embed="rId3">
            <a:alphaModFix/>
          </a:blip>
          <a:srcRect b="0" l="0" r="0" t="0"/>
          <a:stretch/>
        </p:blipFill>
        <p:spPr>
          <a:xfrm>
            <a:off x="380471" y="1291696"/>
            <a:ext cx="6245225" cy="38406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ph type="title"/>
          </p:nvPr>
        </p:nvSpPr>
        <p:spPr>
          <a:xfrm>
            <a:off x="380246" y="313008"/>
            <a:ext cx="9692640" cy="72970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Century Schoolbook"/>
              <a:buNone/>
            </a:pPr>
            <a:r>
              <a:rPr lang="en-CA" sz="3000"/>
              <a:t>Power Decoupling</a:t>
            </a:r>
            <a:endParaRPr/>
          </a:p>
        </p:txBody>
      </p:sp>
      <p:sp>
        <p:nvSpPr>
          <p:cNvPr id="130" name="Google Shape;130;p4"/>
          <p:cNvSpPr txBox="1"/>
          <p:nvPr/>
        </p:nvSpPr>
        <p:spPr>
          <a:xfrm>
            <a:off x="380246" y="5377759"/>
            <a:ext cx="878280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entury Schoolbook"/>
                <a:ea typeface="Century Schoolbook"/>
                <a:cs typeface="Century Schoolbook"/>
                <a:sym typeface="Century Schoolbook"/>
              </a:rPr>
              <a:t>Operating Voltages : 3.3V, 5V, and 6V </a:t>
            </a:r>
            <a:endParaRPr/>
          </a:p>
          <a:p>
            <a:pPr indent="0" lvl="0" marL="0" marR="0" rtl="0" algn="l">
              <a:spcBef>
                <a:spcPts val="0"/>
              </a:spcBef>
              <a:spcAft>
                <a:spcPts val="0"/>
              </a:spcAft>
              <a:buNone/>
            </a:pPr>
            <a:r>
              <a:rPr lang="en-CA" sz="1800">
                <a:solidFill>
                  <a:schemeClr val="dk1"/>
                </a:solidFill>
                <a:latin typeface="Century Schoolbook"/>
                <a:ea typeface="Century Schoolbook"/>
                <a:cs typeface="Century Schoolbook"/>
                <a:sym typeface="Century Schoolbook"/>
              </a:rPr>
              <a:t>Capacitors: 100 µF</a:t>
            </a:r>
            <a:endParaRPr/>
          </a:p>
        </p:txBody>
      </p:sp>
      <p:pic>
        <p:nvPicPr>
          <p:cNvPr descr="A diagram of a circuit&#10;&#10;Description automatically generated" id="131" name="Google Shape;131;p4"/>
          <p:cNvPicPr preferRelativeResize="0"/>
          <p:nvPr/>
        </p:nvPicPr>
        <p:blipFill rotWithShape="1">
          <a:blip r:embed="rId3">
            <a:alphaModFix/>
          </a:blip>
          <a:srcRect b="0" l="0" r="0" t="0"/>
          <a:stretch/>
        </p:blipFill>
        <p:spPr>
          <a:xfrm>
            <a:off x="375708" y="1295400"/>
            <a:ext cx="7376583" cy="38332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type="title"/>
          </p:nvPr>
        </p:nvSpPr>
        <p:spPr>
          <a:xfrm>
            <a:off x="380246" y="313008"/>
            <a:ext cx="9692640" cy="72970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Century Schoolbook"/>
              <a:buNone/>
            </a:pPr>
            <a:r>
              <a:rPr lang="en-CA" sz="3000"/>
              <a:t>USART Connection</a:t>
            </a:r>
            <a:endParaRPr/>
          </a:p>
        </p:txBody>
      </p:sp>
      <p:sp>
        <p:nvSpPr>
          <p:cNvPr id="138" name="Google Shape;138;p5"/>
          <p:cNvSpPr txBox="1"/>
          <p:nvPr/>
        </p:nvSpPr>
        <p:spPr>
          <a:xfrm>
            <a:off x="460566" y="5658416"/>
            <a:ext cx="919778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entury Schoolbook"/>
                <a:ea typeface="Century Schoolbook"/>
                <a:cs typeface="Century Schoolbook"/>
                <a:sym typeface="Century Schoolbook"/>
              </a:rPr>
              <a:t>GPIO Pins: A0 (output), A1 (input)</a:t>
            </a:r>
            <a:endParaRPr/>
          </a:p>
          <a:p>
            <a:pPr indent="0" lvl="0" marL="0" marR="0" rtl="0" algn="l">
              <a:spcBef>
                <a:spcPts val="0"/>
              </a:spcBef>
              <a:spcAft>
                <a:spcPts val="0"/>
              </a:spcAft>
              <a:buNone/>
            </a:pPr>
            <a:r>
              <a:rPr lang="en-CA" sz="1800">
                <a:solidFill>
                  <a:schemeClr val="dk1"/>
                </a:solidFill>
                <a:latin typeface="Century Schoolbook"/>
                <a:ea typeface="Century Schoolbook"/>
                <a:cs typeface="Century Schoolbook"/>
                <a:sym typeface="Century Schoolbook"/>
              </a:rPr>
              <a:t>Operating Voltage: 3.3V</a:t>
            </a:r>
            <a:endParaRPr/>
          </a:p>
        </p:txBody>
      </p:sp>
      <p:pic>
        <p:nvPicPr>
          <p:cNvPr id="139" name="Google Shape;139;p5"/>
          <p:cNvPicPr preferRelativeResize="0"/>
          <p:nvPr/>
        </p:nvPicPr>
        <p:blipFill rotWithShape="1">
          <a:blip r:embed="rId3">
            <a:alphaModFix/>
          </a:blip>
          <a:srcRect b="0" l="0" r="0" t="0"/>
          <a:stretch/>
        </p:blipFill>
        <p:spPr>
          <a:xfrm>
            <a:off x="460566" y="2191073"/>
            <a:ext cx="8963339" cy="3342733"/>
          </a:xfrm>
          <a:prstGeom prst="rect">
            <a:avLst/>
          </a:prstGeom>
          <a:noFill/>
          <a:ln>
            <a:noFill/>
          </a:ln>
        </p:spPr>
      </p:pic>
      <p:sp>
        <p:nvSpPr>
          <p:cNvPr id="140" name="Google Shape;140;p5"/>
          <p:cNvSpPr txBox="1"/>
          <p:nvPr>
            <p:ph idx="1" type="body"/>
          </p:nvPr>
        </p:nvSpPr>
        <p:spPr>
          <a:xfrm>
            <a:off x="1261872" y="1828800"/>
            <a:ext cx="8595360" cy="4351337"/>
          </a:xfrm>
          <a:prstGeom prst="rect">
            <a:avLst/>
          </a:prstGeom>
          <a:noFill/>
          <a:ln>
            <a:noFill/>
          </a:ln>
        </p:spPr>
        <p:txBody>
          <a:bodyPr anchorCtr="0" anchor="t" bIns="45700" lIns="91425" spcFirstLastPara="1" rIns="91425" wrap="square" tIns="45700">
            <a:normAutofit/>
          </a:bodyPr>
          <a:lstStyle/>
          <a:p>
            <a:pPr indent="-91440" lvl="0" marL="182880" rtl="0" algn="l">
              <a:lnSpc>
                <a:spcPct val="95000"/>
              </a:lnSpc>
              <a:spcBef>
                <a:spcPts val="0"/>
              </a:spcBef>
              <a:spcAft>
                <a:spcPts val="0"/>
              </a:spcAft>
              <a:buSzPts val="144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type="title"/>
          </p:nvPr>
        </p:nvSpPr>
        <p:spPr>
          <a:xfrm>
            <a:off x="380246" y="313008"/>
            <a:ext cx="9692640" cy="72970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Century Schoolbook"/>
              <a:buNone/>
            </a:pPr>
            <a:r>
              <a:rPr lang="en-CA" sz="3000"/>
              <a:t>Manual Control</a:t>
            </a:r>
            <a:endParaRPr/>
          </a:p>
        </p:txBody>
      </p:sp>
      <p:pic>
        <p:nvPicPr>
          <p:cNvPr descr="A diagram of a circuit&#10;&#10;Description automatically generated" id="147" name="Google Shape;147;p6"/>
          <p:cNvPicPr preferRelativeResize="0"/>
          <p:nvPr>
            <p:ph idx="1" type="body"/>
          </p:nvPr>
        </p:nvPicPr>
        <p:blipFill rotWithShape="1">
          <a:blip r:embed="rId3">
            <a:alphaModFix/>
          </a:blip>
          <a:srcRect b="0" l="9805" r="0" t="0"/>
          <a:stretch/>
        </p:blipFill>
        <p:spPr>
          <a:xfrm>
            <a:off x="380246" y="1278161"/>
            <a:ext cx="7496270" cy="4301678"/>
          </a:xfrm>
          <a:prstGeom prst="rect">
            <a:avLst/>
          </a:prstGeom>
          <a:noFill/>
          <a:ln>
            <a:noFill/>
          </a:ln>
        </p:spPr>
      </p:pic>
      <p:sp>
        <p:nvSpPr>
          <p:cNvPr id="148" name="Google Shape;148;p6"/>
          <p:cNvSpPr txBox="1"/>
          <p:nvPr/>
        </p:nvSpPr>
        <p:spPr>
          <a:xfrm>
            <a:off x="380246" y="5815283"/>
            <a:ext cx="398352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entury Schoolbook"/>
                <a:ea typeface="Century Schoolbook"/>
                <a:cs typeface="Century Schoolbook"/>
                <a:sym typeface="Century Schoolbook"/>
              </a:rPr>
              <a:t>Output Voltage Range: 0V to 3.3V</a:t>
            </a:r>
            <a:endParaRPr/>
          </a:p>
          <a:p>
            <a:pPr indent="0" lvl="0" marL="0" marR="0" rtl="0" algn="l">
              <a:spcBef>
                <a:spcPts val="0"/>
              </a:spcBef>
              <a:spcAft>
                <a:spcPts val="0"/>
              </a:spcAft>
              <a:buNone/>
            </a:pPr>
            <a:r>
              <a:rPr lang="en-CA" sz="1800">
                <a:solidFill>
                  <a:schemeClr val="dk1"/>
                </a:solidFill>
                <a:latin typeface="Century Schoolbook"/>
                <a:ea typeface="Century Schoolbook"/>
                <a:cs typeface="Century Schoolbook"/>
                <a:sym typeface="Century Schoolbook"/>
              </a:rPr>
              <a:t>Output Pin: A5 (ADC pin</a:t>
            </a:r>
            <a:r>
              <a:rPr lang="en-CA" sz="1600">
                <a:solidFill>
                  <a:schemeClr val="dk1"/>
                </a:solidFill>
                <a:latin typeface="Century Schoolbook"/>
                <a:ea typeface="Century Schoolbook"/>
                <a:cs typeface="Century Schoolbook"/>
                <a:sym typeface="Century Schoolbook"/>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ph type="title"/>
          </p:nvPr>
        </p:nvSpPr>
        <p:spPr>
          <a:xfrm>
            <a:off x="380246" y="313008"/>
            <a:ext cx="9692640" cy="72970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Century Schoolbook"/>
              <a:buNone/>
            </a:pPr>
            <a:r>
              <a:rPr lang="en-CA" sz="3000"/>
              <a:t>Seven Segment Display Connection</a:t>
            </a:r>
            <a:endParaRPr/>
          </a:p>
        </p:txBody>
      </p:sp>
      <p:pic>
        <p:nvPicPr>
          <p:cNvPr descr="A diagram of a circuit&#10;&#10;Description automatically generated" id="155" name="Google Shape;155;p7"/>
          <p:cNvPicPr preferRelativeResize="0"/>
          <p:nvPr>
            <p:ph idx="1" type="body"/>
          </p:nvPr>
        </p:nvPicPr>
        <p:blipFill rotWithShape="1">
          <a:blip r:embed="rId3">
            <a:alphaModFix/>
          </a:blip>
          <a:srcRect b="0" l="0" r="0" t="0"/>
          <a:stretch/>
        </p:blipFill>
        <p:spPr>
          <a:xfrm>
            <a:off x="380246" y="1646815"/>
            <a:ext cx="8428776" cy="3852816"/>
          </a:xfrm>
          <a:prstGeom prst="rect">
            <a:avLst/>
          </a:prstGeom>
          <a:noFill/>
          <a:ln>
            <a:noFill/>
          </a:ln>
        </p:spPr>
      </p:pic>
      <p:sp>
        <p:nvSpPr>
          <p:cNvPr id="156" name="Google Shape;156;p7"/>
          <p:cNvSpPr txBox="1"/>
          <p:nvPr/>
        </p:nvSpPr>
        <p:spPr>
          <a:xfrm>
            <a:off x="443620" y="5767057"/>
            <a:ext cx="836540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entury Schoolbook"/>
                <a:ea typeface="Century Schoolbook"/>
                <a:cs typeface="Century Schoolbook"/>
                <a:sym typeface="Century Schoolbook"/>
              </a:rPr>
              <a:t>Timer Kit Operating Voltage: +5V</a:t>
            </a:r>
            <a:endParaRPr/>
          </a:p>
          <a:p>
            <a:pPr indent="0" lvl="0" marL="0" marR="0" rtl="0" algn="l">
              <a:spcBef>
                <a:spcPts val="0"/>
              </a:spcBef>
              <a:spcAft>
                <a:spcPts val="0"/>
              </a:spcAft>
              <a:buNone/>
            </a:pPr>
            <a:r>
              <a:rPr lang="en-CA" sz="1800">
                <a:solidFill>
                  <a:schemeClr val="dk1"/>
                </a:solidFill>
                <a:latin typeface="Century Schoolbook"/>
                <a:ea typeface="Century Schoolbook"/>
                <a:cs typeface="Century Schoolbook"/>
                <a:sym typeface="Century Schoolbook"/>
              </a:rPr>
              <a:t>GPIO Output Pins: B0, B1, B2, B8, B4, B5, B6, B7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txBox="1"/>
          <p:nvPr>
            <p:ph type="title"/>
          </p:nvPr>
        </p:nvSpPr>
        <p:spPr>
          <a:xfrm>
            <a:off x="380246" y="313008"/>
            <a:ext cx="9692640" cy="72970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Century Schoolbook"/>
              <a:buNone/>
            </a:pPr>
            <a:r>
              <a:rPr lang="en-CA" sz="3000"/>
              <a:t>RGB LED</a:t>
            </a:r>
            <a:endParaRPr/>
          </a:p>
        </p:txBody>
      </p:sp>
      <p:sp>
        <p:nvSpPr>
          <p:cNvPr id="163" name="Google Shape;163;p8"/>
          <p:cNvSpPr txBox="1"/>
          <p:nvPr/>
        </p:nvSpPr>
        <p:spPr>
          <a:xfrm>
            <a:off x="380246" y="5377759"/>
            <a:ext cx="878280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entury Schoolbook"/>
                <a:ea typeface="Century Schoolbook"/>
                <a:cs typeface="Century Schoolbook"/>
                <a:sym typeface="Century Schoolbook"/>
              </a:rPr>
              <a:t>Operating Voltage: +5V</a:t>
            </a:r>
            <a:endParaRPr/>
          </a:p>
          <a:p>
            <a:pPr indent="0" lvl="0" marL="0" marR="0" rtl="0" algn="l">
              <a:spcBef>
                <a:spcPts val="0"/>
              </a:spcBef>
              <a:spcAft>
                <a:spcPts val="0"/>
              </a:spcAft>
              <a:buNone/>
            </a:pPr>
            <a:r>
              <a:rPr lang="en-CA" sz="1800">
                <a:solidFill>
                  <a:schemeClr val="dk1"/>
                </a:solidFill>
                <a:latin typeface="Century Schoolbook"/>
                <a:ea typeface="Century Schoolbook"/>
                <a:cs typeface="Century Schoolbook"/>
                <a:sym typeface="Century Schoolbook"/>
              </a:rPr>
              <a:t>GPIO Output Pins: C10, C11, C12</a:t>
            </a:r>
            <a:endParaRPr/>
          </a:p>
        </p:txBody>
      </p:sp>
      <p:pic>
        <p:nvPicPr>
          <p:cNvPr id="164" name="Google Shape;164;p8"/>
          <p:cNvPicPr preferRelativeResize="0"/>
          <p:nvPr/>
        </p:nvPicPr>
        <p:blipFill rotWithShape="1">
          <a:blip r:embed="rId3">
            <a:alphaModFix/>
          </a:blip>
          <a:srcRect b="0" l="0" r="0" t="0"/>
          <a:stretch/>
        </p:blipFill>
        <p:spPr>
          <a:xfrm>
            <a:off x="380246" y="1167932"/>
            <a:ext cx="8782804" cy="38776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
          <p:cNvSpPr txBox="1"/>
          <p:nvPr>
            <p:ph type="title"/>
          </p:nvPr>
        </p:nvSpPr>
        <p:spPr>
          <a:xfrm>
            <a:off x="380246" y="313008"/>
            <a:ext cx="9692640" cy="72970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Century Schoolbook"/>
              <a:buNone/>
            </a:pPr>
            <a:r>
              <a:rPr lang="en-CA" sz="3000"/>
              <a:t>Brushed DC Motor</a:t>
            </a:r>
            <a:endParaRPr/>
          </a:p>
        </p:txBody>
      </p:sp>
      <p:sp>
        <p:nvSpPr>
          <p:cNvPr id="171" name="Google Shape;171;p9"/>
          <p:cNvSpPr txBox="1"/>
          <p:nvPr/>
        </p:nvSpPr>
        <p:spPr>
          <a:xfrm>
            <a:off x="380246" y="5377759"/>
            <a:ext cx="878280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entury Schoolbook"/>
                <a:ea typeface="Century Schoolbook"/>
                <a:cs typeface="Century Schoolbook"/>
                <a:sym typeface="Century Schoolbook"/>
              </a:rPr>
              <a:t>Operating Voltage: 6V external</a:t>
            </a:r>
            <a:endParaRPr/>
          </a:p>
          <a:p>
            <a:pPr indent="0" lvl="0" marL="0" marR="0" rtl="0" algn="l">
              <a:spcBef>
                <a:spcPts val="0"/>
              </a:spcBef>
              <a:spcAft>
                <a:spcPts val="0"/>
              </a:spcAft>
              <a:buNone/>
            </a:pPr>
            <a:r>
              <a:rPr lang="en-CA" sz="1800">
                <a:solidFill>
                  <a:schemeClr val="dk1"/>
                </a:solidFill>
                <a:latin typeface="Century Schoolbook"/>
                <a:ea typeface="Century Schoolbook"/>
                <a:cs typeface="Century Schoolbook"/>
                <a:sym typeface="Century Schoolbook"/>
              </a:rPr>
              <a:t>GPIO Output Pins: B14, B15 (PWM pins)</a:t>
            </a:r>
            <a:endParaRPr/>
          </a:p>
        </p:txBody>
      </p:sp>
      <p:pic>
        <p:nvPicPr>
          <p:cNvPr descr="A diagram of a motor&#10;&#10;Description automatically generated" id="172" name="Google Shape;172;p9"/>
          <p:cNvPicPr preferRelativeResize="0"/>
          <p:nvPr/>
        </p:nvPicPr>
        <p:blipFill rotWithShape="1">
          <a:blip r:embed="rId3">
            <a:alphaModFix/>
          </a:blip>
          <a:srcRect b="0" l="0" r="0" t="0"/>
          <a:stretch/>
        </p:blipFill>
        <p:spPr>
          <a:xfrm>
            <a:off x="376178" y="1291546"/>
            <a:ext cx="8179442" cy="38408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2024-11-12T22:12:01Z</dcterms:created>
  <dc:creator>Nick Rathfelder</dc:creator>
</cp:coreProperties>
</file>